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1" r:id="rId4"/>
  </p:sldMasterIdLst>
  <p:notesMasterIdLst>
    <p:notesMasterId r:id="rId22"/>
  </p:notesMasterIdLst>
  <p:sldIdLst>
    <p:sldId id="517" r:id="rId5"/>
    <p:sldId id="414" r:id="rId6"/>
    <p:sldId id="518" r:id="rId7"/>
    <p:sldId id="519" r:id="rId8"/>
    <p:sldId id="394" r:id="rId9"/>
    <p:sldId id="482" r:id="rId10"/>
    <p:sldId id="520" r:id="rId11"/>
    <p:sldId id="475" r:id="rId12"/>
    <p:sldId id="476" r:id="rId13"/>
    <p:sldId id="478" r:id="rId14"/>
    <p:sldId id="454" r:id="rId15"/>
    <p:sldId id="481" r:id="rId16"/>
    <p:sldId id="484" r:id="rId17"/>
    <p:sldId id="370" r:id="rId18"/>
    <p:sldId id="480" r:id="rId19"/>
    <p:sldId id="409" r:id="rId20"/>
    <p:sldId id="284" r:id="rId21"/>
  </p:sldIdLst>
  <p:sldSz cx="9144000" cy="5143500" type="screen16x9"/>
  <p:notesSz cx="6858000" cy="9144000"/>
  <p:embeddedFontLst>
    <p:embeddedFont>
      <p:font typeface="Montserrat"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4" roundtripDataSignature="AMtx7mgZVy88SyWGx2XxytGcg8e671sA0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1F8218-4571-197F-4E09-B0436DD15E29}" name="Häyry Marjo Poske" initials="HP" userId="S::marjo.hayry@poske.fi::d27b276a-e359-4652-8298-3c59a3175941" providerId="AD"/>
  <p188:author id="{E1118892-48F4-3967-BCDB-A7D18D225F9A}" name="Kilponen Henriikka Lapin hyvinvointialue" initials="Kh" userId="S::henriikka.kilponen@lapha.fi::dd0c76a8-2d68-4e1d-a880-1a0bb142a2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333399"/>
    <a:srgbClr val="FF99CC"/>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5BC241-1254-4D7B-A795-B64DF529D489}" v="52" dt="2025-08-26T09:42:11.597"/>
  </p1510:revLst>
</p1510:revInfo>
</file>

<file path=ppt/tableStyles.xml><?xml version="1.0" encoding="utf-8"?>
<a:tblStyleLst xmlns:a="http://schemas.openxmlformats.org/drawingml/2006/main" def="{FABBA5A7-8282-4AF5-BD61-20F841A40B3C}">
  <a:tblStyle styleId="{FABBA5A7-8282-4AF5-BD61-20F841A40B3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12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124" Type="http://customschemas.google.com/relationships/presentationmetadata" Target="metadata"/><Relationship Id="rId12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128" Type="http://schemas.openxmlformats.org/officeDocument/2006/relationships/tableStyles" Target="tableStyles.xml"/><Relationship Id="rId131"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12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13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126"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äyry Marjo Poske" userId="d27b276a-e359-4652-8298-3c59a3175941" providerId="ADAL" clId="{A1DCBFFA-6D9E-4D31-B15A-64E0821B121D}"/>
    <pc:docChg chg="undo custSel delSld modSld">
      <pc:chgData name="Häyry Marjo Poske" userId="d27b276a-e359-4652-8298-3c59a3175941" providerId="ADAL" clId="{A1DCBFFA-6D9E-4D31-B15A-64E0821B121D}" dt="2025-07-01T07:04:33.483" v="314" actId="6549"/>
      <pc:docMkLst>
        <pc:docMk/>
      </pc:docMkLst>
      <pc:sldChg chg="modSp mod">
        <pc:chgData name="Häyry Marjo Poske" userId="d27b276a-e359-4652-8298-3c59a3175941" providerId="ADAL" clId="{A1DCBFFA-6D9E-4D31-B15A-64E0821B121D}" dt="2025-07-01T06:48:43.892" v="4" actId="20577"/>
        <pc:sldMkLst>
          <pc:docMk/>
          <pc:sldMk cId="3973466587" sldId="259"/>
        </pc:sldMkLst>
      </pc:sldChg>
      <pc:sldChg chg="modSp mod">
        <pc:chgData name="Häyry Marjo Poske" userId="d27b276a-e359-4652-8298-3c59a3175941" providerId="ADAL" clId="{A1DCBFFA-6D9E-4D31-B15A-64E0821B121D}" dt="2025-07-01T06:50:03.277" v="81" actId="20577"/>
        <pc:sldMkLst>
          <pc:docMk/>
          <pc:sldMk cId="1868202425" sldId="262"/>
        </pc:sldMkLst>
      </pc:sldChg>
      <pc:sldChg chg="modSp mod">
        <pc:chgData name="Häyry Marjo Poske" userId="d27b276a-e359-4652-8298-3c59a3175941" providerId="ADAL" clId="{A1DCBFFA-6D9E-4D31-B15A-64E0821B121D}" dt="2025-07-01T06:51:18.872" v="179" actId="20577"/>
        <pc:sldMkLst>
          <pc:docMk/>
          <pc:sldMk cId="2496842290" sldId="265"/>
        </pc:sldMkLst>
      </pc:sldChg>
      <pc:sldChg chg="modSp mod">
        <pc:chgData name="Häyry Marjo Poske" userId="d27b276a-e359-4652-8298-3c59a3175941" providerId="ADAL" clId="{A1DCBFFA-6D9E-4D31-B15A-64E0821B121D}" dt="2025-07-01T06:52:38.315" v="211"/>
        <pc:sldMkLst>
          <pc:docMk/>
          <pc:sldMk cId="1950087534" sldId="274"/>
        </pc:sldMkLst>
      </pc:sldChg>
      <pc:sldChg chg="modSp mod chgLayout modNotesTx">
        <pc:chgData name="Häyry Marjo Poske" userId="d27b276a-e359-4652-8298-3c59a3175941" providerId="ADAL" clId="{A1DCBFFA-6D9E-4D31-B15A-64E0821B121D}" dt="2025-07-01T06:53:02.950" v="213" actId="700"/>
        <pc:sldMkLst>
          <pc:docMk/>
          <pc:sldMk cId="1683346460" sldId="275"/>
        </pc:sldMkLst>
      </pc:sldChg>
      <pc:sldChg chg="modSp mod">
        <pc:chgData name="Häyry Marjo Poske" userId="d27b276a-e359-4652-8298-3c59a3175941" providerId="ADAL" clId="{A1DCBFFA-6D9E-4D31-B15A-64E0821B121D}" dt="2025-07-01T06:53:41.333" v="220" actId="404"/>
        <pc:sldMkLst>
          <pc:docMk/>
          <pc:sldMk cId="3991474464" sldId="278"/>
        </pc:sldMkLst>
      </pc:sldChg>
      <pc:sldChg chg="modSp">
        <pc:chgData name="Häyry Marjo Poske" userId="d27b276a-e359-4652-8298-3c59a3175941" providerId="ADAL" clId="{A1DCBFFA-6D9E-4D31-B15A-64E0821B121D}" dt="2025-07-01T06:54:36.613" v="224"/>
        <pc:sldMkLst>
          <pc:docMk/>
          <pc:sldMk cId="1398586977" sldId="288"/>
        </pc:sldMkLst>
      </pc:sldChg>
      <pc:sldChg chg="modSp mod modClrScheme chgLayout">
        <pc:chgData name="Häyry Marjo Poske" userId="d27b276a-e359-4652-8298-3c59a3175941" providerId="ADAL" clId="{A1DCBFFA-6D9E-4D31-B15A-64E0821B121D}" dt="2025-07-01T06:56:47.730" v="238" actId="700"/>
        <pc:sldMkLst>
          <pc:docMk/>
          <pc:sldMk cId="2577310673" sldId="289"/>
        </pc:sldMkLst>
      </pc:sldChg>
      <pc:sldChg chg="modSp">
        <pc:chgData name="Häyry Marjo Poske" userId="d27b276a-e359-4652-8298-3c59a3175941" providerId="ADAL" clId="{A1DCBFFA-6D9E-4D31-B15A-64E0821B121D}" dt="2025-07-01T06:55:28.055" v="232"/>
        <pc:sldMkLst>
          <pc:docMk/>
          <pc:sldMk cId="3492337639" sldId="351"/>
        </pc:sldMkLst>
      </pc:sldChg>
      <pc:sldChg chg="modSp mod">
        <pc:chgData name="Häyry Marjo Poske" userId="d27b276a-e359-4652-8298-3c59a3175941" providerId="ADAL" clId="{A1DCBFFA-6D9E-4D31-B15A-64E0821B121D}" dt="2025-07-01T06:57:31.178" v="254" actId="20577"/>
        <pc:sldMkLst>
          <pc:docMk/>
          <pc:sldMk cId="1029074775" sldId="370"/>
        </pc:sldMkLst>
      </pc:sldChg>
      <pc:sldChg chg="modSp mod">
        <pc:chgData name="Häyry Marjo Poske" userId="d27b276a-e359-4652-8298-3c59a3175941" providerId="ADAL" clId="{A1DCBFFA-6D9E-4D31-B15A-64E0821B121D}" dt="2025-07-01T07:03:37.213" v="310" actId="20577"/>
        <pc:sldMkLst>
          <pc:docMk/>
          <pc:sldMk cId="2789634932" sldId="374"/>
        </pc:sldMkLst>
      </pc:sldChg>
      <pc:sldChg chg="modSp mod modClrScheme chgLayout">
        <pc:chgData name="Häyry Marjo Poske" userId="d27b276a-e359-4652-8298-3c59a3175941" providerId="ADAL" clId="{A1DCBFFA-6D9E-4D31-B15A-64E0821B121D}" dt="2025-07-01T06:56:39.940" v="237" actId="700"/>
        <pc:sldMkLst>
          <pc:docMk/>
          <pc:sldMk cId="3392602671" sldId="408"/>
        </pc:sldMkLst>
      </pc:sldChg>
      <pc:sldChg chg="modSp mod chgLayout">
        <pc:chgData name="Häyry Marjo Poske" userId="d27b276a-e359-4652-8298-3c59a3175941" providerId="ADAL" clId="{A1DCBFFA-6D9E-4D31-B15A-64E0821B121D}" dt="2025-07-01T06:57:03.479" v="239" actId="700"/>
        <pc:sldMkLst>
          <pc:docMk/>
          <pc:sldMk cId="1048628730" sldId="409"/>
        </pc:sldMkLst>
      </pc:sldChg>
      <pc:sldChg chg="modSp mod chgLayout">
        <pc:chgData name="Häyry Marjo Poske" userId="d27b276a-e359-4652-8298-3c59a3175941" providerId="ADAL" clId="{A1DCBFFA-6D9E-4D31-B15A-64E0821B121D}" dt="2025-07-01T07:03:44.419" v="311" actId="700"/>
        <pc:sldMkLst>
          <pc:docMk/>
          <pc:sldMk cId="1281019638" sldId="410"/>
        </pc:sldMkLst>
      </pc:sldChg>
      <pc:sldChg chg="modSp mod">
        <pc:chgData name="Häyry Marjo Poske" userId="d27b276a-e359-4652-8298-3c59a3175941" providerId="ADAL" clId="{A1DCBFFA-6D9E-4D31-B15A-64E0821B121D}" dt="2025-07-01T07:04:33.483" v="314" actId="6549"/>
        <pc:sldMkLst>
          <pc:docMk/>
          <pc:sldMk cId="3221306267" sldId="411"/>
        </pc:sldMkLst>
      </pc:sldChg>
      <pc:sldChg chg="modSp mod">
        <pc:chgData name="Häyry Marjo Poske" userId="d27b276a-e359-4652-8298-3c59a3175941" providerId="ADAL" clId="{A1DCBFFA-6D9E-4D31-B15A-64E0821B121D}" dt="2025-07-01T06:58:30.953" v="289" actId="20577"/>
        <pc:sldMkLst>
          <pc:docMk/>
          <pc:sldMk cId="785664095" sldId="439"/>
        </pc:sldMkLst>
      </pc:sldChg>
      <pc:sldChg chg="del">
        <pc:chgData name="Häyry Marjo Poske" userId="d27b276a-e359-4652-8298-3c59a3175941" providerId="ADAL" clId="{A1DCBFFA-6D9E-4D31-B15A-64E0821B121D}" dt="2025-07-01T07:04:05.364" v="312" actId="47"/>
        <pc:sldMkLst>
          <pc:docMk/>
          <pc:sldMk cId="3159253602" sldId="441"/>
        </pc:sldMkLst>
      </pc:sldChg>
      <pc:sldChg chg="del">
        <pc:chgData name="Häyry Marjo Poske" userId="d27b276a-e359-4652-8298-3c59a3175941" providerId="ADAL" clId="{A1DCBFFA-6D9E-4D31-B15A-64E0821B121D}" dt="2025-07-01T07:04:21.705" v="313" actId="47"/>
        <pc:sldMkLst>
          <pc:docMk/>
          <pc:sldMk cId="226362984" sldId="442"/>
        </pc:sldMkLst>
      </pc:sldChg>
      <pc:sldChg chg="modSp mod">
        <pc:chgData name="Häyry Marjo Poske" userId="d27b276a-e359-4652-8298-3c59a3175941" providerId="ADAL" clId="{A1DCBFFA-6D9E-4D31-B15A-64E0821B121D}" dt="2025-07-01T06:54:48.302" v="229" actId="20577"/>
        <pc:sldMkLst>
          <pc:docMk/>
          <pc:sldMk cId="664962878" sldId="461"/>
        </pc:sldMkLst>
      </pc:sldChg>
      <pc:sldChg chg="modSp mod">
        <pc:chgData name="Häyry Marjo Poske" userId="d27b276a-e359-4652-8298-3c59a3175941" providerId="ADAL" clId="{A1DCBFFA-6D9E-4D31-B15A-64E0821B121D}" dt="2025-07-01T06:57:44.154" v="258" actId="20577"/>
        <pc:sldMkLst>
          <pc:docMk/>
          <pc:sldMk cId="2843895788" sldId="480"/>
        </pc:sldMkLst>
      </pc:sldChg>
      <pc:sldChg chg="modSp mod">
        <pc:chgData name="Häyry Marjo Poske" userId="d27b276a-e359-4652-8298-3c59a3175941" providerId="ADAL" clId="{A1DCBFFA-6D9E-4D31-B15A-64E0821B121D}" dt="2025-07-01T06:58:49.001" v="295" actId="20577"/>
        <pc:sldMkLst>
          <pc:docMk/>
          <pc:sldMk cId="3346982650" sldId="492"/>
        </pc:sldMkLst>
      </pc:sldChg>
    </pc:docChg>
  </pc:docChgLst>
  <pc:docChgLst>
    <pc:chgData name="Ylärakkola Aino Poske" userId="d743112a-7d97-4f4d-95e8-e57284c53435" providerId="ADAL" clId="{6EB2E7BE-7C58-4DC5-8782-77FE6BEA5032}"/>
    <pc:docChg chg="custSel modSld modMainMaster">
      <pc:chgData name="Ylärakkola Aino Poske" userId="d743112a-7d97-4f4d-95e8-e57284c53435" providerId="ADAL" clId="{6EB2E7BE-7C58-4DC5-8782-77FE6BEA5032}" dt="2024-09-18T06:33:37.358" v="42" actId="478"/>
      <pc:docMkLst>
        <pc:docMk/>
      </pc:docMkLst>
      <pc:sldChg chg="modNotes">
        <pc:chgData name="Ylärakkola Aino Poske" userId="d743112a-7d97-4f4d-95e8-e57284c53435" providerId="ADAL" clId="{6EB2E7BE-7C58-4DC5-8782-77FE6BEA5032}" dt="2024-09-18T06:29:50.933" v="4"/>
        <pc:sldMkLst>
          <pc:docMk/>
          <pc:sldMk cId="3492337639" sldId="351"/>
        </pc:sldMkLst>
      </pc:sldChg>
      <pc:sldChg chg="modNotes">
        <pc:chgData name="Ylärakkola Aino Poske" userId="d743112a-7d97-4f4d-95e8-e57284c53435" providerId="ADAL" clId="{6EB2E7BE-7C58-4DC5-8782-77FE6BEA5032}" dt="2024-09-18T06:29:50.933" v="4"/>
        <pc:sldMkLst>
          <pc:docMk/>
          <pc:sldMk cId="1029074775" sldId="370"/>
        </pc:sldMkLst>
      </pc:sldChg>
      <pc:sldChg chg="modNotes">
        <pc:chgData name="Ylärakkola Aino Poske" userId="d743112a-7d97-4f4d-95e8-e57284c53435" providerId="ADAL" clId="{6EB2E7BE-7C58-4DC5-8782-77FE6BEA5032}" dt="2024-09-18T06:29:50.933" v="4"/>
        <pc:sldMkLst>
          <pc:docMk/>
          <pc:sldMk cId="2789634932" sldId="374"/>
        </pc:sldMkLst>
      </pc:sldChg>
      <pc:sldMasterChg chg="addSp modSp mod modSldLayout">
        <pc:chgData name="Ylärakkola Aino Poske" userId="d743112a-7d97-4f4d-95e8-e57284c53435" providerId="ADAL" clId="{6EB2E7BE-7C58-4DC5-8782-77FE6BEA5032}" dt="2024-09-18T06:30:19.767" v="11" actId="478"/>
        <pc:sldMasterMkLst>
          <pc:docMk/>
          <pc:sldMasterMk cId="0" sldId="2147483648"/>
        </pc:sldMasterMkLst>
        <pc:sldLayoutChg chg="delSp mod">
          <pc:chgData name="Ylärakkola Aino Poske" userId="d743112a-7d97-4f4d-95e8-e57284c53435" providerId="ADAL" clId="{6EB2E7BE-7C58-4DC5-8782-77FE6BEA5032}" dt="2024-09-18T06:30:06.651" v="7" actId="478"/>
          <pc:sldLayoutMkLst>
            <pc:docMk/>
            <pc:sldMasterMk cId="0" sldId="2147483648"/>
            <pc:sldLayoutMk cId="0" sldId="2147483651"/>
          </pc:sldLayoutMkLst>
        </pc:sldLayoutChg>
        <pc:sldLayoutChg chg="delSp mod">
          <pc:chgData name="Ylärakkola Aino Poske" userId="d743112a-7d97-4f4d-95e8-e57284c53435" providerId="ADAL" clId="{6EB2E7BE-7C58-4DC5-8782-77FE6BEA5032}" dt="2024-09-18T06:30:08.833" v="8" actId="478"/>
          <pc:sldLayoutMkLst>
            <pc:docMk/>
            <pc:sldMasterMk cId="0" sldId="2147483648"/>
            <pc:sldLayoutMk cId="0" sldId="2147483656"/>
          </pc:sldLayoutMkLst>
        </pc:sldLayoutChg>
        <pc:sldLayoutChg chg="delSp mod">
          <pc:chgData name="Ylärakkola Aino Poske" userId="d743112a-7d97-4f4d-95e8-e57284c53435" providerId="ADAL" clId="{6EB2E7BE-7C58-4DC5-8782-77FE6BEA5032}" dt="2024-09-18T06:30:12.095" v="9" actId="478"/>
          <pc:sldLayoutMkLst>
            <pc:docMk/>
            <pc:sldMasterMk cId="0" sldId="2147483648"/>
            <pc:sldLayoutMk cId="0" sldId="2147483661"/>
          </pc:sldLayoutMkLst>
        </pc:sldLayoutChg>
        <pc:sldLayoutChg chg="delSp mod">
          <pc:chgData name="Ylärakkola Aino Poske" userId="d743112a-7d97-4f4d-95e8-e57284c53435" providerId="ADAL" clId="{6EB2E7BE-7C58-4DC5-8782-77FE6BEA5032}" dt="2024-09-18T06:30:13.901" v="10" actId="478"/>
          <pc:sldLayoutMkLst>
            <pc:docMk/>
            <pc:sldMasterMk cId="0" sldId="2147483648"/>
            <pc:sldLayoutMk cId="0" sldId="2147483662"/>
          </pc:sldLayoutMkLst>
        </pc:sldLayoutChg>
        <pc:sldLayoutChg chg="delSp mod">
          <pc:chgData name="Ylärakkola Aino Poske" userId="d743112a-7d97-4f4d-95e8-e57284c53435" providerId="ADAL" clId="{6EB2E7BE-7C58-4DC5-8782-77FE6BEA5032}" dt="2024-09-18T06:30:19.767" v="11" actId="478"/>
          <pc:sldLayoutMkLst>
            <pc:docMk/>
            <pc:sldMasterMk cId="0" sldId="2147483648"/>
            <pc:sldLayoutMk cId="0" sldId="2147483667"/>
          </pc:sldLayoutMkLst>
        </pc:sldLayoutChg>
      </pc:sldMasterChg>
      <pc:sldMasterChg chg="addSp modSp modSldLayout">
        <pc:chgData name="Ylärakkola Aino Poske" userId="d743112a-7d97-4f4d-95e8-e57284c53435" providerId="ADAL" clId="{6EB2E7BE-7C58-4DC5-8782-77FE6BEA5032}" dt="2024-09-18T06:31:26.206" v="15" actId="478"/>
        <pc:sldMasterMkLst>
          <pc:docMk/>
          <pc:sldMasterMk cId="0" sldId="2147483672"/>
        </pc:sldMasterMkLst>
        <pc:sldLayoutChg chg="delSp mod">
          <pc:chgData name="Ylärakkola Aino Poske" userId="d743112a-7d97-4f4d-95e8-e57284c53435" providerId="ADAL" clId="{6EB2E7BE-7C58-4DC5-8782-77FE6BEA5032}" dt="2024-09-18T06:30:30.191" v="12" actId="478"/>
          <pc:sldLayoutMkLst>
            <pc:docMk/>
            <pc:sldMasterMk cId="0" sldId="2147483672"/>
            <pc:sldLayoutMk cId="0" sldId="2147483679"/>
          </pc:sldLayoutMkLst>
        </pc:sldLayoutChg>
        <pc:sldLayoutChg chg="delSp mod">
          <pc:chgData name="Ylärakkola Aino Poske" userId="d743112a-7d97-4f4d-95e8-e57284c53435" providerId="ADAL" clId="{6EB2E7BE-7C58-4DC5-8782-77FE6BEA5032}" dt="2024-09-18T06:30:33.438" v="13" actId="478"/>
          <pc:sldLayoutMkLst>
            <pc:docMk/>
            <pc:sldMasterMk cId="0" sldId="2147483672"/>
            <pc:sldLayoutMk cId="0" sldId="2147483681"/>
          </pc:sldLayoutMkLst>
        </pc:sldLayoutChg>
        <pc:sldLayoutChg chg="delSp mod">
          <pc:chgData name="Ylärakkola Aino Poske" userId="d743112a-7d97-4f4d-95e8-e57284c53435" providerId="ADAL" clId="{6EB2E7BE-7C58-4DC5-8782-77FE6BEA5032}" dt="2024-09-18T06:30:35.455" v="14" actId="478"/>
          <pc:sldLayoutMkLst>
            <pc:docMk/>
            <pc:sldMasterMk cId="0" sldId="2147483672"/>
            <pc:sldLayoutMk cId="0" sldId="2147483682"/>
          </pc:sldLayoutMkLst>
        </pc:sldLayoutChg>
        <pc:sldLayoutChg chg="delSp mod">
          <pc:chgData name="Ylärakkola Aino Poske" userId="d743112a-7d97-4f4d-95e8-e57284c53435" providerId="ADAL" clId="{6EB2E7BE-7C58-4DC5-8782-77FE6BEA5032}" dt="2024-09-18T06:31:26.206" v="15" actId="478"/>
          <pc:sldLayoutMkLst>
            <pc:docMk/>
            <pc:sldMasterMk cId="0" sldId="2147483672"/>
            <pc:sldLayoutMk cId="0" sldId="2147483686"/>
          </pc:sldLayoutMkLst>
        </pc:sldLayoutChg>
      </pc:sldMasterChg>
      <pc:sldMasterChg chg="addSp modSp modSldLayout">
        <pc:chgData name="Ylärakkola Aino Poske" userId="d743112a-7d97-4f4d-95e8-e57284c53435" providerId="ADAL" clId="{6EB2E7BE-7C58-4DC5-8782-77FE6BEA5032}" dt="2024-09-18T06:31:54.534" v="26" actId="478"/>
        <pc:sldMasterMkLst>
          <pc:docMk/>
          <pc:sldMasterMk cId="397361956" sldId="2147483691"/>
        </pc:sldMasterMkLst>
        <pc:sldLayoutChg chg="delSp mod">
          <pc:chgData name="Ylärakkola Aino Poske" userId="d743112a-7d97-4f4d-95e8-e57284c53435" providerId="ADAL" clId="{6EB2E7BE-7C58-4DC5-8782-77FE6BEA5032}" dt="2024-09-18T06:31:33.487" v="16" actId="478"/>
          <pc:sldLayoutMkLst>
            <pc:docMk/>
            <pc:sldMasterMk cId="397361956" sldId="2147483691"/>
            <pc:sldLayoutMk cId="1162920063" sldId="2147483694"/>
          </pc:sldLayoutMkLst>
        </pc:sldLayoutChg>
        <pc:sldLayoutChg chg="delSp mod">
          <pc:chgData name="Ylärakkola Aino Poske" userId="d743112a-7d97-4f4d-95e8-e57284c53435" providerId="ADAL" clId="{6EB2E7BE-7C58-4DC5-8782-77FE6BEA5032}" dt="2024-09-18T06:31:35.054" v="17" actId="478"/>
          <pc:sldLayoutMkLst>
            <pc:docMk/>
            <pc:sldMasterMk cId="397361956" sldId="2147483691"/>
            <pc:sldLayoutMk cId="1218085291" sldId="2147483695"/>
          </pc:sldLayoutMkLst>
        </pc:sldLayoutChg>
        <pc:sldLayoutChg chg="delSp mod">
          <pc:chgData name="Ylärakkola Aino Poske" userId="d743112a-7d97-4f4d-95e8-e57284c53435" providerId="ADAL" clId="{6EB2E7BE-7C58-4DC5-8782-77FE6BEA5032}" dt="2024-09-18T06:31:36.685" v="18" actId="478"/>
          <pc:sldLayoutMkLst>
            <pc:docMk/>
            <pc:sldMasterMk cId="397361956" sldId="2147483691"/>
            <pc:sldLayoutMk cId="1446573102" sldId="2147483696"/>
          </pc:sldLayoutMkLst>
        </pc:sldLayoutChg>
        <pc:sldLayoutChg chg="delSp mod">
          <pc:chgData name="Ylärakkola Aino Poske" userId="d743112a-7d97-4f4d-95e8-e57284c53435" providerId="ADAL" clId="{6EB2E7BE-7C58-4DC5-8782-77FE6BEA5032}" dt="2024-09-18T06:31:38.902" v="19" actId="478"/>
          <pc:sldLayoutMkLst>
            <pc:docMk/>
            <pc:sldMasterMk cId="397361956" sldId="2147483691"/>
            <pc:sldLayoutMk cId="1556956735" sldId="2147483697"/>
          </pc:sldLayoutMkLst>
        </pc:sldLayoutChg>
        <pc:sldLayoutChg chg="delSp mod">
          <pc:chgData name="Ylärakkola Aino Poske" userId="d743112a-7d97-4f4d-95e8-e57284c53435" providerId="ADAL" clId="{6EB2E7BE-7C58-4DC5-8782-77FE6BEA5032}" dt="2024-09-18T06:31:40.918" v="20" actId="478"/>
          <pc:sldLayoutMkLst>
            <pc:docMk/>
            <pc:sldMasterMk cId="397361956" sldId="2147483691"/>
            <pc:sldLayoutMk cId="574088655" sldId="2147483698"/>
          </pc:sldLayoutMkLst>
        </pc:sldLayoutChg>
        <pc:sldLayoutChg chg="delSp mod">
          <pc:chgData name="Ylärakkola Aino Poske" userId="d743112a-7d97-4f4d-95e8-e57284c53435" providerId="ADAL" clId="{6EB2E7BE-7C58-4DC5-8782-77FE6BEA5032}" dt="2024-09-18T06:31:42.781" v="21" actId="478"/>
          <pc:sldLayoutMkLst>
            <pc:docMk/>
            <pc:sldMasterMk cId="397361956" sldId="2147483691"/>
            <pc:sldLayoutMk cId="3888414932" sldId="2147483699"/>
          </pc:sldLayoutMkLst>
        </pc:sldLayoutChg>
        <pc:sldLayoutChg chg="delSp mod">
          <pc:chgData name="Ylärakkola Aino Poske" userId="d743112a-7d97-4f4d-95e8-e57284c53435" providerId="ADAL" clId="{6EB2E7BE-7C58-4DC5-8782-77FE6BEA5032}" dt="2024-09-18T06:31:44.518" v="22" actId="478"/>
          <pc:sldLayoutMkLst>
            <pc:docMk/>
            <pc:sldMasterMk cId="397361956" sldId="2147483691"/>
            <pc:sldLayoutMk cId="1419166971" sldId="2147483701"/>
          </pc:sldLayoutMkLst>
        </pc:sldLayoutChg>
        <pc:sldLayoutChg chg="delSp mod">
          <pc:chgData name="Ylärakkola Aino Poske" userId="d743112a-7d97-4f4d-95e8-e57284c53435" providerId="ADAL" clId="{6EB2E7BE-7C58-4DC5-8782-77FE6BEA5032}" dt="2024-09-18T06:31:47.702" v="23" actId="478"/>
          <pc:sldLayoutMkLst>
            <pc:docMk/>
            <pc:sldMasterMk cId="397361956" sldId="2147483691"/>
            <pc:sldLayoutMk cId="1629898527" sldId="2147483703"/>
          </pc:sldLayoutMkLst>
        </pc:sldLayoutChg>
        <pc:sldLayoutChg chg="delSp mod">
          <pc:chgData name="Ylärakkola Aino Poske" userId="d743112a-7d97-4f4d-95e8-e57284c53435" providerId="ADAL" clId="{6EB2E7BE-7C58-4DC5-8782-77FE6BEA5032}" dt="2024-09-18T06:31:49.268" v="24" actId="478"/>
          <pc:sldLayoutMkLst>
            <pc:docMk/>
            <pc:sldMasterMk cId="397361956" sldId="2147483691"/>
            <pc:sldLayoutMk cId="1236632282" sldId="2147483704"/>
          </pc:sldLayoutMkLst>
        </pc:sldLayoutChg>
        <pc:sldLayoutChg chg="delSp mod">
          <pc:chgData name="Ylärakkola Aino Poske" userId="d743112a-7d97-4f4d-95e8-e57284c53435" providerId="ADAL" clId="{6EB2E7BE-7C58-4DC5-8782-77FE6BEA5032}" dt="2024-09-18T06:31:50.803" v="25" actId="478"/>
          <pc:sldLayoutMkLst>
            <pc:docMk/>
            <pc:sldMasterMk cId="397361956" sldId="2147483691"/>
            <pc:sldLayoutMk cId="1873408611" sldId="2147483705"/>
          </pc:sldLayoutMkLst>
        </pc:sldLayoutChg>
        <pc:sldLayoutChg chg="delSp mod">
          <pc:chgData name="Ylärakkola Aino Poske" userId="d743112a-7d97-4f4d-95e8-e57284c53435" providerId="ADAL" clId="{6EB2E7BE-7C58-4DC5-8782-77FE6BEA5032}" dt="2024-09-18T06:31:54.534" v="26" actId="478"/>
          <pc:sldLayoutMkLst>
            <pc:docMk/>
            <pc:sldMasterMk cId="397361956" sldId="2147483691"/>
            <pc:sldLayoutMk cId="3631776625" sldId="2147483710"/>
          </pc:sldLayoutMkLst>
        </pc:sldLayoutChg>
      </pc:sldMasterChg>
      <pc:sldMasterChg chg="addSp modSp modSldLayout">
        <pc:chgData name="Ylärakkola Aino Poske" userId="d743112a-7d97-4f4d-95e8-e57284c53435" providerId="ADAL" clId="{6EB2E7BE-7C58-4DC5-8782-77FE6BEA5032}" dt="2024-09-18T06:33:10.700" v="33" actId="478"/>
        <pc:sldMasterMkLst>
          <pc:docMk/>
          <pc:sldMasterMk cId="947087627" sldId="2147483715"/>
        </pc:sldMasterMkLst>
        <pc:sldLayoutChg chg="delSp mod">
          <pc:chgData name="Ylärakkola Aino Poske" userId="d743112a-7d97-4f4d-95e8-e57284c53435" providerId="ADAL" clId="{6EB2E7BE-7C58-4DC5-8782-77FE6BEA5032}" dt="2024-09-18T06:32:53.935" v="27" actId="478"/>
          <pc:sldLayoutMkLst>
            <pc:docMk/>
            <pc:sldMasterMk cId="947087627" sldId="2147483715"/>
            <pc:sldLayoutMk cId="757356061" sldId="2147483717"/>
          </pc:sldLayoutMkLst>
        </pc:sldLayoutChg>
        <pc:sldLayoutChg chg="delSp mod">
          <pc:chgData name="Ylärakkola Aino Poske" userId="d743112a-7d97-4f4d-95e8-e57284c53435" providerId="ADAL" clId="{6EB2E7BE-7C58-4DC5-8782-77FE6BEA5032}" dt="2024-09-18T06:32:57.973" v="28" actId="478"/>
          <pc:sldLayoutMkLst>
            <pc:docMk/>
            <pc:sldMasterMk cId="947087627" sldId="2147483715"/>
            <pc:sldLayoutMk cId="817949455" sldId="2147483721"/>
          </pc:sldLayoutMkLst>
        </pc:sldLayoutChg>
        <pc:sldLayoutChg chg="delSp mod">
          <pc:chgData name="Ylärakkola Aino Poske" userId="d743112a-7d97-4f4d-95e8-e57284c53435" providerId="ADAL" clId="{6EB2E7BE-7C58-4DC5-8782-77FE6BEA5032}" dt="2024-09-18T06:33:00.317" v="29" actId="478"/>
          <pc:sldLayoutMkLst>
            <pc:docMk/>
            <pc:sldMasterMk cId="947087627" sldId="2147483715"/>
            <pc:sldLayoutMk cId="1202414645" sldId="2147483722"/>
          </pc:sldLayoutMkLst>
        </pc:sldLayoutChg>
        <pc:sldLayoutChg chg="delSp mod">
          <pc:chgData name="Ylärakkola Aino Poske" userId="d743112a-7d97-4f4d-95e8-e57284c53435" providerId="ADAL" clId="{6EB2E7BE-7C58-4DC5-8782-77FE6BEA5032}" dt="2024-09-18T06:33:02.446" v="30" actId="478"/>
          <pc:sldLayoutMkLst>
            <pc:docMk/>
            <pc:sldMasterMk cId="947087627" sldId="2147483715"/>
            <pc:sldLayoutMk cId="863395689" sldId="2147483724"/>
          </pc:sldLayoutMkLst>
        </pc:sldLayoutChg>
        <pc:sldLayoutChg chg="delSp mod">
          <pc:chgData name="Ylärakkola Aino Poske" userId="d743112a-7d97-4f4d-95e8-e57284c53435" providerId="ADAL" clId="{6EB2E7BE-7C58-4DC5-8782-77FE6BEA5032}" dt="2024-09-18T06:33:04.276" v="31" actId="478"/>
          <pc:sldLayoutMkLst>
            <pc:docMk/>
            <pc:sldMasterMk cId="947087627" sldId="2147483715"/>
            <pc:sldLayoutMk cId="3448582951" sldId="2147483725"/>
          </pc:sldLayoutMkLst>
        </pc:sldLayoutChg>
        <pc:sldLayoutChg chg="delSp mod">
          <pc:chgData name="Ylärakkola Aino Poske" userId="d743112a-7d97-4f4d-95e8-e57284c53435" providerId="ADAL" clId="{6EB2E7BE-7C58-4DC5-8782-77FE6BEA5032}" dt="2024-09-18T06:33:08.877" v="32" actId="478"/>
          <pc:sldLayoutMkLst>
            <pc:docMk/>
            <pc:sldMasterMk cId="947087627" sldId="2147483715"/>
            <pc:sldLayoutMk cId="1557276681" sldId="2147483729"/>
          </pc:sldLayoutMkLst>
        </pc:sldLayoutChg>
        <pc:sldLayoutChg chg="delSp mod">
          <pc:chgData name="Ylärakkola Aino Poske" userId="d743112a-7d97-4f4d-95e8-e57284c53435" providerId="ADAL" clId="{6EB2E7BE-7C58-4DC5-8782-77FE6BEA5032}" dt="2024-09-18T06:33:10.700" v="33" actId="478"/>
          <pc:sldLayoutMkLst>
            <pc:docMk/>
            <pc:sldMasterMk cId="947087627" sldId="2147483715"/>
            <pc:sldLayoutMk cId="3914017702" sldId="2147483730"/>
          </pc:sldLayoutMkLst>
        </pc:sldLayoutChg>
      </pc:sldMasterChg>
      <pc:sldMasterChg chg="addSp modSp modSldLayout">
        <pc:chgData name="Ylärakkola Aino Poske" userId="d743112a-7d97-4f4d-95e8-e57284c53435" providerId="ADAL" clId="{6EB2E7BE-7C58-4DC5-8782-77FE6BEA5032}" dt="2024-09-18T06:33:37.358" v="42" actId="478"/>
        <pc:sldMasterMkLst>
          <pc:docMk/>
          <pc:sldMasterMk cId="3929310655" sldId="2147483735"/>
        </pc:sldMasterMkLst>
        <pc:sldLayoutChg chg="delSp mod">
          <pc:chgData name="Ylärakkola Aino Poske" userId="d743112a-7d97-4f4d-95e8-e57284c53435" providerId="ADAL" clId="{6EB2E7BE-7C58-4DC5-8782-77FE6BEA5032}" dt="2024-09-18T06:33:16.009" v="34" actId="478"/>
          <pc:sldLayoutMkLst>
            <pc:docMk/>
            <pc:sldMasterMk cId="3929310655" sldId="2147483735"/>
            <pc:sldLayoutMk cId="3977743167" sldId="2147483737"/>
          </pc:sldLayoutMkLst>
        </pc:sldLayoutChg>
        <pc:sldLayoutChg chg="delSp mod">
          <pc:chgData name="Ylärakkola Aino Poske" userId="d743112a-7d97-4f4d-95e8-e57284c53435" providerId="ADAL" clId="{6EB2E7BE-7C58-4DC5-8782-77FE6BEA5032}" dt="2024-09-18T06:33:17.740" v="35" actId="478"/>
          <pc:sldLayoutMkLst>
            <pc:docMk/>
            <pc:sldMasterMk cId="3929310655" sldId="2147483735"/>
            <pc:sldLayoutMk cId="1615135337" sldId="2147483738"/>
          </pc:sldLayoutMkLst>
        </pc:sldLayoutChg>
        <pc:sldLayoutChg chg="delSp mod">
          <pc:chgData name="Ylärakkola Aino Poske" userId="d743112a-7d97-4f4d-95e8-e57284c53435" providerId="ADAL" clId="{6EB2E7BE-7C58-4DC5-8782-77FE6BEA5032}" dt="2024-09-18T06:33:19.699" v="36" actId="478"/>
          <pc:sldLayoutMkLst>
            <pc:docMk/>
            <pc:sldMasterMk cId="3929310655" sldId="2147483735"/>
            <pc:sldLayoutMk cId="2504409677" sldId="2147483739"/>
          </pc:sldLayoutMkLst>
        </pc:sldLayoutChg>
        <pc:sldLayoutChg chg="delSp mod">
          <pc:chgData name="Ylärakkola Aino Poske" userId="d743112a-7d97-4f4d-95e8-e57284c53435" providerId="ADAL" clId="{6EB2E7BE-7C58-4DC5-8782-77FE6BEA5032}" dt="2024-09-18T06:33:23.124" v="37" actId="478"/>
          <pc:sldLayoutMkLst>
            <pc:docMk/>
            <pc:sldMasterMk cId="3929310655" sldId="2147483735"/>
            <pc:sldLayoutMk cId="2928969876" sldId="2147483742"/>
          </pc:sldLayoutMkLst>
        </pc:sldLayoutChg>
        <pc:sldLayoutChg chg="delSp mod">
          <pc:chgData name="Ylärakkola Aino Poske" userId="d743112a-7d97-4f4d-95e8-e57284c53435" providerId="ADAL" clId="{6EB2E7BE-7C58-4DC5-8782-77FE6BEA5032}" dt="2024-09-18T06:33:25.118" v="38" actId="478"/>
          <pc:sldLayoutMkLst>
            <pc:docMk/>
            <pc:sldMasterMk cId="3929310655" sldId="2147483735"/>
            <pc:sldLayoutMk cId="3673206046" sldId="2147483743"/>
          </pc:sldLayoutMkLst>
        </pc:sldLayoutChg>
        <pc:sldLayoutChg chg="delSp mod">
          <pc:chgData name="Ylärakkola Aino Poske" userId="d743112a-7d97-4f4d-95e8-e57284c53435" providerId="ADAL" clId="{6EB2E7BE-7C58-4DC5-8782-77FE6BEA5032}" dt="2024-09-18T06:33:26.885" v="39" actId="478"/>
          <pc:sldLayoutMkLst>
            <pc:docMk/>
            <pc:sldMasterMk cId="3929310655" sldId="2147483735"/>
            <pc:sldLayoutMk cId="3015919264" sldId="2147483744"/>
          </pc:sldLayoutMkLst>
        </pc:sldLayoutChg>
        <pc:sldLayoutChg chg="delSp mod">
          <pc:chgData name="Ylärakkola Aino Poske" userId="d743112a-7d97-4f4d-95e8-e57284c53435" providerId="ADAL" clId="{6EB2E7BE-7C58-4DC5-8782-77FE6BEA5032}" dt="2024-09-18T06:33:30.055" v="40" actId="478"/>
          <pc:sldLayoutMkLst>
            <pc:docMk/>
            <pc:sldMasterMk cId="3929310655" sldId="2147483735"/>
            <pc:sldLayoutMk cId="3169505798" sldId="2147483747"/>
          </pc:sldLayoutMkLst>
        </pc:sldLayoutChg>
        <pc:sldLayoutChg chg="delSp mod">
          <pc:chgData name="Ylärakkola Aino Poske" userId="d743112a-7d97-4f4d-95e8-e57284c53435" providerId="ADAL" clId="{6EB2E7BE-7C58-4DC5-8782-77FE6BEA5032}" dt="2024-09-18T06:33:31.829" v="41" actId="478"/>
          <pc:sldLayoutMkLst>
            <pc:docMk/>
            <pc:sldMasterMk cId="3929310655" sldId="2147483735"/>
            <pc:sldLayoutMk cId="2654904540" sldId="2147483748"/>
          </pc:sldLayoutMkLst>
        </pc:sldLayoutChg>
        <pc:sldLayoutChg chg="delSp mod">
          <pc:chgData name="Ylärakkola Aino Poske" userId="d743112a-7d97-4f4d-95e8-e57284c53435" providerId="ADAL" clId="{6EB2E7BE-7C58-4DC5-8782-77FE6BEA5032}" dt="2024-09-18T06:33:37.358" v="42" actId="478"/>
          <pc:sldLayoutMkLst>
            <pc:docMk/>
            <pc:sldMasterMk cId="3929310655" sldId="2147483735"/>
            <pc:sldLayoutMk cId="1950930458" sldId="2147483753"/>
          </pc:sldLayoutMkLst>
        </pc:sldLayoutChg>
      </pc:sldMasterChg>
    </pc:docChg>
  </pc:docChgLst>
  <pc:docChgLst>
    <pc:chgData name="Vuomajoki Pilvi Lapin hyvinvointialue" userId="S::pilvi.vuomajoki@lapha.fi::60d87394-98b4-48bf-b92d-e9dabc40c515" providerId="AD" clId="Web-{CFFAF493-C8C9-25E8-970A-43D99CC45134}"/>
    <pc:docChg chg="modSld">
      <pc:chgData name="Vuomajoki Pilvi Lapin hyvinvointialue" userId="S::pilvi.vuomajoki@lapha.fi::60d87394-98b4-48bf-b92d-e9dabc40c515" providerId="AD" clId="Web-{CFFAF493-C8C9-25E8-970A-43D99CC45134}" dt="2024-10-17T04:56:53.206" v="4"/>
      <pc:docMkLst>
        <pc:docMk/>
      </pc:docMkLst>
      <pc:sldChg chg="modNotes">
        <pc:chgData name="Vuomajoki Pilvi Lapin hyvinvointialue" userId="S::pilvi.vuomajoki@lapha.fi::60d87394-98b4-48bf-b92d-e9dabc40c515" providerId="AD" clId="Web-{CFFAF493-C8C9-25E8-970A-43D99CC45134}" dt="2024-10-17T04:56:53.206" v="4"/>
        <pc:sldMkLst>
          <pc:docMk/>
          <pc:sldMk cId="2691678658" sldId="412"/>
        </pc:sldMkLst>
      </pc:sldChg>
      <pc:sldChg chg="modSp">
        <pc:chgData name="Vuomajoki Pilvi Lapin hyvinvointialue" userId="S::pilvi.vuomajoki@lapha.fi::60d87394-98b4-48bf-b92d-e9dabc40c515" providerId="AD" clId="Web-{CFFAF493-C8C9-25E8-970A-43D99CC45134}" dt="2024-10-17T04:55:49.861" v="1" actId="14100"/>
        <pc:sldMkLst>
          <pc:docMk/>
          <pc:sldMk cId="2890133238" sldId="437"/>
        </pc:sldMkLst>
      </pc:sldChg>
    </pc:docChg>
  </pc:docChgLst>
  <pc:docChgLst>
    <pc:chgData name="Häyry Marjo Poske" userId="d27b276a-e359-4652-8298-3c59a3175941" providerId="ADAL" clId="{4886B383-746B-4280-8579-36448ECB2DC3}"/>
    <pc:docChg chg="undo custSel addSld delSld modSld sldOrd">
      <pc:chgData name="Häyry Marjo Poske" userId="d27b276a-e359-4652-8298-3c59a3175941" providerId="ADAL" clId="{4886B383-746B-4280-8579-36448ECB2DC3}" dt="2025-01-29T09:28:51.951" v="2104" actId="20577"/>
      <pc:docMkLst>
        <pc:docMk/>
      </pc:docMkLst>
      <pc:sldChg chg="modSp mod modNotesTx">
        <pc:chgData name="Häyry Marjo Poske" userId="d27b276a-e359-4652-8298-3c59a3175941" providerId="ADAL" clId="{4886B383-746B-4280-8579-36448ECB2DC3}" dt="2025-01-29T09:02:06.574" v="1455" actId="20577"/>
        <pc:sldMkLst>
          <pc:docMk/>
          <pc:sldMk cId="2789634932" sldId="374"/>
        </pc:sldMkLst>
      </pc:sldChg>
      <pc:sldChg chg="modSp mod modNotesTx">
        <pc:chgData name="Häyry Marjo Poske" userId="d27b276a-e359-4652-8298-3c59a3175941" providerId="ADAL" clId="{4886B383-746B-4280-8579-36448ECB2DC3}" dt="2025-01-29T08:19:03.008" v="260" actId="20577"/>
        <pc:sldMkLst>
          <pc:docMk/>
          <pc:sldMk cId="747443380" sldId="396"/>
        </pc:sldMkLst>
      </pc:sldChg>
      <pc:sldChg chg="modSp mod modNotesTx">
        <pc:chgData name="Häyry Marjo Poske" userId="d27b276a-e359-4652-8298-3c59a3175941" providerId="ADAL" clId="{4886B383-746B-4280-8579-36448ECB2DC3}" dt="2025-01-29T09:02:15.632" v="1457"/>
        <pc:sldMkLst>
          <pc:docMk/>
          <pc:sldMk cId="1860028365" sldId="398"/>
        </pc:sldMkLst>
      </pc:sldChg>
      <pc:sldChg chg="modSp mod">
        <pc:chgData name="Häyry Marjo Poske" userId="d27b276a-e359-4652-8298-3c59a3175941" providerId="ADAL" clId="{4886B383-746B-4280-8579-36448ECB2DC3}" dt="2025-01-29T09:28:51.951" v="2104" actId="20577"/>
        <pc:sldMkLst>
          <pc:docMk/>
          <pc:sldMk cId="21937256" sldId="405"/>
        </pc:sldMkLst>
      </pc:sldChg>
      <pc:sldChg chg="modSp mod">
        <pc:chgData name="Häyry Marjo Poske" userId="d27b276a-e359-4652-8298-3c59a3175941" providerId="ADAL" clId="{4886B383-746B-4280-8579-36448ECB2DC3}" dt="2025-01-29T08:54:42.845" v="1142" actId="20578"/>
        <pc:sldMkLst>
          <pc:docMk/>
          <pc:sldMk cId="1806585776" sldId="406"/>
        </pc:sldMkLst>
      </pc:sldChg>
      <pc:sldChg chg="ord">
        <pc:chgData name="Häyry Marjo Poske" userId="d27b276a-e359-4652-8298-3c59a3175941" providerId="ADAL" clId="{4886B383-746B-4280-8579-36448ECB2DC3}" dt="2025-01-29T08:49:18.307" v="931"/>
        <pc:sldMkLst>
          <pc:docMk/>
          <pc:sldMk cId="785664095" sldId="439"/>
        </pc:sldMkLst>
      </pc:sldChg>
      <pc:sldChg chg="mod modShow">
        <pc:chgData name="Häyry Marjo Poske" userId="d27b276a-e359-4652-8298-3c59a3175941" providerId="ADAL" clId="{4886B383-746B-4280-8579-36448ECB2DC3}" dt="2025-01-29T09:08:53.305" v="1609" actId="729"/>
        <pc:sldMkLst>
          <pc:docMk/>
          <pc:sldMk cId="3159253602" sldId="441"/>
        </pc:sldMkLst>
      </pc:sldChg>
      <pc:sldChg chg="ord">
        <pc:chgData name="Häyry Marjo Poske" userId="d27b276a-e359-4652-8298-3c59a3175941" providerId="ADAL" clId="{4886B383-746B-4280-8579-36448ECB2DC3}" dt="2025-01-29T08:49:20.770" v="933"/>
        <pc:sldMkLst>
          <pc:docMk/>
          <pc:sldMk cId="3180528768" sldId="446"/>
        </pc:sldMkLst>
      </pc:sldChg>
      <pc:sldChg chg="modSp mod">
        <pc:chgData name="Häyry Marjo Poske" userId="d27b276a-e359-4652-8298-3c59a3175941" providerId="ADAL" clId="{4886B383-746B-4280-8579-36448ECB2DC3}" dt="2025-01-29T09:06:23.135" v="1603" actId="20577"/>
        <pc:sldMkLst>
          <pc:docMk/>
          <pc:sldMk cId="1977326858" sldId="456"/>
        </pc:sldMkLst>
      </pc:sldChg>
      <pc:sldChg chg="modNotesTx">
        <pc:chgData name="Häyry Marjo Poske" userId="d27b276a-e359-4652-8298-3c59a3175941" providerId="ADAL" clId="{4886B383-746B-4280-8579-36448ECB2DC3}" dt="2025-01-29T09:09:55.357" v="1636" actId="20577"/>
        <pc:sldMkLst>
          <pc:docMk/>
          <pc:sldMk cId="483879663" sldId="465"/>
        </pc:sldMkLst>
      </pc:sldChg>
      <pc:sldChg chg="del">
        <pc:chgData name="Häyry Marjo Poske" userId="d27b276a-e359-4652-8298-3c59a3175941" providerId="ADAL" clId="{4886B383-746B-4280-8579-36448ECB2DC3}" dt="2025-01-29T08:42:56.237" v="632" actId="47"/>
        <pc:sldMkLst>
          <pc:docMk/>
          <pc:sldMk cId="3988370024" sldId="466"/>
        </pc:sldMkLst>
      </pc:sldChg>
      <pc:sldChg chg="del">
        <pc:chgData name="Häyry Marjo Poske" userId="d27b276a-e359-4652-8298-3c59a3175941" providerId="ADAL" clId="{4886B383-746B-4280-8579-36448ECB2DC3}" dt="2025-01-29T08:58:29.291" v="1221" actId="47"/>
        <pc:sldMkLst>
          <pc:docMk/>
          <pc:sldMk cId="3353551878" sldId="469"/>
        </pc:sldMkLst>
      </pc:sldChg>
      <pc:sldChg chg="modSp new del mod">
        <pc:chgData name="Häyry Marjo Poske" userId="d27b276a-e359-4652-8298-3c59a3175941" providerId="ADAL" clId="{4886B383-746B-4280-8579-36448ECB2DC3}" dt="2025-01-29T08:31:43.531" v="305" actId="47"/>
        <pc:sldMkLst>
          <pc:docMk/>
          <pc:sldMk cId="173545999" sldId="485"/>
        </pc:sldMkLst>
      </pc:sldChg>
      <pc:sldChg chg="modSp add mod">
        <pc:chgData name="Häyry Marjo Poske" userId="d27b276a-e359-4652-8298-3c59a3175941" providerId="ADAL" clId="{4886B383-746B-4280-8579-36448ECB2DC3}" dt="2025-01-29T08:44:16.478" v="708" actId="20577"/>
        <pc:sldMkLst>
          <pc:docMk/>
          <pc:sldMk cId="1030315299" sldId="486"/>
        </pc:sldMkLst>
      </pc:sldChg>
      <pc:sldChg chg="modSp add mod modNotesTx">
        <pc:chgData name="Häyry Marjo Poske" userId="d27b276a-e359-4652-8298-3c59a3175941" providerId="ADAL" clId="{4886B383-746B-4280-8579-36448ECB2DC3}" dt="2025-01-29T08:47:19.723" v="929" actId="20577"/>
        <pc:sldMkLst>
          <pc:docMk/>
          <pc:sldMk cId="2138280321" sldId="487"/>
        </pc:sldMkLst>
      </pc:sldChg>
      <pc:sldChg chg="modSp new mod ord">
        <pc:chgData name="Häyry Marjo Poske" userId="d27b276a-e359-4652-8298-3c59a3175941" providerId="ADAL" clId="{4886B383-746B-4280-8579-36448ECB2DC3}" dt="2025-01-29T08:50:00.789" v="937"/>
        <pc:sldMkLst>
          <pc:docMk/>
          <pc:sldMk cId="2163635177" sldId="488"/>
        </pc:sldMkLst>
      </pc:sldChg>
      <pc:sldChg chg="addSp modSp new mod">
        <pc:chgData name="Häyry Marjo Poske" userId="d27b276a-e359-4652-8298-3c59a3175941" providerId="ADAL" clId="{4886B383-746B-4280-8579-36448ECB2DC3}" dt="2025-01-29T09:08:41.620" v="1608" actId="1076"/>
        <pc:sldMkLst>
          <pc:docMk/>
          <pc:sldMk cId="4135621330" sldId="489"/>
        </pc:sldMkLst>
      </pc:sldChg>
      <pc:sldChg chg="modSp new mod modNotesTx">
        <pc:chgData name="Häyry Marjo Poske" userId="d27b276a-e359-4652-8298-3c59a3175941" providerId="ADAL" clId="{4886B383-746B-4280-8579-36448ECB2DC3}" dt="2025-01-29T09:18:58.773" v="1872" actId="20577"/>
        <pc:sldMkLst>
          <pc:docMk/>
          <pc:sldMk cId="114100528" sldId="490"/>
        </pc:sldMkLst>
      </pc:sldChg>
      <pc:sldChg chg="modSp new mod">
        <pc:chgData name="Häyry Marjo Poske" userId="d27b276a-e359-4652-8298-3c59a3175941" providerId="ADAL" clId="{4886B383-746B-4280-8579-36448ECB2DC3}" dt="2025-01-29T09:21:07.561" v="1891" actId="20577"/>
        <pc:sldMkLst>
          <pc:docMk/>
          <pc:sldMk cId="1851334711" sldId="491"/>
        </pc:sldMkLst>
      </pc:sldChg>
      <pc:sldMasterChg chg="delSldLayout">
        <pc:chgData name="Häyry Marjo Poske" userId="d27b276a-e359-4652-8298-3c59a3175941" providerId="ADAL" clId="{4886B383-746B-4280-8579-36448ECB2DC3}" dt="2025-01-29T08:42:56.237" v="632" actId="47"/>
        <pc:sldMasterMkLst>
          <pc:docMk/>
          <pc:sldMasterMk cId="0" sldId="2147483648"/>
        </pc:sldMasterMkLst>
        <pc:sldLayoutChg chg="del">
          <pc:chgData name="Häyry Marjo Poske" userId="d27b276a-e359-4652-8298-3c59a3175941" providerId="ADAL" clId="{4886B383-746B-4280-8579-36448ECB2DC3}" dt="2025-01-29T08:42:56.237" v="632" actId="47"/>
          <pc:sldLayoutMkLst>
            <pc:docMk/>
            <pc:sldMasterMk cId="0" sldId="2147483648"/>
            <pc:sldLayoutMk cId="0" sldId="2147483664"/>
          </pc:sldLayoutMkLst>
        </pc:sldLayoutChg>
      </pc:sldMasterChg>
    </pc:docChg>
  </pc:docChgLst>
  <pc:docChgLst>
    <pc:chgData name="Haltia Maila Lapin hyvinvointialue" userId="S::maila.haltia@lapha.fi::a5f087f6-37c4-4986-97ad-027c3514d92f" providerId="AD" clId="Web-{A4BA296F-4A70-1F39-3625-5C74ECF0A76A}"/>
    <pc:docChg chg="delSld modSld">
      <pc:chgData name="Haltia Maila Lapin hyvinvointialue" userId="S::maila.haltia@lapha.fi::a5f087f6-37c4-4986-97ad-027c3514d92f" providerId="AD" clId="Web-{A4BA296F-4A70-1F39-3625-5C74ECF0A76A}" dt="2024-10-28T11:29:24.566" v="151" actId="20577"/>
      <pc:docMkLst>
        <pc:docMk/>
      </pc:docMkLst>
      <pc:sldChg chg="del">
        <pc:chgData name="Haltia Maila Lapin hyvinvointialue" userId="S::maila.haltia@lapha.fi::a5f087f6-37c4-4986-97ad-027c3514d92f" providerId="AD" clId="Web-{A4BA296F-4A70-1F39-3625-5C74ECF0A76A}" dt="2024-10-28T11:26:22.599" v="28"/>
        <pc:sldMkLst>
          <pc:docMk/>
          <pc:sldMk cId="0" sldId="256"/>
        </pc:sldMkLst>
      </pc:sldChg>
      <pc:sldChg chg="del">
        <pc:chgData name="Haltia Maila Lapin hyvinvointialue" userId="S::maila.haltia@lapha.fi::a5f087f6-37c4-4986-97ad-027c3514d92f" providerId="AD" clId="Web-{A4BA296F-4A70-1F39-3625-5C74ECF0A76A}" dt="2024-10-28T11:26:34.678" v="37"/>
        <pc:sldMkLst>
          <pc:docMk/>
          <pc:sldMk cId="0" sldId="258"/>
        </pc:sldMkLst>
      </pc:sldChg>
      <pc:sldChg chg="del">
        <pc:chgData name="Haltia Maila Lapin hyvinvointialue" userId="S::maila.haltia@lapha.fi::a5f087f6-37c4-4986-97ad-027c3514d92f" providerId="AD" clId="Web-{A4BA296F-4A70-1F39-3625-5C74ECF0A76A}" dt="2024-10-28T11:26:25.443" v="32"/>
        <pc:sldMkLst>
          <pc:docMk/>
          <pc:sldMk cId="3978844870" sldId="315"/>
        </pc:sldMkLst>
      </pc:sldChg>
      <pc:sldChg chg="del">
        <pc:chgData name="Haltia Maila Lapin hyvinvointialue" userId="S::maila.haltia@lapha.fi::a5f087f6-37c4-4986-97ad-027c3514d92f" providerId="AD" clId="Web-{A4BA296F-4A70-1F39-3625-5C74ECF0A76A}" dt="2024-10-28T11:26:23.053" v="29"/>
        <pc:sldMkLst>
          <pc:docMk/>
          <pc:sldMk cId="738611903" sldId="318"/>
        </pc:sldMkLst>
      </pc:sldChg>
      <pc:sldChg chg="del">
        <pc:chgData name="Haltia Maila Lapin hyvinvointialue" userId="S::maila.haltia@lapha.fi::a5f087f6-37c4-4986-97ad-027c3514d92f" providerId="AD" clId="Web-{A4BA296F-4A70-1F39-3625-5C74ECF0A76A}" dt="2024-10-28T11:26:26.506" v="33"/>
        <pc:sldMkLst>
          <pc:docMk/>
          <pc:sldMk cId="3625980617" sldId="323"/>
        </pc:sldMkLst>
      </pc:sldChg>
      <pc:sldChg chg="del">
        <pc:chgData name="Haltia Maila Lapin hyvinvointialue" userId="S::maila.haltia@lapha.fi::a5f087f6-37c4-4986-97ad-027c3514d92f" providerId="AD" clId="Web-{A4BA296F-4A70-1F39-3625-5C74ECF0A76A}" dt="2024-10-28T11:26:26.600" v="34"/>
        <pc:sldMkLst>
          <pc:docMk/>
          <pc:sldMk cId="1662172777" sldId="325"/>
        </pc:sldMkLst>
      </pc:sldChg>
      <pc:sldChg chg="del">
        <pc:chgData name="Haltia Maila Lapin hyvinvointialue" userId="S::maila.haltia@lapha.fi::a5f087f6-37c4-4986-97ad-027c3514d92f" providerId="AD" clId="Web-{A4BA296F-4A70-1F39-3625-5C74ECF0A76A}" dt="2024-10-28T11:26:28.069" v="35"/>
        <pc:sldMkLst>
          <pc:docMk/>
          <pc:sldMk cId="2220353302" sldId="326"/>
        </pc:sldMkLst>
      </pc:sldChg>
      <pc:sldChg chg="del">
        <pc:chgData name="Haltia Maila Lapin hyvinvointialue" userId="S::maila.haltia@lapha.fi::a5f087f6-37c4-4986-97ad-027c3514d92f" providerId="AD" clId="Web-{A4BA296F-4A70-1F39-3625-5C74ECF0A76A}" dt="2024-10-28T11:26:29.444" v="36"/>
        <pc:sldMkLst>
          <pc:docMk/>
          <pc:sldMk cId="1204205267" sldId="328"/>
        </pc:sldMkLst>
      </pc:sldChg>
      <pc:sldChg chg="del">
        <pc:chgData name="Haltia Maila Lapin hyvinvointialue" userId="S::maila.haltia@lapha.fi::a5f087f6-37c4-4986-97ad-027c3514d92f" providerId="AD" clId="Web-{A4BA296F-4A70-1F39-3625-5C74ECF0A76A}" dt="2024-10-28T11:26:44.898" v="45"/>
        <pc:sldMkLst>
          <pc:docMk/>
          <pc:sldMk cId="2650682693" sldId="331"/>
        </pc:sldMkLst>
      </pc:sldChg>
      <pc:sldChg chg="del">
        <pc:chgData name="Haltia Maila Lapin hyvinvointialue" userId="S::maila.haltia@lapha.fi::a5f087f6-37c4-4986-97ad-027c3514d92f" providerId="AD" clId="Web-{A4BA296F-4A70-1F39-3625-5C74ECF0A76A}" dt="2024-10-28T11:26:45.570" v="46"/>
        <pc:sldMkLst>
          <pc:docMk/>
          <pc:sldMk cId="398917666" sldId="332"/>
        </pc:sldMkLst>
      </pc:sldChg>
      <pc:sldChg chg="del">
        <pc:chgData name="Haltia Maila Lapin hyvinvointialue" userId="S::maila.haltia@lapha.fi::a5f087f6-37c4-4986-97ad-027c3514d92f" providerId="AD" clId="Web-{A4BA296F-4A70-1F39-3625-5C74ECF0A76A}" dt="2024-10-28T11:26:45.914" v="47"/>
        <pc:sldMkLst>
          <pc:docMk/>
          <pc:sldMk cId="4106844619" sldId="336"/>
        </pc:sldMkLst>
      </pc:sldChg>
      <pc:sldChg chg="del">
        <pc:chgData name="Haltia Maila Lapin hyvinvointialue" userId="S::maila.haltia@lapha.fi::a5f087f6-37c4-4986-97ad-027c3514d92f" providerId="AD" clId="Web-{A4BA296F-4A70-1F39-3625-5C74ECF0A76A}" dt="2024-10-28T11:26:58.055" v="61"/>
        <pc:sldMkLst>
          <pc:docMk/>
          <pc:sldMk cId="1568690429" sldId="338"/>
        </pc:sldMkLst>
      </pc:sldChg>
      <pc:sldChg chg="del">
        <pc:chgData name="Haltia Maila Lapin hyvinvointialue" userId="S::maila.haltia@lapha.fi::a5f087f6-37c4-4986-97ad-027c3514d92f" providerId="AD" clId="Web-{A4BA296F-4A70-1F39-3625-5C74ECF0A76A}" dt="2024-10-28T11:26:36.819" v="39"/>
        <pc:sldMkLst>
          <pc:docMk/>
          <pc:sldMk cId="2617100229" sldId="339"/>
        </pc:sldMkLst>
      </pc:sldChg>
      <pc:sldChg chg="del">
        <pc:chgData name="Haltia Maila Lapin hyvinvointialue" userId="S::maila.haltia@lapha.fi::a5f087f6-37c4-4986-97ad-027c3514d92f" providerId="AD" clId="Web-{A4BA296F-4A70-1F39-3625-5C74ECF0A76A}" dt="2024-10-28T11:26:40.726" v="40"/>
        <pc:sldMkLst>
          <pc:docMk/>
          <pc:sldMk cId="3124004026" sldId="340"/>
        </pc:sldMkLst>
      </pc:sldChg>
      <pc:sldChg chg="del">
        <pc:chgData name="Haltia Maila Lapin hyvinvointialue" userId="S::maila.haltia@lapha.fi::a5f087f6-37c4-4986-97ad-027c3514d92f" providerId="AD" clId="Web-{A4BA296F-4A70-1F39-3625-5C74ECF0A76A}" dt="2024-10-28T11:26:43.038" v="42"/>
        <pc:sldMkLst>
          <pc:docMk/>
          <pc:sldMk cId="137243053" sldId="341"/>
        </pc:sldMkLst>
      </pc:sldChg>
      <pc:sldChg chg="del">
        <pc:chgData name="Haltia Maila Lapin hyvinvointialue" userId="S::maila.haltia@lapha.fi::a5f087f6-37c4-4986-97ad-027c3514d92f" providerId="AD" clId="Web-{A4BA296F-4A70-1F39-3625-5C74ECF0A76A}" dt="2024-10-28T11:26:41.601" v="41"/>
        <pc:sldMkLst>
          <pc:docMk/>
          <pc:sldMk cId="1073001849" sldId="343"/>
        </pc:sldMkLst>
      </pc:sldChg>
      <pc:sldChg chg="del">
        <pc:chgData name="Haltia Maila Lapin hyvinvointialue" userId="S::maila.haltia@lapha.fi::a5f087f6-37c4-4986-97ad-027c3514d92f" providerId="AD" clId="Web-{A4BA296F-4A70-1F39-3625-5C74ECF0A76A}" dt="2024-10-28T11:26:43.788" v="43"/>
        <pc:sldMkLst>
          <pc:docMk/>
          <pc:sldMk cId="706444168" sldId="346"/>
        </pc:sldMkLst>
      </pc:sldChg>
      <pc:sldChg chg="del">
        <pc:chgData name="Haltia Maila Lapin hyvinvointialue" userId="S::maila.haltia@lapha.fi::a5f087f6-37c4-4986-97ad-027c3514d92f" providerId="AD" clId="Web-{A4BA296F-4A70-1F39-3625-5C74ECF0A76A}" dt="2024-10-28T11:26:53.414" v="54"/>
        <pc:sldMkLst>
          <pc:docMk/>
          <pc:sldMk cId="281525790" sldId="348"/>
        </pc:sldMkLst>
      </pc:sldChg>
      <pc:sldChg chg="del">
        <pc:chgData name="Haltia Maila Lapin hyvinvointialue" userId="S::maila.haltia@lapha.fi::a5f087f6-37c4-4986-97ad-027c3514d92f" providerId="AD" clId="Web-{A4BA296F-4A70-1F39-3625-5C74ECF0A76A}" dt="2024-10-28T11:26:56.211" v="59"/>
        <pc:sldMkLst>
          <pc:docMk/>
          <pc:sldMk cId="2638811684" sldId="354"/>
        </pc:sldMkLst>
      </pc:sldChg>
      <pc:sldChg chg="del">
        <pc:chgData name="Haltia Maila Lapin hyvinvointialue" userId="S::maila.haltia@lapha.fi::a5f087f6-37c4-4986-97ad-027c3514d92f" providerId="AD" clId="Web-{A4BA296F-4A70-1F39-3625-5C74ECF0A76A}" dt="2024-10-28T11:26:53.133" v="53"/>
        <pc:sldMkLst>
          <pc:docMk/>
          <pc:sldMk cId="2623316762" sldId="355"/>
        </pc:sldMkLst>
      </pc:sldChg>
      <pc:sldChg chg="modSp">
        <pc:chgData name="Haltia Maila Lapin hyvinvointialue" userId="S::maila.haltia@lapha.fi::a5f087f6-37c4-4986-97ad-027c3514d92f" providerId="AD" clId="Web-{A4BA296F-4A70-1F39-3625-5C74ECF0A76A}" dt="2024-10-28T11:23:12.022" v="8" actId="20577"/>
        <pc:sldMkLst>
          <pc:docMk/>
          <pc:sldMk cId="2903537245" sldId="360"/>
        </pc:sldMkLst>
      </pc:sldChg>
      <pc:sldChg chg="del">
        <pc:chgData name="Haltia Maila Lapin hyvinvointialue" userId="S::maila.haltia@lapha.fi::a5f087f6-37c4-4986-97ad-027c3514d92f" providerId="AD" clId="Web-{A4BA296F-4A70-1F39-3625-5C74ECF0A76A}" dt="2024-10-28T11:26:23.490" v="30"/>
        <pc:sldMkLst>
          <pc:docMk/>
          <pc:sldMk cId="4101018891" sldId="380"/>
        </pc:sldMkLst>
      </pc:sldChg>
      <pc:sldChg chg="del">
        <pc:chgData name="Haltia Maila Lapin hyvinvointialue" userId="S::maila.haltia@lapha.fi::a5f087f6-37c4-4986-97ad-027c3514d92f" providerId="AD" clId="Web-{A4BA296F-4A70-1F39-3625-5C74ECF0A76A}" dt="2024-10-28T11:26:24.787" v="31"/>
        <pc:sldMkLst>
          <pc:docMk/>
          <pc:sldMk cId="410914418" sldId="381"/>
        </pc:sldMkLst>
      </pc:sldChg>
      <pc:sldChg chg="del">
        <pc:chgData name="Haltia Maila Lapin hyvinvointialue" userId="S::maila.haltia@lapha.fi::a5f087f6-37c4-4986-97ad-027c3514d92f" providerId="AD" clId="Web-{A4BA296F-4A70-1F39-3625-5C74ECF0A76A}" dt="2024-10-28T11:26:49.133" v="48"/>
        <pc:sldMkLst>
          <pc:docMk/>
          <pc:sldMk cId="844231949" sldId="382"/>
        </pc:sldMkLst>
      </pc:sldChg>
      <pc:sldChg chg="del">
        <pc:chgData name="Haltia Maila Lapin hyvinvointialue" userId="S::maila.haltia@lapha.fi::a5f087f6-37c4-4986-97ad-027c3514d92f" providerId="AD" clId="Web-{A4BA296F-4A70-1F39-3625-5C74ECF0A76A}" dt="2024-10-28T11:27:06.743" v="62"/>
        <pc:sldMkLst>
          <pc:docMk/>
          <pc:sldMk cId="914788056" sldId="383"/>
        </pc:sldMkLst>
      </pc:sldChg>
      <pc:sldChg chg="del">
        <pc:chgData name="Haltia Maila Lapin hyvinvointialue" userId="S::maila.haltia@lapha.fi::a5f087f6-37c4-4986-97ad-027c3514d92f" providerId="AD" clId="Web-{A4BA296F-4A70-1F39-3625-5C74ECF0A76A}" dt="2024-10-28T11:26:50.055" v="49"/>
        <pc:sldMkLst>
          <pc:docMk/>
          <pc:sldMk cId="1045036701" sldId="389"/>
        </pc:sldMkLst>
      </pc:sldChg>
      <pc:sldChg chg="del">
        <pc:chgData name="Haltia Maila Lapin hyvinvointialue" userId="S::maila.haltia@lapha.fi::a5f087f6-37c4-4986-97ad-027c3514d92f" providerId="AD" clId="Web-{A4BA296F-4A70-1F39-3625-5C74ECF0A76A}" dt="2024-10-28T11:26:52.133" v="52"/>
        <pc:sldMkLst>
          <pc:docMk/>
          <pc:sldMk cId="887503404" sldId="390"/>
        </pc:sldMkLst>
      </pc:sldChg>
      <pc:sldChg chg="del">
        <pc:chgData name="Haltia Maila Lapin hyvinvointialue" userId="S::maila.haltia@lapha.fi::a5f087f6-37c4-4986-97ad-027c3514d92f" providerId="AD" clId="Web-{A4BA296F-4A70-1F39-3625-5C74ECF0A76A}" dt="2024-10-28T11:26:56.743" v="60"/>
        <pc:sldMkLst>
          <pc:docMk/>
          <pc:sldMk cId="566754452" sldId="407"/>
        </pc:sldMkLst>
      </pc:sldChg>
      <pc:sldChg chg="del">
        <pc:chgData name="Haltia Maila Lapin hyvinvointialue" userId="S::maila.haltia@lapha.fi::a5f087f6-37c4-4986-97ad-027c3514d92f" providerId="AD" clId="Web-{A4BA296F-4A70-1F39-3625-5C74ECF0A76A}" dt="2024-10-28T11:26:35.288" v="38"/>
        <pc:sldMkLst>
          <pc:docMk/>
          <pc:sldMk cId="2691678658" sldId="412"/>
        </pc:sldMkLst>
      </pc:sldChg>
      <pc:sldChg chg="modSp">
        <pc:chgData name="Haltia Maila Lapin hyvinvointialue" userId="S::maila.haltia@lapha.fi::a5f087f6-37c4-4986-97ad-027c3514d92f" providerId="AD" clId="Web-{A4BA296F-4A70-1F39-3625-5C74ECF0A76A}" dt="2024-10-28T11:29:24.566" v="151" actId="20577"/>
        <pc:sldMkLst>
          <pc:docMk/>
          <pc:sldMk cId="1304160738" sldId="413"/>
        </pc:sldMkLst>
      </pc:sldChg>
      <pc:sldChg chg="del">
        <pc:chgData name="Haltia Maila Lapin hyvinvointialue" userId="S::maila.haltia@lapha.fi::a5f087f6-37c4-4986-97ad-027c3514d92f" providerId="AD" clId="Web-{A4BA296F-4A70-1F39-3625-5C74ECF0A76A}" dt="2024-10-28T11:26:54.352" v="56"/>
        <pc:sldMkLst>
          <pc:docMk/>
          <pc:sldMk cId="1248048859" sldId="419"/>
        </pc:sldMkLst>
      </pc:sldChg>
      <pc:sldChg chg="del">
        <pc:chgData name="Haltia Maila Lapin hyvinvointialue" userId="S::maila.haltia@lapha.fi::a5f087f6-37c4-4986-97ad-027c3514d92f" providerId="AD" clId="Web-{A4BA296F-4A70-1F39-3625-5C74ECF0A76A}" dt="2024-10-28T11:26:56.164" v="57"/>
        <pc:sldMkLst>
          <pc:docMk/>
          <pc:sldMk cId="750372135" sldId="420"/>
        </pc:sldMkLst>
      </pc:sldChg>
      <pc:sldChg chg="modSp">
        <pc:chgData name="Haltia Maila Lapin hyvinvointialue" userId="S::maila.haltia@lapha.fi::a5f087f6-37c4-4986-97ad-027c3514d92f" providerId="AD" clId="Web-{A4BA296F-4A70-1F39-3625-5C74ECF0A76A}" dt="2024-10-28T11:20:42.120" v="1" actId="20577"/>
        <pc:sldMkLst>
          <pc:docMk/>
          <pc:sldMk cId="1311994037" sldId="422"/>
        </pc:sldMkLst>
      </pc:sldChg>
      <pc:sldChg chg="modSp">
        <pc:chgData name="Haltia Maila Lapin hyvinvointialue" userId="S::maila.haltia@lapha.fi::a5f087f6-37c4-4986-97ad-027c3514d92f" providerId="AD" clId="Web-{A4BA296F-4A70-1F39-3625-5C74ECF0A76A}" dt="2024-10-28T11:25:15.563" v="27" actId="20577"/>
        <pc:sldMkLst>
          <pc:docMk/>
          <pc:sldMk cId="1313800118" sldId="424"/>
        </pc:sldMkLst>
      </pc:sldChg>
      <pc:sldChg chg="del">
        <pc:chgData name="Haltia Maila Lapin hyvinvointialue" userId="S::maila.haltia@lapha.fi::a5f087f6-37c4-4986-97ad-027c3514d92f" providerId="AD" clId="Web-{A4BA296F-4A70-1F39-3625-5C74ECF0A76A}" dt="2024-10-28T11:26:50.398" v="50"/>
        <pc:sldMkLst>
          <pc:docMk/>
          <pc:sldMk cId="3111837429" sldId="425"/>
        </pc:sldMkLst>
      </pc:sldChg>
      <pc:sldChg chg="del">
        <pc:chgData name="Haltia Maila Lapin hyvinvointialue" userId="S::maila.haltia@lapha.fi::a5f087f6-37c4-4986-97ad-027c3514d92f" providerId="AD" clId="Web-{A4BA296F-4A70-1F39-3625-5C74ECF0A76A}" dt="2024-10-28T11:26:51.523" v="51"/>
        <pc:sldMkLst>
          <pc:docMk/>
          <pc:sldMk cId="2151967074" sldId="426"/>
        </pc:sldMkLst>
      </pc:sldChg>
      <pc:sldChg chg="del">
        <pc:chgData name="Haltia Maila Lapin hyvinvointialue" userId="S::maila.haltia@lapha.fi::a5f087f6-37c4-4986-97ad-027c3514d92f" providerId="AD" clId="Web-{A4BA296F-4A70-1F39-3625-5C74ECF0A76A}" dt="2024-10-28T11:26:44.429" v="44"/>
        <pc:sldMkLst>
          <pc:docMk/>
          <pc:sldMk cId="3654029847" sldId="435"/>
        </pc:sldMkLst>
      </pc:sldChg>
      <pc:sldChg chg="del">
        <pc:chgData name="Haltia Maila Lapin hyvinvointialue" userId="S::maila.haltia@lapha.fi::a5f087f6-37c4-4986-97ad-027c3514d92f" providerId="AD" clId="Web-{A4BA296F-4A70-1F39-3625-5C74ECF0A76A}" dt="2024-10-28T11:26:53.977" v="55"/>
        <pc:sldMkLst>
          <pc:docMk/>
          <pc:sldMk cId="1851737766" sldId="436"/>
        </pc:sldMkLst>
      </pc:sldChg>
      <pc:sldChg chg="del">
        <pc:chgData name="Haltia Maila Lapin hyvinvointialue" userId="S::maila.haltia@lapha.fi::a5f087f6-37c4-4986-97ad-027c3514d92f" providerId="AD" clId="Web-{A4BA296F-4A70-1F39-3625-5C74ECF0A76A}" dt="2024-10-28T11:26:56.196" v="58"/>
        <pc:sldMkLst>
          <pc:docMk/>
          <pc:sldMk cId="2890133238" sldId="437"/>
        </pc:sldMkLst>
      </pc:sldChg>
      <pc:sldChg chg="modSp">
        <pc:chgData name="Haltia Maila Lapin hyvinvointialue" userId="S::maila.haltia@lapha.fi::a5f087f6-37c4-4986-97ad-027c3514d92f" providerId="AD" clId="Web-{A4BA296F-4A70-1F39-3625-5C74ECF0A76A}" dt="2024-10-28T11:20:58.121" v="3" actId="20577"/>
        <pc:sldMkLst>
          <pc:docMk/>
          <pc:sldMk cId="3320816820" sldId="438"/>
        </pc:sldMkLst>
      </pc:sldChg>
    </pc:docChg>
  </pc:docChgLst>
  <pc:docChgLst>
    <pc:chgData name="Kilponen Henriikka Lapin hyvinvointialue" userId="S::henriikka.kilponen@lapha.fi::dd0c76a8-2d68-4e1d-a880-1a0bb142a2fa" providerId="AD" clId="Web-{A598108D-AC27-45BF-5A14-8F80C58E7FBE}"/>
    <pc:docChg chg="mod modSld">
      <pc:chgData name="Kilponen Henriikka Lapin hyvinvointialue" userId="S::henriikka.kilponen@lapha.fi::dd0c76a8-2d68-4e1d-a880-1a0bb142a2fa" providerId="AD" clId="Web-{A598108D-AC27-45BF-5A14-8F80C58E7FBE}" dt="2025-02-06T09:40:34.676" v="321"/>
      <pc:docMkLst>
        <pc:docMk/>
      </pc:docMkLst>
      <pc:sldChg chg="modNotes">
        <pc:chgData name="Kilponen Henriikka Lapin hyvinvointialue" userId="S::henriikka.kilponen@lapha.fi::dd0c76a8-2d68-4e1d-a880-1a0bb142a2fa" providerId="AD" clId="Web-{A598108D-AC27-45BF-5A14-8F80C58E7FBE}" dt="2025-02-06T09:37:26.285" v="269"/>
        <pc:sldMkLst>
          <pc:docMk/>
          <pc:sldMk cId="1868202425" sldId="262"/>
        </pc:sldMkLst>
      </pc:sldChg>
      <pc:sldChg chg="modNotes">
        <pc:chgData name="Kilponen Henriikka Lapin hyvinvointialue" userId="S::henriikka.kilponen@lapha.fi::dd0c76a8-2d68-4e1d-a880-1a0bb142a2fa" providerId="AD" clId="Web-{A598108D-AC27-45BF-5A14-8F80C58E7FBE}" dt="2025-02-06T09:40:34.676" v="321"/>
        <pc:sldMkLst>
          <pc:docMk/>
          <pc:sldMk cId="2496842290" sldId="265"/>
        </pc:sldMkLst>
      </pc:sldChg>
      <pc:sldChg chg="modNotes">
        <pc:chgData name="Kilponen Henriikka Lapin hyvinvointialue" userId="S::henriikka.kilponen@lapha.fi::dd0c76a8-2d68-4e1d-a880-1a0bb142a2fa" providerId="AD" clId="Web-{A598108D-AC27-45BF-5A14-8F80C58E7FBE}" dt="2025-02-06T09:32:27.066" v="179"/>
        <pc:sldMkLst>
          <pc:docMk/>
          <pc:sldMk cId="3986471018" sldId="268"/>
        </pc:sldMkLst>
      </pc:sldChg>
    </pc:docChg>
  </pc:docChgLst>
  <pc:docChgLst>
    <pc:chgData name="Vuomajoki Pilvi Lapin hyvinvointialue" userId="S::pilvi.vuomajoki@lapha.fi::60d87394-98b4-48bf-b92d-e9dabc40c515" providerId="AD" clId="Web-{08DFF170-4CE4-3C2A-11C4-5EE52C86AD7B}"/>
    <pc:docChg chg="addSld delSld modSld sldOrd">
      <pc:chgData name="Vuomajoki Pilvi Lapin hyvinvointialue" userId="S::pilvi.vuomajoki@lapha.fi::60d87394-98b4-48bf-b92d-e9dabc40c515" providerId="AD" clId="Web-{08DFF170-4CE4-3C2A-11C4-5EE52C86AD7B}" dt="2024-09-11T08:24:46.428" v="906"/>
      <pc:docMkLst>
        <pc:docMk/>
      </pc:docMkLst>
      <pc:sldChg chg="modSp">
        <pc:chgData name="Vuomajoki Pilvi Lapin hyvinvointialue" userId="S::pilvi.vuomajoki@lapha.fi::60d87394-98b4-48bf-b92d-e9dabc40c515" providerId="AD" clId="Web-{08DFF170-4CE4-3C2A-11C4-5EE52C86AD7B}" dt="2024-09-11T07:09:28.669" v="32" actId="20577"/>
        <pc:sldMkLst>
          <pc:docMk/>
          <pc:sldMk cId="0" sldId="258"/>
        </pc:sldMkLst>
      </pc:sldChg>
      <pc:sldChg chg="modNotes">
        <pc:chgData name="Vuomajoki Pilvi Lapin hyvinvointialue" userId="S::pilvi.vuomajoki@lapha.fi::60d87394-98b4-48bf-b92d-e9dabc40c515" providerId="AD" clId="Web-{08DFF170-4CE4-3C2A-11C4-5EE52C86AD7B}" dt="2024-09-11T07:51:46.713" v="524"/>
        <pc:sldMkLst>
          <pc:docMk/>
          <pc:sldMk cId="2650682693" sldId="331"/>
        </pc:sldMkLst>
      </pc:sldChg>
      <pc:sldChg chg="modNotes">
        <pc:chgData name="Vuomajoki Pilvi Lapin hyvinvointialue" userId="S::pilvi.vuomajoki@lapha.fi::60d87394-98b4-48bf-b92d-e9dabc40c515" providerId="AD" clId="Web-{08DFF170-4CE4-3C2A-11C4-5EE52C86AD7B}" dt="2024-09-11T07:28:59.063" v="367"/>
        <pc:sldMkLst>
          <pc:docMk/>
          <pc:sldMk cId="2617100229" sldId="339"/>
        </pc:sldMkLst>
      </pc:sldChg>
      <pc:sldChg chg="modSp modNotes">
        <pc:chgData name="Vuomajoki Pilvi Lapin hyvinvointialue" userId="S::pilvi.vuomajoki@lapha.fi::60d87394-98b4-48bf-b92d-e9dabc40c515" providerId="AD" clId="Web-{08DFF170-4CE4-3C2A-11C4-5EE52C86AD7B}" dt="2024-09-11T07:30:14.316" v="430"/>
        <pc:sldMkLst>
          <pc:docMk/>
          <pc:sldMk cId="3124004026" sldId="340"/>
        </pc:sldMkLst>
      </pc:sldChg>
      <pc:sldChg chg="modNotes">
        <pc:chgData name="Vuomajoki Pilvi Lapin hyvinvointialue" userId="S::pilvi.vuomajoki@lapha.fi::60d87394-98b4-48bf-b92d-e9dabc40c515" providerId="AD" clId="Web-{08DFF170-4CE4-3C2A-11C4-5EE52C86AD7B}" dt="2024-09-11T07:30:37.644" v="453"/>
        <pc:sldMkLst>
          <pc:docMk/>
          <pc:sldMk cId="137243053" sldId="341"/>
        </pc:sldMkLst>
      </pc:sldChg>
      <pc:sldChg chg="modNotes">
        <pc:chgData name="Vuomajoki Pilvi Lapin hyvinvointialue" userId="S::pilvi.vuomajoki@lapha.fi::60d87394-98b4-48bf-b92d-e9dabc40c515" providerId="AD" clId="Web-{08DFF170-4CE4-3C2A-11C4-5EE52C86AD7B}" dt="2024-09-11T07:26:01.620" v="273"/>
        <pc:sldMkLst>
          <pc:docMk/>
          <pc:sldMk cId="1073001849" sldId="343"/>
        </pc:sldMkLst>
      </pc:sldChg>
      <pc:sldChg chg="modSp modNotes">
        <pc:chgData name="Vuomajoki Pilvi Lapin hyvinvointialue" userId="S::pilvi.vuomajoki@lapha.fi::60d87394-98b4-48bf-b92d-e9dabc40c515" providerId="AD" clId="Web-{08DFF170-4CE4-3C2A-11C4-5EE52C86AD7B}" dt="2024-09-11T07:26:49.981" v="324"/>
        <pc:sldMkLst>
          <pc:docMk/>
          <pc:sldMk cId="706444168" sldId="346"/>
        </pc:sldMkLst>
      </pc:sldChg>
      <pc:sldChg chg="addSp delSp modSp modNotes">
        <pc:chgData name="Vuomajoki Pilvi Lapin hyvinvointialue" userId="S::pilvi.vuomajoki@lapha.fi::60d87394-98b4-48bf-b92d-e9dabc40c515" providerId="AD" clId="Web-{08DFF170-4CE4-3C2A-11C4-5EE52C86AD7B}" dt="2024-09-11T08:24:46.428" v="906"/>
        <pc:sldMkLst>
          <pc:docMk/>
          <pc:sldMk cId="281525790" sldId="348"/>
        </pc:sldMkLst>
      </pc:sldChg>
      <pc:sldChg chg="modSp">
        <pc:chgData name="Vuomajoki Pilvi Lapin hyvinvointialue" userId="S::pilvi.vuomajoki@lapha.fi::60d87394-98b4-48bf-b92d-e9dabc40c515" providerId="AD" clId="Web-{08DFF170-4CE4-3C2A-11C4-5EE52C86AD7B}" dt="2024-09-11T08:22:14.018" v="824" actId="20577"/>
        <pc:sldMkLst>
          <pc:docMk/>
          <pc:sldMk cId="2638811684" sldId="354"/>
        </pc:sldMkLst>
      </pc:sldChg>
      <pc:sldChg chg="addSp modSp">
        <pc:chgData name="Vuomajoki Pilvi Lapin hyvinvointialue" userId="S::pilvi.vuomajoki@lapha.fi::60d87394-98b4-48bf-b92d-e9dabc40c515" providerId="AD" clId="Web-{08DFF170-4CE4-3C2A-11C4-5EE52C86AD7B}" dt="2024-09-11T07:58:09.850" v="546" actId="20577"/>
        <pc:sldMkLst>
          <pc:docMk/>
          <pc:sldMk cId="2623316762" sldId="355"/>
        </pc:sldMkLst>
      </pc:sldChg>
      <pc:sldChg chg="modNotes">
        <pc:chgData name="Vuomajoki Pilvi Lapin hyvinvointialue" userId="S::pilvi.vuomajoki@lapha.fi::60d87394-98b4-48bf-b92d-e9dabc40c515" providerId="AD" clId="Web-{08DFF170-4CE4-3C2A-11C4-5EE52C86AD7B}" dt="2024-09-11T07:52:35.590" v="533"/>
        <pc:sldMkLst>
          <pc:docMk/>
          <pc:sldMk cId="887503404" sldId="390"/>
        </pc:sldMkLst>
      </pc:sldChg>
      <pc:sldChg chg="del">
        <pc:chgData name="Vuomajoki Pilvi Lapin hyvinvointialue" userId="S::pilvi.vuomajoki@lapha.fi::60d87394-98b4-48bf-b92d-e9dabc40c515" providerId="AD" clId="Web-{08DFF170-4CE4-3C2A-11C4-5EE52C86AD7B}" dt="2024-09-11T07:58:17.897" v="547"/>
        <pc:sldMkLst>
          <pc:docMk/>
          <pc:sldMk cId="1109522132" sldId="399"/>
        </pc:sldMkLst>
      </pc:sldChg>
      <pc:sldChg chg="ord">
        <pc:chgData name="Vuomajoki Pilvi Lapin hyvinvointialue" userId="S::pilvi.vuomajoki@lapha.fi::60d87394-98b4-48bf-b92d-e9dabc40c515" providerId="AD" clId="Web-{08DFF170-4CE4-3C2A-11C4-5EE52C86AD7B}" dt="2024-09-11T07:45:47.968" v="456"/>
        <pc:sldMkLst>
          <pc:docMk/>
          <pc:sldMk cId="15146063" sldId="404"/>
        </pc:sldMkLst>
      </pc:sldChg>
      <pc:sldChg chg="modSp modNotes">
        <pc:chgData name="Vuomajoki Pilvi Lapin hyvinvointialue" userId="S::pilvi.vuomajoki@lapha.fi::60d87394-98b4-48bf-b92d-e9dabc40c515" providerId="AD" clId="Web-{08DFF170-4CE4-3C2A-11C4-5EE52C86AD7B}" dt="2024-09-11T07:13:28.957" v="81" actId="20577"/>
        <pc:sldMkLst>
          <pc:docMk/>
          <pc:sldMk cId="2691678658" sldId="412"/>
        </pc:sldMkLst>
      </pc:sldChg>
      <pc:sldChg chg="modSp">
        <pc:chgData name="Vuomajoki Pilvi Lapin hyvinvointialue" userId="S::pilvi.vuomajoki@lapha.fi::60d87394-98b4-48bf-b92d-e9dabc40c515" providerId="AD" clId="Web-{08DFF170-4CE4-3C2A-11C4-5EE52C86AD7B}" dt="2024-09-11T08:17:05.727" v="639" actId="20577"/>
        <pc:sldMkLst>
          <pc:docMk/>
          <pc:sldMk cId="1248048859" sldId="419"/>
        </pc:sldMkLst>
      </pc:sldChg>
      <pc:sldChg chg="addSp delSp modSp">
        <pc:chgData name="Vuomajoki Pilvi Lapin hyvinvointialue" userId="S::pilvi.vuomajoki@lapha.fi::60d87394-98b4-48bf-b92d-e9dabc40c515" providerId="AD" clId="Web-{08DFF170-4CE4-3C2A-11C4-5EE52C86AD7B}" dt="2024-09-11T08:20:52.422" v="790" actId="1076"/>
        <pc:sldMkLst>
          <pc:docMk/>
          <pc:sldMk cId="750372135" sldId="420"/>
        </pc:sldMkLst>
      </pc:sldChg>
      <pc:sldChg chg="addSp delSp modSp add replId">
        <pc:chgData name="Vuomajoki Pilvi Lapin hyvinvointialue" userId="S::pilvi.vuomajoki@lapha.fi::60d87394-98b4-48bf-b92d-e9dabc40c515" providerId="AD" clId="Web-{08DFF170-4CE4-3C2A-11C4-5EE52C86AD7B}" dt="2024-09-11T07:46:42.314" v="489" actId="20577"/>
        <pc:sldMkLst>
          <pc:docMk/>
          <pc:sldMk cId="3654029847" sldId="435"/>
        </pc:sldMkLst>
      </pc:sldChg>
      <pc:sldChg chg="add replId">
        <pc:chgData name="Vuomajoki Pilvi Lapin hyvinvointialue" userId="S::pilvi.vuomajoki@lapha.fi::60d87394-98b4-48bf-b92d-e9dabc40c515" providerId="AD" clId="Web-{08DFF170-4CE4-3C2A-11C4-5EE52C86AD7B}" dt="2024-09-11T08:07:12.381" v="548"/>
        <pc:sldMkLst>
          <pc:docMk/>
          <pc:sldMk cId="1851737766" sldId="436"/>
        </pc:sldMkLst>
      </pc:sldChg>
    </pc:docChg>
  </pc:docChgLst>
  <pc:docChgLst>
    <pc:chgData name="Häyry Marjo Poske" userId="S::marjo.hayry@poske.fi::d27b276a-e359-4652-8298-3c59a3175941" providerId="AD" clId="Web-{411F8D80-B5A4-4A27-AD6F-DEA959C6C9AE}"/>
    <pc:docChg chg="modSld">
      <pc:chgData name="Häyry Marjo Poske" userId="S::marjo.hayry@poske.fi::d27b276a-e359-4652-8298-3c59a3175941" providerId="AD" clId="Web-{411F8D80-B5A4-4A27-AD6F-DEA959C6C9AE}" dt="2024-11-12T11:07:20.904" v="2" actId="20577"/>
      <pc:docMkLst>
        <pc:docMk/>
      </pc:docMkLst>
      <pc:sldChg chg="modSp">
        <pc:chgData name="Häyry Marjo Poske" userId="S::marjo.hayry@poske.fi::d27b276a-e359-4652-8298-3c59a3175941" providerId="AD" clId="Web-{411F8D80-B5A4-4A27-AD6F-DEA959C6C9AE}" dt="2024-11-12T11:07:20.904" v="2" actId="20577"/>
        <pc:sldMkLst>
          <pc:docMk/>
          <pc:sldMk cId="2496842290" sldId="265"/>
        </pc:sldMkLst>
      </pc:sldChg>
    </pc:docChg>
  </pc:docChgLst>
  <pc:docChgLst>
    <pc:chgData name="Vuomajoki Pilvi Lapin hyvinvointialue" userId="S::pilvi.vuomajoki@lapha.fi::60d87394-98b4-48bf-b92d-e9dabc40c515" providerId="AD" clId="Web-{B2D5DC7C-75D4-F6F5-2484-A0C8CC039655}"/>
    <pc:docChg chg="addSld delSld modSld sldOrd">
      <pc:chgData name="Vuomajoki Pilvi Lapin hyvinvointialue" userId="S::pilvi.vuomajoki@lapha.fi::60d87394-98b4-48bf-b92d-e9dabc40c515" providerId="AD" clId="Web-{B2D5DC7C-75D4-F6F5-2484-A0C8CC039655}" dt="2024-09-09T06:41:23.998" v="74"/>
      <pc:docMkLst>
        <pc:docMk/>
      </pc:docMkLst>
      <pc:sldChg chg="ord">
        <pc:chgData name="Vuomajoki Pilvi Lapin hyvinvointialue" userId="S::pilvi.vuomajoki@lapha.fi::60d87394-98b4-48bf-b92d-e9dabc40c515" providerId="AD" clId="Web-{B2D5DC7C-75D4-F6F5-2484-A0C8CC039655}" dt="2024-09-09T06:36:41.321" v="8"/>
        <pc:sldMkLst>
          <pc:docMk/>
          <pc:sldMk cId="3224010422" sldId="347"/>
        </pc:sldMkLst>
      </pc:sldChg>
      <pc:sldChg chg="ord">
        <pc:chgData name="Vuomajoki Pilvi Lapin hyvinvointialue" userId="S::pilvi.vuomajoki@lapha.fi::60d87394-98b4-48bf-b92d-e9dabc40c515" providerId="AD" clId="Web-{B2D5DC7C-75D4-F6F5-2484-A0C8CC039655}" dt="2024-09-09T06:36:45.384" v="9"/>
        <pc:sldMkLst>
          <pc:docMk/>
          <pc:sldMk cId="382617920" sldId="349"/>
        </pc:sldMkLst>
      </pc:sldChg>
      <pc:sldChg chg="add ord replId">
        <pc:chgData name="Vuomajoki Pilvi Lapin hyvinvointialue" userId="S::pilvi.vuomajoki@lapha.fi::60d87394-98b4-48bf-b92d-e9dabc40c515" providerId="AD" clId="Web-{B2D5DC7C-75D4-F6F5-2484-A0C8CC039655}" dt="2024-09-09T06:36:38.368" v="7"/>
        <pc:sldMkLst>
          <pc:docMk/>
          <pc:sldMk cId="3550899417" sldId="364"/>
        </pc:sldMkLst>
      </pc:sldChg>
      <pc:sldChg chg="add ord replId">
        <pc:chgData name="Vuomajoki Pilvi Lapin hyvinvointialue" userId="S::pilvi.vuomajoki@lapha.fi::60d87394-98b4-48bf-b92d-e9dabc40c515" providerId="AD" clId="Web-{B2D5DC7C-75D4-F6F5-2484-A0C8CC039655}" dt="2024-09-09T06:38:59.089" v="12"/>
        <pc:sldMkLst>
          <pc:docMk/>
          <pc:sldMk cId="1973569824" sldId="365"/>
        </pc:sldMkLst>
      </pc:sldChg>
      <pc:sldChg chg="add del replId">
        <pc:chgData name="Vuomajoki Pilvi Lapin hyvinvointialue" userId="S::pilvi.vuomajoki@lapha.fi::60d87394-98b4-48bf-b92d-e9dabc40c515" providerId="AD" clId="Web-{B2D5DC7C-75D4-F6F5-2484-A0C8CC039655}" dt="2024-09-09T06:36:48.806" v="10"/>
        <pc:sldMkLst>
          <pc:docMk/>
          <pc:sldMk cId="973941546" sldId="366"/>
        </pc:sldMkLst>
      </pc:sldChg>
      <pc:sldChg chg="add replId">
        <pc:chgData name="Vuomajoki Pilvi Lapin hyvinvointialue" userId="S::pilvi.vuomajoki@lapha.fi::60d87394-98b4-48bf-b92d-e9dabc40c515" providerId="AD" clId="Web-{B2D5DC7C-75D4-F6F5-2484-A0C8CC039655}" dt="2024-09-09T06:36:19.712" v="3"/>
        <pc:sldMkLst>
          <pc:docMk/>
          <pc:sldMk cId="1042270474" sldId="367"/>
        </pc:sldMkLst>
      </pc:sldChg>
      <pc:sldChg chg="add ord replId">
        <pc:chgData name="Vuomajoki Pilvi Lapin hyvinvointialue" userId="S::pilvi.vuomajoki@lapha.fi::60d87394-98b4-48bf-b92d-e9dabc40c515" providerId="AD" clId="Web-{B2D5DC7C-75D4-F6F5-2484-A0C8CC039655}" dt="2024-09-09T06:39:39.902" v="13"/>
        <pc:sldMkLst>
          <pc:docMk/>
          <pc:sldMk cId="2646339488" sldId="368"/>
        </pc:sldMkLst>
      </pc:sldChg>
      <pc:sldChg chg="add replId">
        <pc:chgData name="Vuomajoki Pilvi Lapin hyvinvointialue" userId="S::pilvi.vuomajoki@lapha.fi::60d87394-98b4-48bf-b92d-e9dabc40c515" providerId="AD" clId="Web-{B2D5DC7C-75D4-F6F5-2484-A0C8CC039655}" dt="2024-09-09T06:36:19.805" v="5"/>
        <pc:sldMkLst>
          <pc:docMk/>
          <pc:sldMk cId="3176582122" sldId="369"/>
        </pc:sldMkLst>
      </pc:sldChg>
      <pc:sldChg chg="modSp add replId">
        <pc:chgData name="Vuomajoki Pilvi Lapin hyvinvointialue" userId="S::pilvi.vuomajoki@lapha.fi::60d87394-98b4-48bf-b92d-e9dabc40c515" providerId="AD" clId="Web-{B2D5DC7C-75D4-F6F5-2484-A0C8CC039655}" dt="2024-09-09T06:40:47.138" v="69" actId="20577"/>
        <pc:sldMkLst>
          <pc:docMk/>
          <pc:sldMk cId="1029074775" sldId="370"/>
        </pc:sldMkLst>
      </pc:sldChg>
      <pc:sldChg chg="modNotes">
        <pc:chgData name="Vuomajoki Pilvi Lapin hyvinvointialue" userId="S::pilvi.vuomajoki@lapha.fi::60d87394-98b4-48bf-b92d-e9dabc40c515" providerId="AD" clId="Web-{B2D5DC7C-75D4-F6F5-2484-A0C8CC039655}" dt="2024-09-09T06:40:32.700" v="66"/>
        <pc:sldMkLst>
          <pc:docMk/>
          <pc:sldMk cId="4042159546" sldId="372"/>
        </pc:sldMkLst>
      </pc:sldChg>
      <pc:sldChg chg="add replId">
        <pc:chgData name="Vuomajoki Pilvi Lapin hyvinvointialue" userId="S::pilvi.vuomajoki@lapha.fi::60d87394-98b4-48bf-b92d-e9dabc40c515" providerId="AD" clId="Web-{B2D5DC7C-75D4-F6F5-2484-A0C8CC039655}" dt="2024-09-09T06:40:59.716" v="70"/>
        <pc:sldMkLst>
          <pc:docMk/>
          <pc:sldMk cId="4023860710" sldId="373"/>
        </pc:sldMkLst>
      </pc:sldChg>
      <pc:sldChg chg="modSp add replId">
        <pc:chgData name="Vuomajoki Pilvi Lapin hyvinvointialue" userId="S::pilvi.vuomajoki@lapha.fi::60d87394-98b4-48bf-b92d-e9dabc40c515" providerId="AD" clId="Web-{B2D5DC7C-75D4-F6F5-2484-A0C8CC039655}" dt="2024-09-09T06:41:04.872" v="73" actId="20577"/>
        <pc:sldMkLst>
          <pc:docMk/>
          <pc:sldMk cId="2789634932" sldId="374"/>
        </pc:sldMkLst>
      </pc:sldChg>
      <pc:sldChg chg="add replId">
        <pc:chgData name="Vuomajoki Pilvi Lapin hyvinvointialue" userId="S::pilvi.vuomajoki@lapha.fi::60d87394-98b4-48bf-b92d-e9dabc40c515" providerId="AD" clId="Web-{B2D5DC7C-75D4-F6F5-2484-A0C8CC039655}" dt="2024-09-09T06:41:23.998" v="74"/>
        <pc:sldMkLst>
          <pc:docMk/>
          <pc:sldMk cId="453859042" sldId="375"/>
        </pc:sldMkLst>
      </pc:sldChg>
    </pc:docChg>
  </pc:docChgLst>
  <pc:docChgLst>
    <pc:chgData name="Häyry Marjo Poske" userId="S::marjo.hayry@poske.fi::d27b276a-e359-4652-8298-3c59a3175941" providerId="AD" clId="Web-{F8F49023-1B7A-9CCA-290E-B97071591024}"/>
    <pc:docChg chg="mod">
      <pc:chgData name="Häyry Marjo Poske" userId="S::marjo.hayry@poske.fi::d27b276a-e359-4652-8298-3c59a3175941" providerId="AD" clId="Web-{F8F49023-1B7A-9CCA-290E-B97071591024}" dt="2025-02-06T08:54:10.117" v="0"/>
      <pc:docMkLst>
        <pc:docMk/>
      </pc:docMkLst>
    </pc:docChg>
  </pc:docChgLst>
  <pc:docChgLst>
    <pc:chgData name="Häyry Marjo Poske" userId="d27b276a-e359-4652-8298-3c59a3175941" providerId="ADAL" clId="{91C2A4AC-BFB6-4F11-AD24-90E415405CCB}"/>
    <pc:docChg chg="undo custSel addSld delSld modSld sldOrd">
      <pc:chgData name="Häyry Marjo Poske" userId="d27b276a-e359-4652-8298-3c59a3175941" providerId="ADAL" clId="{91C2A4AC-BFB6-4F11-AD24-90E415405CCB}" dt="2024-12-18T07:54:40.342" v="1732" actId="113"/>
      <pc:docMkLst>
        <pc:docMk/>
      </pc:docMkLst>
      <pc:sldChg chg="modNotesTx">
        <pc:chgData name="Häyry Marjo Poske" userId="d27b276a-e359-4652-8298-3c59a3175941" providerId="ADAL" clId="{91C2A4AC-BFB6-4F11-AD24-90E415405CCB}" dt="2024-12-18T07:24:05.504" v="875" actId="20577"/>
        <pc:sldMkLst>
          <pc:docMk/>
          <pc:sldMk cId="3492337639" sldId="351"/>
        </pc:sldMkLst>
      </pc:sldChg>
      <pc:sldChg chg="modSp mod">
        <pc:chgData name="Häyry Marjo Poske" userId="d27b276a-e359-4652-8298-3c59a3175941" providerId="ADAL" clId="{91C2A4AC-BFB6-4F11-AD24-90E415405CCB}" dt="2024-12-18T06:50:04.890" v="10" actId="20577"/>
        <pc:sldMkLst>
          <pc:docMk/>
          <pc:sldMk cId="2903537245" sldId="360"/>
        </pc:sldMkLst>
      </pc:sldChg>
      <pc:sldChg chg="modSp mod modNotesTx">
        <pc:chgData name="Häyry Marjo Poske" userId="d27b276a-e359-4652-8298-3c59a3175941" providerId="ADAL" clId="{91C2A4AC-BFB6-4F11-AD24-90E415405CCB}" dt="2024-12-18T07:06:13.984" v="376" actId="6549"/>
        <pc:sldMkLst>
          <pc:docMk/>
          <pc:sldMk cId="1679778708" sldId="362"/>
        </pc:sldMkLst>
      </pc:sldChg>
      <pc:sldChg chg="modSp mod">
        <pc:chgData name="Häyry Marjo Poske" userId="d27b276a-e359-4652-8298-3c59a3175941" providerId="ADAL" clId="{91C2A4AC-BFB6-4F11-AD24-90E415405CCB}" dt="2024-12-18T07:25:24.270" v="907" actId="6549"/>
        <pc:sldMkLst>
          <pc:docMk/>
          <pc:sldMk cId="407928839" sldId="394"/>
        </pc:sldMkLst>
      </pc:sldChg>
      <pc:sldChg chg="modSp mod">
        <pc:chgData name="Häyry Marjo Poske" userId="d27b276a-e359-4652-8298-3c59a3175941" providerId="ADAL" clId="{91C2A4AC-BFB6-4F11-AD24-90E415405CCB}" dt="2024-12-18T07:15:21.794" v="597" actId="20577"/>
        <pc:sldMkLst>
          <pc:docMk/>
          <pc:sldMk cId="1311994037" sldId="422"/>
        </pc:sldMkLst>
      </pc:sldChg>
      <pc:sldChg chg="modSp mod modNotesTx">
        <pc:chgData name="Häyry Marjo Poske" userId="d27b276a-e359-4652-8298-3c59a3175941" providerId="ADAL" clId="{91C2A4AC-BFB6-4F11-AD24-90E415405CCB}" dt="2024-12-18T07:08:48.909" v="433" actId="113"/>
        <pc:sldMkLst>
          <pc:docMk/>
          <pc:sldMk cId="1313800118" sldId="424"/>
        </pc:sldMkLst>
      </pc:sldChg>
      <pc:sldChg chg="modSp mod modNotesTx">
        <pc:chgData name="Häyry Marjo Poske" userId="d27b276a-e359-4652-8298-3c59a3175941" providerId="ADAL" clId="{91C2A4AC-BFB6-4F11-AD24-90E415405CCB}" dt="2024-12-18T06:59:59.789" v="291" actId="20577"/>
        <pc:sldMkLst>
          <pc:docMk/>
          <pc:sldMk cId="1588116071" sldId="443"/>
        </pc:sldMkLst>
      </pc:sldChg>
      <pc:sldChg chg="ord">
        <pc:chgData name="Häyry Marjo Poske" userId="d27b276a-e359-4652-8298-3c59a3175941" providerId="ADAL" clId="{91C2A4AC-BFB6-4F11-AD24-90E415405CCB}" dt="2024-12-18T07:38:11.191" v="1218"/>
        <pc:sldMkLst>
          <pc:docMk/>
          <pc:sldMk cId="433897312" sldId="454"/>
        </pc:sldMkLst>
      </pc:sldChg>
      <pc:sldChg chg="modSp add mod modNotesTx">
        <pc:chgData name="Häyry Marjo Poske" userId="d27b276a-e359-4652-8298-3c59a3175941" providerId="ADAL" clId="{91C2A4AC-BFB6-4F11-AD24-90E415405CCB}" dt="2024-12-18T07:20:43.287" v="802" actId="113"/>
        <pc:sldMkLst>
          <pc:docMk/>
          <pc:sldMk cId="3061306327" sldId="470"/>
        </pc:sldMkLst>
      </pc:sldChg>
      <pc:sldChg chg="add ord modNotesTx">
        <pc:chgData name="Häyry Marjo Poske" userId="d27b276a-e359-4652-8298-3c59a3175941" providerId="ADAL" clId="{91C2A4AC-BFB6-4F11-AD24-90E415405CCB}" dt="2024-12-18T06:55:50.232" v="192"/>
        <pc:sldMkLst>
          <pc:docMk/>
          <pc:sldMk cId="1535453523" sldId="471"/>
        </pc:sldMkLst>
      </pc:sldChg>
      <pc:sldChg chg="add ord">
        <pc:chgData name="Häyry Marjo Poske" userId="d27b276a-e359-4652-8298-3c59a3175941" providerId="ADAL" clId="{91C2A4AC-BFB6-4F11-AD24-90E415405CCB}" dt="2024-12-18T07:08:40.870" v="419"/>
        <pc:sldMkLst>
          <pc:docMk/>
          <pc:sldMk cId="4211850276" sldId="472"/>
        </pc:sldMkLst>
      </pc:sldChg>
      <pc:sldChg chg="modSp add mod modNotesTx">
        <pc:chgData name="Häyry Marjo Poske" userId="d27b276a-e359-4652-8298-3c59a3175941" providerId="ADAL" clId="{91C2A4AC-BFB6-4F11-AD24-90E415405CCB}" dt="2024-12-18T07:14:13.551" v="575" actId="113"/>
        <pc:sldMkLst>
          <pc:docMk/>
          <pc:sldMk cId="2976958365" sldId="473"/>
        </pc:sldMkLst>
      </pc:sldChg>
      <pc:sldChg chg="modSp add mod modNotesTx">
        <pc:chgData name="Häyry Marjo Poske" userId="d27b276a-e359-4652-8298-3c59a3175941" providerId="ADAL" clId="{91C2A4AC-BFB6-4F11-AD24-90E415405CCB}" dt="2024-12-18T07:37:41.206" v="1215" actId="20577"/>
        <pc:sldMkLst>
          <pc:docMk/>
          <pc:sldMk cId="3918814702" sldId="474"/>
        </pc:sldMkLst>
      </pc:sldChg>
      <pc:sldChg chg="modSp new mod">
        <pc:chgData name="Häyry Marjo Poske" userId="d27b276a-e359-4652-8298-3c59a3175941" providerId="ADAL" clId="{91C2A4AC-BFB6-4F11-AD24-90E415405CCB}" dt="2024-12-18T07:34:05.586" v="1141" actId="20577"/>
        <pc:sldMkLst>
          <pc:docMk/>
          <pc:sldMk cId="3048803279" sldId="475"/>
        </pc:sldMkLst>
      </pc:sldChg>
      <pc:sldChg chg="addSp modSp add mod modClrScheme chgLayout">
        <pc:chgData name="Häyry Marjo Poske" userId="d27b276a-e359-4652-8298-3c59a3175941" providerId="ADAL" clId="{91C2A4AC-BFB6-4F11-AD24-90E415405CCB}" dt="2024-12-18T07:46:33.130" v="1568" actId="20577"/>
        <pc:sldMkLst>
          <pc:docMk/>
          <pc:sldMk cId="2516862015" sldId="476"/>
        </pc:sldMkLst>
      </pc:sldChg>
      <pc:sldChg chg="modSp add del mod">
        <pc:chgData name="Häyry Marjo Poske" userId="d27b276a-e359-4652-8298-3c59a3175941" providerId="ADAL" clId="{91C2A4AC-BFB6-4F11-AD24-90E415405CCB}" dt="2024-12-18T07:39:46.842" v="1227" actId="47"/>
        <pc:sldMkLst>
          <pc:docMk/>
          <pc:sldMk cId="4082342180" sldId="477"/>
        </pc:sldMkLst>
      </pc:sldChg>
      <pc:sldChg chg="modSp add mod">
        <pc:chgData name="Häyry Marjo Poske" userId="d27b276a-e359-4652-8298-3c59a3175941" providerId="ADAL" clId="{91C2A4AC-BFB6-4F11-AD24-90E415405CCB}" dt="2024-12-18T07:40:34.119" v="1300" actId="20577"/>
        <pc:sldMkLst>
          <pc:docMk/>
          <pc:sldMk cId="477997668" sldId="478"/>
        </pc:sldMkLst>
      </pc:sldChg>
      <pc:sldChg chg="modSp new del mod">
        <pc:chgData name="Häyry Marjo Poske" userId="d27b276a-e359-4652-8298-3c59a3175941" providerId="ADAL" clId="{91C2A4AC-BFB6-4F11-AD24-90E415405CCB}" dt="2024-12-18T07:52:04.114" v="1646" actId="47"/>
        <pc:sldMkLst>
          <pc:docMk/>
          <pc:sldMk cId="103151723" sldId="479"/>
        </pc:sldMkLst>
      </pc:sldChg>
      <pc:sldChg chg="add del">
        <pc:chgData name="Häyry Marjo Poske" userId="d27b276a-e359-4652-8298-3c59a3175941" providerId="ADAL" clId="{91C2A4AC-BFB6-4F11-AD24-90E415405CCB}" dt="2024-12-18T07:48:25.257" v="1570" actId="2890"/>
        <pc:sldMkLst>
          <pc:docMk/>
          <pc:sldMk cId="3548104497" sldId="479"/>
        </pc:sldMkLst>
      </pc:sldChg>
      <pc:sldChg chg="modSp add mod modNotesTx">
        <pc:chgData name="Häyry Marjo Poske" userId="d27b276a-e359-4652-8298-3c59a3175941" providerId="ADAL" clId="{91C2A4AC-BFB6-4F11-AD24-90E415405CCB}" dt="2024-12-18T07:51:30.699" v="1645" actId="6549"/>
        <pc:sldMkLst>
          <pc:docMk/>
          <pc:sldMk cId="2843895788" sldId="480"/>
        </pc:sldMkLst>
      </pc:sldChg>
      <pc:sldChg chg="add modNotesTx">
        <pc:chgData name="Häyry Marjo Poske" userId="d27b276a-e359-4652-8298-3c59a3175941" providerId="ADAL" clId="{91C2A4AC-BFB6-4F11-AD24-90E415405CCB}" dt="2024-12-18T07:53:49.362" v="1716" actId="5793"/>
        <pc:sldMkLst>
          <pc:docMk/>
          <pc:sldMk cId="3813915738" sldId="481"/>
        </pc:sldMkLst>
      </pc:sldChg>
      <pc:sldChg chg="modSp add mod modNotesTx">
        <pc:chgData name="Häyry Marjo Poske" userId="d27b276a-e359-4652-8298-3c59a3175941" providerId="ADAL" clId="{91C2A4AC-BFB6-4F11-AD24-90E415405CCB}" dt="2024-12-18T07:54:40.342" v="1732" actId="113"/>
        <pc:sldMkLst>
          <pc:docMk/>
          <pc:sldMk cId="1317712038" sldId="482"/>
        </pc:sldMkLst>
      </pc:sldChg>
    </pc:docChg>
  </pc:docChgLst>
  <pc:docChgLst>
    <pc:chgData name="Häyry Marjo Poske" userId="d27b276a-e359-4652-8298-3c59a3175941" providerId="ADAL" clId="{A4247110-C67E-4CE5-909E-2ADD2CE58811}"/>
    <pc:docChg chg="undo custSel modSld">
      <pc:chgData name="Häyry Marjo Poske" userId="d27b276a-e359-4652-8298-3c59a3175941" providerId="ADAL" clId="{A4247110-C67E-4CE5-909E-2ADD2CE58811}" dt="2025-07-01T07:45:07.441" v="87"/>
      <pc:docMkLst>
        <pc:docMk/>
      </pc:docMkLst>
      <pc:sldChg chg="modSp mod">
        <pc:chgData name="Häyry Marjo Poske" userId="d27b276a-e359-4652-8298-3c59a3175941" providerId="ADAL" clId="{A4247110-C67E-4CE5-909E-2ADD2CE58811}" dt="2025-07-01T07:15:13.570" v="42"/>
        <pc:sldMkLst>
          <pc:docMk/>
          <pc:sldMk cId="774565388" sldId="261"/>
        </pc:sldMkLst>
      </pc:sldChg>
      <pc:sldChg chg="modNotesTx">
        <pc:chgData name="Häyry Marjo Poske" userId="d27b276a-e359-4652-8298-3c59a3175941" providerId="ADAL" clId="{A4247110-C67E-4CE5-909E-2ADD2CE58811}" dt="2025-07-01T07:17:15.355" v="43" actId="6549"/>
        <pc:sldMkLst>
          <pc:docMk/>
          <pc:sldMk cId="1868202425" sldId="262"/>
        </pc:sldMkLst>
      </pc:sldChg>
      <pc:sldChg chg="modNotesTx">
        <pc:chgData name="Häyry Marjo Poske" userId="d27b276a-e359-4652-8298-3c59a3175941" providerId="ADAL" clId="{A4247110-C67E-4CE5-909E-2ADD2CE58811}" dt="2025-07-01T07:17:27.891" v="44" actId="6549"/>
        <pc:sldMkLst>
          <pc:docMk/>
          <pc:sldMk cId="2496842290" sldId="265"/>
        </pc:sldMkLst>
      </pc:sldChg>
      <pc:sldChg chg="modNotesTx">
        <pc:chgData name="Häyry Marjo Poske" userId="d27b276a-e359-4652-8298-3c59a3175941" providerId="ADAL" clId="{A4247110-C67E-4CE5-909E-2ADD2CE58811}" dt="2025-07-01T07:18:11.008" v="49" actId="20577"/>
        <pc:sldMkLst>
          <pc:docMk/>
          <pc:sldMk cId="3986471018" sldId="268"/>
        </pc:sldMkLst>
      </pc:sldChg>
      <pc:sldChg chg="modNotesTx">
        <pc:chgData name="Häyry Marjo Poske" userId="d27b276a-e359-4652-8298-3c59a3175941" providerId="ADAL" clId="{A4247110-C67E-4CE5-909E-2ADD2CE58811}" dt="2025-07-01T07:18:38.850" v="50" actId="6549"/>
        <pc:sldMkLst>
          <pc:docMk/>
          <pc:sldMk cId="1895937803" sldId="272"/>
        </pc:sldMkLst>
      </pc:sldChg>
      <pc:sldChg chg="modSp mod">
        <pc:chgData name="Häyry Marjo Poske" userId="d27b276a-e359-4652-8298-3c59a3175941" providerId="ADAL" clId="{A4247110-C67E-4CE5-909E-2ADD2CE58811}" dt="2025-07-01T07:21:34.739" v="59"/>
        <pc:sldMkLst>
          <pc:docMk/>
          <pc:sldMk cId="2718686999" sldId="279"/>
        </pc:sldMkLst>
      </pc:sldChg>
      <pc:sldChg chg="modSp mod">
        <pc:chgData name="Häyry Marjo Poske" userId="d27b276a-e359-4652-8298-3c59a3175941" providerId="ADAL" clId="{A4247110-C67E-4CE5-909E-2ADD2CE58811}" dt="2025-07-01T07:24:26.051" v="67"/>
        <pc:sldMkLst>
          <pc:docMk/>
          <pc:sldMk cId="4174090706" sldId="427"/>
        </pc:sldMkLst>
      </pc:sldChg>
      <pc:sldChg chg="modSp">
        <pc:chgData name="Häyry Marjo Poske" userId="d27b276a-e359-4652-8298-3c59a3175941" providerId="ADAL" clId="{A4247110-C67E-4CE5-909E-2ADD2CE58811}" dt="2025-07-01T07:34:13.965" v="73"/>
        <pc:sldMkLst>
          <pc:docMk/>
          <pc:sldMk cId="2022672309" sldId="429"/>
        </pc:sldMkLst>
      </pc:sldChg>
      <pc:sldChg chg="modSp">
        <pc:chgData name="Häyry Marjo Poske" userId="d27b276a-e359-4652-8298-3c59a3175941" providerId="ADAL" clId="{A4247110-C67E-4CE5-909E-2ADD2CE58811}" dt="2025-07-01T07:41:00.226" v="81"/>
        <pc:sldMkLst>
          <pc:docMk/>
          <pc:sldMk cId="3066724044" sldId="431"/>
        </pc:sldMkLst>
      </pc:sldChg>
      <pc:sldChg chg="modSp">
        <pc:chgData name="Häyry Marjo Poske" userId="d27b276a-e359-4652-8298-3c59a3175941" providerId="ADAL" clId="{A4247110-C67E-4CE5-909E-2ADD2CE58811}" dt="2025-07-01T07:45:07.441" v="87"/>
        <pc:sldMkLst>
          <pc:docMk/>
          <pc:sldMk cId="3134193228" sldId="433"/>
        </pc:sldMkLst>
      </pc:sldChg>
      <pc:sldChg chg="addSp delSp mod">
        <pc:chgData name="Häyry Marjo Poske" userId="d27b276a-e359-4652-8298-3c59a3175941" providerId="ADAL" clId="{A4247110-C67E-4CE5-909E-2ADD2CE58811}" dt="2025-07-01T07:39:42.738" v="75" actId="22"/>
        <pc:sldMkLst>
          <pc:docMk/>
          <pc:sldMk cId="2843895788" sldId="480"/>
        </pc:sldMkLst>
      </pc:sldChg>
    </pc:docChg>
  </pc:docChgLst>
  <pc:docChgLst>
    <pc:chgData name="Vuomajoki Pilvi Lapin hyvinvointialue" userId="S::pilvi.vuomajoki@lapha.fi::60d87394-98b4-48bf-b92d-e9dabc40c515" providerId="AD" clId="Web-{B0B6521A-3F02-9B21-1E3D-BFB99E9E0949}"/>
    <pc:docChg chg="modSld">
      <pc:chgData name="Vuomajoki Pilvi Lapin hyvinvointialue" userId="S::pilvi.vuomajoki@lapha.fi::60d87394-98b4-48bf-b92d-e9dabc40c515" providerId="AD" clId="Web-{B0B6521A-3F02-9B21-1E3D-BFB99E9E0949}" dt="2025-01-29T11:36:26.325" v="284"/>
      <pc:docMkLst>
        <pc:docMk/>
      </pc:docMkLst>
      <pc:sldChg chg="modSp modNotes">
        <pc:chgData name="Vuomajoki Pilvi Lapin hyvinvointialue" userId="S::pilvi.vuomajoki@lapha.fi::60d87394-98b4-48bf-b92d-e9dabc40c515" providerId="AD" clId="Web-{B0B6521A-3F02-9B21-1E3D-BFB99E9E0949}" dt="2025-01-29T11:28:40.207" v="83"/>
        <pc:sldMkLst>
          <pc:docMk/>
          <pc:sldMk cId="2496842290" sldId="265"/>
        </pc:sldMkLst>
      </pc:sldChg>
      <pc:sldChg chg="modSp">
        <pc:chgData name="Vuomajoki Pilvi Lapin hyvinvointialue" userId="S::pilvi.vuomajoki@lapha.fi::60d87394-98b4-48bf-b92d-e9dabc40c515" providerId="AD" clId="Web-{B0B6521A-3F02-9B21-1E3D-BFB99E9E0949}" dt="2025-01-29T11:29:02.504" v="84"/>
        <pc:sldMkLst>
          <pc:docMk/>
          <pc:sldMk cId="3646500808" sldId="266"/>
        </pc:sldMkLst>
      </pc:sldChg>
      <pc:sldChg chg="modSp">
        <pc:chgData name="Vuomajoki Pilvi Lapin hyvinvointialue" userId="S::pilvi.vuomajoki@lapha.fi::60d87394-98b4-48bf-b92d-e9dabc40c515" providerId="AD" clId="Web-{B0B6521A-3F02-9B21-1E3D-BFB99E9E0949}" dt="2025-01-29T11:30:32.943" v="100" actId="20577"/>
        <pc:sldMkLst>
          <pc:docMk/>
          <pc:sldMk cId="1950087534" sldId="274"/>
        </pc:sldMkLst>
      </pc:sldChg>
      <pc:sldChg chg="modNotes">
        <pc:chgData name="Vuomajoki Pilvi Lapin hyvinvointialue" userId="S::pilvi.vuomajoki@lapha.fi::60d87394-98b4-48bf-b92d-e9dabc40c515" providerId="AD" clId="Web-{B0B6521A-3F02-9B21-1E3D-BFB99E9E0949}" dt="2025-01-29T11:31:14.272" v="129"/>
        <pc:sldMkLst>
          <pc:docMk/>
          <pc:sldMk cId="3991474464" sldId="278"/>
        </pc:sldMkLst>
      </pc:sldChg>
      <pc:sldChg chg="modSp modNotes">
        <pc:chgData name="Vuomajoki Pilvi Lapin hyvinvointialue" userId="S::pilvi.vuomajoki@lapha.fi::60d87394-98b4-48bf-b92d-e9dabc40c515" providerId="AD" clId="Web-{B0B6521A-3F02-9B21-1E3D-BFB99E9E0949}" dt="2025-01-29T11:33:04.259" v="215"/>
        <pc:sldMkLst>
          <pc:docMk/>
          <pc:sldMk cId="359157301" sldId="281"/>
        </pc:sldMkLst>
      </pc:sldChg>
      <pc:sldChg chg="modNotes">
        <pc:chgData name="Vuomajoki Pilvi Lapin hyvinvointialue" userId="S::pilvi.vuomajoki@lapha.fi::60d87394-98b4-48bf-b92d-e9dabc40c515" providerId="AD" clId="Web-{B0B6521A-3F02-9B21-1E3D-BFB99E9E0949}" dt="2025-01-29T08:43:00.736" v="38"/>
        <pc:sldMkLst>
          <pc:docMk/>
          <pc:sldMk cId="1835269430" sldId="283"/>
        </pc:sldMkLst>
      </pc:sldChg>
      <pc:sldChg chg="modNotes">
        <pc:chgData name="Vuomajoki Pilvi Lapin hyvinvointialue" userId="S::pilvi.vuomajoki@lapha.fi::60d87394-98b4-48bf-b92d-e9dabc40c515" providerId="AD" clId="Web-{B0B6521A-3F02-9B21-1E3D-BFB99E9E0949}" dt="2025-01-29T11:35:39.543" v="252"/>
        <pc:sldMkLst>
          <pc:docMk/>
          <pc:sldMk cId="3492337639" sldId="351"/>
        </pc:sldMkLst>
      </pc:sldChg>
      <pc:sldChg chg="modSp">
        <pc:chgData name="Vuomajoki Pilvi Lapin hyvinvointialue" userId="S::pilvi.vuomajoki@lapha.fi::60d87394-98b4-48bf-b92d-e9dabc40c515" providerId="AD" clId="Web-{B0B6521A-3F02-9B21-1E3D-BFB99E9E0949}" dt="2025-01-29T08:05:26.344" v="7" actId="20577"/>
        <pc:sldMkLst>
          <pc:docMk/>
          <pc:sldMk cId="1372915132" sldId="384"/>
        </pc:sldMkLst>
      </pc:sldChg>
      <pc:sldChg chg="modSp">
        <pc:chgData name="Vuomajoki Pilvi Lapin hyvinvointialue" userId="S::pilvi.vuomajoki@lapha.fi::60d87394-98b4-48bf-b92d-e9dabc40c515" providerId="AD" clId="Web-{B0B6521A-3F02-9B21-1E3D-BFB99E9E0949}" dt="2025-01-29T08:05:33.798" v="9" actId="20577"/>
        <pc:sldMkLst>
          <pc:docMk/>
          <pc:sldMk cId="1602507038" sldId="385"/>
        </pc:sldMkLst>
      </pc:sldChg>
      <pc:sldChg chg="modSp">
        <pc:chgData name="Vuomajoki Pilvi Lapin hyvinvointialue" userId="S::pilvi.vuomajoki@lapha.fi::60d87394-98b4-48bf-b92d-e9dabc40c515" providerId="AD" clId="Web-{B0B6521A-3F02-9B21-1E3D-BFB99E9E0949}" dt="2025-01-29T08:06:35.893" v="12" actId="20577"/>
        <pc:sldMkLst>
          <pc:docMk/>
          <pc:sldMk cId="3824905175" sldId="386"/>
        </pc:sldMkLst>
      </pc:sldChg>
      <pc:sldChg chg="modNotes">
        <pc:chgData name="Vuomajoki Pilvi Lapin hyvinvointialue" userId="S::pilvi.vuomajoki@lapha.fi::60d87394-98b4-48bf-b92d-e9dabc40c515" providerId="AD" clId="Web-{B0B6521A-3F02-9B21-1E3D-BFB99E9E0949}" dt="2025-01-29T11:33:59.525" v="225"/>
        <pc:sldMkLst>
          <pc:docMk/>
          <pc:sldMk cId="2145791131" sldId="392"/>
        </pc:sldMkLst>
      </pc:sldChg>
      <pc:sldChg chg="modNotes">
        <pc:chgData name="Vuomajoki Pilvi Lapin hyvinvointialue" userId="S::pilvi.vuomajoki@lapha.fi::60d87394-98b4-48bf-b92d-e9dabc40c515" providerId="AD" clId="Web-{B0B6521A-3F02-9B21-1E3D-BFB99E9E0949}" dt="2025-01-29T11:36:26.325" v="284"/>
        <pc:sldMkLst>
          <pc:docMk/>
          <pc:sldMk cId="407928839" sldId="394"/>
        </pc:sldMkLst>
      </pc:sldChg>
      <pc:sldChg chg="modNotes">
        <pc:chgData name="Vuomajoki Pilvi Lapin hyvinvointialue" userId="S::pilvi.vuomajoki@lapha.fi::60d87394-98b4-48bf-b92d-e9dabc40c515" providerId="AD" clId="Web-{B0B6521A-3F02-9B21-1E3D-BFB99E9E0949}" dt="2025-01-29T08:53:54.233" v="48"/>
        <pc:sldMkLst>
          <pc:docMk/>
          <pc:sldMk cId="1860028365" sldId="398"/>
        </pc:sldMkLst>
      </pc:sldChg>
      <pc:sldChg chg="modSp">
        <pc:chgData name="Vuomajoki Pilvi Lapin hyvinvointialue" userId="S::pilvi.vuomajoki@lapha.fi::60d87394-98b4-48bf-b92d-e9dabc40c515" providerId="AD" clId="Web-{B0B6521A-3F02-9B21-1E3D-BFB99E9E0949}" dt="2025-01-29T09:29:19.148" v="56" actId="14100"/>
        <pc:sldMkLst>
          <pc:docMk/>
          <pc:sldMk cId="21937256" sldId="405"/>
        </pc:sldMkLst>
      </pc:sldChg>
      <pc:sldChg chg="modNotes">
        <pc:chgData name="Vuomajoki Pilvi Lapin hyvinvointialue" userId="S::pilvi.vuomajoki@lapha.fi::60d87394-98b4-48bf-b92d-e9dabc40c515" providerId="AD" clId="Web-{B0B6521A-3F02-9B21-1E3D-BFB99E9E0949}" dt="2025-01-29T11:31:30.444" v="135"/>
        <pc:sldMkLst>
          <pc:docMk/>
          <pc:sldMk cId="338806797" sldId="414"/>
        </pc:sldMkLst>
      </pc:sldChg>
      <pc:sldChg chg="modNotes">
        <pc:chgData name="Vuomajoki Pilvi Lapin hyvinvointialue" userId="S::pilvi.vuomajoki@lapha.fi::60d87394-98b4-48bf-b92d-e9dabc40c515" providerId="AD" clId="Web-{B0B6521A-3F02-9B21-1E3D-BFB99E9E0949}" dt="2025-01-29T11:31:42.710" v="141"/>
        <pc:sldMkLst>
          <pc:docMk/>
          <pc:sldMk cId="3334737543" sldId="415"/>
        </pc:sldMkLst>
      </pc:sldChg>
      <pc:sldChg chg="modNotes">
        <pc:chgData name="Vuomajoki Pilvi Lapin hyvinvointialue" userId="S::pilvi.vuomajoki@lapha.fi::60d87394-98b4-48bf-b92d-e9dabc40c515" providerId="AD" clId="Web-{B0B6521A-3F02-9B21-1E3D-BFB99E9E0949}" dt="2025-01-29T11:31:58.289" v="144"/>
        <pc:sldMkLst>
          <pc:docMk/>
          <pc:sldMk cId="2725943668" sldId="416"/>
        </pc:sldMkLst>
      </pc:sldChg>
      <pc:sldChg chg="modNotes">
        <pc:chgData name="Vuomajoki Pilvi Lapin hyvinvointialue" userId="S::pilvi.vuomajoki@lapha.fi::60d87394-98b4-48bf-b92d-e9dabc40c515" providerId="AD" clId="Web-{B0B6521A-3F02-9B21-1E3D-BFB99E9E0949}" dt="2025-01-29T11:31:36.898" v="138"/>
        <pc:sldMkLst>
          <pc:docMk/>
          <pc:sldMk cId="3440190725" sldId="418"/>
        </pc:sldMkLst>
      </pc:sldChg>
      <pc:sldChg chg="modSp">
        <pc:chgData name="Vuomajoki Pilvi Lapin hyvinvointialue" userId="S::pilvi.vuomajoki@lapha.fi::60d87394-98b4-48bf-b92d-e9dabc40c515" providerId="AD" clId="Web-{B0B6521A-3F02-9B21-1E3D-BFB99E9E0949}" dt="2025-01-29T08:05:10.813" v="1" actId="20577"/>
        <pc:sldMkLst>
          <pc:docMk/>
          <pc:sldMk cId="3205825466" sldId="458"/>
        </pc:sldMkLst>
      </pc:sldChg>
      <pc:sldChg chg="modSp">
        <pc:chgData name="Vuomajoki Pilvi Lapin hyvinvointialue" userId="S::pilvi.vuomajoki@lapha.fi::60d87394-98b4-48bf-b92d-e9dabc40c515" providerId="AD" clId="Web-{B0B6521A-3F02-9B21-1E3D-BFB99E9E0949}" dt="2025-01-29T08:05:15.797" v="3" actId="20577"/>
        <pc:sldMkLst>
          <pc:docMk/>
          <pc:sldMk cId="898992768" sldId="459"/>
        </pc:sldMkLst>
      </pc:sldChg>
      <pc:sldChg chg="modSp">
        <pc:chgData name="Vuomajoki Pilvi Lapin hyvinvointialue" userId="S::pilvi.vuomajoki@lapha.fi::60d87394-98b4-48bf-b92d-e9dabc40c515" providerId="AD" clId="Web-{B0B6521A-3F02-9B21-1E3D-BFB99E9E0949}" dt="2025-01-29T08:05:19.110" v="5" actId="20577"/>
        <pc:sldMkLst>
          <pc:docMk/>
          <pc:sldMk cId="1362777784" sldId="460"/>
        </pc:sldMkLst>
      </pc:sldChg>
      <pc:sldChg chg="modNotes">
        <pc:chgData name="Vuomajoki Pilvi Lapin hyvinvointialue" userId="S::pilvi.vuomajoki@lapha.fi::60d87394-98b4-48bf-b92d-e9dabc40c515" providerId="AD" clId="Web-{B0B6521A-3F02-9B21-1E3D-BFB99E9E0949}" dt="2025-01-29T11:31:20.178" v="132"/>
        <pc:sldMkLst>
          <pc:docMk/>
          <pc:sldMk cId="664962878" sldId="461"/>
        </pc:sldMkLst>
      </pc:sldChg>
      <pc:sldChg chg="modNotes">
        <pc:chgData name="Vuomajoki Pilvi Lapin hyvinvointialue" userId="S::pilvi.vuomajoki@lapha.fi::60d87394-98b4-48bf-b92d-e9dabc40c515" providerId="AD" clId="Web-{B0B6521A-3F02-9B21-1E3D-BFB99E9E0949}" dt="2025-01-29T11:34:44.276" v="245"/>
        <pc:sldMkLst>
          <pc:docMk/>
          <pc:sldMk cId="2976958365" sldId="473"/>
        </pc:sldMkLst>
      </pc:sldChg>
    </pc:docChg>
  </pc:docChgLst>
  <pc:docChgLst>
    <pc:chgData name="Häyry Marjo Poske" userId="d27b276a-e359-4652-8298-3c59a3175941" providerId="ADAL" clId="{246CA6ED-B410-4B58-91EE-B00B8A7C6DB6}"/>
    <pc:docChg chg="undo custSel addSld delSld modSld sldOrd">
      <pc:chgData name="Häyry Marjo Poske" userId="d27b276a-e359-4652-8298-3c59a3175941" providerId="ADAL" clId="{246CA6ED-B410-4B58-91EE-B00B8A7C6DB6}" dt="2025-01-10T05:48:27.688" v="2536" actId="20577"/>
      <pc:docMkLst>
        <pc:docMk/>
      </pc:docMkLst>
      <pc:sldChg chg="modSp mod modNotesTx">
        <pc:chgData name="Häyry Marjo Poske" userId="d27b276a-e359-4652-8298-3c59a3175941" providerId="ADAL" clId="{246CA6ED-B410-4B58-91EE-B00B8A7C6DB6}" dt="2025-01-07T09:59:44.258" v="2003" actId="20577"/>
        <pc:sldMkLst>
          <pc:docMk/>
          <pc:sldMk cId="3492337639" sldId="351"/>
        </pc:sldMkLst>
      </pc:sldChg>
      <pc:sldChg chg="del">
        <pc:chgData name="Häyry Marjo Poske" userId="d27b276a-e359-4652-8298-3c59a3175941" providerId="ADAL" clId="{246CA6ED-B410-4B58-91EE-B00B8A7C6DB6}" dt="2024-12-20T11:27:09.248" v="0" actId="47"/>
        <pc:sldMkLst>
          <pc:docMk/>
          <pc:sldMk cId="2903537245" sldId="360"/>
        </pc:sldMkLst>
      </pc:sldChg>
      <pc:sldChg chg="del">
        <pc:chgData name="Häyry Marjo Poske" userId="d27b276a-e359-4652-8298-3c59a3175941" providerId="ADAL" clId="{246CA6ED-B410-4B58-91EE-B00B8A7C6DB6}" dt="2024-12-20T11:27:17.026" v="2" actId="47"/>
        <pc:sldMkLst>
          <pc:docMk/>
          <pc:sldMk cId="1747299828" sldId="361"/>
        </pc:sldMkLst>
      </pc:sldChg>
      <pc:sldChg chg="modNotesTx">
        <pc:chgData name="Häyry Marjo Poske" userId="d27b276a-e359-4652-8298-3c59a3175941" providerId="ADAL" clId="{246CA6ED-B410-4B58-91EE-B00B8A7C6DB6}" dt="2024-12-20T11:45:47.004" v="651" actId="6549"/>
        <pc:sldMkLst>
          <pc:docMk/>
          <pc:sldMk cId="1679778708" sldId="362"/>
        </pc:sldMkLst>
      </pc:sldChg>
      <pc:sldChg chg="del">
        <pc:chgData name="Häyry Marjo Poske" userId="d27b276a-e359-4652-8298-3c59a3175941" providerId="ADAL" clId="{246CA6ED-B410-4B58-91EE-B00B8A7C6DB6}" dt="2024-12-20T11:47:01.970" v="728" actId="47"/>
        <pc:sldMkLst>
          <pc:docMk/>
          <pc:sldMk cId="4132982428" sldId="363"/>
        </pc:sldMkLst>
      </pc:sldChg>
      <pc:sldChg chg="del">
        <pc:chgData name="Häyry Marjo Poske" userId="d27b276a-e359-4652-8298-3c59a3175941" providerId="ADAL" clId="{246CA6ED-B410-4B58-91EE-B00B8A7C6DB6}" dt="2024-12-20T11:47:16.156" v="730" actId="47"/>
        <pc:sldMkLst>
          <pc:docMk/>
          <pc:sldMk cId="4042159546" sldId="372"/>
        </pc:sldMkLst>
      </pc:sldChg>
      <pc:sldChg chg="modSp mod">
        <pc:chgData name="Häyry Marjo Poske" userId="d27b276a-e359-4652-8298-3c59a3175941" providerId="ADAL" clId="{246CA6ED-B410-4B58-91EE-B00B8A7C6DB6}" dt="2025-01-07T10:41:22.370" v="2402" actId="20577"/>
        <pc:sldMkLst>
          <pc:docMk/>
          <pc:sldMk cId="747443380" sldId="396"/>
        </pc:sldMkLst>
      </pc:sldChg>
      <pc:sldChg chg="modNotesTx">
        <pc:chgData name="Häyry Marjo Poske" userId="d27b276a-e359-4652-8298-3c59a3175941" providerId="ADAL" clId="{246CA6ED-B410-4B58-91EE-B00B8A7C6DB6}" dt="2024-12-20T11:46:44.050" v="727" actId="20577"/>
        <pc:sldMkLst>
          <pc:docMk/>
          <pc:sldMk cId="3392602671" sldId="408"/>
        </pc:sldMkLst>
      </pc:sldChg>
      <pc:sldChg chg="modNotesTx">
        <pc:chgData name="Häyry Marjo Poske" userId="d27b276a-e359-4652-8298-3c59a3175941" providerId="ADAL" clId="{246CA6ED-B410-4B58-91EE-B00B8A7C6DB6}" dt="2024-12-20T11:45:58.381" v="652" actId="6549"/>
        <pc:sldMkLst>
          <pc:docMk/>
          <pc:sldMk cId="1313800118" sldId="424"/>
        </pc:sldMkLst>
      </pc:sldChg>
      <pc:sldChg chg="del">
        <pc:chgData name="Häyry Marjo Poske" userId="d27b276a-e359-4652-8298-3c59a3175941" providerId="ADAL" clId="{246CA6ED-B410-4B58-91EE-B00B8A7C6DB6}" dt="2024-12-20T11:27:29.435" v="5" actId="47"/>
        <pc:sldMkLst>
          <pc:docMk/>
          <pc:sldMk cId="3320816820" sldId="438"/>
        </pc:sldMkLst>
      </pc:sldChg>
      <pc:sldChg chg="addSp delSp modSp mod">
        <pc:chgData name="Häyry Marjo Poske" userId="d27b276a-e359-4652-8298-3c59a3175941" providerId="ADAL" clId="{246CA6ED-B410-4B58-91EE-B00B8A7C6DB6}" dt="2024-12-20T11:44:11.310" v="517" actId="1076"/>
        <pc:sldMkLst>
          <pc:docMk/>
          <pc:sldMk cId="1588116071" sldId="443"/>
        </pc:sldMkLst>
      </pc:sldChg>
      <pc:sldChg chg="del">
        <pc:chgData name="Häyry Marjo Poske" userId="d27b276a-e359-4652-8298-3c59a3175941" providerId="ADAL" clId="{246CA6ED-B410-4B58-91EE-B00B8A7C6DB6}" dt="2025-01-07T10:02:28.860" v="2020" actId="47"/>
        <pc:sldMkLst>
          <pc:docMk/>
          <pc:sldMk cId="1765296084" sldId="455"/>
        </pc:sldMkLst>
      </pc:sldChg>
      <pc:sldChg chg="modSp mod modNotesTx">
        <pc:chgData name="Häyry Marjo Poske" userId="d27b276a-e359-4652-8298-3c59a3175941" providerId="ADAL" clId="{246CA6ED-B410-4B58-91EE-B00B8A7C6DB6}" dt="2025-01-07T06:47:31.793" v="854" actId="20577"/>
        <pc:sldMkLst>
          <pc:docMk/>
          <pc:sldMk cId="3061306327" sldId="470"/>
        </pc:sldMkLst>
      </pc:sldChg>
      <pc:sldChg chg="del">
        <pc:chgData name="Häyry Marjo Poske" userId="d27b276a-e359-4652-8298-3c59a3175941" providerId="ADAL" clId="{246CA6ED-B410-4B58-91EE-B00B8A7C6DB6}" dt="2024-12-20T11:27:22.990" v="3" actId="47"/>
        <pc:sldMkLst>
          <pc:docMk/>
          <pc:sldMk cId="1535453523" sldId="471"/>
        </pc:sldMkLst>
      </pc:sldChg>
      <pc:sldChg chg="del">
        <pc:chgData name="Häyry Marjo Poske" userId="d27b276a-e359-4652-8298-3c59a3175941" providerId="ADAL" clId="{246CA6ED-B410-4B58-91EE-B00B8A7C6DB6}" dt="2024-12-20T11:27:26.411" v="4" actId="47"/>
        <pc:sldMkLst>
          <pc:docMk/>
          <pc:sldMk cId="4211850276" sldId="472"/>
        </pc:sldMkLst>
      </pc:sldChg>
      <pc:sldChg chg="modNotesTx">
        <pc:chgData name="Häyry Marjo Poske" userId="d27b276a-e359-4652-8298-3c59a3175941" providerId="ADAL" clId="{246CA6ED-B410-4B58-91EE-B00B8A7C6DB6}" dt="2024-12-20T11:46:02.169" v="653" actId="6549"/>
        <pc:sldMkLst>
          <pc:docMk/>
          <pc:sldMk cId="2976958365" sldId="473"/>
        </pc:sldMkLst>
      </pc:sldChg>
      <pc:sldChg chg="addSp modSp mod modNotesTx">
        <pc:chgData name="Häyry Marjo Poske" userId="d27b276a-e359-4652-8298-3c59a3175941" providerId="ADAL" clId="{246CA6ED-B410-4B58-91EE-B00B8A7C6DB6}" dt="2025-01-10T05:41:48.005" v="2407" actId="113"/>
        <pc:sldMkLst>
          <pc:docMk/>
          <pc:sldMk cId="3918814702" sldId="474"/>
        </pc:sldMkLst>
      </pc:sldChg>
      <pc:sldChg chg="addSp modSp mod modNotesTx">
        <pc:chgData name="Häyry Marjo Poske" userId="d27b276a-e359-4652-8298-3c59a3175941" providerId="ADAL" clId="{246CA6ED-B410-4B58-91EE-B00B8A7C6DB6}" dt="2025-01-07T10:11:02.183" v="2157" actId="1076"/>
        <pc:sldMkLst>
          <pc:docMk/>
          <pc:sldMk cId="3048803279" sldId="475"/>
        </pc:sldMkLst>
      </pc:sldChg>
      <pc:sldChg chg="addSp delSp modSp mod modClrScheme chgLayout modNotesTx">
        <pc:chgData name="Häyry Marjo Poske" userId="d27b276a-e359-4652-8298-3c59a3175941" providerId="ADAL" clId="{246CA6ED-B410-4B58-91EE-B00B8A7C6DB6}" dt="2025-01-07T10:10:23.305" v="2149" actId="1076"/>
        <pc:sldMkLst>
          <pc:docMk/>
          <pc:sldMk cId="2516862015" sldId="476"/>
        </pc:sldMkLst>
      </pc:sldChg>
      <pc:sldChg chg="addSp modSp mod ord modNotesTx">
        <pc:chgData name="Häyry Marjo Poske" userId="d27b276a-e359-4652-8298-3c59a3175941" providerId="ADAL" clId="{246CA6ED-B410-4B58-91EE-B00B8A7C6DB6}" dt="2025-01-07T10:10:40.301" v="2152" actId="1076"/>
        <pc:sldMkLst>
          <pc:docMk/>
          <pc:sldMk cId="477997668" sldId="478"/>
        </pc:sldMkLst>
      </pc:sldChg>
      <pc:sldChg chg="modSp mod ord">
        <pc:chgData name="Häyry Marjo Poske" userId="d27b276a-e359-4652-8298-3c59a3175941" providerId="ADAL" clId="{246CA6ED-B410-4B58-91EE-B00B8A7C6DB6}" dt="2025-01-07T10:31:37.929" v="2377" actId="20577"/>
        <pc:sldMkLst>
          <pc:docMk/>
          <pc:sldMk cId="2843895788" sldId="480"/>
        </pc:sldMkLst>
      </pc:sldChg>
      <pc:sldChg chg="delSp modSp mod chgLayout modNotesTx">
        <pc:chgData name="Häyry Marjo Poske" userId="d27b276a-e359-4652-8298-3c59a3175941" providerId="ADAL" clId="{246CA6ED-B410-4B58-91EE-B00B8A7C6DB6}" dt="2025-01-07T10:28:28.515" v="2274" actId="20577"/>
        <pc:sldMkLst>
          <pc:docMk/>
          <pc:sldMk cId="3813915738" sldId="481"/>
        </pc:sldMkLst>
      </pc:sldChg>
      <pc:sldChg chg="modNotesTx">
        <pc:chgData name="Häyry Marjo Poske" userId="d27b276a-e359-4652-8298-3c59a3175941" providerId="ADAL" clId="{246CA6ED-B410-4B58-91EE-B00B8A7C6DB6}" dt="2024-12-20T11:47:05.503" v="729" actId="6549"/>
        <pc:sldMkLst>
          <pc:docMk/>
          <pc:sldMk cId="1317712038" sldId="482"/>
        </pc:sldMkLst>
      </pc:sldChg>
      <pc:sldChg chg="addSp delSp modSp add del mod">
        <pc:chgData name="Häyry Marjo Poske" userId="d27b276a-e359-4652-8298-3c59a3175941" providerId="ADAL" clId="{246CA6ED-B410-4B58-91EE-B00B8A7C6DB6}" dt="2024-12-20T11:40:17.448" v="242" actId="47"/>
        <pc:sldMkLst>
          <pc:docMk/>
          <pc:sldMk cId="2118977439" sldId="483"/>
        </pc:sldMkLst>
      </pc:sldChg>
      <pc:sldChg chg="addSp delSp modSp new mod modNotesTx">
        <pc:chgData name="Häyry Marjo Poske" userId="d27b276a-e359-4652-8298-3c59a3175941" providerId="ADAL" clId="{246CA6ED-B410-4B58-91EE-B00B8A7C6DB6}" dt="2025-01-10T05:48:27.688" v="2536" actId="20577"/>
        <pc:sldMkLst>
          <pc:docMk/>
          <pc:sldMk cId="2828579137" sldId="483"/>
        </pc:sldMkLst>
      </pc:sldChg>
      <pc:sldChg chg="addSp delSp modSp new mod ord modClrScheme chgLayout modNotesTx">
        <pc:chgData name="Häyry Marjo Poske" userId="d27b276a-e359-4652-8298-3c59a3175941" providerId="ADAL" clId="{246CA6ED-B410-4B58-91EE-B00B8A7C6DB6}" dt="2025-01-07T10:30:38.176" v="2368" actId="1076"/>
        <pc:sldMkLst>
          <pc:docMk/>
          <pc:sldMk cId="238805797" sldId="484"/>
        </pc:sldMkLst>
      </pc:sldChg>
      <pc:sldChg chg="new del">
        <pc:chgData name="Häyry Marjo Poske" userId="d27b276a-e359-4652-8298-3c59a3175941" providerId="ADAL" clId="{246CA6ED-B410-4B58-91EE-B00B8A7C6DB6}" dt="2024-12-20T11:37:33.600" v="237" actId="47"/>
        <pc:sldMkLst>
          <pc:docMk/>
          <pc:sldMk cId="585725862" sldId="484"/>
        </pc:sldMkLst>
      </pc:sldChg>
      <pc:sldChg chg="modSp new del mod">
        <pc:chgData name="Häyry Marjo Poske" userId="d27b276a-e359-4652-8298-3c59a3175941" providerId="ADAL" clId="{246CA6ED-B410-4B58-91EE-B00B8A7C6DB6}" dt="2024-12-20T11:36:58.052" v="233" actId="47"/>
        <pc:sldMkLst>
          <pc:docMk/>
          <pc:sldMk cId="1338546274" sldId="484"/>
        </pc:sldMkLst>
      </pc:sldChg>
      <pc:sldChg chg="add del">
        <pc:chgData name="Häyry Marjo Poske" userId="d27b276a-e359-4652-8298-3c59a3175941" providerId="ADAL" clId="{246CA6ED-B410-4B58-91EE-B00B8A7C6DB6}" dt="2025-01-07T10:11:08.131" v="2158" actId="47"/>
        <pc:sldMkLst>
          <pc:docMk/>
          <pc:sldMk cId="1596966876" sldId="484"/>
        </pc:sldMkLst>
      </pc:sldChg>
      <pc:sldChg chg="addSp modSp new del mod modAnim modNotesTx">
        <pc:chgData name="Häyry Marjo Poske" userId="d27b276a-e359-4652-8298-3c59a3175941" providerId="ADAL" clId="{246CA6ED-B410-4B58-91EE-B00B8A7C6DB6}" dt="2025-01-07T06:46:59.622" v="852" actId="47"/>
        <pc:sldMkLst>
          <pc:docMk/>
          <pc:sldMk cId="3968951071" sldId="484"/>
        </pc:sldMkLst>
      </pc:sldChg>
      <pc:sldChg chg="new del">
        <pc:chgData name="Häyry Marjo Poske" userId="d27b276a-e359-4652-8298-3c59a3175941" providerId="ADAL" clId="{246CA6ED-B410-4B58-91EE-B00B8A7C6DB6}" dt="2024-12-20T11:37:26.654" v="235" actId="47"/>
        <pc:sldMkLst>
          <pc:docMk/>
          <pc:sldMk cId="4262803614" sldId="484"/>
        </pc:sldMkLst>
      </pc:sldChg>
      <pc:sldMasterChg chg="delSldLayout">
        <pc:chgData name="Häyry Marjo Poske" userId="d27b276a-e359-4652-8298-3c59a3175941" providerId="ADAL" clId="{246CA6ED-B410-4B58-91EE-B00B8A7C6DB6}" dt="2025-01-07T06:46:59.622" v="852" actId="47"/>
        <pc:sldMasterMkLst>
          <pc:docMk/>
          <pc:sldMasterMk cId="0" sldId="2147483648"/>
        </pc:sldMasterMkLst>
        <pc:sldLayoutChg chg="del">
          <pc:chgData name="Häyry Marjo Poske" userId="d27b276a-e359-4652-8298-3c59a3175941" providerId="ADAL" clId="{246CA6ED-B410-4B58-91EE-B00B8A7C6DB6}" dt="2025-01-07T06:46:59.622" v="852" actId="47"/>
          <pc:sldLayoutMkLst>
            <pc:docMk/>
            <pc:sldMasterMk cId="0" sldId="2147483648"/>
            <pc:sldLayoutMk cId="0" sldId="2147483667"/>
          </pc:sldLayoutMkLst>
        </pc:sldLayoutChg>
      </pc:sldMasterChg>
    </pc:docChg>
  </pc:docChgLst>
  <pc:docChgLst>
    <pc:chgData name="Häyry Marjo Lapin hyvinvointialue" userId="d27b276a-e359-4652-8298-3c59a3175941" providerId="ADAL" clId="{485BC241-1254-4D7B-A795-B64DF529D489}"/>
    <pc:docChg chg="custSel delSld modSld">
      <pc:chgData name="Häyry Marjo Lapin hyvinvointialue" userId="d27b276a-e359-4652-8298-3c59a3175941" providerId="ADAL" clId="{485BC241-1254-4D7B-A795-B64DF529D489}" dt="2025-08-26T09:42:11.597" v="51" actId="6549"/>
      <pc:docMkLst>
        <pc:docMk/>
      </pc:docMkLst>
      <pc:sldChg chg="del">
        <pc:chgData name="Häyry Marjo Lapin hyvinvointialue" userId="d27b276a-e359-4652-8298-3c59a3175941" providerId="ADAL" clId="{485BC241-1254-4D7B-A795-B64DF529D489}" dt="2025-08-26T09:39:29.537" v="0" actId="47"/>
        <pc:sldMkLst>
          <pc:docMk/>
          <pc:sldMk cId="3973466587" sldId="259"/>
        </pc:sldMkLst>
      </pc:sldChg>
      <pc:sldChg chg="del">
        <pc:chgData name="Häyry Marjo Lapin hyvinvointialue" userId="d27b276a-e359-4652-8298-3c59a3175941" providerId="ADAL" clId="{485BC241-1254-4D7B-A795-B64DF529D489}" dt="2025-08-26T09:39:29.537" v="0" actId="47"/>
        <pc:sldMkLst>
          <pc:docMk/>
          <pc:sldMk cId="1905072782" sldId="260"/>
        </pc:sldMkLst>
      </pc:sldChg>
      <pc:sldChg chg="del">
        <pc:chgData name="Häyry Marjo Lapin hyvinvointialue" userId="d27b276a-e359-4652-8298-3c59a3175941" providerId="ADAL" clId="{485BC241-1254-4D7B-A795-B64DF529D489}" dt="2025-08-26T09:39:29.537" v="0" actId="47"/>
        <pc:sldMkLst>
          <pc:docMk/>
          <pc:sldMk cId="3646500808" sldId="266"/>
        </pc:sldMkLst>
      </pc:sldChg>
      <pc:sldChg chg="del">
        <pc:chgData name="Häyry Marjo Lapin hyvinvointialue" userId="d27b276a-e359-4652-8298-3c59a3175941" providerId="ADAL" clId="{485BC241-1254-4D7B-A795-B64DF529D489}" dt="2025-08-26T09:39:29.537" v="0" actId="47"/>
        <pc:sldMkLst>
          <pc:docMk/>
          <pc:sldMk cId="882775281" sldId="270"/>
        </pc:sldMkLst>
      </pc:sldChg>
      <pc:sldChg chg="del">
        <pc:chgData name="Häyry Marjo Lapin hyvinvointialue" userId="d27b276a-e359-4652-8298-3c59a3175941" providerId="ADAL" clId="{485BC241-1254-4D7B-A795-B64DF529D489}" dt="2025-08-26T09:39:29.537" v="0" actId="47"/>
        <pc:sldMkLst>
          <pc:docMk/>
          <pc:sldMk cId="733759056" sldId="273"/>
        </pc:sldMkLst>
      </pc:sldChg>
      <pc:sldChg chg="del">
        <pc:chgData name="Häyry Marjo Lapin hyvinvointialue" userId="d27b276a-e359-4652-8298-3c59a3175941" providerId="ADAL" clId="{485BC241-1254-4D7B-A795-B64DF529D489}" dt="2025-08-26T09:39:29.537" v="0" actId="47"/>
        <pc:sldMkLst>
          <pc:docMk/>
          <pc:sldMk cId="1950087534" sldId="274"/>
        </pc:sldMkLst>
      </pc:sldChg>
      <pc:sldChg chg="del">
        <pc:chgData name="Häyry Marjo Lapin hyvinvointialue" userId="d27b276a-e359-4652-8298-3c59a3175941" providerId="ADAL" clId="{485BC241-1254-4D7B-A795-B64DF529D489}" dt="2025-08-26T09:39:29.537" v="0" actId="47"/>
        <pc:sldMkLst>
          <pc:docMk/>
          <pc:sldMk cId="1683346460" sldId="275"/>
        </pc:sldMkLst>
      </pc:sldChg>
      <pc:sldChg chg="del">
        <pc:chgData name="Häyry Marjo Lapin hyvinvointialue" userId="d27b276a-e359-4652-8298-3c59a3175941" providerId="ADAL" clId="{485BC241-1254-4D7B-A795-B64DF529D489}" dt="2025-08-26T09:39:29.537" v="0" actId="47"/>
        <pc:sldMkLst>
          <pc:docMk/>
          <pc:sldMk cId="2630079486" sldId="276"/>
        </pc:sldMkLst>
      </pc:sldChg>
      <pc:sldChg chg="del">
        <pc:chgData name="Häyry Marjo Lapin hyvinvointialue" userId="d27b276a-e359-4652-8298-3c59a3175941" providerId="ADAL" clId="{485BC241-1254-4D7B-A795-B64DF529D489}" dt="2025-08-26T09:39:29.537" v="0" actId="47"/>
        <pc:sldMkLst>
          <pc:docMk/>
          <pc:sldMk cId="3991474464" sldId="278"/>
        </pc:sldMkLst>
      </pc:sldChg>
      <pc:sldChg chg="del">
        <pc:chgData name="Häyry Marjo Lapin hyvinvointialue" userId="d27b276a-e359-4652-8298-3c59a3175941" providerId="ADAL" clId="{485BC241-1254-4D7B-A795-B64DF529D489}" dt="2025-08-26T09:39:29.537" v="0" actId="47"/>
        <pc:sldMkLst>
          <pc:docMk/>
          <pc:sldMk cId="359157301" sldId="281"/>
        </pc:sldMkLst>
      </pc:sldChg>
      <pc:sldChg chg="del">
        <pc:chgData name="Häyry Marjo Lapin hyvinvointialue" userId="d27b276a-e359-4652-8298-3c59a3175941" providerId="ADAL" clId="{485BC241-1254-4D7B-A795-B64DF529D489}" dt="2025-08-26T09:39:29.537" v="0" actId="47"/>
        <pc:sldMkLst>
          <pc:docMk/>
          <pc:sldMk cId="1247109290" sldId="282"/>
        </pc:sldMkLst>
      </pc:sldChg>
      <pc:sldChg chg="del">
        <pc:chgData name="Häyry Marjo Lapin hyvinvointialue" userId="d27b276a-e359-4652-8298-3c59a3175941" providerId="ADAL" clId="{485BC241-1254-4D7B-A795-B64DF529D489}" dt="2025-08-26T09:39:29.537" v="0" actId="47"/>
        <pc:sldMkLst>
          <pc:docMk/>
          <pc:sldMk cId="2538280788" sldId="285"/>
        </pc:sldMkLst>
      </pc:sldChg>
      <pc:sldChg chg="del">
        <pc:chgData name="Häyry Marjo Lapin hyvinvointialue" userId="d27b276a-e359-4652-8298-3c59a3175941" providerId="ADAL" clId="{485BC241-1254-4D7B-A795-B64DF529D489}" dt="2025-08-26T09:39:29.537" v="0" actId="47"/>
        <pc:sldMkLst>
          <pc:docMk/>
          <pc:sldMk cId="3945486255" sldId="286"/>
        </pc:sldMkLst>
      </pc:sldChg>
      <pc:sldChg chg="del">
        <pc:chgData name="Häyry Marjo Lapin hyvinvointialue" userId="d27b276a-e359-4652-8298-3c59a3175941" providerId="ADAL" clId="{485BC241-1254-4D7B-A795-B64DF529D489}" dt="2025-08-26T09:39:29.537" v="0" actId="47"/>
        <pc:sldMkLst>
          <pc:docMk/>
          <pc:sldMk cId="1398586977" sldId="288"/>
        </pc:sldMkLst>
      </pc:sldChg>
      <pc:sldChg chg="del">
        <pc:chgData name="Häyry Marjo Lapin hyvinvointialue" userId="d27b276a-e359-4652-8298-3c59a3175941" providerId="ADAL" clId="{485BC241-1254-4D7B-A795-B64DF529D489}" dt="2025-08-26T09:39:29.537" v="0" actId="47"/>
        <pc:sldMkLst>
          <pc:docMk/>
          <pc:sldMk cId="2577310673" sldId="289"/>
        </pc:sldMkLst>
      </pc:sldChg>
      <pc:sldChg chg="del">
        <pc:chgData name="Häyry Marjo Lapin hyvinvointialue" userId="d27b276a-e359-4652-8298-3c59a3175941" providerId="ADAL" clId="{485BC241-1254-4D7B-A795-B64DF529D489}" dt="2025-08-26T09:39:29.537" v="0" actId="47"/>
        <pc:sldMkLst>
          <pc:docMk/>
          <pc:sldMk cId="3224010422" sldId="347"/>
        </pc:sldMkLst>
      </pc:sldChg>
      <pc:sldChg chg="del">
        <pc:chgData name="Häyry Marjo Lapin hyvinvointialue" userId="d27b276a-e359-4652-8298-3c59a3175941" providerId="ADAL" clId="{485BC241-1254-4D7B-A795-B64DF529D489}" dt="2025-08-26T09:39:29.537" v="0" actId="47"/>
        <pc:sldMkLst>
          <pc:docMk/>
          <pc:sldMk cId="3492337639" sldId="351"/>
        </pc:sldMkLst>
      </pc:sldChg>
      <pc:sldChg chg="del">
        <pc:chgData name="Häyry Marjo Lapin hyvinvointialue" userId="d27b276a-e359-4652-8298-3c59a3175941" providerId="ADAL" clId="{485BC241-1254-4D7B-A795-B64DF529D489}" dt="2025-08-26T09:39:39.885" v="1" actId="47"/>
        <pc:sldMkLst>
          <pc:docMk/>
          <pc:sldMk cId="2789634932" sldId="374"/>
        </pc:sldMkLst>
      </pc:sldChg>
      <pc:sldChg chg="del">
        <pc:chgData name="Häyry Marjo Lapin hyvinvointialue" userId="d27b276a-e359-4652-8298-3c59a3175941" providerId="ADAL" clId="{485BC241-1254-4D7B-A795-B64DF529D489}" dt="2025-08-26T09:39:39.885" v="1" actId="47"/>
        <pc:sldMkLst>
          <pc:docMk/>
          <pc:sldMk cId="3677194031" sldId="387"/>
        </pc:sldMkLst>
      </pc:sldChg>
      <pc:sldChg chg="del">
        <pc:chgData name="Häyry Marjo Lapin hyvinvointialue" userId="d27b276a-e359-4652-8298-3c59a3175941" providerId="ADAL" clId="{485BC241-1254-4D7B-A795-B64DF529D489}" dt="2025-08-26T09:39:39.885" v="1" actId="47"/>
        <pc:sldMkLst>
          <pc:docMk/>
          <pc:sldMk cId="3196232757" sldId="388"/>
        </pc:sldMkLst>
      </pc:sldChg>
      <pc:sldChg chg="del">
        <pc:chgData name="Häyry Marjo Lapin hyvinvointialue" userId="d27b276a-e359-4652-8298-3c59a3175941" providerId="ADAL" clId="{485BC241-1254-4D7B-A795-B64DF529D489}" dt="2025-08-26T09:39:39.885" v="1" actId="47"/>
        <pc:sldMkLst>
          <pc:docMk/>
          <pc:sldMk cId="747443380" sldId="396"/>
        </pc:sldMkLst>
      </pc:sldChg>
      <pc:sldChg chg="del">
        <pc:chgData name="Häyry Marjo Lapin hyvinvointialue" userId="d27b276a-e359-4652-8298-3c59a3175941" providerId="ADAL" clId="{485BC241-1254-4D7B-A795-B64DF529D489}" dt="2025-08-26T09:39:39.885" v="1" actId="47"/>
        <pc:sldMkLst>
          <pc:docMk/>
          <pc:sldMk cId="1860028365" sldId="398"/>
        </pc:sldMkLst>
      </pc:sldChg>
      <pc:sldChg chg="del">
        <pc:chgData name="Häyry Marjo Lapin hyvinvointialue" userId="d27b276a-e359-4652-8298-3c59a3175941" providerId="ADAL" clId="{485BC241-1254-4D7B-A795-B64DF529D489}" dt="2025-08-26T09:39:39.885" v="1" actId="47"/>
        <pc:sldMkLst>
          <pc:docMk/>
          <pc:sldMk cId="21937256" sldId="405"/>
        </pc:sldMkLst>
      </pc:sldChg>
      <pc:sldChg chg="del">
        <pc:chgData name="Häyry Marjo Lapin hyvinvointialue" userId="d27b276a-e359-4652-8298-3c59a3175941" providerId="ADAL" clId="{485BC241-1254-4D7B-A795-B64DF529D489}" dt="2025-08-26T09:39:39.885" v="1" actId="47"/>
        <pc:sldMkLst>
          <pc:docMk/>
          <pc:sldMk cId="1806585776" sldId="406"/>
        </pc:sldMkLst>
      </pc:sldChg>
      <pc:sldChg chg="del">
        <pc:chgData name="Häyry Marjo Lapin hyvinvointialue" userId="d27b276a-e359-4652-8298-3c59a3175941" providerId="ADAL" clId="{485BC241-1254-4D7B-A795-B64DF529D489}" dt="2025-08-26T09:39:29.537" v="0" actId="47"/>
        <pc:sldMkLst>
          <pc:docMk/>
          <pc:sldMk cId="3392602671" sldId="408"/>
        </pc:sldMkLst>
      </pc:sldChg>
      <pc:sldChg chg="modNotesTx">
        <pc:chgData name="Häyry Marjo Lapin hyvinvointialue" userId="d27b276a-e359-4652-8298-3c59a3175941" providerId="ADAL" clId="{485BC241-1254-4D7B-A795-B64DF529D489}" dt="2025-08-26T09:42:11.597" v="51" actId="6549"/>
        <pc:sldMkLst>
          <pc:docMk/>
          <pc:sldMk cId="1048628730" sldId="409"/>
        </pc:sldMkLst>
      </pc:sldChg>
      <pc:sldChg chg="del">
        <pc:chgData name="Häyry Marjo Lapin hyvinvointialue" userId="d27b276a-e359-4652-8298-3c59a3175941" providerId="ADAL" clId="{485BC241-1254-4D7B-A795-B64DF529D489}" dt="2025-08-26T09:39:39.885" v="1" actId="47"/>
        <pc:sldMkLst>
          <pc:docMk/>
          <pc:sldMk cId="1281019638" sldId="410"/>
        </pc:sldMkLst>
      </pc:sldChg>
      <pc:sldChg chg="del">
        <pc:chgData name="Häyry Marjo Lapin hyvinvointialue" userId="d27b276a-e359-4652-8298-3c59a3175941" providerId="ADAL" clId="{485BC241-1254-4D7B-A795-B64DF529D489}" dt="2025-08-26T09:39:39.885" v="1" actId="47"/>
        <pc:sldMkLst>
          <pc:docMk/>
          <pc:sldMk cId="3221306267" sldId="411"/>
        </pc:sldMkLst>
      </pc:sldChg>
      <pc:sldChg chg="del">
        <pc:chgData name="Häyry Marjo Lapin hyvinvointialue" userId="d27b276a-e359-4652-8298-3c59a3175941" providerId="ADAL" clId="{485BC241-1254-4D7B-A795-B64DF529D489}" dt="2025-08-26T09:39:39.885" v="1" actId="47"/>
        <pc:sldMkLst>
          <pc:docMk/>
          <pc:sldMk cId="3334737543" sldId="415"/>
        </pc:sldMkLst>
      </pc:sldChg>
      <pc:sldChg chg="del">
        <pc:chgData name="Häyry Marjo Lapin hyvinvointialue" userId="d27b276a-e359-4652-8298-3c59a3175941" providerId="ADAL" clId="{485BC241-1254-4D7B-A795-B64DF529D489}" dt="2025-08-26T09:39:39.885" v="1" actId="47"/>
        <pc:sldMkLst>
          <pc:docMk/>
          <pc:sldMk cId="2725943668" sldId="416"/>
        </pc:sldMkLst>
      </pc:sldChg>
      <pc:sldChg chg="del">
        <pc:chgData name="Häyry Marjo Lapin hyvinvointialue" userId="d27b276a-e359-4652-8298-3c59a3175941" providerId="ADAL" clId="{485BC241-1254-4D7B-A795-B64DF529D489}" dt="2025-08-26T09:39:39.885" v="1" actId="47"/>
        <pc:sldMkLst>
          <pc:docMk/>
          <pc:sldMk cId="2014789657" sldId="417"/>
        </pc:sldMkLst>
      </pc:sldChg>
      <pc:sldChg chg="del">
        <pc:chgData name="Häyry Marjo Lapin hyvinvointialue" userId="d27b276a-e359-4652-8298-3c59a3175941" providerId="ADAL" clId="{485BC241-1254-4D7B-A795-B64DF529D489}" dt="2025-08-26T09:39:29.537" v="0" actId="47"/>
        <pc:sldMkLst>
          <pc:docMk/>
          <pc:sldMk cId="3320816820" sldId="438"/>
        </pc:sldMkLst>
      </pc:sldChg>
      <pc:sldChg chg="del">
        <pc:chgData name="Häyry Marjo Lapin hyvinvointialue" userId="d27b276a-e359-4652-8298-3c59a3175941" providerId="ADAL" clId="{485BC241-1254-4D7B-A795-B64DF529D489}" dt="2025-08-26T09:39:39.885" v="1" actId="47"/>
        <pc:sldMkLst>
          <pc:docMk/>
          <pc:sldMk cId="785664095" sldId="439"/>
        </pc:sldMkLst>
      </pc:sldChg>
      <pc:sldChg chg="del">
        <pc:chgData name="Häyry Marjo Lapin hyvinvointialue" userId="d27b276a-e359-4652-8298-3c59a3175941" providerId="ADAL" clId="{485BC241-1254-4D7B-A795-B64DF529D489}" dt="2025-08-26T09:39:29.537" v="0" actId="47"/>
        <pc:sldMkLst>
          <pc:docMk/>
          <pc:sldMk cId="1588116071" sldId="443"/>
        </pc:sldMkLst>
      </pc:sldChg>
      <pc:sldChg chg="del">
        <pc:chgData name="Häyry Marjo Lapin hyvinvointialue" userId="d27b276a-e359-4652-8298-3c59a3175941" providerId="ADAL" clId="{485BC241-1254-4D7B-A795-B64DF529D489}" dt="2025-08-26T09:39:39.885" v="1" actId="47"/>
        <pc:sldMkLst>
          <pc:docMk/>
          <pc:sldMk cId="1080749840" sldId="445"/>
        </pc:sldMkLst>
      </pc:sldChg>
      <pc:sldChg chg="del">
        <pc:chgData name="Häyry Marjo Lapin hyvinvointialue" userId="d27b276a-e359-4652-8298-3c59a3175941" providerId="ADAL" clId="{485BC241-1254-4D7B-A795-B64DF529D489}" dt="2025-08-26T09:39:39.885" v="1" actId="47"/>
        <pc:sldMkLst>
          <pc:docMk/>
          <pc:sldMk cId="3180528768" sldId="446"/>
        </pc:sldMkLst>
      </pc:sldChg>
      <pc:sldChg chg="del">
        <pc:chgData name="Häyry Marjo Lapin hyvinvointialue" userId="d27b276a-e359-4652-8298-3c59a3175941" providerId="ADAL" clId="{485BC241-1254-4D7B-A795-B64DF529D489}" dt="2025-08-26T09:39:39.885" v="1" actId="47"/>
        <pc:sldMkLst>
          <pc:docMk/>
          <pc:sldMk cId="1977326858" sldId="456"/>
        </pc:sldMkLst>
      </pc:sldChg>
      <pc:sldChg chg="del">
        <pc:chgData name="Häyry Marjo Lapin hyvinvointialue" userId="d27b276a-e359-4652-8298-3c59a3175941" providerId="ADAL" clId="{485BC241-1254-4D7B-A795-B64DF529D489}" dt="2025-08-26T09:39:29.537" v="0" actId="47"/>
        <pc:sldMkLst>
          <pc:docMk/>
          <pc:sldMk cId="3205825466" sldId="458"/>
        </pc:sldMkLst>
      </pc:sldChg>
      <pc:sldChg chg="del">
        <pc:chgData name="Häyry Marjo Lapin hyvinvointialue" userId="d27b276a-e359-4652-8298-3c59a3175941" providerId="ADAL" clId="{485BC241-1254-4D7B-A795-B64DF529D489}" dt="2025-08-26T09:39:29.537" v="0" actId="47"/>
        <pc:sldMkLst>
          <pc:docMk/>
          <pc:sldMk cId="1362777784" sldId="460"/>
        </pc:sldMkLst>
      </pc:sldChg>
      <pc:sldChg chg="del">
        <pc:chgData name="Häyry Marjo Lapin hyvinvointialue" userId="d27b276a-e359-4652-8298-3c59a3175941" providerId="ADAL" clId="{485BC241-1254-4D7B-A795-B64DF529D489}" dt="2025-08-26T09:39:29.537" v="0" actId="47"/>
        <pc:sldMkLst>
          <pc:docMk/>
          <pc:sldMk cId="664962878" sldId="461"/>
        </pc:sldMkLst>
      </pc:sldChg>
      <pc:sldChg chg="del">
        <pc:chgData name="Häyry Marjo Lapin hyvinvointialue" userId="d27b276a-e359-4652-8298-3c59a3175941" providerId="ADAL" clId="{485BC241-1254-4D7B-A795-B64DF529D489}" dt="2025-08-26T09:39:39.885" v="1" actId="47"/>
        <pc:sldMkLst>
          <pc:docMk/>
          <pc:sldMk cId="483879663" sldId="465"/>
        </pc:sldMkLst>
      </pc:sldChg>
      <pc:sldChg chg="del">
        <pc:chgData name="Häyry Marjo Lapin hyvinvointialue" userId="d27b276a-e359-4652-8298-3c59a3175941" providerId="ADAL" clId="{485BC241-1254-4D7B-A795-B64DF529D489}" dt="2025-08-26T09:39:39.885" v="1" actId="47"/>
        <pc:sldMkLst>
          <pc:docMk/>
          <pc:sldMk cId="958843933" sldId="467"/>
        </pc:sldMkLst>
      </pc:sldChg>
      <pc:sldChg chg="del">
        <pc:chgData name="Häyry Marjo Lapin hyvinvointialue" userId="d27b276a-e359-4652-8298-3c59a3175941" providerId="ADAL" clId="{485BC241-1254-4D7B-A795-B64DF529D489}" dt="2025-08-26T09:39:29.537" v="0" actId="47"/>
        <pc:sldMkLst>
          <pc:docMk/>
          <pc:sldMk cId="3061306327" sldId="470"/>
        </pc:sldMkLst>
      </pc:sldChg>
      <pc:sldChg chg="del">
        <pc:chgData name="Häyry Marjo Lapin hyvinvointialue" userId="d27b276a-e359-4652-8298-3c59a3175941" providerId="ADAL" clId="{485BC241-1254-4D7B-A795-B64DF529D489}" dt="2025-08-26T09:39:29.537" v="0" actId="47"/>
        <pc:sldMkLst>
          <pc:docMk/>
          <pc:sldMk cId="1535453523" sldId="471"/>
        </pc:sldMkLst>
      </pc:sldChg>
      <pc:sldChg chg="del">
        <pc:chgData name="Häyry Marjo Lapin hyvinvointialue" userId="d27b276a-e359-4652-8298-3c59a3175941" providerId="ADAL" clId="{485BC241-1254-4D7B-A795-B64DF529D489}" dt="2025-08-26T09:39:29.537" v="0" actId="47"/>
        <pc:sldMkLst>
          <pc:docMk/>
          <pc:sldMk cId="4211850276" sldId="472"/>
        </pc:sldMkLst>
      </pc:sldChg>
      <pc:sldChg chg="addSp modSp mod">
        <pc:chgData name="Häyry Marjo Lapin hyvinvointialue" userId="d27b276a-e359-4652-8298-3c59a3175941" providerId="ADAL" clId="{485BC241-1254-4D7B-A795-B64DF529D489}" dt="2025-08-26T09:41:11.781" v="45" actId="1076"/>
        <pc:sldMkLst>
          <pc:docMk/>
          <pc:sldMk cId="3048803279" sldId="475"/>
        </pc:sldMkLst>
        <pc:spChg chg="add mod">
          <ac:chgData name="Häyry Marjo Lapin hyvinvointialue" userId="d27b276a-e359-4652-8298-3c59a3175941" providerId="ADAL" clId="{485BC241-1254-4D7B-A795-B64DF529D489}" dt="2025-08-26T09:41:11.781" v="45" actId="1076"/>
          <ac:spMkLst>
            <pc:docMk/>
            <pc:sldMk cId="3048803279" sldId="475"/>
            <ac:spMk id="6" creationId="{A262FD4F-89E7-9E8E-78E9-CD15A484EA68}"/>
          </ac:spMkLst>
        </pc:spChg>
      </pc:sldChg>
      <pc:sldChg chg="addSp modSp">
        <pc:chgData name="Häyry Marjo Lapin hyvinvointialue" userId="d27b276a-e359-4652-8298-3c59a3175941" providerId="ADAL" clId="{485BC241-1254-4D7B-A795-B64DF529D489}" dt="2025-08-26T09:41:17.801" v="46"/>
        <pc:sldMkLst>
          <pc:docMk/>
          <pc:sldMk cId="2516862015" sldId="476"/>
        </pc:sldMkLst>
        <pc:spChg chg="add mod">
          <ac:chgData name="Häyry Marjo Lapin hyvinvointialue" userId="d27b276a-e359-4652-8298-3c59a3175941" providerId="ADAL" clId="{485BC241-1254-4D7B-A795-B64DF529D489}" dt="2025-08-26T09:41:17.801" v="46"/>
          <ac:spMkLst>
            <pc:docMk/>
            <pc:sldMk cId="2516862015" sldId="476"/>
            <ac:spMk id="6" creationId="{B416ED41-AF3B-51D3-F895-D3E650DCFDBD}"/>
          </ac:spMkLst>
        </pc:spChg>
      </pc:sldChg>
      <pc:sldChg chg="addSp modSp">
        <pc:chgData name="Häyry Marjo Lapin hyvinvointialue" userId="d27b276a-e359-4652-8298-3c59a3175941" providerId="ADAL" clId="{485BC241-1254-4D7B-A795-B64DF529D489}" dt="2025-08-26T09:41:20.312" v="47"/>
        <pc:sldMkLst>
          <pc:docMk/>
          <pc:sldMk cId="477997668" sldId="478"/>
        </pc:sldMkLst>
        <pc:spChg chg="add mod">
          <ac:chgData name="Häyry Marjo Lapin hyvinvointialue" userId="d27b276a-e359-4652-8298-3c59a3175941" providerId="ADAL" clId="{485BC241-1254-4D7B-A795-B64DF529D489}" dt="2025-08-26T09:41:20.312" v="47"/>
          <ac:spMkLst>
            <pc:docMk/>
            <pc:sldMk cId="477997668" sldId="478"/>
            <ac:spMk id="6" creationId="{C50AD600-71BE-8EB3-56D3-A8100F5D0870}"/>
          </ac:spMkLst>
        </pc:spChg>
      </pc:sldChg>
      <pc:sldChg chg="addSp modSp">
        <pc:chgData name="Häyry Marjo Lapin hyvinvointialue" userId="d27b276a-e359-4652-8298-3c59a3175941" providerId="ADAL" clId="{485BC241-1254-4D7B-A795-B64DF529D489}" dt="2025-08-26T09:41:45.754" v="48"/>
        <pc:sldMkLst>
          <pc:docMk/>
          <pc:sldMk cId="3813915738" sldId="481"/>
        </pc:sldMkLst>
        <pc:spChg chg="add mod">
          <ac:chgData name="Häyry Marjo Lapin hyvinvointialue" userId="d27b276a-e359-4652-8298-3c59a3175941" providerId="ADAL" clId="{485BC241-1254-4D7B-A795-B64DF529D489}" dt="2025-08-26T09:41:45.754" v="48"/>
          <ac:spMkLst>
            <pc:docMk/>
            <pc:sldMk cId="3813915738" sldId="481"/>
            <ac:spMk id="2" creationId="{491A2DB2-A2AD-2DEC-C944-0C3C94AC0CFE}"/>
          </ac:spMkLst>
        </pc:spChg>
      </pc:sldChg>
      <pc:sldChg chg="del">
        <pc:chgData name="Häyry Marjo Lapin hyvinvointialue" userId="d27b276a-e359-4652-8298-3c59a3175941" providerId="ADAL" clId="{485BC241-1254-4D7B-A795-B64DF529D489}" dt="2025-08-26T09:39:29.537" v="0" actId="47"/>
        <pc:sldMkLst>
          <pc:docMk/>
          <pc:sldMk cId="2828579137" sldId="483"/>
        </pc:sldMkLst>
      </pc:sldChg>
      <pc:sldChg chg="modSp mod">
        <pc:chgData name="Häyry Marjo Lapin hyvinvointialue" userId="d27b276a-e359-4652-8298-3c59a3175941" providerId="ADAL" clId="{485BC241-1254-4D7B-A795-B64DF529D489}" dt="2025-08-26T09:41:58.679" v="50" actId="404"/>
        <pc:sldMkLst>
          <pc:docMk/>
          <pc:sldMk cId="238805797" sldId="484"/>
        </pc:sldMkLst>
        <pc:spChg chg="mod">
          <ac:chgData name="Häyry Marjo Lapin hyvinvointialue" userId="d27b276a-e359-4652-8298-3c59a3175941" providerId="ADAL" clId="{485BC241-1254-4D7B-A795-B64DF529D489}" dt="2025-08-26T09:41:58.679" v="50" actId="404"/>
          <ac:spMkLst>
            <pc:docMk/>
            <pc:sldMk cId="238805797" sldId="484"/>
            <ac:spMk id="6" creationId="{FB675841-FFEE-55CB-D40E-BCA1A9E4DA29}"/>
          </ac:spMkLst>
        </pc:spChg>
      </pc:sldChg>
      <pc:sldChg chg="del">
        <pc:chgData name="Häyry Marjo Lapin hyvinvointialue" userId="d27b276a-e359-4652-8298-3c59a3175941" providerId="ADAL" clId="{485BC241-1254-4D7B-A795-B64DF529D489}" dt="2025-08-26T09:39:39.885" v="1" actId="47"/>
        <pc:sldMkLst>
          <pc:docMk/>
          <pc:sldMk cId="1030315299" sldId="486"/>
        </pc:sldMkLst>
      </pc:sldChg>
      <pc:sldChg chg="del">
        <pc:chgData name="Häyry Marjo Lapin hyvinvointialue" userId="d27b276a-e359-4652-8298-3c59a3175941" providerId="ADAL" clId="{485BC241-1254-4D7B-A795-B64DF529D489}" dt="2025-08-26T09:39:39.885" v="1" actId="47"/>
        <pc:sldMkLst>
          <pc:docMk/>
          <pc:sldMk cId="2138280321" sldId="487"/>
        </pc:sldMkLst>
      </pc:sldChg>
      <pc:sldChg chg="del">
        <pc:chgData name="Häyry Marjo Lapin hyvinvointialue" userId="d27b276a-e359-4652-8298-3c59a3175941" providerId="ADAL" clId="{485BC241-1254-4D7B-A795-B64DF529D489}" dt="2025-08-26T09:39:29.537" v="0" actId="47"/>
        <pc:sldMkLst>
          <pc:docMk/>
          <pc:sldMk cId="2999570486" sldId="488"/>
        </pc:sldMkLst>
      </pc:sldChg>
      <pc:sldChg chg="del">
        <pc:chgData name="Häyry Marjo Lapin hyvinvointialue" userId="d27b276a-e359-4652-8298-3c59a3175941" providerId="ADAL" clId="{485BC241-1254-4D7B-A795-B64DF529D489}" dt="2025-08-26T09:39:39.885" v="1" actId="47"/>
        <pc:sldMkLst>
          <pc:docMk/>
          <pc:sldMk cId="4135621330" sldId="489"/>
        </pc:sldMkLst>
      </pc:sldChg>
      <pc:sldChg chg="del">
        <pc:chgData name="Häyry Marjo Lapin hyvinvointialue" userId="d27b276a-e359-4652-8298-3c59a3175941" providerId="ADAL" clId="{485BC241-1254-4D7B-A795-B64DF529D489}" dt="2025-08-26T09:39:39.885" v="1" actId="47"/>
        <pc:sldMkLst>
          <pc:docMk/>
          <pc:sldMk cId="114100528" sldId="490"/>
        </pc:sldMkLst>
      </pc:sldChg>
      <pc:sldChg chg="del">
        <pc:chgData name="Häyry Marjo Lapin hyvinvointialue" userId="d27b276a-e359-4652-8298-3c59a3175941" providerId="ADAL" clId="{485BC241-1254-4D7B-A795-B64DF529D489}" dt="2025-08-26T09:39:29.537" v="0" actId="47"/>
        <pc:sldMkLst>
          <pc:docMk/>
          <pc:sldMk cId="26067575" sldId="491"/>
        </pc:sldMkLst>
      </pc:sldChg>
      <pc:sldChg chg="del">
        <pc:chgData name="Häyry Marjo Lapin hyvinvointialue" userId="d27b276a-e359-4652-8298-3c59a3175941" providerId="ADAL" clId="{485BC241-1254-4D7B-A795-B64DF529D489}" dt="2025-08-26T09:39:39.885" v="1" actId="47"/>
        <pc:sldMkLst>
          <pc:docMk/>
          <pc:sldMk cId="3346982650" sldId="492"/>
        </pc:sldMkLst>
      </pc:sldChg>
      <pc:sldChg chg="del">
        <pc:chgData name="Häyry Marjo Lapin hyvinvointialue" userId="d27b276a-e359-4652-8298-3c59a3175941" providerId="ADAL" clId="{485BC241-1254-4D7B-A795-B64DF529D489}" dt="2025-08-26T09:39:39.885" v="1" actId="47"/>
        <pc:sldMkLst>
          <pc:docMk/>
          <pc:sldMk cId="1598821498" sldId="493"/>
        </pc:sldMkLst>
      </pc:sldChg>
      <pc:sldChg chg="del">
        <pc:chgData name="Häyry Marjo Lapin hyvinvointialue" userId="d27b276a-e359-4652-8298-3c59a3175941" providerId="ADAL" clId="{485BC241-1254-4D7B-A795-B64DF529D489}" dt="2025-08-26T09:39:39.885" v="1" actId="47"/>
        <pc:sldMkLst>
          <pc:docMk/>
          <pc:sldMk cId="695782246" sldId="494"/>
        </pc:sldMkLst>
      </pc:sldChg>
      <pc:sldChg chg="del">
        <pc:chgData name="Häyry Marjo Lapin hyvinvointialue" userId="d27b276a-e359-4652-8298-3c59a3175941" providerId="ADAL" clId="{485BC241-1254-4D7B-A795-B64DF529D489}" dt="2025-08-26T09:39:39.885" v="1" actId="47"/>
        <pc:sldMkLst>
          <pc:docMk/>
          <pc:sldMk cId="1789386942" sldId="495"/>
        </pc:sldMkLst>
      </pc:sldChg>
      <pc:sldChg chg="del">
        <pc:chgData name="Häyry Marjo Lapin hyvinvointialue" userId="d27b276a-e359-4652-8298-3c59a3175941" providerId="ADAL" clId="{485BC241-1254-4D7B-A795-B64DF529D489}" dt="2025-08-26T09:39:29.537" v="0" actId="47"/>
        <pc:sldMkLst>
          <pc:docMk/>
          <pc:sldMk cId="3565551902" sldId="496"/>
        </pc:sldMkLst>
      </pc:sldChg>
      <pc:sldChg chg="del">
        <pc:chgData name="Häyry Marjo Lapin hyvinvointialue" userId="d27b276a-e359-4652-8298-3c59a3175941" providerId="ADAL" clId="{485BC241-1254-4D7B-A795-B64DF529D489}" dt="2025-08-26T09:39:29.537" v="0" actId="47"/>
        <pc:sldMkLst>
          <pc:docMk/>
          <pc:sldMk cId="1874973806" sldId="497"/>
        </pc:sldMkLst>
      </pc:sldChg>
      <pc:sldChg chg="del">
        <pc:chgData name="Häyry Marjo Lapin hyvinvointialue" userId="d27b276a-e359-4652-8298-3c59a3175941" providerId="ADAL" clId="{485BC241-1254-4D7B-A795-B64DF529D489}" dt="2025-08-26T09:39:29.537" v="0" actId="47"/>
        <pc:sldMkLst>
          <pc:docMk/>
          <pc:sldMk cId="4254252606" sldId="498"/>
        </pc:sldMkLst>
      </pc:sldChg>
      <pc:sldChg chg="del">
        <pc:chgData name="Häyry Marjo Lapin hyvinvointialue" userId="d27b276a-e359-4652-8298-3c59a3175941" providerId="ADAL" clId="{485BC241-1254-4D7B-A795-B64DF529D489}" dt="2025-08-26T09:39:29.537" v="0" actId="47"/>
        <pc:sldMkLst>
          <pc:docMk/>
          <pc:sldMk cId="1315485977" sldId="499"/>
        </pc:sldMkLst>
      </pc:sldChg>
      <pc:sldChg chg="del">
        <pc:chgData name="Häyry Marjo Lapin hyvinvointialue" userId="d27b276a-e359-4652-8298-3c59a3175941" providerId="ADAL" clId="{485BC241-1254-4D7B-A795-B64DF529D489}" dt="2025-08-26T09:39:29.537" v="0" actId="47"/>
        <pc:sldMkLst>
          <pc:docMk/>
          <pc:sldMk cId="1242761547" sldId="500"/>
        </pc:sldMkLst>
      </pc:sldChg>
      <pc:sldChg chg="del">
        <pc:chgData name="Häyry Marjo Lapin hyvinvointialue" userId="d27b276a-e359-4652-8298-3c59a3175941" providerId="ADAL" clId="{485BC241-1254-4D7B-A795-B64DF529D489}" dt="2025-08-26T09:39:29.537" v="0" actId="47"/>
        <pc:sldMkLst>
          <pc:docMk/>
          <pc:sldMk cId="2967249428" sldId="501"/>
        </pc:sldMkLst>
      </pc:sldChg>
      <pc:sldChg chg="del">
        <pc:chgData name="Häyry Marjo Lapin hyvinvointialue" userId="d27b276a-e359-4652-8298-3c59a3175941" providerId="ADAL" clId="{485BC241-1254-4D7B-A795-B64DF529D489}" dt="2025-08-26T09:39:29.537" v="0" actId="47"/>
        <pc:sldMkLst>
          <pc:docMk/>
          <pc:sldMk cId="1993253824" sldId="502"/>
        </pc:sldMkLst>
      </pc:sldChg>
      <pc:sldChg chg="del">
        <pc:chgData name="Häyry Marjo Lapin hyvinvointialue" userId="d27b276a-e359-4652-8298-3c59a3175941" providerId="ADAL" clId="{485BC241-1254-4D7B-A795-B64DF529D489}" dt="2025-08-26T09:39:29.537" v="0" actId="47"/>
        <pc:sldMkLst>
          <pc:docMk/>
          <pc:sldMk cId="2350370848" sldId="503"/>
        </pc:sldMkLst>
      </pc:sldChg>
      <pc:sldChg chg="del">
        <pc:chgData name="Häyry Marjo Lapin hyvinvointialue" userId="d27b276a-e359-4652-8298-3c59a3175941" providerId="ADAL" clId="{485BC241-1254-4D7B-A795-B64DF529D489}" dt="2025-08-26T09:39:29.537" v="0" actId="47"/>
        <pc:sldMkLst>
          <pc:docMk/>
          <pc:sldMk cId="1126009068" sldId="504"/>
        </pc:sldMkLst>
      </pc:sldChg>
      <pc:sldChg chg="del">
        <pc:chgData name="Häyry Marjo Lapin hyvinvointialue" userId="d27b276a-e359-4652-8298-3c59a3175941" providerId="ADAL" clId="{485BC241-1254-4D7B-A795-B64DF529D489}" dt="2025-08-26T09:39:29.537" v="0" actId="47"/>
        <pc:sldMkLst>
          <pc:docMk/>
          <pc:sldMk cId="1601728158" sldId="505"/>
        </pc:sldMkLst>
      </pc:sldChg>
      <pc:sldChg chg="del">
        <pc:chgData name="Häyry Marjo Lapin hyvinvointialue" userId="d27b276a-e359-4652-8298-3c59a3175941" providerId="ADAL" clId="{485BC241-1254-4D7B-A795-B64DF529D489}" dt="2025-08-26T09:39:29.537" v="0" actId="47"/>
        <pc:sldMkLst>
          <pc:docMk/>
          <pc:sldMk cId="2210876475" sldId="506"/>
        </pc:sldMkLst>
      </pc:sldChg>
      <pc:sldChg chg="del">
        <pc:chgData name="Häyry Marjo Lapin hyvinvointialue" userId="d27b276a-e359-4652-8298-3c59a3175941" providerId="ADAL" clId="{485BC241-1254-4D7B-A795-B64DF529D489}" dt="2025-08-26T09:39:29.537" v="0" actId="47"/>
        <pc:sldMkLst>
          <pc:docMk/>
          <pc:sldMk cId="3162233023" sldId="507"/>
        </pc:sldMkLst>
      </pc:sldChg>
      <pc:sldChg chg="del">
        <pc:chgData name="Häyry Marjo Lapin hyvinvointialue" userId="d27b276a-e359-4652-8298-3c59a3175941" providerId="ADAL" clId="{485BC241-1254-4D7B-A795-B64DF529D489}" dt="2025-08-26T09:39:29.537" v="0" actId="47"/>
        <pc:sldMkLst>
          <pc:docMk/>
          <pc:sldMk cId="4283861334" sldId="508"/>
        </pc:sldMkLst>
      </pc:sldChg>
      <pc:sldChg chg="del">
        <pc:chgData name="Häyry Marjo Lapin hyvinvointialue" userId="d27b276a-e359-4652-8298-3c59a3175941" providerId="ADAL" clId="{485BC241-1254-4D7B-A795-B64DF529D489}" dt="2025-08-26T09:39:29.537" v="0" actId="47"/>
        <pc:sldMkLst>
          <pc:docMk/>
          <pc:sldMk cId="1767680951" sldId="509"/>
        </pc:sldMkLst>
      </pc:sldChg>
      <pc:sldChg chg="del">
        <pc:chgData name="Häyry Marjo Lapin hyvinvointialue" userId="d27b276a-e359-4652-8298-3c59a3175941" providerId="ADAL" clId="{485BC241-1254-4D7B-A795-B64DF529D489}" dt="2025-08-26T09:39:29.537" v="0" actId="47"/>
        <pc:sldMkLst>
          <pc:docMk/>
          <pc:sldMk cId="3664292259" sldId="510"/>
        </pc:sldMkLst>
      </pc:sldChg>
      <pc:sldChg chg="del">
        <pc:chgData name="Häyry Marjo Lapin hyvinvointialue" userId="d27b276a-e359-4652-8298-3c59a3175941" providerId="ADAL" clId="{485BC241-1254-4D7B-A795-B64DF529D489}" dt="2025-08-26T09:39:29.537" v="0" actId="47"/>
        <pc:sldMkLst>
          <pc:docMk/>
          <pc:sldMk cId="2648644766" sldId="511"/>
        </pc:sldMkLst>
      </pc:sldChg>
      <pc:sldChg chg="del">
        <pc:chgData name="Häyry Marjo Lapin hyvinvointialue" userId="d27b276a-e359-4652-8298-3c59a3175941" providerId="ADAL" clId="{485BC241-1254-4D7B-A795-B64DF529D489}" dt="2025-08-26T09:39:29.537" v="0" actId="47"/>
        <pc:sldMkLst>
          <pc:docMk/>
          <pc:sldMk cId="2027400560" sldId="512"/>
        </pc:sldMkLst>
      </pc:sldChg>
      <pc:sldChg chg="del">
        <pc:chgData name="Häyry Marjo Lapin hyvinvointialue" userId="d27b276a-e359-4652-8298-3c59a3175941" providerId="ADAL" clId="{485BC241-1254-4D7B-A795-B64DF529D489}" dt="2025-08-26T09:39:29.537" v="0" actId="47"/>
        <pc:sldMkLst>
          <pc:docMk/>
          <pc:sldMk cId="641846793" sldId="513"/>
        </pc:sldMkLst>
      </pc:sldChg>
      <pc:sldChg chg="del">
        <pc:chgData name="Häyry Marjo Lapin hyvinvointialue" userId="d27b276a-e359-4652-8298-3c59a3175941" providerId="ADAL" clId="{485BC241-1254-4D7B-A795-B64DF529D489}" dt="2025-08-26T09:39:29.537" v="0" actId="47"/>
        <pc:sldMkLst>
          <pc:docMk/>
          <pc:sldMk cId="3795540689" sldId="514"/>
        </pc:sldMkLst>
      </pc:sldChg>
      <pc:sldChg chg="del">
        <pc:chgData name="Häyry Marjo Lapin hyvinvointialue" userId="d27b276a-e359-4652-8298-3c59a3175941" providerId="ADAL" clId="{485BC241-1254-4D7B-A795-B64DF529D489}" dt="2025-08-26T09:39:29.537" v="0" actId="47"/>
        <pc:sldMkLst>
          <pc:docMk/>
          <pc:sldMk cId="3587217051" sldId="515"/>
        </pc:sldMkLst>
      </pc:sldChg>
      <pc:sldChg chg="del">
        <pc:chgData name="Häyry Marjo Lapin hyvinvointialue" userId="d27b276a-e359-4652-8298-3c59a3175941" providerId="ADAL" clId="{485BC241-1254-4D7B-A795-B64DF529D489}" dt="2025-08-26T09:39:29.537" v="0" actId="47"/>
        <pc:sldMkLst>
          <pc:docMk/>
          <pc:sldMk cId="2240966063" sldId="516"/>
        </pc:sldMkLst>
      </pc:sldChg>
      <pc:sldChg chg="addSp modSp mod">
        <pc:chgData name="Häyry Marjo Lapin hyvinvointialue" userId="d27b276a-e359-4652-8298-3c59a3175941" providerId="ADAL" clId="{485BC241-1254-4D7B-A795-B64DF529D489}" dt="2025-08-26T09:40:31.262" v="19" actId="20577"/>
        <pc:sldMkLst>
          <pc:docMk/>
          <pc:sldMk cId="1629675254" sldId="520"/>
        </pc:sldMkLst>
        <pc:spChg chg="add mod">
          <ac:chgData name="Häyry Marjo Lapin hyvinvointialue" userId="d27b276a-e359-4652-8298-3c59a3175941" providerId="ADAL" clId="{485BC241-1254-4D7B-A795-B64DF529D489}" dt="2025-08-26T09:40:31.262" v="19" actId="20577"/>
          <ac:spMkLst>
            <pc:docMk/>
            <pc:sldMk cId="1629675254" sldId="520"/>
            <ac:spMk id="3" creationId="{1540DFD1-E4F5-0431-5781-05D919F0F24A}"/>
          </ac:spMkLst>
        </pc:spChg>
      </pc:sldChg>
      <pc:sldChg chg="del">
        <pc:chgData name="Häyry Marjo Lapin hyvinvointialue" userId="d27b276a-e359-4652-8298-3c59a3175941" providerId="ADAL" clId="{485BC241-1254-4D7B-A795-B64DF529D489}" dt="2025-08-26T09:39:39.885" v="1" actId="47"/>
        <pc:sldMkLst>
          <pc:docMk/>
          <pc:sldMk cId="4143321388" sldId="521"/>
        </pc:sldMkLst>
      </pc:sldChg>
      <pc:sldChg chg="del">
        <pc:chgData name="Häyry Marjo Lapin hyvinvointialue" userId="d27b276a-e359-4652-8298-3c59a3175941" providerId="ADAL" clId="{485BC241-1254-4D7B-A795-B64DF529D489}" dt="2025-08-26T09:39:39.885" v="1" actId="47"/>
        <pc:sldMkLst>
          <pc:docMk/>
          <pc:sldMk cId="632955667" sldId="522"/>
        </pc:sldMkLst>
      </pc:sldChg>
      <pc:sldChg chg="del">
        <pc:chgData name="Häyry Marjo Lapin hyvinvointialue" userId="d27b276a-e359-4652-8298-3c59a3175941" providerId="ADAL" clId="{485BC241-1254-4D7B-A795-B64DF529D489}" dt="2025-08-26T09:39:39.885" v="1" actId="47"/>
        <pc:sldMkLst>
          <pc:docMk/>
          <pc:sldMk cId="2158661390" sldId="523"/>
        </pc:sldMkLst>
      </pc:sldChg>
      <pc:sldChg chg="del">
        <pc:chgData name="Häyry Marjo Lapin hyvinvointialue" userId="d27b276a-e359-4652-8298-3c59a3175941" providerId="ADAL" clId="{485BC241-1254-4D7B-A795-B64DF529D489}" dt="2025-08-26T09:39:39.885" v="1" actId="47"/>
        <pc:sldMkLst>
          <pc:docMk/>
          <pc:sldMk cId="995553847" sldId="524"/>
        </pc:sldMkLst>
      </pc:sldChg>
      <pc:sldChg chg="del">
        <pc:chgData name="Häyry Marjo Lapin hyvinvointialue" userId="d27b276a-e359-4652-8298-3c59a3175941" providerId="ADAL" clId="{485BC241-1254-4D7B-A795-B64DF529D489}" dt="2025-08-26T09:39:39.885" v="1" actId="47"/>
        <pc:sldMkLst>
          <pc:docMk/>
          <pc:sldMk cId="2724785287" sldId="525"/>
        </pc:sldMkLst>
      </pc:sldChg>
      <pc:sldChg chg="del">
        <pc:chgData name="Häyry Marjo Lapin hyvinvointialue" userId="d27b276a-e359-4652-8298-3c59a3175941" providerId="ADAL" clId="{485BC241-1254-4D7B-A795-B64DF529D489}" dt="2025-08-26T09:39:39.885" v="1" actId="47"/>
        <pc:sldMkLst>
          <pc:docMk/>
          <pc:sldMk cId="1135500884" sldId="526"/>
        </pc:sldMkLst>
      </pc:sldChg>
      <pc:sldMasterChg chg="delSldLayout">
        <pc:chgData name="Häyry Marjo Lapin hyvinvointialue" userId="d27b276a-e359-4652-8298-3c59a3175941" providerId="ADAL" clId="{485BC241-1254-4D7B-A795-B64DF529D489}" dt="2025-08-26T09:39:39.885" v="1" actId="47"/>
        <pc:sldMasterMkLst>
          <pc:docMk/>
          <pc:sldMasterMk cId="3680069974" sldId="2147483761"/>
        </pc:sldMasterMkLst>
        <pc:sldLayoutChg chg="del">
          <pc:chgData name="Häyry Marjo Lapin hyvinvointialue" userId="d27b276a-e359-4652-8298-3c59a3175941" providerId="ADAL" clId="{485BC241-1254-4D7B-A795-B64DF529D489}" dt="2025-08-26T09:39:39.885" v="1" actId="47"/>
          <pc:sldLayoutMkLst>
            <pc:docMk/>
            <pc:sldMasterMk cId="3680069974" sldId="2147483761"/>
            <pc:sldLayoutMk cId="3343093242" sldId="2147483763"/>
          </pc:sldLayoutMkLst>
        </pc:sldLayoutChg>
        <pc:sldLayoutChg chg="del">
          <pc:chgData name="Häyry Marjo Lapin hyvinvointialue" userId="d27b276a-e359-4652-8298-3c59a3175941" providerId="ADAL" clId="{485BC241-1254-4D7B-A795-B64DF529D489}" dt="2025-08-26T09:39:29.537" v="0" actId="47"/>
          <pc:sldLayoutMkLst>
            <pc:docMk/>
            <pc:sldMasterMk cId="3680069974" sldId="2147483761"/>
            <pc:sldLayoutMk cId="2873911256" sldId="2147483764"/>
          </pc:sldLayoutMkLst>
        </pc:sldLayoutChg>
        <pc:sldLayoutChg chg="del">
          <pc:chgData name="Häyry Marjo Lapin hyvinvointialue" userId="d27b276a-e359-4652-8298-3c59a3175941" providerId="ADAL" clId="{485BC241-1254-4D7B-A795-B64DF529D489}" dt="2025-08-26T09:39:29.537" v="0" actId="47"/>
          <pc:sldLayoutMkLst>
            <pc:docMk/>
            <pc:sldMasterMk cId="3680069974" sldId="2147483761"/>
            <pc:sldLayoutMk cId="2103447984" sldId="2147483775"/>
          </pc:sldLayoutMkLst>
        </pc:sldLayoutChg>
        <pc:sldLayoutChg chg="del">
          <pc:chgData name="Häyry Marjo Lapin hyvinvointialue" userId="d27b276a-e359-4652-8298-3c59a3175941" providerId="ADAL" clId="{485BC241-1254-4D7B-A795-B64DF529D489}" dt="2025-08-26T09:39:39.885" v="1" actId="47"/>
          <pc:sldLayoutMkLst>
            <pc:docMk/>
            <pc:sldMasterMk cId="3680069974" sldId="2147483761"/>
            <pc:sldLayoutMk cId="3524883691" sldId="2147483779"/>
          </pc:sldLayoutMkLst>
        </pc:sldLayoutChg>
        <pc:sldLayoutChg chg="del">
          <pc:chgData name="Häyry Marjo Lapin hyvinvointialue" userId="d27b276a-e359-4652-8298-3c59a3175941" providerId="ADAL" clId="{485BC241-1254-4D7B-A795-B64DF529D489}" dt="2025-08-26T09:39:29.537" v="0" actId="47"/>
          <pc:sldLayoutMkLst>
            <pc:docMk/>
            <pc:sldMasterMk cId="3680069974" sldId="2147483761"/>
            <pc:sldLayoutMk cId="4141818442" sldId="2147483780"/>
          </pc:sldLayoutMkLst>
        </pc:sldLayoutChg>
      </pc:sldMasterChg>
    </pc:docChg>
  </pc:docChgLst>
  <pc:docChgLst>
    <pc:chgData name="Vuomajoki Pilvi Lapin hyvinvointialue" userId="S::pilvi.vuomajoki@lapha.fi::60d87394-98b4-48bf-b92d-e9dabc40c515" providerId="AD" clId="Web-{B0BE1C57-044F-196A-21DF-E46F9BF09F9A}"/>
    <pc:docChg chg="modSld">
      <pc:chgData name="Vuomajoki Pilvi Lapin hyvinvointialue" userId="S::pilvi.vuomajoki@lapha.fi::60d87394-98b4-48bf-b92d-e9dabc40c515" providerId="AD" clId="Web-{B0BE1C57-044F-196A-21DF-E46F9BF09F9A}" dt="2025-01-14T08:36:13.969" v="3" actId="20577"/>
      <pc:docMkLst>
        <pc:docMk/>
      </pc:docMkLst>
      <pc:sldChg chg="modSp">
        <pc:chgData name="Vuomajoki Pilvi Lapin hyvinvointialue" userId="S::pilvi.vuomajoki@lapha.fi::60d87394-98b4-48bf-b92d-e9dabc40c515" providerId="AD" clId="Web-{B0BE1C57-044F-196A-21DF-E46F9BF09F9A}" dt="2025-01-14T08:36:13.969" v="3" actId="20577"/>
        <pc:sldMkLst>
          <pc:docMk/>
          <pc:sldMk cId="2496842290" sldId="265"/>
        </pc:sldMkLst>
      </pc:sldChg>
    </pc:docChg>
  </pc:docChgLst>
  <pc:docChgLst>
    <pc:chgData name="Häyry Marjo Poske" userId="d27b276a-e359-4652-8298-3c59a3175941" providerId="ADAL" clId="{DA4D2EF2-90C9-448A-8C81-1B3349DD8A70}"/>
    <pc:docChg chg="undo custSel addSld delSld modSld sldOrd delMainMaster">
      <pc:chgData name="Häyry Marjo Poske" userId="d27b276a-e359-4652-8298-3c59a3175941" providerId="ADAL" clId="{DA4D2EF2-90C9-448A-8C81-1B3349DD8A70}" dt="2024-11-01T06:41:12.604" v="13383" actId="20577"/>
      <pc:docMkLst>
        <pc:docMk/>
      </pc:docMkLst>
      <pc:sldChg chg="modSp add del mod">
        <pc:chgData name="Häyry Marjo Poske" userId="d27b276a-e359-4652-8298-3c59a3175941" providerId="ADAL" clId="{DA4D2EF2-90C9-448A-8C81-1B3349DD8A70}" dt="2024-10-29T06:03:00.539" v="7920" actId="47"/>
        <pc:sldMkLst>
          <pc:docMk/>
          <pc:sldMk cId="622728461" sldId="257"/>
        </pc:sldMkLst>
      </pc:sldChg>
      <pc:sldChg chg="add">
        <pc:chgData name="Häyry Marjo Poske" userId="d27b276a-e359-4652-8298-3c59a3175941" providerId="ADAL" clId="{DA4D2EF2-90C9-448A-8C81-1B3349DD8A70}" dt="2024-10-29T06:01:43.741" v="7913"/>
        <pc:sldMkLst>
          <pc:docMk/>
          <pc:sldMk cId="1472257617" sldId="258"/>
        </pc:sldMkLst>
      </pc:sldChg>
      <pc:sldChg chg="add">
        <pc:chgData name="Häyry Marjo Poske" userId="d27b276a-e359-4652-8298-3c59a3175941" providerId="ADAL" clId="{DA4D2EF2-90C9-448A-8C81-1B3349DD8A70}" dt="2024-10-29T06:01:43.741" v="7913"/>
        <pc:sldMkLst>
          <pc:docMk/>
          <pc:sldMk cId="3973466587" sldId="259"/>
        </pc:sldMkLst>
      </pc:sldChg>
      <pc:sldChg chg="add">
        <pc:chgData name="Häyry Marjo Poske" userId="d27b276a-e359-4652-8298-3c59a3175941" providerId="ADAL" clId="{DA4D2EF2-90C9-448A-8C81-1B3349DD8A70}" dt="2024-10-29T06:01:43.741" v="7913"/>
        <pc:sldMkLst>
          <pc:docMk/>
          <pc:sldMk cId="1905072782" sldId="260"/>
        </pc:sldMkLst>
      </pc:sldChg>
      <pc:sldChg chg="modSp add mod">
        <pc:chgData name="Häyry Marjo Poske" userId="d27b276a-e359-4652-8298-3c59a3175941" providerId="ADAL" clId="{DA4D2EF2-90C9-448A-8C81-1B3349DD8A70}" dt="2024-10-29T06:02:17.020" v="7918" actId="1076"/>
        <pc:sldMkLst>
          <pc:docMk/>
          <pc:sldMk cId="774565388" sldId="261"/>
        </pc:sldMkLst>
      </pc:sldChg>
      <pc:sldChg chg="add">
        <pc:chgData name="Häyry Marjo Poske" userId="d27b276a-e359-4652-8298-3c59a3175941" providerId="ADAL" clId="{DA4D2EF2-90C9-448A-8C81-1B3349DD8A70}" dt="2024-10-29T06:01:43.741" v="7913"/>
        <pc:sldMkLst>
          <pc:docMk/>
          <pc:sldMk cId="1868202425" sldId="262"/>
        </pc:sldMkLst>
      </pc:sldChg>
      <pc:sldChg chg="add">
        <pc:chgData name="Häyry Marjo Poske" userId="d27b276a-e359-4652-8298-3c59a3175941" providerId="ADAL" clId="{DA4D2EF2-90C9-448A-8C81-1B3349DD8A70}" dt="2024-10-29T06:01:43.741" v="7913"/>
        <pc:sldMkLst>
          <pc:docMk/>
          <pc:sldMk cId="3677021138" sldId="263"/>
        </pc:sldMkLst>
      </pc:sldChg>
      <pc:sldChg chg="add">
        <pc:chgData name="Häyry Marjo Poske" userId="d27b276a-e359-4652-8298-3c59a3175941" providerId="ADAL" clId="{DA4D2EF2-90C9-448A-8C81-1B3349DD8A70}" dt="2024-10-29T06:01:43.741" v="7913"/>
        <pc:sldMkLst>
          <pc:docMk/>
          <pc:sldMk cId="928017175" sldId="264"/>
        </pc:sldMkLst>
      </pc:sldChg>
      <pc:sldChg chg="add">
        <pc:chgData name="Häyry Marjo Poske" userId="d27b276a-e359-4652-8298-3c59a3175941" providerId="ADAL" clId="{DA4D2EF2-90C9-448A-8C81-1B3349DD8A70}" dt="2024-10-29T06:01:43.741" v="7913"/>
        <pc:sldMkLst>
          <pc:docMk/>
          <pc:sldMk cId="2496842290" sldId="265"/>
        </pc:sldMkLst>
      </pc:sldChg>
      <pc:sldChg chg="add">
        <pc:chgData name="Häyry Marjo Poske" userId="d27b276a-e359-4652-8298-3c59a3175941" providerId="ADAL" clId="{DA4D2EF2-90C9-448A-8C81-1B3349DD8A70}" dt="2024-10-29T06:01:43.741" v="7913"/>
        <pc:sldMkLst>
          <pc:docMk/>
          <pc:sldMk cId="3646500808" sldId="266"/>
        </pc:sldMkLst>
      </pc:sldChg>
      <pc:sldChg chg="add">
        <pc:chgData name="Häyry Marjo Poske" userId="d27b276a-e359-4652-8298-3c59a3175941" providerId="ADAL" clId="{DA4D2EF2-90C9-448A-8C81-1B3349DD8A70}" dt="2024-10-29T06:01:43.741" v="7913"/>
        <pc:sldMkLst>
          <pc:docMk/>
          <pc:sldMk cId="3630539900" sldId="267"/>
        </pc:sldMkLst>
      </pc:sldChg>
      <pc:sldChg chg="add">
        <pc:chgData name="Häyry Marjo Poske" userId="d27b276a-e359-4652-8298-3c59a3175941" providerId="ADAL" clId="{DA4D2EF2-90C9-448A-8C81-1B3349DD8A70}" dt="2024-10-29T06:01:43.741" v="7913"/>
        <pc:sldMkLst>
          <pc:docMk/>
          <pc:sldMk cId="3986471018" sldId="268"/>
        </pc:sldMkLst>
      </pc:sldChg>
      <pc:sldChg chg="add">
        <pc:chgData name="Häyry Marjo Poske" userId="d27b276a-e359-4652-8298-3c59a3175941" providerId="ADAL" clId="{DA4D2EF2-90C9-448A-8C81-1B3349DD8A70}" dt="2024-10-29T06:01:43.741" v="7913"/>
        <pc:sldMkLst>
          <pc:docMk/>
          <pc:sldMk cId="1709820667" sldId="269"/>
        </pc:sldMkLst>
      </pc:sldChg>
      <pc:sldChg chg="add">
        <pc:chgData name="Häyry Marjo Poske" userId="d27b276a-e359-4652-8298-3c59a3175941" providerId="ADAL" clId="{DA4D2EF2-90C9-448A-8C81-1B3349DD8A70}" dt="2024-10-29T06:01:43.741" v="7913"/>
        <pc:sldMkLst>
          <pc:docMk/>
          <pc:sldMk cId="882775281" sldId="270"/>
        </pc:sldMkLst>
      </pc:sldChg>
      <pc:sldChg chg="add">
        <pc:chgData name="Häyry Marjo Poske" userId="d27b276a-e359-4652-8298-3c59a3175941" providerId="ADAL" clId="{DA4D2EF2-90C9-448A-8C81-1B3349DD8A70}" dt="2024-10-29T06:01:43.741" v="7913"/>
        <pc:sldMkLst>
          <pc:docMk/>
          <pc:sldMk cId="3224676722" sldId="271"/>
        </pc:sldMkLst>
      </pc:sldChg>
      <pc:sldChg chg="add">
        <pc:chgData name="Häyry Marjo Poske" userId="d27b276a-e359-4652-8298-3c59a3175941" providerId="ADAL" clId="{DA4D2EF2-90C9-448A-8C81-1B3349DD8A70}" dt="2024-10-29T06:01:43.741" v="7913"/>
        <pc:sldMkLst>
          <pc:docMk/>
          <pc:sldMk cId="1895937803" sldId="272"/>
        </pc:sldMkLst>
      </pc:sldChg>
      <pc:sldChg chg="add">
        <pc:chgData name="Häyry Marjo Poske" userId="d27b276a-e359-4652-8298-3c59a3175941" providerId="ADAL" clId="{DA4D2EF2-90C9-448A-8C81-1B3349DD8A70}" dt="2024-10-29T06:01:43.741" v="7913"/>
        <pc:sldMkLst>
          <pc:docMk/>
          <pc:sldMk cId="733759056" sldId="273"/>
        </pc:sldMkLst>
      </pc:sldChg>
      <pc:sldChg chg="add">
        <pc:chgData name="Häyry Marjo Poske" userId="d27b276a-e359-4652-8298-3c59a3175941" providerId="ADAL" clId="{DA4D2EF2-90C9-448A-8C81-1B3349DD8A70}" dt="2024-10-29T06:01:43.741" v="7913"/>
        <pc:sldMkLst>
          <pc:docMk/>
          <pc:sldMk cId="1950087534" sldId="274"/>
        </pc:sldMkLst>
      </pc:sldChg>
      <pc:sldChg chg="add">
        <pc:chgData name="Häyry Marjo Poske" userId="d27b276a-e359-4652-8298-3c59a3175941" providerId="ADAL" clId="{DA4D2EF2-90C9-448A-8C81-1B3349DD8A70}" dt="2024-10-29T06:01:43.741" v="7913"/>
        <pc:sldMkLst>
          <pc:docMk/>
          <pc:sldMk cId="1683346460" sldId="275"/>
        </pc:sldMkLst>
      </pc:sldChg>
      <pc:sldChg chg="add">
        <pc:chgData name="Häyry Marjo Poske" userId="d27b276a-e359-4652-8298-3c59a3175941" providerId="ADAL" clId="{DA4D2EF2-90C9-448A-8C81-1B3349DD8A70}" dt="2024-10-29T06:01:43.741" v="7913"/>
        <pc:sldMkLst>
          <pc:docMk/>
          <pc:sldMk cId="2630079486" sldId="276"/>
        </pc:sldMkLst>
      </pc:sldChg>
      <pc:sldChg chg="add del">
        <pc:chgData name="Häyry Marjo Poske" userId="d27b276a-e359-4652-8298-3c59a3175941" providerId="ADAL" clId="{DA4D2EF2-90C9-448A-8C81-1B3349DD8A70}" dt="2024-10-29T06:03:07.672" v="7922" actId="47"/>
        <pc:sldMkLst>
          <pc:docMk/>
          <pc:sldMk cId="701980228" sldId="277"/>
        </pc:sldMkLst>
      </pc:sldChg>
      <pc:sldChg chg="add">
        <pc:chgData name="Häyry Marjo Poske" userId="d27b276a-e359-4652-8298-3c59a3175941" providerId="ADAL" clId="{DA4D2EF2-90C9-448A-8C81-1B3349DD8A70}" dt="2024-10-29T06:01:43.741" v="7913"/>
        <pc:sldMkLst>
          <pc:docMk/>
          <pc:sldMk cId="3991474464" sldId="278"/>
        </pc:sldMkLst>
      </pc:sldChg>
      <pc:sldChg chg="add">
        <pc:chgData name="Häyry Marjo Poske" userId="d27b276a-e359-4652-8298-3c59a3175941" providerId="ADAL" clId="{DA4D2EF2-90C9-448A-8C81-1B3349DD8A70}" dt="2024-10-29T06:01:43.741" v="7913"/>
        <pc:sldMkLst>
          <pc:docMk/>
          <pc:sldMk cId="2718686999" sldId="279"/>
        </pc:sldMkLst>
      </pc:sldChg>
      <pc:sldChg chg="add">
        <pc:chgData name="Häyry Marjo Poske" userId="d27b276a-e359-4652-8298-3c59a3175941" providerId="ADAL" clId="{DA4D2EF2-90C9-448A-8C81-1B3349DD8A70}" dt="2024-10-29T06:01:43.741" v="7913"/>
        <pc:sldMkLst>
          <pc:docMk/>
          <pc:sldMk cId="2389757628" sldId="280"/>
        </pc:sldMkLst>
      </pc:sldChg>
      <pc:sldChg chg="add">
        <pc:chgData name="Häyry Marjo Poske" userId="d27b276a-e359-4652-8298-3c59a3175941" providerId="ADAL" clId="{DA4D2EF2-90C9-448A-8C81-1B3349DD8A70}" dt="2024-10-29T06:01:43.741" v="7913"/>
        <pc:sldMkLst>
          <pc:docMk/>
          <pc:sldMk cId="359157301" sldId="281"/>
        </pc:sldMkLst>
      </pc:sldChg>
      <pc:sldChg chg="add">
        <pc:chgData name="Häyry Marjo Poske" userId="d27b276a-e359-4652-8298-3c59a3175941" providerId="ADAL" clId="{DA4D2EF2-90C9-448A-8C81-1B3349DD8A70}" dt="2024-10-29T06:01:43.741" v="7913"/>
        <pc:sldMkLst>
          <pc:docMk/>
          <pc:sldMk cId="1247109290" sldId="282"/>
        </pc:sldMkLst>
      </pc:sldChg>
      <pc:sldChg chg="add">
        <pc:chgData name="Häyry Marjo Poske" userId="d27b276a-e359-4652-8298-3c59a3175941" providerId="ADAL" clId="{DA4D2EF2-90C9-448A-8C81-1B3349DD8A70}" dt="2024-10-29T06:01:43.741" v="7913"/>
        <pc:sldMkLst>
          <pc:docMk/>
          <pc:sldMk cId="1835269430" sldId="283"/>
        </pc:sldMkLst>
      </pc:sldChg>
      <pc:sldChg chg="add">
        <pc:chgData name="Häyry Marjo Poske" userId="d27b276a-e359-4652-8298-3c59a3175941" providerId="ADAL" clId="{DA4D2EF2-90C9-448A-8C81-1B3349DD8A70}" dt="2024-10-29T06:01:43.741" v="7913"/>
        <pc:sldMkLst>
          <pc:docMk/>
          <pc:sldMk cId="2538280788" sldId="285"/>
        </pc:sldMkLst>
      </pc:sldChg>
      <pc:sldChg chg="add">
        <pc:chgData name="Häyry Marjo Poske" userId="d27b276a-e359-4652-8298-3c59a3175941" providerId="ADAL" clId="{DA4D2EF2-90C9-448A-8C81-1B3349DD8A70}" dt="2024-10-29T06:01:43.741" v="7913"/>
        <pc:sldMkLst>
          <pc:docMk/>
          <pc:sldMk cId="3945486255" sldId="286"/>
        </pc:sldMkLst>
      </pc:sldChg>
      <pc:sldChg chg="add">
        <pc:chgData name="Häyry Marjo Poske" userId="d27b276a-e359-4652-8298-3c59a3175941" providerId="ADAL" clId="{DA4D2EF2-90C9-448A-8C81-1B3349DD8A70}" dt="2024-10-29T06:01:43.741" v="7913"/>
        <pc:sldMkLst>
          <pc:docMk/>
          <pc:sldMk cId="1871640956" sldId="287"/>
        </pc:sldMkLst>
      </pc:sldChg>
      <pc:sldChg chg="add">
        <pc:chgData name="Häyry Marjo Poske" userId="d27b276a-e359-4652-8298-3c59a3175941" providerId="ADAL" clId="{DA4D2EF2-90C9-448A-8C81-1B3349DD8A70}" dt="2024-10-29T06:01:43.741" v="7913"/>
        <pc:sldMkLst>
          <pc:docMk/>
          <pc:sldMk cId="1398586977" sldId="288"/>
        </pc:sldMkLst>
      </pc:sldChg>
      <pc:sldChg chg="add">
        <pc:chgData name="Häyry Marjo Poske" userId="d27b276a-e359-4652-8298-3c59a3175941" providerId="ADAL" clId="{DA4D2EF2-90C9-448A-8C81-1B3349DD8A70}" dt="2024-10-29T06:01:43.741" v="7913"/>
        <pc:sldMkLst>
          <pc:docMk/>
          <pc:sldMk cId="2577310673" sldId="289"/>
        </pc:sldMkLst>
      </pc:sldChg>
      <pc:sldChg chg="modSp mod modNotesTx">
        <pc:chgData name="Häyry Marjo Poske" userId="d27b276a-e359-4652-8298-3c59a3175941" providerId="ADAL" clId="{DA4D2EF2-90C9-448A-8C81-1B3349DD8A70}" dt="2024-10-07T05:49:39.435" v="985" actId="20577"/>
        <pc:sldMkLst>
          <pc:docMk/>
          <pc:sldMk cId="3492337639" sldId="351"/>
        </pc:sldMkLst>
      </pc:sldChg>
      <pc:sldChg chg="modSp mod">
        <pc:chgData name="Häyry Marjo Poske" userId="d27b276a-e359-4652-8298-3c59a3175941" providerId="ADAL" clId="{DA4D2EF2-90C9-448A-8C81-1B3349DD8A70}" dt="2024-10-30T11:45:05.426" v="11648" actId="20577"/>
        <pc:sldMkLst>
          <pc:docMk/>
          <pc:sldMk cId="2903537245" sldId="360"/>
        </pc:sldMkLst>
      </pc:sldChg>
      <pc:sldChg chg="modNotesTx">
        <pc:chgData name="Häyry Marjo Poske" userId="d27b276a-e359-4652-8298-3c59a3175941" providerId="ADAL" clId="{DA4D2EF2-90C9-448A-8C81-1B3349DD8A70}" dt="2024-10-07T05:28:47.657" v="120" actId="20577"/>
        <pc:sldMkLst>
          <pc:docMk/>
          <pc:sldMk cId="1747299828" sldId="361"/>
        </pc:sldMkLst>
      </pc:sldChg>
      <pc:sldChg chg="modSp mod">
        <pc:chgData name="Häyry Marjo Poske" userId="d27b276a-e359-4652-8298-3c59a3175941" providerId="ADAL" clId="{DA4D2EF2-90C9-448A-8C81-1B3349DD8A70}" dt="2024-10-07T05:25:51.556" v="54" actId="20577"/>
        <pc:sldMkLst>
          <pc:docMk/>
          <pc:sldMk cId="1679778708" sldId="362"/>
        </pc:sldMkLst>
      </pc:sldChg>
      <pc:sldChg chg="modSp mod">
        <pc:chgData name="Häyry Marjo Poske" userId="d27b276a-e359-4652-8298-3c59a3175941" providerId="ADAL" clId="{DA4D2EF2-90C9-448A-8C81-1B3349DD8A70}" dt="2024-10-07T06:25:19.204" v="2479" actId="20577"/>
        <pc:sldMkLst>
          <pc:docMk/>
          <pc:sldMk cId="4132982428" sldId="363"/>
        </pc:sldMkLst>
      </pc:sldChg>
      <pc:sldChg chg="modSp mod modNotesTx">
        <pc:chgData name="Häyry Marjo Poske" userId="d27b276a-e359-4652-8298-3c59a3175941" providerId="ADAL" clId="{DA4D2EF2-90C9-448A-8C81-1B3349DD8A70}" dt="2024-10-17T06:29:42.836" v="6319" actId="20577"/>
        <pc:sldMkLst>
          <pc:docMk/>
          <pc:sldMk cId="1029074775" sldId="370"/>
        </pc:sldMkLst>
      </pc:sldChg>
      <pc:sldChg chg="modNotesTx">
        <pc:chgData name="Häyry Marjo Poske" userId="d27b276a-e359-4652-8298-3c59a3175941" providerId="ADAL" clId="{DA4D2EF2-90C9-448A-8C81-1B3349DD8A70}" dt="2024-10-17T06:00:25.983" v="3547" actId="20577"/>
        <pc:sldMkLst>
          <pc:docMk/>
          <pc:sldMk cId="4042159546" sldId="372"/>
        </pc:sldMkLst>
      </pc:sldChg>
      <pc:sldChg chg="modSp mod modNotesTx">
        <pc:chgData name="Häyry Marjo Poske" userId="d27b276a-e359-4652-8298-3c59a3175941" providerId="ADAL" clId="{DA4D2EF2-90C9-448A-8C81-1B3349DD8A70}" dt="2024-10-30T13:57:22.992" v="12446"/>
        <pc:sldMkLst>
          <pc:docMk/>
          <pc:sldMk cId="2789634932" sldId="374"/>
        </pc:sldMkLst>
      </pc:sldChg>
      <pc:sldChg chg="addSp delSp modSp mod modClrScheme chgLayout modNotesTx">
        <pc:chgData name="Häyry Marjo Poske" userId="d27b276a-e359-4652-8298-3c59a3175941" providerId="ADAL" clId="{DA4D2EF2-90C9-448A-8C81-1B3349DD8A70}" dt="2024-10-17T06:30:26.502" v="6331" actId="6549"/>
        <pc:sldMkLst>
          <pc:docMk/>
          <pc:sldMk cId="827968358" sldId="377"/>
        </pc:sldMkLst>
      </pc:sldChg>
      <pc:sldChg chg="addSp delSp modSp mod modClrScheme chgLayout modNotesTx">
        <pc:chgData name="Häyry Marjo Poske" userId="d27b276a-e359-4652-8298-3c59a3175941" providerId="ADAL" clId="{DA4D2EF2-90C9-448A-8C81-1B3349DD8A70}" dt="2024-10-17T06:37:41.248" v="7059" actId="20577"/>
        <pc:sldMkLst>
          <pc:docMk/>
          <pc:sldMk cId="3990171911" sldId="379"/>
        </pc:sldMkLst>
      </pc:sldChg>
      <pc:sldChg chg="modSp mod modNotesTx">
        <pc:chgData name="Häyry Marjo Poske" userId="d27b276a-e359-4652-8298-3c59a3175941" providerId="ADAL" clId="{DA4D2EF2-90C9-448A-8C81-1B3349DD8A70}" dt="2024-10-07T05:57:54.381" v="1500" actId="20577"/>
        <pc:sldMkLst>
          <pc:docMk/>
          <pc:sldMk cId="407928839" sldId="394"/>
        </pc:sldMkLst>
      </pc:sldChg>
      <pc:sldChg chg="modNotesTx">
        <pc:chgData name="Häyry Marjo Poske" userId="d27b276a-e359-4652-8298-3c59a3175941" providerId="ADAL" clId="{DA4D2EF2-90C9-448A-8C81-1B3349DD8A70}" dt="2024-10-29T08:10:15.097" v="8037" actId="20577"/>
        <pc:sldMkLst>
          <pc:docMk/>
          <pc:sldMk cId="747443380" sldId="396"/>
        </pc:sldMkLst>
      </pc:sldChg>
      <pc:sldChg chg="modSp mod modNotesTx">
        <pc:chgData name="Häyry Marjo Poske" userId="d27b276a-e359-4652-8298-3c59a3175941" providerId="ADAL" clId="{DA4D2EF2-90C9-448A-8C81-1B3349DD8A70}" dt="2024-10-29T13:30:42.047" v="11146" actId="20577"/>
        <pc:sldMkLst>
          <pc:docMk/>
          <pc:sldMk cId="1860028365" sldId="398"/>
        </pc:sldMkLst>
      </pc:sldChg>
      <pc:sldChg chg="modSp mod ord modNotesTx">
        <pc:chgData name="Häyry Marjo Poske" userId="d27b276a-e359-4652-8298-3c59a3175941" providerId="ADAL" clId="{DA4D2EF2-90C9-448A-8C81-1B3349DD8A70}" dt="2024-10-29T13:31:17.424" v="11161" actId="6549"/>
        <pc:sldMkLst>
          <pc:docMk/>
          <pc:sldMk cId="21937256" sldId="405"/>
        </pc:sldMkLst>
      </pc:sldChg>
      <pc:sldChg chg="modSp mod">
        <pc:chgData name="Häyry Marjo Poske" userId="d27b276a-e359-4652-8298-3c59a3175941" providerId="ADAL" clId="{DA4D2EF2-90C9-448A-8C81-1B3349DD8A70}" dt="2024-10-30T11:46:14.830" v="11652" actId="404"/>
        <pc:sldMkLst>
          <pc:docMk/>
          <pc:sldMk cId="1806585776" sldId="406"/>
        </pc:sldMkLst>
      </pc:sldChg>
      <pc:sldChg chg="addSp modSp mod modClrScheme chgLayout">
        <pc:chgData name="Häyry Marjo Poske" userId="d27b276a-e359-4652-8298-3c59a3175941" providerId="ADAL" clId="{DA4D2EF2-90C9-448A-8C81-1B3349DD8A70}" dt="2024-10-29T05:56:57.199" v="7580" actId="20577"/>
        <pc:sldMkLst>
          <pc:docMk/>
          <pc:sldMk cId="3221306267" sldId="411"/>
        </pc:sldMkLst>
      </pc:sldChg>
      <pc:sldChg chg="del ord">
        <pc:chgData name="Häyry Marjo Poske" userId="d27b276a-e359-4652-8298-3c59a3175941" providerId="ADAL" clId="{DA4D2EF2-90C9-448A-8C81-1B3349DD8A70}" dt="2024-10-29T06:04:15.225" v="7930" actId="47"/>
        <pc:sldMkLst>
          <pc:docMk/>
          <pc:sldMk cId="1304160738" sldId="413"/>
        </pc:sldMkLst>
      </pc:sldChg>
      <pc:sldChg chg="addSp modSp mod modClrScheme chgLayout">
        <pc:chgData name="Häyry Marjo Poske" userId="d27b276a-e359-4652-8298-3c59a3175941" providerId="ADAL" clId="{DA4D2EF2-90C9-448A-8C81-1B3349DD8A70}" dt="2024-10-29T05:57:28.767" v="7664" actId="20577"/>
        <pc:sldMkLst>
          <pc:docMk/>
          <pc:sldMk cId="2014789657" sldId="417"/>
        </pc:sldMkLst>
      </pc:sldChg>
      <pc:sldChg chg="modSp mod modNotesTx">
        <pc:chgData name="Häyry Marjo Poske" userId="d27b276a-e359-4652-8298-3c59a3175941" providerId="ADAL" clId="{DA4D2EF2-90C9-448A-8C81-1B3349DD8A70}" dt="2024-10-07T05:45:16.781" v="778" actId="20577"/>
        <pc:sldMkLst>
          <pc:docMk/>
          <pc:sldMk cId="1311994037" sldId="422"/>
        </pc:sldMkLst>
      </pc:sldChg>
      <pc:sldChg chg="addSp delSp modSp add mod modNotesTx">
        <pc:chgData name="Häyry Marjo Poske" userId="d27b276a-e359-4652-8298-3c59a3175941" providerId="ADAL" clId="{DA4D2EF2-90C9-448A-8C81-1B3349DD8A70}" dt="2024-10-07T05:31:59.225" v="240" actId="20577"/>
        <pc:sldMkLst>
          <pc:docMk/>
          <pc:sldMk cId="3320816820" sldId="438"/>
        </pc:sldMkLst>
      </pc:sldChg>
      <pc:sldChg chg="modNotesTx">
        <pc:chgData name="Häyry Marjo Poske" userId="d27b276a-e359-4652-8298-3c59a3175941" providerId="ADAL" clId="{DA4D2EF2-90C9-448A-8C81-1B3349DD8A70}" dt="2024-10-29T08:18:46.265" v="8397" actId="20577"/>
        <pc:sldMkLst>
          <pc:docMk/>
          <pc:sldMk cId="785664095" sldId="439"/>
        </pc:sldMkLst>
      </pc:sldChg>
      <pc:sldChg chg="modSp del mod modNotesTx">
        <pc:chgData name="Häyry Marjo Poske" userId="d27b276a-e359-4652-8298-3c59a3175941" providerId="ADAL" clId="{DA4D2EF2-90C9-448A-8C81-1B3349DD8A70}" dt="2024-11-01T06:13:34.301" v="12532" actId="47"/>
        <pc:sldMkLst>
          <pc:docMk/>
          <pc:sldMk cId="310382432" sldId="440"/>
        </pc:sldMkLst>
      </pc:sldChg>
      <pc:sldChg chg="addSp delSp modSp mod ord modClrScheme chgLayout modNotesTx">
        <pc:chgData name="Häyry Marjo Poske" userId="d27b276a-e359-4652-8298-3c59a3175941" providerId="ADAL" clId="{DA4D2EF2-90C9-448A-8C81-1B3349DD8A70}" dt="2024-10-29T13:34:21.295" v="11632" actId="6549"/>
        <pc:sldMkLst>
          <pc:docMk/>
          <pc:sldMk cId="3159253602" sldId="441"/>
        </pc:sldMkLst>
      </pc:sldChg>
      <pc:sldChg chg="addSp delSp modSp mod ord modNotesTx">
        <pc:chgData name="Häyry Marjo Poske" userId="d27b276a-e359-4652-8298-3c59a3175941" providerId="ADAL" clId="{DA4D2EF2-90C9-448A-8C81-1B3349DD8A70}" dt="2024-10-29T13:25:29.676" v="11084"/>
        <pc:sldMkLst>
          <pc:docMk/>
          <pc:sldMk cId="226362984" sldId="442"/>
        </pc:sldMkLst>
      </pc:sldChg>
      <pc:sldChg chg="modSp del mod">
        <pc:chgData name="Häyry Marjo Poske" userId="d27b276a-e359-4652-8298-3c59a3175941" providerId="ADAL" clId="{DA4D2EF2-90C9-448A-8C81-1B3349DD8A70}" dt="2024-10-29T06:06:45.555" v="7937" actId="47"/>
        <pc:sldMkLst>
          <pc:docMk/>
          <pc:sldMk cId="3864396192" sldId="444"/>
        </pc:sldMkLst>
      </pc:sldChg>
      <pc:sldChg chg="modNotesTx">
        <pc:chgData name="Häyry Marjo Poske" userId="d27b276a-e359-4652-8298-3c59a3175941" providerId="ADAL" clId="{DA4D2EF2-90C9-448A-8C81-1B3349DD8A70}" dt="2024-10-29T08:20:45.875" v="8399" actId="20577"/>
        <pc:sldMkLst>
          <pc:docMk/>
          <pc:sldMk cId="3180528768" sldId="446"/>
        </pc:sldMkLst>
      </pc:sldChg>
      <pc:sldChg chg="del ord">
        <pc:chgData name="Häyry Marjo Poske" userId="d27b276a-e359-4652-8298-3c59a3175941" providerId="ADAL" clId="{DA4D2EF2-90C9-448A-8C81-1B3349DD8A70}" dt="2024-10-29T08:22:40.290" v="8454" actId="47"/>
        <pc:sldMkLst>
          <pc:docMk/>
          <pc:sldMk cId="1481744289" sldId="447"/>
        </pc:sldMkLst>
      </pc:sldChg>
      <pc:sldChg chg="del ord">
        <pc:chgData name="Häyry Marjo Poske" userId="d27b276a-e359-4652-8298-3c59a3175941" providerId="ADAL" clId="{DA4D2EF2-90C9-448A-8C81-1B3349DD8A70}" dt="2024-10-29T08:22:41.515" v="8455" actId="47"/>
        <pc:sldMkLst>
          <pc:docMk/>
          <pc:sldMk cId="2396299918" sldId="448"/>
        </pc:sldMkLst>
      </pc:sldChg>
      <pc:sldChg chg="del">
        <pc:chgData name="Häyry Marjo Poske" userId="d27b276a-e359-4652-8298-3c59a3175941" providerId="ADAL" clId="{DA4D2EF2-90C9-448A-8C81-1B3349DD8A70}" dt="2024-10-29T05:55:20.421" v="7501" actId="47"/>
        <pc:sldMkLst>
          <pc:docMk/>
          <pc:sldMk cId="4143831594" sldId="449"/>
        </pc:sldMkLst>
      </pc:sldChg>
      <pc:sldChg chg="del">
        <pc:chgData name="Häyry Marjo Poske" userId="d27b276a-e359-4652-8298-3c59a3175941" providerId="ADAL" clId="{DA4D2EF2-90C9-448A-8C81-1B3349DD8A70}" dt="2024-10-29T05:55:21.571" v="7502" actId="47"/>
        <pc:sldMkLst>
          <pc:docMk/>
          <pc:sldMk cId="324920106" sldId="450"/>
        </pc:sldMkLst>
      </pc:sldChg>
      <pc:sldChg chg="del">
        <pc:chgData name="Häyry Marjo Poske" userId="d27b276a-e359-4652-8298-3c59a3175941" providerId="ADAL" clId="{DA4D2EF2-90C9-448A-8C81-1B3349DD8A70}" dt="2024-10-29T05:55:22.343" v="7503" actId="47"/>
        <pc:sldMkLst>
          <pc:docMk/>
          <pc:sldMk cId="2782652780" sldId="451"/>
        </pc:sldMkLst>
      </pc:sldChg>
      <pc:sldChg chg="del ord">
        <pc:chgData name="Häyry Marjo Poske" userId="d27b276a-e359-4652-8298-3c59a3175941" providerId="ADAL" clId="{DA4D2EF2-90C9-448A-8C81-1B3349DD8A70}" dt="2024-10-29T08:22:42.785" v="8456" actId="47"/>
        <pc:sldMkLst>
          <pc:docMk/>
          <pc:sldMk cId="1186325278" sldId="452"/>
        </pc:sldMkLst>
      </pc:sldChg>
      <pc:sldChg chg="del">
        <pc:chgData name="Häyry Marjo Poske" userId="d27b276a-e359-4652-8298-3c59a3175941" providerId="ADAL" clId="{DA4D2EF2-90C9-448A-8C81-1B3349DD8A70}" dt="2024-10-29T06:06:10.094" v="7931" actId="47"/>
        <pc:sldMkLst>
          <pc:docMk/>
          <pc:sldMk cId="2524262921" sldId="453"/>
        </pc:sldMkLst>
      </pc:sldChg>
      <pc:sldChg chg="add del">
        <pc:chgData name="Häyry Marjo Poske" userId="d27b276a-e359-4652-8298-3c59a3175941" providerId="ADAL" clId="{DA4D2EF2-90C9-448A-8C81-1B3349DD8A70}" dt="2024-10-17T07:19:25.772" v="7409"/>
        <pc:sldMkLst>
          <pc:docMk/>
          <pc:sldMk cId="160710656" sldId="456"/>
        </pc:sldMkLst>
      </pc:sldChg>
      <pc:sldChg chg="modSp add mod ord">
        <pc:chgData name="Häyry Marjo Poske" userId="d27b276a-e359-4652-8298-3c59a3175941" providerId="ADAL" clId="{DA4D2EF2-90C9-448A-8C81-1B3349DD8A70}" dt="2024-11-01T06:41:12.604" v="13383" actId="20577"/>
        <pc:sldMkLst>
          <pc:docMk/>
          <pc:sldMk cId="1977326858" sldId="456"/>
        </pc:sldMkLst>
      </pc:sldChg>
      <pc:sldChg chg="add del">
        <pc:chgData name="Häyry Marjo Poske" userId="d27b276a-e359-4652-8298-3c59a3175941" providerId="ADAL" clId="{DA4D2EF2-90C9-448A-8C81-1B3349DD8A70}" dt="2024-10-17T07:19:25.772" v="7409"/>
        <pc:sldMkLst>
          <pc:docMk/>
          <pc:sldMk cId="145963641" sldId="457"/>
        </pc:sldMkLst>
      </pc:sldChg>
      <pc:sldChg chg="add">
        <pc:chgData name="Häyry Marjo Poske" userId="d27b276a-e359-4652-8298-3c59a3175941" providerId="ADAL" clId="{DA4D2EF2-90C9-448A-8C81-1B3349DD8A70}" dt="2024-10-29T06:01:43.741" v="7913"/>
        <pc:sldMkLst>
          <pc:docMk/>
          <pc:sldMk cId="2453830900" sldId="457"/>
        </pc:sldMkLst>
      </pc:sldChg>
      <pc:sldChg chg="add del">
        <pc:chgData name="Häyry Marjo Poske" userId="d27b276a-e359-4652-8298-3c59a3175941" providerId="ADAL" clId="{DA4D2EF2-90C9-448A-8C81-1B3349DD8A70}" dt="2024-10-17T07:19:25.772" v="7409"/>
        <pc:sldMkLst>
          <pc:docMk/>
          <pc:sldMk cId="2912212796" sldId="458"/>
        </pc:sldMkLst>
      </pc:sldChg>
      <pc:sldChg chg="add">
        <pc:chgData name="Häyry Marjo Poske" userId="d27b276a-e359-4652-8298-3c59a3175941" providerId="ADAL" clId="{DA4D2EF2-90C9-448A-8C81-1B3349DD8A70}" dt="2024-10-29T06:02:58.730" v="7919"/>
        <pc:sldMkLst>
          <pc:docMk/>
          <pc:sldMk cId="3205825466" sldId="458"/>
        </pc:sldMkLst>
      </pc:sldChg>
      <pc:sldChg chg="add">
        <pc:chgData name="Häyry Marjo Poske" userId="d27b276a-e359-4652-8298-3c59a3175941" providerId="ADAL" clId="{DA4D2EF2-90C9-448A-8C81-1B3349DD8A70}" dt="2024-10-29T06:03:05.786" v="7921"/>
        <pc:sldMkLst>
          <pc:docMk/>
          <pc:sldMk cId="898992768" sldId="459"/>
        </pc:sldMkLst>
      </pc:sldChg>
      <pc:sldChg chg="add del">
        <pc:chgData name="Häyry Marjo Poske" userId="d27b276a-e359-4652-8298-3c59a3175941" providerId="ADAL" clId="{DA4D2EF2-90C9-448A-8C81-1B3349DD8A70}" dt="2024-10-17T07:19:25.772" v="7409"/>
        <pc:sldMkLst>
          <pc:docMk/>
          <pc:sldMk cId="2412746784" sldId="459"/>
        </pc:sldMkLst>
      </pc:sldChg>
      <pc:sldChg chg="add">
        <pc:chgData name="Häyry Marjo Poske" userId="d27b276a-e359-4652-8298-3c59a3175941" providerId="ADAL" clId="{DA4D2EF2-90C9-448A-8C81-1B3349DD8A70}" dt="2024-10-29T06:04:02.514" v="7927"/>
        <pc:sldMkLst>
          <pc:docMk/>
          <pc:sldMk cId="1362777784" sldId="460"/>
        </pc:sldMkLst>
      </pc:sldChg>
      <pc:sldChg chg="add">
        <pc:chgData name="Häyry Marjo Poske" userId="d27b276a-e359-4652-8298-3c59a3175941" providerId="ADAL" clId="{DA4D2EF2-90C9-448A-8C81-1B3349DD8A70}" dt="2024-10-29T06:04:02.514" v="7927"/>
        <pc:sldMkLst>
          <pc:docMk/>
          <pc:sldMk cId="664962878" sldId="461"/>
        </pc:sldMkLst>
      </pc:sldChg>
      <pc:sldChg chg="add del">
        <pc:chgData name="Häyry Marjo Poske" userId="d27b276a-e359-4652-8298-3c59a3175941" providerId="ADAL" clId="{DA4D2EF2-90C9-448A-8C81-1B3349DD8A70}" dt="2024-10-29T06:04:08.712" v="7928" actId="47"/>
        <pc:sldMkLst>
          <pc:docMk/>
          <pc:sldMk cId="2810360483" sldId="462"/>
        </pc:sldMkLst>
      </pc:sldChg>
      <pc:sldChg chg="modSp add mod modShow">
        <pc:chgData name="Häyry Marjo Poske" userId="d27b276a-e359-4652-8298-3c59a3175941" providerId="ADAL" clId="{DA4D2EF2-90C9-448A-8C81-1B3349DD8A70}" dt="2024-11-01T06:38:54.326" v="13303" actId="20577"/>
        <pc:sldMkLst>
          <pc:docMk/>
          <pc:sldMk cId="3934068196" sldId="462"/>
        </pc:sldMkLst>
      </pc:sldChg>
      <pc:sldChg chg="add del">
        <pc:chgData name="Häyry Marjo Poske" userId="d27b276a-e359-4652-8298-3c59a3175941" providerId="ADAL" clId="{DA4D2EF2-90C9-448A-8C81-1B3349DD8A70}" dt="2024-10-29T06:04:12.932" v="7929" actId="47"/>
        <pc:sldMkLst>
          <pc:docMk/>
          <pc:sldMk cId="3149597026" sldId="463"/>
        </pc:sldMkLst>
      </pc:sldChg>
      <pc:sldChg chg="modSp new del mod ord">
        <pc:chgData name="Häyry Marjo Poske" userId="d27b276a-e359-4652-8298-3c59a3175941" providerId="ADAL" clId="{DA4D2EF2-90C9-448A-8C81-1B3349DD8A70}" dt="2024-10-29T12:55:00.936" v="10721" actId="47"/>
        <pc:sldMkLst>
          <pc:docMk/>
          <pc:sldMk cId="3883703849" sldId="463"/>
        </pc:sldMkLst>
      </pc:sldChg>
      <pc:sldChg chg="delSp modSp add del mod ord modClrScheme chgLayout">
        <pc:chgData name="Häyry Marjo Poske" userId="d27b276a-e359-4652-8298-3c59a3175941" providerId="ADAL" clId="{DA4D2EF2-90C9-448A-8C81-1B3349DD8A70}" dt="2024-10-29T13:27:55.445" v="11119" actId="47"/>
        <pc:sldMkLst>
          <pc:docMk/>
          <pc:sldMk cId="0" sldId="464"/>
        </pc:sldMkLst>
      </pc:sldChg>
      <pc:sldChg chg="addSp delSp modSp add mod modNotesTx">
        <pc:chgData name="Häyry Marjo Poske" userId="d27b276a-e359-4652-8298-3c59a3175941" providerId="ADAL" clId="{DA4D2EF2-90C9-448A-8C81-1B3349DD8A70}" dt="2024-10-29T13:35:43.055" v="11647" actId="5793"/>
        <pc:sldMkLst>
          <pc:docMk/>
          <pc:sldMk cId="483879663" sldId="465"/>
        </pc:sldMkLst>
      </pc:sldChg>
      <pc:sldChg chg="addSp delSp modSp add mod ord modClrScheme chgLayout modNotesTx">
        <pc:chgData name="Häyry Marjo Poske" userId="d27b276a-e359-4652-8298-3c59a3175941" providerId="ADAL" clId="{DA4D2EF2-90C9-448A-8C81-1B3349DD8A70}" dt="2024-11-01T06:12:56.911" v="12531" actId="20577"/>
        <pc:sldMkLst>
          <pc:docMk/>
          <pc:sldMk cId="3988370024" sldId="466"/>
        </pc:sldMkLst>
      </pc:sldChg>
      <pc:sldChg chg="modSp add mod modNotesTx">
        <pc:chgData name="Häyry Marjo Poske" userId="d27b276a-e359-4652-8298-3c59a3175941" providerId="ADAL" clId="{DA4D2EF2-90C9-448A-8C81-1B3349DD8A70}" dt="2024-11-01T06:14:02.257" v="12575" actId="20577"/>
        <pc:sldMkLst>
          <pc:docMk/>
          <pc:sldMk cId="958843933" sldId="467"/>
        </pc:sldMkLst>
      </pc:sldChg>
      <pc:sldChg chg="addSp delSp modSp add del mod">
        <pc:chgData name="Häyry Marjo Poske" userId="d27b276a-e359-4652-8298-3c59a3175941" providerId="ADAL" clId="{DA4D2EF2-90C9-448A-8C81-1B3349DD8A70}" dt="2024-11-01T06:37:51.293" v="13217" actId="47"/>
        <pc:sldMkLst>
          <pc:docMk/>
          <pc:sldMk cId="3280914252" sldId="468"/>
        </pc:sldMkLst>
      </pc:sldChg>
      <pc:sldChg chg="addSp modSp add mod ord modNotesTx">
        <pc:chgData name="Häyry Marjo Poske" userId="d27b276a-e359-4652-8298-3c59a3175941" providerId="ADAL" clId="{DA4D2EF2-90C9-448A-8C81-1B3349DD8A70}" dt="2024-11-01T06:37:43.467" v="13216" actId="20577"/>
        <pc:sldMkLst>
          <pc:docMk/>
          <pc:sldMk cId="3353551878" sldId="469"/>
        </pc:sldMkLst>
      </pc:sldChg>
      <pc:sldMasterChg chg="delSldLayout">
        <pc:chgData name="Häyry Marjo Poske" userId="d27b276a-e359-4652-8298-3c59a3175941" providerId="ADAL" clId="{DA4D2EF2-90C9-448A-8C81-1B3349DD8A70}" dt="2024-10-29T13:27:55.445" v="11119" actId="47"/>
        <pc:sldMasterMkLst>
          <pc:docMk/>
          <pc:sldMasterMk cId="0" sldId="2147483648"/>
        </pc:sldMasterMkLst>
        <pc:sldLayoutChg chg="del">
          <pc:chgData name="Häyry Marjo Poske" userId="d27b276a-e359-4652-8298-3c59a3175941" providerId="ADAL" clId="{DA4D2EF2-90C9-448A-8C81-1B3349DD8A70}" dt="2024-10-29T13:27:55.445" v="11119" actId="47"/>
          <pc:sldLayoutMkLst>
            <pc:docMk/>
            <pc:sldMasterMk cId="0" sldId="2147483648"/>
            <pc:sldLayoutMk cId="1948913152" sldId="2147483761"/>
          </pc:sldLayoutMkLst>
        </pc:sldLayoutChg>
      </pc:sldMasterChg>
      <pc:sldMasterChg chg="del delSldLayout">
        <pc:chgData name="Häyry Marjo Poske" userId="d27b276a-e359-4652-8298-3c59a3175941" providerId="ADAL" clId="{DA4D2EF2-90C9-448A-8C81-1B3349DD8A70}" dt="2024-10-29T08:22:42.785" v="8456" actId="47"/>
        <pc:sldMasterMkLst>
          <pc:docMk/>
          <pc:sldMasterMk cId="2208599206" sldId="2147483761"/>
        </pc:sldMasterMkLst>
        <pc:sldLayoutChg chg="del">
          <pc:chgData name="Häyry Marjo Poske" userId="d27b276a-e359-4652-8298-3c59a3175941" providerId="ADAL" clId="{DA4D2EF2-90C9-448A-8C81-1B3349DD8A70}" dt="2024-10-29T08:22:42.785" v="8456" actId="47"/>
          <pc:sldLayoutMkLst>
            <pc:docMk/>
            <pc:sldMasterMk cId="2208599206" sldId="2147483761"/>
            <pc:sldLayoutMk cId="919924465" sldId="2147483762"/>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1642928475" sldId="2147483763"/>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1454055813" sldId="2147483764"/>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2723649612" sldId="2147483765"/>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379422057" sldId="2147483766"/>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3925143390" sldId="2147483767"/>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2287070903" sldId="2147483768"/>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955739374" sldId="2147483769"/>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3187134915" sldId="2147483770"/>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99082227" sldId="2147483771"/>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2613160784" sldId="2147483772"/>
          </pc:sldLayoutMkLst>
        </pc:sldLayoutChg>
      </pc:sldMasterChg>
    </pc:docChg>
  </pc:docChgLst>
  <pc:docChgLst>
    <pc:chgData name="Reinikka Laura Kittilän kunta" userId="S::laura.reinikka@kittila.fi::46e20055-192c-47a2-ba17-f444b56207d7" providerId="AD" clId="Web-{07F2392B-C1B2-AF6F-EF1A-D9D20C8A51D9}"/>
    <pc:docChg chg="modSld">
      <pc:chgData name="Reinikka Laura Kittilän kunta" userId="S::laura.reinikka@kittila.fi::46e20055-192c-47a2-ba17-f444b56207d7" providerId="AD" clId="Web-{07F2392B-C1B2-AF6F-EF1A-D9D20C8A51D9}" dt="2025-02-06T12:01:31.208" v="81"/>
      <pc:docMkLst>
        <pc:docMk/>
      </pc:docMkLst>
      <pc:sldChg chg="modNotes">
        <pc:chgData name="Reinikka Laura Kittilän kunta" userId="S::laura.reinikka@kittila.fi::46e20055-192c-47a2-ba17-f444b56207d7" providerId="AD" clId="Web-{07F2392B-C1B2-AF6F-EF1A-D9D20C8A51D9}" dt="2025-02-06T11:45:58.118" v="55"/>
        <pc:sldMkLst>
          <pc:docMk/>
          <pc:sldMk cId="3986471018" sldId="268"/>
        </pc:sldMkLst>
      </pc:sldChg>
      <pc:sldChg chg="modNotes">
        <pc:chgData name="Reinikka Laura Kittilän kunta" userId="S::laura.reinikka@kittila.fi::46e20055-192c-47a2-ba17-f444b56207d7" providerId="AD" clId="Web-{07F2392B-C1B2-AF6F-EF1A-D9D20C8A51D9}" dt="2025-02-06T11:22:06.974" v="31"/>
        <pc:sldMkLst>
          <pc:docMk/>
          <pc:sldMk cId="1709820667" sldId="269"/>
        </pc:sldMkLst>
      </pc:sldChg>
      <pc:sldChg chg="modNotes">
        <pc:chgData name="Reinikka Laura Kittilän kunta" userId="S::laura.reinikka@kittila.fi::46e20055-192c-47a2-ba17-f444b56207d7" providerId="AD" clId="Web-{07F2392B-C1B2-AF6F-EF1A-D9D20C8A51D9}" dt="2025-02-06T11:22:50.506" v="35"/>
        <pc:sldMkLst>
          <pc:docMk/>
          <pc:sldMk cId="882775281" sldId="270"/>
        </pc:sldMkLst>
      </pc:sldChg>
      <pc:sldChg chg="modNotes">
        <pc:chgData name="Reinikka Laura Kittilän kunta" userId="S::laura.reinikka@kittila.fi::46e20055-192c-47a2-ba17-f444b56207d7" providerId="AD" clId="Web-{07F2392B-C1B2-AF6F-EF1A-D9D20C8A51D9}" dt="2025-02-06T11:24:46.352" v="39"/>
        <pc:sldMkLst>
          <pc:docMk/>
          <pc:sldMk cId="3224676722" sldId="271"/>
        </pc:sldMkLst>
      </pc:sldChg>
      <pc:sldChg chg="modNotes">
        <pc:chgData name="Reinikka Laura Kittilän kunta" userId="S::laura.reinikka@kittila.fi::46e20055-192c-47a2-ba17-f444b56207d7" providerId="AD" clId="Web-{07F2392B-C1B2-AF6F-EF1A-D9D20C8A51D9}" dt="2025-02-06T11:53:43.265" v="69"/>
        <pc:sldMkLst>
          <pc:docMk/>
          <pc:sldMk cId="1895937803" sldId="272"/>
        </pc:sldMkLst>
      </pc:sldChg>
      <pc:sldChg chg="modNotes">
        <pc:chgData name="Reinikka Laura Kittilän kunta" userId="S::laura.reinikka@kittila.fi::46e20055-192c-47a2-ba17-f444b56207d7" providerId="AD" clId="Web-{07F2392B-C1B2-AF6F-EF1A-D9D20C8A51D9}" dt="2025-02-06T11:25:18.743" v="48"/>
        <pc:sldMkLst>
          <pc:docMk/>
          <pc:sldMk cId="1950087534" sldId="274"/>
        </pc:sldMkLst>
      </pc:sldChg>
      <pc:sldChg chg="modNotes">
        <pc:chgData name="Reinikka Laura Kittilän kunta" userId="S::laura.reinikka@kittila.fi::46e20055-192c-47a2-ba17-f444b56207d7" providerId="AD" clId="Web-{07F2392B-C1B2-AF6F-EF1A-D9D20C8A51D9}" dt="2025-02-06T11:59:40.597" v="71"/>
        <pc:sldMkLst>
          <pc:docMk/>
          <pc:sldMk cId="1683346460" sldId="275"/>
        </pc:sldMkLst>
      </pc:sldChg>
      <pc:sldChg chg="modNotes">
        <pc:chgData name="Reinikka Laura Kittilän kunta" userId="S::laura.reinikka@kittila.fi::46e20055-192c-47a2-ba17-f444b56207d7" providerId="AD" clId="Web-{07F2392B-C1B2-AF6F-EF1A-D9D20C8A51D9}" dt="2025-02-06T12:01:00.473" v="74"/>
        <pc:sldMkLst>
          <pc:docMk/>
          <pc:sldMk cId="2577310673" sldId="289"/>
        </pc:sldMkLst>
      </pc:sldChg>
      <pc:sldChg chg="modNotes">
        <pc:chgData name="Reinikka Laura Kittilän kunta" userId="S::laura.reinikka@kittila.fi::46e20055-192c-47a2-ba17-f444b56207d7" providerId="AD" clId="Web-{07F2392B-C1B2-AF6F-EF1A-D9D20C8A51D9}" dt="2025-02-06T12:01:05.270" v="76"/>
        <pc:sldMkLst>
          <pc:docMk/>
          <pc:sldMk cId="3392602671" sldId="408"/>
        </pc:sldMkLst>
      </pc:sldChg>
      <pc:sldChg chg="modNotes">
        <pc:chgData name="Reinikka Laura Kittilän kunta" userId="S::laura.reinikka@kittila.fi::46e20055-192c-47a2-ba17-f444b56207d7" providerId="AD" clId="Web-{07F2392B-C1B2-AF6F-EF1A-D9D20C8A51D9}" dt="2025-02-06T12:01:13.895" v="78"/>
        <pc:sldMkLst>
          <pc:docMk/>
          <pc:sldMk cId="1048628730" sldId="409"/>
        </pc:sldMkLst>
      </pc:sldChg>
      <pc:sldChg chg="modNotes">
        <pc:chgData name="Reinikka Laura Kittilän kunta" userId="S::laura.reinikka@kittila.fi::46e20055-192c-47a2-ba17-f444b56207d7" providerId="AD" clId="Web-{07F2392B-C1B2-AF6F-EF1A-D9D20C8A51D9}" dt="2025-02-06T12:01:23.927" v="80"/>
        <pc:sldMkLst>
          <pc:docMk/>
          <pc:sldMk cId="1281019638" sldId="410"/>
        </pc:sldMkLst>
      </pc:sldChg>
      <pc:sldChg chg="modNotes">
        <pc:chgData name="Reinikka Laura Kittilän kunta" userId="S::laura.reinikka@kittila.fi::46e20055-192c-47a2-ba17-f444b56207d7" providerId="AD" clId="Web-{07F2392B-C1B2-AF6F-EF1A-D9D20C8A51D9}" dt="2025-02-06T12:01:31.208" v="81"/>
        <pc:sldMkLst>
          <pc:docMk/>
          <pc:sldMk cId="3221306267" sldId="411"/>
        </pc:sldMkLst>
      </pc:sldChg>
    </pc:docChg>
  </pc:docChgLst>
  <pc:docChgLst>
    <pc:chgData name="Vuomajoki Pilvi Lapin hyvinvointialue" userId="S::pilvi.vuomajoki@lapha.fi::60d87394-98b4-48bf-b92d-e9dabc40c515" providerId="AD" clId="Web-{25D4A116-25FE-7E07-9460-9560230C7EB5}"/>
    <pc:docChg chg="modSld">
      <pc:chgData name="Vuomajoki Pilvi Lapin hyvinvointialue" userId="S::pilvi.vuomajoki@lapha.fi::60d87394-98b4-48bf-b92d-e9dabc40c515" providerId="AD" clId="Web-{25D4A116-25FE-7E07-9460-9560230C7EB5}" dt="2024-09-18T06:46:03.626" v="7"/>
      <pc:docMkLst>
        <pc:docMk/>
      </pc:docMkLst>
      <pc:sldChg chg="addSp delSp modSp">
        <pc:chgData name="Vuomajoki Pilvi Lapin hyvinvointialue" userId="S::pilvi.vuomajoki@lapha.fi::60d87394-98b4-48bf-b92d-e9dabc40c515" providerId="AD" clId="Web-{25D4A116-25FE-7E07-9460-9560230C7EB5}" dt="2024-09-18T06:46:03.626" v="7"/>
        <pc:sldMkLst>
          <pc:docMk/>
          <pc:sldMk cId="0" sldId="256"/>
        </pc:sldMkLst>
      </pc:sldChg>
    </pc:docChg>
  </pc:docChgLst>
  <pc:docChgLst>
    <pc:chgData name="Vuomajoki Pilvi Lapin hyvinvointialue" userId="S::pilvi.vuomajoki.mehilainen.fi@lapitoy.onmicrosoft.com::60d87394-98b4-48bf-b92d-e9dabc40c515" providerId="AD" clId="Web-{4491A430-C884-F09C-2F25-887C89DCC20A}"/>
    <pc:docChg chg="delSld modSld">
      <pc:chgData name="Vuomajoki Pilvi Lapin hyvinvointialue" userId="S::pilvi.vuomajoki.mehilainen.fi@lapitoy.onmicrosoft.com::60d87394-98b4-48bf-b92d-e9dabc40c515" providerId="AD" clId="Web-{4491A430-C884-F09C-2F25-887C89DCC20A}" dt="2025-01-30T12:42:34.910" v="613"/>
      <pc:docMkLst>
        <pc:docMk/>
      </pc:docMkLst>
      <pc:sldChg chg="modSp modNotes">
        <pc:chgData name="Vuomajoki Pilvi Lapin hyvinvointialue" userId="S::pilvi.vuomajoki.mehilainen.fi@lapitoy.onmicrosoft.com::60d87394-98b4-48bf-b92d-e9dabc40c515" providerId="AD" clId="Web-{4491A430-C884-F09C-2F25-887C89DCC20A}" dt="2025-01-30T12:23:02.890" v="94"/>
        <pc:sldMkLst>
          <pc:docMk/>
          <pc:sldMk cId="1950087534" sldId="274"/>
        </pc:sldMkLst>
      </pc:sldChg>
      <pc:sldChg chg="modSp">
        <pc:chgData name="Vuomajoki Pilvi Lapin hyvinvointialue" userId="S::pilvi.vuomajoki.mehilainen.fi@lapitoy.onmicrosoft.com::60d87394-98b4-48bf-b92d-e9dabc40c515" providerId="AD" clId="Web-{4491A430-C884-F09C-2F25-887C89DCC20A}" dt="2025-01-30T12:23:24.282" v="122" actId="20577"/>
        <pc:sldMkLst>
          <pc:docMk/>
          <pc:sldMk cId="359157301" sldId="281"/>
        </pc:sldMkLst>
      </pc:sldChg>
      <pc:sldChg chg="del">
        <pc:chgData name="Vuomajoki Pilvi Lapin hyvinvointialue" userId="S::pilvi.vuomajoki.mehilainen.fi@lapitoy.onmicrosoft.com::60d87394-98b4-48bf-b92d-e9dabc40c515" providerId="AD" clId="Web-{4491A430-C884-F09C-2F25-887C89DCC20A}" dt="2025-01-30T12:42:34.910" v="613"/>
        <pc:sldMkLst>
          <pc:docMk/>
          <pc:sldMk cId="3934068196" sldId="462"/>
        </pc:sldMkLst>
      </pc:sldChg>
      <pc:sldChg chg="modNotes">
        <pc:chgData name="Vuomajoki Pilvi Lapin hyvinvointialue" userId="S::pilvi.vuomajoki.mehilainen.fi@lapitoy.onmicrosoft.com::60d87394-98b4-48bf-b92d-e9dabc40c515" providerId="AD" clId="Web-{4491A430-C884-F09C-2F25-887C89DCC20A}" dt="2025-01-30T12:36:50.667" v="582"/>
        <pc:sldMkLst>
          <pc:docMk/>
          <pc:sldMk cId="958843933" sldId="467"/>
        </pc:sldMkLst>
      </pc:sldChg>
      <pc:sldChg chg="modNotes">
        <pc:chgData name="Vuomajoki Pilvi Lapin hyvinvointialue" userId="S::pilvi.vuomajoki.mehilainen.fi@lapitoy.onmicrosoft.com::60d87394-98b4-48bf-b92d-e9dabc40c515" providerId="AD" clId="Web-{4491A430-C884-F09C-2F25-887C89DCC20A}" dt="2025-01-30T12:30:28.719" v="199"/>
        <pc:sldMkLst>
          <pc:docMk/>
          <pc:sldMk cId="2138280321" sldId="487"/>
        </pc:sldMkLst>
      </pc:sldChg>
      <pc:sldChg chg="del">
        <pc:chgData name="Vuomajoki Pilvi Lapin hyvinvointialue" userId="S::pilvi.vuomajoki.mehilainen.fi@lapitoy.onmicrosoft.com::60d87394-98b4-48bf-b92d-e9dabc40c515" providerId="AD" clId="Web-{4491A430-C884-F09C-2F25-887C89DCC20A}" dt="2025-01-30T12:30:35.281" v="200"/>
        <pc:sldMkLst>
          <pc:docMk/>
          <pc:sldMk cId="2163635177" sldId="488"/>
        </pc:sldMkLst>
      </pc:sldChg>
      <pc:sldChg chg="modNotes">
        <pc:chgData name="Vuomajoki Pilvi Lapin hyvinvointialue" userId="S::pilvi.vuomajoki.mehilainen.fi@lapitoy.onmicrosoft.com::60d87394-98b4-48bf-b92d-e9dabc40c515" providerId="AD" clId="Web-{4491A430-C884-F09C-2F25-887C89DCC20A}" dt="2025-01-30T12:38:26.377" v="583"/>
        <pc:sldMkLst>
          <pc:docMk/>
          <pc:sldMk cId="4135621330" sldId="489"/>
        </pc:sldMkLst>
      </pc:sldChg>
      <pc:sldChg chg="modNotes">
        <pc:chgData name="Vuomajoki Pilvi Lapin hyvinvointialue" userId="S::pilvi.vuomajoki.mehilainen.fi@lapitoy.onmicrosoft.com::60d87394-98b4-48bf-b92d-e9dabc40c515" providerId="AD" clId="Web-{4491A430-C884-F09C-2F25-887C89DCC20A}" dt="2025-01-30T12:29:44.200" v="171"/>
        <pc:sldMkLst>
          <pc:docMk/>
          <pc:sldMk cId="3346982650" sldId="492"/>
        </pc:sldMkLst>
      </pc:sldChg>
      <pc:sldChg chg="addSp modSp modNotes">
        <pc:chgData name="Vuomajoki Pilvi Lapin hyvinvointialue" userId="S::pilvi.vuomajoki.mehilainen.fi@lapitoy.onmicrosoft.com::60d87394-98b4-48bf-b92d-e9dabc40c515" providerId="AD" clId="Web-{4491A430-C884-F09C-2F25-887C89DCC20A}" dt="2025-01-30T12:36:22.118" v="573"/>
        <pc:sldMkLst>
          <pc:docMk/>
          <pc:sldMk cId="1598821498" sldId="493"/>
        </pc:sldMkLst>
      </pc:sldChg>
      <pc:sldChg chg="modSp">
        <pc:chgData name="Vuomajoki Pilvi Lapin hyvinvointialue" userId="S::pilvi.vuomajoki.mehilainen.fi@lapitoy.onmicrosoft.com::60d87394-98b4-48bf-b92d-e9dabc40c515" providerId="AD" clId="Web-{4491A430-C884-F09C-2F25-887C89DCC20A}" dt="2025-01-30T12:42:29.457" v="612" actId="20577"/>
        <pc:sldMkLst>
          <pc:docMk/>
          <pc:sldMk cId="1789386942" sldId="495"/>
        </pc:sldMkLst>
      </pc:sldChg>
    </pc:docChg>
  </pc:docChgLst>
  <pc:docChgLst>
    <pc:chgData name="Häyry Marjo Poske" userId="S::marjo.hayry@poske.fi::d27b276a-e359-4652-8298-3c59a3175941" providerId="AD" clId="Web-{0DE19A23-FBB8-4FF2-B41A-AD671AC47CAF}"/>
    <pc:docChg chg="modSld">
      <pc:chgData name="Häyry Marjo Poske" userId="S::marjo.hayry@poske.fi::d27b276a-e359-4652-8298-3c59a3175941" providerId="AD" clId="Web-{0DE19A23-FBB8-4FF2-B41A-AD671AC47CAF}" dt="2024-12-09T10:35:12.143" v="0"/>
      <pc:docMkLst>
        <pc:docMk/>
      </pc:docMkLst>
      <pc:sldChg chg="mod modShow">
        <pc:chgData name="Häyry Marjo Poske" userId="S::marjo.hayry@poske.fi::d27b276a-e359-4652-8298-3c59a3175941" providerId="AD" clId="Web-{0DE19A23-FBB8-4FF2-B41A-AD671AC47CAF}" dt="2024-12-09T10:35:12.143" v="0"/>
        <pc:sldMkLst>
          <pc:docMk/>
          <pc:sldMk cId="226362984" sldId="442"/>
        </pc:sldMkLst>
      </pc:sldChg>
    </pc:docChg>
  </pc:docChgLst>
  <pc:docChgLst>
    <pc:chgData name="Häyry Marjo Poske" userId="d27b276a-e359-4652-8298-3c59a3175941" providerId="ADAL" clId="{B9D631F9-3418-4156-BD80-CCFBEB8A5056}"/>
    <pc:docChg chg="modSld sldOrd">
      <pc:chgData name="Häyry Marjo Poske" userId="d27b276a-e359-4652-8298-3c59a3175941" providerId="ADAL" clId="{B9D631F9-3418-4156-BD80-CCFBEB8A5056}" dt="2024-11-13T06:02:20.151" v="180" actId="20577"/>
      <pc:docMkLst>
        <pc:docMk/>
      </pc:docMkLst>
      <pc:sldChg chg="modNotesTx">
        <pc:chgData name="Häyry Marjo Poske" userId="d27b276a-e359-4652-8298-3c59a3175941" providerId="ADAL" clId="{B9D631F9-3418-4156-BD80-CCFBEB8A5056}" dt="2024-11-13T06:02:20.151" v="180" actId="20577"/>
        <pc:sldMkLst>
          <pc:docMk/>
          <pc:sldMk cId="3630539900" sldId="267"/>
        </pc:sldMkLst>
      </pc:sldChg>
      <pc:sldChg chg="ord">
        <pc:chgData name="Häyry Marjo Poske" userId="d27b276a-e359-4652-8298-3c59a3175941" providerId="ADAL" clId="{B9D631F9-3418-4156-BD80-CCFBEB8A5056}" dt="2024-11-13T05:57:56.206" v="1"/>
        <pc:sldMkLst>
          <pc:docMk/>
          <pc:sldMk cId="3986471018" sldId="268"/>
        </pc:sldMkLst>
      </pc:sldChg>
    </pc:docChg>
  </pc:docChgLst>
  <pc:docChgLst>
    <pc:chgData name="Häyry Marjo Lapin hyvinvointialue" userId="d27b276a-e359-4652-8298-3c59a3175941" providerId="ADAL" clId="{C5077DD1-CFBD-4AEC-BD20-D539DA68731B}"/>
    <pc:docChg chg="undo custSel addSld delSld modSld sldOrd">
      <pc:chgData name="Häyry Marjo Lapin hyvinvointialue" userId="d27b276a-e359-4652-8298-3c59a3175941" providerId="ADAL" clId="{C5077DD1-CFBD-4AEC-BD20-D539DA68731B}" dt="2025-08-21T07:34:23.101" v="215" actId="700"/>
      <pc:docMkLst>
        <pc:docMk/>
      </pc:docMkLst>
      <pc:sldChg chg="del">
        <pc:chgData name="Häyry Marjo Lapin hyvinvointialue" userId="d27b276a-e359-4652-8298-3c59a3175941" providerId="ADAL" clId="{C5077DD1-CFBD-4AEC-BD20-D539DA68731B}" dt="2025-08-21T07:03:35.171" v="1" actId="47"/>
        <pc:sldMkLst>
          <pc:docMk/>
          <pc:sldMk cId="1472257617" sldId="258"/>
        </pc:sldMkLst>
      </pc:sldChg>
      <pc:sldChg chg="modSp mod modClrScheme chgLayout">
        <pc:chgData name="Häyry Marjo Lapin hyvinvointialue" userId="d27b276a-e359-4652-8298-3c59a3175941" providerId="ADAL" clId="{C5077DD1-CFBD-4AEC-BD20-D539DA68731B}" dt="2025-08-21T07:03:53.521" v="4" actId="20577"/>
        <pc:sldMkLst>
          <pc:docMk/>
          <pc:sldMk cId="1905072782" sldId="260"/>
        </pc:sldMkLst>
        <pc:spChg chg="mod ord">
          <ac:chgData name="Häyry Marjo Lapin hyvinvointialue" userId="d27b276a-e359-4652-8298-3c59a3175941" providerId="ADAL" clId="{C5077DD1-CFBD-4AEC-BD20-D539DA68731B}" dt="2025-08-21T07:03:50.661" v="3" actId="27636"/>
          <ac:spMkLst>
            <pc:docMk/>
            <pc:sldMk cId="1905072782" sldId="260"/>
            <ac:spMk id="301" creationId="{00000000-0000-0000-0000-000000000000}"/>
          </ac:spMkLst>
        </pc:spChg>
        <pc:spChg chg="mod ord">
          <ac:chgData name="Häyry Marjo Lapin hyvinvointialue" userId="d27b276a-e359-4652-8298-3c59a3175941" providerId="ADAL" clId="{C5077DD1-CFBD-4AEC-BD20-D539DA68731B}" dt="2025-08-21T07:03:53.521" v="4" actId="20577"/>
          <ac:spMkLst>
            <pc:docMk/>
            <pc:sldMk cId="1905072782" sldId="260"/>
            <ac:spMk id="302" creationId="{00000000-0000-0000-0000-000000000000}"/>
          </ac:spMkLst>
        </pc:spChg>
      </pc:sldChg>
      <pc:sldChg chg="del">
        <pc:chgData name="Häyry Marjo Lapin hyvinvointialue" userId="d27b276a-e359-4652-8298-3c59a3175941" providerId="ADAL" clId="{C5077DD1-CFBD-4AEC-BD20-D539DA68731B}" dt="2025-08-21T07:04:05.305" v="6" actId="47"/>
        <pc:sldMkLst>
          <pc:docMk/>
          <pc:sldMk cId="774565388" sldId="261"/>
        </pc:sldMkLst>
      </pc:sldChg>
      <pc:sldChg chg="add del">
        <pc:chgData name="Häyry Marjo Lapin hyvinvointialue" userId="d27b276a-e359-4652-8298-3c59a3175941" providerId="ADAL" clId="{C5077DD1-CFBD-4AEC-BD20-D539DA68731B}" dt="2025-08-21T07:09:58.948" v="26" actId="47"/>
        <pc:sldMkLst>
          <pc:docMk/>
          <pc:sldMk cId="1868202425" sldId="262"/>
        </pc:sldMkLst>
      </pc:sldChg>
      <pc:sldChg chg="del">
        <pc:chgData name="Häyry Marjo Lapin hyvinvointialue" userId="d27b276a-e359-4652-8298-3c59a3175941" providerId="ADAL" clId="{C5077DD1-CFBD-4AEC-BD20-D539DA68731B}" dt="2025-08-21T07:04:59.481" v="10" actId="47"/>
        <pc:sldMkLst>
          <pc:docMk/>
          <pc:sldMk cId="3677021138" sldId="263"/>
        </pc:sldMkLst>
      </pc:sldChg>
      <pc:sldChg chg="del">
        <pc:chgData name="Häyry Marjo Lapin hyvinvointialue" userId="d27b276a-e359-4652-8298-3c59a3175941" providerId="ADAL" clId="{C5077DD1-CFBD-4AEC-BD20-D539DA68731B}" dt="2025-08-21T07:04:58.388" v="9" actId="47"/>
        <pc:sldMkLst>
          <pc:docMk/>
          <pc:sldMk cId="928017175" sldId="264"/>
        </pc:sldMkLst>
      </pc:sldChg>
      <pc:sldChg chg="del">
        <pc:chgData name="Häyry Marjo Lapin hyvinvointialue" userId="d27b276a-e359-4652-8298-3c59a3175941" providerId="ADAL" clId="{C5077DD1-CFBD-4AEC-BD20-D539DA68731B}" dt="2025-08-21T07:04:56.437" v="8" actId="47"/>
        <pc:sldMkLst>
          <pc:docMk/>
          <pc:sldMk cId="2496842290" sldId="265"/>
        </pc:sldMkLst>
      </pc:sldChg>
      <pc:sldChg chg="add del">
        <pc:chgData name="Häyry Marjo Lapin hyvinvointialue" userId="d27b276a-e359-4652-8298-3c59a3175941" providerId="ADAL" clId="{C5077DD1-CFBD-4AEC-BD20-D539DA68731B}" dt="2025-08-21T07:09:38.905" v="24" actId="47"/>
        <pc:sldMkLst>
          <pc:docMk/>
          <pc:sldMk cId="3630539900" sldId="267"/>
        </pc:sldMkLst>
      </pc:sldChg>
      <pc:sldChg chg="add del">
        <pc:chgData name="Häyry Marjo Lapin hyvinvointialue" userId="d27b276a-e359-4652-8298-3c59a3175941" providerId="ADAL" clId="{C5077DD1-CFBD-4AEC-BD20-D539DA68731B}" dt="2025-08-21T07:10:45.007" v="28" actId="47"/>
        <pc:sldMkLst>
          <pc:docMk/>
          <pc:sldMk cId="3986471018" sldId="268"/>
        </pc:sldMkLst>
      </pc:sldChg>
      <pc:sldChg chg="add del">
        <pc:chgData name="Häyry Marjo Lapin hyvinvointialue" userId="d27b276a-e359-4652-8298-3c59a3175941" providerId="ADAL" clId="{C5077DD1-CFBD-4AEC-BD20-D539DA68731B}" dt="2025-08-21T07:11:18.513" v="30" actId="47"/>
        <pc:sldMkLst>
          <pc:docMk/>
          <pc:sldMk cId="1709820667" sldId="269"/>
        </pc:sldMkLst>
      </pc:sldChg>
      <pc:sldChg chg="add del">
        <pc:chgData name="Häyry Marjo Lapin hyvinvointialue" userId="d27b276a-e359-4652-8298-3c59a3175941" providerId="ADAL" clId="{C5077DD1-CFBD-4AEC-BD20-D539DA68731B}" dt="2025-08-21T07:08:43.768" v="17" actId="47"/>
        <pc:sldMkLst>
          <pc:docMk/>
          <pc:sldMk cId="882775281" sldId="270"/>
        </pc:sldMkLst>
      </pc:sldChg>
      <pc:sldChg chg="del">
        <pc:chgData name="Häyry Marjo Lapin hyvinvointialue" userId="d27b276a-e359-4652-8298-3c59a3175941" providerId="ADAL" clId="{C5077DD1-CFBD-4AEC-BD20-D539DA68731B}" dt="2025-08-21T07:12:26.983" v="34" actId="47"/>
        <pc:sldMkLst>
          <pc:docMk/>
          <pc:sldMk cId="3224676722" sldId="271"/>
        </pc:sldMkLst>
      </pc:sldChg>
      <pc:sldChg chg="del">
        <pc:chgData name="Häyry Marjo Lapin hyvinvointialue" userId="d27b276a-e359-4652-8298-3c59a3175941" providerId="ADAL" clId="{C5077DD1-CFBD-4AEC-BD20-D539DA68731B}" dt="2025-08-21T07:12:59.574" v="36" actId="47"/>
        <pc:sldMkLst>
          <pc:docMk/>
          <pc:sldMk cId="1895937803" sldId="272"/>
        </pc:sldMkLst>
      </pc:sldChg>
      <pc:sldChg chg="modSp mod">
        <pc:chgData name="Häyry Marjo Lapin hyvinvointialue" userId="d27b276a-e359-4652-8298-3c59a3175941" providerId="ADAL" clId="{C5077DD1-CFBD-4AEC-BD20-D539DA68731B}" dt="2025-08-21T07:13:05.850" v="37" actId="1076"/>
        <pc:sldMkLst>
          <pc:docMk/>
          <pc:sldMk cId="733759056" sldId="273"/>
        </pc:sldMkLst>
        <pc:picChg chg="mod">
          <ac:chgData name="Häyry Marjo Lapin hyvinvointialue" userId="d27b276a-e359-4652-8298-3c59a3175941" providerId="ADAL" clId="{C5077DD1-CFBD-4AEC-BD20-D539DA68731B}" dt="2025-08-21T07:13:05.850" v="37" actId="1076"/>
          <ac:picMkLst>
            <pc:docMk/>
            <pc:sldMk cId="733759056" sldId="273"/>
            <ac:picMk id="2" creationId="{04C7AF09-EB50-BEB2-3703-5D3AE3C9A7CE}"/>
          </ac:picMkLst>
        </pc:picChg>
      </pc:sldChg>
      <pc:sldChg chg="modSp mod modClrScheme chgLayout">
        <pc:chgData name="Häyry Marjo Lapin hyvinvointialue" userId="d27b276a-e359-4652-8298-3c59a3175941" providerId="ADAL" clId="{C5077DD1-CFBD-4AEC-BD20-D539DA68731B}" dt="2025-08-21T07:13:24.830" v="38" actId="700"/>
        <pc:sldMkLst>
          <pc:docMk/>
          <pc:sldMk cId="1683346460" sldId="275"/>
        </pc:sldMkLst>
        <pc:spChg chg="mod ord">
          <ac:chgData name="Häyry Marjo Lapin hyvinvointialue" userId="d27b276a-e359-4652-8298-3c59a3175941" providerId="ADAL" clId="{C5077DD1-CFBD-4AEC-BD20-D539DA68731B}" dt="2025-08-21T07:13:24.830" v="38" actId="700"/>
          <ac:spMkLst>
            <pc:docMk/>
            <pc:sldMk cId="1683346460" sldId="275"/>
            <ac:spMk id="6" creationId="{E04775E6-A249-407E-D759-3CCDA7E877AB}"/>
          </ac:spMkLst>
        </pc:spChg>
      </pc:sldChg>
      <pc:sldChg chg="ord">
        <pc:chgData name="Häyry Marjo Lapin hyvinvointialue" userId="d27b276a-e359-4652-8298-3c59a3175941" providerId="ADAL" clId="{C5077DD1-CFBD-4AEC-BD20-D539DA68731B}" dt="2025-08-21T07:14:35.377" v="45"/>
        <pc:sldMkLst>
          <pc:docMk/>
          <pc:sldMk cId="3991474464" sldId="278"/>
        </pc:sldMkLst>
      </pc:sldChg>
      <pc:sldChg chg="del">
        <pc:chgData name="Häyry Marjo Lapin hyvinvointialue" userId="d27b276a-e359-4652-8298-3c59a3175941" providerId="ADAL" clId="{C5077DD1-CFBD-4AEC-BD20-D539DA68731B}" dt="2025-08-21T07:14:22.014" v="42" actId="47"/>
        <pc:sldMkLst>
          <pc:docMk/>
          <pc:sldMk cId="2718686999" sldId="279"/>
        </pc:sldMkLst>
      </pc:sldChg>
      <pc:sldChg chg="del">
        <pc:chgData name="Häyry Marjo Lapin hyvinvointialue" userId="d27b276a-e359-4652-8298-3c59a3175941" providerId="ADAL" clId="{C5077DD1-CFBD-4AEC-BD20-D539DA68731B}" dt="2025-08-21T07:14:24.061" v="43" actId="47"/>
        <pc:sldMkLst>
          <pc:docMk/>
          <pc:sldMk cId="2389757628" sldId="280"/>
        </pc:sldMkLst>
      </pc:sldChg>
      <pc:sldChg chg="modSp mod modClrScheme chgLayout">
        <pc:chgData name="Häyry Marjo Lapin hyvinvointialue" userId="d27b276a-e359-4652-8298-3c59a3175941" providerId="ADAL" clId="{C5077DD1-CFBD-4AEC-BD20-D539DA68731B}" dt="2025-08-21T07:14:46.278" v="48" actId="20577"/>
        <pc:sldMkLst>
          <pc:docMk/>
          <pc:sldMk cId="359157301" sldId="281"/>
        </pc:sldMkLst>
        <pc:spChg chg="mod ord">
          <ac:chgData name="Häyry Marjo Lapin hyvinvointialue" userId="d27b276a-e359-4652-8298-3c59a3175941" providerId="ADAL" clId="{C5077DD1-CFBD-4AEC-BD20-D539DA68731B}" dt="2025-08-21T07:14:42.687" v="47" actId="27636"/>
          <ac:spMkLst>
            <pc:docMk/>
            <pc:sldMk cId="359157301" sldId="281"/>
            <ac:spMk id="301" creationId="{00000000-0000-0000-0000-000000000000}"/>
          </ac:spMkLst>
        </pc:spChg>
        <pc:spChg chg="mod ord">
          <ac:chgData name="Häyry Marjo Lapin hyvinvointialue" userId="d27b276a-e359-4652-8298-3c59a3175941" providerId="ADAL" clId="{C5077DD1-CFBD-4AEC-BD20-D539DA68731B}" dt="2025-08-21T07:14:46.278" v="48" actId="20577"/>
          <ac:spMkLst>
            <pc:docMk/>
            <pc:sldMk cId="359157301" sldId="281"/>
            <ac:spMk id="302" creationId="{00000000-0000-0000-0000-000000000000}"/>
          </ac:spMkLst>
        </pc:spChg>
      </pc:sldChg>
      <pc:sldChg chg="del">
        <pc:chgData name="Häyry Marjo Lapin hyvinvointialue" userId="d27b276a-e359-4652-8298-3c59a3175941" providerId="ADAL" clId="{C5077DD1-CFBD-4AEC-BD20-D539DA68731B}" dt="2025-08-21T07:15:29.641" v="50" actId="47"/>
        <pc:sldMkLst>
          <pc:docMk/>
          <pc:sldMk cId="1835269430" sldId="283"/>
        </pc:sldMkLst>
      </pc:sldChg>
      <pc:sldChg chg="del">
        <pc:chgData name="Häyry Marjo Lapin hyvinvointialue" userId="d27b276a-e359-4652-8298-3c59a3175941" providerId="ADAL" clId="{C5077DD1-CFBD-4AEC-BD20-D539DA68731B}" dt="2025-08-21T07:16:04.541" v="53" actId="47"/>
        <pc:sldMkLst>
          <pc:docMk/>
          <pc:sldMk cId="1871640956" sldId="287"/>
        </pc:sldMkLst>
      </pc:sldChg>
      <pc:sldChg chg="modSp mod modClrScheme chgLayout modNotesTx">
        <pc:chgData name="Häyry Marjo Lapin hyvinvointialue" userId="d27b276a-e359-4652-8298-3c59a3175941" providerId="ADAL" clId="{C5077DD1-CFBD-4AEC-BD20-D539DA68731B}" dt="2025-08-21T07:16:21.752" v="55" actId="6549"/>
        <pc:sldMkLst>
          <pc:docMk/>
          <pc:sldMk cId="2577310673" sldId="289"/>
        </pc:sldMkLst>
        <pc:spChg chg="mod ord">
          <ac:chgData name="Häyry Marjo Lapin hyvinvointialue" userId="d27b276a-e359-4652-8298-3c59a3175941" providerId="ADAL" clId="{C5077DD1-CFBD-4AEC-BD20-D539DA68731B}" dt="2025-08-21T07:16:11.398" v="54" actId="700"/>
          <ac:spMkLst>
            <pc:docMk/>
            <pc:sldMk cId="2577310673" sldId="289"/>
            <ac:spMk id="6" creationId="{E04775E6-A249-407E-D759-3CCDA7E877AB}"/>
          </ac:spMkLst>
        </pc:spChg>
      </pc:sldChg>
      <pc:sldChg chg="del">
        <pc:chgData name="Häyry Marjo Lapin hyvinvointialue" userId="d27b276a-e359-4652-8298-3c59a3175941" providerId="ADAL" clId="{C5077DD1-CFBD-4AEC-BD20-D539DA68731B}" dt="2025-08-21T07:21:18.566" v="89" actId="47"/>
        <pc:sldMkLst>
          <pc:docMk/>
          <pc:sldMk cId="1679778708" sldId="362"/>
        </pc:sldMkLst>
      </pc:sldChg>
      <pc:sldChg chg="del">
        <pc:chgData name="Häyry Marjo Lapin hyvinvointialue" userId="d27b276a-e359-4652-8298-3c59a3175941" providerId="ADAL" clId="{C5077DD1-CFBD-4AEC-BD20-D539DA68731B}" dt="2025-08-21T07:21:52.445" v="94" actId="47"/>
        <pc:sldMkLst>
          <pc:docMk/>
          <pc:sldMk cId="1372915132" sldId="384"/>
        </pc:sldMkLst>
      </pc:sldChg>
      <pc:sldChg chg="del">
        <pc:chgData name="Häyry Marjo Lapin hyvinvointialue" userId="d27b276a-e359-4652-8298-3c59a3175941" providerId="ADAL" clId="{C5077DD1-CFBD-4AEC-BD20-D539DA68731B}" dt="2025-08-21T07:25:51.767" v="127" actId="47"/>
        <pc:sldMkLst>
          <pc:docMk/>
          <pc:sldMk cId="1602507038" sldId="385"/>
        </pc:sldMkLst>
      </pc:sldChg>
      <pc:sldChg chg="del">
        <pc:chgData name="Häyry Marjo Lapin hyvinvointialue" userId="d27b276a-e359-4652-8298-3c59a3175941" providerId="ADAL" clId="{C5077DD1-CFBD-4AEC-BD20-D539DA68731B}" dt="2025-08-21T07:30:48.008" v="189" actId="47"/>
        <pc:sldMkLst>
          <pc:docMk/>
          <pc:sldMk cId="3824905175" sldId="386"/>
        </pc:sldMkLst>
      </pc:sldChg>
      <pc:sldChg chg="add del">
        <pc:chgData name="Häyry Marjo Lapin hyvinvointialue" userId="d27b276a-e359-4652-8298-3c59a3175941" providerId="ADAL" clId="{C5077DD1-CFBD-4AEC-BD20-D539DA68731B}" dt="2025-08-21T07:18:18.352" v="69" actId="47"/>
        <pc:sldMkLst>
          <pc:docMk/>
          <pc:sldMk cId="2145791131" sldId="392"/>
        </pc:sldMkLst>
      </pc:sldChg>
      <pc:sldChg chg="modSp mod modClrScheme chgLayout">
        <pc:chgData name="Häyry Marjo Lapin hyvinvointialue" userId="d27b276a-e359-4652-8298-3c59a3175941" providerId="ADAL" clId="{C5077DD1-CFBD-4AEC-BD20-D539DA68731B}" dt="2025-08-21T07:22:41.454" v="101" actId="20577"/>
        <pc:sldMkLst>
          <pc:docMk/>
          <pc:sldMk cId="407928839" sldId="394"/>
        </pc:sldMkLst>
        <pc:spChg chg="mod ord">
          <ac:chgData name="Häyry Marjo Lapin hyvinvointialue" userId="d27b276a-e359-4652-8298-3c59a3175941" providerId="ADAL" clId="{C5077DD1-CFBD-4AEC-BD20-D539DA68731B}" dt="2025-08-21T07:22:38.495" v="100" actId="27636"/>
          <ac:spMkLst>
            <pc:docMk/>
            <pc:sldMk cId="407928839" sldId="394"/>
            <ac:spMk id="301" creationId="{00000000-0000-0000-0000-000000000000}"/>
          </ac:spMkLst>
        </pc:spChg>
        <pc:spChg chg="mod ord">
          <ac:chgData name="Häyry Marjo Lapin hyvinvointialue" userId="d27b276a-e359-4652-8298-3c59a3175941" providerId="ADAL" clId="{C5077DD1-CFBD-4AEC-BD20-D539DA68731B}" dt="2025-08-21T07:22:41.454" v="101" actId="20577"/>
          <ac:spMkLst>
            <pc:docMk/>
            <pc:sldMk cId="407928839" sldId="394"/>
            <ac:spMk id="302" creationId="{00000000-0000-0000-0000-000000000000}"/>
          </ac:spMkLst>
        </pc:spChg>
      </pc:sldChg>
      <pc:sldChg chg="addSp modSp mod modClrScheme chgLayout">
        <pc:chgData name="Häyry Marjo Lapin hyvinvointialue" userId="d27b276a-e359-4652-8298-3c59a3175941" providerId="ADAL" clId="{C5077DD1-CFBD-4AEC-BD20-D539DA68731B}" dt="2025-08-21T07:26:54.812" v="138"/>
        <pc:sldMkLst>
          <pc:docMk/>
          <pc:sldMk cId="747443380" sldId="396"/>
        </pc:sldMkLst>
        <pc:spChg chg="add mod">
          <ac:chgData name="Häyry Marjo Lapin hyvinvointialue" userId="d27b276a-e359-4652-8298-3c59a3175941" providerId="ADAL" clId="{C5077DD1-CFBD-4AEC-BD20-D539DA68731B}" dt="2025-08-21T07:26:54.812" v="138"/>
          <ac:spMkLst>
            <pc:docMk/>
            <pc:sldMk cId="747443380" sldId="396"/>
            <ac:spMk id="3" creationId="{9CEB2176-02BB-3E94-41F3-297F33B6035F}"/>
          </ac:spMkLst>
        </pc:spChg>
        <pc:spChg chg="mod ord">
          <ac:chgData name="Häyry Marjo Lapin hyvinvointialue" userId="d27b276a-e359-4652-8298-3c59a3175941" providerId="ADAL" clId="{C5077DD1-CFBD-4AEC-BD20-D539DA68731B}" dt="2025-08-21T07:26:34.673" v="136" actId="27636"/>
          <ac:spMkLst>
            <pc:docMk/>
            <pc:sldMk cId="747443380" sldId="396"/>
            <ac:spMk id="301" creationId="{00000000-0000-0000-0000-000000000000}"/>
          </ac:spMkLst>
        </pc:spChg>
        <pc:spChg chg="mod ord">
          <ac:chgData name="Häyry Marjo Lapin hyvinvointialue" userId="d27b276a-e359-4652-8298-3c59a3175941" providerId="ADAL" clId="{C5077DD1-CFBD-4AEC-BD20-D539DA68731B}" dt="2025-08-21T07:26:34.563" v="135" actId="700"/>
          <ac:spMkLst>
            <pc:docMk/>
            <pc:sldMk cId="747443380" sldId="396"/>
            <ac:spMk id="302" creationId="{00000000-0000-0000-0000-000000000000}"/>
          </ac:spMkLst>
        </pc:spChg>
        <pc:picChg chg="mod">
          <ac:chgData name="Häyry Marjo Lapin hyvinvointialue" userId="d27b276a-e359-4652-8298-3c59a3175941" providerId="ADAL" clId="{C5077DD1-CFBD-4AEC-BD20-D539DA68731B}" dt="2025-08-21T07:26:40.203" v="137" actId="1076"/>
          <ac:picMkLst>
            <pc:docMk/>
            <pc:sldMk cId="747443380" sldId="396"/>
            <ac:picMk id="2" creationId="{00000000-0000-0000-0000-000000000000}"/>
          </ac:picMkLst>
        </pc:picChg>
      </pc:sldChg>
      <pc:sldChg chg="addSp modSp mod modClrScheme chgLayout">
        <pc:chgData name="Häyry Marjo Lapin hyvinvointialue" userId="d27b276a-e359-4652-8298-3c59a3175941" providerId="ADAL" clId="{C5077DD1-CFBD-4AEC-BD20-D539DA68731B}" dt="2025-08-21T07:32:04.864" v="198"/>
        <pc:sldMkLst>
          <pc:docMk/>
          <pc:sldMk cId="1860028365" sldId="398"/>
        </pc:sldMkLst>
        <pc:spChg chg="add mod">
          <ac:chgData name="Häyry Marjo Lapin hyvinvointialue" userId="d27b276a-e359-4652-8298-3c59a3175941" providerId="ADAL" clId="{C5077DD1-CFBD-4AEC-BD20-D539DA68731B}" dt="2025-08-21T07:32:04.864" v="198"/>
          <ac:spMkLst>
            <pc:docMk/>
            <pc:sldMk cId="1860028365" sldId="398"/>
            <ac:spMk id="3" creationId="{89153316-2811-4B3B-1657-01AD2D1AC325}"/>
          </ac:spMkLst>
        </pc:spChg>
        <pc:spChg chg="mod ord">
          <ac:chgData name="Häyry Marjo Lapin hyvinvointialue" userId="d27b276a-e359-4652-8298-3c59a3175941" providerId="ADAL" clId="{C5077DD1-CFBD-4AEC-BD20-D539DA68731B}" dt="2025-08-21T07:31:46.464" v="195" actId="27636"/>
          <ac:spMkLst>
            <pc:docMk/>
            <pc:sldMk cId="1860028365" sldId="398"/>
            <ac:spMk id="301" creationId="{00000000-0000-0000-0000-000000000000}"/>
          </ac:spMkLst>
        </pc:spChg>
        <pc:spChg chg="mod ord">
          <ac:chgData name="Häyry Marjo Lapin hyvinvointialue" userId="d27b276a-e359-4652-8298-3c59a3175941" providerId="ADAL" clId="{C5077DD1-CFBD-4AEC-BD20-D539DA68731B}" dt="2025-08-21T07:31:52.500" v="197" actId="14100"/>
          <ac:spMkLst>
            <pc:docMk/>
            <pc:sldMk cId="1860028365" sldId="398"/>
            <ac:spMk id="302" creationId="{00000000-0000-0000-0000-000000000000}"/>
          </ac:spMkLst>
        </pc:spChg>
        <pc:picChg chg="mod">
          <ac:chgData name="Häyry Marjo Lapin hyvinvointialue" userId="d27b276a-e359-4652-8298-3c59a3175941" providerId="ADAL" clId="{C5077DD1-CFBD-4AEC-BD20-D539DA68731B}" dt="2025-08-21T07:31:49.550" v="196" actId="1076"/>
          <ac:picMkLst>
            <pc:docMk/>
            <pc:sldMk cId="1860028365" sldId="398"/>
            <ac:picMk id="2" creationId="{00000000-0000-0000-0000-000000000000}"/>
          </ac:picMkLst>
        </pc:picChg>
      </pc:sldChg>
      <pc:sldChg chg="modSp mod modClrScheme chgLayout">
        <pc:chgData name="Häyry Marjo Lapin hyvinvointialue" userId="d27b276a-e359-4652-8298-3c59a3175941" providerId="ADAL" clId="{C5077DD1-CFBD-4AEC-BD20-D539DA68731B}" dt="2025-08-21T07:21:48.351" v="93" actId="700"/>
        <pc:sldMkLst>
          <pc:docMk/>
          <pc:sldMk cId="3392602671" sldId="408"/>
        </pc:sldMkLst>
        <pc:spChg chg="mod ord">
          <ac:chgData name="Häyry Marjo Lapin hyvinvointialue" userId="d27b276a-e359-4652-8298-3c59a3175941" providerId="ADAL" clId="{C5077DD1-CFBD-4AEC-BD20-D539DA68731B}" dt="2025-08-21T07:21:48.351" v="93" actId="700"/>
          <ac:spMkLst>
            <pc:docMk/>
            <pc:sldMk cId="3392602671" sldId="408"/>
            <ac:spMk id="6" creationId="{E04775E6-A249-407E-D759-3CCDA7E877AB}"/>
          </ac:spMkLst>
        </pc:spChg>
      </pc:sldChg>
      <pc:sldChg chg="modSp mod modClrScheme chgLayout">
        <pc:chgData name="Häyry Marjo Lapin hyvinvointialue" userId="d27b276a-e359-4652-8298-3c59a3175941" providerId="ADAL" clId="{C5077DD1-CFBD-4AEC-BD20-D539DA68731B}" dt="2025-08-21T07:25:47.010" v="126" actId="700"/>
        <pc:sldMkLst>
          <pc:docMk/>
          <pc:sldMk cId="1048628730" sldId="409"/>
        </pc:sldMkLst>
        <pc:spChg chg="mod ord">
          <ac:chgData name="Häyry Marjo Lapin hyvinvointialue" userId="d27b276a-e359-4652-8298-3c59a3175941" providerId="ADAL" clId="{C5077DD1-CFBD-4AEC-BD20-D539DA68731B}" dt="2025-08-21T07:25:47.010" v="126" actId="700"/>
          <ac:spMkLst>
            <pc:docMk/>
            <pc:sldMk cId="1048628730" sldId="409"/>
            <ac:spMk id="6" creationId="{E04775E6-A249-407E-D759-3CCDA7E877AB}"/>
          </ac:spMkLst>
        </pc:spChg>
      </pc:sldChg>
      <pc:sldChg chg="modSp mod modClrScheme chgLayout">
        <pc:chgData name="Häyry Marjo Lapin hyvinvointialue" userId="d27b276a-e359-4652-8298-3c59a3175941" providerId="ADAL" clId="{C5077DD1-CFBD-4AEC-BD20-D539DA68731B}" dt="2025-08-21T07:30:44.227" v="188" actId="700"/>
        <pc:sldMkLst>
          <pc:docMk/>
          <pc:sldMk cId="1281019638" sldId="410"/>
        </pc:sldMkLst>
        <pc:spChg chg="mod ord">
          <ac:chgData name="Häyry Marjo Lapin hyvinvointialue" userId="d27b276a-e359-4652-8298-3c59a3175941" providerId="ADAL" clId="{C5077DD1-CFBD-4AEC-BD20-D539DA68731B}" dt="2025-08-21T07:30:44.227" v="188" actId="700"/>
          <ac:spMkLst>
            <pc:docMk/>
            <pc:sldMk cId="1281019638" sldId="410"/>
            <ac:spMk id="6" creationId="{E04775E6-A249-407E-D759-3CCDA7E877AB}"/>
          </ac:spMkLst>
        </pc:spChg>
      </pc:sldChg>
      <pc:sldChg chg="delSp modSp mod modClrScheme chgLayout">
        <pc:chgData name="Häyry Marjo Lapin hyvinvointialue" userId="d27b276a-e359-4652-8298-3c59a3175941" providerId="ADAL" clId="{C5077DD1-CFBD-4AEC-BD20-D539DA68731B}" dt="2025-08-21T07:34:23.101" v="215" actId="700"/>
        <pc:sldMkLst>
          <pc:docMk/>
          <pc:sldMk cId="3221306267" sldId="411"/>
        </pc:sldMkLst>
        <pc:spChg chg="del">
          <ac:chgData name="Häyry Marjo Lapin hyvinvointialue" userId="d27b276a-e359-4652-8298-3c59a3175941" providerId="ADAL" clId="{C5077DD1-CFBD-4AEC-BD20-D539DA68731B}" dt="2025-08-21T07:34:23.101" v="215" actId="700"/>
          <ac:spMkLst>
            <pc:docMk/>
            <pc:sldMk cId="3221306267" sldId="411"/>
            <ac:spMk id="2" creationId="{2F9221B9-C9E4-92E2-6D02-A76EBAFF5FA3}"/>
          </ac:spMkLst>
        </pc:spChg>
        <pc:spChg chg="mod ord">
          <ac:chgData name="Häyry Marjo Lapin hyvinvointialue" userId="d27b276a-e359-4652-8298-3c59a3175941" providerId="ADAL" clId="{C5077DD1-CFBD-4AEC-BD20-D539DA68731B}" dt="2025-08-21T07:34:23.101" v="215" actId="700"/>
          <ac:spMkLst>
            <pc:docMk/>
            <pc:sldMk cId="3221306267" sldId="411"/>
            <ac:spMk id="6" creationId="{E04775E6-A249-407E-D759-3CCDA7E877AB}"/>
          </ac:spMkLst>
        </pc:spChg>
      </pc:sldChg>
      <pc:sldChg chg="del">
        <pc:chgData name="Häyry Marjo Lapin hyvinvointialue" userId="d27b276a-e359-4652-8298-3c59a3175941" providerId="ADAL" clId="{C5077DD1-CFBD-4AEC-BD20-D539DA68731B}" dt="2025-08-21T07:21:43.429" v="92" actId="47"/>
        <pc:sldMkLst>
          <pc:docMk/>
          <pc:sldMk cId="1311994037" sldId="422"/>
        </pc:sldMkLst>
      </pc:sldChg>
      <pc:sldChg chg="del">
        <pc:chgData name="Häyry Marjo Lapin hyvinvointialue" userId="d27b276a-e359-4652-8298-3c59a3175941" providerId="ADAL" clId="{C5077DD1-CFBD-4AEC-BD20-D539DA68731B}" dt="2025-08-21T07:21:22.611" v="90" actId="47"/>
        <pc:sldMkLst>
          <pc:docMk/>
          <pc:sldMk cId="1313800118" sldId="424"/>
        </pc:sldMkLst>
      </pc:sldChg>
      <pc:sldChg chg="del">
        <pc:chgData name="Häyry Marjo Lapin hyvinvointialue" userId="d27b276a-e359-4652-8298-3c59a3175941" providerId="ADAL" clId="{C5077DD1-CFBD-4AEC-BD20-D539DA68731B}" dt="2025-08-21T07:17:14.602" v="62" actId="47"/>
        <pc:sldMkLst>
          <pc:docMk/>
          <pc:sldMk cId="4174090706" sldId="427"/>
        </pc:sldMkLst>
      </pc:sldChg>
      <pc:sldChg chg="del">
        <pc:chgData name="Häyry Marjo Lapin hyvinvointialue" userId="d27b276a-e359-4652-8298-3c59a3175941" providerId="ADAL" clId="{C5077DD1-CFBD-4AEC-BD20-D539DA68731B}" dt="2025-08-21T07:17:18.051" v="63" actId="47"/>
        <pc:sldMkLst>
          <pc:docMk/>
          <pc:sldMk cId="2001599369" sldId="428"/>
        </pc:sldMkLst>
      </pc:sldChg>
      <pc:sldChg chg="del">
        <pc:chgData name="Häyry Marjo Lapin hyvinvointialue" userId="d27b276a-e359-4652-8298-3c59a3175941" providerId="ADAL" clId="{C5077DD1-CFBD-4AEC-BD20-D539DA68731B}" dt="2025-08-21T07:22:30.955" v="97" actId="47"/>
        <pc:sldMkLst>
          <pc:docMk/>
          <pc:sldMk cId="2022672309" sldId="429"/>
        </pc:sldMkLst>
      </pc:sldChg>
      <pc:sldChg chg="del">
        <pc:chgData name="Häyry Marjo Lapin hyvinvointialue" userId="d27b276a-e359-4652-8298-3c59a3175941" providerId="ADAL" clId="{C5077DD1-CFBD-4AEC-BD20-D539DA68731B}" dt="2025-08-21T07:22:34.510" v="98" actId="47"/>
        <pc:sldMkLst>
          <pc:docMk/>
          <pc:sldMk cId="2258376470" sldId="430"/>
        </pc:sldMkLst>
      </pc:sldChg>
      <pc:sldChg chg="del">
        <pc:chgData name="Häyry Marjo Lapin hyvinvointialue" userId="d27b276a-e359-4652-8298-3c59a3175941" providerId="ADAL" clId="{C5077DD1-CFBD-4AEC-BD20-D539DA68731B}" dt="2025-08-21T07:26:23.224" v="130" actId="47"/>
        <pc:sldMkLst>
          <pc:docMk/>
          <pc:sldMk cId="3066724044" sldId="431"/>
        </pc:sldMkLst>
      </pc:sldChg>
      <pc:sldChg chg="del">
        <pc:chgData name="Häyry Marjo Lapin hyvinvointialue" userId="d27b276a-e359-4652-8298-3c59a3175941" providerId="ADAL" clId="{C5077DD1-CFBD-4AEC-BD20-D539DA68731B}" dt="2025-08-21T07:26:24.847" v="131" actId="47"/>
        <pc:sldMkLst>
          <pc:docMk/>
          <pc:sldMk cId="2529703342" sldId="432"/>
        </pc:sldMkLst>
      </pc:sldChg>
      <pc:sldChg chg="del">
        <pc:chgData name="Häyry Marjo Lapin hyvinvointialue" userId="d27b276a-e359-4652-8298-3c59a3175941" providerId="ADAL" clId="{C5077DD1-CFBD-4AEC-BD20-D539DA68731B}" dt="2025-08-21T07:31:38.333" v="192" actId="47"/>
        <pc:sldMkLst>
          <pc:docMk/>
          <pc:sldMk cId="3134193228" sldId="433"/>
        </pc:sldMkLst>
      </pc:sldChg>
      <pc:sldChg chg="del">
        <pc:chgData name="Häyry Marjo Lapin hyvinvointialue" userId="d27b276a-e359-4652-8298-3c59a3175941" providerId="ADAL" clId="{C5077DD1-CFBD-4AEC-BD20-D539DA68731B}" dt="2025-08-21T07:31:40.028" v="193" actId="47"/>
        <pc:sldMkLst>
          <pc:docMk/>
          <pc:sldMk cId="298537562" sldId="434"/>
        </pc:sldMkLst>
      </pc:sldChg>
      <pc:sldChg chg="add">
        <pc:chgData name="Häyry Marjo Lapin hyvinvointialue" userId="d27b276a-e359-4652-8298-3c59a3175941" providerId="ADAL" clId="{C5077DD1-CFBD-4AEC-BD20-D539DA68731B}" dt="2025-08-21T07:21:11.677" v="88"/>
        <pc:sldMkLst>
          <pc:docMk/>
          <pc:sldMk cId="3320816820" sldId="438"/>
        </pc:sldMkLst>
      </pc:sldChg>
      <pc:sldChg chg="addSp modSp mod modClrScheme chgLayout">
        <pc:chgData name="Häyry Marjo Lapin hyvinvointialue" userId="d27b276a-e359-4652-8298-3c59a3175941" providerId="ADAL" clId="{C5077DD1-CFBD-4AEC-BD20-D539DA68731B}" dt="2025-08-21T07:27:41.970" v="148" actId="27636"/>
        <pc:sldMkLst>
          <pc:docMk/>
          <pc:sldMk cId="785664095" sldId="439"/>
        </pc:sldMkLst>
        <pc:spChg chg="mod ord">
          <ac:chgData name="Häyry Marjo Lapin hyvinvointialue" userId="d27b276a-e359-4652-8298-3c59a3175941" providerId="ADAL" clId="{C5077DD1-CFBD-4AEC-BD20-D539DA68731B}" dt="2025-08-21T07:27:32.392" v="143" actId="700"/>
          <ac:spMkLst>
            <pc:docMk/>
            <pc:sldMk cId="785664095" sldId="439"/>
            <ac:spMk id="2" creationId="{7578375D-25E1-15A9-B7F5-A7D7ACAE34F3}"/>
          </ac:spMkLst>
        </pc:spChg>
        <pc:spChg chg="mod ord">
          <ac:chgData name="Häyry Marjo Lapin hyvinvointialue" userId="d27b276a-e359-4652-8298-3c59a3175941" providerId="ADAL" clId="{C5077DD1-CFBD-4AEC-BD20-D539DA68731B}" dt="2025-08-21T07:27:41.970" v="148" actId="27636"/>
          <ac:spMkLst>
            <pc:docMk/>
            <pc:sldMk cId="785664095" sldId="439"/>
            <ac:spMk id="3" creationId="{3356511B-CA42-102C-BFCB-FBE03FF60BBB}"/>
          </ac:spMkLst>
        </pc:spChg>
        <pc:spChg chg="add mod">
          <ac:chgData name="Häyry Marjo Lapin hyvinvointialue" userId="d27b276a-e359-4652-8298-3c59a3175941" providerId="ADAL" clId="{C5077DD1-CFBD-4AEC-BD20-D539DA68731B}" dt="2025-08-21T07:27:27.206" v="142" actId="1076"/>
          <ac:spMkLst>
            <pc:docMk/>
            <pc:sldMk cId="785664095" sldId="439"/>
            <ac:spMk id="5" creationId="{1A5C0A3F-15DE-A9A7-2F36-27017E3CC5BE}"/>
          </ac:spMkLst>
        </pc:spChg>
      </pc:sldChg>
      <pc:sldChg chg="addSp delSp modSp mod modClrScheme chgLayout">
        <pc:chgData name="Häyry Marjo Lapin hyvinvointialue" userId="d27b276a-e359-4652-8298-3c59a3175941" providerId="ADAL" clId="{C5077DD1-CFBD-4AEC-BD20-D539DA68731B}" dt="2025-08-21T07:20:09.335" v="84" actId="1076"/>
        <pc:sldMkLst>
          <pc:docMk/>
          <pc:sldMk cId="1588116071" sldId="443"/>
        </pc:sldMkLst>
        <pc:spChg chg="add del mod ord">
          <ac:chgData name="Häyry Marjo Lapin hyvinvointialue" userId="d27b276a-e359-4652-8298-3c59a3175941" providerId="ADAL" clId="{C5077DD1-CFBD-4AEC-BD20-D539DA68731B}" dt="2025-08-21T07:18:46.237" v="72" actId="478"/>
          <ac:spMkLst>
            <pc:docMk/>
            <pc:sldMk cId="1588116071" sldId="443"/>
            <ac:spMk id="2" creationId="{F65331B0-BC15-BAFF-8C09-73B2344E8D97}"/>
          </ac:spMkLst>
        </pc:spChg>
        <pc:spChg chg="mod ord">
          <ac:chgData name="Häyry Marjo Lapin hyvinvointialue" userId="d27b276a-e359-4652-8298-3c59a3175941" providerId="ADAL" clId="{C5077DD1-CFBD-4AEC-BD20-D539DA68731B}" dt="2025-08-21T07:19:08.166" v="73" actId="1076"/>
          <ac:spMkLst>
            <pc:docMk/>
            <pc:sldMk cId="1588116071" sldId="443"/>
            <ac:spMk id="7" creationId="{E04775E6-A249-407E-D759-3CCDA7E877AB}"/>
          </ac:spMkLst>
        </pc:spChg>
        <pc:spChg chg="mod">
          <ac:chgData name="Häyry Marjo Lapin hyvinvointialue" userId="d27b276a-e359-4652-8298-3c59a3175941" providerId="ADAL" clId="{C5077DD1-CFBD-4AEC-BD20-D539DA68731B}" dt="2025-08-21T07:19:10.822" v="74" actId="6549"/>
          <ac:spMkLst>
            <pc:docMk/>
            <pc:sldMk cId="1588116071" sldId="443"/>
            <ac:spMk id="8" creationId="{00000000-0000-0000-0000-000000000000}"/>
          </ac:spMkLst>
        </pc:spChg>
        <pc:grpChg chg="mod">
          <ac:chgData name="Häyry Marjo Lapin hyvinvointialue" userId="d27b276a-e359-4652-8298-3c59a3175941" providerId="ADAL" clId="{C5077DD1-CFBD-4AEC-BD20-D539DA68731B}" dt="2025-08-21T07:19:44.087" v="79" actId="1076"/>
          <ac:grpSpMkLst>
            <pc:docMk/>
            <pc:sldMk cId="1588116071" sldId="443"/>
            <ac:grpSpMk id="46" creationId="{00000000-0000-0000-0000-000000000000}"/>
          </ac:grpSpMkLst>
        </pc:grpChg>
        <pc:grpChg chg="mod">
          <ac:chgData name="Häyry Marjo Lapin hyvinvointialue" userId="d27b276a-e359-4652-8298-3c59a3175941" providerId="ADAL" clId="{C5077DD1-CFBD-4AEC-BD20-D539DA68731B}" dt="2025-08-21T07:19:49.655" v="80" actId="1076"/>
          <ac:grpSpMkLst>
            <pc:docMk/>
            <pc:sldMk cId="1588116071" sldId="443"/>
            <ac:grpSpMk id="49" creationId="{00000000-0000-0000-0000-000000000000}"/>
          </ac:grpSpMkLst>
        </pc:grpChg>
        <pc:grpChg chg="mod">
          <ac:chgData name="Häyry Marjo Lapin hyvinvointialue" userId="d27b276a-e359-4652-8298-3c59a3175941" providerId="ADAL" clId="{C5077DD1-CFBD-4AEC-BD20-D539DA68731B}" dt="2025-08-21T07:19:31.282" v="78" actId="1076"/>
          <ac:grpSpMkLst>
            <pc:docMk/>
            <pc:sldMk cId="1588116071" sldId="443"/>
            <ac:grpSpMk id="52" creationId="{00000000-0000-0000-0000-000000000000}"/>
          </ac:grpSpMkLst>
        </pc:grpChg>
        <pc:grpChg chg="mod">
          <ac:chgData name="Häyry Marjo Lapin hyvinvointialue" userId="d27b276a-e359-4652-8298-3c59a3175941" providerId="ADAL" clId="{C5077DD1-CFBD-4AEC-BD20-D539DA68731B}" dt="2025-08-21T07:20:09.335" v="84" actId="1076"/>
          <ac:grpSpMkLst>
            <pc:docMk/>
            <pc:sldMk cId="1588116071" sldId="443"/>
            <ac:grpSpMk id="55" creationId="{00000000-0000-0000-0000-000000000000}"/>
          </ac:grpSpMkLst>
        </pc:grpChg>
        <pc:grpChg chg="mod">
          <ac:chgData name="Häyry Marjo Lapin hyvinvointialue" userId="d27b276a-e359-4652-8298-3c59a3175941" providerId="ADAL" clId="{C5077DD1-CFBD-4AEC-BD20-D539DA68731B}" dt="2025-08-21T07:20:04.391" v="83" actId="1076"/>
          <ac:grpSpMkLst>
            <pc:docMk/>
            <pc:sldMk cId="1588116071" sldId="443"/>
            <ac:grpSpMk id="58" creationId="{00000000-0000-0000-0000-000000000000}"/>
          </ac:grpSpMkLst>
        </pc:grpChg>
        <pc:grpChg chg="mod">
          <ac:chgData name="Häyry Marjo Lapin hyvinvointialue" userId="d27b276a-e359-4652-8298-3c59a3175941" providerId="ADAL" clId="{C5077DD1-CFBD-4AEC-BD20-D539DA68731B}" dt="2025-08-21T07:19:21.526" v="77" actId="1076"/>
          <ac:grpSpMkLst>
            <pc:docMk/>
            <pc:sldMk cId="1588116071" sldId="443"/>
            <ac:grpSpMk id="61" creationId="{00000000-0000-0000-0000-000000000000}"/>
          </ac:grpSpMkLst>
        </pc:grpChg>
        <pc:grpChg chg="mod">
          <ac:chgData name="Häyry Marjo Lapin hyvinvointialue" userId="d27b276a-e359-4652-8298-3c59a3175941" providerId="ADAL" clId="{C5077DD1-CFBD-4AEC-BD20-D539DA68731B}" dt="2025-08-21T07:20:00.143" v="82" actId="1076"/>
          <ac:grpSpMkLst>
            <pc:docMk/>
            <pc:sldMk cId="1588116071" sldId="443"/>
            <ac:grpSpMk id="64" creationId="{00000000-0000-0000-0000-000000000000}"/>
          </ac:grpSpMkLst>
        </pc:grpChg>
        <pc:grpChg chg="mod">
          <ac:chgData name="Häyry Marjo Lapin hyvinvointialue" userId="d27b276a-e359-4652-8298-3c59a3175941" providerId="ADAL" clId="{C5077DD1-CFBD-4AEC-BD20-D539DA68731B}" dt="2025-08-21T07:19:14.494" v="75" actId="1076"/>
          <ac:grpSpMkLst>
            <pc:docMk/>
            <pc:sldMk cId="1588116071" sldId="443"/>
            <ac:grpSpMk id="67" creationId="{00000000-0000-0000-0000-000000000000}"/>
          </ac:grpSpMkLst>
        </pc:grpChg>
      </pc:sldChg>
      <pc:sldChg chg="modSp mod modClrScheme chgLayout">
        <pc:chgData name="Häyry Marjo Lapin hyvinvointialue" userId="d27b276a-e359-4652-8298-3c59a3175941" providerId="ADAL" clId="{C5077DD1-CFBD-4AEC-BD20-D539DA68731B}" dt="2025-08-21T07:30:33.790" v="187" actId="27636"/>
        <pc:sldMkLst>
          <pc:docMk/>
          <pc:sldMk cId="1080749840" sldId="445"/>
        </pc:sldMkLst>
        <pc:spChg chg="mod ord">
          <ac:chgData name="Häyry Marjo Lapin hyvinvointialue" userId="d27b276a-e359-4652-8298-3c59a3175941" providerId="ADAL" clId="{C5077DD1-CFBD-4AEC-BD20-D539DA68731B}" dt="2025-08-21T07:30:33.667" v="186" actId="700"/>
          <ac:spMkLst>
            <pc:docMk/>
            <pc:sldMk cId="1080749840" sldId="445"/>
            <ac:spMk id="2" creationId="{7578375D-25E1-15A9-B7F5-A7D7ACAE34F3}"/>
          </ac:spMkLst>
        </pc:spChg>
        <pc:spChg chg="mod ord">
          <ac:chgData name="Häyry Marjo Lapin hyvinvointialue" userId="d27b276a-e359-4652-8298-3c59a3175941" providerId="ADAL" clId="{C5077DD1-CFBD-4AEC-BD20-D539DA68731B}" dt="2025-08-21T07:30:33.790" v="187" actId="27636"/>
          <ac:spMkLst>
            <pc:docMk/>
            <pc:sldMk cId="1080749840" sldId="445"/>
            <ac:spMk id="3" creationId="{3356511B-CA42-102C-BFCB-FBE03FF60BBB}"/>
          </ac:spMkLst>
        </pc:spChg>
      </pc:sldChg>
      <pc:sldChg chg="addSp modSp mod modClrScheme chgLayout">
        <pc:chgData name="Häyry Marjo Lapin hyvinvointialue" userId="d27b276a-e359-4652-8298-3c59a3175941" providerId="ADAL" clId="{C5077DD1-CFBD-4AEC-BD20-D539DA68731B}" dt="2025-08-21T07:28:40.770" v="161" actId="27636"/>
        <pc:sldMkLst>
          <pc:docMk/>
          <pc:sldMk cId="3180528768" sldId="446"/>
        </pc:sldMkLst>
        <pc:spChg chg="mod ord">
          <ac:chgData name="Häyry Marjo Lapin hyvinvointialue" userId="d27b276a-e359-4652-8298-3c59a3175941" providerId="ADAL" clId="{C5077DD1-CFBD-4AEC-BD20-D539DA68731B}" dt="2025-08-21T07:28:35.821" v="158" actId="700"/>
          <ac:spMkLst>
            <pc:docMk/>
            <pc:sldMk cId="3180528768" sldId="446"/>
            <ac:spMk id="2" creationId="{7578375D-25E1-15A9-B7F5-A7D7ACAE34F3}"/>
          </ac:spMkLst>
        </pc:spChg>
        <pc:spChg chg="mod ord">
          <ac:chgData name="Häyry Marjo Lapin hyvinvointialue" userId="d27b276a-e359-4652-8298-3c59a3175941" providerId="ADAL" clId="{C5077DD1-CFBD-4AEC-BD20-D539DA68731B}" dt="2025-08-21T07:28:40.770" v="161" actId="27636"/>
          <ac:spMkLst>
            <pc:docMk/>
            <pc:sldMk cId="3180528768" sldId="446"/>
            <ac:spMk id="3" creationId="{3356511B-CA42-102C-BFCB-FBE03FF60BBB}"/>
          </ac:spMkLst>
        </pc:spChg>
        <pc:spChg chg="add mod">
          <ac:chgData name="Häyry Marjo Lapin hyvinvointialue" userId="d27b276a-e359-4652-8298-3c59a3175941" providerId="ADAL" clId="{C5077DD1-CFBD-4AEC-BD20-D539DA68731B}" dt="2025-08-21T07:27:59.172" v="150" actId="1076"/>
          <ac:spMkLst>
            <pc:docMk/>
            <pc:sldMk cId="3180528768" sldId="446"/>
            <ac:spMk id="4" creationId="{9AD816E8-B17E-4839-C1FB-12C5CEFAD0BF}"/>
          </ac:spMkLst>
        </pc:spChg>
      </pc:sldChg>
      <pc:sldChg chg="addSp modSp mod modClrScheme chgLayout">
        <pc:chgData name="Häyry Marjo Lapin hyvinvointialue" userId="d27b276a-e359-4652-8298-3c59a3175941" providerId="ADAL" clId="{C5077DD1-CFBD-4AEC-BD20-D539DA68731B}" dt="2025-08-21T07:33:52.947" v="214" actId="14100"/>
        <pc:sldMkLst>
          <pc:docMk/>
          <pc:sldMk cId="1977326858" sldId="456"/>
        </pc:sldMkLst>
        <pc:spChg chg="mod ord">
          <ac:chgData name="Häyry Marjo Lapin hyvinvointialue" userId="d27b276a-e359-4652-8298-3c59a3175941" providerId="ADAL" clId="{C5077DD1-CFBD-4AEC-BD20-D539DA68731B}" dt="2025-08-21T07:33:35.954" v="210" actId="700"/>
          <ac:spMkLst>
            <pc:docMk/>
            <pc:sldMk cId="1977326858" sldId="456"/>
            <ac:spMk id="2" creationId="{7578375D-25E1-15A9-B7F5-A7D7ACAE34F3}"/>
          </ac:spMkLst>
        </pc:spChg>
        <pc:spChg chg="mod ord">
          <ac:chgData name="Häyry Marjo Lapin hyvinvointialue" userId="d27b276a-e359-4652-8298-3c59a3175941" providerId="ADAL" clId="{C5077DD1-CFBD-4AEC-BD20-D539DA68731B}" dt="2025-08-21T07:33:52.947" v="214" actId="14100"/>
          <ac:spMkLst>
            <pc:docMk/>
            <pc:sldMk cId="1977326858" sldId="456"/>
            <ac:spMk id="3" creationId="{3356511B-CA42-102C-BFCB-FBE03FF60BBB}"/>
          </ac:spMkLst>
        </pc:spChg>
        <pc:spChg chg="add mod">
          <ac:chgData name="Häyry Marjo Lapin hyvinvointialue" userId="d27b276a-e359-4652-8298-3c59a3175941" providerId="ADAL" clId="{C5077DD1-CFBD-4AEC-BD20-D539DA68731B}" dt="2025-08-21T07:33:29.779" v="208" actId="1076"/>
          <ac:spMkLst>
            <pc:docMk/>
            <pc:sldMk cId="1977326858" sldId="456"/>
            <ac:spMk id="5" creationId="{B5B5C423-34DE-E968-5AB0-05F2E500952F}"/>
          </ac:spMkLst>
        </pc:spChg>
      </pc:sldChg>
      <pc:sldChg chg="del">
        <pc:chgData name="Häyry Marjo Lapin hyvinvointialue" userId="d27b276a-e359-4652-8298-3c59a3175941" providerId="ADAL" clId="{C5077DD1-CFBD-4AEC-BD20-D539DA68731B}" dt="2025-08-21T07:15:34.591" v="51" actId="47"/>
        <pc:sldMkLst>
          <pc:docMk/>
          <pc:sldMk cId="2453830900" sldId="457"/>
        </pc:sldMkLst>
      </pc:sldChg>
      <pc:sldChg chg="del">
        <pc:chgData name="Häyry Marjo Lapin hyvinvointialue" userId="d27b276a-e359-4652-8298-3c59a3175941" providerId="ADAL" clId="{C5077DD1-CFBD-4AEC-BD20-D539DA68731B}" dt="2025-08-21T07:13:29.691" v="39" actId="47"/>
        <pc:sldMkLst>
          <pc:docMk/>
          <pc:sldMk cId="898992768" sldId="459"/>
        </pc:sldMkLst>
      </pc:sldChg>
      <pc:sldChg chg="ord">
        <pc:chgData name="Häyry Marjo Lapin hyvinvointialue" userId="d27b276a-e359-4652-8298-3c59a3175941" providerId="ADAL" clId="{C5077DD1-CFBD-4AEC-BD20-D539DA68731B}" dt="2025-08-21T07:17:08.502" v="61"/>
        <pc:sldMkLst>
          <pc:docMk/>
          <pc:sldMk cId="664962878" sldId="461"/>
        </pc:sldMkLst>
      </pc:sldChg>
      <pc:sldChg chg="addSp delSp modSp mod modClrScheme chgLayout">
        <pc:chgData name="Häyry Marjo Lapin hyvinvointialue" userId="d27b276a-e359-4652-8298-3c59a3175941" providerId="ADAL" clId="{C5077DD1-CFBD-4AEC-BD20-D539DA68731B}" dt="2025-08-21T07:32:33.874" v="200" actId="478"/>
        <pc:sldMkLst>
          <pc:docMk/>
          <pc:sldMk cId="483879663" sldId="465"/>
        </pc:sldMkLst>
        <pc:spChg chg="add del mod ord">
          <ac:chgData name="Häyry Marjo Lapin hyvinvointialue" userId="d27b276a-e359-4652-8298-3c59a3175941" providerId="ADAL" clId="{C5077DD1-CFBD-4AEC-BD20-D539DA68731B}" dt="2025-08-21T07:32:33.874" v="200" actId="478"/>
          <ac:spMkLst>
            <pc:docMk/>
            <pc:sldMk cId="483879663" sldId="465"/>
            <ac:spMk id="2" creationId="{0163422A-AA3A-C94D-45CF-CB03156DFE47}"/>
          </ac:spMkLst>
        </pc:spChg>
        <pc:spChg chg="mod ord">
          <ac:chgData name="Häyry Marjo Lapin hyvinvointialue" userId="d27b276a-e359-4652-8298-3c59a3175941" providerId="ADAL" clId="{C5077DD1-CFBD-4AEC-BD20-D539DA68731B}" dt="2025-08-21T07:32:28.839" v="199" actId="700"/>
          <ac:spMkLst>
            <pc:docMk/>
            <pc:sldMk cId="483879663" sldId="465"/>
            <ac:spMk id="10" creationId="{EF1AC978-CD9A-280C-3216-1AEE2031F746}"/>
          </ac:spMkLst>
        </pc:spChg>
      </pc:sldChg>
      <pc:sldChg chg="addSp delSp modSp mod modClrScheme chgLayout">
        <pc:chgData name="Häyry Marjo Lapin hyvinvointialue" userId="d27b276a-e359-4652-8298-3c59a3175941" providerId="ADAL" clId="{C5077DD1-CFBD-4AEC-BD20-D539DA68731B}" dt="2025-08-21T07:30:27.571" v="185" actId="1076"/>
        <pc:sldMkLst>
          <pc:docMk/>
          <pc:sldMk cId="958843933" sldId="467"/>
        </pc:sldMkLst>
        <pc:spChg chg="add del mod ord">
          <ac:chgData name="Häyry Marjo Lapin hyvinvointialue" userId="d27b276a-e359-4652-8298-3c59a3175941" providerId="ADAL" clId="{C5077DD1-CFBD-4AEC-BD20-D539DA68731B}" dt="2025-08-21T07:30:21.059" v="184" actId="478"/>
          <ac:spMkLst>
            <pc:docMk/>
            <pc:sldMk cId="958843933" sldId="467"/>
            <ac:spMk id="2" creationId="{0F68AFBF-4F82-47A3-A7E6-ACAD552961EA}"/>
          </ac:spMkLst>
        </pc:spChg>
        <pc:spChg chg="mod ord">
          <ac:chgData name="Häyry Marjo Lapin hyvinvointialue" userId="d27b276a-e359-4652-8298-3c59a3175941" providerId="ADAL" clId="{C5077DD1-CFBD-4AEC-BD20-D539DA68731B}" dt="2025-08-21T07:30:27.571" v="185" actId="1076"/>
          <ac:spMkLst>
            <pc:docMk/>
            <pc:sldMk cId="958843933" sldId="467"/>
            <ac:spMk id="10" creationId="{2F793964-0D0D-AEA0-5AD2-1ED8EAC41F17}"/>
          </ac:spMkLst>
        </pc:spChg>
      </pc:sldChg>
      <pc:sldChg chg="add">
        <pc:chgData name="Häyry Marjo Lapin hyvinvointialue" userId="d27b276a-e359-4652-8298-3c59a3175941" providerId="ADAL" clId="{C5077DD1-CFBD-4AEC-BD20-D539DA68731B}" dt="2025-08-21T07:21:11.677" v="88"/>
        <pc:sldMkLst>
          <pc:docMk/>
          <pc:sldMk cId="1535453523" sldId="471"/>
        </pc:sldMkLst>
      </pc:sldChg>
      <pc:sldChg chg="add">
        <pc:chgData name="Häyry Marjo Lapin hyvinvointialue" userId="d27b276a-e359-4652-8298-3c59a3175941" providerId="ADAL" clId="{C5077DD1-CFBD-4AEC-BD20-D539DA68731B}" dt="2025-08-21T07:21:11.677" v="88"/>
        <pc:sldMkLst>
          <pc:docMk/>
          <pc:sldMk cId="4211850276" sldId="472"/>
        </pc:sldMkLst>
      </pc:sldChg>
      <pc:sldChg chg="del">
        <pc:chgData name="Häyry Marjo Lapin hyvinvointialue" userId="d27b276a-e359-4652-8298-3c59a3175941" providerId="ADAL" clId="{C5077DD1-CFBD-4AEC-BD20-D539DA68731B}" dt="2025-08-21T07:21:38.378" v="91" actId="47"/>
        <pc:sldMkLst>
          <pc:docMk/>
          <pc:sldMk cId="2976958365" sldId="473"/>
        </pc:sldMkLst>
      </pc:sldChg>
      <pc:sldChg chg="del">
        <pc:chgData name="Häyry Marjo Lapin hyvinvointialue" userId="d27b276a-e359-4652-8298-3c59a3175941" providerId="ADAL" clId="{C5077DD1-CFBD-4AEC-BD20-D539DA68731B}" dt="2025-08-21T07:24:32.399" v="111" actId="47"/>
        <pc:sldMkLst>
          <pc:docMk/>
          <pc:sldMk cId="3918814702" sldId="474"/>
        </pc:sldMkLst>
      </pc:sldChg>
      <pc:sldChg chg="addSp modSp">
        <pc:chgData name="Häyry Marjo Lapin hyvinvointialue" userId="d27b276a-e359-4652-8298-3c59a3175941" providerId="ADAL" clId="{C5077DD1-CFBD-4AEC-BD20-D539DA68731B}" dt="2025-08-21T07:24:44.074" v="112"/>
        <pc:sldMkLst>
          <pc:docMk/>
          <pc:sldMk cId="3048803279" sldId="475"/>
        </pc:sldMkLst>
        <pc:spChg chg="add mod">
          <ac:chgData name="Häyry Marjo Lapin hyvinvointialue" userId="d27b276a-e359-4652-8298-3c59a3175941" providerId="ADAL" clId="{C5077DD1-CFBD-4AEC-BD20-D539DA68731B}" dt="2025-08-21T07:24:44.074" v="112"/>
          <ac:spMkLst>
            <pc:docMk/>
            <pc:sldMk cId="3048803279" sldId="475"/>
            <ac:spMk id="5" creationId="{7E3CF2A3-9E60-AED1-5194-A0C53DD9903E}"/>
          </ac:spMkLst>
        </pc:spChg>
      </pc:sldChg>
      <pc:sldChg chg="addSp modSp mod modClrScheme chgLayout">
        <pc:chgData name="Häyry Marjo Lapin hyvinvointialue" userId="d27b276a-e359-4652-8298-3c59a3175941" providerId="ADAL" clId="{C5077DD1-CFBD-4AEC-BD20-D539DA68731B}" dt="2025-08-21T07:24:59.167" v="116" actId="27636"/>
        <pc:sldMkLst>
          <pc:docMk/>
          <pc:sldMk cId="2516862015" sldId="476"/>
        </pc:sldMkLst>
        <pc:spChg chg="mod ord">
          <ac:chgData name="Häyry Marjo Lapin hyvinvointialue" userId="d27b276a-e359-4652-8298-3c59a3175941" providerId="ADAL" clId="{C5077DD1-CFBD-4AEC-BD20-D539DA68731B}" dt="2025-08-21T07:24:59.167" v="116" actId="27636"/>
          <ac:spMkLst>
            <pc:docMk/>
            <pc:sldMk cId="2516862015" sldId="476"/>
            <ac:spMk id="2" creationId="{AF5582B1-7694-7D6B-399D-6803B90992F8}"/>
          </ac:spMkLst>
        </pc:spChg>
        <pc:spChg chg="mod ord">
          <ac:chgData name="Häyry Marjo Lapin hyvinvointialue" userId="d27b276a-e359-4652-8298-3c59a3175941" providerId="ADAL" clId="{C5077DD1-CFBD-4AEC-BD20-D539DA68731B}" dt="2025-08-21T07:24:59.065" v="115" actId="700"/>
          <ac:spMkLst>
            <pc:docMk/>
            <pc:sldMk cId="2516862015" sldId="476"/>
            <ac:spMk id="3" creationId="{C5886776-D16B-1E5F-56E4-E7CC65109EA5}"/>
          </ac:spMkLst>
        </pc:spChg>
        <pc:spChg chg="add mod">
          <ac:chgData name="Häyry Marjo Lapin hyvinvointialue" userId="d27b276a-e359-4652-8298-3c59a3175941" providerId="ADAL" clId="{C5077DD1-CFBD-4AEC-BD20-D539DA68731B}" dt="2025-08-21T07:24:49.331" v="113"/>
          <ac:spMkLst>
            <pc:docMk/>
            <pc:sldMk cId="2516862015" sldId="476"/>
            <ac:spMk id="4" creationId="{EDC58C97-A0DE-2C14-9CA2-EDBA63D7F5B8}"/>
          </ac:spMkLst>
        </pc:spChg>
      </pc:sldChg>
      <pc:sldChg chg="addSp modSp">
        <pc:chgData name="Häyry Marjo Lapin hyvinvointialue" userId="d27b276a-e359-4652-8298-3c59a3175941" providerId="ADAL" clId="{C5077DD1-CFBD-4AEC-BD20-D539DA68731B}" dt="2025-08-21T07:24:52.769" v="114"/>
        <pc:sldMkLst>
          <pc:docMk/>
          <pc:sldMk cId="477997668" sldId="478"/>
        </pc:sldMkLst>
        <pc:spChg chg="add mod">
          <ac:chgData name="Häyry Marjo Lapin hyvinvointialue" userId="d27b276a-e359-4652-8298-3c59a3175941" providerId="ADAL" clId="{C5077DD1-CFBD-4AEC-BD20-D539DA68731B}" dt="2025-08-21T07:24:52.769" v="114"/>
          <ac:spMkLst>
            <pc:docMk/>
            <pc:sldMk cId="477997668" sldId="478"/>
            <ac:spMk id="5" creationId="{FAFEB088-AA62-1163-AEC1-D4CEB75EA77D}"/>
          </ac:spMkLst>
        </pc:spChg>
      </pc:sldChg>
      <pc:sldChg chg="modSp mod modClrScheme chgLayout">
        <pc:chgData name="Häyry Marjo Lapin hyvinvointialue" userId="d27b276a-e359-4652-8298-3c59a3175941" providerId="ADAL" clId="{C5077DD1-CFBD-4AEC-BD20-D539DA68731B}" dt="2025-08-21T07:25:15.495" v="118" actId="27636"/>
        <pc:sldMkLst>
          <pc:docMk/>
          <pc:sldMk cId="3813915738" sldId="481"/>
        </pc:sldMkLst>
        <pc:spChg chg="mod ord">
          <ac:chgData name="Häyry Marjo Lapin hyvinvointialue" userId="d27b276a-e359-4652-8298-3c59a3175941" providerId="ADAL" clId="{C5077DD1-CFBD-4AEC-BD20-D539DA68731B}" dt="2025-08-21T07:25:15.394" v="117" actId="700"/>
          <ac:spMkLst>
            <pc:docMk/>
            <pc:sldMk cId="3813915738" sldId="481"/>
            <ac:spMk id="3" creationId="{65B7773C-145A-5EBF-9F4C-A90A947409E7}"/>
          </ac:spMkLst>
        </pc:spChg>
        <pc:spChg chg="mod ord">
          <ac:chgData name="Häyry Marjo Lapin hyvinvointialue" userId="d27b276a-e359-4652-8298-3c59a3175941" providerId="ADAL" clId="{C5077DD1-CFBD-4AEC-BD20-D539DA68731B}" dt="2025-08-21T07:25:15.495" v="118" actId="27636"/>
          <ac:spMkLst>
            <pc:docMk/>
            <pc:sldMk cId="3813915738" sldId="481"/>
            <ac:spMk id="7" creationId="{9B65F5C2-7B2A-B0EF-0572-51482AD17D99}"/>
          </ac:spMkLst>
        </pc:spChg>
      </pc:sldChg>
      <pc:sldChg chg="addSp delSp modSp mod modClrScheme chgLayout">
        <pc:chgData name="Häyry Marjo Lapin hyvinvointialue" userId="d27b276a-e359-4652-8298-3c59a3175941" providerId="ADAL" clId="{C5077DD1-CFBD-4AEC-BD20-D539DA68731B}" dt="2025-08-21T07:20:43.599" v="87" actId="1076"/>
        <pc:sldMkLst>
          <pc:docMk/>
          <pc:sldMk cId="2828579137" sldId="483"/>
        </pc:sldMkLst>
        <pc:spChg chg="mod ord">
          <ac:chgData name="Häyry Marjo Lapin hyvinvointialue" userId="d27b276a-e359-4652-8298-3c59a3175941" providerId="ADAL" clId="{C5077DD1-CFBD-4AEC-BD20-D539DA68731B}" dt="2025-08-21T07:20:43.599" v="87" actId="1076"/>
          <ac:spMkLst>
            <pc:docMk/>
            <pc:sldMk cId="2828579137" sldId="483"/>
            <ac:spMk id="2" creationId="{C0A33F49-FF95-C667-04ED-1B47DE54618B}"/>
          </ac:spMkLst>
        </pc:spChg>
        <pc:spChg chg="add del mod ord">
          <ac:chgData name="Häyry Marjo Lapin hyvinvointialue" userId="d27b276a-e359-4652-8298-3c59a3175941" providerId="ADAL" clId="{C5077DD1-CFBD-4AEC-BD20-D539DA68731B}" dt="2025-08-21T07:20:31.377" v="86" actId="700"/>
          <ac:spMkLst>
            <pc:docMk/>
            <pc:sldMk cId="2828579137" sldId="483"/>
            <ac:spMk id="15" creationId="{65DC7E6D-6F97-26B6-49AB-AB24B3056199}"/>
          </ac:spMkLst>
        </pc:spChg>
      </pc:sldChg>
      <pc:sldChg chg="addSp delSp modSp mod modClrScheme chgLayout">
        <pc:chgData name="Häyry Marjo Lapin hyvinvointialue" userId="d27b276a-e359-4652-8298-3c59a3175941" providerId="ADAL" clId="{C5077DD1-CFBD-4AEC-BD20-D539DA68731B}" dt="2025-08-21T07:25:35.330" v="125" actId="1076"/>
        <pc:sldMkLst>
          <pc:docMk/>
          <pc:sldMk cId="238805797" sldId="484"/>
        </pc:sldMkLst>
        <pc:spChg chg="add del mod ord">
          <ac:chgData name="Häyry Marjo Lapin hyvinvointialue" userId="d27b276a-e359-4652-8298-3c59a3175941" providerId="ADAL" clId="{C5077DD1-CFBD-4AEC-BD20-D539DA68731B}" dt="2025-08-21T07:25:26.483" v="121" actId="478"/>
          <ac:spMkLst>
            <pc:docMk/>
            <pc:sldMk cId="238805797" sldId="484"/>
            <ac:spMk id="2" creationId="{3312249B-94DF-C410-3223-1234A8CFC85A}"/>
          </ac:spMkLst>
        </pc:spChg>
        <pc:spChg chg="mod ord">
          <ac:chgData name="Häyry Marjo Lapin hyvinvointialue" userId="d27b276a-e359-4652-8298-3c59a3175941" providerId="ADAL" clId="{C5077DD1-CFBD-4AEC-BD20-D539DA68731B}" dt="2025-08-21T07:25:35.330" v="125" actId="1076"/>
          <ac:spMkLst>
            <pc:docMk/>
            <pc:sldMk cId="238805797" sldId="484"/>
            <ac:spMk id="7" creationId="{24167FC7-DEA3-2D84-E86B-9203A7041113}"/>
          </ac:spMkLst>
        </pc:spChg>
      </pc:sldChg>
      <pc:sldChg chg="addSp modSp mod modClrScheme chgLayout">
        <pc:chgData name="Häyry Marjo Lapin hyvinvointialue" userId="d27b276a-e359-4652-8298-3c59a3175941" providerId="ADAL" clId="{C5077DD1-CFBD-4AEC-BD20-D539DA68731B}" dt="2025-08-21T07:28:54.715" v="167" actId="27636"/>
        <pc:sldMkLst>
          <pc:docMk/>
          <pc:sldMk cId="1030315299" sldId="486"/>
        </pc:sldMkLst>
        <pc:spChg chg="mod ord">
          <ac:chgData name="Häyry Marjo Lapin hyvinvointialue" userId="d27b276a-e359-4652-8298-3c59a3175941" providerId="ADAL" clId="{C5077DD1-CFBD-4AEC-BD20-D539DA68731B}" dt="2025-08-21T07:28:47.846" v="164" actId="27636"/>
          <ac:spMkLst>
            <pc:docMk/>
            <pc:sldMk cId="1030315299" sldId="486"/>
            <ac:spMk id="2" creationId="{95FD7588-01FA-7B88-4665-DF8269C82A56}"/>
          </ac:spMkLst>
        </pc:spChg>
        <pc:spChg chg="mod ord">
          <ac:chgData name="Häyry Marjo Lapin hyvinvointialue" userId="d27b276a-e359-4652-8298-3c59a3175941" providerId="ADAL" clId="{C5077DD1-CFBD-4AEC-BD20-D539DA68731B}" dt="2025-08-21T07:28:54.715" v="167" actId="27636"/>
          <ac:spMkLst>
            <pc:docMk/>
            <pc:sldMk cId="1030315299" sldId="486"/>
            <ac:spMk id="3" creationId="{5BFADBDB-8DFE-F56A-39B6-F8BBCA47B06D}"/>
          </ac:spMkLst>
        </pc:spChg>
        <pc:spChg chg="add mod">
          <ac:chgData name="Häyry Marjo Lapin hyvinvointialue" userId="d27b276a-e359-4652-8298-3c59a3175941" providerId="ADAL" clId="{C5077DD1-CFBD-4AEC-BD20-D539DA68731B}" dt="2025-08-21T07:28:12.439" v="153"/>
          <ac:spMkLst>
            <pc:docMk/>
            <pc:sldMk cId="1030315299" sldId="486"/>
            <ac:spMk id="6" creationId="{14D648A2-A7AD-79BB-C65A-85E019318FC6}"/>
          </ac:spMkLst>
        </pc:spChg>
      </pc:sldChg>
      <pc:sldChg chg="addSp modSp mod modClrScheme chgLayout">
        <pc:chgData name="Häyry Marjo Lapin hyvinvointialue" userId="d27b276a-e359-4652-8298-3c59a3175941" providerId="ADAL" clId="{C5077DD1-CFBD-4AEC-BD20-D539DA68731B}" dt="2025-08-21T07:29:37.489" v="175" actId="700"/>
        <pc:sldMkLst>
          <pc:docMk/>
          <pc:sldMk cId="2138280321" sldId="487"/>
        </pc:sldMkLst>
        <pc:spChg chg="mod ord">
          <ac:chgData name="Häyry Marjo Lapin hyvinvointialue" userId="d27b276a-e359-4652-8298-3c59a3175941" providerId="ADAL" clId="{C5077DD1-CFBD-4AEC-BD20-D539DA68731B}" dt="2025-08-21T07:29:37.489" v="175" actId="700"/>
          <ac:spMkLst>
            <pc:docMk/>
            <pc:sldMk cId="2138280321" sldId="487"/>
            <ac:spMk id="2" creationId="{AC55BA77-A80D-CC7B-2B78-7B5A48AD080A}"/>
          </ac:spMkLst>
        </pc:spChg>
        <pc:spChg chg="mod ord">
          <ac:chgData name="Häyry Marjo Lapin hyvinvointialue" userId="d27b276a-e359-4652-8298-3c59a3175941" providerId="ADAL" clId="{C5077DD1-CFBD-4AEC-BD20-D539DA68731B}" dt="2025-08-21T07:29:37.489" v="175" actId="700"/>
          <ac:spMkLst>
            <pc:docMk/>
            <pc:sldMk cId="2138280321" sldId="487"/>
            <ac:spMk id="3" creationId="{7ACCA6E3-9EDA-B3E1-AEA1-CDEA78644B30}"/>
          </ac:spMkLst>
        </pc:spChg>
        <pc:spChg chg="add mod">
          <ac:chgData name="Häyry Marjo Lapin hyvinvointialue" userId="d27b276a-e359-4652-8298-3c59a3175941" providerId="ADAL" clId="{C5077DD1-CFBD-4AEC-BD20-D539DA68731B}" dt="2025-08-21T07:29:21.364" v="173"/>
          <ac:spMkLst>
            <pc:docMk/>
            <pc:sldMk cId="2138280321" sldId="487"/>
            <ac:spMk id="5" creationId="{13AECD17-49A6-322B-201C-DA89EFD56DC1}"/>
          </ac:spMkLst>
        </pc:spChg>
      </pc:sldChg>
      <pc:sldChg chg="add">
        <pc:chgData name="Häyry Marjo Lapin hyvinvointialue" userId="d27b276a-e359-4652-8298-3c59a3175941" providerId="ADAL" clId="{C5077DD1-CFBD-4AEC-BD20-D539DA68731B}" dt="2025-08-21T07:03:28.733" v="0"/>
        <pc:sldMkLst>
          <pc:docMk/>
          <pc:sldMk cId="2999570486" sldId="488"/>
        </pc:sldMkLst>
      </pc:sldChg>
      <pc:sldChg chg="addSp modSp mod">
        <pc:chgData name="Häyry Marjo Lapin hyvinvointialue" userId="d27b276a-e359-4652-8298-3c59a3175941" providerId="ADAL" clId="{C5077DD1-CFBD-4AEC-BD20-D539DA68731B}" dt="2025-08-21T07:33:20.914" v="206" actId="1076"/>
        <pc:sldMkLst>
          <pc:docMk/>
          <pc:sldMk cId="114100528" sldId="490"/>
        </pc:sldMkLst>
        <pc:spChg chg="add mod">
          <ac:chgData name="Häyry Marjo Lapin hyvinvointialue" userId="d27b276a-e359-4652-8298-3c59a3175941" providerId="ADAL" clId="{C5077DD1-CFBD-4AEC-BD20-D539DA68731B}" dt="2025-08-21T07:33:20.914" v="206" actId="1076"/>
          <ac:spMkLst>
            <pc:docMk/>
            <pc:sldMk cId="114100528" sldId="490"/>
            <ac:spMk id="4" creationId="{F2726441-369E-E0B3-EDB2-6D932DD75346}"/>
          </ac:spMkLst>
        </pc:spChg>
        <pc:picChg chg="mod">
          <ac:chgData name="Häyry Marjo Lapin hyvinvointialue" userId="d27b276a-e359-4652-8298-3c59a3175941" providerId="ADAL" clId="{C5077DD1-CFBD-4AEC-BD20-D539DA68731B}" dt="2025-08-21T07:32:50.936" v="203" actId="1076"/>
          <ac:picMkLst>
            <pc:docMk/>
            <pc:sldMk cId="114100528" sldId="490"/>
            <ac:picMk id="5" creationId="{00000000-0000-0000-0000-000000000000}"/>
          </ac:picMkLst>
        </pc:picChg>
        <pc:picChg chg="mod">
          <ac:chgData name="Häyry Marjo Lapin hyvinvointialue" userId="d27b276a-e359-4652-8298-3c59a3175941" providerId="ADAL" clId="{C5077DD1-CFBD-4AEC-BD20-D539DA68731B}" dt="2025-08-21T07:32:55.168" v="204" actId="1076"/>
          <ac:picMkLst>
            <pc:docMk/>
            <pc:sldMk cId="114100528" sldId="490"/>
            <ac:picMk id="6" creationId="{00000000-0000-0000-0000-000000000000}"/>
          </ac:picMkLst>
        </pc:picChg>
      </pc:sldChg>
      <pc:sldChg chg="add">
        <pc:chgData name="Häyry Marjo Lapin hyvinvointialue" userId="d27b276a-e359-4652-8298-3c59a3175941" providerId="ADAL" clId="{C5077DD1-CFBD-4AEC-BD20-D539DA68731B}" dt="2025-08-21T07:14:16.093" v="41"/>
        <pc:sldMkLst>
          <pc:docMk/>
          <pc:sldMk cId="26067575" sldId="491"/>
        </pc:sldMkLst>
      </pc:sldChg>
      <pc:sldChg chg="addSp modSp mod modClrScheme chgLayout">
        <pc:chgData name="Häyry Marjo Lapin hyvinvointialue" userId="d27b276a-e359-4652-8298-3c59a3175941" providerId="ADAL" clId="{C5077DD1-CFBD-4AEC-BD20-D539DA68731B}" dt="2025-08-21T07:29:05.137" v="169" actId="14100"/>
        <pc:sldMkLst>
          <pc:docMk/>
          <pc:sldMk cId="3346982650" sldId="492"/>
        </pc:sldMkLst>
        <pc:spChg chg="mod ord">
          <ac:chgData name="Häyry Marjo Lapin hyvinvointialue" userId="d27b276a-e359-4652-8298-3c59a3175941" providerId="ADAL" clId="{C5077DD1-CFBD-4AEC-BD20-D539DA68731B}" dt="2025-08-21T07:29:01.335" v="168" actId="700"/>
          <ac:spMkLst>
            <pc:docMk/>
            <pc:sldMk cId="3346982650" sldId="492"/>
            <ac:spMk id="2" creationId="{95FD7588-01FA-7B88-4665-DF8269C82A56}"/>
          </ac:spMkLst>
        </pc:spChg>
        <pc:spChg chg="mod ord">
          <ac:chgData name="Häyry Marjo Lapin hyvinvointialue" userId="d27b276a-e359-4652-8298-3c59a3175941" providerId="ADAL" clId="{C5077DD1-CFBD-4AEC-BD20-D539DA68731B}" dt="2025-08-21T07:29:05.137" v="169" actId="14100"/>
          <ac:spMkLst>
            <pc:docMk/>
            <pc:sldMk cId="3346982650" sldId="492"/>
            <ac:spMk id="3" creationId="{5BFADBDB-8DFE-F56A-39B6-F8BBCA47B06D}"/>
          </ac:spMkLst>
        </pc:spChg>
        <pc:spChg chg="add mod">
          <ac:chgData name="Häyry Marjo Lapin hyvinvointialue" userId="d27b276a-e359-4652-8298-3c59a3175941" providerId="ADAL" clId="{C5077DD1-CFBD-4AEC-BD20-D539DA68731B}" dt="2025-08-21T07:28:14.775" v="154"/>
          <ac:spMkLst>
            <pc:docMk/>
            <pc:sldMk cId="3346982650" sldId="492"/>
            <ac:spMk id="4" creationId="{36909CA8-B04F-EB9D-C2F8-113BFBAA0893}"/>
          </ac:spMkLst>
        </pc:spChg>
      </pc:sldChg>
      <pc:sldChg chg="addSp modSp mod modClrScheme chgLayout">
        <pc:chgData name="Häyry Marjo Lapin hyvinvointialue" userId="d27b276a-e359-4652-8298-3c59a3175941" providerId="ADAL" clId="{C5077DD1-CFBD-4AEC-BD20-D539DA68731B}" dt="2025-08-21T07:29:46.202" v="178" actId="14100"/>
        <pc:sldMkLst>
          <pc:docMk/>
          <pc:sldMk cId="1598821498" sldId="493"/>
        </pc:sldMkLst>
        <pc:spChg chg="mod ord">
          <ac:chgData name="Häyry Marjo Lapin hyvinvointialue" userId="d27b276a-e359-4652-8298-3c59a3175941" providerId="ADAL" clId="{C5077DD1-CFBD-4AEC-BD20-D539DA68731B}" dt="2025-08-21T07:29:41.635" v="177" actId="27636"/>
          <ac:spMkLst>
            <pc:docMk/>
            <pc:sldMk cId="1598821498" sldId="493"/>
            <ac:spMk id="2" creationId="{AC55BA77-A80D-CC7B-2B78-7B5A48AD080A}"/>
          </ac:spMkLst>
        </pc:spChg>
        <pc:spChg chg="mod ord">
          <ac:chgData name="Häyry Marjo Lapin hyvinvointialue" userId="d27b276a-e359-4652-8298-3c59a3175941" providerId="ADAL" clId="{C5077DD1-CFBD-4AEC-BD20-D539DA68731B}" dt="2025-08-21T07:29:46.202" v="178" actId="14100"/>
          <ac:spMkLst>
            <pc:docMk/>
            <pc:sldMk cId="1598821498" sldId="493"/>
            <ac:spMk id="3" creationId="{7ACCA6E3-9EDA-B3E1-AEA1-CDEA78644B30}"/>
          </ac:spMkLst>
        </pc:spChg>
        <pc:spChg chg="add mod">
          <ac:chgData name="Häyry Marjo Lapin hyvinvointialue" userId="d27b276a-e359-4652-8298-3c59a3175941" providerId="ADAL" clId="{C5077DD1-CFBD-4AEC-BD20-D539DA68731B}" dt="2025-08-21T07:29:26.346" v="174"/>
          <ac:spMkLst>
            <pc:docMk/>
            <pc:sldMk cId="1598821498" sldId="493"/>
            <ac:spMk id="4" creationId="{94F58FC5-4063-A545-9C95-1AFB05EAB4ED}"/>
          </ac:spMkLst>
        </pc:spChg>
      </pc:sldChg>
      <pc:sldChg chg="modSp mod modClrScheme chgLayout">
        <pc:chgData name="Häyry Marjo Lapin hyvinvointialue" userId="d27b276a-e359-4652-8298-3c59a3175941" providerId="ADAL" clId="{C5077DD1-CFBD-4AEC-BD20-D539DA68731B}" dt="2025-08-21T07:30:07.090" v="181" actId="1076"/>
        <pc:sldMkLst>
          <pc:docMk/>
          <pc:sldMk cId="695782246" sldId="494"/>
        </pc:sldMkLst>
        <pc:spChg chg="mod ord">
          <ac:chgData name="Häyry Marjo Lapin hyvinvointialue" userId="d27b276a-e359-4652-8298-3c59a3175941" providerId="ADAL" clId="{C5077DD1-CFBD-4AEC-BD20-D539DA68731B}" dt="2025-08-21T07:29:55.916" v="179" actId="700"/>
          <ac:spMkLst>
            <pc:docMk/>
            <pc:sldMk cId="695782246" sldId="494"/>
            <ac:spMk id="2" creationId="{AC55BA77-A80D-CC7B-2B78-7B5A48AD080A}"/>
          </ac:spMkLst>
        </pc:spChg>
        <pc:spChg chg="mod ord">
          <ac:chgData name="Häyry Marjo Lapin hyvinvointialue" userId="d27b276a-e359-4652-8298-3c59a3175941" providerId="ADAL" clId="{C5077DD1-CFBD-4AEC-BD20-D539DA68731B}" dt="2025-08-21T07:30:00.834" v="180" actId="14100"/>
          <ac:spMkLst>
            <pc:docMk/>
            <pc:sldMk cId="695782246" sldId="494"/>
            <ac:spMk id="3" creationId="{7ACCA6E3-9EDA-B3E1-AEA1-CDEA78644B30}"/>
          </ac:spMkLst>
        </pc:spChg>
        <pc:picChg chg="mod">
          <ac:chgData name="Häyry Marjo Lapin hyvinvointialue" userId="d27b276a-e359-4652-8298-3c59a3175941" providerId="ADAL" clId="{C5077DD1-CFBD-4AEC-BD20-D539DA68731B}" dt="2025-08-21T07:30:07.090" v="181" actId="1076"/>
          <ac:picMkLst>
            <pc:docMk/>
            <pc:sldMk cId="695782246" sldId="494"/>
            <ac:picMk id="4" creationId="{00000000-0000-0000-0000-000000000000}"/>
          </ac:picMkLst>
        </pc:picChg>
      </pc:sldChg>
      <pc:sldChg chg="modSp mod modClrScheme chgLayout">
        <pc:chgData name="Häyry Marjo Lapin hyvinvointialue" userId="d27b276a-e359-4652-8298-3c59a3175941" providerId="ADAL" clId="{C5077DD1-CFBD-4AEC-BD20-D539DA68731B}" dt="2025-08-21T07:32:39.576" v="202" actId="27636"/>
        <pc:sldMkLst>
          <pc:docMk/>
          <pc:sldMk cId="1789386942" sldId="495"/>
        </pc:sldMkLst>
        <pc:spChg chg="mod ord">
          <ac:chgData name="Häyry Marjo Lapin hyvinvointialue" userId="d27b276a-e359-4652-8298-3c59a3175941" providerId="ADAL" clId="{C5077DD1-CFBD-4AEC-BD20-D539DA68731B}" dt="2025-08-21T07:32:39.452" v="201" actId="700"/>
          <ac:spMkLst>
            <pc:docMk/>
            <pc:sldMk cId="1789386942" sldId="495"/>
            <ac:spMk id="2" creationId="{AD75E5C4-F26B-177A-13D4-A7EAF9E8069C}"/>
          </ac:spMkLst>
        </pc:spChg>
        <pc:spChg chg="mod ord">
          <ac:chgData name="Häyry Marjo Lapin hyvinvointialue" userId="d27b276a-e359-4652-8298-3c59a3175941" providerId="ADAL" clId="{C5077DD1-CFBD-4AEC-BD20-D539DA68731B}" dt="2025-08-21T07:32:39.576" v="202" actId="27636"/>
          <ac:spMkLst>
            <pc:docMk/>
            <pc:sldMk cId="1789386942" sldId="495"/>
            <ac:spMk id="3" creationId="{98F3E319-29C9-64CA-F3CC-76DEF1CEC102}"/>
          </ac:spMkLst>
        </pc:spChg>
      </pc:sldChg>
      <pc:sldChg chg="add">
        <pc:chgData name="Häyry Marjo Lapin hyvinvointialue" userId="d27b276a-e359-4652-8298-3c59a3175941" providerId="ADAL" clId="{C5077DD1-CFBD-4AEC-BD20-D539DA68731B}" dt="2025-08-21T07:04:02.699" v="5"/>
        <pc:sldMkLst>
          <pc:docMk/>
          <pc:sldMk cId="3565551902" sldId="496"/>
        </pc:sldMkLst>
      </pc:sldChg>
      <pc:sldChg chg="add">
        <pc:chgData name="Häyry Marjo Lapin hyvinvointialue" userId="d27b276a-e359-4652-8298-3c59a3175941" providerId="ADAL" clId="{C5077DD1-CFBD-4AEC-BD20-D539DA68731B}" dt="2025-08-21T07:04:37.179" v="7"/>
        <pc:sldMkLst>
          <pc:docMk/>
          <pc:sldMk cId="1874973806" sldId="497"/>
        </pc:sldMkLst>
      </pc:sldChg>
      <pc:sldChg chg="add">
        <pc:chgData name="Häyry Marjo Lapin hyvinvointialue" userId="d27b276a-e359-4652-8298-3c59a3175941" providerId="ADAL" clId="{C5077DD1-CFBD-4AEC-BD20-D539DA68731B}" dt="2025-08-21T07:04:37.179" v="7"/>
        <pc:sldMkLst>
          <pc:docMk/>
          <pc:sldMk cId="4254252606" sldId="498"/>
        </pc:sldMkLst>
      </pc:sldChg>
      <pc:sldChg chg="add">
        <pc:chgData name="Häyry Marjo Lapin hyvinvointialue" userId="d27b276a-e359-4652-8298-3c59a3175941" providerId="ADAL" clId="{C5077DD1-CFBD-4AEC-BD20-D539DA68731B}" dt="2025-08-21T07:04:37.179" v="7"/>
        <pc:sldMkLst>
          <pc:docMk/>
          <pc:sldMk cId="1315485977" sldId="499"/>
        </pc:sldMkLst>
      </pc:sldChg>
      <pc:sldChg chg="add">
        <pc:chgData name="Häyry Marjo Lapin hyvinvointialue" userId="d27b276a-e359-4652-8298-3c59a3175941" providerId="ADAL" clId="{C5077DD1-CFBD-4AEC-BD20-D539DA68731B}" dt="2025-08-21T07:04:37.179" v="7"/>
        <pc:sldMkLst>
          <pc:docMk/>
          <pc:sldMk cId="1242761547" sldId="500"/>
        </pc:sldMkLst>
      </pc:sldChg>
      <pc:sldChg chg="add">
        <pc:chgData name="Häyry Marjo Lapin hyvinvointialue" userId="d27b276a-e359-4652-8298-3c59a3175941" providerId="ADAL" clId="{C5077DD1-CFBD-4AEC-BD20-D539DA68731B}" dt="2025-08-21T07:09:24.823" v="23"/>
        <pc:sldMkLst>
          <pc:docMk/>
          <pc:sldMk cId="2967249428" sldId="501"/>
        </pc:sldMkLst>
      </pc:sldChg>
      <pc:sldChg chg="add del">
        <pc:chgData name="Häyry Marjo Lapin hyvinvointialue" userId="d27b276a-e359-4652-8298-3c59a3175941" providerId="ADAL" clId="{C5077DD1-CFBD-4AEC-BD20-D539DA68731B}" dt="2025-08-21T07:08:46.705" v="21"/>
        <pc:sldMkLst>
          <pc:docMk/>
          <pc:sldMk cId="3730067189" sldId="501"/>
        </pc:sldMkLst>
      </pc:sldChg>
      <pc:sldChg chg="add del">
        <pc:chgData name="Häyry Marjo Lapin hyvinvointialue" userId="d27b276a-e359-4652-8298-3c59a3175941" providerId="ADAL" clId="{C5077DD1-CFBD-4AEC-BD20-D539DA68731B}" dt="2025-08-21T07:08:46.705" v="21"/>
        <pc:sldMkLst>
          <pc:docMk/>
          <pc:sldMk cId="816295264" sldId="502"/>
        </pc:sldMkLst>
      </pc:sldChg>
      <pc:sldChg chg="add">
        <pc:chgData name="Häyry Marjo Lapin hyvinvointialue" userId="d27b276a-e359-4652-8298-3c59a3175941" providerId="ADAL" clId="{C5077DD1-CFBD-4AEC-BD20-D539DA68731B}" dt="2025-08-21T07:09:54.426" v="25"/>
        <pc:sldMkLst>
          <pc:docMk/>
          <pc:sldMk cId="1993253824" sldId="502"/>
        </pc:sldMkLst>
      </pc:sldChg>
      <pc:sldChg chg="add del">
        <pc:chgData name="Häyry Marjo Lapin hyvinvointialue" userId="d27b276a-e359-4652-8298-3c59a3175941" providerId="ADAL" clId="{C5077DD1-CFBD-4AEC-BD20-D539DA68731B}" dt="2025-08-21T07:08:46.705" v="21"/>
        <pc:sldMkLst>
          <pc:docMk/>
          <pc:sldMk cId="498126821" sldId="503"/>
        </pc:sldMkLst>
      </pc:sldChg>
      <pc:sldChg chg="add">
        <pc:chgData name="Häyry Marjo Lapin hyvinvointialue" userId="d27b276a-e359-4652-8298-3c59a3175941" providerId="ADAL" clId="{C5077DD1-CFBD-4AEC-BD20-D539DA68731B}" dt="2025-08-21T07:10:28.257" v="27"/>
        <pc:sldMkLst>
          <pc:docMk/>
          <pc:sldMk cId="2350370848" sldId="503"/>
        </pc:sldMkLst>
      </pc:sldChg>
      <pc:sldChg chg="add">
        <pc:chgData name="Häyry Marjo Lapin hyvinvointialue" userId="d27b276a-e359-4652-8298-3c59a3175941" providerId="ADAL" clId="{C5077DD1-CFBD-4AEC-BD20-D539DA68731B}" dt="2025-08-21T07:11:03.441" v="29"/>
        <pc:sldMkLst>
          <pc:docMk/>
          <pc:sldMk cId="1126009068" sldId="504"/>
        </pc:sldMkLst>
      </pc:sldChg>
      <pc:sldChg chg="add del">
        <pc:chgData name="Häyry Marjo Lapin hyvinvointialue" userId="d27b276a-e359-4652-8298-3c59a3175941" providerId="ADAL" clId="{C5077DD1-CFBD-4AEC-BD20-D539DA68731B}" dt="2025-08-21T07:08:46.705" v="21"/>
        <pc:sldMkLst>
          <pc:docMk/>
          <pc:sldMk cId="3625877016" sldId="504"/>
        </pc:sldMkLst>
      </pc:sldChg>
      <pc:sldChg chg="add del">
        <pc:chgData name="Häyry Marjo Lapin hyvinvointialue" userId="d27b276a-e359-4652-8298-3c59a3175941" providerId="ADAL" clId="{C5077DD1-CFBD-4AEC-BD20-D539DA68731B}" dt="2025-08-21T07:08:46.705" v="21"/>
        <pc:sldMkLst>
          <pc:docMk/>
          <pc:sldMk cId="637156124" sldId="505"/>
        </pc:sldMkLst>
      </pc:sldChg>
      <pc:sldChg chg="add del">
        <pc:chgData name="Häyry Marjo Lapin hyvinvointialue" userId="d27b276a-e359-4652-8298-3c59a3175941" providerId="ADAL" clId="{C5077DD1-CFBD-4AEC-BD20-D539DA68731B}" dt="2025-08-21T07:12:06.471" v="33"/>
        <pc:sldMkLst>
          <pc:docMk/>
          <pc:sldMk cId="1601728158" sldId="505"/>
        </pc:sldMkLst>
      </pc:sldChg>
      <pc:sldChg chg="add">
        <pc:chgData name="Häyry Marjo Lapin hyvinvointialue" userId="d27b276a-e359-4652-8298-3c59a3175941" providerId="ADAL" clId="{C5077DD1-CFBD-4AEC-BD20-D539DA68731B}" dt="2025-08-21T07:12:55.792" v="35"/>
        <pc:sldMkLst>
          <pc:docMk/>
          <pc:sldMk cId="2210876475" sldId="506"/>
        </pc:sldMkLst>
      </pc:sldChg>
      <pc:sldChg chg="add">
        <pc:chgData name="Häyry Marjo Lapin hyvinvointialue" userId="d27b276a-e359-4652-8298-3c59a3175941" providerId="ADAL" clId="{C5077DD1-CFBD-4AEC-BD20-D539DA68731B}" dt="2025-08-21T07:13:50.549" v="40"/>
        <pc:sldMkLst>
          <pc:docMk/>
          <pc:sldMk cId="3162233023" sldId="507"/>
        </pc:sldMkLst>
      </pc:sldChg>
      <pc:sldChg chg="add">
        <pc:chgData name="Häyry Marjo Lapin hyvinvointialue" userId="d27b276a-e359-4652-8298-3c59a3175941" providerId="ADAL" clId="{C5077DD1-CFBD-4AEC-BD20-D539DA68731B}" dt="2025-08-21T07:14:16.093" v="41"/>
        <pc:sldMkLst>
          <pc:docMk/>
          <pc:sldMk cId="4283861334" sldId="508"/>
        </pc:sldMkLst>
      </pc:sldChg>
      <pc:sldChg chg="add">
        <pc:chgData name="Häyry Marjo Lapin hyvinvointialue" userId="d27b276a-e359-4652-8298-3c59a3175941" providerId="ADAL" clId="{C5077DD1-CFBD-4AEC-BD20-D539DA68731B}" dt="2025-08-21T07:15:15.704" v="49"/>
        <pc:sldMkLst>
          <pc:docMk/>
          <pc:sldMk cId="1767680951" sldId="509"/>
        </pc:sldMkLst>
      </pc:sldChg>
      <pc:sldChg chg="add">
        <pc:chgData name="Häyry Marjo Lapin hyvinvointialue" userId="d27b276a-e359-4652-8298-3c59a3175941" providerId="ADAL" clId="{C5077DD1-CFBD-4AEC-BD20-D539DA68731B}" dt="2025-08-21T07:15:15.704" v="49"/>
        <pc:sldMkLst>
          <pc:docMk/>
          <pc:sldMk cId="3664292259" sldId="510"/>
        </pc:sldMkLst>
      </pc:sldChg>
      <pc:sldChg chg="add">
        <pc:chgData name="Häyry Marjo Lapin hyvinvointialue" userId="d27b276a-e359-4652-8298-3c59a3175941" providerId="ADAL" clId="{C5077DD1-CFBD-4AEC-BD20-D539DA68731B}" dt="2025-08-21T07:15:53.283" v="52"/>
        <pc:sldMkLst>
          <pc:docMk/>
          <pc:sldMk cId="2648644766" sldId="511"/>
        </pc:sldMkLst>
      </pc:sldChg>
      <pc:sldChg chg="add">
        <pc:chgData name="Häyry Marjo Lapin hyvinvointialue" userId="d27b276a-e359-4652-8298-3c59a3175941" providerId="ADAL" clId="{C5077DD1-CFBD-4AEC-BD20-D539DA68731B}" dt="2025-08-21T07:16:38.362" v="56"/>
        <pc:sldMkLst>
          <pc:docMk/>
          <pc:sldMk cId="2027400560" sldId="512"/>
        </pc:sldMkLst>
      </pc:sldChg>
      <pc:sldChg chg="add">
        <pc:chgData name="Häyry Marjo Lapin hyvinvointialue" userId="d27b276a-e359-4652-8298-3c59a3175941" providerId="ADAL" clId="{C5077DD1-CFBD-4AEC-BD20-D539DA68731B}" dt="2025-08-21T07:16:59.308" v="57"/>
        <pc:sldMkLst>
          <pc:docMk/>
          <pc:sldMk cId="641846793" sldId="513"/>
        </pc:sldMkLst>
      </pc:sldChg>
      <pc:sldChg chg="add">
        <pc:chgData name="Häyry Marjo Lapin hyvinvointialue" userId="d27b276a-e359-4652-8298-3c59a3175941" providerId="ADAL" clId="{C5077DD1-CFBD-4AEC-BD20-D539DA68731B}" dt="2025-08-21T07:16:59.308" v="57"/>
        <pc:sldMkLst>
          <pc:docMk/>
          <pc:sldMk cId="3795540689" sldId="514"/>
        </pc:sldMkLst>
      </pc:sldChg>
      <pc:sldChg chg="addSp delSp modSp add mod">
        <pc:chgData name="Häyry Marjo Lapin hyvinvointialue" userId="d27b276a-e359-4652-8298-3c59a3175941" providerId="ADAL" clId="{C5077DD1-CFBD-4AEC-BD20-D539DA68731B}" dt="2025-08-21T07:18:12.120" v="68"/>
        <pc:sldMkLst>
          <pc:docMk/>
          <pc:sldMk cId="3587217051" sldId="515"/>
        </pc:sldMkLst>
        <pc:spChg chg="add del">
          <ac:chgData name="Häyry Marjo Lapin hyvinvointialue" userId="d27b276a-e359-4652-8298-3c59a3175941" providerId="ADAL" clId="{C5077DD1-CFBD-4AEC-BD20-D539DA68731B}" dt="2025-08-21T07:17:29.327" v="65" actId="22"/>
          <ac:spMkLst>
            <pc:docMk/>
            <pc:sldMk cId="3587217051" sldId="515"/>
            <ac:spMk id="3" creationId="{1721CF68-DE78-6DA2-70A2-0A2AE48BFD78}"/>
          </ac:spMkLst>
        </pc:spChg>
        <pc:spChg chg="mod">
          <ac:chgData name="Häyry Marjo Lapin hyvinvointialue" userId="d27b276a-e359-4652-8298-3c59a3175941" providerId="ADAL" clId="{C5077DD1-CFBD-4AEC-BD20-D539DA68731B}" dt="2025-08-21T07:18:12.120" v="68"/>
          <ac:spMkLst>
            <pc:docMk/>
            <pc:sldMk cId="3587217051" sldId="515"/>
            <ac:spMk id="302" creationId="{00000000-0000-0000-0000-000000000000}"/>
          </ac:spMkLst>
        </pc:spChg>
      </pc:sldChg>
      <pc:sldChg chg="add">
        <pc:chgData name="Häyry Marjo Lapin hyvinvointialue" userId="d27b276a-e359-4652-8298-3c59a3175941" providerId="ADAL" clId="{C5077DD1-CFBD-4AEC-BD20-D539DA68731B}" dt="2025-08-21T07:21:11.677" v="88"/>
        <pc:sldMkLst>
          <pc:docMk/>
          <pc:sldMk cId="2240966063" sldId="516"/>
        </pc:sldMkLst>
      </pc:sldChg>
      <pc:sldChg chg="add">
        <pc:chgData name="Häyry Marjo Lapin hyvinvointialue" userId="d27b276a-e359-4652-8298-3c59a3175941" providerId="ADAL" clId="{C5077DD1-CFBD-4AEC-BD20-D539DA68731B}" dt="2025-08-21T07:22:03.595" v="95"/>
        <pc:sldMkLst>
          <pc:docMk/>
          <pc:sldMk cId="2936509437" sldId="517"/>
        </pc:sldMkLst>
      </pc:sldChg>
      <pc:sldChg chg="add">
        <pc:chgData name="Häyry Marjo Lapin hyvinvointialue" userId="d27b276a-e359-4652-8298-3c59a3175941" providerId="ADAL" clId="{C5077DD1-CFBD-4AEC-BD20-D539DA68731B}" dt="2025-08-21T07:22:23.158" v="96"/>
        <pc:sldMkLst>
          <pc:docMk/>
          <pc:sldMk cId="490185389" sldId="518"/>
        </pc:sldMkLst>
      </pc:sldChg>
      <pc:sldChg chg="add">
        <pc:chgData name="Häyry Marjo Lapin hyvinvointialue" userId="d27b276a-e359-4652-8298-3c59a3175941" providerId="ADAL" clId="{C5077DD1-CFBD-4AEC-BD20-D539DA68731B}" dt="2025-08-21T07:22:23.158" v="96"/>
        <pc:sldMkLst>
          <pc:docMk/>
          <pc:sldMk cId="2865106352" sldId="519"/>
        </pc:sldMkLst>
      </pc:sldChg>
      <pc:sldChg chg="addSp delSp modSp new mod modNotes">
        <pc:chgData name="Häyry Marjo Lapin hyvinvointialue" userId="d27b276a-e359-4652-8298-3c59a3175941" providerId="ADAL" clId="{C5077DD1-CFBD-4AEC-BD20-D539DA68731B}" dt="2025-08-21T07:24:27.792" v="110" actId="1076"/>
        <pc:sldMkLst>
          <pc:docMk/>
          <pc:sldMk cId="1629675254" sldId="520"/>
        </pc:sldMkLst>
        <pc:spChg chg="mod">
          <ac:chgData name="Häyry Marjo Lapin hyvinvointialue" userId="d27b276a-e359-4652-8298-3c59a3175941" providerId="ADAL" clId="{C5077DD1-CFBD-4AEC-BD20-D539DA68731B}" dt="2025-08-21T07:24:11.687" v="108" actId="1076"/>
          <ac:spMkLst>
            <pc:docMk/>
            <pc:sldMk cId="1629675254" sldId="520"/>
            <ac:spMk id="2" creationId="{CAC9994C-FEDE-F71C-67CA-5D687297FDE3}"/>
          </ac:spMkLst>
        </pc:spChg>
        <pc:spChg chg="del">
          <ac:chgData name="Häyry Marjo Lapin hyvinvointialue" userId="d27b276a-e359-4652-8298-3c59a3175941" providerId="ADAL" clId="{C5077DD1-CFBD-4AEC-BD20-D539DA68731B}" dt="2025-08-21T07:23:16.669" v="103" actId="478"/>
          <ac:spMkLst>
            <pc:docMk/>
            <pc:sldMk cId="1629675254" sldId="520"/>
            <ac:spMk id="3" creationId="{F9C8DFFD-66EB-2DD3-0CBC-BFCDDDA803CA}"/>
          </ac:spMkLst>
        </pc:spChg>
        <pc:spChg chg="add mod">
          <ac:chgData name="Häyry Marjo Lapin hyvinvointialue" userId="d27b276a-e359-4652-8298-3c59a3175941" providerId="ADAL" clId="{C5077DD1-CFBD-4AEC-BD20-D539DA68731B}" dt="2025-08-21T07:24:22.839" v="109" actId="1076"/>
          <ac:spMkLst>
            <pc:docMk/>
            <pc:sldMk cId="1629675254" sldId="520"/>
            <ac:spMk id="4" creationId="{EE73AC44-9D79-23A7-F260-5830A4F0DAFB}"/>
          </ac:spMkLst>
        </pc:spChg>
        <pc:spChg chg="add mod">
          <ac:chgData name="Häyry Marjo Lapin hyvinvointialue" userId="d27b276a-e359-4652-8298-3c59a3175941" providerId="ADAL" clId="{C5077DD1-CFBD-4AEC-BD20-D539DA68731B}" dt="2025-08-21T07:24:22.839" v="109" actId="1076"/>
          <ac:spMkLst>
            <pc:docMk/>
            <pc:sldMk cId="1629675254" sldId="520"/>
            <ac:spMk id="5" creationId="{FDE5E91A-6ECC-ACC1-26CF-DF9EE0F4ABA1}"/>
          </ac:spMkLst>
        </pc:spChg>
        <pc:spChg chg="add mod">
          <ac:chgData name="Häyry Marjo Lapin hyvinvointialue" userId="d27b276a-e359-4652-8298-3c59a3175941" providerId="ADAL" clId="{C5077DD1-CFBD-4AEC-BD20-D539DA68731B}" dt="2025-08-21T07:24:27.792" v="110" actId="1076"/>
          <ac:spMkLst>
            <pc:docMk/>
            <pc:sldMk cId="1629675254" sldId="520"/>
            <ac:spMk id="10" creationId="{97F9F1BC-0D07-D7E3-4485-4B3F6FE7EF4D}"/>
          </ac:spMkLst>
        </pc:spChg>
        <pc:picChg chg="add mod">
          <ac:chgData name="Häyry Marjo Lapin hyvinvointialue" userId="d27b276a-e359-4652-8298-3c59a3175941" providerId="ADAL" clId="{C5077DD1-CFBD-4AEC-BD20-D539DA68731B}" dt="2025-08-21T07:24:22.839" v="109" actId="1076"/>
          <ac:picMkLst>
            <pc:docMk/>
            <pc:sldMk cId="1629675254" sldId="520"/>
            <ac:picMk id="6" creationId="{C2D16A9F-B5BB-DD27-3433-3B8D5756614F}"/>
          </ac:picMkLst>
        </pc:picChg>
        <pc:picChg chg="add mod">
          <ac:chgData name="Häyry Marjo Lapin hyvinvointialue" userId="d27b276a-e359-4652-8298-3c59a3175941" providerId="ADAL" clId="{C5077DD1-CFBD-4AEC-BD20-D539DA68731B}" dt="2025-08-21T07:24:22.839" v="109" actId="1076"/>
          <ac:picMkLst>
            <pc:docMk/>
            <pc:sldMk cId="1629675254" sldId="520"/>
            <ac:picMk id="7" creationId="{4A941BAB-6185-04F7-ADCF-2DD047C87E99}"/>
          </ac:picMkLst>
        </pc:picChg>
        <pc:picChg chg="add mod">
          <ac:chgData name="Häyry Marjo Lapin hyvinvointialue" userId="d27b276a-e359-4652-8298-3c59a3175941" providerId="ADAL" clId="{C5077DD1-CFBD-4AEC-BD20-D539DA68731B}" dt="2025-08-21T07:24:22.839" v="109" actId="1076"/>
          <ac:picMkLst>
            <pc:docMk/>
            <pc:sldMk cId="1629675254" sldId="520"/>
            <ac:picMk id="8" creationId="{6EBE3FBD-E8DC-F079-D485-1B61982AA092}"/>
          </ac:picMkLst>
        </pc:picChg>
        <pc:picChg chg="add mod">
          <ac:chgData name="Häyry Marjo Lapin hyvinvointialue" userId="d27b276a-e359-4652-8298-3c59a3175941" providerId="ADAL" clId="{C5077DD1-CFBD-4AEC-BD20-D539DA68731B}" dt="2025-08-21T07:24:22.839" v="109" actId="1076"/>
          <ac:picMkLst>
            <pc:docMk/>
            <pc:sldMk cId="1629675254" sldId="520"/>
            <ac:picMk id="9" creationId="{8D72798C-1DAA-8657-7A83-02DCDC7ABB1F}"/>
          </ac:picMkLst>
        </pc:picChg>
      </pc:sldChg>
      <pc:sldChg chg="add">
        <pc:chgData name="Häyry Marjo Lapin hyvinvointialue" userId="d27b276a-e359-4652-8298-3c59a3175941" providerId="ADAL" clId="{C5077DD1-CFBD-4AEC-BD20-D539DA68731B}" dt="2025-08-21T07:26:03.798" v="128"/>
        <pc:sldMkLst>
          <pc:docMk/>
          <pc:sldMk cId="4143321388" sldId="521"/>
        </pc:sldMkLst>
      </pc:sldChg>
      <pc:sldChg chg="add">
        <pc:chgData name="Häyry Marjo Lapin hyvinvointialue" userId="d27b276a-e359-4652-8298-3c59a3175941" providerId="ADAL" clId="{C5077DD1-CFBD-4AEC-BD20-D539DA68731B}" dt="2025-08-21T07:26:20.379" v="129"/>
        <pc:sldMkLst>
          <pc:docMk/>
          <pc:sldMk cId="632955667" sldId="522"/>
        </pc:sldMkLst>
      </pc:sldChg>
      <pc:sldChg chg="add">
        <pc:chgData name="Häyry Marjo Lapin hyvinvointialue" userId="d27b276a-e359-4652-8298-3c59a3175941" providerId="ADAL" clId="{C5077DD1-CFBD-4AEC-BD20-D539DA68731B}" dt="2025-08-21T07:26:20.379" v="129"/>
        <pc:sldMkLst>
          <pc:docMk/>
          <pc:sldMk cId="2158661390" sldId="523"/>
        </pc:sldMkLst>
      </pc:sldChg>
      <pc:sldChg chg="add">
        <pc:chgData name="Häyry Marjo Lapin hyvinvointialue" userId="d27b276a-e359-4652-8298-3c59a3175941" providerId="ADAL" clId="{C5077DD1-CFBD-4AEC-BD20-D539DA68731B}" dt="2025-08-21T07:30:59.852" v="190"/>
        <pc:sldMkLst>
          <pc:docMk/>
          <pc:sldMk cId="995553847" sldId="524"/>
        </pc:sldMkLst>
      </pc:sldChg>
      <pc:sldChg chg="add del">
        <pc:chgData name="Häyry Marjo Lapin hyvinvointialue" userId="d27b276a-e359-4652-8298-3c59a3175941" providerId="ADAL" clId="{C5077DD1-CFBD-4AEC-BD20-D539DA68731B}" dt="2025-08-21T07:28:06.272" v="152"/>
        <pc:sldMkLst>
          <pc:docMk/>
          <pc:sldMk cId="4234554452" sldId="524"/>
        </pc:sldMkLst>
      </pc:sldChg>
      <pc:sldChg chg="add">
        <pc:chgData name="Häyry Marjo Lapin hyvinvointialue" userId="d27b276a-e359-4652-8298-3c59a3175941" providerId="ADAL" clId="{C5077DD1-CFBD-4AEC-BD20-D539DA68731B}" dt="2025-08-21T07:31:33.611" v="191"/>
        <pc:sldMkLst>
          <pc:docMk/>
          <pc:sldMk cId="2724785287" sldId="525"/>
        </pc:sldMkLst>
      </pc:sldChg>
      <pc:sldChg chg="add">
        <pc:chgData name="Häyry Marjo Lapin hyvinvointialue" userId="d27b276a-e359-4652-8298-3c59a3175941" providerId="ADAL" clId="{C5077DD1-CFBD-4AEC-BD20-D539DA68731B}" dt="2025-08-21T07:31:33.611" v="191"/>
        <pc:sldMkLst>
          <pc:docMk/>
          <pc:sldMk cId="1135500884" sldId="526"/>
        </pc:sldMkLst>
      </pc:sldChg>
      <pc:sldMasterChg chg="delSldLayout">
        <pc:chgData name="Häyry Marjo Lapin hyvinvointialue" userId="d27b276a-e359-4652-8298-3c59a3175941" providerId="ADAL" clId="{C5077DD1-CFBD-4AEC-BD20-D539DA68731B}" dt="2025-08-21T07:31:38.333" v="192" actId="47"/>
        <pc:sldMasterMkLst>
          <pc:docMk/>
          <pc:sldMasterMk cId="3680069974" sldId="2147483761"/>
        </pc:sldMasterMkLst>
        <pc:sldLayoutChg chg="del">
          <pc:chgData name="Häyry Marjo Lapin hyvinvointialue" userId="d27b276a-e359-4652-8298-3c59a3175941" providerId="ADAL" clId="{C5077DD1-CFBD-4AEC-BD20-D539DA68731B}" dt="2025-08-21T07:31:38.333" v="192" actId="47"/>
          <pc:sldLayoutMkLst>
            <pc:docMk/>
            <pc:sldMasterMk cId="3680069974" sldId="2147483761"/>
            <pc:sldLayoutMk cId="1637721897" sldId="2147483778"/>
          </pc:sldLayoutMkLst>
        </pc:sldLayoutChg>
      </pc:sldMasterChg>
    </pc:docChg>
  </pc:docChgLst>
  <pc:docChgLst>
    <pc:chgData name="Vuomajoki Pilvi Lapin hyvinvointialue" userId="S::pilvi.vuomajoki@lapha.fi::60d87394-98b4-48bf-b92d-e9dabc40c515" providerId="AD" clId="Web-{24B2B2C6-38F0-5F8E-009D-55E73301247E}"/>
    <pc:docChg chg="addSld modSld">
      <pc:chgData name="Vuomajoki Pilvi Lapin hyvinvointialue" userId="S::pilvi.vuomajoki@lapha.fi::60d87394-98b4-48bf-b92d-e9dabc40c515" providerId="AD" clId="Web-{24B2B2C6-38F0-5F8E-009D-55E73301247E}" dt="2024-10-07T06:35:12.843" v="50"/>
      <pc:docMkLst>
        <pc:docMk/>
      </pc:docMkLst>
      <pc:sldChg chg="modSp">
        <pc:chgData name="Vuomajoki Pilvi Lapin hyvinvointialue" userId="S::pilvi.vuomajoki@lapha.fi::60d87394-98b4-48bf-b92d-e9dabc40c515" providerId="AD" clId="Web-{24B2B2C6-38F0-5F8E-009D-55E73301247E}" dt="2024-10-07T06:26:38.984" v="26" actId="20577"/>
        <pc:sldMkLst>
          <pc:docMk/>
          <pc:sldMk cId="0" sldId="284"/>
        </pc:sldMkLst>
      </pc:sldChg>
      <pc:sldChg chg="modNotes">
        <pc:chgData name="Vuomajoki Pilvi Lapin hyvinvointialue" userId="S::pilvi.vuomajoki@lapha.fi::60d87394-98b4-48bf-b92d-e9dabc40c515" providerId="AD" clId="Web-{24B2B2C6-38F0-5F8E-009D-55E73301247E}" dt="2024-10-07T06:35:12.843" v="50"/>
        <pc:sldMkLst>
          <pc:docMk/>
          <pc:sldMk cId="827968358" sldId="377"/>
        </pc:sldMkLst>
      </pc:sldChg>
      <pc:sldChg chg="modSp">
        <pc:chgData name="Vuomajoki Pilvi Lapin hyvinvointialue" userId="S::pilvi.vuomajoki@lapha.fi::60d87394-98b4-48bf-b92d-e9dabc40c515" providerId="AD" clId="Web-{24B2B2C6-38F0-5F8E-009D-55E73301247E}" dt="2024-10-07T06:23:31.540" v="1" actId="20577"/>
        <pc:sldMkLst>
          <pc:docMk/>
          <pc:sldMk cId="747443380" sldId="396"/>
        </pc:sldMkLst>
      </pc:sldChg>
      <pc:sldChg chg="modSp add replId modNotes">
        <pc:chgData name="Vuomajoki Pilvi Lapin hyvinvointialue" userId="S::pilvi.vuomajoki@lapha.fi::60d87394-98b4-48bf-b92d-e9dabc40c515" providerId="AD" clId="Web-{24B2B2C6-38F0-5F8E-009D-55E73301247E}" dt="2024-10-07T06:33:35.465" v="40"/>
        <pc:sldMkLst>
          <pc:docMk/>
          <pc:sldMk cId="785664095" sldId="439"/>
        </pc:sldMkLst>
      </pc:sldChg>
      <pc:sldChg chg="add replId">
        <pc:chgData name="Vuomajoki Pilvi Lapin hyvinvointialue" userId="S::pilvi.vuomajoki@lapha.fi::60d87394-98b4-48bf-b92d-e9dabc40c515" providerId="AD" clId="Web-{24B2B2C6-38F0-5F8E-009D-55E73301247E}" dt="2024-10-07T06:24:10.432" v="4"/>
        <pc:sldMkLst>
          <pc:docMk/>
          <pc:sldMk cId="310382432" sldId="440"/>
        </pc:sldMkLst>
      </pc:sldChg>
      <pc:sldChg chg="modSp add replId">
        <pc:chgData name="Vuomajoki Pilvi Lapin hyvinvointialue" userId="S::pilvi.vuomajoki@lapha.fi::60d87394-98b4-48bf-b92d-e9dabc40c515" providerId="AD" clId="Web-{24B2B2C6-38F0-5F8E-009D-55E73301247E}" dt="2024-10-07T06:24:41.293" v="6" actId="20577"/>
        <pc:sldMkLst>
          <pc:docMk/>
          <pc:sldMk cId="3159253602" sldId="441"/>
        </pc:sldMkLst>
      </pc:sldChg>
      <pc:sldChg chg="add replId">
        <pc:chgData name="Vuomajoki Pilvi Lapin hyvinvointialue" userId="S::pilvi.vuomajoki@lapha.fi::60d87394-98b4-48bf-b92d-e9dabc40c515" providerId="AD" clId="Web-{24B2B2C6-38F0-5F8E-009D-55E73301247E}" dt="2024-10-07T06:24:48.746" v="7"/>
        <pc:sldMkLst>
          <pc:docMk/>
          <pc:sldMk cId="226362984" sldId="442"/>
        </pc:sldMkLst>
      </pc:sldChg>
    </pc:docChg>
  </pc:docChgLst>
  <pc:docChgLst>
    <pc:chgData name="Häyry Marjo Poske" userId="d27b276a-e359-4652-8298-3c59a3175941" providerId="ADAL" clId="{2FD47C1C-E972-437A-BC5D-19E0061F33DF}"/>
    <pc:docChg chg="undo redo custSel addSld delSld modSld sldOrd">
      <pc:chgData name="Häyry Marjo Poske" userId="d27b276a-e359-4652-8298-3c59a3175941" providerId="ADAL" clId="{2FD47C1C-E972-437A-BC5D-19E0061F33DF}" dt="2024-09-09T06:48:07.152" v="1966" actId="6549"/>
      <pc:docMkLst>
        <pc:docMk/>
      </pc:docMkLst>
      <pc:sldChg chg="addSp">
        <pc:chgData name="Häyry Marjo Poske" userId="d27b276a-e359-4652-8298-3c59a3175941" providerId="ADAL" clId="{2FD47C1C-E972-437A-BC5D-19E0061F33DF}" dt="2024-09-09T06:42:33.678" v="1850"/>
        <pc:sldMkLst>
          <pc:docMk/>
          <pc:sldMk cId="0" sldId="258"/>
        </pc:sldMkLst>
      </pc:sldChg>
      <pc:sldChg chg="delSp modSp mod">
        <pc:chgData name="Häyry Marjo Poske" userId="d27b276a-e359-4652-8298-3c59a3175941" providerId="ADAL" clId="{2FD47C1C-E972-437A-BC5D-19E0061F33DF}" dt="2024-09-09T05:38:18.558" v="626" actId="207"/>
        <pc:sldMkLst>
          <pc:docMk/>
          <pc:sldMk cId="3978844870" sldId="315"/>
        </pc:sldMkLst>
      </pc:sldChg>
      <pc:sldChg chg="modSp mod">
        <pc:chgData name="Häyry Marjo Poske" userId="d27b276a-e359-4652-8298-3c59a3175941" providerId="ADAL" clId="{2FD47C1C-E972-437A-BC5D-19E0061F33DF}" dt="2024-09-09T05:23:56.415" v="5" actId="20577"/>
        <pc:sldMkLst>
          <pc:docMk/>
          <pc:sldMk cId="738611903" sldId="318"/>
        </pc:sldMkLst>
      </pc:sldChg>
      <pc:sldChg chg="modSp mod">
        <pc:chgData name="Häyry Marjo Poske" userId="d27b276a-e359-4652-8298-3c59a3175941" providerId="ADAL" clId="{2FD47C1C-E972-437A-BC5D-19E0061F33DF}" dt="2024-09-09T05:28:30.166" v="30" actId="20577"/>
        <pc:sldMkLst>
          <pc:docMk/>
          <pc:sldMk cId="1853175111" sldId="324"/>
        </pc:sldMkLst>
      </pc:sldChg>
      <pc:sldChg chg="modSp mod">
        <pc:chgData name="Häyry Marjo Poske" userId="d27b276a-e359-4652-8298-3c59a3175941" providerId="ADAL" clId="{2FD47C1C-E972-437A-BC5D-19E0061F33DF}" dt="2024-09-09T05:29:39.786" v="64" actId="20577"/>
        <pc:sldMkLst>
          <pc:docMk/>
          <pc:sldMk cId="1662172777" sldId="325"/>
        </pc:sldMkLst>
      </pc:sldChg>
      <pc:sldChg chg="modSp mod ord">
        <pc:chgData name="Häyry Marjo Poske" userId="d27b276a-e359-4652-8298-3c59a3175941" providerId="ADAL" clId="{2FD47C1C-E972-437A-BC5D-19E0061F33DF}" dt="2024-09-09T05:46:23.384" v="1065" actId="20577"/>
        <pc:sldMkLst>
          <pc:docMk/>
          <pc:sldMk cId="2719738708" sldId="327"/>
        </pc:sldMkLst>
      </pc:sldChg>
      <pc:sldChg chg="modSp mod">
        <pc:chgData name="Häyry Marjo Poske" userId="d27b276a-e359-4652-8298-3c59a3175941" providerId="ADAL" clId="{2FD47C1C-E972-437A-BC5D-19E0061F33DF}" dt="2024-09-09T05:53:41.319" v="1075" actId="20577"/>
        <pc:sldMkLst>
          <pc:docMk/>
          <pc:sldMk cId="203647824" sldId="329"/>
        </pc:sldMkLst>
      </pc:sldChg>
      <pc:sldChg chg="modSp mod ord">
        <pc:chgData name="Häyry Marjo Poske" userId="d27b276a-e359-4652-8298-3c59a3175941" providerId="ADAL" clId="{2FD47C1C-E972-437A-BC5D-19E0061F33DF}" dt="2024-09-09T06:03:43.218" v="1178" actId="20577"/>
        <pc:sldMkLst>
          <pc:docMk/>
          <pc:sldMk cId="2650682693" sldId="331"/>
        </pc:sldMkLst>
      </pc:sldChg>
      <pc:sldChg chg="ord">
        <pc:chgData name="Häyry Marjo Poske" userId="d27b276a-e359-4652-8298-3c59a3175941" providerId="ADAL" clId="{2FD47C1C-E972-437A-BC5D-19E0061F33DF}" dt="2024-09-09T05:59:05.256" v="1126"/>
        <pc:sldMkLst>
          <pc:docMk/>
          <pc:sldMk cId="398917666" sldId="332"/>
        </pc:sldMkLst>
      </pc:sldChg>
      <pc:sldChg chg="addSp modSp new del mod">
        <pc:chgData name="Häyry Marjo Poske" userId="d27b276a-e359-4652-8298-3c59a3175941" providerId="ADAL" clId="{2FD47C1C-E972-437A-BC5D-19E0061F33DF}" dt="2024-09-09T05:54:54.418" v="1080" actId="680"/>
        <pc:sldMkLst>
          <pc:docMk/>
          <pc:sldMk cId="1024597568" sldId="339"/>
        </pc:sldMkLst>
      </pc:sldChg>
      <pc:sldChg chg="modSp new mod">
        <pc:chgData name="Häyry Marjo Poske" userId="d27b276a-e359-4652-8298-3c59a3175941" providerId="ADAL" clId="{2FD47C1C-E972-437A-BC5D-19E0061F33DF}" dt="2024-09-09T05:55:35.610" v="1085" actId="27636"/>
        <pc:sldMkLst>
          <pc:docMk/>
          <pc:sldMk cId="2617100229" sldId="339"/>
        </pc:sldMkLst>
      </pc:sldChg>
      <pc:sldChg chg="modSp new mod">
        <pc:chgData name="Häyry Marjo Poske" userId="d27b276a-e359-4652-8298-3c59a3175941" providerId="ADAL" clId="{2FD47C1C-E972-437A-BC5D-19E0061F33DF}" dt="2024-09-09T05:56:13.258" v="1090" actId="27636"/>
        <pc:sldMkLst>
          <pc:docMk/>
          <pc:sldMk cId="3124004026" sldId="340"/>
        </pc:sldMkLst>
      </pc:sldChg>
      <pc:sldChg chg="modSp new mod">
        <pc:chgData name="Häyry Marjo Poske" userId="d27b276a-e359-4652-8298-3c59a3175941" providerId="ADAL" clId="{2FD47C1C-E972-437A-BC5D-19E0061F33DF}" dt="2024-09-09T05:56:44.532" v="1096" actId="27636"/>
        <pc:sldMkLst>
          <pc:docMk/>
          <pc:sldMk cId="137243053" sldId="341"/>
        </pc:sldMkLst>
      </pc:sldChg>
      <pc:sldChg chg="modSp mod">
        <pc:chgData name="Häyry Marjo Poske" userId="d27b276a-e359-4652-8298-3c59a3175941" providerId="ADAL" clId="{2FD47C1C-E972-437A-BC5D-19E0061F33DF}" dt="2024-09-09T06:00:34.852" v="1164" actId="20577"/>
        <pc:sldMkLst>
          <pc:docMk/>
          <pc:sldMk cId="3646985689" sldId="342"/>
        </pc:sldMkLst>
      </pc:sldChg>
      <pc:sldChg chg="modSp new mod">
        <pc:chgData name="Häyry Marjo Poske" userId="d27b276a-e359-4652-8298-3c59a3175941" providerId="ADAL" clId="{2FD47C1C-E972-437A-BC5D-19E0061F33DF}" dt="2024-09-09T05:57:16.844" v="1101" actId="27636"/>
        <pc:sldMkLst>
          <pc:docMk/>
          <pc:sldMk cId="1073001849" sldId="343"/>
        </pc:sldMkLst>
      </pc:sldChg>
      <pc:sldChg chg="modSp mod">
        <pc:chgData name="Häyry Marjo Poske" userId="d27b276a-e359-4652-8298-3c59a3175941" providerId="ADAL" clId="{2FD47C1C-E972-437A-BC5D-19E0061F33DF}" dt="2024-09-09T06:35:31.167" v="1784" actId="20578"/>
        <pc:sldMkLst>
          <pc:docMk/>
          <pc:sldMk cId="2680247789" sldId="345"/>
        </pc:sldMkLst>
      </pc:sldChg>
      <pc:sldChg chg="modSp new mod">
        <pc:chgData name="Häyry Marjo Poske" userId="d27b276a-e359-4652-8298-3c59a3175941" providerId="ADAL" clId="{2FD47C1C-E972-437A-BC5D-19E0061F33DF}" dt="2024-09-09T05:58:25.111" v="1122" actId="20577"/>
        <pc:sldMkLst>
          <pc:docMk/>
          <pc:sldMk cId="706444168" sldId="346"/>
        </pc:sldMkLst>
      </pc:sldChg>
      <pc:sldChg chg="modSp new mod">
        <pc:chgData name="Häyry Marjo Poske" userId="d27b276a-e359-4652-8298-3c59a3175941" providerId="ADAL" clId="{2FD47C1C-E972-437A-BC5D-19E0061F33DF}" dt="2024-09-09T06:11:13.326" v="1256" actId="20577"/>
        <pc:sldMkLst>
          <pc:docMk/>
          <pc:sldMk cId="281525790" sldId="348"/>
        </pc:sldMkLst>
      </pc:sldChg>
      <pc:sldChg chg="modSp mod">
        <pc:chgData name="Häyry Marjo Poske" userId="d27b276a-e359-4652-8298-3c59a3175941" providerId="ADAL" clId="{2FD47C1C-E972-437A-BC5D-19E0061F33DF}" dt="2024-09-09T06:34:59.155" v="1739" actId="113"/>
        <pc:sldMkLst>
          <pc:docMk/>
          <pc:sldMk cId="3492337639" sldId="351"/>
        </pc:sldMkLst>
      </pc:sldChg>
      <pc:sldChg chg="del">
        <pc:chgData name="Häyry Marjo Poske" userId="d27b276a-e359-4652-8298-3c59a3175941" providerId="ADAL" clId="{2FD47C1C-E972-437A-BC5D-19E0061F33DF}" dt="2024-09-09T06:43:13.498" v="1853" actId="47"/>
        <pc:sldMkLst>
          <pc:docMk/>
          <pc:sldMk cId="4207534698" sldId="352"/>
        </pc:sldMkLst>
      </pc:sldChg>
      <pc:sldChg chg="modSp mod">
        <pc:chgData name="Häyry Marjo Poske" userId="d27b276a-e359-4652-8298-3c59a3175941" providerId="ADAL" clId="{2FD47C1C-E972-437A-BC5D-19E0061F33DF}" dt="2024-09-09T06:16:19.072" v="1380" actId="20577"/>
        <pc:sldMkLst>
          <pc:docMk/>
          <pc:sldMk cId="2638811684" sldId="354"/>
        </pc:sldMkLst>
      </pc:sldChg>
      <pc:sldChg chg="modSp add mod">
        <pc:chgData name="Häyry Marjo Poske" userId="d27b276a-e359-4652-8298-3c59a3175941" providerId="ADAL" clId="{2FD47C1C-E972-437A-BC5D-19E0061F33DF}" dt="2024-09-09T06:04:34.813" v="1215" actId="20577"/>
        <pc:sldMkLst>
          <pc:docMk/>
          <pc:sldMk cId="2623316762" sldId="355"/>
        </pc:sldMkLst>
      </pc:sldChg>
      <pc:sldChg chg="modSp new del mod ord">
        <pc:chgData name="Häyry Marjo Poske" userId="d27b276a-e359-4652-8298-3c59a3175941" providerId="ADAL" clId="{2FD47C1C-E972-437A-BC5D-19E0061F33DF}" dt="2024-09-09T06:15:43.539" v="1332" actId="47"/>
        <pc:sldMkLst>
          <pc:docMk/>
          <pc:sldMk cId="3166572825" sldId="356"/>
        </pc:sldMkLst>
      </pc:sldChg>
      <pc:sldChg chg="new del">
        <pc:chgData name="Häyry Marjo Poske" userId="d27b276a-e359-4652-8298-3c59a3175941" providerId="ADAL" clId="{2FD47C1C-E972-437A-BC5D-19E0061F33DF}" dt="2024-09-09T06:15:38.557" v="1331" actId="47"/>
        <pc:sldMkLst>
          <pc:docMk/>
          <pc:sldMk cId="1774848657" sldId="357"/>
        </pc:sldMkLst>
      </pc:sldChg>
      <pc:sldChg chg="modSp new mod">
        <pc:chgData name="Häyry Marjo Poske" userId="d27b276a-e359-4652-8298-3c59a3175941" providerId="ADAL" clId="{2FD47C1C-E972-437A-BC5D-19E0061F33DF}" dt="2024-09-09T06:29:37.806" v="1382" actId="27636"/>
        <pc:sldMkLst>
          <pc:docMk/>
          <pc:sldMk cId="3998974255" sldId="358"/>
        </pc:sldMkLst>
      </pc:sldChg>
      <pc:sldChg chg="modSp add mod">
        <pc:chgData name="Häyry Marjo Poske" userId="d27b276a-e359-4652-8298-3c59a3175941" providerId="ADAL" clId="{2FD47C1C-E972-437A-BC5D-19E0061F33DF}" dt="2024-09-09T06:30:07.163" v="1421" actId="20577"/>
        <pc:sldMkLst>
          <pc:docMk/>
          <pc:sldMk cId="2903537245" sldId="360"/>
        </pc:sldMkLst>
      </pc:sldChg>
      <pc:sldChg chg="addSp delSp modSp new del mod modClrScheme chgLayout">
        <pc:chgData name="Häyry Marjo Poske" userId="d27b276a-e359-4652-8298-3c59a3175941" providerId="ADAL" clId="{2FD47C1C-E972-437A-BC5D-19E0061F33DF}" dt="2024-09-09T06:31:39.277" v="1474" actId="47"/>
        <pc:sldMkLst>
          <pc:docMk/>
          <pc:sldMk cId="989495897" sldId="361"/>
        </pc:sldMkLst>
      </pc:sldChg>
      <pc:sldChg chg="addSp modSp new ord">
        <pc:chgData name="Häyry Marjo Poske" userId="d27b276a-e359-4652-8298-3c59a3175941" providerId="ADAL" clId="{2FD47C1C-E972-437A-BC5D-19E0061F33DF}" dt="2024-09-09T06:34:20.494" v="1736"/>
        <pc:sldMkLst>
          <pc:docMk/>
          <pc:sldMk cId="1747299828" sldId="361"/>
        </pc:sldMkLst>
      </pc:sldChg>
      <pc:sldChg chg="modSp new mod">
        <pc:chgData name="Häyry Marjo Poske" userId="d27b276a-e359-4652-8298-3c59a3175941" providerId="ADAL" clId="{2FD47C1C-E972-437A-BC5D-19E0061F33DF}" dt="2024-09-09T06:34:14.035" v="1734" actId="20577"/>
        <pc:sldMkLst>
          <pc:docMk/>
          <pc:sldMk cId="1679778708" sldId="362"/>
        </pc:sldMkLst>
      </pc:sldChg>
      <pc:sldChg chg="new del">
        <pc:chgData name="Häyry Marjo Poske" userId="d27b276a-e359-4652-8298-3c59a3175941" providerId="ADAL" clId="{2FD47C1C-E972-437A-BC5D-19E0061F33DF}" dt="2024-09-09T06:35:04.370" v="1740" actId="47"/>
        <pc:sldMkLst>
          <pc:docMk/>
          <pc:sldMk cId="1324670791" sldId="363"/>
        </pc:sldMkLst>
      </pc:sldChg>
      <pc:sldChg chg="modSp add mod">
        <pc:chgData name="Häyry Marjo Poske" userId="d27b276a-e359-4652-8298-3c59a3175941" providerId="ADAL" clId="{2FD47C1C-E972-437A-BC5D-19E0061F33DF}" dt="2024-09-09T06:36:10.645" v="1830" actId="20577"/>
        <pc:sldMkLst>
          <pc:docMk/>
          <pc:sldMk cId="4132982428" sldId="363"/>
        </pc:sldMkLst>
      </pc:sldChg>
      <pc:sldChg chg="modSp mod">
        <pc:chgData name="Häyry Marjo Poske" userId="d27b276a-e359-4652-8298-3c59a3175941" providerId="ADAL" clId="{2FD47C1C-E972-437A-BC5D-19E0061F33DF}" dt="2024-09-09T06:48:07.152" v="1966" actId="6549"/>
        <pc:sldMkLst>
          <pc:docMk/>
          <pc:sldMk cId="1029074775" sldId="370"/>
        </pc:sldMkLst>
      </pc:sldChg>
      <pc:sldChg chg="modSp new del mod">
        <pc:chgData name="Häyry Marjo Poske" userId="d27b276a-e359-4652-8298-3c59a3175941" providerId="ADAL" clId="{2FD47C1C-E972-437A-BC5D-19E0061F33DF}" dt="2024-09-09T06:42:05.108" v="1849" actId="47"/>
        <pc:sldMkLst>
          <pc:docMk/>
          <pc:sldMk cId="3597011032" sldId="371"/>
        </pc:sldMkLst>
      </pc:sldChg>
      <pc:sldChg chg="addSp delSp modSp new mod">
        <pc:chgData name="Häyry Marjo Poske" userId="d27b276a-e359-4652-8298-3c59a3175941" providerId="ADAL" clId="{2FD47C1C-E972-437A-BC5D-19E0061F33DF}" dt="2024-09-09T06:38:27.362" v="1842" actId="1076"/>
        <pc:sldMkLst>
          <pc:docMk/>
          <pc:sldMk cId="4042159546" sldId="372"/>
        </pc:sldMkLst>
      </pc:sldChg>
      <pc:sldChg chg="add ord">
        <pc:chgData name="Häyry Marjo Poske" userId="d27b276a-e359-4652-8298-3c59a3175941" providerId="ADAL" clId="{2FD47C1C-E972-437A-BC5D-19E0061F33DF}" dt="2024-09-09T06:42:02.524" v="1848"/>
        <pc:sldMkLst>
          <pc:docMk/>
          <pc:sldMk cId="2041305323" sldId="376"/>
        </pc:sldMkLst>
      </pc:sldChg>
      <pc:sldChg chg="add del">
        <pc:chgData name="Häyry Marjo Poske" userId="d27b276a-e359-4652-8298-3c59a3175941" providerId="ADAL" clId="{2FD47C1C-E972-437A-BC5D-19E0061F33DF}" dt="2024-09-09T06:42:57.899" v="1852" actId="47"/>
        <pc:sldMkLst>
          <pc:docMk/>
          <pc:sldMk cId="459074071" sldId="377"/>
        </pc:sldMkLst>
      </pc:sldChg>
      <pc:sldChg chg="modSp new mod">
        <pc:chgData name="Häyry Marjo Poske" userId="d27b276a-e359-4652-8298-3c59a3175941" providerId="ADAL" clId="{2FD47C1C-E972-437A-BC5D-19E0061F33DF}" dt="2024-09-09T06:45:10.278" v="1963" actId="20577"/>
        <pc:sldMkLst>
          <pc:docMk/>
          <pc:sldMk cId="827968358" sldId="377"/>
        </pc:sldMkLst>
      </pc:sldChg>
      <pc:sldChg chg="modSp new mod">
        <pc:chgData name="Häyry Marjo Poske" userId="d27b276a-e359-4652-8298-3c59a3175941" providerId="ADAL" clId="{2FD47C1C-E972-437A-BC5D-19E0061F33DF}" dt="2024-09-09T06:44:22.542" v="1895" actId="20577"/>
        <pc:sldMkLst>
          <pc:docMk/>
          <pc:sldMk cId="11535587" sldId="378"/>
        </pc:sldMkLst>
      </pc:sldChg>
      <pc:sldChg chg="modSp new mod ord">
        <pc:chgData name="Häyry Marjo Poske" userId="d27b276a-e359-4652-8298-3c59a3175941" providerId="ADAL" clId="{2FD47C1C-E972-437A-BC5D-19E0061F33DF}" dt="2024-09-09T06:46:05.579" v="1965"/>
        <pc:sldMkLst>
          <pc:docMk/>
          <pc:sldMk cId="3990171911" sldId="379"/>
        </pc:sldMkLst>
      </pc:sldChg>
      <pc:sldMasterChg chg="delSldLayout">
        <pc:chgData name="Häyry Marjo Poske" userId="d27b276a-e359-4652-8298-3c59a3175941" providerId="ADAL" clId="{2FD47C1C-E972-437A-BC5D-19E0061F33DF}" dt="2024-09-09T06:31:39.277" v="1474" actId="47"/>
        <pc:sldMasterMkLst>
          <pc:docMk/>
          <pc:sldMasterMk cId="397361956" sldId="2147483691"/>
        </pc:sldMasterMkLst>
        <pc:sldLayoutChg chg="del">
          <pc:chgData name="Häyry Marjo Poske" userId="d27b276a-e359-4652-8298-3c59a3175941" providerId="ADAL" clId="{2FD47C1C-E972-437A-BC5D-19E0061F33DF}" dt="2024-09-09T06:31:39.277" v="1474" actId="47"/>
          <pc:sldLayoutMkLst>
            <pc:docMk/>
            <pc:sldMasterMk cId="397361956" sldId="2147483691"/>
            <pc:sldLayoutMk cId="3170283032" sldId="2147483706"/>
          </pc:sldLayoutMkLst>
        </pc:sldLayoutChg>
      </pc:sldMasterChg>
    </pc:docChg>
  </pc:docChgLst>
  <pc:docChgLst>
    <pc:chgData name="Vuomajoki Pilvi Lapin hyvinvointialue" userId="S::pilvi.vuomajoki@lapha.fi::60d87394-98b4-48bf-b92d-e9dabc40c515" providerId="AD" clId="Web-{A1D29226-4240-2E1F-EEB7-0697BBCE72E8}"/>
    <pc:docChg chg="modSld">
      <pc:chgData name="Vuomajoki Pilvi Lapin hyvinvointialue" userId="S::pilvi.vuomajoki@lapha.fi::60d87394-98b4-48bf-b92d-e9dabc40c515" providerId="AD" clId="Web-{A1D29226-4240-2E1F-EEB7-0697BBCE72E8}" dt="2024-10-16T14:58:16.291" v="29" actId="1076"/>
      <pc:docMkLst>
        <pc:docMk/>
      </pc:docMkLst>
      <pc:sldChg chg="addSp delSp modSp modNotes">
        <pc:chgData name="Vuomajoki Pilvi Lapin hyvinvointialue" userId="S::pilvi.vuomajoki@lapha.fi::60d87394-98b4-48bf-b92d-e9dabc40c515" providerId="AD" clId="Web-{A1D29226-4240-2E1F-EEB7-0697BBCE72E8}" dt="2024-10-16T14:58:16.291" v="29" actId="1076"/>
        <pc:sldMkLst>
          <pc:docMk/>
          <pc:sldMk cId="4042159546" sldId="372"/>
        </pc:sldMkLst>
      </pc:sldChg>
    </pc:docChg>
  </pc:docChgLst>
  <pc:docChgLst>
    <pc:chgData name="Vuomajoki Pilvi Lapin hyvinvointialue" userId="S::pilvi.vuomajoki@lapha.fi::60d87394-98b4-48bf-b92d-e9dabc40c515" providerId="AD" clId="Web-{6714598C-1DCF-6A5F-0E77-61793C6E82A1}"/>
    <pc:docChg chg="addSld delSld modSld sldOrd">
      <pc:chgData name="Vuomajoki Pilvi Lapin hyvinvointialue" userId="S::pilvi.vuomajoki@lapha.fi::60d87394-98b4-48bf-b92d-e9dabc40c515" providerId="AD" clId="Web-{6714598C-1DCF-6A5F-0E77-61793C6E82A1}" dt="2024-09-09T06:14:57.440" v="107"/>
      <pc:docMkLst>
        <pc:docMk/>
      </pc:docMkLst>
      <pc:sldChg chg="del">
        <pc:chgData name="Vuomajoki Pilvi Lapin hyvinvointialue" userId="S::pilvi.vuomajoki@lapha.fi::60d87394-98b4-48bf-b92d-e9dabc40c515" providerId="AD" clId="Web-{6714598C-1DCF-6A5F-0E77-61793C6E82A1}" dt="2024-09-09T05:58:58.824" v="89"/>
        <pc:sldMkLst>
          <pc:docMk/>
          <pc:sldMk cId="0" sldId="283"/>
        </pc:sldMkLst>
      </pc:sldChg>
      <pc:sldChg chg="delSp modSp ord">
        <pc:chgData name="Vuomajoki Pilvi Lapin hyvinvointialue" userId="S::pilvi.vuomajoki@lapha.fi::60d87394-98b4-48bf-b92d-e9dabc40c515" providerId="AD" clId="Web-{6714598C-1DCF-6A5F-0E77-61793C6E82A1}" dt="2024-09-09T05:43:14.646" v="47"/>
        <pc:sldMkLst>
          <pc:docMk/>
          <pc:sldMk cId="3978844870" sldId="315"/>
        </pc:sldMkLst>
      </pc:sldChg>
      <pc:sldChg chg="modSp">
        <pc:chgData name="Vuomajoki Pilvi Lapin hyvinvointialue" userId="S::pilvi.vuomajoki@lapha.fi::60d87394-98b4-48bf-b92d-e9dabc40c515" providerId="AD" clId="Web-{6714598C-1DCF-6A5F-0E77-61793C6E82A1}" dt="2024-09-09T05:56:46.993" v="80" actId="20577"/>
        <pc:sldMkLst>
          <pc:docMk/>
          <pc:sldMk cId="2719738708" sldId="327"/>
        </pc:sldMkLst>
      </pc:sldChg>
      <pc:sldChg chg="modSp">
        <pc:chgData name="Vuomajoki Pilvi Lapin hyvinvointialue" userId="S::pilvi.vuomajoki@lapha.fi::60d87394-98b4-48bf-b92d-e9dabc40c515" providerId="AD" clId="Web-{6714598C-1DCF-6A5F-0E77-61793C6E82A1}" dt="2024-09-09T05:55:58.226" v="68" actId="20577"/>
        <pc:sldMkLst>
          <pc:docMk/>
          <pc:sldMk cId="2650682693" sldId="331"/>
        </pc:sldMkLst>
      </pc:sldChg>
      <pc:sldChg chg="addSp delSp modSp mod modClrScheme chgLayout">
        <pc:chgData name="Vuomajoki Pilvi Lapin hyvinvointialue" userId="S::pilvi.vuomajoki@lapha.fi::60d87394-98b4-48bf-b92d-e9dabc40c515" providerId="AD" clId="Web-{6714598C-1DCF-6A5F-0E77-61793C6E82A1}" dt="2024-09-09T05:49:24.405" v="65" actId="14100"/>
        <pc:sldMkLst>
          <pc:docMk/>
          <pc:sldMk cId="2823071362" sldId="334"/>
        </pc:sldMkLst>
      </pc:sldChg>
      <pc:sldChg chg="modSp add replId">
        <pc:chgData name="Vuomajoki Pilvi Lapin hyvinvointialue" userId="S::pilvi.vuomajoki@lapha.fi::60d87394-98b4-48bf-b92d-e9dabc40c515" providerId="AD" clId="Web-{6714598C-1DCF-6A5F-0E77-61793C6E82A1}" dt="2024-09-09T05:57:10.509" v="86" actId="20577"/>
        <pc:sldMkLst>
          <pc:docMk/>
          <pc:sldMk cId="3646985689" sldId="342"/>
        </pc:sldMkLst>
      </pc:sldChg>
      <pc:sldChg chg="add replId">
        <pc:chgData name="Vuomajoki Pilvi Lapin hyvinvointialue" userId="S::pilvi.vuomajoki@lapha.fi::60d87394-98b4-48bf-b92d-e9dabc40c515" providerId="AD" clId="Web-{6714598C-1DCF-6A5F-0E77-61793C6E82A1}" dt="2024-09-09T05:57:44.932" v="87"/>
        <pc:sldMkLst>
          <pc:docMk/>
          <pc:sldMk cId="3187488549" sldId="344"/>
        </pc:sldMkLst>
      </pc:sldChg>
      <pc:sldChg chg="add replId">
        <pc:chgData name="Vuomajoki Pilvi Lapin hyvinvointialue" userId="S::pilvi.vuomajoki@lapha.fi::60d87394-98b4-48bf-b92d-e9dabc40c515" providerId="AD" clId="Web-{6714598C-1DCF-6A5F-0E77-61793C6E82A1}" dt="2024-09-09T05:57:50.291" v="88"/>
        <pc:sldMkLst>
          <pc:docMk/>
          <pc:sldMk cId="2680247789" sldId="345"/>
        </pc:sldMkLst>
      </pc:sldChg>
      <pc:sldChg chg="add replId">
        <pc:chgData name="Vuomajoki Pilvi Lapin hyvinvointialue" userId="S::pilvi.vuomajoki@lapha.fi::60d87394-98b4-48bf-b92d-e9dabc40c515" providerId="AD" clId="Web-{6714598C-1DCF-6A5F-0E77-61793C6E82A1}" dt="2024-09-09T05:59:46.778" v="90"/>
        <pc:sldMkLst>
          <pc:docMk/>
          <pc:sldMk cId="3224010422" sldId="347"/>
        </pc:sldMkLst>
      </pc:sldChg>
      <pc:sldChg chg="add replId">
        <pc:chgData name="Vuomajoki Pilvi Lapin hyvinvointialue" userId="S::pilvi.vuomajoki@lapha.fi::60d87394-98b4-48bf-b92d-e9dabc40c515" providerId="AD" clId="Web-{6714598C-1DCF-6A5F-0E77-61793C6E82A1}" dt="2024-09-09T06:01:53.516" v="91"/>
        <pc:sldMkLst>
          <pc:docMk/>
          <pc:sldMk cId="382617920" sldId="349"/>
        </pc:sldMkLst>
      </pc:sldChg>
      <pc:sldChg chg="add replId">
        <pc:chgData name="Vuomajoki Pilvi Lapin hyvinvointialue" userId="S::pilvi.vuomajoki@lapha.fi::60d87394-98b4-48bf-b92d-e9dabc40c515" providerId="AD" clId="Web-{6714598C-1DCF-6A5F-0E77-61793C6E82A1}" dt="2024-09-09T06:01:53.719" v="92"/>
        <pc:sldMkLst>
          <pc:docMk/>
          <pc:sldMk cId="958772876" sldId="350"/>
        </pc:sldMkLst>
      </pc:sldChg>
      <pc:sldChg chg="modSp add replId">
        <pc:chgData name="Vuomajoki Pilvi Lapin hyvinvointialue" userId="S::pilvi.vuomajoki@lapha.fi::60d87394-98b4-48bf-b92d-e9dabc40c515" providerId="AD" clId="Web-{6714598C-1DCF-6A5F-0E77-61793C6E82A1}" dt="2024-09-09T06:02:08.922" v="96" actId="20577"/>
        <pc:sldMkLst>
          <pc:docMk/>
          <pc:sldMk cId="3492337639" sldId="351"/>
        </pc:sldMkLst>
      </pc:sldChg>
      <pc:sldChg chg="add replId">
        <pc:chgData name="Vuomajoki Pilvi Lapin hyvinvointialue" userId="S::pilvi.vuomajoki@lapha.fi::60d87394-98b4-48bf-b92d-e9dabc40c515" providerId="AD" clId="Web-{6714598C-1DCF-6A5F-0E77-61793C6E82A1}" dt="2024-09-09T06:02:16.250" v="97"/>
        <pc:sldMkLst>
          <pc:docMk/>
          <pc:sldMk cId="4207534698" sldId="352"/>
        </pc:sldMkLst>
      </pc:sldChg>
      <pc:sldChg chg="add replId">
        <pc:chgData name="Vuomajoki Pilvi Lapin hyvinvointialue" userId="S::pilvi.vuomajoki@lapha.fi::60d87394-98b4-48bf-b92d-e9dabc40c515" providerId="AD" clId="Web-{6714598C-1DCF-6A5F-0E77-61793C6E82A1}" dt="2024-09-09T06:02:16.313" v="98"/>
        <pc:sldMkLst>
          <pc:docMk/>
          <pc:sldMk cId="2145751250" sldId="353"/>
        </pc:sldMkLst>
      </pc:sldChg>
      <pc:sldChg chg="modSp add replId">
        <pc:chgData name="Vuomajoki Pilvi Lapin hyvinvointialue" userId="S::pilvi.vuomajoki@lapha.fi::60d87394-98b4-48bf-b92d-e9dabc40c515" providerId="AD" clId="Web-{6714598C-1DCF-6A5F-0E77-61793C6E82A1}" dt="2024-09-09T06:02:25.282" v="101" actId="20577"/>
        <pc:sldMkLst>
          <pc:docMk/>
          <pc:sldMk cId="2638811684" sldId="354"/>
        </pc:sldMkLst>
      </pc:sldChg>
      <pc:sldChg chg="addSp modSp">
        <pc:chgData name="Vuomajoki Pilvi Lapin hyvinvointialue" userId="S::pilvi.vuomajoki@lapha.fi::60d87394-98b4-48bf-b92d-e9dabc40c515" providerId="AD" clId="Web-{6714598C-1DCF-6A5F-0E77-61793C6E82A1}" dt="2024-09-09T06:12:45.609" v="105" actId="14100"/>
        <pc:sldMkLst>
          <pc:docMk/>
          <pc:sldMk cId="3998974255" sldId="358"/>
        </pc:sldMkLst>
      </pc:sldChg>
      <pc:sldChg chg="addSp modSp new">
        <pc:chgData name="Vuomajoki Pilvi Lapin hyvinvointialue" userId="S::pilvi.vuomajoki@lapha.fi::60d87394-98b4-48bf-b92d-e9dabc40c515" providerId="AD" clId="Web-{6714598C-1DCF-6A5F-0E77-61793C6E82A1}" dt="2024-09-09T06:14:57.440" v="107"/>
        <pc:sldMkLst>
          <pc:docMk/>
          <pc:sldMk cId="403500065" sldId="359"/>
        </pc:sldMkLst>
      </pc:sldChg>
    </pc:docChg>
  </pc:docChgLst>
  <pc:docChgLst>
    <pc:chgData name="Ylärakkola Aino Lapin hyvinvointialue" userId="d743112a-7d97-4f4d-95e8-e57284c53435" providerId="ADAL" clId="{C71E56C7-4855-4433-9E92-CE2D89AD5F80}"/>
    <pc:docChg chg="custSel modSld modMainMaster">
      <pc:chgData name="Ylärakkola Aino Lapin hyvinvointialue" userId="d743112a-7d97-4f4d-95e8-e57284c53435" providerId="ADAL" clId="{C71E56C7-4855-4433-9E92-CE2D89AD5F80}" dt="2025-08-21T05:03:39.743" v="3" actId="1076"/>
      <pc:docMkLst>
        <pc:docMk/>
      </pc:docMkLst>
      <pc:sldChg chg="modSp">
        <pc:chgData name="Ylärakkola Aino Lapin hyvinvointialue" userId="d743112a-7d97-4f4d-95e8-e57284c53435" providerId="ADAL" clId="{C71E56C7-4855-4433-9E92-CE2D89AD5F80}" dt="2025-08-21T05:02:25.327" v="0"/>
        <pc:sldMkLst>
          <pc:docMk/>
          <pc:sldMk cId="1472257617" sldId="258"/>
        </pc:sldMkLst>
        <pc:spChg chg="mod">
          <ac:chgData name="Ylärakkola Aino Lapin hyvinvointialue" userId="d743112a-7d97-4f4d-95e8-e57284c53435" providerId="ADAL" clId="{C71E56C7-4855-4433-9E92-CE2D89AD5F80}" dt="2025-08-21T05:02:25.327" v="0"/>
          <ac:spMkLst>
            <pc:docMk/>
            <pc:sldMk cId="1472257617" sldId="258"/>
            <ac:spMk id="259"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1905072782" sldId="260"/>
        </pc:sldMkLst>
        <pc:spChg chg="mod">
          <ac:chgData name="Ylärakkola Aino Lapin hyvinvointialue" userId="d743112a-7d97-4f4d-95e8-e57284c53435" providerId="ADAL" clId="{C71E56C7-4855-4433-9E92-CE2D89AD5F80}" dt="2025-08-21T05:02:25.327" v="0"/>
          <ac:spMkLst>
            <pc:docMk/>
            <pc:sldMk cId="1905072782" sldId="260"/>
            <ac:spMk id="302"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1868202425" sldId="262"/>
        </pc:sldMkLst>
        <pc:spChg chg="mod">
          <ac:chgData name="Ylärakkola Aino Lapin hyvinvointialue" userId="d743112a-7d97-4f4d-95e8-e57284c53435" providerId="ADAL" clId="{C71E56C7-4855-4433-9E92-CE2D89AD5F80}" dt="2025-08-21T05:02:25.327" v="0"/>
          <ac:spMkLst>
            <pc:docMk/>
            <pc:sldMk cId="1868202425" sldId="262"/>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3677021138" sldId="263"/>
        </pc:sldMkLst>
        <pc:spChg chg="mod">
          <ac:chgData name="Ylärakkola Aino Lapin hyvinvointialue" userId="d743112a-7d97-4f4d-95e8-e57284c53435" providerId="ADAL" clId="{C71E56C7-4855-4433-9E92-CE2D89AD5F80}" dt="2025-08-21T05:02:25.327" v="0"/>
          <ac:spMkLst>
            <pc:docMk/>
            <pc:sldMk cId="3677021138" sldId="263"/>
            <ac:spMk id="378"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928017175" sldId="264"/>
        </pc:sldMkLst>
        <pc:spChg chg="mod">
          <ac:chgData name="Ylärakkola Aino Lapin hyvinvointialue" userId="d743112a-7d97-4f4d-95e8-e57284c53435" providerId="ADAL" clId="{C71E56C7-4855-4433-9E92-CE2D89AD5F80}" dt="2025-08-21T05:02:25.327" v="0"/>
          <ac:spMkLst>
            <pc:docMk/>
            <pc:sldMk cId="928017175" sldId="264"/>
            <ac:spMk id="378"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2496842290" sldId="265"/>
        </pc:sldMkLst>
        <pc:spChg chg="mod">
          <ac:chgData name="Ylärakkola Aino Lapin hyvinvointialue" userId="d743112a-7d97-4f4d-95e8-e57284c53435" providerId="ADAL" clId="{C71E56C7-4855-4433-9E92-CE2D89AD5F80}" dt="2025-08-21T05:02:25.327" v="0"/>
          <ac:spMkLst>
            <pc:docMk/>
            <pc:sldMk cId="2496842290" sldId="265"/>
            <ac:spMk id="2"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3630539900" sldId="267"/>
        </pc:sldMkLst>
        <pc:spChg chg="mod">
          <ac:chgData name="Ylärakkola Aino Lapin hyvinvointialue" userId="d743112a-7d97-4f4d-95e8-e57284c53435" providerId="ADAL" clId="{C71E56C7-4855-4433-9E92-CE2D89AD5F80}" dt="2025-08-21T05:02:25.327" v="0"/>
          <ac:spMkLst>
            <pc:docMk/>
            <pc:sldMk cId="3630539900" sldId="267"/>
            <ac:spMk id="378"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3986471018" sldId="268"/>
        </pc:sldMkLst>
        <pc:spChg chg="mod">
          <ac:chgData name="Ylärakkola Aino Lapin hyvinvointialue" userId="d743112a-7d97-4f4d-95e8-e57284c53435" providerId="ADAL" clId="{C71E56C7-4855-4433-9E92-CE2D89AD5F80}" dt="2025-08-21T05:02:25.327" v="0"/>
          <ac:spMkLst>
            <pc:docMk/>
            <pc:sldMk cId="3986471018" sldId="268"/>
            <ac:spMk id="2" creationId="{D410F577-BF9A-3B97-53CE-68EFB4C3219A}"/>
          </ac:spMkLst>
        </pc:spChg>
      </pc:sldChg>
      <pc:sldChg chg="modSp">
        <pc:chgData name="Ylärakkola Aino Lapin hyvinvointialue" userId="d743112a-7d97-4f4d-95e8-e57284c53435" providerId="ADAL" clId="{C71E56C7-4855-4433-9E92-CE2D89AD5F80}" dt="2025-08-21T05:02:25.327" v="0"/>
        <pc:sldMkLst>
          <pc:docMk/>
          <pc:sldMk cId="1709820667" sldId="269"/>
        </pc:sldMkLst>
        <pc:spChg chg="mod">
          <ac:chgData name="Ylärakkola Aino Lapin hyvinvointialue" userId="d743112a-7d97-4f4d-95e8-e57284c53435" providerId="ADAL" clId="{C71E56C7-4855-4433-9E92-CE2D89AD5F80}" dt="2025-08-21T05:02:25.327" v="0"/>
          <ac:spMkLst>
            <pc:docMk/>
            <pc:sldMk cId="1709820667" sldId="269"/>
            <ac:spMk id="2" creationId="{0446CC36-9567-2AF8-0694-059E360E43A8}"/>
          </ac:spMkLst>
        </pc:spChg>
      </pc:sldChg>
      <pc:sldChg chg="modSp">
        <pc:chgData name="Ylärakkola Aino Lapin hyvinvointialue" userId="d743112a-7d97-4f4d-95e8-e57284c53435" providerId="ADAL" clId="{C71E56C7-4855-4433-9E92-CE2D89AD5F80}" dt="2025-08-21T05:02:25.327" v="0"/>
        <pc:sldMkLst>
          <pc:docMk/>
          <pc:sldMk cId="882775281" sldId="270"/>
        </pc:sldMkLst>
        <pc:spChg chg="mod">
          <ac:chgData name="Ylärakkola Aino Lapin hyvinvointialue" userId="d743112a-7d97-4f4d-95e8-e57284c53435" providerId="ADAL" clId="{C71E56C7-4855-4433-9E92-CE2D89AD5F80}" dt="2025-08-21T05:02:25.327" v="0"/>
          <ac:spMkLst>
            <pc:docMk/>
            <pc:sldMk cId="882775281" sldId="270"/>
            <ac:spMk id="2" creationId="{4A1CFE52-019B-1D42-1A19-5131936CF076}"/>
          </ac:spMkLst>
        </pc:spChg>
      </pc:sldChg>
      <pc:sldChg chg="modSp">
        <pc:chgData name="Ylärakkola Aino Lapin hyvinvointialue" userId="d743112a-7d97-4f4d-95e8-e57284c53435" providerId="ADAL" clId="{C71E56C7-4855-4433-9E92-CE2D89AD5F80}" dt="2025-08-21T05:02:25.327" v="0"/>
        <pc:sldMkLst>
          <pc:docMk/>
          <pc:sldMk cId="3224676722" sldId="271"/>
        </pc:sldMkLst>
        <pc:spChg chg="mod">
          <ac:chgData name="Ylärakkola Aino Lapin hyvinvointialue" userId="d743112a-7d97-4f4d-95e8-e57284c53435" providerId="ADAL" clId="{C71E56C7-4855-4433-9E92-CE2D89AD5F80}" dt="2025-08-21T05:02:25.327" v="0"/>
          <ac:spMkLst>
            <pc:docMk/>
            <pc:sldMk cId="3224676722" sldId="271"/>
            <ac:spMk id="2" creationId="{EC047772-B14F-C08D-E586-F8DCD0661B40}"/>
          </ac:spMkLst>
        </pc:spChg>
      </pc:sldChg>
      <pc:sldChg chg="modSp">
        <pc:chgData name="Ylärakkola Aino Lapin hyvinvointialue" userId="d743112a-7d97-4f4d-95e8-e57284c53435" providerId="ADAL" clId="{C71E56C7-4855-4433-9E92-CE2D89AD5F80}" dt="2025-08-21T05:02:25.327" v="0"/>
        <pc:sldMkLst>
          <pc:docMk/>
          <pc:sldMk cId="1895937803" sldId="272"/>
        </pc:sldMkLst>
        <pc:spChg chg="mod">
          <ac:chgData name="Ylärakkola Aino Lapin hyvinvointialue" userId="d743112a-7d97-4f4d-95e8-e57284c53435" providerId="ADAL" clId="{C71E56C7-4855-4433-9E92-CE2D89AD5F80}" dt="2025-08-21T05:02:25.327" v="0"/>
          <ac:spMkLst>
            <pc:docMk/>
            <pc:sldMk cId="1895937803" sldId="272"/>
            <ac:spMk id="2" creationId="{4A489661-4DCC-5FC9-D322-2BDD3D61F568}"/>
          </ac:spMkLst>
        </pc:spChg>
      </pc:sldChg>
      <pc:sldChg chg="modSp">
        <pc:chgData name="Ylärakkola Aino Lapin hyvinvointialue" userId="d743112a-7d97-4f4d-95e8-e57284c53435" providerId="ADAL" clId="{C71E56C7-4855-4433-9E92-CE2D89AD5F80}" dt="2025-08-21T05:02:25.327" v="0"/>
        <pc:sldMkLst>
          <pc:docMk/>
          <pc:sldMk cId="1683346460" sldId="275"/>
        </pc:sldMkLst>
        <pc:spChg chg="mod">
          <ac:chgData name="Ylärakkola Aino Lapin hyvinvointialue" userId="d743112a-7d97-4f4d-95e8-e57284c53435" providerId="ADAL" clId="{C71E56C7-4855-4433-9E92-CE2D89AD5F80}" dt="2025-08-21T05:02:25.327" v="0"/>
          <ac:spMkLst>
            <pc:docMk/>
            <pc:sldMk cId="1683346460" sldId="275"/>
            <ac:spMk id="6"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2389757628" sldId="280"/>
        </pc:sldMkLst>
        <pc:spChg chg="mod">
          <ac:chgData name="Ylärakkola Aino Lapin hyvinvointialue" userId="d743112a-7d97-4f4d-95e8-e57284c53435" providerId="ADAL" clId="{C71E56C7-4855-4433-9E92-CE2D89AD5F80}" dt="2025-08-21T05:02:25.327" v="0"/>
          <ac:spMkLst>
            <pc:docMk/>
            <pc:sldMk cId="2389757628" sldId="280"/>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359157301" sldId="281"/>
        </pc:sldMkLst>
        <pc:spChg chg="mod">
          <ac:chgData name="Ylärakkola Aino Lapin hyvinvointialue" userId="d743112a-7d97-4f4d-95e8-e57284c53435" providerId="ADAL" clId="{C71E56C7-4855-4433-9E92-CE2D89AD5F80}" dt="2025-08-21T05:02:25.327" v="0"/>
          <ac:spMkLst>
            <pc:docMk/>
            <pc:sldMk cId="359157301" sldId="281"/>
            <ac:spMk id="302"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1835269430" sldId="283"/>
        </pc:sldMkLst>
        <pc:spChg chg="mod">
          <ac:chgData name="Ylärakkola Aino Lapin hyvinvointialue" userId="d743112a-7d97-4f4d-95e8-e57284c53435" providerId="ADAL" clId="{C71E56C7-4855-4433-9E92-CE2D89AD5F80}" dt="2025-08-21T05:02:25.327" v="0"/>
          <ac:spMkLst>
            <pc:docMk/>
            <pc:sldMk cId="1835269430" sldId="283"/>
            <ac:spMk id="2" creationId="{3D65EEEB-77E5-0210-6A22-83085661DF51}"/>
          </ac:spMkLst>
        </pc:spChg>
      </pc:sldChg>
      <pc:sldChg chg="modSp">
        <pc:chgData name="Ylärakkola Aino Lapin hyvinvointialue" userId="d743112a-7d97-4f4d-95e8-e57284c53435" providerId="ADAL" clId="{C71E56C7-4855-4433-9E92-CE2D89AD5F80}" dt="2025-08-21T05:02:25.327" v="0"/>
        <pc:sldMkLst>
          <pc:docMk/>
          <pc:sldMk cId="1871640956" sldId="287"/>
        </pc:sldMkLst>
        <pc:spChg chg="mod">
          <ac:chgData name="Ylärakkola Aino Lapin hyvinvointialue" userId="d743112a-7d97-4f4d-95e8-e57284c53435" providerId="ADAL" clId="{C71E56C7-4855-4433-9E92-CE2D89AD5F80}" dt="2025-08-21T05:02:25.327" v="0"/>
          <ac:spMkLst>
            <pc:docMk/>
            <pc:sldMk cId="1871640956" sldId="287"/>
            <ac:spMk id="2" creationId="{3D65EEEB-77E5-0210-6A22-83085661DF51}"/>
          </ac:spMkLst>
        </pc:spChg>
      </pc:sldChg>
      <pc:sldChg chg="modSp">
        <pc:chgData name="Ylärakkola Aino Lapin hyvinvointialue" userId="d743112a-7d97-4f4d-95e8-e57284c53435" providerId="ADAL" clId="{C71E56C7-4855-4433-9E92-CE2D89AD5F80}" dt="2025-08-21T05:02:25.327" v="0"/>
        <pc:sldMkLst>
          <pc:docMk/>
          <pc:sldMk cId="2577310673" sldId="289"/>
        </pc:sldMkLst>
        <pc:spChg chg="mod">
          <ac:chgData name="Ylärakkola Aino Lapin hyvinvointialue" userId="d743112a-7d97-4f4d-95e8-e57284c53435" providerId="ADAL" clId="{C71E56C7-4855-4433-9E92-CE2D89AD5F80}" dt="2025-08-21T05:02:25.327" v="0"/>
          <ac:spMkLst>
            <pc:docMk/>
            <pc:sldMk cId="2577310673" sldId="289"/>
            <ac:spMk id="6"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2145791131" sldId="392"/>
        </pc:sldMkLst>
        <pc:spChg chg="mod">
          <ac:chgData name="Ylärakkola Aino Lapin hyvinvointialue" userId="d743112a-7d97-4f4d-95e8-e57284c53435" providerId="ADAL" clId="{C71E56C7-4855-4433-9E92-CE2D89AD5F80}" dt="2025-08-21T05:02:25.327" v="0"/>
          <ac:spMkLst>
            <pc:docMk/>
            <pc:sldMk cId="2145791131" sldId="392"/>
            <ac:spMk id="302" creationId="{00000000-0000-0000-0000-000000000000}"/>
          </ac:spMkLst>
        </pc:spChg>
      </pc:sldChg>
      <pc:sldChg chg="modSp mod">
        <pc:chgData name="Ylärakkola Aino Lapin hyvinvointialue" userId="d743112a-7d97-4f4d-95e8-e57284c53435" providerId="ADAL" clId="{C71E56C7-4855-4433-9E92-CE2D89AD5F80}" dt="2025-08-21T05:03:39.743" v="3" actId="1076"/>
        <pc:sldMkLst>
          <pc:docMk/>
          <pc:sldMk cId="407928839" sldId="394"/>
        </pc:sldMkLst>
        <pc:spChg chg="mod">
          <ac:chgData name="Ylärakkola Aino Lapin hyvinvointialue" userId="d743112a-7d97-4f4d-95e8-e57284c53435" providerId="ADAL" clId="{C71E56C7-4855-4433-9E92-CE2D89AD5F80}" dt="2025-08-21T05:03:39.743" v="3" actId="1076"/>
          <ac:spMkLst>
            <pc:docMk/>
            <pc:sldMk cId="407928839" sldId="394"/>
            <ac:spMk id="302"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747443380" sldId="396"/>
        </pc:sldMkLst>
        <pc:spChg chg="mod">
          <ac:chgData name="Ylärakkola Aino Lapin hyvinvointialue" userId="d743112a-7d97-4f4d-95e8-e57284c53435" providerId="ADAL" clId="{C71E56C7-4855-4433-9E92-CE2D89AD5F80}" dt="2025-08-21T05:02:25.327" v="0"/>
          <ac:spMkLst>
            <pc:docMk/>
            <pc:sldMk cId="747443380" sldId="396"/>
            <ac:spMk id="302"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1860028365" sldId="398"/>
        </pc:sldMkLst>
        <pc:spChg chg="mod">
          <ac:chgData name="Ylärakkola Aino Lapin hyvinvointialue" userId="d743112a-7d97-4f4d-95e8-e57284c53435" providerId="ADAL" clId="{C71E56C7-4855-4433-9E92-CE2D89AD5F80}" dt="2025-08-21T05:02:25.327" v="0"/>
          <ac:spMkLst>
            <pc:docMk/>
            <pc:sldMk cId="1860028365" sldId="398"/>
            <ac:spMk id="302"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3392602671" sldId="408"/>
        </pc:sldMkLst>
        <pc:spChg chg="mod">
          <ac:chgData name="Ylärakkola Aino Lapin hyvinvointialue" userId="d743112a-7d97-4f4d-95e8-e57284c53435" providerId="ADAL" clId="{C71E56C7-4855-4433-9E92-CE2D89AD5F80}" dt="2025-08-21T05:02:25.327" v="0"/>
          <ac:spMkLst>
            <pc:docMk/>
            <pc:sldMk cId="3392602671" sldId="408"/>
            <ac:spMk id="6"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1048628730" sldId="409"/>
        </pc:sldMkLst>
        <pc:spChg chg="mod">
          <ac:chgData name="Ylärakkola Aino Lapin hyvinvointialue" userId="d743112a-7d97-4f4d-95e8-e57284c53435" providerId="ADAL" clId="{C71E56C7-4855-4433-9E92-CE2D89AD5F80}" dt="2025-08-21T05:02:25.327" v="0"/>
          <ac:spMkLst>
            <pc:docMk/>
            <pc:sldMk cId="1048628730" sldId="409"/>
            <ac:spMk id="6"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1281019638" sldId="410"/>
        </pc:sldMkLst>
        <pc:spChg chg="mod">
          <ac:chgData name="Ylärakkola Aino Lapin hyvinvointialue" userId="d743112a-7d97-4f4d-95e8-e57284c53435" providerId="ADAL" clId="{C71E56C7-4855-4433-9E92-CE2D89AD5F80}" dt="2025-08-21T05:02:25.327" v="0"/>
          <ac:spMkLst>
            <pc:docMk/>
            <pc:sldMk cId="1281019638" sldId="410"/>
            <ac:spMk id="6"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3221306267" sldId="411"/>
        </pc:sldMkLst>
        <pc:spChg chg="mod">
          <ac:chgData name="Ylärakkola Aino Lapin hyvinvointialue" userId="d743112a-7d97-4f4d-95e8-e57284c53435" providerId="ADAL" clId="{C71E56C7-4855-4433-9E92-CE2D89AD5F80}" dt="2025-08-21T05:02:25.327" v="0"/>
          <ac:spMkLst>
            <pc:docMk/>
            <pc:sldMk cId="3221306267" sldId="411"/>
            <ac:spMk id="2" creationId="{2F9221B9-C9E4-92E2-6D02-A76EBAFF5FA3}"/>
          </ac:spMkLst>
        </pc:spChg>
        <pc:spChg chg="mod">
          <ac:chgData name="Ylärakkola Aino Lapin hyvinvointialue" userId="d743112a-7d97-4f4d-95e8-e57284c53435" providerId="ADAL" clId="{C71E56C7-4855-4433-9E92-CE2D89AD5F80}" dt="2025-08-21T05:02:25.327" v="0"/>
          <ac:spMkLst>
            <pc:docMk/>
            <pc:sldMk cId="3221306267" sldId="411"/>
            <ac:spMk id="6" creationId="{E04775E6-A249-407E-D759-3CCDA7E877AB}"/>
          </ac:spMkLst>
        </pc:spChg>
      </pc:sldChg>
      <pc:sldChg chg="modNotes">
        <pc:chgData name="Ylärakkola Aino Lapin hyvinvointialue" userId="d743112a-7d97-4f4d-95e8-e57284c53435" providerId="ADAL" clId="{C71E56C7-4855-4433-9E92-CE2D89AD5F80}" dt="2025-08-21T05:02:25.327" v="0"/>
        <pc:sldMkLst>
          <pc:docMk/>
          <pc:sldMk cId="338806797" sldId="414"/>
        </pc:sldMkLst>
      </pc:sldChg>
      <pc:sldChg chg="modSp">
        <pc:chgData name="Ylärakkola Aino Lapin hyvinvointialue" userId="d743112a-7d97-4f4d-95e8-e57284c53435" providerId="ADAL" clId="{C71E56C7-4855-4433-9E92-CE2D89AD5F80}" dt="2025-08-21T05:02:25.327" v="0"/>
        <pc:sldMkLst>
          <pc:docMk/>
          <pc:sldMk cId="2014789657" sldId="417"/>
        </pc:sldMkLst>
        <pc:spChg chg="mod">
          <ac:chgData name="Ylärakkola Aino Lapin hyvinvointialue" userId="d743112a-7d97-4f4d-95e8-e57284c53435" providerId="ADAL" clId="{C71E56C7-4855-4433-9E92-CE2D89AD5F80}" dt="2025-08-21T05:02:25.327" v="0"/>
          <ac:spMkLst>
            <pc:docMk/>
            <pc:sldMk cId="2014789657" sldId="417"/>
            <ac:spMk id="2"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1311994037" sldId="422"/>
        </pc:sldMkLst>
        <pc:spChg chg="mod">
          <ac:chgData name="Ylärakkola Aino Lapin hyvinvointialue" userId="d743112a-7d97-4f4d-95e8-e57284c53435" providerId="ADAL" clId="{C71E56C7-4855-4433-9E92-CE2D89AD5F80}" dt="2025-08-21T05:02:25.327" v="0"/>
          <ac:spMkLst>
            <pc:docMk/>
            <pc:sldMk cId="1311994037" sldId="422"/>
            <ac:spMk id="2" creationId="{62F32F47-092C-79D4-52FB-E6B91D10E3BD}"/>
          </ac:spMkLst>
        </pc:spChg>
      </pc:sldChg>
      <pc:sldChg chg="modSp">
        <pc:chgData name="Ylärakkola Aino Lapin hyvinvointialue" userId="d743112a-7d97-4f4d-95e8-e57284c53435" providerId="ADAL" clId="{C71E56C7-4855-4433-9E92-CE2D89AD5F80}" dt="2025-08-21T05:02:25.327" v="0"/>
        <pc:sldMkLst>
          <pc:docMk/>
          <pc:sldMk cId="2001599369" sldId="428"/>
        </pc:sldMkLst>
        <pc:spChg chg="mod">
          <ac:chgData name="Ylärakkola Aino Lapin hyvinvointialue" userId="d743112a-7d97-4f4d-95e8-e57284c53435" providerId="ADAL" clId="{C71E56C7-4855-4433-9E92-CE2D89AD5F80}" dt="2025-08-21T05:02:25.327" v="0"/>
          <ac:spMkLst>
            <pc:docMk/>
            <pc:sldMk cId="2001599369" sldId="428"/>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2258376470" sldId="430"/>
        </pc:sldMkLst>
        <pc:spChg chg="mod">
          <ac:chgData name="Ylärakkola Aino Lapin hyvinvointialue" userId="d743112a-7d97-4f4d-95e8-e57284c53435" providerId="ADAL" clId="{C71E56C7-4855-4433-9E92-CE2D89AD5F80}" dt="2025-08-21T05:02:25.327" v="0"/>
          <ac:spMkLst>
            <pc:docMk/>
            <pc:sldMk cId="2258376470" sldId="430"/>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2529703342" sldId="432"/>
        </pc:sldMkLst>
        <pc:spChg chg="mod">
          <ac:chgData name="Ylärakkola Aino Lapin hyvinvointialue" userId="d743112a-7d97-4f4d-95e8-e57284c53435" providerId="ADAL" clId="{C71E56C7-4855-4433-9E92-CE2D89AD5F80}" dt="2025-08-21T05:02:25.327" v="0"/>
          <ac:spMkLst>
            <pc:docMk/>
            <pc:sldMk cId="2529703342" sldId="432"/>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298537562" sldId="434"/>
        </pc:sldMkLst>
        <pc:spChg chg="mod">
          <ac:chgData name="Ylärakkola Aino Lapin hyvinvointialue" userId="d743112a-7d97-4f4d-95e8-e57284c53435" providerId="ADAL" clId="{C71E56C7-4855-4433-9E92-CE2D89AD5F80}" dt="2025-08-21T05:02:25.327" v="0"/>
          <ac:spMkLst>
            <pc:docMk/>
            <pc:sldMk cId="298537562" sldId="434"/>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785664095" sldId="439"/>
        </pc:sldMkLst>
        <pc:spChg chg="mod">
          <ac:chgData name="Ylärakkola Aino Lapin hyvinvointialue" userId="d743112a-7d97-4f4d-95e8-e57284c53435" providerId="ADAL" clId="{C71E56C7-4855-4433-9E92-CE2D89AD5F80}" dt="2025-08-21T05:02:25.327" v="0"/>
          <ac:spMkLst>
            <pc:docMk/>
            <pc:sldMk cId="785664095" sldId="439"/>
            <ac:spMk id="2" creationId="{7578375D-25E1-15A9-B7F5-A7D7ACAE34F3}"/>
          </ac:spMkLst>
        </pc:spChg>
      </pc:sldChg>
      <pc:sldChg chg="modSp">
        <pc:chgData name="Ylärakkola Aino Lapin hyvinvointialue" userId="d743112a-7d97-4f4d-95e8-e57284c53435" providerId="ADAL" clId="{C71E56C7-4855-4433-9E92-CE2D89AD5F80}" dt="2025-08-21T05:02:25.327" v="0"/>
        <pc:sldMkLst>
          <pc:docMk/>
          <pc:sldMk cId="1080749840" sldId="445"/>
        </pc:sldMkLst>
        <pc:spChg chg="mod">
          <ac:chgData name="Ylärakkola Aino Lapin hyvinvointialue" userId="d743112a-7d97-4f4d-95e8-e57284c53435" providerId="ADAL" clId="{C71E56C7-4855-4433-9E92-CE2D89AD5F80}" dt="2025-08-21T05:02:25.327" v="0"/>
          <ac:spMkLst>
            <pc:docMk/>
            <pc:sldMk cId="1080749840" sldId="445"/>
            <ac:spMk id="2" creationId="{7578375D-25E1-15A9-B7F5-A7D7ACAE34F3}"/>
          </ac:spMkLst>
        </pc:spChg>
      </pc:sldChg>
      <pc:sldChg chg="modSp">
        <pc:chgData name="Ylärakkola Aino Lapin hyvinvointialue" userId="d743112a-7d97-4f4d-95e8-e57284c53435" providerId="ADAL" clId="{C71E56C7-4855-4433-9E92-CE2D89AD5F80}" dt="2025-08-21T05:02:25.327" v="0"/>
        <pc:sldMkLst>
          <pc:docMk/>
          <pc:sldMk cId="3180528768" sldId="446"/>
        </pc:sldMkLst>
        <pc:spChg chg="mod">
          <ac:chgData name="Ylärakkola Aino Lapin hyvinvointialue" userId="d743112a-7d97-4f4d-95e8-e57284c53435" providerId="ADAL" clId="{C71E56C7-4855-4433-9E92-CE2D89AD5F80}" dt="2025-08-21T05:02:25.327" v="0"/>
          <ac:spMkLst>
            <pc:docMk/>
            <pc:sldMk cId="3180528768" sldId="446"/>
            <ac:spMk id="2" creationId="{7578375D-25E1-15A9-B7F5-A7D7ACAE34F3}"/>
          </ac:spMkLst>
        </pc:spChg>
      </pc:sldChg>
      <pc:sldChg chg="modSp">
        <pc:chgData name="Ylärakkola Aino Lapin hyvinvointialue" userId="d743112a-7d97-4f4d-95e8-e57284c53435" providerId="ADAL" clId="{C71E56C7-4855-4433-9E92-CE2D89AD5F80}" dt="2025-08-21T05:02:25.327" v="0"/>
        <pc:sldMkLst>
          <pc:docMk/>
          <pc:sldMk cId="2453830900" sldId="457"/>
        </pc:sldMkLst>
        <pc:spChg chg="mod">
          <ac:chgData name="Ylärakkola Aino Lapin hyvinvointialue" userId="d743112a-7d97-4f4d-95e8-e57284c53435" providerId="ADAL" clId="{C71E56C7-4855-4433-9E92-CE2D89AD5F80}" dt="2025-08-21T05:02:25.327" v="0"/>
          <ac:spMkLst>
            <pc:docMk/>
            <pc:sldMk cId="2453830900" sldId="457"/>
            <ac:spMk id="2" creationId="{3D65EEEB-77E5-0210-6A22-83085661DF51}"/>
          </ac:spMkLst>
        </pc:spChg>
      </pc:sldChg>
      <pc:sldChg chg="modSp mod modClrScheme chgLayout">
        <pc:chgData name="Ylärakkola Aino Lapin hyvinvointialue" userId="d743112a-7d97-4f4d-95e8-e57284c53435" providerId="ADAL" clId="{C71E56C7-4855-4433-9E92-CE2D89AD5F80}" dt="2025-08-21T05:02:32.013" v="2" actId="27636"/>
        <pc:sldMkLst>
          <pc:docMk/>
          <pc:sldMk cId="3205825466" sldId="458"/>
        </pc:sldMkLst>
        <pc:spChg chg="mod ord">
          <ac:chgData name="Ylärakkola Aino Lapin hyvinvointialue" userId="d743112a-7d97-4f4d-95e8-e57284c53435" providerId="ADAL" clId="{C71E56C7-4855-4433-9E92-CE2D89AD5F80}" dt="2025-08-21T05:02:31.996" v="1" actId="700"/>
          <ac:spMkLst>
            <pc:docMk/>
            <pc:sldMk cId="3205825466" sldId="458"/>
            <ac:spMk id="229" creationId="{8706969E-FEFF-204A-720D-27587425E11C}"/>
          </ac:spMkLst>
        </pc:spChg>
        <pc:spChg chg="mod ord">
          <ac:chgData name="Ylärakkola Aino Lapin hyvinvointialue" userId="d743112a-7d97-4f4d-95e8-e57284c53435" providerId="ADAL" clId="{C71E56C7-4855-4433-9E92-CE2D89AD5F80}" dt="2025-08-21T05:02:32.013" v="2" actId="27636"/>
          <ac:spMkLst>
            <pc:docMk/>
            <pc:sldMk cId="3205825466" sldId="458"/>
            <ac:spMk id="230" creationId="{49281759-9B22-D893-990E-7CDA5F2620F7}"/>
          </ac:spMkLst>
        </pc:spChg>
      </pc:sldChg>
      <pc:sldChg chg="modSp">
        <pc:chgData name="Ylärakkola Aino Lapin hyvinvointialue" userId="d743112a-7d97-4f4d-95e8-e57284c53435" providerId="ADAL" clId="{C71E56C7-4855-4433-9E92-CE2D89AD5F80}" dt="2025-08-21T05:02:25.327" v="0"/>
        <pc:sldMkLst>
          <pc:docMk/>
          <pc:sldMk cId="483879663" sldId="465"/>
        </pc:sldMkLst>
        <pc:spChg chg="mod">
          <ac:chgData name="Ylärakkola Aino Lapin hyvinvointialue" userId="d743112a-7d97-4f4d-95e8-e57284c53435" providerId="ADAL" clId="{C71E56C7-4855-4433-9E92-CE2D89AD5F80}" dt="2025-08-21T05:02:25.327" v="0"/>
          <ac:spMkLst>
            <pc:docMk/>
            <pc:sldMk cId="483879663" sldId="465"/>
            <ac:spMk id="10" creationId="{EF1AC978-CD9A-280C-3216-1AEE2031F746}"/>
          </ac:spMkLst>
        </pc:spChg>
      </pc:sldChg>
      <pc:sldChg chg="modSp">
        <pc:chgData name="Ylärakkola Aino Lapin hyvinvointialue" userId="d743112a-7d97-4f4d-95e8-e57284c53435" providerId="ADAL" clId="{C71E56C7-4855-4433-9E92-CE2D89AD5F80}" dt="2025-08-21T05:02:25.327" v="0"/>
        <pc:sldMkLst>
          <pc:docMk/>
          <pc:sldMk cId="958843933" sldId="467"/>
        </pc:sldMkLst>
        <pc:spChg chg="mod">
          <ac:chgData name="Ylärakkola Aino Lapin hyvinvointialue" userId="d743112a-7d97-4f4d-95e8-e57284c53435" providerId="ADAL" clId="{C71E56C7-4855-4433-9E92-CE2D89AD5F80}" dt="2025-08-21T05:02:25.327" v="0"/>
          <ac:spMkLst>
            <pc:docMk/>
            <pc:sldMk cId="958843933" sldId="467"/>
            <ac:spMk id="10" creationId="{2F793964-0D0D-AEA0-5AD2-1ED8EAC41F17}"/>
          </ac:spMkLst>
        </pc:spChg>
      </pc:sldChg>
      <pc:sldChg chg="modSp">
        <pc:chgData name="Ylärakkola Aino Lapin hyvinvointialue" userId="d743112a-7d97-4f4d-95e8-e57284c53435" providerId="ADAL" clId="{C71E56C7-4855-4433-9E92-CE2D89AD5F80}" dt="2025-08-21T05:02:25.327" v="0"/>
        <pc:sldMkLst>
          <pc:docMk/>
          <pc:sldMk cId="3918814702" sldId="474"/>
        </pc:sldMkLst>
        <pc:spChg chg="mod">
          <ac:chgData name="Ylärakkola Aino Lapin hyvinvointialue" userId="d743112a-7d97-4f4d-95e8-e57284c53435" providerId="ADAL" clId="{C71E56C7-4855-4433-9E92-CE2D89AD5F80}" dt="2025-08-21T05:02:25.327" v="0"/>
          <ac:spMkLst>
            <pc:docMk/>
            <pc:sldMk cId="3918814702" sldId="474"/>
            <ac:spMk id="3" creationId="{513290A6-62A4-7D1A-81A1-1813EE0812C9}"/>
          </ac:spMkLst>
        </pc:spChg>
      </pc:sldChg>
      <pc:sldChg chg="modSp">
        <pc:chgData name="Ylärakkola Aino Lapin hyvinvointialue" userId="d743112a-7d97-4f4d-95e8-e57284c53435" providerId="ADAL" clId="{C71E56C7-4855-4433-9E92-CE2D89AD5F80}" dt="2025-08-21T05:02:25.327" v="0"/>
        <pc:sldMkLst>
          <pc:docMk/>
          <pc:sldMk cId="3048803279" sldId="475"/>
        </pc:sldMkLst>
        <pc:spChg chg="mod">
          <ac:chgData name="Ylärakkola Aino Lapin hyvinvointialue" userId="d743112a-7d97-4f4d-95e8-e57284c53435" providerId="ADAL" clId="{C71E56C7-4855-4433-9E92-CE2D89AD5F80}" dt="2025-08-21T05:02:25.327" v="0"/>
          <ac:spMkLst>
            <pc:docMk/>
            <pc:sldMk cId="3048803279" sldId="475"/>
            <ac:spMk id="2" creationId="{2B75074B-17BC-AE2B-4915-D37D2BE31AEE}"/>
          </ac:spMkLst>
        </pc:spChg>
      </pc:sldChg>
      <pc:sldChg chg="modSp">
        <pc:chgData name="Ylärakkola Aino Lapin hyvinvointialue" userId="d743112a-7d97-4f4d-95e8-e57284c53435" providerId="ADAL" clId="{C71E56C7-4855-4433-9E92-CE2D89AD5F80}" dt="2025-08-21T05:02:25.327" v="0"/>
        <pc:sldMkLst>
          <pc:docMk/>
          <pc:sldMk cId="2516862015" sldId="476"/>
        </pc:sldMkLst>
        <pc:spChg chg="mod">
          <ac:chgData name="Ylärakkola Aino Lapin hyvinvointialue" userId="d743112a-7d97-4f4d-95e8-e57284c53435" providerId="ADAL" clId="{C71E56C7-4855-4433-9E92-CE2D89AD5F80}" dt="2025-08-21T05:02:25.327" v="0"/>
          <ac:spMkLst>
            <pc:docMk/>
            <pc:sldMk cId="2516862015" sldId="476"/>
            <ac:spMk id="2" creationId="{AF5582B1-7694-7D6B-399D-6803B90992F8}"/>
          </ac:spMkLst>
        </pc:spChg>
      </pc:sldChg>
      <pc:sldChg chg="modSp">
        <pc:chgData name="Ylärakkola Aino Lapin hyvinvointialue" userId="d743112a-7d97-4f4d-95e8-e57284c53435" providerId="ADAL" clId="{C71E56C7-4855-4433-9E92-CE2D89AD5F80}" dt="2025-08-21T05:02:25.327" v="0"/>
        <pc:sldMkLst>
          <pc:docMk/>
          <pc:sldMk cId="477997668" sldId="478"/>
        </pc:sldMkLst>
        <pc:spChg chg="mod">
          <ac:chgData name="Ylärakkola Aino Lapin hyvinvointialue" userId="d743112a-7d97-4f4d-95e8-e57284c53435" providerId="ADAL" clId="{C71E56C7-4855-4433-9E92-CE2D89AD5F80}" dt="2025-08-21T05:02:25.327" v="0"/>
          <ac:spMkLst>
            <pc:docMk/>
            <pc:sldMk cId="477997668" sldId="478"/>
            <ac:spMk id="2" creationId="{7CCFD737-D4FB-D44A-A1B5-6DA6559ACFB0}"/>
          </ac:spMkLst>
        </pc:spChg>
      </pc:sldChg>
      <pc:sldChg chg="modSp">
        <pc:chgData name="Ylärakkola Aino Lapin hyvinvointialue" userId="d743112a-7d97-4f4d-95e8-e57284c53435" providerId="ADAL" clId="{C71E56C7-4855-4433-9E92-CE2D89AD5F80}" dt="2025-08-21T05:02:25.327" v="0"/>
        <pc:sldMkLst>
          <pc:docMk/>
          <pc:sldMk cId="3813915738" sldId="481"/>
        </pc:sldMkLst>
        <pc:spChg chg="mod">
          <ac:chgData name="Ylärakkola Aino Lapin hyvinvointialue" userId="d743112a-7d97-4f4d-95e8-e57284c53435" providerId="ADAL" clId="{C71E56C7-4855-4433-9E92-CE2D89AD5F80}" dt="2025-08-21T05:02:25.327" v="0"/>
          <ac:spMkLst>
            <pc:docMk/>
            <pc:sldMk cId="3813915738" sldId="481"/>
            <ac:spMk id="3" creationId="{65B7773C-145A-5EBF-9F4C-A90A947409E7}"/>
          </ac:spMkLst>
        </pc:spChg>
      </pc:sldChg>
      <pc:sldChg chg="modSp">
        <pc:chgData name="Ylärakkola Aino Lapin hyvinvointialue" userId="d743112a-7d97-4f4d-95e8-e57284c53435" providerId="ADAL" clId="{C71E56C7-4855-4433-9E92-CE2D89AD5F80}" dt="2025-08-21T05:02:25.327" v="0"/>
        <pc:sldMkLst>
          <pc:docMk/>
          <pc:sldMk cId="1030315299" sldId="486"/>
        </pc:sldMkLst>
        <pc:spChg chg="mod">
          <ac:chgData name="Ylärakkola Aino Lapin hyvinvointialue" userId="d743112a-7d97-4f4d-95e8-e57284c53435" providerId="ADAL" clId="{C71E56C7-4855-4433-9E92-CE2D89AD5F80}" dt="2025-08-21T05:02:25.327" v="0"/>
          <ac:spMkLst>
            <pc:docMk/>
            <pc:sldMk cId="1030315299" sldId="486"/>
            <ac:spMk id="2" creationId="{95FD7588-01FA-7B88-4665-DF8269C82A56}"/>
          </ac:spMkLst>
        </pc:spChg>
      </pc:sldChg>
      <pc:sldChg chg="modSp">
        <pc:chgData name="Ylärakkola Aino Lapin hyvinvointialue" userId="d743112a-7d97-4f4d-95e8-e57284c53435" providerId="ADAL" clId="{C71E56C7-4855-4433-9E92-CE2D89AD5F80}" dt="2025-08-21T05:02:25.327" v="0"/>
        <pc:sldMkLst>
          <pc:docMk/>
          <pc:sldMk cId="2138280321" sldId="487"/>
        </pc:sldMkLst>
        <pc:spChg chg="mod">
          <ac:chgData name="Ylärakkola Aino Lapin hyvinvointialue" userId="d743112a-7d97-4f4d-95e8-e57284c53435" providerId="ADAL" clId="{C71E56C7-4855-4433-9E92-CE2D89AD5F80}" dt="2025-08-21T05:02:25.327" v="0"/>
          <ac:spMkLst>
            <pc:docMk/>
            <pc:sldMk cId="2138280321" sldId="487"/>
            <ac:spMk id="2" creationId="{AC55BA77-A80D-CC7B-2B78-7B5A48AD080A}"/>
          </ac:spMkLst>
        </pc:spChg>
      </pc:sldChg>
      <pc:sldChg chg="modSp">
        <pc:chgData name="Ylärakkola Aino Lapin hyvinvointialue" userId="d743112a-7d97-4f4d-95e8-e57284c53435" providerId="ADAL" clId="{C71E56C7-4855-4433-9E92-CE2D89AD5F80}" dt="2025-08-21T05:02:25.327" v="0"/>
        <pc:sldMkLst>
          <pc:docMk/>
          <pc:sldMk cId="4135621330" sldId="489"/>
        </pc:sldMkLst>
        <pc:spChg chg="mod">
          <ac:chgData name="Ylärakkola Aino Lapin hyvinvointialue" userId="d743112a-7d97-4f4d-95e8-e57284c53435" providerId="ADAL" clId="{C71E56C7-4855-4433-9E92-CE2D89AD5F80}" dt="2025-08-21T05:02:25.327" v="0"/>
          <ac:spMkLst>
            <pc:docMk/>
            <pc:sldMk cId="4135621330" sldId="489"/>
            <ac:spMk id="2" creationId="{14DC2E8E-2B66-7413-0B8B-B4240DEE48A5}"/>
          </ac:spMkLst>
        </pc:spChg>
      </pc:sldChg>
      <pc:sldChg chg="modSp">
        <pc:chgData name="Ylärakkola Aino Lapin hyvinvointialue" userId="d743112a-7d97-4f4d-95e8-e57284c53435" providerId="ADAL" clId="{C71E56C7-4855-4433-9E92-CE2D89AD5F80}" dt="2025-08-21T05:02:25.327" v="0"/>
        <pc:sldMkLst>
          <pc:docMk/>
          <pc:sldMk cId="114100528" sldId="490"/>
        </pc:sldMkLst>
        <pc:spChg chg="mod">
          <ac:chgData name="Ylärakkola Aino Lapin hyvinvointialue" userId="d743112a-7d97-4f4d-95e8-e57284c53435" providerId="ADAL" clId="{C71E56C7-4855-4433-9E92-CE2D89AD5F80}" dt="2025-08-21T05:02:25.327" v="0"/>
          <ac:spMkLst>
            <pc:docMk/>
            <pc:sldMk cId="114100528" sldId="490"/>
            <ac:spMk id="2" creationId="{58F23E36-B5C4-CD57-FC95-108A1AD9B0E2}"/>
          </ac:spMkLst>
        </pc:spChg>
        <pc:spChg chg="mod">
          <ac:chgData name="Ylärakkola Aino Lapin hyvinvointialue" userId="d743112a-7d97-4f4d-95e8-e57284c53435" providerId="ADAL" clId="{C71E56C7-4855-4433-9E92-CE2D89AD5F80}" dt="2025-08-21T05:02:25.327" v="0"/>
          <ac:spMkLst>
            <pc:docMk/>
            <pc:sldMk cId="114100528" sldId="490"/>
            <ac:spMk id="3" creationId="{A429CB32-3CE9-2122-6B24-A2E7FB234CA5}"/>
          </ac:spMkLst>
        </pc:spChg>
      </pc:sldChg>
      <pc:sldChg chg="modSp">
        <pc:chgData name="Ylärakkola Aino Lapin hyvinvointialue" userId="d743112a-7d97-4f4d-95e8-e57284c53435" providerId="ADAL" clId="{C71E56C7-4855-4433-9E92-CE2D89AD5F80}" dt="2025-08-21T05:02:25.327" v="0"/>
        <pc:sldMkLst>
          <pc:docMk/>
          <pc:sldMk cId="3346982650" sldId="492"/>
        </pc:sldMkLst>
        <pc:spChg chg="mod">
          <ac:chgData name="Ylärakkola Aino Lapin hyvinvointialue" userId="d743112a-7d97-4f4d-95e8-e57284c53435" providerId="ADAL" clId="{C71E56C7-4855-4433-9E92-CE2D89AD5F80}" dt="2025-08-21T05:02:25.327" v="0"/>
          <ac:spMkLst>
            <pc:docMk/>
            <pc:sldMk cId="3346982650" sldId="492"/>
            <ac:spMk id="2" creationId="{95FD7588-01FA-7B88-4665-DF8269C82A56}"/>
          </ac:spMkLst>
        </pc:spChg>
      </pc:sldChg>
      <pc:sldChg chg="modSp">
        <pc:chgData name="Ylärakkola Aino Lapin hyvinvointialue" userId="d743112a-7d97-4f4d-95e8-e57284c53435" providerId="ADAL" clId="{C71E56C7-4855-4433-9E92-CE2D89AD5F80}" dt="2025-08-21T05:02:25.327" v="0"/>
        <pc:sldMkLst>
          <pc:docMk/>
          <pc:sldMk cId="1598821498" sldId="493"/>
        </pc:sldMkLst>
        <pc:spChg chg="mod">
          <ac:chgData name="Ylärakkola Aino Lapin hyvinvointialue" userId="d743112a-7d97-4f4d-95e8-e57284c53435" providerId="ADAL" clId="{C71E56C7-4855-4433-9E92-CE2D89AD5F80}" dt="2025-08-21T05:02:25.327" v="0"/>
          <ac:spMkLst>
            <pc:docMk/>
            <pc:sldMk cId="1598821498" sldId="493"/>
            <ac:spMk id="2" creationId="{AC55BA77-A80D-CC7B-2B78-7B5A48AD080A}"/>
          </ac:spMkLst>
        </pc:spChg>
      </pc:sldChg>
      <pc:sldChg chg="modSp">
        <pc:chgData name="Ylärakkola Aino Lapin hyvinvointialue" userId="d743112a-7d97-4f4d-95e8-e57284c53435" providerId="ADAL" clId="{C71E56C7-4855-4433-9E92-CE2D89AD5F80}" dt="2025-08-21T05:02:25.327" v="0"/>
        <pc:sldMkLst>
          <pc:docMk/>
          <pc:sldMk cId="695782246" sldId="494"/>
        </pc:sldMkLst>
        <pc:spChg chg="mod">
          <ac:chgData name="Ylärakkola Aino Lapin hyvinvointialue" userId="d743112a-7d97-4f4d-95e8-e57284c53435" providerId="ADAL" clId="{C71E56C7-4855-4433-9E92-CE2D89AD5F80}" dt="2025-08-21T05:02:25.327" v="0"/>
          <ac:spMkLst>
            <pc:docMk/>
            <pc:sldMk cId="695782246" sldId="494"/>
            <ac:spMk id="2" creationId="{AC55BA77-A80D-CC7B-2B78-7B5A48AD080A}"/>
          </ac:spMkLst>
        </pc:spChg>
      </pc:sldChg>
      <pc:sldChg chg="modSp">
        <pc:chgData name="Ylärakkola Aino Lapin hyvinvointialue" userId="d743112a-7d97-4f4d-95e8-e57284c53435" providerId="ADAL" clId="{C71E56C7-4855-4433-9E92-CE2D89AD5F80}" dt="2025-08-21T05:02:25.327" v="0"/>
        <pc:sldMkLst>
          <pc:docMk/>
          <pc:sldMk cId="1789386942" sldId="495"/>
        </pc:sldMkLst>
        <pc:spChg chg="mod">
          <ac:chgData name="Ylärakkola Aino Lapin hyvinvointialue" userId="d743112a-7d97-4f4d-95e8-e57284c53435" providerId="ADAL" clId="{C71E56C7-4855-4433-9E92-CE2D89AD5F80}" dt="2025-08-21T05:02:25.327" v="0"/>
          <ac:spMkLst>
            <pc:docMk/>
            <pc:sldMk cId="1789386942" sldId="495"/>
            <ac:spMk id="2" creationId="{AD75E5C4-F26B-177A-13D4-A7EAF9E8069C}"/>
          </ac:spMkLst>
        </pc:spChg>
        <pc:spChg chg="mod">
          <ac:chgData name="Ylärakkola Aino Lapin hyvinvointialue" userId="d743112a-7d97-4f4d-95e8-e57284c53435" providerId="ADAL" clId="{C71E56C7-4855-4433-9E92-CE2D89AD5F80}" dt="2025-08-21T05:02:25.327" v="0"/>
          <ac:spMkLst>
            <pc:docMk/>
            <pc:sldMk cId="1789386942" sldId="495"/>
            <ac:spMk id="3" creationId="{98F3E319-29C9-64CA-F3CC-76DEF1CEC102}"/>
          </ac:spMkLst>
        </pc:spChg>
      </pc:sldChg>
      <pc:sldMasterChg chg="modSldLayout">
        <pc:chgData name="Ylärakkola Aino Lapin hyvinvointialue" userId="d743112a-7d97-4f4d-95e8-e57284c53435" providerId="ADAL" clId="{C71E56C7-4855-4433-9E92-CE2D89AD5F80}" dt="2025-08-21T05:02:25.327" v="0"/>
        <pc:sldMasterMkLst>
          <pc:docMk/>
          <pc:sldMasterMk cId="3680069974" sldId="2147483761"/>
        </pc:sldMasterMkLst>
        <pc:sldLayoutChg chg="delSp">
          <pc:chgData name="Ylärakkola Aino Lapin hyvinvointialue" userId="d743112a-7d97-4f4d-95e8-e57284c53435" providerId="ADAL" clId="{C71E56C7-4855-4433-9E92-CE2D89AD5F80}" dt="2025-08-21T05:02:25.327" v="0"/>
          <pc:sldLayoutMkLst>
            <pc:docMk/>
            <pc:sldMasterMk cId="3680069974" sldId="2147483761"/>
            <pc:sldLayoutMk cId="3939341634" sldId="2147483777"/>
          </pc:sldLayoutMkLst>
          <pc:spChg chg="del">
            <ac:chgData name="Ylärakkola Aino Lapin hyvinvointialue" userId="d743112a-7d97-4f4d-95e8-e57284c53435" providerId="ADAL" clId="{C71E56C7-4855-4433-9E92-CE2D89AD5F80}" dt="2025-08-21T05:02:25.327" v="0"/>
            <ac:spMkLst>
              <pc:docMk/>
              <pc:sldMasterMk cId="3680069974" sldId="2147483761"/>
              <pc:sldLayoutMk cId="3939341634" sldId="2147483777"/>
              <ac:spMk id="62" creationId="{00000000-0000-0000-0000-000000000000}"/>
            </ac:spMkLst>
          </pc:spChg>
        </pc:sldLayoutChg>
        <pc:sldLayoutChg chg="delSp">
          <pc:chgData name="Ylärakkola Aino Lapin hyvinvointialue" userId="d743112a-7d97-4f4d-95e8-e57284c53435" providerId="ADAL" clId="{C71E56C7-4855-4433-9E92-CE2D89AD5F80}" dt="2025-08-21T05:02:25.327" v="0"/>
          <pc:sldLayoutMkLst>
            <pc:docMk/>
            <pc:sldMasterMk cId="3680069974" sldId="2147483761"/>
            <pc:sldLayoutMk cId="4141818442" sldId="2147483780"/>
          </pc:sldLayoutMkLst>
          <pc:spChg chg="del">
            <ac:chgData name="Ylärakkola Aino Lapin hyvinvointialue" userId="d743112a-7d97-4f4d-95e8-e57284c53435" providerId="ADAL" clId="{C71E56C7-4855-4433-9E92-CE2D89AD5F80}" dt="2025-08-21T05:02:25.327" v="0"/>
            <ac:spMkLst>
              <pc:docMk/>
              <pc:sldMasterMk cId="3680069974" sldId="2147483761"/>
              <pc:sldLayoutMk cId="4141818442" sldId="2147483780"/>
              <ac:spMk id="49"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dintaito.fi/stressiprofiili/"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dintaito.fi/stressiprofiili/"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dintaito.fi/stressiprofiili/"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ielenterveystalo.fi/fi/omahoito/autismikirjon-omahoito-ohjelma/miksi-vasyn-helposti"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pam.fi/"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a:extLst>
            <a:ext uri="{FF2B5EF4-FFF2-40B4-BE49-F238E27FC236}">
              <a16:creationId xmlns:a16="http://schemas.microsoft.com/office/drawing/2014/main" id="{70700BF5-0CB3-A124-5B9E-3F86BDAFBE8C}"/>
            </a:ext>
          </a:extLst>
        </p:cNvPr>
        <p:cNvGrpSpPr/>
        <p:nvPr/>
      </p:nvGrpSpPr>
      <p:grpSpPr>
        <a:xfrm>
          <a:off x="0" y="0"/>
          <a:ext cx="0" cy="0"/>
          <a:chOff x="0" y="0"/>
          <a:chExt cx="0" cy="0"/>
        </a:xfrm>
      </p:grpSpPr>
      <p:sp>
        <p:nvSpPr>
          <p:cNvPr id="226" name="Google Shape;226;p1:notes">
            <a:extLst>
              <a:ext uri="{FF2B5EF4-FFF2-40B4-BE49-F238E27FC236}">
                <a16:creationId xmlns:a16="http://schemas.microsoft.com/office/drawing/2014/main" id="{9EFD16B1-804F-5128-B84E-EEFBB81459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1:notes">
            <a:extLst>
              <a:ext uri="{FF2B5EF4-FFF2-40B4-BE49-F238E27FC236}">
                <a16:creationId xmlns:a16="http://schemas.microsoft.com/office/drawing/2014/main" id="{294749AC-14E0-ED4A-A70A-4E54D383F38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20378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457200" indent="-298450"/>
            <a:r>
              <a:rPr lang="en-US" baseline="0" err="1">
                <a:latin typeface="Calibri"/>
                <a:ea typeface="Calibri"/>
                <a:cs typeface="Calibri"/>
              </a:rPr>
              <a:t>Kuormitusmittari-tehtävän</a:t>
            </a:r>
            <a:r>
              <a:rPr lang="en-US" baseline="0">
                <a:latin typeface="Calibri"/>
                <a:ea typeface="Calibri"/>
                <a:cs typeface="Calibri"/>
              </a:rPr>
              <a:t> </a:t>
            </a:r>
            <a:r>
              <a:rPr lang="en-US" baseline="0" err="1">
                <a:latin typeface="Calibri"/>
                <a:ea typeface="Calibri"/>
                <a:cs typeface="Calibri"/>
              </a:rPr>
              <a:t>avulla</a:t>
            </a:r>
            <a:r>
              <a:rPr lang="en-US" baseline="0">
                <a:latin typeface="Calibri"/>
                <a:ea typeface="Calibri"/>
                <a:cs typeface="Calibri"/>
              </a:rPr>
              <a:t> </a:t>
            </a:r>
            <a:r>
              <a:rPr lang="en-US" baseline="0" err="1">
                <a:latin typeface="Calibri"/>
                <a:ea typeface="Calibri"/>
                <a:cs typeface="Calibri"/>
              </a:rPr>
              <a:t>voi</a:t>
            </a:r>
            <a:r>
              <a:rPr lang="en-US" baseline="0">
                <a:latin typeface="Calibri"/>
                <a:ea typeface="Calibri"/>
                <a:cs typeface="Calibri"/>
              </a:rPr>
              <a:t> </a:t>
            </a:r>
            <a:r>
              <a:rPr lang="en-US" baseline="0" err="1">
                <a:latin typeface="Calibri"/>
                <a:ea typeface="Calibri"/>
                <a:cs typeface="Calibri"/>
              </a:rPr>
              <a:t>oppia</a:t>
            </a:r>
            <a:r>
              <a:rPr lang="en-US" baseline="0">
                <a:latin typeface="Calibri"/>
                <a:ea typeface="Calibri"/>
                <a:cs typeface="Calibri"/>
              </a:rPr>
              <a:t> </a:t>
            </a:r>
            <a:r>
              <a:rPr lang="en-US" baseline="0" err="1">
                <a:latin typeface="Calibri"/>
                <a:ea typeface="Calibri"/>
                <a:cs typeface="Calibri"/>
              </a:rPr>
              <a:t>ottamaan</a:t>
            </a:r>
            <a:r>
              <a:rPr lang="en-US" baseline="0">
                <a:latin typeface="Calibri"/>
                <a:ea typeface="Calibri"/>
                <a:cs typeface="Calibri"/>
              </a:rPr>
              <a:t> </a:t>
            </a:r>
            <a:r>
              <a:rPr lang="en-US" baseline="0" err="1">
                <a:latin typeface="Calibri"/>
                <a:ea typeface="Calibri"/>
                <a:cs typeface="Calibri"/>
              </a:rPr>
              <a:t>vastuuta</a:t>
            </a:r>
            <a:r>
              <a:rPr lang="en-US" baseline="0">
                <a:latin typeface="Calibri"/>
                <a:ea typeface="Calibri"/>
                <a:cs typeface="Calibri"/>
              </a:rPr>
              <a:t> </a:t>
            </a:r>
            <a:r>
              <a:rPr lang="en-US" baseline="0" err="1">
                <a:latin typeface="Calibri"/>
                <a:ea typeface="Calibri"/>
                <a:cs typeface="Calibri"/>
              </a:rPr>
              <a:t>omasta</a:t>
            </a:r>
            <a:r>
              <a:rPr lang="en-US" baseline="0">
                <a:latin typeface="Calibri"/>
                <a:ea typeface="Calibri"/>
                <a:cs typeface="Calibri"/>
              </a:rPr>
              <a:t> </a:t>
            </a:r>
            <a:r>
              <a:rPr lang="en-US" baseline="0" err="1">
                <a:latin typeface="Calibri"/>
                <a:ea typeface="Calibri"/>
                <a:cs typeface="Calibri"/>
              </a:rPr>
              <a:t>toiminnasta</a:t>
            </a:r>
            <a:r>
              <a:rPr lang="en-US">
                <a:latin typeface="Calibri"/>
                <a:ea typeface="Calibri"/>
                <a:cs typeface="Calibri"/>
              </a:rPr>
              <a:t>.</a:t>
            </a:r>
            <a:endParaRPr lang="en-US" baseline="0">
              <a:latin typeface="Calibri"/>
              <a:ea typeface="Calibri"/>
              <a:cs typeface="Calibri"/>
            </a:endParaRPr>
          </a:p>
          <a:p>
            <a:pPr marL="457200" indent="-298450"/>
            <a:r>
              <a:rPr lang="en-US" baseline="0" err="1">
                <a:latin typeface="Calibri"/>
                <a:ea typeface="Calibri"/>
                <a:cs typeface="Calibri"/>
              </a:rPr>
              <a:t>Pohtia</a:t>
            </a:r>
            <a:r>
              <a:rPr lang="en-US" baseline="0">
                <a:latin typeface="Calibri"/>
                <a:ea typeface="Calibri"/>
                <a:cs typeface="Calibri"/>
              </a:rPr>
              <a:t> </a:t>
            </a:r>
            <a:r>
              <a:rPr lang="en-US" baseline="0" err="1">
                <a:latin typeface="Calibri"/>
                <a:ea typeface="Calibri"/>
                <a:cs typeface="Calibri"/>
              </a:rPr>
              <a:t>voi</a:t>
            </a:r>
            <a:r>
              <a:rPr lang="en-US" baseline="0">
                <a:latin typeface="Calibri"/>
                <a:ea typeface="Calibri"/>
                <a:cs typeface="Calibri"/>
              </a:rPr>
              <a:t> </a:t>
            </a:r>
            <a:r>
              <a:rPr lang="en-US" baseline="0" err="1">
                <a:latin typeface="Calibri"/>
                <a:ea typeface="Calibri"/>
                <a:cs typeface="Calibri"/>
              </a:rPr>
              <a:t>myös</a:t>
            </a:r>
            <a:r>
              <a:rPr lang="en-US" baseline="0">
                <a:latin typeface="Calibri"/>
                <a:ea typeface="Calibri"/>
                <a:cs typeface="Calibri"/>
              </a:rPr>
              <a:t> mm. </a:t>
            </a:r>
            <a:r>
              <a:rPr lang="en-US" baseline="0" err="1">
                <a:latin typeface="Calibri"/>
                <a:ea typeface="Calibri"/>
                <a:cs typeface="Calibri"/>
              </a:rPr>
              <a:t>miltä</a:t>
            </a:r>
            <a:r>
              <a:rPr lang="en-US" baseline="0">
                <a:latin typeface="Calibri"/>
                <a:ea typeface="Calibri"/>
                <a:cs typeface="Calibri"/>
              </a:rPr>
              <a:t> </a:t>
            </a:r>
            <a:r>
              <a:rPr lang="en-US" baseline="0" err="1">
                <a:latin typeface="Calibri"/>
                <a:ea typeface="Calibri"/>
                <a:cs typeface="Calibri"/>
              </a:rPr>
              <a:t>täyttyminen</a:t>
            </a:r>
            <a:r>
              <a:rPr lang="en-US" baseline="0">
                <a:latin typeface="Calibri"/>
                <a:ea typeface="Calibri"/>
                <a:cs typeface="Calibri"/>
              </a:rPr>
              <a:t> </a:t>
            </a:r>
            <a:r>
              <a:rPr lang="en-US" err="1">
                <a:latin typeface="Calibri"/>
                <a:ea typeface="Calibri"/>
                <a:cs typeface="Calibri"/>
              </a:rPr>
              <a:t>tuntuu</a:t>
            </a:r>
            <a:r>
              <a:rPr lang="en-US">
                <a:latin typeface="Calibri"/>
                <a:ea typeface="Calibri"/>
                <a:cs typeface="Calibri"/>
              </a:rPr>
              <a: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aseline="0" err="1">
                <a:latin typeface="Calibri"/>
                <a:ea typeface="Calibri"/>
                <a:cs typeface="Calibri"/>
              </a:rPr>
              <a:t>Aihetta</a:t>
            </a:r>
            <a:r>
              <a:rPr lang="en-US" baseline="0">
                <a:latin typeface="Calibri"/>
                <a:ea typeface="Calibri"/>
                <a:cs typeface="Calibri"/>
              </a:rPr>
              <a:t> </a:t>
            </a:r>
            <a:r>
              <a:rPr lang="en-US" baseline="0" err="1">
                <a:latin typeface="Calibri"/>
                <a:ea typeface="Calibri"/>
                <a:cs typeface="Calibri"/>
              </a:rPr>
              <a:t>voi</a:t>
            </a:r>
            <a:r>
              <a:rPr lang="en-US" baseline="0">
                <a:latin typeface="Calibri"/>
                <a:ea typeface="Calibri"/>
                <a:cs typeface="Calibri"/>
              </a:rPr>
              <a:t> </a:t>
            </a:r>
            <a:r>
              <a:rPr lang="en-US" baseline="0" err="1">
                <a:latin typeface="Calibri"/>
                <a:ea typeface="Calibri"/>
                <a:cs typeface="Calibri"/>
              </a:rPr>
              <a:t>käsitellä</a:t>
            </a:r>
            <a:r>
              <a:rPr lang="en-US" baseline="0">
                <a:latin typeface="Calibri"/>
                <a:ea typeface="Calibri"/>
                <a:cs typeface="Calibri"/>
              </a:rPr>
              <a:t> </a:t>
            </a:r>
            <a:r>
              <a:rPr lang="en-US" baseline="0" err="1">
                <a:latin typeface="Calibri"/>
                <a:ea typeface="Calibri"/>
                <a:cs typeface="Calibri"/>
              </a:rPr>
              <a:t>myös</a:t>
            </a:r>
            <a:r>
              <a:rPr lang="en-US" baseline="0">
                <a:latin typeface="Calibri"/>
                <a:ea typeface="Calibri"/>
                <a:cs typeface="Calibri"/>
              </a:rPr>
              <a:t> Lapin digiNepsy-</a:t>
            </a:r>
            <a:r>
              <a:rPr lang="en-US" baseline="0" err="1">
                <a:latin typeface="Calibri"/>
                <a:ea typeface="Calibri"/>
                <a:cs typeface="Calibri"/>
              </a:rPr>
              <a:t>klinikan</a:t>
            </a:r>
            <a:r>
              <a:rPr lang="en-US" baseline="0">
                <a:latin typeface="Calibri"/>
                <a:ea typeface="Calibri"/>
                <a:cs typeface="Calibri"/>
              </a:rPr>
              <a:t> </a:t>
            </a:r>
            <a:r>
              <a:rPr lang="en-US" baseline="0" err="1">
                <a:latin typeface="Calibri"/>
                <a:ea typeface="Calibri"/>
                <a:cs typeface="Calibri"/>
              </a:rPr>
              <a:t>sivuilta</a:t>
            </a:r>
            <a:r>
              <a:rPr lang="en-US" baseline="0">
                <a:latin typeface="Calibri"/>
                <a:ea typeface="Calibri"/>
                <a:cs typeface="Calibri"/>
              </a:rPr>
              <a:t> </a:t>
            </a:r>
            <a:r>
              <a:rPr lang="en-US" baseline="0" err="1">
                <a:latin typeface="Calibri"/>
                <a:ea typeface="Calibri"/>
                <a:cs typeface="Calibri"/>
              </a:rPr>
              <a:t>löytyvän</a:t>
            </a:r>
            <a:r>
              <a:rPr lang="en-US" baseline="0">
                <a:latin typeface="Calibri"/>
                <a:ea typeface="Calibri"/>
                <a:cs typeface="Calibri"/>
              </a:rPr>
              <a:t> “</a:t>
            </a:r>
            <a:r>
              <a:rPr lang="en-US" baseline="0" err="1">
                <a:latin typeface="Calibri"/>
                <a:ea typeface="Calibri"/>
                <a:cs typeface="Calibri"/>
              </a:rPr>
              <a:t>Mielialan</a:t>
            </a:r>
            <a:r>
              <a:rPr lang="en-US" baseline="0">
                <a:latin typeface="Calibri"/>
                <a:ea typeface="Calibri"/>
                <a:cs typeface="Calibri"/>
              </a:rPr>
              <a:t> </a:t>
            </a:r>
            <a:r>
              <a:rPr lang="en-US" baseline="0" err="1">
                <a:latin typeface="Calibri"/>
                <a:ea typeface="Calibri"/>
                <a:cs typeface="Calibri"/>
              </a:rPr>
              <a:t>kierteet</a:t>
            </a:r>
            <a:r>
              <a:rPr lang="en-US" baseline="0">
                <a:latin typeface="Calibri"/>
                <a:ea typeface="Calibri"/>
                <a:cs typeface="Calibri"/>
              </a:rPr>
              <a:t>” –</a:t>
            </a:r>
            <a:r>
              <a:rPr lang="en-US" baseline="0" err="1">
                <a:latin typeface="Calibri"/>
                <a:ea typeface="Calibri"/>
                <a:cs typeface="Calibri"/>
              </a:rPr>
              <a:t>lomakkeen</a:t>
            </a:r>
            <a:r>
              <a:rPr lang="en-US" baseline="0">
                <a:latin typeface="Calibri"/>
                <a:ea typeface="Calibri"/>
                <a:cs typeface="Calibri"/>
              </a:rPr>
              <a:t> </a:t>
            </a:r>
            <a:r>
              <a:rPr lang="en-US" baseline="0" err="1">
                <a:latin typeface="Calibri"/>
                <a:ea typeface="Calibri"/>
                <a:cs typeface="Calibri"/>
              </a:rPr>
              <a:t>avulla</a:t>
            </a:r>
            <a:r>
              <a:rPr lang="en-US" baseline="0">
                <a:latin typeface="Calibri"/>
                <a:ea typeface="Calibri"/>
                <a:cs typeface="Calibri"/>
              </a:rPr>
              <a:t> tai </a:t>
            </a:r>
            <a:r>
              <a:rPr lang="fi-FI">
                <a:hlinkClick r:id="rId3"/>
              </a:rPr>
              <a:t>Stressiprofiili – Ydintaito</a:t>
            </a:r>
            <a:r>
              <a:rPr lang="fi-FI"/>
              <a:t>, jonka jokainen voi tehdä itselleen Merin ohjeiden mukaisesti.</a:t>
            </a:r>
            <a:endParaRPr lang="en-US" baseline="0">
              <a:latin typeface="Calibri"/>
              <a:ea typeface="Calibri"/>
              <a:cs typeface="Calibri"/>
            </a:endParaRPr>
          </a:p>
          <a:p>
            <a:pPr marL="457200" indent="-298450"/>
            <a:r>
              <a:rPr lang="en-US" baseline="0">
                <a:latin typeface="Calibri"/>
                <a:ea typeface="Calibri"/>
                <a:cs typeface="Calibri"/>
              </a:rPr>
              <a:t>Jos </a:t>
            </a:r>
            <a:r>
              <a:rPr lang="en-US" baseline="0" err="1">
                <a:latin typeface="Calibri"/>
                <a:ea typeface="Calibri"/>
                <a:cs typeface="Calibri"/>
              </a:rPr>
              <a:t>haluaa</a:t>
            </a:r>
            <a:r>
              <a:rPr lang="en-US" baseline="0">
                <a:latin typeface="Calibri"/>
                <a:ea typeface="Calibri"/>
                <a:cs typeface="Calibri"/>
              </a:rPr>
              <a:t> </a:t>
            </a:r>
            <a:r>
              <a:rPr lang="en-US" baseline="0" err="1">
                <a:latin typeface="Calibri"/>
                <a:ea typeface="Calibri"/>
                <a:cs typeface="Calibri"/>
              </a:rPr>
              <a:t>käyttää</a:t>
            </a:r>
            <a:r>
              <a:rPr lang="en-US" baseline="0">
                <a:latin typeface="Calibri"/>
                <a:ea typeface="Calibri"/>
                <a:cs typeface="Calibri"/>
              </a:rPr>
              <a:t> </a:t>
            </a:r>
            <a:r>
              <a:rPr lang="en-US" baseline="0" err="1">
                <a:latin typeface="Calibri"/>
                <a:ea typeface="Calibri"/>
                <a:cs typeface="Calibri"/>
              </a:rPr>
              <a:t>toiminnallisuutta</a:t>
            </a:r>
            <a:r>
              <a:rPr lang="en-US" baseline="0">
                <a:latin typeface="Calibri"/>
                <a:ea typeface="Calibri"/>
                <a:cs typeface="Calibri"/>
              </a:rPr>
              <a:t> </a:t>
            </a:r>
            <a:r>
              <a:rPr lang="en-US" baseline="0" err="1">
                <a:latin typeface="Calibri"/>
                <a:ea typeface="Calibri"/>
                <a:cs typeface="Calibri"/>
              </a:rPr>
              <a:t>hyväksi</a:t>
            </a:r>
            <a:r>
              <a:rPr lang="en-US" baseline="0">
                <a:latin typeface="Calibri"/>
                <a:ea typeface="Calibri"/>
                <a:cs typeface="Calibri"/>
              </a:rPr>
              <a:t>, </a:t>
            </a:r>
            <a:r>
              <a:rPr lang="en-US" baseline="0" err="1">
                <a:latin typeface="Calibri"/>
                <a:ea typeface="Calibri"/>
                <a:cs typeface="Calibri"/>
              </a:rPr>
              <a:t>vinkkejä</a:t>
            </a:r>
            <a:r>
              <a:rPr lang="en-US" baseline="0">
                <a:latin typeface="Calibri"/>
                <a:ea typeface="Calibri"/>
                <a:cs typeface="Calibri"/>
              </a:rPr>
              <a:t> </a:t>
            </a:r>
            <a:r>
              <a:rPr lang="en-US" baseline="0" err="1">
                <a:latin typeface="Calibri"/>
                <a:ea typeface="Calibri"/>
                <a:cs typeface="Calibri"/>
              </a:rPr>
              <a:t>eri</a:t>
            </a:r>
            <a:r>
              <a:rPr lang="en-US" baseline="0">
                <a:latin typeface="Calibri"/>
                <a:ea typeface="Calibri"/>
                <a:cs typeface="Calibri"/>
              </a:rPr>
              <a:t> </a:t>
            </a:r>
            <a:r>
              <a:rPr lang="en-US" baseline="0" err="1">
                <a:latin typeface="Calibri"/>
                <a:ea typeface="Calibri"/>
                <a:cs typeface="Calibri"/>
              </a:rPr>
              <a:t>alustoista</a:t>
            </a:r>
            <a:r>
              <a:rPr lang="en-US" baseline="0">
                <a:latin typeface="Calibri"/>
                <a:ea typeface="Calibri"/>
                <a:cs typeface="Calibri"/>
              </a:rPr>
              <a:t>:</a:t>
            </a:r>
          </a:p>
          <a:p>
            <a:pPr marL="914400" lvl="1" indent="-298450"/>
            <a:r>
              <a:rPr lang="en-US" baseline="0" err="1">
                <a:latin typeface="Calibri"/>
                <a:ea typeface="Calibri"/>
                <a:cs typeface="Calibri"/>
              </a:rPr>
              <a:t>Mentimeter</a:t>
            </a:r>
            <a:r>
              <a:rPr lang="en-US" baseline="0">
                <a:latin typeface="Calibri"/>
                <a:ea typeface="Calibri"/>
                <a:cs typeface="Calibri"/>
              </a:rPr>
              <a:t>: </a:t>
            </a:r>
            <a:r>
              <a:rPr lang="en-US" baseline="0" err="1">
                <a:latin typeface="Calibri"/>
                <a:ea typeface="Calibri"/>
                <a:cs typeface="Calibri"/>
              </a:rPr>
              <a:t>millaiset</a:t>
            </a:r>
            <a:r>
              <a:rPr lang="en-US" baseline="0">
                <a:latin typeface="Calibri"/>
                <a:ea typeface="Calibri"/>
                <a:cs typeface="Calibri"/>
              </a:rPr>
              <a:t> </a:t>
            </a:r>
            <a:r>
              <a:rPr lang="en-US" baseline="0" err="1">
                <a:latin typeface="Calibri"/>
                <a:ea typeface="Calibri"/>
                <a:cs typeface="Calibri"/>
              </a:rPr>
              <a:t>sisäiset</a:t>
            </a:r>
            <a:r>
              <a:rPr lang="en-US" baseline="0">
                <a:latin typeface="Calibri"/>
                <a:ea typeface="Calibri"/>
                <a:cs typeface="Calibri"/>
              </a:rPr>
              <a:t> </a:t>
            </a:r>
            <a:r>
              <a:rPr lang="en-US" baseline="0" err="1">
                <a:latin typeface="Calibri"/>
                <a:ea typeface="Calibri"/>
                <a:cs typeface="Calibri"/>
              </a:rPr>
              <a:t>tekijät</a:t>
            </a:r>
            <a:r>
              <a:rPr lang="en-US" baseline="0">
                <a:latin typeface="Calibri"/>
                <a:ea typeface="Calibri"/>
                <a:cs typeface="Calibri"/>
              </a:rPr>
              <a:t> </a:t>
            </a:r>
            <a:r>
              <a:rPr lang="en-US" baseline="0" err="1">
                <a:latin typeface="Calibri"/>
                <a:ea typeface="Calibri"/>
                <a:cs typeface="Calibri"/>
              </a:rPr>
              <a:t>kuormittaa</a:t>
            </a:r>
            <a:r>
              <a:rPr lang="en-US" baseline="0">
                <a:latin typeface="Calibri"/>
                <a:ea typeface="Calibri"/>
                <a:cs typeface="Calibri"/>
              </a:rPr>
              <a:t>? </a:t>
            </a:r>
            <a:r>
              <a:rPr lang="en-US" baseline="0" err="1">
                <a:latin typeface="Calibri"/>
                <a:ea typeface="Calibri"/>
                <a:cs typeface="Calibri"/>
              </a:rPr>
              <a:t>Millaiset</a:t>
            </a:r>
            <a:r>
              <a:rPr lang="en-US" baseline="0">
                <a:latin typeface="Calibri"/>
                <a:ea typeface="Calibri"/>
                <a:cs typeface="Calibri"/>
              </a:rPr>
              <a:t> </a:t>
            </a:r>
            <a:r>
              <a:rPr lang="en-US" baseline="0" err="1">
                <a:latin typeface="Calibri"/>
                <a:ea typeface="Calibri"/>
                <a:cs typeface="Calibri"/>
              </a:rPr>
              <a:t>ulkoiset</a:t>
            </a:r>
            <a:r>
              <a:rPr lang="en-US" baseline="0">
                <a:latin typeface="Calibri"/>
                <a:ea typeface="Calibri"/>
                <a:cs typeface="Calibri"/>
              </a:rPr>
              <a:t> </a:t>
            </a:r>
            <a:r>
              <a:rPr lang="en-US" baseline="0" err="1">
                <a:latin typeface="Calibri"/>
                <a:ea typeface="Calibri"/>
                <a:cs typeface="Calibri"/>
              </a:rPr>
              <a:t>tekijät</a:t>
            </a:r>
            <a:r>
              <a:rPr lang="en-US" baseline="0">
                <a:latin typeface="Calibri"/>
                <a:ea typeface="Calibri"/>
                <a:cs typeface="Calibri"/>
              </a:rPr>
              <a:t> </a:t>
            </a:r>
            <a:r>
              <a:rPr lang="en-US" baseline="0" err="1">
                <a:latin typeface="Calibri"/>
                <a:ea typeface="Calibri"/>
                <a:cs typeface="Calibri"/>
              </a:rPr>
              <a:t>kuormittaa</a:t>
            </a:r>
            <a:r>
              <a:rPr lang="en-US" baseline="0">
                <a:latin typeface="Calibri"/>
                <a:ea typeface="Calibri"/>
                <a:cs typeface="Calibri"/>
              </a:rPr>
              <a:t>?</a:t>
            </a:r>
          </a:p>
          <a:p>
            <a:pPr marL="914400" lvl="1" indent="-298450"/>
            <a:r>
              <a:rPr lang="en-US" baseline="0" err="1">
                <a:latin typeface="Calibri"/>
                <a:ea typeface="Calibri"/>
                <a:cs typeface="Calibri"/>
              </a:rPr>
              <a:t>Kahoot</a:t>
            </a:r>
            <a:r>
              <a:rPr lang="en-US" baseline="0">
                <a:latin typeface="Calibri"/>
                <a:ea typeface="Calibri"/>
                <a:cs typeface="Calibri"/>
              </a:rPr>
              <a:t>! </a:t>
            </a:r>
          </a:p>
          <a:p>
            <a:pPr marL="914400" lvl="1" indent="-298450"/>
            <a:r>
              <a:rPr lang="en-US" baseline="0">
                <a:latin typeface="Calibri"/>
                <a:ea typeface="Calibri"/>
                <a:cs typeface="Calibri"/>
              </a:rPr>
              <a:t>Padlet</a:t>
            </a:r>
          </a:p>
          <a:p>
            <a:pPr marL="914400" lvl="1" indent="-298450"/>
            <a:r>
              <a:rPr lang="en-US" baseline="0">
                <a:latin typeface="Calibri"/>
                <a:ea typeface="Calibri"/>
                <a:cs typeface="Calibri"/>
              </a:rPr>
              <a:t>Miro</a:t>
            </a:r>
          </a:p>
          <a:p>
            <a:pPr marL="914400" lvl="1" indent="-298450"/>
            <a:r>
              <a:rPr lang="en-US" baseline="0">
                <a:latin typeface="Calibri"/>
                <a:ea typeface="Calibri"/>
                <a:cs typeface="Calibri"/>
              </a:rPr>
              <a:t>White Board Teams</a:t>
            </a:r>
            <a:endParaRPr lang="en-US">
              <a:latin typeface="Calibri"/>
              <a:ea typeface="Calibri"/>
              <a:cs typeface="Calibri"/>
            </a:endParaRPr>
          </a:p>
        </p:txBody>
      </p:sp>
    </p:spTree>
    <p:extLst>
      <p:ext uri="{BB962C8B-B14F-4D97-AF65-F5344CB8AC3E}">
        <p14:creationId xmlns:p14="http://schemas.microsoft.com/office/powerpoint/2010/main" val="95180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23D05-09C1-EC15-46E0-F0EF5CBB4300}"/>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FF767AB7-9213-ECDF-41BC-E0884E356600}"/>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E9A59D90-C7AC-A09B-6114-A03CCB08965F}"/>
              </a:ext>
            </a:extLst>
          </p:cNvPr>
          <p:cNvSpPr>
            <a:spLocks noGrp="1"/>
          </p:cNvSpPr>
          <p:nvPr>
            <p:ph type="body" idx="1"/>
          </p:nvPr>
        </p:nvSpPr>
        <p:spPr/>
        <p:txBody>
          <a:bodyPr/>
          <a:lstStyle/>
          <a:p>
            <a:pPr marL="457200" indent="-298450"/>
            <a:r>
              <a:rPr lang="fi-FI"/>
              <a:t>Hyviä vahvuuksia kartoittavia kysymyksiä ovat mm.</a:t>
            </a:r>
          </a:p>
          <a:p>
            <a:pPr lvl="1"/>
            <a:r>
              <a:rPr lang="fi-FI"/>
              <a:t>Millaisia vahvuuksia sinulla on?</a:t>
            </a:r>
          </a:p>
          <a:p>
            <a:pPr lvl="1"/>
            <a:r>
              <a:rPr lang="fi-FI"/>
              <a:t>Mitkä asiat onnistuvat hyvin?</a:t>
            </a:r>
          </a:p>
          <a:p>
            <a:pPr lvl="1"/>
            <a:r>
              <a:rPr lang="fi-FI"/>
              <a:t>Mitkä asiat kiinnostavat sinua?</a:t>
            </a:r>
          </a:p>
          <a:p>
            <a:pPr lvl="1"/>
            <a:r>
              <a:rPr lang="fi-FI"/>
              <a:t>Mitä hyvää elämäntilanteessasi on?</a:t>
            </a:r>
          </a:p>
          <a:p>
            <a:pPr lvl="1"/>
            <a:r>
              <a:rPr lang="fi-FI"/>
              <a:t>Mitkä asiat ovat kotona, päiväkodissa, koulussa tai työssä sujuneet hyvin?</a:t>
            </a:r>
          </a:p>
          <a:p>
            <a:pPr lvl="1"/>
            <a:r>
              <a:rPr lang="fi-FI"/>
              <a:t>Millaisia hyviä arkea helpottavia tapoja tai rutiineja sinulla on?</a:t>
            </a:r>
          </a:p>
          <a:p>
            <a:pPr lvl="1"/>
            <a:r>
              <a:rPr lang="fi-FI"/>
              <a:t>Millaisia hyviä hetkiä sinulla on vapaa-ajalla?</a:t>
            </a:r>
          </a:p>
          <a:p>
            <a:pPr lvl="1"/>
            <a:r>
              <a:rPr lang="fi-FI"/>
              <a:t>Ketkä ovat hyviä tukijoita elämässäsi?</a:t>
            </a:r>
          </a:p>
          <a:p>
            <a:pPr lvl="1"/>
            <a:r>
              <a:rPr lang="fi-FI"/>
              <a:t>Mitä haaveita ja toiveita sinulla on tulevaisuudelle?</a:t>
            </a:r>
          </a:p>
          <a:p>
            <a:pPr lvl="1"/>
            <a:r>
              <a:rPr lang="fi-FI"/>
              <a:t>Mitä toivot opiskelulta, työltä ja elämältä?</a:t>
            </a:r>
          </a:p>
          <a:p>
            <a:pPr marL="457200" lvl="0" indent="-298450"/>
            <a:r>
              <a:rPr lang="fi-FI"/>
              <a:t>Aihetta</a:t>
            </a:r>
            <a:r>
              <a:rPr lang="fi-FI" baseline="0"/>
              <a:t> voi käsitellä myös oman puhelimen kuvien avulla: </a:t>
            </a:r>
            <a:r>
              <a:rPr lang="fi-FI"/>
              <a:t>Etsi puhelimestasi, netistä, lehdistä kuvia jotka liittyvät omiin vahvuuksiisi ja tärkeisiin asioihin elämässäsi. Katso valitsemiasi kuvia ja kuvaile tarkemmin, mitä niissä tapahtuu. Voit palata kuviin niinä hetkinä, kun tarvitset arkeesi voimaa ja vahvistusta.</a:t>
            </a:r>
          </a:p>
        </p:txBody>
      </p:sp>
    </p:spTree>
    <p:extLst>
      <p:ext uri="{BB962C8B-B14F-4D97-AF65-F5344CB8AC3E}">
        <p14:creationId xmlns:p14="http://schemas.microsoft.com/office/powerpoint/2010/main" val="3489565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indent="0">
              <a:buNone/>
            </a:pPr>
            <a:r>
              <a:rPr lang="fi-FI"/>
              <a:t>Aihetta voi käsitellä myös ”Voimavarapuun” avulla. Kirjoita tai piirrä puun oksiin:</a:t>
            </a:r>
            <a:endParaRPr lang="fi-FI" baseline="0"/>
          </a:p>
          <a:p>
            <a:pPr marL="914400" lvl="1" indent="-298450"/>
            <a:r>
              <a:rPr lang="fi-FI"/>
              <a:t>omat haaveesi, toiveesi, kiinnostuksen kohteet ja sinulle iloa tuottavat asiat.</a:t>
            </a:r>
          </a:p>
          <a:p>
            <a:pPr marL="914400" lvl="1" indent="-298450"/>
            <a:r>
              <a:rPr lang="fi-FI"/>
              <a:t>taitosi, vahvuutesi ja osaamisesi.</a:t>
            </a:r>
          </a:p>
          <a:p>
            <a:pPr marL="914400" lvl="1" indent="-298450"/>
            <a:r>
              <a:rPr lang="fi-FI"/>
              <a:t>kantavat voimasi, arvosi tai esim. sinulle tärkeät ihmiset.</a:t>
            </a:r>
          </a:p>
          <a:p>
            <a:pPr marL="615950" lvl="1" indent="0">
              <a:buNone/>
            </a:pPr>
            <a:endParaRPr lang="fi-FI"/>
          </a:p>
          <a:p>
            <a:pPr marL="158750" lvl="0" indent="0">
              <a:buNone/>
            </a:pPr>
            <a:r>
              <a:rPr lang="fi-FI"/>
              <a:t>TAI</a:t>
            </a:r>
          </a:p>
          <a:p>
            <a:pPr marL="158750" lvl="0" indent="0">
              <a:buNone/>
            </a:pPr>
            <a:endParaRPr lang="fi-FI"/>
          </a:p>
          <a:p>
            <a:pPr marL="158750" lvl="0" indent="0">
              <a:buNone/>
            </a:pPr>
            <a:r>
              <a:rPr lang="fi-FI"/>
              <a:t>Pohdi omia voimavarojasi seuraavan harjoituksen avulla. Se voi auttaa sinua itsetutkiskelussa ja löytämään piilossa olevia voimavaroja. Harjoitus auttaa sinua lisäämään itsetuntemustasi ja itseluottamustasi sekä uskoasi tulevaan. </a:t>
            </a:r>
          </a:p>
          <a:p>
            <a:pPr marL="158750" lvl="0" indent="0">
              <a:buNone/>
            </a:pPr>
            <a:endParaRPr lang="fi-FI"/>
          </a:p>
          <a:p>
            <a:pPr marL="158750" lvl="0" indent="0">
              <a:buNone/>
            </a:pPr>
            <a:r>
              <a:rPr lang="fi-FI"/>
              <a:t>Miten? </a:t>
            </a:r>
          </a:p>
          <a:p>
            <a:pPr marL="158750" lvl="0" indent="0">
              <a:buNone/>
            </a:pPr>
            <a:r>
              <a:rPr lang="fi-FI"/>
              <a:t>Piirrä kuva puusta, jossa on juuret, runko, oksat ja lehdet. Jokainen näistä kohdista edustaa omia asioitaan. </a:t>
            </a:r>
          </a:p>
          <a:p>
            <a:pPr marL="158750" lvl="0" indent="0">
              <a:buNone/>
            </a:pPr>
            <a:r>
              <a:rPr lang="fi-FI" b="1"/>
              <a:t>Juuret</a:t>
            </a:r>
            <a:r>
              <a:rPr lang="fi-FI"/>
              <a:t> edustavat asioita, jotka auttavat sinua jaksamaan. Mistä asioista saat voimaa? Mitkä asiat pitävät sinua pystyssä? </a:t>
            </a:r>
          </a:p>
          <a:p>
            <a:pPr marL="158750" lvl="0" indent="0">
              <a:buNone/>
            </a:pPr>
            <a:r>
              <a:rPr lang="fi-FI" b="1"/>
              <a:t>Runko</a:t>
            </a:r>
            <a:r>
              <a:rPr lang="fi-FI"/>
              <a:t> edustaa asioita, joissa olet hyvä. Mitä sinä osaat? Missä sinä olet hyvä? Jos näiden asioiden keksiminen tuntuu vaikealta, voit miettiä mistä olet saanut hyvää palautetta muilta.</a:t>
            </a:r>
          </a:p>
          <a:p>
            <a:pPr marL="158750" lvl="0" indent="0">
              <a:buNone/>
            </a:pPr>
            <a:r>
              <a:rPr lang="fi-FI" b="1"/>
              <a:t>Oksat</a:t>
            </a:r>
            <a:r>
              <a:rPr lang="fi-FI"/>
              <a:t> edustavat asioita, joiden tekemisestä nautit. Mistä sinä nautit? Minkä asioiden tekeminen saa sinut hyvälle tuulelle? </a:t>
            </a:r>
          </a:p>
          <a:p>
            <a:pPr marL="158750" lvl="0" indent="0">
              <a:buNone/>
            </a:pPr>
            <a:r>
              <a:rPr lang="fi-FI" b="1"/>
              <a:t>Lehdet</a:t>
            </a:r>
            <a:r>
              <a:rPr lang="fi-FI"/>
              <a:t> edustavat asioita, joita haluaisit oppia. Millaisia asioita tai taitoja haluaisit oppia? Millaiset asiat auttaisivat sinua jaksamaan paremmin arjessa. Kirjoita puun ympärille mieleesi tulevat pienetkin asiat arvostelematta niitä.</a:t>
            </a:r>
          </a:p>
          <a:p>
            <a:endParaRPr lang="fi-FI"/>
          </a:p>
        </p:txBody>
      </p:sp>
    </p:spTree>
    <p:extLst>
      <p:ext uri="{BB962C8B-B14F-4D97-AF65-F5344CB8AC3E}">
        <p14:creationId xmlns:p14="http://schemas.microsoft.com/office/powerpoint/2010/main" val="3584683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indent="0">
              <a:buNone/>
              <a:defRPr/>
            </a:pPr>
            <a:r>
              <a:rPr lang="en-US">
                <a:latin typeface="Calibri"/>
                <a:ea typeface="Calibri"/>
                <a:cs typeface="Calibri"/>
              </a:rPr>
              <a:t>HUOM! </a:t>
            </a:r>
            <a:r>
              <a:rPr lang="en-US" err="1">
                <a:latin typeface="Calibri"/>
                <a:ea typeface="Calibri"/>
                <a:cs typeface="Calibri"/>
              </a:rPr>
              <a:t>Välitehtävä</a:t>
            </a:r>
            <a:r>
              <a:rPr lang="en-US">
                <a:latin typeface="Calibri"/>
                <a:ea typeface="Calibri"/>
                <a:cs typeface="Calibri"/>
              </a:rPr>
              <a:t> </a:t>
            </a:r>
            <a:r>
              <a:rPr lang="en-US" err="1">
                <a:latin typeface="Calibri"/>
                <a:ea typeface="Calibri"/>
                <a:cs typeface="Calibri"/>
              </a:rPr>
              <a:t>perustuu</a:t>
            </a:r>
            <a:r>
              <a:rPr lang="en-US">
                <a:latin typeface="Calibri"/>
                <a:ea typeface="Calibri"/>
                <a:cs typeface="Calibri"/>
              </a:rPr>
              <a:t> </a:t>
            </a:r>
            <a:r>
              <a:rPr lang="en-US" err="1">
                <a:latin typeface="Calibri"/>
                <a:ea typeface="Calibri"/>
                <a:cs typeface="Calibri"/>
              </a:rPr>
              <a:t>vapaaehtoisuuteen</a:t>
            </a:r>
            <a:r>
              <a:rPr lang="en-US">
                <a:latin typeface="Calibri"/>
                <a:ea typeface="Calibri"/>
                <a:cs typeface="Calibri"/>
              </a:rPr>
              <a:t>. </a:t>
            </a:r>
            <a:r>
              <a:rPr lang="fi-FI">
                <a:hlinkClick r:id="rId3"/>
              </a:rPr>
              <a:t>Stressiprofiili – Ydintaito</a:t>
            </a:r>
            <a:endParaRPr lang="fi-FI"/>
          </a:p>
          <a:p>
            <a:pPr marL="158750" indent="0">
              <a:buNone/>
              <a:defRPr/>
            </a:pPr>
            <a:endParaRPr lang="fi-FI"/>
          </a:p>
          <a:p>
            <a:pPr marL="158750" indent="0">
              <a:buNone/>
              <a:defRPr/>
            </a:pPr>
            <a:r>
              <a:rPr lang="fi-FI"/>
              <a:t>Muita välitehtäviä</a:t>
            </a:r>
            <a:r>
              <a:rPr lang="fi-FI" baseline="0"/>
              <a:t> voivat olla myös:</a:t>
            </a:r>
            <a:endParaRPr lang="fi-FI"/>
          </a:p>
          <a:p>
            <a:pPr marL="457200" indent="-298450">
              <a:defRPr/>
            </a:pPr>
            <a:r>
              <a:rPr lang="fi-FI"/>
              <a:t>”Puhelimeni galleria” Etsi puhelimestasi, netistä, lehdistä kuvia jotka liittyvät omiin vahvuuksiisi ja tärkeisiin asioihin elämässäsi. Katso valitsemiasi kuvia ja kuvaile tarkemmin, mitä niissä tapahtuu. Voit palata kuviin niinä hetkinä, kun tarvitset arkeesi isoa ja vahvistusta. </a:t>
            </a:r>
          </a:p>
          <a:p>
            <a:pPr marL="457200" indent="-298450">
              <a:defRPr/>
            </a:pPr>
            <a:r>
              <a:rPr lang="fi-FI"/>
              <a:t>”Voimavarapuu” Kirjoita tai piirrä </a:t>
            </a:r>
            <a:r>
              <a:rPr lang="fi-FI" b="1"/>
              <a:t>puun oksiin </a:t>
            </a:r>
            <a:r>
              <a:rPr lang="fi-FI"/>
              <a:t>omat haaveesi, toiveesi, kiinnostuksen kohteet ja sinulle iloa tuottavat asiat. Kirjoita tai piirrä </a:t>
            </a:r>
            <a:r>
              <a:rPr lang="fi-FI" b="1"/>
              <a:t>puun runkoon </a:t>
            </a:r>
            <a:r>
              <a:rPr lang="fi-FI"/>
              <a:t>taitosi, vahvuutesi ja osaamisesi. Kirjoita tai piirrä </a:t>
            </a:r>
            <a:r>
              <a:rPr lang="fi-FI" b="1"/>
              <a:t>puun juuriin </a:t>
            </a:r>
            <a:r>
              <a:rPr lang="fi-FI"/>
              <a:t>omat kantavat voimasi, arvosi tai esim. sinulle tärkeät ihmiset. </a:t>
            </a:r>
            <a:endParaRPr lang="en-US">
              <a:latin typeface="Calibri"/>
              <a:ea typeface="Calibri"/>
              <a:cs typeface="Calibri"/>
            </a:endParaRPr>
          </a:p>
        </p:txBody>
      </p:sp>
    </p:spTree>
    <p:extLst>
      <p:ext uri="{BB962C8B-B14F-4D97-AF65-F5344CB8AC3E}">
        <p14:creationId xmlns:p14="http://schemas.microsoft.com/office/powerpoint/2010/main" val="2305155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5581F-890D-3F2F-AC60-27C910F5B8D1}"/>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9B90E6-7478-7B8A-DA68-59EACB3C837F}"/>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0137CAD4-70AC-6AE2-413D-99A19087194A}"/>
              </a:ext>
            </a:extLst>
          </p:cNvPr>
          <p:cNvSpPr>
            <a:spLocks noGrp="1"/>
          </p:cNvSpPr>
          <p:nvPr>
            <p:ph type="body" idx="1"/>
          </p:nvPr>
        </p:nvSpPr>
        <p:spPr/>
        <p:txBody>
          <a:bodyPr/>
          <a:lstStyle/>
          <a:p>
            <a:pPr marL="158750" indent="0">
              <a:buNone/>
              <a:defRPr/>
            </a:pPr>
            <a:r>
              <a:rPr lang="en-US">
                <a:latin typeface="Calibri"/>
                <a:ea typeface="Calibri"/>
                <a:cs typeface="Calibri"/>
              </a:rPr>
              <a:t>HUOM! </a:t>
            </a:r>
            <a:r>
              <a:rPr lang="en-US" err="1">
                <a:latin typeface="Calibri"/>
                <a:ea typeface="Calibri"/>
                <a:cs typeface="Calibri"/>
              </a:rPr>
              <a:t>Välitehtävä</a:t>
            </a:r>
            <a:r>
              <a:rPr lang="en-US">
                <a:latin typeface="Calibri"/>
                <a:ea typeface="Calibri"/>
                <a:cs typeface="Calibri"/>
              </a:rPr>
              <a:t> </a:t>
            </a:r>
            <a:r>
              <a:rPr lang="en-US" err="1">
                <a:latin typeface="Calibri"/>
                <a:ea typeface="Calibri"/>
                <a:cs typeface="Calibri"/>
              </a:rPr>
              <a:t>perustuu</a:t>
            </a:r>
            <a:r>
              <a:rPr lang="en-US">
                <a:latin typeface="Calibri"/>
                <a:ea typeface="Calibri"/>
                <a:cs typeface="Calibri"/>
              </a:rPr>
              <a:t> </a:t>
            </a:r>
            <a:r>
              <a:rPr lang="en-US" err="1">
                <a:latin typeface="Calibri"/>
                <a:ea typeface="Calibri"/>
                <a:cs typeface="Calibri"/>
              </a:rPr>
              <a:t>vapaaehtoisuuteen</a:t>
            </a:r>
            <a:r>
              <a:rPr lang="en-US">
                <a:latin typeface="Calibri"/>
                <a:ea typeface="Calibri"/>
                <a:cs typeface="Calibri"/>
              </a:rPr>
              <a:t>. </a:t>
            </a:r>
            <a:r>
              <a:rPr lang="fi-FI">
                <a:hlinkClick r:id="rId3"/>
              </a:rPr>
              <a:t>Stressiprofiili – Ydintaito</a:t>
            </a:r>
            <a:endParaRPr lang="fi-FI"/>
          </a:p>
          <a:p>
            <a:pPr marL="158750" indent="0">
              <a:buNone/>
              <a:defRPr/>
            </a:pPr>
            <a:endParaRPr lang="fi-FI"/>
          </a:p>
          <a:p>
            <a:pPr marL="158750" indent="0">
              <a:buNone/>
              <a:defRPr/>
            </a:pPr>
            <a:r>
              <a:rPr lang="fi-FI"/>
              <a:t>Muita välitehtäviä</a:t>
            </a:r>
            <a:r>
              <a:rPr lang="fi-FI" baseline="0"/>
              <a:t> voivat olla myös:</a:t>
            </a:r>
            <a:endParaRPr lang="fi-FI"/>
          </a:p>
          <a:p>
            <a:pPr marL="457200" indent="-298450">
              <a:defRPr/>
            </a:pPr>
            <a:r>
              <a:rPr lang="fi-FI"/>
              <a:t>”Puhelimeni galleria” Etsi puhelimestasi, netistä, lehdistä kuvia jotka liittyvät omiin vahvuuksiisi ja tärkeisiin asioihin elämässäsi. Katso valitsemiasi kuvia ja kuvaile tarkemmin, mitä niissä tapahtuu. Voit palata kuviin niinä hetkinä, kun tarvitset arkeesi isoa ja vahvistusta. </a:t>
            </a:r>
          </a:p>
          <a:p>
            <a:pPr marL="457200" indent="-298450">
              <a:defRPr/>
            </a:pPr>
            <a:r>
              <a:rPr lang="fi-FI"/>
              <a:t>”Voimavarapuu” Kirjoita tai piirrä puun oksiin omat haaveesi, toiveesi, kiinnostuksen kohteet ja sinulle iloa tuottavat asiat. Kirjoita tai piirrä puun runkoon taitosi, vahvuutesi ja osaamisesi. Kirjoita tai piirrä puun juuriin omat kantavat voimasi, arvosi tai esim. sinulle tärkeät ihmiset. </a:t>
            </a:r>
            <a:endParaRPr lang="en-US">
              <a:latin typeface="Calibri"/>
              <a:ea typeface="Calibri"/>
              <a:cs typeface="Calibri"/>
            </a:endParaRPr>
          </a:p>
        </p:txBody>
      </p:sp>
    </p:spTree>
    <p:extLst>
      <p:ext uri="{BB962C8B-B14F-4D97-AF65-F5344CB8AC3E}">
        <p14:creationId xmlns:p14="http://schemas.microsoft.com/office/powerpoint/2010/main" val="834202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1100"/>
              <a:buNone/>
            </a:pPr>
            <a:endParaRPr lang="fi-FI"/>
          </a:p>
          <a:p>
            <a:pPr marL="0" indent="0">
              <a:buNone/>
            </a:pPr>
            <a:endParaRPr lang="en-US"/>
          </a:p>
        </p:txBody>
      </p:sp>
    </p:spTree>
    <p:extLst>
      <p:ext uri="{BB962C8B-B14F-4D97-AF65-F5344CB8AC3E}">
        <p14:creationId xmlns:p14="http://schemas.microsoft.com/office/powerpoint/2010/main" val="1636451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i-FI"/>
              <a:t>Yhteinen kiitos ja kannustavia sanoja kaikille mukana olleille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err="1"/>
              <a:t>Valmentajat</a:t>
            </a:r>
            <a:r>
              <a:rPr lang="en-US"/>
              <a:t> </a:t>
            </a:r>
            <a:r>
              <a:rPr lang="en-US" err="1"/>
              <a:t>laittavat</a:t>
            </a:r>
            <a:r>
              <a:rPr lang="en-US"/>
              <a:t> </a:t>
            </a:r>
            <a:r>
              <a:rPr lang="en-US" err="1"/>
              <a:t>kellonajat</a:t>
            </a:r>
          </a:p>
        </p:txBody>
      </p:sp>
    </p:spTree>
    <p:extLst>
      <p:ext uri="{BB962C8B-B14F-4D97-AF65-F5344CB8AC3E}">
        <p14:creationId xmlns:p14="http://schemas.microsoft.com/office/powerpoint/2010/main" val="21319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F124E-DB31-970D-5AD4-BB38B5B183AE}"/>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A48845A8-0BA0-DAE6-04B6-00C8EDA26481}"/>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622F9E8D-10AB-20E5-0DE3-9CC5E948BE9F}"/>
              </a:ext>
            </a:extLst>
          </p:cNvPr>
          <p:cNvSpPr>
            <a:spLocks noGrp="1"/>
          </p:cNvSpPr>
          <p:nvPr>
            <p:ph type="body" idx="1"/>
          </p:nvPr>
        </p:nvSpPr>
        <p:spPr/>
        <p:txBody>
          <a:bodyPr/>
          <a:lstStyle/>
          <a:p>
            <a:endParaRPr lang="fi-FI"/>
          </a:p>
        </p:txBody>
      </p:sp>
    </p:spTree>
    <p:extLst>
      <p:ext uri="{BB962C8B-B14F-4D97-AF65-F5344CB8AC3E}">
        <p14:creationId xmlns:p14="http://schemas.microsoft.com/office/powerpoint/2010/main" val="3707749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err="1"/>
              <a:t>Valmentajilla</a:t>
            </a:r>
            <a:r>
              <a:rPr lang="en-US"/>
              <a:t> </a:t>
            </a:r>
            <a:r>
              <a:rPr lang="en-US" err="1"/>
              <a:t>tulee</a:t>
            </a:r>
            <a:r>
              <a:rPr lang="en-US"/>
              <a:t> olla </a:t>
            </a:r>
            <a:r>
              <a:rPr lang="en-US" err="1"/>
              <a:t>jokin</a:t>
            </a:r>
            <a:r>
              <a:rPr lang="en-US"/>
              <a:t> </a:t>
            </a:r>
            <a:r>
              <a:rPr lang="en-US" err="1"/>
              <a:t>varasuunnitelma</a:t>
            </a:r>
            <a:r>
              <a:rPr lang="en-US"/>
              <a:t>, </a:t>
            </a:r>
            <a:r>
              <a:rPr lang="en-US" err="1"/>
              <a:t>mikäli</a:t>
            </a:r>
            <a:r>
              <a:rPr lang="en-US"/>
              <a:t> </a:t>
            </a:r>
            <a:r>
              <a:rPr lang="en-US" err="1"/>
              <a:t>välitehtävää</a:t>
            </a:r>
            <a:r>
              <a:rPr lang="en-US"/>
              <a:t> </a:t>
            </a:r>
            <a:r>
              <a:rPr lang="en-US" err="1"/>
              <a:t>ei</a:t>
            </a:r>
            <a:r>
              <a:rPr lang="en-US"/>
              <a:t> ole </a:t>
            </a:r>
            <a:r>
              <a:rPr lang="en-US" err="1"/>
              <a:t>tehty</a:t>
            </a:r>
            <a:r>
              <a:rPr lang="en-US"/>
              <a:t>.</a:t>
            </a:r>
            <a:endParaRPr/>
          </a:p>
        </p:txBody>
      </p:sp>
      <p:sp>
        <p:nvSpPr>
          <p:cNvPr id="299" name="Google Shape;29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785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a:extLst>
            <a:ext uri="{FF2B5EF4-FFF2-40B4-BE49-F238E27FC236}">
              <a16:creationId xmlns:a16="http://schemas.microsoft.com/office/drawing/2014/main" id="{5E919839-F146-8D11-8459-7198CE163F99}"/>
            </a:ext>
          </a:extLst>
        </p:cNvPr>
        <p:cNvGrpSpPr/>
        <p:nvPr/>
      </p:nvGrpSpPr>
      <p:grpSpPr>
        <a:xfrm>
          <a:off x="0" y="0"/>
          <a:ext cx="0" cy="0"/>
          <a:chOff x="0" y="0"/>
          <a:chExt cx="0" cy="0"/>
        </a:xfrm>
      </p:grpSpPr>
      <p:sp>
        <p:nvSpPr>
          <p:cNvPr id="238" name="Google Shape;238;p3:notes">
            <a:extLst>
              <a:ext uri="{FF2B5EF4-FFF2-40B4-BE49-F238E27FC236}">
                <a16:creationId xmlns:a16="http://schemas.microsoft.com/office/drawing/2014/main" id="{3C139E73-01EF-4567-45D8-5A067A4059D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3:notes">
            <a:extLst>
              <a:ext uri="{FF2B5EF4-FFF2-40B4-BE49-F238E27FC236}">
                <a16:creationId xmlns:a16="http://schemas.microsoft.com/office/drawing/2014/main" id="{AD45AFF5-2281-A084-2565-789FD2978F9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0"/>
          </a:p>
        </p:txBody>
      </p:sp>
    </p:spTree>
    <p:extLst>
      <p:ext uri="{BB962C8B-B14F-4D97-AF65-F5344CB8AC3E}">
        <p14:creationId xmlns:p14="http://schemas.microsoft.com/office/powerpoint/2010/main" val="1722298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indent="0">
              <a:buNone/>
            </a:pPr>
            <a:r>
              <a:rPr lang="fi-FI" b="1"/>
              <a:t>Miten kaikki nämä kolme liittyy toisiinsa ja vaikuttavat keskenään?</a:t>
            </a:r>
          </a:p>
          <a:p>
            <a:pPr marL="158750" indent="0">
              <a:buNone/>
            </a:pPr>
            <a:endParaRPr lang="fi-FI" b="1"/>
          </a:p>
          <a:p>
            <a:pPr marL="158750" indent="0">
              <a:buNone/>
            </a:pPr>
            <a:r>
              <a:rPr lang="fi-FI" b="0"/>
              <a:t>Lisätietoa:</a:t>
            </a:r>
          </a:p>
          <a:p>
            <a:pPr marL="158750" indent="0">
              <a:buNone/>
            </a:pPr>
            <a:r>
              <a:rPr lang="fi-FI">
                <a:hlinkClick r:id="rId3"/>
              </a:rPr>
              <a:t>Miksi väsyn helposti? | Mielenterveystalo.fi</a:t>
            </a:r>
            <a:r>
              <a:rPr lang="fi-FI" b="1"/>
              <a:t> </a:t>
            </a:r>
          </a:p>
          <a:p>
            <a:pPr marL="158750" indent="0">
              <a:buNone/>
            </a:pPr>
            <a:endParaRPr lang="fi-FI" b="1"/>
          </a:p>
          <a:p>
            <a:pPr marL="158750" indent="0">
              <a:buNone/>
            </a:pPr>
            <a:endParaRPr lang="fi-FI" b="1"/>
          </a:p>
          <a:p>
            <a:pPr marL="158750" indent="0">
              <a:buNone/>
            </a:pPr>
            <a:r>
              <a:rPr lang="fi-FI"/>
              <a:t>Lähteet:</a:t>
            </a:r>
          </a:p>
          <a:p>
            <a:pPr marL="457200" indent="-298450"/>
            <a:r>
              <a:rPr lang="fi-FI">
                <a:hlinkClick r:id="rId4"/>
              </a:rPr>
              <a:t>www.pam.fi</a:t>
            </a:r>
            <a:endParaRPr lang="fi-FI"/>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i-FI"/>
              <a:t>Niskanen &amp; Jussila 2024</a:t>
            </a:r>
          </a:p>
          <a:p>
            <a:endParaRPr lang="fi-FI"/>
          </a:p>
        </p:txBody>
      </p:sp>
    </p:spTree>
    <p:extLst>
      <p:ext uri="{BB962C8B-B14F-4D97-AF65-F5344CB8AC3E}">
        <p14:creationId xmlns:p14="http://schemas.microsoft.com/office/powerpoint/2010/main" val="81933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a:t>Joskus kuormittuminen on hyvää, koska se auttaa kehoa vahvistumaan, mutta jos kuormitus on liian kovaa tai liian pitkään, se voi aiheuttaa ongelmia, kuten väsymystä, kipuja tai jopa vammoja.</a:t>
            </a:r>
          </a:p>
          <a:p>
            <a:pPr marL="158750" indent="0">
              <a:buNone/>
            </a:pPr>
            <a:endParaRPr lang="fi-FI"/>
          </a:p>
        </p:txBody>
      </p:sp>
    </p:spTree>
    <p:extLst>
      <p:ext uri="{BB962C8B-B14F-4D97-AF65-F5344CB8AC3E}">
        <p14:creationId xmlns:p14="http://schemas.microsoft.com/office/powerpoint/2010/main" val="4110402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r>
              <a:rPr lang="fi-FI"/>
              <a:t>Positiivinen stressi – negatiinen stressi</a:t>
            </a:r>
          </a:p>
        </p:txBody>
      </p:sp>
    </p:spTree>
    <p:extLst>
      <p:ext uri="{BB962C8B-B14F-4D97-AF65-F5344CB8AC3E}">
        <p14:creationId xmlns:p14="http://schemas.microsoft.com/office/powerpoint/2010/main" val="3544359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285750" indent="-171450"/>
            <a:r>
              <a:rPr lang="fi-FI" b="1"/>
              <a:t>Yksinäisyys</a:t>
            </a:r>
            <a:r>
              <a:rPr lang="fi-FI"/>
              <a:t> tarkoittaa, että ihminen tuntee itsensä yksinäiseksi tai jääneeksi ilman seuraa, vaikka olisi ympärillä muita. </a:t>
            </a:r>
            <a:r>
              <a:rPr lang="fi-FI" b="1"/>
              <a:t>Yksinolo</a:t>
            </a:r>
            <a:r>
              <a:rPr lang="fi-FI"/>
              <a:t> tarkoittaa, että ihminen on yksin, mutta ei välttämättä tunne olevansa yksinäinen.</a:t>
            </a:r>
          </a:p>
          <a:p>
            <a:pPr marL="285750" indent="-171450"/>
            <a:r>
              <a:rPr lang="fi-FI" b="1"/>
              <a:t>Tarve kuulua ryhmään </a:t>
            </a:r>
            <a:r>
              <a:rPr lang="fi-FI"/>
              <a:t>tarkoittaa ihmisen luonnollista halua olla osa yhteisöä tai joukkoa, jossa hän tuntee olevansa hyväksytty ja tärkeä. Se on yksi ihmisen perustarpeista ja auttaa meitä tuntemaan itsensä turvalliseksi ja arvokkaaksi.</a:t>
            </a:r>
          </a:p>
          <a:p>
            <a:endParaRPr lang="fi-FI"/>
          </a:p>
        </p:txBody>
      </p:sp>
    </p:spTree>
    <p:extLst>
      <p:ext uri="{BB962C8B-B14F-4D97-AF65-F5344CB8AC3E}">
        <p14:creationId xmlns:p14="http://schemas.microsoft.com/office/powerpoint/2010/main" val="2735713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type="title">
  <p:cSld name="Title slide 1">
    <p:bg>
      <p:bgPr>
        <a:noFill/>
        <a:effectLst/>
      </p:bgPr>
    </p:bg>
    <p:spTree>
      <p:nvGrpSpPr>
        <p:cNvPr id="1" name="Shape 25"/>
        <p:cNvGrpSpPr/>
        <p:nvPr/>
      </p:nvGrpSpPr>
      <p:grpSpPr>
        <a:xfrm>
          <a:off x="0" y="0"/>
          <a:ext cx="0" cy="0"/>
          <a:chOff x="0" y="0"/>
          <a:chExt cx="0" cy="0"/>
        </a:xfrm>
      </p:grpSpPr>
      <p:sp>
        <p:nvSpPr>
          <p:cNvPr id="26" name="Google Shape;26;p17"/>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
        <p:nvSpPr>
          <p:cNvPr id="28" name="Google Shape;28;p17"/>
          <p:cNvSpPr/>
          <p:nvPr/>
        </p:nvSpPr>
        <p:spPr>
          <a:xfrm>
            <a:off x="6056175" y="225"/>
            <a:ext cx="3087900" cy="5143500"/>
          </a:xfrm>
          <a:prstGeom prst="rect">
            <a:avLst/>
          </a:prstGeom>
          <a:solidFill>
            <a:srgbClr val="333399"/>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7"/>
          <p:cNvSpPr txBox="1">
            <a:spLocks noGrp="1"/>
          </p:cNvSpPr>
          <p:nvPr>
            <p:ph type="ctrTitle"/>
          </p:nvPr>
        </p:nvSpPr>
        <p:spPr>
          <a:xfrm>
            <a:off x="450005" y="744575"/>
            <a:ext cx="3749766" cy="2052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r>
              <a:rPr lang="fi-FI"/>
              <a:t>Muokkaa ots. perustyyl. napsautt.</a:t>
            </a:r>
            <a:endParaRPr/>
          </a:p>
        </p:txBody>
      </p:sp>
      <p:sp>
        <p:nvSpPr>
          <p:cNvPr id="31" name="Google Shape;31;p17"/>
          <p:cNvSpPr txBox="1">
            <a:spLocks noGrp="1"/>
          </p:cNvSpPr>
          <p:nvPr>
            <p:ph type="subTitle" idx="1"/>
          </p:nvPr>
        </p:nvSpPr>
        <p:spPr>
          <a:xfrm>
            <a:off x="450000" y="2834125"/>
            <a:ext cx="3749766" cy="7926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fi-FI"/>
              <a:t>Muokkaa alaotsikon perustyyliä napsautt.</a:t>
            </a:r>
            <a:endParaRPr/>
          </a:p>
        </p:txBody>
      </p:sp>
      <p:pic>
        <p:nvPicPr>
          <p:cNvPr id="2" name="Picture 1">
            <a:extLst>
              <a:ext uri="{FF2B5EF4-FFF2-40B4-BE49-F238E27FC236}">
                <a16:creationId xmlns:a16="http://schemas.microsoft.com/office/drawing/2014/main" id="{CEAAB022-EFDE-0F42-1562-54221767BCA0}"/>
              </a:ext>
            </a:extLst>
          </p:cNvPr>
          <p:cNvPicPr>
            <a:picLocks noChangeAspect="1"/>
          </p:cNvPicPr>
          <p:nvPr/>
        </p:nvPicPr>
        <p:blipFill>
          <a:blip r:embed="rId2"/>
          <a:stretch>
            <a:fillRect/>
          </a:stretch>
        </p:blipFill>
        <p:spPr>
          <a:xfrm>
            <a:off x="4205368" y="282498"/>
            <a:ext cx="3783945" cy="4586868"/>
          </a:xfrm>
          <a:prstGeom prst="rect">
            <a:avLst/>
          </a:prstGeom>
        </p:spPr>
      </p:pic>
      <p:pic>
        <p:nvPicPr>
          <p:cNvPr id="5" name="Google Shape;27;p17">
            <a:extLst>
              <a:ext uri="{FF2B5EF4-FFF2-40B4-BE49-F238E27FC236}">
                <a16:creationId xmlns:a16="http://schemas.microsoft.com/office/drawing/2014/main" id="{5BC378FE-9041-1090-6FC6-B87E86C9DD3A}"/>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7" name="Kuva 6" descr="Kuva, joka sisältää kohteen teksti, kuvakaappaus, Fontti, Sähkönsininen&#10;&#10;Tekoälyn generoima sisältö voi olla virheellistä.">
            <a:extLst>
              <a:ext uri="{FF2B5EF4-FFF2-40B4-BE49-F238E27FC236}">
                <a16:creationId xmlns:a16="http://schemas.microsoft.com/office/drawing/2014/main" id="{95F8CE38-BF6A-BB98-0789-910E3CE8B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A8DF6F82-AA5A-667A-7D7A-0D1F68F576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414753538"/>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6"/>
        <p:cNvGrpSpPr/>
        <p:nvPr/>
      </p:nvGrpSpPr>
      <p:grpSpPr>
        <a:xfrm>
          <a:off x="0" y="0"/>
          <a:ext cx="0" cy="0"/>
          <a:chOff x="0" y="0"/>
          <a:chExt cx="0" cy="0"/>
        </a:xfrm>
      </p:grpSpPr>
      <p:sp>
        <p:nvSpPr>
          <p:cNvPr id="127" name="Google Shape;127;p36"/>
          <p:cNvSpPr txBox="1">
            <a:spLocks noGrp="1"/>
          </p:cNvSpPr>
          <p:nvPr>
            <p:ph type="body" idx="1"/>
          </p:nvPr>
        </p:nvSpPr>
        <p:spPr>
          <a:xfrm>
            <a:off x="447947" y="4538400"/>
            <a:ext cx="5998800" cy="605100"/>
          </a:xfrm>
          <a:prstGeom prst="rect">
            <a:avLst/>
          </a:prstGeom>
          <a:noFill/>
          <a:ln>
            <a:noFill/>
          </a:ln>
        </p:spPr>
        <p:txBody>
          <a:bodyPr spcFirstLastPara="1" wrap="square" lIns="91425" tIns="91425" rIns="91425" bIns="91425" numCol="1" anchor="ctr" anchorCtr="0">
            <a:normAutofit/>
          </a:bodyPr>
          <a:lstStyle>
            <a:lvl1pPr marL="457189" lvl="0" indent="-228594" algn="l">
              <a:lnSpc>
                <a:spcPct val="100000"/>
              </a:lnSpc>
              <a:spcBef>
                <a:spcPts val="0"/>
              </a:spcBef>
              <a:spcAft>
                <a:spcPts val="0"/>
              </a:spcAft>
              <a:buSzPts val="1400"/>
              <a:buNone/>
              <a:defRPr sz="1400"/>
            </a:lvl1pPr>
          </a:lstStyle>
          <a:p>
            <a:pPr lvl="0"/>
            <a:r>
              <a:rPr lang="fi-FI"/>
              <a:t>Muokkaa tekstin perustyylejä napsauttamalla</a:t>
            </a:r>
          </a:p>
        </p:txBody>
      </p:sp>
      <p:sp>
        <p:nvSpPr>
          <p:cNvPr id="128" name="Google Shape;128;p36"/>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C144259F-6573-850E-6895-0DD72E3BE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79" y="112076"/>
            <a:ext cx="1567932" cy="394062"/>
          </a:xfrm>
          <a:prstGeom prst="rect">
            <a:avLst/>
          </a:prstGeom>
        </p:spPr>
      </p:pic>
      <p:pic>
        <p:nvPicPr>
          <p:cNvPr id="6" name="Google Shape;27;p17">
            <a:extLst>
              <a:ext uri="{FF2B5EF4-FFF2-40B4-BE49-F238E27FC236}">
                <a16:creationId xmlns:a16="http://schemas.microsoft.com/office/drawing/2014/main" id="{BBC39239-B40A-366C-FD13-05D183D2409D}"/>
              </a:ext>
            </a:extLst>
          </p:cNvPr>
          <p:cNvPicPr preferRelativeResize="0"/>
          <p:nvPr/>
        </p:nvPicPr>
        <p:blipFill rotWithShape="1">
          <a:blip r:embed="rId3">
            <a:alphaModFix/>
          </a:blip>
          <a:srcRect/>
          <a:stretch/>
        </p:blipFill>
        <p:spPr>
          <a:xfrm>
            <a:off x="1626460" y="59964"/>
            <a:ext cx="2229785" cy="579882"/>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70D5502-A69D-8FED-4FB5-00B7CAF79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6803" y="49427"/>
            <a:ext cx="535197" cy="535197"/>
          </a:xfrm>
          <a:prstGeom prst="rect">
            <a:avLst/>
          </a:prstGeom>
        </p:spPr>
      </p:pic>
    </p:spTree>
    <p:extLst>
      <p:ext uri="{BB962C8B-B14F-4D97-AF65-F5344CB8AC3E}">
        <p14:creationId xmlns:p14="http://schemas.microsoft.com/office/powerpoint/2010/main" val="281778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9"/>
        <p:cNvGrpSpPr/>
        <p:nvPr/>
      </p:nvGrpSpPr>
      <p:grpSpPr>
        <a:xfrm>
          <a:off x="0" y="0"/>
          <a:ext cx="0" cy="0"/>
          <a:chOff x="0" y="0"/>
          <a:chExt cx="0" cy="0"/>
        </a:xfrm>
      </p:grpSpPr>
      <p:sp>
        <p:nvSpPr>
          <p:cNvPr id="130" name="Google Shape;130;p3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1" name="Google Shape;131;p3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numCol="1" anchor="t" anchorCtr="0">
            <a:normAutofit/>
          </a:bodyPr>
          <a:lstStyle>
            <a:lvl1pPr marL="457189" lvl="0" indent="-342892" algn="ctr">
              <a:lnSpc>
                <a:spcPct val="115000"/>
              </a:lnSpc>
              <a:spcBef>
                <a:spcPts val="0"/>
              </a:spcBef>
              <a:spcAft>
                <a:spcPts val="0"/>
              </a:spcAft>
              <a:buSzPts val="1800"/>
              <a:buChar char="●"/>
              <a:defRPr/>
            </a:lvl1pPr>
            <a:lvl2pPr marL="914378" lvl="1" indent="-317492" algn="ctr">
              <a:lnSpc>
                <a:spcPct val="115000"/>
              </a:lnSpc>
              <a:spcBef>
                <a:spcPts val="0"/>
              </a:spcBef>
              <a:spcAft>
                <a:spcPts val="0"/>
              </a:spcAft>
              <a:buSzPts val="1400"/>
              <a:buChar char="○"/>
              <a:defRPr/>
            </a:lvl2pPr>
            <a:lvl3pPr marL="1371566" lvl="2" indent="-317492" algn="ctr">
              <a:lnSpc>
                <a:spcPct val="115000"/>
              </a:lnSpc>
              <a:spcBef>
                <a:spcPts val="0"/>
              </a:spcBef>
              <a:spcAft>
                <a:spcPts val="0"/>
              </a:spcAft>
              <a:buSzPts val="1400"/>
              <a:buChar char="■"/>
              <a:defRPr/>
            </a:lvl3pPr>
            <a:lvl4pPr marL="1828754" lvl="3" indent="-317492" algn="ctr">
              <a:lnSpc>
                <a:spcPct val="115000"/>
              </a:lnSpc>
              <a:spcBef>
                <a:spcPts val="0"/>
              </a:spcBef>
              <a:spcAft>
                <a:spcPts val="0"/>
              </a:spcAft>
              <a:buSzPts val="1400"/>
              <a:buChar char="●"/>
              <a:defRPr/>
            </a:lvl4pPr>
            <a:lvl5pPr marL="2285943" lvl="4" indent="-317492" algn="ctr">
              <a:lnSpc>
                <a:spcPct val="115000"/>
              </a:lnSpc>
              <a:spcBef>
                <a:spcPts val="0"/>
              </a:spcBef>
              <a:spcAft>
                <a:spcPts val="0"/>
              </a:spcAft>
              <a:buSzPts val="1400"/>
              <a:buChar char="○"/>
              <a:defRPr/>
            </a:lvl5pPr>
            <a:lvl6pPr marL="2743132" lvl="5" indent="-317492" algn="ctr">
              <a:lnSpc>
                <a:spcPct val="115000"/>
              </a:lnSpc>
              <a:spcBef>
                <a:spcPts val="0"/>
              </a:spcBef>
              <a:spcAft>
                <a:spcPts val="0"/>
              </a:spcAft>
              <a:buSzPts val="1400"/>
              <a:buChar char="■"/>
              <a:defRPr/>
            </a:lvl6pPr>
            <a:lvl7pPr marL="3200320" lvl="6" indent="-317492" algn="ctr">
              <a:lnSpc>
                <a:spcPct val="115000"/>
              </a:lnSpc>
              <a:spcBef>
                <a:spcPts val="0"/>
              </a:spcBef>
              <a:spcAft>
                <a:spcPts val="0"/>
              </a:spcAft>
              <a:buSzPts val="1400"/>
              <a:buChar char="●"/>
              <a:defRPr/>
            </a:lvl7pPr>
            <a:lvl8pPr marL="3657509" lvl="7" indent="-317492" algn="ctr">
              <a:lnSpc>
                <a:spcPct val="115000"/>
              </a:lnSpc>
              <a:spcBef>
                <a:spcPts val="0"/>
              </a:spcBef>
              <a:spcAft>
                <a:spcPts val="0"/>
              </a:spcAft>
              <a:buSzPts val="1400"/>
              <a:buChar char="○"/>
              <a:defRPr/>
            </a:lvl8pPr>
            <a:lvl9pPr marL="4114697" lvl="8" indent="-317492" algn="ctr">
              <a:lnSpc>
                <a:spcPct val="115000"/>
              </a:lnSpc>
              <a:spcBef>
                <a:spcPts val="0"/>
              </a:spcBef>
              <a:spcAft>
                <a:spcPts val="0"/>
              </a:spcAft>
              <a:buSzPts val="1400"/>
              <a:buChar char="■"/>
              <a:defRPr/>
            </a:lvl9pPr>
          </a:lstStyle>
          <a:p>
            <a:pPr lvl="0"/>
            <a:r>
              <a:rPr lang="fi-FI"/>
              <a:t>Muokkaa tekstin perustyylejä napsauttamalla</a:t>
            </a:r>
          </a:p>
        </p:txBody>
      </p:sp>
      <p:sp>
        <p:nvSpPr>
          <p:cNvPr id="132" name="Google Shape;132;p37"/>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946E6FD-41C8-DDAA-6F41-93590A9B6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D90901BD-02A4-F2C4-8059-A0BA43359EF9}"/>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0D4F9E91-2BBE-573F-D58B-D6E80E1FF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858968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blipFill>
          <a:blip r:embed="rId2">
            <a:alphaModFix/>
          </a:blip>
          <a:stretch>
            <a:fillRect/>
          </a:stretch>
        </a:blipFill>
        <a:effectLst/>
      </p:bgPr>
    </p:bg>
    <p:spTree>
      <p:nvGrpSpPr>
        <p:cNvPr id="1" name="Shape 139"/>
        <p:cNvGrpSpPr/>
        <p:nvPr/>
      </p:nvGrpSpPr>
      <p:grpSpPr>
        <a:xfrm>
          <a:off x="0" y="0"/>
          <a:ext cx="0" cy="0"/>
          <a:chOff x="0" y="0"/>
          <a:chExt cx="0" cy="0"/>
        </a:xfrm>
      </p:grpSpPr>
      <p:sp>
        <p:nvSpPr>
          <p:cNvPr id="140" name="Google Shape;140;p58"/>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1" name="Google Shape;141;p58"/>
          <p:cNvSpPr txBox="1">
            <a:spLocks noGrp="1"/>
          </p:cNvSpPr>
          <p:nvPr>
            <p:ph type="body" idx="1"/>
          </p:nvPr>
        </p:nvSpPr>
        <p:spPr>
          <a:xfrm>
            <a:off x="428950" y="1152475"/>
            <a:ext cx="82863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42" name="Google Shape;142;p58"/>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49793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1"/>
        </a:solidFill>
        <a:effectLst/>
      </p:bgPr>
    </p:bg>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41825" y="2150850"/>
            <a:ext cx="6080676" cy="8418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0" name="Google Shape;60;p21"/>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a:t>‹#›</a:t>
            </a:fld>
            <a:endParaRPr>
              <a:solidFill>
                <a:schemeClr val="lt1"/>
              </a:solidFill>
            </a:endParaRPr>
          </a:p>
        </p:txBody>
      </p:sp>
      <p:pic>
        <p:nvPicPr>
          <p:cNvPr id="2" name="Picture 1">
            <a:extLst>
              <a:ext uri="{FF2B5EF4-FFF2-40B4-BE49-F238E27FC236}">
                <a16:creationId xmlns:a16="http://schemas.microsoft.com/office/drawing/2014/main" id="{F7E15A71-DEC8-91D4-BD1E-0F780865810A}"/>
              </a:ext>
            </a:extLst>
          </p:cNvPr>
          <p:cNvPicPr>
            <a:picLocks noChangeAspect="1"/>
          </p:cNvPicPr>
          <p:nvPr userDrawn="1"/>
        </p:nvPicPr>
        <p:blipFill>
          <a:blip r:embed="rId2"/>
          <a:stretch>
            <a:fillRect/>
          </a:stretch>
        </p:blipFill>
        <p:spPr>
          <a:xfrm>
            <a:off x="6605322" y="1331550"/>
            <a:ext cx="2046210" cy="2480399"/>
          </a:xfrm>
          <a:prstGeom prst="rect">
            <a:avLst/>
          </a:prstGeom>
        </p:spPr>
      </p:pic>
    </p:spTree>
    <p:extLst>
      <p:ext uri="{BB962C8B-B14F-4D97-AF65-F5344CB8AC3E}">
        <p14:creationId xmlns:p14="http://schemas.microsoft.com/office/powerpoint/2010/main" val="3939341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1 - kuvapaikka">
  <p:cSld name="Title slide 1 1 - kuvapaikka">
    <p:bg>
      <p:bgPr>
        <a:noFill/>
        <a:effectLst/>
      </p:bgPr>
    </p:bg>
    <p:spTree>
      <p:nvGrpSpPr>
        <p:cNvPr id="1" name="Shape 51"/>
        <p:cNvGrpSpPr/>
        <p:nvPr/>
      </p:nvGrpSpPr>
      <p:grpSpPr>
        <a:xfrm>
          <a:off x="0" y="0"/>
          <a:ext cx="0" cy="0"/>
          <a:chOff x="0" y="0"/>
          <a:chExt cx="0" cy="0"/>
        </a:xfrm>
      </p:grpSpPr>
      <p:sp>
        <p:nvSpPr>
          <p:cNvPr id="52" name="Google Shape;52;p20"/>
          <p:cNvSpPr>
            <a:spLocks noGrp="1" noRot="1" noMove="1" noResize="1" noEditPoints="1" noAdjustHandles="1" noChangeArrowheads="1" noChangeShapeType="1"/>
          </p:cNvSpPr>
          <p:nvPr>
            <p:ph type="pic" idx="2"/>
          </p:nvPr>
        </p:nvSpPr>
        <p:spPr>
          <a:xfrm>
            <a:off x="-6875" y="7360"/>
            <a:ext cx="6062100" cy="5143500"/>
          </a:xfrm>
          <a:prstGeom prst="rect">
            <a:avLst/>
          </a:prstGeom>
          <a:noFill/>
          <a:ln>
            <a:noFill/>
          </a:ln>
        </p:spPr>
        <p:txBody>
          <a:bodyPr/>
          <a:lstStyle>
            <a:lvl1pPr marL="85725" indent="0">
              <a:buNone/>
              <a:defRPr/>
            </a:lvl1pPr>
          </a:lstStyle>
          <a:p>
            <a:r>
              <a:rPr lang="fi-FI"/>
              <a:t>Lisää kuva napsauttamalla kuvaketta</a:t>
            </a:r>
          </a:p>
        </p:txBody>
      </p:sp>
      <p:sp>
        <p:nvSpPr>
          <p:cNvPr id="53" name="Google Shape;53;p20"/>
          <p:cNvSpPr/>
          <p:nvPr/>
        </p:nvSpPr>
        <p:spPr>
          <a:xfrm>
            <a:off x="6056175" y="225"/>
            <a:ext cx="3087900" cy="5143500"/>
          </a:xfrm>
          <a:prstGeom prst="rect">
            <a:avLst/>
          </a:prstGeom>
          <a:solidFill>
            <a:srgbClr val="333399"/>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0"/>
          <p:cNvSpPr txBox="1">
            <a:spLocks noGrp="1"/>
          </p:cNvSpPr>
          <p:nvPr>
            <p:ph type="ctrTitle"/>
          </p:nvPr>
        </p:nvSpPr>
        <p:spPr>
          <a:xfrm>
            <a:off x="450005" y="744575"/>
            <a:ext cx="5208300" cy="2052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Clr>
                <a:schemeClr val="lt1"/>
              </a:buClr>
              <a:buSzPts val="2600"/>
              <a:buNone/>
              <a:defRPr sz="2600">
                <a:solidFill>
                  <a:schemeClr val="lt1"/>
                </a:solidFill>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r>
              <a:rPr lang="fi-FI"/>
              <a:t>Muokkaa ots. perustyyl. napsautt.</a:t>
            </a:r>
            <a:endParaRPr/>
          </a:p>
        </p:txBody>
      </p:sp>
      <p:sp>
        <p:nvSpPr>
          <p:cNvPr id="55" name="Google Shape;55;p20"/>
          <p:cNvSpPr txBox="1">
            <a:spLocks noGrp="1"/>
          </p:cNvSpPr>
          <p:nvPr>
            <p:ph type="subTitle" idx="1"/>
          </p:nvPr>
        </p:nvSpPr>
        <p:spPr>
          <a:xfrm>
            <a:off x="450000" y="2834125"/>
            <a:ext cx="5208300" cy="792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r>
              <a:rPr lang="fi-FI"/>
              <a:t>Muokkaa alaotsikon perustyyliä napsautt.</a:t>
            </a:r>
            <a:endParaRPr/>
          </a:p>
        </p:txBody>
      </p:sp>
      <p:sp>
        <p:nvSpPr>
          <p:cNvPr id="56" name="Google Shape;56;p20"/>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smtClean="0"/>
              <a:t>‹#›</a:t>
            </a:fld>
            <a:endParaRPr lang="en"/>
          </a:p>
        </p:txBody>
      </p:sp>
      <p:pic>
        <p:nvPicPr>
          <p:cNvPr id="12" name="Kuva 11" descr="Kuva, joka sisältää kohteen teksti, kuvakaappaus, Fontti, Sähkönsininen&#10;&#10;Tekoälyn generoima sisältö voi olla virheellistä.">
            <a:extLst>
              <a:ext uri="{FF2B5EF4-FFF2-40B4-BE49-F238E27FC236}">
                <a16:creationId xmlns:a16="http://schemas.microsoft.com/office/drawing/2014/main" id="{6CB40F1B-AE6B-3699-A569-60C1A939A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13" name="Google Shape;27;p17">
            <a:extLst>
              <a:ext uri="{FF2B5EF4-FFF2-40B4-BE49-F238E27FC236}">
                <a16:creationId xmlns:a16="http://schemas.microsoft.com/office/drawing/2014/main" id="{D4769899-1472-A759-D00B-614BEAA7AADA}"/>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C0A85DC-D324-939C-1A49-CB1A005A5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928314642"/>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78" name="Google Shape;78;p24"/>
          <p:cNvSpPr txBox="1">
            <a:spLocks noGrp="1"/>
          </p:cNvSpPr>
          <p:nvPr>
            <p:ph type="body" idx="1"/>
          </p:nvPr>
        </p:nvSpPr>
        <p:spPr>
          <a:xfrm>
            <a:off x="428950" y="1152475"/>
            <a:ext cx="8286300" cy="3147516"/>
          </a:xfrm>
          <a:prstGeom prst="rect">
            <a:avLst/>
          </a:prstGeom>
          <a:noFill/>
          <a:ln>
            <a:noFill/>
          </a:ln>
        </p:spPr>
        <p:txBody>
          <a:bodyPr spcFirstLastPara="1" wrap="square" lIns="91425" tIns="91425" rIns="91425" bIns="91425" numCol="1" anchor="t" anchorCtr="0">
            <a:norm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pPr lvl="0"/>
            <a:r>
              <a:rPr lang="fi-FI"/>
              <a:t>Muokkaa tekstin perustyylejä napsauttamalla</a:t>
            </a:r>
          </a:p>
        </p:txBody>
      </p:sp>
      <p:sp>
        <p:nvSpPr>
          <p:cNvPr id="79" name="Google Shape;79;p24"/>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E82D8BDA-FE4B-03F2-7A0F-2E0046AB1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520A282E-A03C-35AA-9BF4-F7B3E4CA5096}"/>
              </a:ext>
            </a:extLst>
          </p:cNvPr>
          <p:cNvPicPr preferRelativeResize="0"/>
          <p:nvPr/>
        </p:nvPicPr>
        <p:blipFill rotWithShape="1">
          <a:blip r:embed="rId4">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757709E-09DF-856F-87D9-D8170DDCC7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825492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85"/>
        <p:cNvGrpSpPr/>
        <p:nvPr/>
      </p:nvGrpSpPr>
      <p:grpSpPr>
        <a:xfrm>
          <a:off x="0" y="0"/>
          <a:ext cx="0" cy="0"/>
          <a:chOff x="0" y="0"/>
          <a:chExt cx="0" cy="0"/>
        </a:xfrm>
      </p:grpSpPr>
      <p:sp>
        <p:nvSpPr>
          <p:cNvPr id="86" name="Google Shape;86;p26"/>
          <p:cNvSpPr txBox="1">
            <a:spLocks noGrp="1"/>
          </p:cNvSpPr>
          <p:nvPr>
            <p:ph type="title"/>
          </p:nvPr>
        </p:nvSpPr>
        <p:spPr>
          <a:xfrm>
            <a:off x="441825" y="2150850"/>
            <a:ext cx="6153502" cy="8418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r>
              <a:rPr lang="fi-FI"/>
              <a:t>Muokkaa ots. perustyyl. napsautt.</a:t>
            </a:r>
            <a:endParaRPr/>
          </a:p>
        </p:txBody>
      </p:sp>
      <p:sp>
        <p:nvSpPr>
          <p:cNvPr id="87" name="Google Shape;87;p26"/>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solidFill>
                <a:schemeClr val="lt1"/>
              </a:solidFill>
            </a:endParaRPr>
          </a:p>
        </p:txBody>
      </p:sp>
      <p:sp>
        <p:nvSpPr>
          <p:cNvPr id="89" name="Google Shape;89;p26"/>
          <p:cNvSpPr/>
          <p:nvPr/>
        </p:nvSpPr>
        <p:spPr>
          <a:xfrm>
            <a:off x="7606125" y="225"/>
            <a:ext cx="1538100" cy="5143500"/>
          </a:xfrm>
          <a:prstGeom prst="rect">
            <a:avLst/>
          </a:prstGeom>
          <a:solidFill>
            <a:srgbClr val="FF99CC"/>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20EA33E6-6979-3EF6-CE4D-997AC5B03BA1}"/>
              </a:ext>
            </a:extLst>
          </p:cNvPr>
          <p:cNvPicPr>
            <a:picLocks noChangeAspect="1"/>
          </p:cNvPicPr>
          <p:nvPr/>
        </p:nvPicPr>
        <p:blipFill>
          <a:blip r:embed="rId2"/>
          <a:stretch>
            <a:fillRect/>
          </a:stretch>
        </p:blipFill>
        <p:spPr>
          <a:xfrm>
            <a:off x="6605322" y="1331551"/>
            <a:ext cx="2046210" cy="24803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D75E5EC-01C0-B19B-AB77-CE912A68C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6" name="Google Shape;27;p17">
            <a:extLst>
              <a:ext uri="{FF2B5EF4-FFF2-40B4-BE49-F238E27FC236}">
                <a16:creationId xmlns:a16="http://schemas.microsoft.com/office/drawing/2014/main" id="{6574329C-AA1E-3ABB-DCCB-969E16106317}"/>
              </a:ext>
            </a:extLst>
          </p:cNvPr>
          <p:cNvPicPr preferRelativeResize="0"/>
          <p:nvPr/>
        </p:nvPicPr>
        <p:blipFill rotWithShape="1">
          <a:blip r:embed="rId4">
            <a:alphaModFix/>
          </a:blip>
          <a:srcRect/>
          <a:stretch/>
        </p:blipFill>
        <p:spPr>
          <a:xfrm>
            <a:off x="1678219" y="4556483"/>
            <a:ext cx="2229785" cy="579882"/>
          </a:xfrm>
          <a:prstGeom prst="rect">
            <a:avLst/>
          </a:prstGeom>
          <a:noFill/>
          <a:ln>
            <a:noFill/>
          </a:ln>
        </p:spPr>
      </p:pic>
      <p:pic>
        <p:nvPicPr>
          <p:cNvPr id="3" name="Kuva 2" descr="Kuva, joka sisältää kohteen teksti, piha-, nisäkäs&#10;&#10;Kuvaus luotu automaattisesti">
            <a:extLst>
              <a:ext uri="{FF2B5EF4-FFF2-40B4-BE49-F238E27FC236}">
                <a16:creationId xmlns:a16="http://schemas.microsoft.com/office/drawing/2014/main" id="{687DD83D-90C2-B6EE-6C0E-96612691FD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7556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2 - kuvapaikka">
  <p:cSld name="Section header 2 - kuvapaikka">
    <p:bg>
      <p:bgPr>
        <a:solidFill>
          <a:schemeClr val="lt1"/>
        </a:solidFill>
        <a:effectLst/>
      </p:bgPr>
    </p:bg>
    <p:spTree>
      <p:nvGrpSpPr>
        <p:cNvPr id="1" name="Shape 91"/>
        <p:cNvGrpSpPr/>
        <p:nvPr/>
      </p:nvGrpSpPr>
      <p:grpSpPr>
        <a:xfrm>
          <a:off x="0" y="0"/>
          <a:ext cx="0" cy="0"/>
          <a:chOff x="0" y="0"/>
          <a:chExt cx="0" cy="0"/>
        </a:xfrm>
      </p:grpSpPr>
      <p:sp>
        <p:nvSpPr>
          <p:cNvPr id="92" name="Google Shape;92;p27"/>
          <p:cNvSpPr>
            <a:spLocks noGrp="1"/>
          </p:cNvSpPr>
          <p:nvPr>
            <p:ph type="pic" idx="2"/>
          </p:nvPr>
        </p:nvSpPr>
        <p:spPr>
          <a:xfrm>
            <a:off x="0" y="225"/>
            <a:ext cx="7606200" cy="5143500"/>
          </a:xfrm>
          <a:prstGeom prst="rect">
            <a:avLst/>
          </a:prstGeom>
          <a:noFill/>
          <a:ln>
            <a:noFill/>
          </a:ln>
        </p:spPr>
      </p:sp>
      <p:sp>
        <p:nvSpPr>
          <p:cNvPr id="93" name="Google Shape;93;p27"/>
          <p:cNvSpPr txBox="1">
            <a:spLocks noGrp="1"/>
          </p:cNvSpPr>
          <p:nvPr>
            <p:ph type="title"/>
          </p:nvPr>
        </p:nvSpPr>
        <p:spPr>
          <a:xfrm>
            <a:off x="441826" y="2150850"/>
            <a:ext cx="6807591" cy="8418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r>
              <a:rPr lang="fi-FI"/>
              <a:t>Muokkaa ots. perustyyl. napsautt.</a:t>
            </a:r>
            <a:endParaRPr/>
          </a:p>
        </p:txBody>
      </p:sp>
      <p:sp>
        <p:nvSpPr>
          <p:cNvPr id="94" name="Google Shape;94;p27"/>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solidFill>
                <a:schemeClr val="lt1"/>
              </a:solidFill>
            </a:endParaRPr>
          </a:p>
        </p:txBody>
      </p:sp>
      <p:sp>
        <p:nvSpPr>
          <p:cNvPr id="96" name="Google Shape;96;p27"/>
          <p:cNvSpPr/>
          <p:nvPr/>
        </p:nvSpPr>
        <p:spPr>
          <a:xfrm>
            <a:off x="7606125" y="225"/>
            <a:ext cx="1538100" cy="5143500"/>
          </a:xfrm>
          <a:prstGeom prst="rect">
            <a:avLst/>
          </a:prstGeom>
          <a:solidFill>
            <a:srgbClr val="FF99CC"/>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4807918-6394-FB5B-CE30-914E1F256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CAFC6984-4C7C-2748-46E5-EDC5EE890707}"/>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69C866B-9064-B99B-DC97-F6D951F6E1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1355253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1"/>
        <p:cNvGrpSpPr/>
        <p:nvPr/>
      </p:nvGrpSpPr>
      <p:grpSpPr>
        <a:xfrm>
          <a:off x="0" y="0"/>
          <a:ext cx="0" cy="0"/>
          <a:chOff x="0" y="0"/>
          <a:chExt cx="0" cy="0"/>
        </a:xfrm>
      </p:grpSpPr>
      <p:sp>
        <p:nvSpPr>
          <p:cNvPr id="102" name="Google Shape;102;p29"/>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3" name="Google Shape;103;p29"/>
          <p:cNvSpPr txBox="1">
            <a:spLocks noGrp="1"/>
          </p:cNvSpPr>
          <p:nvPr>
            <p:ph type="body" idx="1"/>
          </p:nvPr>
        </p:nvSpPr>
        <p:spPr>
          <a:xfrm>
            <a:off x="311700" y="1152475"/>
            <a:ext cx="3999900" cy="3130541"/>
          </a:xfrm>
          <a:prstGeom prst="rect">
            <a:avLst/>
          </a:prstGeom>
          <a:noFill/>
          <a:ln>
            <a:noFill/>
          </a:ln>
        </p:spPr>
        <p:txBody>
          <a:bodyPr spcFirstLastPara="1" wrap="square" lIns="91425" tIns="91425" rIns="91425" bIns="91425" numCol="1" anchor="t" anchorCtr="0">
            <a:normAutofit/>
          </a:bodyPr>
          <a:lstStyle>
            <a:lvl1pPr marL="457189" lvl="0" indent="-317492" algn="l">
              <a:lnSpc>
                <a:spcPct val="115000"/>
              </a:lnSpc>
              <a:spcBef>
                <a:spcPts val="0"/>
              </a:spcBef>
              <a:spcAft>
                <a:spcPts val="0"/>
              </a:spcAft>
              <a:buSzPts val="1400"/>
              <a:buChar char="●"/>
              <a:defRPr sz="14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04" name="Google Shape;104;p29"/>
          <p:cNvSpPr txBox="1">
            <a:spLocks noGrp="1"/>
          </p:cNvSpPr>
          <p:nvPr>
            <p:ph type="body" idx="2"/>
          </p:nvPr>
        </p:nvSpPr>
        <p:spPr>
          <a:xfrm>
            <a:off x="4832400" y="1152475"/>
            <a:ext cx="3999900" cy="3130541"/>
          </a:xfrm>
          <a:prstGeom prst="rect">
            <a:avLst/>
          </a:prstGeom>
          <a:noFill/>
          <a:ln>
            <a:noFill/>
          </a:ln>
        </p:spPr>
        <p:txBody>
          <a:bodyPr spcFirstLastPara="1" wrap="square" lIns="91425" tIns="91425" rIns="91425" bIns="91425" numCol="1" anchor="t" anchorCtr="0">
            <a:normAutofit/>
          </a:bodyPr>
          <a:lstStyle>
            <a:lvl1pPr marL="457189" lvl="0" indent="-317492" algn="l">
              <a:lnSpc>
                <a:spcPct val="115000"/>
              </a:lnSpc>
              <a:spcBef>
                <a:spcPts val="0"/>
              </a:spcBef>
              <a:spcAft>
                <a:spcPts val="0"/>
              </a:spcAft>
              <a:buSzPts val="1400"/>
              <a:buChar char="●"/>
              <a:defRPr sz="14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05" name="Google Shape;105;p29"/>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AD84FB04-C4F6-E261-50F3-6E5A8C816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931081E7-7563-1DE0-7C4C-6810128DD54E}"/>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D53B332C-2ED6-E680-5724-29F7D5452F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175840324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06"/>
        <p:cNvGrpSpPr/>
        <p:nvPr/>
      </p:nvGrpSpPr>
      <p:grpSpPr>
        <a:xfrm>
          <a:off x="0" y="0"/>
          <a:ext cx="0" cy="0"/>
          <a:chOff x="0" y="0"/>
          <a:chExt cx="0" cy="0"/>
        </a:xfrm>
      </p:grpSpPr>
      <p:sp>
        <p:nvSpPr>
          <p:cNvPr id="107" name="Google Shape;107;p30"/>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8" name="Google Shape;108;p30"/>
          <p:cNvSpPr txBox="1">
            <a:spLocks noGrp="1"/>
          </p:cNvSpPr>
          <p:nvPr>
            <p:ph type="body" idx="1"/>
          </p:nvPr>
        </p:nvSpPr>
        <p:spPr>
          <a:xfrm>
            <a:off x="311700" y="1152475"/>
            <a:ext cx="3999900" cy="3260903"/>
          </a:xfrm>
          <a:prstGeom prst="rect">
            <a:avLst/>
          </a:prstGeom>
          <a:noFill/>
          <a:ln>
            <a:noFill/>
          </a:ln>
        </p:spPr>
        <p:txBody>
          <a:bodyPr spcFirstLastPara="1" wrap="square" lIns="91425" tIns="91425" rIns="91425" bIns="91425" numCol="1" anchor="t" anchorCtr="0">
            <a:normAutofit/>
          </a:bodyPr>
          <a:lstStyle>
            <a:lvl1pPr marL="457189" lvl="0" indent="-317492" algn="l">
              <a:lnSpc>
                <a:spcPct val="115000"/>
              </a:lnSpc>
              <a:spcBef>
                <a:spcPts val="0"/>
              </a:spcBef>
              <a:spcAft>
                <a:spcPts val="0"/>
              </a:spcAft>
              <a:buSzPts val="1400"/>
              <a:buChar char="●"/>
              <a:defRPr sz="14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09" name="Google Shape;109;p30"/>
          <p:cNvSpPr txBox="1">
            <a:spLocks noGrp="1"/>
          </p:cNvSpPr>
          <p:nvPr>
            <p:ph type="body" idx="2"/>
          </p:nvPr>
        </p:nvSpPr>
        <p:spPr>
          <a:xfrm>
            <a:off x="4832400" y="1152475"/>
            <a:ext cx="3999900" cy="3260903"/>
          </a:xfrm>
          <a:prstGeom prst="rect">
            <a:avLst/>
          </a:prstGeom>
          <a:noFill/>
          <a:ln>
            <a:noFill/>
          </a:ln>
        </p:spPr>
        <p:txBody>
          <a:bodyPr spcFirstLastPara="1" wrap="square" lIns="91425" tIns="91425" rIns="91425" bIns="91425" numCol="1" anchor="t" anchorCtr="0">
            <a:normAutofit/>
          </a:bodyPr>
          <a:lstStyle>
            <a:lvl1pPr marL="457189" lvl="0" indent="-317492" algn="l">
              <a:lnSpc>
                <a:spcPct val="115000"/>
              </a:lnSpc>
              <a:spcBef>
                <a:spcPts val="0"/>
              </a:spcBef>
              <a:spcAft>
                <a:spcPts val="0"/>
              </a:spcAft>
              <a:buSzPts val="1400"/>
              <a:buChar char="●"/>
              <a:defRPr sz="14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10" name="Google Shape;110;p30"/>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30481510-DC30-765A-0B19-275EAF0D1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F508AE7C-0802-F51F-499C-2FDF02F21C8A}"/>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5F98F3E7-38FD-1A19-180E-28D01EC9F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2957288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1"/>
        <p:cNvGrpSpPr/>
        <p:nvPr/>
      </p:nvGrpSpPr>
      <p:grpSpPr>
        <a:xfrm>
          <a:off x="0" y="0"/>
          <a:ext cx="0" cy="0"/>
          <a:chOff x="0" y="0"/>
          <a:chExt cx="0" cy="0"/>
        </a:xfrm>
      </p:grpSpPr>
      <p:sp>
        <p:nvSpPr>
          <p:cNvPr id="112" name="Google Shape;112;p3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fi-FI"/>
              <a:t>Muokkaa ots. perustyyl. napsautt.</a:t>
            </a:r>
            <a:endParaRPr/>
          </a:p>
        </p:txBody>
      </p:sp>
      <p:sp>
        <p:nvSpPr>
          <p:cNvPr id="113" name="Google Shape;113;p3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numCol="1" anchor="t" anchorCtr="0">
            <a:normAutofit/>
          </a:bodyPr>
          <a:lstStyle>
            <a:lvl1pPr marL="457189" lvl="0" indent="-304793" algn="l">
              <a:lnSpc>
                <a:spcPct val="115000"/>
              </a:lnSpc>
              <a:spcBef>
                <a:spcPts val="0"/>
              </a:spcBef>
              <a:spcAft>
                <a:spcPts val="0"/>
              </a:spcAft>
              <a:buSzPts val="1200"/>
              <a:buChar char="●"/>
              <a:defRPr sz="12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14" name="Google Shape;114;p32"/>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934344D0-C33C-5764-3EE7-E58453BAF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3" name="Google Shape;27;p17">
            <a:extLst>
              <a:ext uri="{FF2B5EF4-FFF2-40B4-BE49-F238E27FC236}">
                <a16:creationId xmlns:a16="http://schemas.microsoft.com/office/drawing/2014/main" id="{475533CE-EBBC-1738-DE55-70D9F79C55AF}"/>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ACC41808-9284-E4BA-B58D-558634289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374772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1">
  <p:cSld name="Main point 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4"/>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smtClean="0"/>
              <a:t>‹#›</a:t>
            </a:fld>
            <a:endParaRPr lang="en"/>
          </a:p>
        </p:txBody>
      </p:sp>
      <p:sp>
        <p:nvSpPr>
          <p:cNvPr id="118" name="Google Shape;118;p34"/>
          <p:cNvSpPr txBox="1">
            <a:spLocks noGrp="1"/>
          </p:cNvSpPr>
          <p:nvPr>
            <p:ph type="title"/>
          </p:nvPr>
        </p:nvSpPr>
        <p:spPr>
          <a:xfrm>
            <a:off x="438800" y="450150"/>
            <a:ext cx="7162799" cy="704362"/>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fi-FI"/>
              <a:t>Muokkaa ots. perustyyl. napsautt.</a:t>
            </a:r>
            <a:endParaRPr/>
          </a:p>
        </p:txBody>
      </p:sp>
      <p:sp>
        <p:nvSpPr>
          <p:cNvPr id="119" name="Google Shape;119;p34"/>
          <p:cNvSpPr txBox="1">
            <a:spLocks noGrp="1"/>
          </p:cNvSpPr>
          <p:nvPr>
            <p:ph type="body" idx="1"/>
          </p:nvPr>
        </p:nvSpPr>
        <p:spPr>
          <a:xfrm>
            <a:off x="438800" y="1269635"/>
            <a:ext cx="7162800" cy="2788903"/>
          </a:xfrm>
          <a:prstGeom prst="rect">
            <a:avLst/>
          </a:prstGeom>
          <a:noFill/>
          <a:ln>
            <a:noFill/>
          </a:ln>
        </p:spPr>
        <p:txBody>
          <a:bodyPr spcFirstLastPara="1" wrap="square" lIns="91425" tIns="91425" rIns="91425" bIns="91425" numCol="1" anchor="t" anchorCtr="0">
            <a:norm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B3541140-CF51-A1C5-C655-F18D1A863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8F45DCD0-96BA-51EC-8CFD-FDDB3894E45E}"/>
              </a:ext>
            </a:extLst>
          </p:cNvPr>
          <p:cNvPicPr preferRelativeResize="0"/>
          <p:nvPr/>
        </p:nvPicPr>
        <p:blipFill rotWithShape="1">
          <a:blip r:embed="rId4">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3D48233-AC60-FAEB-DEDD-2741898D1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1112271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7" name="Google Shape;7;p14"/>
          <p:cNvSpPr txBox="1">
            <a:spLocks noGrp="1"/>
          </p:cNvSpPr>
          <p:nvPr>
            <p:ph type="body" idx="1"/>
          </p:nvPr>
        </p:nvSpPr>
        <p:spPr>
          <a:xfrm>
            <a:off x="428950" y="1152475"/>
            <a:ext cx="8286300" cy="3416400"/>
          </a:xfrm>
          <a:prstGeom prst="rect">
            <a:avLst/>
          </a:prstGeom>
          <a:noFill/>
          <a:ln>
            <a:noFill/>
          </a:ln>
        </p:spPr>
        <p:txBody>
          <a:bodyPr spcFirstLastPara="1" wrap="square" lIns="91425" tIns="91425" rIns="91425" bIns="91425" numCol="1" anchor="t" anchorCtr="0">
            <a:normAutofit/>
          </a:bodyPr>
          <a:lstStyle>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14"/>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80069974"/>
      </p:ext>
    </p:extLst>
  </p:cSld>
  <p:clrMap bg1="lt1" tx1="dk1" bg2="dk2" tx2="lt2" accent1="accent1" accent2="accent2" accent3="accent3" accent4="accent4" accent5="accent5" accent6="accent6" hlink="hlink" folHlink="folHlink"/>
  <p:sldLayoutIdLst>
    <p:sldLayoutId id="2147483762"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6" r:id="rId12"/>
    <p:sldLayoutId id="2147483777" r:id="rId1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s://me.niemikoti.fi/voimavarapuu/"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a:extLst>
            <a:ext uri="{FF2B5EF4-FFF2-40B4-BE49-F238E27FC236}">
              <a16:creationId xmlns:a16="http://schemas.microsoft.com/office/drawing/2014/main" id="{64E4A498-410E-3D8B-B694-560D16FECCC6}"/>
            </a:ext>
          </a:extLst>
        </p:cNvPr>
        <p:cNvGrpSpPr/>
        <p:nvPr/>
      </p:nvGrpSpPr>
      <p:grpSpPr>
        <a:xfrm>
          <a:off x="0" y="0"/>
          <a:ext cx="0" cy="0"/>
          <a:chOff x="0" y="0"/>
          <a:chExt cx="0" cy="0"/>
        </a:xfrm>
      </p:grpSpPr>
      <p:sp>
        <p:nvSpPr>
          <p:cNvPr id="229" name="Google Shape;229;p1">
            <a:extLst>
              <a:ext uri="{FF2B5EF4-FFF2-40B4-BE49-F238E27FC236}">
                <a16:creationId xmlns:a16="http://schemas.microsoft.com/office/drawing/2014/main" id="{5FB3FB81-7463-E8E1-E127-EAA12F1D28A8}"/>
              </a:ext>
            </a:extLst>
          </p:cNvPr>
          <p:cNvSpPr txBox="1">
            <a:spLocks noGrp="1"/>
          </p:cNvSpPr>
          <p:nvPr>
            <p:ph type="ctrTitle"/>
          </p:nvPr>
        </p:nvSpPr>
        <p:spPr>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2600"/>
              <a:buNone/>
            </a:pPr>
            <a:r>
              <a:rPr lang="en" sz="3200" err="1"/>
              <a:t>NuortenVire</a:t>
            </a:r>
          </a:p>
        </p:txBody>
      </p:sp>
      <p:sp>
        <p:nvSpPr>
          <p:cNvPr id="230" name="Google Shape;230;p1">
            <a:extLst>
              <a:ext uri="{FF2B5EF4-FFF2-40B4-BE49-F238E27FC236}">
                <a16:creationId xmlns:a16="http://schemas.microsoft.com/office/drawing/2014/main" id="{5BE7704E-F66E-0EAA-80B9-BD28FD9AFEE4}"/>
              </a:ext>
            </a:extLst>
          </p:cNvPr>
          <p:cNvSpPr txBox="1">
            <a:spLocks noGrp="1"/>
          </p:cNvSpPr>
          <p:nvPr>
            <p:ph type="subTitle" idx="1"/>
          </p:nvPr>
        </p:nvSpPr>
        <p:spPr>
          <a:prstGeom prst="rect">
            <a:avLst/>
          </a:prstGeom>
          <a:noFill/>
          <a:ln>
            <a:noFill/>
          </a:ln>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SzPts val="1400"/>
              <a:buNone/>
            </a:pPr>
            <a:r>
              <a:rPr lang="en"/>
              <a:t>Etäryhmävalmennus</a:t>
            </a:r>
          </a:p>
          <a:p>
            <a:pPr marL="0" lvl="0" indent="0" algn="l" rtl="0">
              <a:lnSpc>
                <a:spcPct val="100000"/>
              </a:lnSpc>
              <a:spcBef>
                <a:spcPts val="0"/>
              </a:spcBef>
              <a:spcAft>
                <a:spcPts val="0"/>
              </a:spcAft>
              <a:buSzPts val="1400"/>
              <a:buNone/>
            </a:pPr>
            <a:r>
              <a:rPr lang="fi-FI"/>
              <a:t>P</a:t>
            </a:r>
            <a:r>
              <a:rPr lang="en"/>
              <a:t>vm</a:t>
            </a:r>
          </a:p>
          <a:p>
            <a:pPr marL="0" lvl="0" indent="0" algn="l" rtl="0">
              <a:lnSpc>
                <a:spcPct val="100000"/>
              </a:lnSpc>
              <a:spcBef>
                <a:spcPts val="0"/>
              </a:spcBef>
              <a:spcAft>
                <a:spcPts val="0"/>
              </a:spcAft>
              <a:buSzPts val="1400"/>
              <a:buNone/>
            </a:pPr>
            <a:r>
              <a:rPr lang="en"/>
              <a:t>Valmentajien nimet</a:t>
            </a:r>
            <a:endParaRPr/>
          </a:p>
        </p:txBody>
      </p:sp>
    </p:spTree>
    <p:extLst>
      <p:ext uri="{BB962C8B-B14F-4D97-AF65-F5344CB8AC3E}">
        <p14:creationId xmlns:p14="http://schemas.microsoft.com/office/powerpoint/2010/main" val="2936509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88D54-3D2E-8786-E537-47BB51838CF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CCFD737-D4FB-D44A-A1B5-6DA6559ACFB0}"/>
              </a:ext>
            </a:extLst>
          </p:cNvPr>
          <p:cNvSpPr>
            <a:spLocks noGrp="1"/>
          </p:cNvSpPr>
          <p:nvPr>
            <p:ph type="title"/>
          </p:nvPr>
        </p:nvSpPr>
        <p:spPr/>
        <p:txBody>
          <a:bodyPr>
            <a:normAutofit fontScale="90000"/>
          </a:bodyPr>
          <a:lstStyle/>
          <a:p>
            <a:r>
              <a:rPr lang="fi-FI"/>
              <a:t>Sosiaalinen kuormittuminen</a:t>
            </a:r>
          </a:p>
        </p:txBody>
      </p:sp>
      <p:sp>
        <p:nvSpPr>
          <p:cNvPr id="3" name="Tekstin paikkamerkki 2">
            <a:extLst>
              <a:ext uri="{FF2B5EF4-FFF2-40B4-BE49-F238E27FC236}">
                <a16:creationId xmlns:a16="http://schemas.microsoft.com/office/drawing/2014/main" id="{7FB5B2F1-30DE-B21A-6DAD-ADA2D923CDA6}"/>
              </a:ext>
            </a:extLst>
          </p:cNvPr>
          <p:cNvSpPr>
            <a:spLocks noGrp="1"/>
          </p:cNvSpPr>
          <p:nvPr>
            <p:ph type="body" idx="1"/>
          </p:nvPr>
        </p:nvSpPr>
        <p:spPr>
          <a:xfrm>
            <a:off x="428950" y="1152476"/>
            <a:ext cx="6474052" cy="2343200"/>
          </a:xfrm>
        </p:spPr>
        <p:txBody>
          <a:bodyPr>
            <a:normAutofit/>
          </a:bodyPr>
          <a:lstStyle/>
          <a:p>
            <a:pPr marL="114300" indent="0">
              <a:lnSpc>
                <a:spcPct val="100000"/>
              </a:lnSpc>
              <a:buNone/>
            </a:pPr>
            <a:r>
              <a:rPr lang="fi-FI" sz="1400" b="1"/>
              <a:t>Sosiaalinen kuormittuminen </a:t>
            </a:r>
            <a:r>
              <a:rPr lang="fi-FI" sz="1400"/>
              <a:t>voi syntyä, jos on liikaa velvollisuuksia, konflikteja tai jos ei saa tarpeeksi aikaa olla rauhassa. Tällöin sosiaaliset tilanteet voivat tuntua liian raskailta ja voi tuntua, että ei jaksa olla muiden kanssa.</a:t>
            </a:r>
          </a:p>
          <a:p>
            <a:pPr marL="114300" indent="0">
              <a:lnSpc>
                <a:spcPct val="100000"/>
              </a:lnSpc>
              <a:buNone/>
            </a:pPr>
            <a:endParaRPr lang="fi-FI" sz="1400"/>
          </a:p>
          <a:p>
            <a:pPr marL="114300" indent="0">
              <a:lnSpc>
                <a:spcPct val="100000"/>
              </a:lnSpc>
              <a:buNone/>
            </a:pPr>
            <a:r>
              <a:rPr lang="fi-FI" sz="1400" b="1"/>
              <a:t>Miten sosiaalinen kuormitus voi näkyä tai tuntua?</a:t>
            </a:r>
          </a:p>
          <a:p>
            <a:pPr>
              <a:lnSpc>
                <a:spcPct val="100000"/>
              </a:lnSpc>
            </a:pPr>
            <a:r>
              <a:rPr lang="fi-FI" sz="1400"/>
              <a:t>Halu olla yksin ja välttää muita ihmisiä.</a:t>
            </a:r>
          </a:p>
          <a:p>
            <a:pPr>
              <a:lnSpc>
                <a:spcPct val="100000"/>
              </a:lnSpc>
            </a:pPr>
            <a:r>
              <a:rPr lang="fi-FI" sz="1400"/>
              <a:t>Väsyminen nopeasti sosiaalisissa tilanteissa.</a:t>
            </a:r>
          </a:p>
          <a:p>
            <a:pPr>
              <a:lnSpc>
                <a:spcPct val="100000"/>
              </a:lnSpc>
            </a:pPr>
            <a:r>
              <a:rPr lang="fi-FI" sz="1400"/>
              <a:t>Ärtyneisyys tai tunne, että muiden seura on raskasta.</a:t>
            </a:r>
          </a:p>
          <a:p>
            <a:pPr>
              <a:lnSpc>
                <a:spcPct val="100000"/>
              </a:lnSpc>
            </a:pPr>
            <a:r>
              <a:rPr lang="fi-FI" sz="1400"/>
              <a:t>Stressi tai ahdistus, kun täytyy kohdata ihmisiä.</a:t>
            </a:r>
          </a:p>
        </p:txBody>
      </p:sp>
      <p:pic>
        <p:nvPicPr>
          <p:cNvPr id="4" name="Kuva 3">
            <a:extLst>
              <a:ext uri="{FF2B5EF4-FFF2-40B4-BE49-F238E27FC236}">
                <a16:creationId xmlns:a16="http://schemas.microsoft.com/office/drawing/2014/main" id="{9F11970C-F890-68FF-23B7-B697822DD027}"/>
              </a:ext>
            </a:extLst>
          </p:cNvPr>
          <p:cNvPicPr>
            <a:picLocks noChangeAspect="1"/>
          </p:cNvPicPr>
          <p:nvPr/>
        </p:nvPicPr>
        <p:blipFill>
          <a:blip r:embed="rId3"/>
          <a:stretch>
            <a:fillRect/>
          </a:stretch>
        </p:blipFill>
        <p:spPr>
          <a:xfrm>
            <a:off x="6903002" y="3076188"/>
            <a:ext cx="1101417" cy="1108478"/>
          </a:xfrm>
          <a:prstGeom prst="rect">
            <a:avLst/>
          </a:prstGeom>
        </p:spPr>
      </p:pic>
      <p:sp>
        <p:nvSpPr>
          <p:cNvPr id="5" name="Suorakulmio 4">
            <a:extLst>
              <a:ext uri="{FF2B5EF4-FFF2-40B4-BE49-F238E27FC236}">
                <a16:creationId xmlns:a16="http://schemas.microsoft.com/office/drawing/2014/main" id="{FAFEB088-AA62-1163-AEC1-D4CEB75EA77D}"/>
              </a:ext>
            </a:extLst>
          </p:cNvPr>
          <p:cNvSpPr/>
          <p:nvPr/>
        </p:nvSpPr>
        <p:spPr>
          <a:xfrm>
            <a:off x="7591749" y="4673920"/>
            <a:ext cx="962123" cy="215444"/>
          </a:xfrm>
          <a:prstGeom prst="rect">
            <a:avLst/>
          </a:prstGeom>
        </p:spPr>
        <p:txBody>
          <a:bodyPr wrap="none">
            <a:spAutoFit/>
          </a:bodyPr>
          <a:lstStyle/>
          <a:p>
            <a:r>
              <a:rPr lang="fi-FI" sz="800">
                <a:latin typeface="Montserrat" panose="020B0604020202020204" charset="0"/>
              </a:rPr>
              <a:t>Kuva: Papunet.</a:t>
            </a:r>
          </a:p>
        </p:txBody>
      </p:sp>
      <p:sp>
        <p:nvSpPr>
          <p:cNvPr id="6" name="Tekstiruutu 5">
            <a:extLst>
              <a:ext uri="{FF2B5EF4-FFF2-40B4-BE49-F238E27FC236}">
                <a16:creationId xmlns:a16="http://schemas.microsoft.com/office/drawing/2014/main" id="{C50AD600-71BE-8EB3-56D3-A8100F5D0870}"/>
              </a:ext>
            </a:extLst>
          </p:cNvPr>
          <p:cNvSpPr txBox="1"/>
          <p:nvPr/>
        </p:nvSpPr>
        <p:spPr>
          <a:xfrm>
            <a:off x="428950" y="4354325"/>
            <a:ext cx="1016625" cy="215444"/>
          </a:xfrm>
          <a:prstGeom prst="rect">
            <a:avLst/>
          </a:prstGeom>
          <a:noFill/>
        </p:spPr>
        <p:txBody>
          <a:bodyPr wrap="none" rtlCol="0">
            <a:spAutoFit/>
          </a:bodyPr>
          <a:lstStyle/>
          <a:p>
            <a:r>
              <a:rPr lang="fi-FI" sz="800">
                <a:latin typeface="+mj-lt"/>
              </a:rPr>
              <a:t>Lähde: </a:t>
            </a:r>
            <a:r>
              <a:rPr lang="fi-FI" sz="800" err="1">
                <a:latin typeface="+mj-lt"/>
              </a:rPr>
              <a:t>ChatGBT</a:t>
            </a:r>
            <a:endParaRPr lang="fi-FI" sz="800">
              <a:latin typeface="+mj-lt"/>
            </a:endParaRPr>
          </a:p>
        </p:txBody>
      </p:sp>
    </p:spTree>
    <p:extLst>
      <p:ext uri="{BB962C8B-B14F-4D97-AF65-F5344CB8AC3E}">
        <p14:creationId xmlns:p14="http://schemas.microsoft.com/office/powerpoint/2010/main" val="477997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 joka sisältää kohteen teksti, diagrammi, kuvakaappaus, viiva&#10;&#10;Kuvaus luotu automaattisesti">
            <a:extLst>
              <a:ext uri="{FF2B5EF4-FFF2-40B4-BE49-F238E27FC236}">
                <a16:creationId xmlns:a16="http://schemas.microsoft.com/office/drawing/2014/main" id="{DADFBFA4-1FAF-9729-E492-9FC085F06C41}"/>
              </a:ext>
            </a:extLst>
          </p:cNvPr>
          <p:cNvPicPr>
            <a:picLocks noChangeAspect="1"/>
          </p:cNvPicPr>
          <p:nvPr/>
        </p:nvPicPr>
        <p:blipFill>
          <a:blip r:embed="rId3"/>
          <a:stretch>
            <a:fillRect/>
          </a:stretch>
        </p:blipFill>
        <p:spPr>
          <a:xfrm>
            <a:off x="0" y="4899"/>
            <a:ext cx="7376917" cy="5138601"/>
          </a:xfrm>
          <a:prstGeom prst="rect">
            <a:avLst/>
          </a:prstGeom>
        </p:spPr>
      </p:pic>
    </p:spTree>
    <p:extLst>
      <p:ext uri="{BB962C8B-B14F-4D97-AF65-F5344CB8AC3E}">
        <p14:creationId xmlns:p14="http://schemas.microsoft.com/office/powerpoint/2010/main" val="433897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BAA36-C199-4C13-05A5-0757635DE4D7}"/>
            </a:ext>
          </a:extLst>
        </p:cNvPr>
        <p:cNvGrpSpPr/>
        <p:nvPr/>
      </p:nvGrpSpPr>
      <p:grpSpPr>
        <a:xfrm>
          <a:off x="0" y="0"/>
          <a:ext cx="0" cy="0"/>
          <a:chOff x="0" y="0"/>
          <a:chExt cx="0" cy="0"/>
        </a:xfrm>
      </p:grpSpPr>
      <p:sp>
        <p:nvSpPr>
          <p:cNvPr id="3" name="Otsikko 1">
            <a:extLst>
              <a:ext uri="{FF2B5EF4-FFF2-40B4-BE49-F238E27FC236}">
                <a16:creationId xmlns:a16="http://schemas.microsoft.com/office/drawing/2014/main" id="{65B7773C-145A-5EBF-9F4C-A90A947409E7}"/>
              </a:ext>
            </a:extLst>
          </p:cNvPr>
          <p:cNvSpPr>
            <a:spLocks noGrp="1"/>
          </p:cNvSpPr>
          <p:nvPr>
            <p:ph type="title"/>
          </p:nvPr>
        </p:nvSpPr>
        <p:spPr/>
        <p:txBody>
          <a:bodyPr>
            <a:noAutofit/>
          </a:bodyPr>
          <a:lstStyle/>
          <a:p>
            <a:r>
              <a:rPr lang="fi-FI"/>
              <a:t>Vahvuudet ja voimavarat</a:t>
            </a:r>
          </a:p>
        </p:txBody>
      </p:sp>
      <p:sp>
        <p:nvSpPr>
          <p:cNvPr id="7" name="Tekstin paikkamerkki 2">
            <a:extLst>
              <a:ext uri="{FF2B5EF4-FFF2-40B4-BE49-F238E27FC236}">
                <a16:creationId xmlns:a16="http://schemas.microsoft.com/office/drawing/2014/main" id="{9B65F5C2-7B2A-B0EF-0572-51482AD17D99}"/>
              </a:ext>
            </a:extLst>
          </p:cNvPr>
          <p:cNvSpPr>
            <a:spLocks noGrp="1"/>
          </p:cNvSpPr>
          <p:nvPr>
            <p:ph type="body" idx="1"/>
          </p:nvPr>
        </p:nvSpPr>
        <p:spPr/>
        <p:txBody>
          <a:bodyPr>
            <a:normAutofit fontScale="85000" lnSpcReduction="20000"/>
          </a:bodyPr>
          <a:lstStyle/>
          <a:p>
            <a:pPr marL="139700" indent="0">
              <a:lnSpc>
                <a:spcPct val="120000"/>
              </a:lnSpc>
              <a:buNone/>
            </a:pPr>
            <a:r>
              <a:rPr lang="fi-FI" sz="1500"/>
              <a:t>Voimavarat ja vahvuudet tarkoittavat asioita, jotka auttavat sinua jaksamaan ja selviytymään elämässä. Ne ovat sinun omia taitojasi, piirteitäsi ja keinojasi, joilla pärjäät eri tilanteissa.</a:t>
            </a:r>
          </a:p>
          <a:p>
            <a:pPr marL="139700" indent="0">
              <a:lnSpc>
                <a:spcPct val="120000"/>
              </a:lnSpc>
              <a:buNone/>
            </a:pPr>
            <a:endParaRPr lang="fi-FI" sz="1500"/>
          </a:p>
          <a:p>
            <a:pPr marL="139700" indent="0">
              <a:lnSpc>
                <a:spcPct val="120000"/>
              </a:lnSpc>
              <a:buNone/>
            </a:pPr>
            <a:r>
              <a:rPr lang="fi-FI" sz="1500" b="1"/>
              <a:t>Voimavarat</a:t>
            </a:r>
            <a:r>
              <a:rPr lang="fi-FI" sz="1500"/>
              <a:t> ovat asioita, jotka antavat sinulle energiaa ja tukevat hyvinvointiasi. </a:t>
            </a:r>
          </a:p>
          <a:p>
            <a:pPr marL="139700" indent="0">
              <a:lnSpc>
                <a:spcPct val="120000"/>
              </a:lnSpc>
              <a:buNone/>
            </a:pPr>
            <a:endParaRPr lang="fi-FI" sz="1500" b="1"/>
          </a:p>
          <a:p>
            <a:pPr marL="139700" indent="0">
              <a:lnSpc>
                <a:spcPct val="120000"/>
              </a:lnSpc>
              <a:buNone/>
            </a:pPr>
            <a:r>
              <a:rPr lang="fi-FI" sz="1500" b="1"/>
              <a:t>Vahvuudet</a:t>
            </a:r>
            <a:r>
              <a:rPr lang="fi-FI" sz="1500"/>
              <a:t> ovat sinun omia hyviä ominaisuuksiasi tai taitojasi.</a:t>
            </a:r>
          </a:p>
          <a:p>
            <a:pPr marL="139700" indent="0">
              <a:lnSpc>
                <a:spcPct val="120000"/>
              </a:lnSpc>
              <a:buNone/>
            </a:pPr>
            <a:endParaRPr lang="fi-FI" sz="1500"/>
          </a:p>
          <a:p>
            <a:pPr marL="139700" indent="0">
              <a:lnSpc>
                <a:spcPct val="120000"/>
              </a:lnSpc>
              <a:buNone/>
            </a:pPr>
            <a:endParaRPr lang="fi-FI" sz="1500"/>
          </a:p>
          <a:p>
            <a:pPr marL="139700" indent="0">
              <a:lnSpc>
                <a:spcPct val="120000"/>
              </a:lnSpc>
              <a:buNone/>
            </a:pPr>
            <a:r>
              <a:rPr lang="fi-FI" sz="1500" b="1"/>
              <a:t>Miksi voimavarat ja vahvuudet ovat tärkeitä?</a:t>
            </a:r>
          </a:p>
          <a:p>
            <a:pPr marL="425450" indent="-285750">
              <a:lnSpc>
                <a:spcPct val="120000"/>
              </a:lnSpc>
            </a:pPr>
            <a:r>
              <a:rPr lang="fi-FI" sz="1500"/>
              <a:t>Ne auttavat sinua selviytymään vaikeissa tilanteissa.</a:t>
            </a:r>
          </a:p>
          <a:p>
            <a:pPr marL="425450" indent="-285750">
              <a:lnSpc>
                <a:spcPct val="120000"/>
              </a:lnSpc>
            </a:pPr>
            <a:r>
              <a:rPr lang="fi-FI" sz="1500"/>
              <a:t>Ne lisäävät itseluottamusta ja hyvää mieltä.</a:t>
            </a:r>
          </a:p>
          <a:p>
            <a:pPr marL="425450" indent="-285750">
              <a:lnSpc>
                <a:spcPct val="120000"/>
              </a:lnSpc>
            </a:pPr>
            <a:r>
              <a:rPr lang="fi-FI" sz="1500"/>
              <a:t>Voimavarat ja vahvuudet voivat auttaa sinua löytämään ratkaisuja ongelmiin.</a:t>
            </a:r>
          </a:p>
          <a:p>
            <a:pPr marL="425450" indent="-285750">
              <a:lnSpc>
                <a:spcPct val="120000"/>
              </a:lnSpc>
            </a:pPr>
            <a:endParaRPr lang="fi-FI" sz="1700"/>
          </a:p>
          <a:p>
            <a:pPr marL="425450" indent="-285750">
              <a:lnSpc>
                <a:spcPct val="120000"/>
              </a:lnSpc>
            </a:pPr>
            <a:endParaRPr lang="fi-FI" sz="1700"/>
          </a:p>
        </p:txBody>
      </p:sp>
      <p:sp>
        <p:nvSpPr>
          <p:cNvPr id="2" name="Tekstiruutu 1">
            <a:extLst>
              <a:ext uri="{FF2B5EF4-FFF2-40B4-BE49-F238E27FC236}">
                <a16:creationId xmlns:a16="http://schemas.microsoft.com/office/drawing/2014/main" id="{491A2DB2-A2AD-2DEC-C944-0C3C94AC0CFE}"/>
              </a:ext>
            </a:extLst>
          </p:cNvPr>
          <p:cNvSpPr txBox="1"/>
          <p:nvPr/>
        </p:nvSpPr>
        <p:spPr>
          <a:xfrm>
            <a:off x="428950" y="4354325"/>
            <a:ext cx="1016625" cy="215444"/>
          </a:xfrm>
          <a:prstGeom prst="rect">
            <a:avLst/>
          </a:prstGeom>
          <a:noFill/>
        </p:spPr>
        <p:txBody>
          <a:bodyPr wrap="none" rtlCol="0">
            <a:spAutoFit/>
          </a:bodyPr>
          <a:lstStyle/>
          <a:p>
            <a:r>
              <a:rPr lang="fi-FI" sz="800">
                <a:latin typeface="+mj-lt"/>
              </a:rPr>
              <a:t>Lähde: </a:t>
            </a:r>
            <a:r>
              <a:rPr lang="fi-FI" sz="800" err="1">
                <a:latin typeface="+mj-lt"/>
              </a:rPr>
              <a:t>ChatGBT</a:t>
            </a:r>
            <a:endParaRPr lang="fi-FI" sz="800">
              <a:latin typeface="+mj-lt"/>
            </a:endParaRPr>
          </a:p>
        </p:txBody>
      </p:sp>
    </p:spTree>
    <p:extLst>
      <p:ext uri="{BB962C8B-B14F-4D97-AF65-F5344CB8AC3E}">
        <p14:creationId xmlns:p14="http://schemas.microsoft.com/office/powerpoint/2010/main" val="3813915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3E7DBA3D-AF3C-80C9-AAB0-F978E68A2F72}"/>
              </a:ext>
            </a:extLst>
          </p:cNvPr>
          <p:cNvPicPr>
            <a:picLocks noChangeAspect="1"/>
          </p:cNvPicPr>
          <p:nvPr/>
        </p:nvPicPr>
        <p:blipFill>
          <a:blip r:embed="rId3"/>
          <a:stretch>
            <a:fillRect/>
          </a:stretch>
        </p:blipFill>
        <p:spPr>
          <a:xfrm>
            <a:off x="4040777" y="0"/>
            <a:ext cx="3490417" cy="5158913"/>
          </a:xfrm>
          <a:prstGeom prst="rect">
            <a:avLst/>
          </a:prstGeom>
        </p:spPr>
      </p:pic>
      <p:sp>
        <p:nvSpPr>
          <p:cNvPr id="6" name="Tekstiruutu 5">
            <a:extLst>
              <a:ext uri="{FF2B5EF4-FFF2-40B4-BE49-F238E27FC236}">
                <a16:creationId xmlns:a16="http://schemas.microsoft.com/office/drawing/2014/main" id="{FB675841-FFEE-55CB-D40E-BCA1A9E4DA29}"/>
              </a:ext>
            </a:extLst>
          </p:cNvPr>
          <p:cNvSpPr txBox="1"/>
          <p:nvPr/>
        </p:nvSpPr>
        <p:spPr>
          <a:xfrm>
            <a:off x="6416323" y="4912668"/>
            <a:ext cx="2403222" cy="215444"/>
          </a:xfrm>
          <a:prstGeom prst="rect">
            <a:avLst/>
          </a:prstGeom>
          <a:noFill/>
        </p:spPr>
        <p:txBody>
          <a:bodyPr wrap="none" rtlCol="0">
            <a:spAutoFit/>
          </a:bodyPr>
          <a:lstStyle/>
          <a:p>
            <a:r>
              <a:rPr lang="fi-FI" sz="800">
                <a:latin typeface="+mj-lt"/>
                <a:hlinkClick r:id="rId4"/>
              </a:rPr>
              <a:t>Voimavarapuu - Niemikoti-yhteisön sivusto</a:t>
            </a:r>
            <a:endParaRPr lang="fi-FI" sz="800">
              <a:latin typeface="+mj-lt"/>
            </a:endParaRPr>
          </a:p>
        </p:txBody>
      </p:sp>
      <p:sp>
        <p:nvSpPr>
          <p:cNvPr id="7" name="Otsikko 6">
            <a:extLst>
              <a:ext uri="{FF2B5EF4-FFF2-40B4-BE49-F238E27FC236}">
                <a16:creationId xmlns:a16="http://schemas.microsoft.com/office/drawing/2014/main" id="{24167FC7-DEA3-2D84-E86B-9203A7041113}"/>
              </a:ext>
            </a:extLst>
          </p:cNvPr>
          <p:cNvSpPr>
            <a:spLocks noGrp="1"/>
          </p:cNvSpPr>
          <p:nvPr>
            <p:ph type="title"/>
          </p:nvPr>
        </p:nvSpPr>
        <p:spPr>
          <a:xfrm>
            <a:off x="429924" y="1817311"/>
            <a:ext cx="3067880" cy="1653858"/>
          </a:xfrm>
        </p:spPr>
        <p:txBody>
          <a:bodyPr>
            <a:normAutofit/>
          </a:bodyPr>
          <a:lstStyle/>
          <a:p>
            <a:r>
              <a:rPr lang="fi-FI" sz="2000"/>
              <a:t>Voimavarapuun avulla voit pohtia omia vahvuuksiasi ja voimavarojasi.</a:t>
            </a:r>
          </a:p>
        </p:txBody>
      </p:sp>
    </p:spTree>
    <p:extLst>
      <p:ext uri="{BB962C8B-B14F-4D97-AF65-F5344CB8AC3E}">
        <p14:creationId xmlns:p14="http://schemas.microsoft.com/office/powerpoint/2010/main" val="238805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a:xfrm>
            <a:off x="448752" y="439814"/>
            <a:ext cx="6153502" cy="841800"/>
          </a:xfrm>
        </p:spPr>
        <p:txBody>
          <a:bodyPr>
            <a:normAutofit/>
          </a:bodyPr>
          <a:lstStyle/>
          <a:p>
            <a:r>
              <a:rPr lang="fi-FI" sz="2800"/>
              <a:t>Miten jatketaan? (vaihtoehto 1)</a:t>
            </a:r>
          </a:p>
        </p:txBody>
      </p:sp>
      <p:sp>
        <p:nvSpPr>
          <p:cNvPr id="3" name="Tekstin paikkamerkki 4"/>
          <p:cNvSpPr txBox="1">
            <a:spLocks/>
          </p:cNvSpPr>
          <p:nvPr/>
        </p:nvSpPr>
        <p:spPr>
          <a:xfrm>
            <a:off x="448752" y="1281614"/>
            <a:ext cx="5952048" cy="2788903"/>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r>
              <a:rPr lang="fi-FI" b="1">
                <a:solidFill>
                  <a:srgbClr val="111111"/>
                </a:solidFill>
                <a:latin typeface="Montserrat"/>
              </a:rPr>
              <a:t>Välitehtävä</a:t>
            </a:r>
          </a:p>
          <a:p>
            <a:pPr marL="0" indent="0">
              <a:buNone/>
            </a:pPr>
            <a:endParaRPr lang="fi-FI">
              <a:solidFill>
                <a:schemeClr val="tx1"/>
              </a:solidFill>
              <a:latin typeface="Montserrat"/>
            </a:endParaRPr>
          </a:p>
          <a:p>
            <a:pPr marL="0" indent="0">
              <a:buNone/>
            </a:pPr>
            <a:r>
              <a:rPr lang="fi-FI">
                <a:solidFill>
                  <a:schemeClr val="tx1"/>
                </a:solidFill>
                <a:latin typeface="Montserrat"/>
              </a:rPr>
              <a:t>Mieti ja kirjaa ylös:</a:t>
            </a:r>
          </a:p>
          <a:p>
            <a:pPr marL="285750" indent="-285750">
              <a:buFont typeface="Arial" panose="020B0604020202020204" pitchFamily="34" charset="0"/>
              <a:buChar char="•"/>
            </a:pPr>
            <a:r>
              <a:rPr lang="fi-FI">
                <a:solidFill>
                  <a:srgbClr val="111111"/>
                </a:solidFill>
                <a:latin typeface="Montserrat" panose="020B0604020202020204" charset="0"/>
              </a:rPr>
              <a:t>Yksi asia, joka kuormittaa minua.</a:t>
            </a:r>
          </a:p>
          <a:p>
            <a:pPr marL="285750" indent="-285750">
              <a:buFont typeface="Arial" panose="020B0604020202020204" pitchFamily="34" charset="0"/>
              <a:buChar char="•"/>
            </a:pPr>
            <a:r>
              <a:rPr lang="fi-FI">
                <a:solidFill>
                  <a:srgbClr val="111111"/>
                </a:solidFill>
                <a:latin typeface="Montserrat" panose="020B0604020202020204" charset="0"/>
              </a:rPr>
              <a:t>Yksi asia, jota voisin kokeilla kuormituksen helpottamiseksi. </a:t>
            </a:r>
          </a:p>
          <a:p>
            <a:pPr marL="0" indent="0">
              <a:buNone/>
            </a:pPr>
            <a:endParaRPr lang="fi-FI">
              <a:solidFill>
                <a:srgbClr val="111111"/>
              </a:solidFill>
              <a:latin typeface="Montserrat" panose="020B0604020202020204" charset="0"/>
            </a:endParaRPr>
          </a:p>
          <a:p>
            <a:pPr marL="0" indent="0">
              <a:buNone/>
            </a:pPr>
            <a:r>
              <a:rPr lang="fi-FI" b="1">
                <a:solidFill>
                  <a:srgbClr val="111111"/>
                </a:solidFill>
                <a:latin typeface="Montserrat"/>
              </a:rPr>
              <a:t>Seuraavat tapaamiset</a:t>
            </a:r>
          </a:p>
          <a:p>
            <a:endParaRPr lang="fi-FI" b="1">
              <a:solidFill>
                <a:srgbClr val="111111"/>
              </a:solidFill>
              <a:latin typeface="Montserrat"/>
            </a:endParaRPr>
          </a:p>
          <a:p>
            <a:pPr marL="0" indent="0">
              <a:buNone/>
            </a:pPr>
            <a:r>
              <a:rPr lang="fi-FI">
                <a:solidFill>
                  <a:srgbClr val="111111"/>
                </a:solidFill>
                <a:latin typeface="Montserrat"/>
              </a:rPr>
              <a:t>Pvm ja </a:t>
            </a:r>
            <a:r>
              <a:rPr lang="fi-FI" err="1">
                <a:solidFill>
                  <a:srgbClr val="111111"/>
                </a:solidFill>
                <a:latin typeface="Montserrat"/>
              </a:rPr>
              <a:t>klonaika</a:t>
            </a:r>
            <a:r>
              <a:rPr lang="fi-FI">
                <a:solidFill>
                  <a:srgbClr val="111111"/>
                </a:solidFill>
                <a:latin typeface="Montserrat"/>
              </a:rPr>
              <a:t> : Sosiaaliset suhteet ja vuorovaikutus</a:t>
            </a:r>
          </a:p>
          <a:p>
            <a:pPr marL="0" indent="0">
              <a:buNone/>
            </a:pPr>
            <a:r>
              <a:rPr lang="fi-FI">
                <a:solidFill>
                  <a:srgbClr val="111111"/>
                </a:solidFill>
                <a:latin typeface="Montserrat"/>
              </a:rPr>
              <a:t>Pvm ja </a:t>
            </a:r>
            <a:r>
              <a:rPr lang="fi-FI" err="1">
                <a:solidFill>
                  <a:srgbClr val="111111"/>
                </a:solidFill>
                <a:latin typeface="Montserrat"/>
              </a:rPr>
              <a:t>klonaika</a:t>
            </a:r>
            <a:r>
              <a:rPr lang="fi-FI">
                <a:solidFill>
                  <a:srgbClr val="111111"/>
                </a:solidFill>
                <a:latin typeface="Montserrat"/>
              </a:rPr>
              <a:t> : Tulevaisuus ja arjen hallinta</a:t>
            </a:r>
          </a:p>
          <a:p>
            <a:endParaRPr lang="fi-FI"/>
          </a:p>
        </p:txBody>
      </p:sp>
    </p:spTree>
    <p:extLst>
      <p:ext uri="{BB962C8B-B14F-4D97-AF65-F5344CB8AC3E}">
        <p14:creationId xmlns:p14="http://schemas.microsoft.com/office/powerpoint/2010/main" val="1029074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DF7B4-2108-DC4F-B5C0-4AD96801875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EFB49574-CA78-2819-4F3B-EA61E1AE896F}"/>
              </a:ext>
            </a:extLst>
          </p:cNvPr>
          <p:cNvSpPr>
            <a:spLocks noGrp="1"/>
          </p:cNvSpPr>
          <p:nvPr>
            <p:ph type="title"/>
          </p:nvPr>
        </p:nvSpPr>
        <p:spPr>
          <a:xfrm>
            <a:off x="448752" y="439814"/>
            <a:ext cx="6153502" cy="841800"/>
          </a:xfrm>
        </p:spPr>
        <p:txBody>
          <a:bodyPr>
            <a:normAutofit/>
          </a:bodyPr>
          <a:lstStyle/>
          <a:p>
            <a:r>
              <a:rPr lang="fi-FI" sz="2800"/>
              <a:t>Miten jatketaan? (vaihtoehto 2)</a:t>
            </a:r>
          </a:p>
        </p:txBody>
      </p:sp>
      <p:sp>
        <p:nvSpPr>
          <p:cNvPr id="3" name="Tekstin paikkamerkki 4">
            <a:extLst>
              <a:ext uri="{FF2B5EF4-FFF2-40B4-BE49-F238E27FC236}">
                <a16:creationId xmlns:a16="http://schemas.microsoft.com/office/drawing/2014/main" id="{7BF92A17-7196-AC7B-8774-3F4B9FAAD82D}"/>
              </a:ext>
            </a:extLst>
          </p:cNvPr>
          <p:cNvSpPr txBox="1">
            <a:spLocks/>
          </p:cNvSpPr>
          <p:nvPr/>
        </p:nvSpPr>
        <p:spPr>
          <a:xfrm>
            <a:off x="448752" y="1281614"/>
            <a:ext cx="5428602" cy="2788903"/>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r>
              <a:rPr lang="fi-FI" b="1">
                <a:solidFill>
                  <a:srgbClr val="111111"/>
                </a:solidFill>
                <a:latin typeface="Montserrat"/>
              </a:rPr>
              <a:t>Välitehtävä</a:t>
            </a:r>
          </a:p>
          <a:p>
            <a:pPr marL="0" indent="0">
              <a:buNone/>
            </a:pPr>
            <a:endParaRPr lang="fi-FI">
              <a:solidFill>
                <a:schemeClr val="tx1"/>
              </a:solidFill>
              <a:latin typeface="Montserrat"/>
            </a:endParaRPr>
          </a:p>
          <a:p>
            <a:r>
              <a:rPr lang="fi-FI">
                <a:latin typeface="Montserrat" panose="00000500000000000000" pitchFamily="2" charset="0"/>
              </a:rPr>
              <a:t>”Voimavarapuu” </a:t>
            </a:r>
          </a:p>
          <a:p>
            <a:pPr marL="285750" indent="-285750">
              <a:buFont typeface="Arial" panose="020B0604020202020204" pitchFamily="34" charset="0"/>
              <a:buChar char="•"/>
            </a:pPr>
            <a:r>
              <a:rPr lang="fi-FI">
                <a:latin typeface="Montserrat" panose="00000500000000000000" pitchFamily="2" charset="0"/>
              </a:rPr>
              <a:t>Kirjoita tai piirrä </a:t>
            </a:r>
            <a:r>
              <a:rPr lang="fi-FI" b="1">
                <a:latin typeface="Montserrat" panose="00000500000000000000" pitchFamily="2" charset="0"/>
              </a:rPr>
              <a:t>puun oksiin </a:t>
            </a:r>
            <a:r>
              <a:rPr lang="fi-FI">
                <a:latin typeface="Montserrat" panose="00000500000000000000" pitchFamily="2" charset="0"/>
              </a:rPr>
              <a:t>omat haaveesi, toiveesi, kiinnostuksen kohteet ja sinulle iloa tuottavat asiat.</a:t>
            </a:r>
          </a:p>
          <a:p>
            <a:pPr marL="285750" indent="-285750">
              <a:buFont typeface="Arial" panose="020B0604020202020204" pitchFamily="34" charset="0"/>
              <a:buChar char="•"/>
            </a:pPr>
            <a:r>
              <a:rPr lang="fi-FI">
                <a:latin typeface="Montserrat" panose="00000500000000000000" pitchFamily="2" charset="0"/>
              </a:rPr>
              <a:t>Kirjoita tai piirrä </a:t>
            </a:r>
            <a:r>
              <a:rPr lang="fi-FI" b="1">
                <a:latin typeface="Montserrat" panose="00000500000000000000" pitchFamily="2" charset="0"/>
              </a:rPr>
              <a:t>puun runkoon </a:t>
            </a:r>
            <a:r>
              <a:rPr lang="fi-FI">
                <a:latin typeface="Montserrat" panose="00000500000000000000" pitchFamily="2" charset="0"/>
              </a:rPr>
              <a:t>taitosi, vahvuutesi ja osaamisesi.</a:t>
            </a:r>
          </a:p>
          <a:p>
            <a:pPr marL="285750" indent="-285750">
              <a:buFont typeface="Arial" panose="020B0604020202020204" pitchFamily="34" charset="0"/>
              <a:buChar char="•"/>
            </a:pPr>
            <a:r>
              <a:rPr lang="fi-FI">
                <a:latin typeface="Montserrat" panose="00000500000000000000" pitchFamily="2" charset="0"/>
              </a:rPr>
              <a:t>Kirjoita tai piirrä </a:t>
            </a:r>
            <a:r>
              <a:rPr lang="fi-FI" b="1">
                <a:latin typeface="Montserrat" panose="00000500000000000000" pitchFamily="2" charset="0"/>
              </a:rPr>
              <a:t>puun juuriin </a:t>
            </a:r>
            <a:r>
              <a:rPr lang="fi-FI">
                <a:latin typeface="Montserrat" panose="00000500000000000000" pitchFamily="2" charset="0"/>
              </a:rPr>
              <a:t>omat kantavat voimasi, arvosi tai esim. sinulle tärkeät ihmiset. </a:t>
            </a:r>
          </a:p>
          <a:p>
            <a:endParaRPr lang="fi-FI">
              <a:solidFill>
                <a:srgbClr val="111111"/>
              </a:solidFill>
              <a:latin typeface="Montserrat" panose="020B0604020202020204" charset="0"/>
            </a:endParaRPr>
          </a:p>
          <a:p>
            <a:pPr marL="0" indent="0">
              <a:buNone/>
            </a:pPr>
            <a:r>
              <a:rPr lang="fi-FI" b="1">
                <a:solidFill>
                  <a:srgbClr val="111111"/>
                </a:solidFill>
                <a:latin typeface="Montserrat"/>
              </a:rPr>
              <a:t>Seuraavat tapaamiset</a:t>
            </a:r>
          </a:p>
          <a:p>
            <a:endParaRPr lang="fi-FI" b="1">
              <a:solidFill>
                <a:srgbClr val="111111"/>
              </a:solidFill>
              <a:latin typeface="Montserrat"/>
            </a:endParaRPr>
          </a:p>
          <a:p>
            <a:pPr marL="0" indent="0">
              <a:buNone/>
            </a:pPr>
            <a:r>
              <a:rPr lang="fi-FI">
                <a:solidFill>
                  <a:srgbClr val="111111"/>
                </a:solidFill>
                <a:latin typeface="Montserrat"/>
              </a:rPr>
              <a:t>Pvm ja </a:t>
            </a:r>
            <a:r>
              <a:rPr lang="fi-FI" err="1">
                <a:solidFill>
                  <a:srgbClr val="111111"/>
                </a:solidFill>
                <a:latin typeface="Montserrat"/>
              </a:rPr>
              <a:t>klonaika</a:t>
            </a:r>
            <a:r>
              <a:rPr lang="fi-FI">
                <a:solidFill>
                  <a:srgbClr val="111111"/>
                </a:solidFill>
                <a:latin typeface="Montserrat"/>
              </a:rPr>
              <a:t> : Sosiaaliset suhteet ja vuorovaikutus</a:t>
            </a:r>
          </a:p>
          <a:p>
            <a:pPr marL="0" indent="0">
              <a:buNone/>
            </a:pPr>
            <a:r>
              <a:rPr lang="fi-FI">
                <a:solidFill>
                  <a:srgbClr val="111111"/>
                </a:solidFill>
                <a:latin typeface="Montserrat"/>
              </a:rPr>
              <a:t>Pvm ja </a:t>
            </a:r>
            <a:r>
              <a:rPr lang="fi-FI" err="1">
                <a:solidFill>
                  <a:srgbClr val="111111"/>
                </a:solidFill>
                <a:latin typeface="Montserrat"/>
              </a:rPr>
              <a:t>klonaika</a:t>
            </a:r>
            <a:r>
              <a:rPr lang="fi-FI">
                <a:solidFill>
                  <a:srgbClr val="111111"/>
                </a:solidFill>
                <a:latin typeface="Montserrat"/>
              </a:rPr>
              <a:t> : Tulevaisuus ja arjen hallinta</a:t>
            </a:r>
          </a:p>
          <a:p>
            <a:endParaRPr lang="fi-FI"/>
          </a:p>
        </p:txBody>
      </p:sp>
    </p:spTree>
    <p:extLst>
      <p:ext uri="{BB962C8B-B14F-4D97-AF65-F5344CB8AC3E}">
        <p14:creationId xmlns:p14="http://schemas.microsoft.com/office/powerpoint/2010/main" val="2843895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6" name="Otsikko 1">
            <a:extLst>
              <a:ext uri="{FF2B5EF4-FFF2-40B4-BE49-F238E27FC236}">
                <a16:creationId xmlns:a16="http://schemas.microsoft.com/office/drawing/2014/main" id="{E04775E6-A249-407E-D759-3CCDA7E877AB}"/>
              </a:ext>
            </a:extLst>
          </p:cNvPr>
          <p:cNvSpPr>
            <a:spLocks noGrp="1"/>
          </p:cNvSpPr>
          <p:nvPr>
            <p:ph type="title"/>
          </p:nvPr>
        </p:nvSpPr>
        <p:spPr/>
        <p:txBody>
          <a:bodyPr>
            <a:normAutofit/>
          </a:bodyPr>
          <a:lstStyle/>
          <a:p>
            <a:r>
              <a:rPr lang="fi-FI" sz="2800"/>
              <a:t>Palaute</a:t>
            </a:r>
          </a:p>
        </p:txBody>
      </p:sp>
    </p:spTree>
    <p:extLst>
      <p:ext uri="{BB962C8B-B14F-4D97-AF65-F5344CB8AC3E}">
        <p14:creationId xmlns:p14="http://schemas.microsoft.com/office/powerpoint/2010/main" val="1048628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3" name="Google Shape;463;p12"/>
          <p:cNvPicPr preferRelativeResize="0"/>
          <p:nvPr/>
        </p:nvPicPr>
        <p:blipFill rotWithShape="1">
          <a:blip r:embed="rId3">
            <a:alphaModFix/>
          </a:blip>
          <a:srcRect/>
          <a:stretch/>
        </p:blipFill>
        <p:spPr>
          <a:xfrm>
            <a:off x="2299090" y="353577"/>
            <a:ext cx="3747025" cy="4551650"/>
          </a:xfrm>
          <a:prstGeom prst="rect">
            <a:avLst/>
          </a:prstGeom>
          <a:noFill/>
          <a:ln>
            <a:noFill/>
          </a:ln>
        </p:spPr>
      </p:pic>
      <p:sp>
        <p:nvSpPr>
          <p:cNvPr id="464" name="Google Shape;464;p12"/>
          <p:cNvSpPr txBox="1"/>
          <p:nvPr/>
        </p:nvSpPr>
        <p:spPr>
          <a:xfrm>
            <a:off x="2336885" y="2386396"/>
            <a:ext cx="3671434" cy="896830"/>
          </a:xfrm>
          <a:prstGeom prst="rect">
            <a:avLst/>
          </a:prstGeom>
          <a:noFill/>
          <a:ln>
            <a:noFill/>
          </a:ln>
        </p:spPr>
        <p:txBody>
          <a:bodyPr spcFirstLastPara="1" wrap="square" lIns="91425" tIns="91425" rIns="91425" bIns="91425" anchor="t" anchorCtr="0">
            <a:normAutofit fontScale="85000" lnSpcReduction="20000"/>
          </a:bodyPr>
          <a:lstStyle/>
          <a:p>
            <a:pPr algn="ctr">
              <a:lnSpc>
                <a:spcPct val="115000"/>
              </a:lnSpc>
              <a:spcAft>
                <a:spcPts val="1200"/>
              </a:spcAft>
              <a:buClr>
                <a:schemeClr val="dk1"/>
              </a:buClr>
              <a:buSzPct val="108108"/>
            </a:pPr>
            <a:r>
              <a:rPr lang="en" sz="1600" b="1" i="0" u="none" strike="noStrike" cap="none">
                <a:solidFill>
                  <a:schemeClr val="dk1"/>
                </a:solidFill>
                <a:latin typeface="Montserrat"/>
                <a:ea typeface="Montserrat"/>
                <a:cs typeface="Montserrat"/>
                <a:sym typeface="Montserrat"/>
              </a:rPr>
              <a:t>Kiitos, </a:t>
            </a:r>
            <a:r>
              <a:rPr lang="en" sz="1600" b="1" i="0" u="none" strike="noStrike" cap="none" err="1">
                <a:solidFill>
                  <a:schemeClr val="dk1"/>
                </a:solidFill>
                <a:latin typeface="Montserrat"/>
                <a:ea typeface="Montserrat"/>
                <a:cs typeface="Montserrat"/>
                <a:sym typeface="Montserrat"/>
              </a:rPr>
              <a:t>kun</a:t>
            </a:r>
            <a:r>
              <a:rPr lang="en" sz="1600" b="1" i="0" u="none" strike="noStrike" cap="none">
                <a:solidFill>
                  <a:schemeClr val="dk1"/>
                </a:solidFill>
                <a:latin typeface="Montserrat"/>
                <a:ea typeface="Montserrat"/>
                <a:cs typeface="Montserrat"/>
                <a:sym typeface="Montserrat"/>
              </a:rPr>
              <a:t> </a:t>
            </a:r>
            <a:r>
              <a:rPr lang="en" sz="1600" b="1" i="0" u="none" strike="noStrike" cap="none" err="1">
                <a:solidFill>
                  <a:schemeClr val="dk1"/>
                </a:solidFill>
                <a:latin typeface="Montserrat"/>
                <a:ea typeface="Montserrat"/>
                <a:cs typeface="Montserrat"/>
                <a:sym typeface="Montserrat"/>
              </a:rPr>
              <a:t>olit</a:t>
            </a:r>
            <a:r>
              <a:rPr lang="en" sz="1600" b="1" i="0" u="none" strike="noStrike" cap="none">
                <a:solidFill>
                  <a:schemeClr val="dk1"/>
                </a:solidFill>
                <a:latin typeface="Montserrat"/>
                <a:ea typeface="Montserrat"/>
                <a:cs typeface="Montserrat"/>
                <a:sym typeface="Montserrat"/>
              </a:rPr>
              <a:t> </a:t>
            </a:r>
            <a:r>
              <a:rPr lang="en" sz="1600" b="1" i="0" u="none" strike="noStrike" cap="none" err="1">
                <a:solidFill>
                  <a:schemeClr val="dk1"/>
                </a:solidFill>
                <a:latin typeface="Montserrat"/>
                <a:ea typeface="Montserrat"/>
                <a:cs typeface="Montserrat"/>
                <a:sym typeface="Montserrat"/>
              </a:rPr>
              <a:t>mukana</a:t>
            </a:r>
            <a:r>
              <a:rPr lang="en" sz="1600" b="1" i="0" u="none" strike="noStrike" cap="none">
                <a:solidFill>
                  <a:schemeClr val="dk1"/>
                </a:solidFill>
                <a:latin typeface="Montserrat"/>
                <a:ea typeface="Montserrat"/>
                <a:cs typeface="Montserrat"/>
                <a:sym typeface="Montserrat"/>
              </a:rPr>
              <a:t>!</a:t>
            </a:r>
            <a:endParaRPr lang="fi-FI" sz="1600" b="1">
              <a:solidFill>
                <a:schemeClr val="dk1"/>
              </a:solidFill>
              <a:ea typeface="Montserrat"/>
            </a:endParaRPr>
          </a:p>
          <a:p>
            <a:pPr algn="ctr">
              <a:lnSpc>
                <a:spcPct val="114999"/>
              </a:lnSpc>
              <a:spcAft>
                <a:spcPts val="1200"/>
              </a:spcAft>
            </a:pPr>
            <a:r>
              <a:rPr lang="en" sz="1600" b="1">
                <a:solidFill>
                  <a:schemeClr val="dk1"/>
                </a:solidFill>
                <a:latin typeface="Montserrat"/>
                <a:ea typeface="Montserrat"/>
                <a:cs typeface="Montserrat"/>
                <a:sym typeface="Montserrat"/>
              </a:rPr>
              <a:t>💜</a:t>
            </a:r>
            <a:endParaRPr sz="1600" b="1">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a:xfrm>
            <a:off x="448752" y="439814"/>
            <a:ext cx="6153502" cy="841800"/>
          </a:xfrm>
        </p:spPr>
        <p:txBody>
          <a:bodyPr>
            <a:normAutofit/>
          </a:bodyPr>
          <a:lstStyle/>
          <a:p>
            <a:r>
              <a:rPr lang="fi-FI" sz="2800"/>
              <a:t>Tapaamisen kulku</a:t>
            </a:r>
          </a:p>
        </p:txBody>
      </p:sp>
      <p:sp>
        <p:nvSpPr>
          <p:cNvPr id="3" name="Tekstin paikkamerkki 4"/>
          <p:cNvSpPr txBox="1">
            <a:spLocks/>
          </p:cNvSpPr>
          <p:nvPr/>
        </p:nvSpPr>
        <p:spPr>
          <a:xfrm>
            <a:off x="448752" y="1281614"/>
            <a:ext cx="5428602" cy="2788903"/>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buSzPts val="1400"/>
            </a:pPr>
            <a:r>
              <a:rPr lang="fi-FI" sz="1200" b="1">
                <a:solidFill>
                  <a:schemeClr val="tx1"/>
                </a:solidFill>
                <a:latin typeface="Montserrat" panose="020B0604020202020204" charset="0"/>
              </a:rPr>
              <a:t>KLO</a:t>
            </a:r>
            <a:r>
              <a:rPr lang="fi-FI" sz="1200">
                <a:solidFill>
                  <a:schemeClr val="tx1"/>
                </a:solidFill>
                <a:latin typeface="Montserrat" panose="020B0604020202020204" charset="0"/>
              </a:rPr>
              <a:t>		Tapaamisen kulku</a:t>
            </a:r>
          </a:p>
          <a:p>
            <a:pPr>
              <a:lnSpc>
                <a:spcPct val="150000"/>
              </a:lnSpc>
              <a:buSzPts val="1400"/>
            </a:pPr>
            <a:r>
              <a:rPr lang="fi-FI" sz="1200">
                <a:solidFill>
                  <a:schemeClr val="tx1"/>
                </a:solidFill>
                <a:latin typeface="Montserrat" panose="020B0604020202020204" charset="0"/>
              </a:rPr>
              <a:t>		Orientoituminen ryhmävalmennukseen</a:t>
            </a:r>
          </a:p>
          <a:p>
            <a:pPr>
              <a:lnSpc>
                <a:spcPct val="150000"/>
              </a:lnSpc>
              <a:buSzPts val="1400"/>
            </a:pPr>
            <a:r>
              <a:rPr lang="fi-FI" sz="1200">
                <a:solidFill>
                  <a:schemeClr val="tx1"/>
                </a:solidFill>
                <a:latin typeface="Montserrat" panose="020B0604020202020204" charset="0"/>
              </a:rPr>
              <a:t>		Välitehtävän purku</a:t>
            </a:r>
          </a:p>
          <a:p>
            <a:pPr>
              <a:lnSpc>
                <a:spcPct val="150000"/>
              </a:lnSpc>
              <a:buSzPts val="1400"/>
            </a:pPr>
            <a:endParaRPr lang="fi-FI" sz="1200">
              <a:solidFill>
                <a:schemeClr val="tx1"/>
              </a:solidFill>
              <a:latin typeface="Montserrat" panose="020B0604020202020204" charset="0"/>
            </a:endParaRPr>
          </a:p>
          <a:p>
            <a:pPr lvl="0">
              <a:lnSpc>
                <a:spcPct val="150000"/>
              </a:lnSpc>
              <a:buSzPts val="1400"/>
            </a:pPr>
            <a:r>
              <a:rPr lang="fi-FI" sz="1200" b="1">
                <a:latin typeface="Montserrat" panose="020B0604020202020204" charset="0"/>
              </a:rPr>
              <a:t>KLO</a:t>
            </a:r>
            <a:r>
              <a:rPr lang="fi-FI" sz="1200">
                <a:latin typeface="Montserrat" panose="020B0604020202020204" charset="0"/>
              </a:rPr>
              <a:t>		Tapaamisen tavoitteen asettaminen</a:t>
            </a:r>
            <a:endParaRPr lang="fi-FI" sz="1200">
              <a:latin typeface="Montserrat" panose="020B0604020202020204" charset="0"/>
              <a:cs typeface="Segoe UI"/>
            </a:endParaRPr>
          </a:p>
          <a:p>
            <a:pPr lvl="0">
              <a:lnSpc>
                <a:spcPct val="150000"/>
              </a:lnSpc>
              <a:buSzPts val="1400"/>
            </a:pPr>
            <a:r>
              <a:rPr lang="fi-FI" sz="1200">
                <a:latin typeface="Montserrat" panose="020B0604020202020204" charset="0"/>
                <a:cs typeface="Segoe UI"/>
              </a:rPr>
              <a:t>		Päivän teema</a:t>
            </a:r>
          </a:p>
          <a:p>
            <a:pPr lvl="0">
              <a:lnSpc>
                <a:spcPct val="150000"/>
              </a:lnSpc>
              <a:buSzPts val="1400"/>
            </a:pPr>
            <a:r>
              <a:rPr lang="fi-FI" sz="1200">
                <a:latin typeface="Montserrat" panose="020B0604020202020204" charset="0"/>
                <a:cs typeface="Segoe UI"/>
              </a:rPr>
              <a:t>		Tauko</a:t>
            </a:r>
          </a:p>
          <a:p>
            <a:pPr lvl="0">
              <a:lnSpc>
                <a:spcPct val="150000"/>
              </a:lnSpc>
              <a:buSzPts val="1400"/>
            </a:pPr>
            <a:r>
              <a:rPr lang="fi-FI" sz="1200">
                <a:latin typeface="Montserrat" panose="020B0604020202020204" charset="0"/>
                <a:cs typeface="Segoe UI"/>
              </a:rPr>
              <a:t>		Yhteinen keskustelu</a:t>
            </a:r>
          </a:p>
          <a:p>
            <a:pPr>
              <a:lnSpc>
                <a:spcPct val="150000"/>
              </a:lnSpc>
              <a:buSzPts val="1400"/>
            </a:pPr>
            <a:endParaRPr lang="fi-FI" sz="1200">
              <a:solidFill>
                <a:schemeClr val="tx1"/>
              </a:solidFill>
              <a:latin typeface="Montserrat" panose="020B0604020202020204" charset="0"/>
            </a:endParaRPr>
          </a:p>
          <a:p>
            <a:pPr>
              <a:lnSpc>
                <a:spcPct val="150000"/>
              </a:lnSpc>
              <a:buSzPts val="1400"/>
            </a:pPr>
            <a:r>
              <a:rPr lang="fi-FI" sz="1200" b="1">
                <a:solidFill>
                  <a:schemeClr val="tx1"/>
                </a:solidFill>
                <a:latin typeface="Montserrat" panose="020B0604020202020204" charset="0"/>
              </a:rPr>
              <a:t>KLO</a:t>
            </a:r>
            <a:r>
              <a:rPr lang="fi-FI" sz="1200">
                <a:solidFill>
                  <a:schemeClr val="tx1"/>
                </a:solidFill>
                <a:latin typeface="Montserrat" panose="020B0604020202020204" charset="0"/>
              </a:rPr>
              <a:t>		Jatko ja välitehtävä</a:t>
            </a:r>
          </a:p>
          <a:p>
            <a:pPr>
              <a:lnSpc>
                <a:spcPct val="150000"/>
              </a:lnSpc>
              <a:buSzPts val="1400"/>
            </a:pPr>
            <a:r>
              <a:rPr lang="fi-FI" sz="1200">
                <a:solidFill>
                  <a:schemeClr val="tx1"/>
                </a:solidFill>
                <a:latin typeface="Montserrat" panose="020B0604020202020204" charset="0"/>
              </a:rPr>
              <a:t>		Palaute</a:t>
            </a:r>
          </a:p>
        </p:txBody>
      </p:sp>
    </p:spTree>
    <p:extLst>
      <p:ext uri="{BB962C8B-B14F-4D97-AF65-F5344CB8AC3E}">
        <p14:creationId xmlns:p14="http://schemas.microsoft.com/office/powerpoint/2010/main" val="338806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FF413-9631-072D-1BC2-0399EEB717A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5EAF4B2-8440-9688-8EAA-CEB138615282}"/>
              </a:ext>
            </a:extLst>
          </p:cNvPr>
          <p:cNvSpPr>
            <a:spLocks noGrp="1"/>
          </p:cNvSpPr>
          <p:nvPr>
            <p:ph type="title"/>
          </p:nvPr>
        </p:nvSpPr>
        <p:spPr/>
        <p:txBody>
          <a:bodyPr>
            <a:normAutofit fontScale="90000"/>
          </a:bodyPr>
          <a:lstStyle/>
          <a:p>
            <a:r>
              <a:rPr lang="fi-FI"/>
              <a:t>Orientoituminen ryhmävalmennukseen</a:t>
            </a:r>
          </a:p>
        </p:txBody>
      </p:sp>
      <p:sp>
        <p:nvSpPr>
          <p:cNvPr id="4" name="Google Shape;389;p50">
            <a:extLst>
              <a:ext uri="{FF2B5EF4-FFF2-40B4-BE49-F238E27FC236}">
                <a16:creationId xmlns:a16="http://schemas.microsoft.com/office/drawing/2014/main" id="{B9E6BBB3-1939-3E68-D87C-845367C993BB}"/>
              </a:ext>
            </a:extLst>
          </p:cNvPr>
          <p:cNvSpPr/>
          <p:nvPr/>
        </p:nvSpPr>
        <p:spPr>
          <a:xfrm>
            <a:off x="6842645" y="2326668"/>
            <a:ext cx="1378679" cy="910580"/>
          </a:xfrm>
          <a:prstGeom prst="homePlate">
            <a:avLst>
              <a:gd name="adj" fmla="val 15459"/>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i-FI" sz="900" b="0" i="0" u="none" strike="noStrike" kern="0" cap="none" spc="0" normalizeH="0" baseline="0" noProof="0">
              <a:ln>
                <a:noFill/>
              </a:ln>
              <a:solidFill>
                <a:srgbClr val="FF0000"/>
              </a:solidFill>
              <a:effectLst/>
              <a:uLnTx/>
              <a:uFillTx/>
              <a:latin typeface="Calibri"/>
              <a:ea typeface="Calibri"/>
              <a:cs typeface="Calibri"/>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i-FI" sz="900" b="0" i="0" u="none" strike="noStrike" kern="0" cap="none" spc="0" normalizeH="0" baseline="0" noProof="0">
              <a:ln>
                <a:noFill/>
              </a:ln>
              <a:solidFill>
                <a:srgbClr val="FF0000"/>
              </a:solidFill>
              <a:effectLst/>
              <a:uLnTx/>
              <a:uFillTx/>
              <a:latin typeface="Calibri"/>
              <a:cs typeface="Calibri"/>
              <a:sym typeface="Arial"/>
            </a:endParaRPr>
          </a:p>
        </p:txBody>
      </p:sp>
      <p:sp>
        <p:nvSpPr>
          <p:cNvPr id="5" name="Google Shape;390;p50">
            <a:extLst>
              <a:ext uri="{FF2B5EF4-FFF2-40B4-BE49-F238E27FC236}">
                <a16:creationId xmlns:a16="http://schemas.microsoft.com/office/drawing/2014/main" id="{D6D3D615-FE9A-8123-4552-CBF19B679E51}"/>
              </a:ext>
            </a:extLst>
          </p:cNvPr>
          <p:cNvSpPr/>
          <p:nvPr/>
        </p:nvSpPr>
        <p:spPr>
          <a:xfrm>
            <a:off x="5562346" y="2328274"/>
            <a:ext cx="1421793" cy="914228"/>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6" name="Google Shape;391;p50">
            <a:extLst>
              <a:ext uri="{FF2B5EF4-FFF2-40B4-BE49-F238E27FC236}">
                <a16:creationId xmlns:a16="http://schemas.microsoft.com/office/drawing/2014/main" id="{9D86EBA6-D883-086D-8069-932484D5266A}"/>
              </a:ext>
            </a:extLst>
          </p:cNvPr>
          <p:cNvSpPr/>
          <p:nvPr/>
        </p:nvSpPr>
        <p:spPr>
          <a:xfrm>
            <a:off x="4286735" y="2326403"/>
            <a:ext cx="1453697" cy="902448"/>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7" name="Google Shape;392;p50">
            <a:extLst>
              <a:ext uri="{FF2B5EF4-FFF2-40B4-BE49-F238E27FC236}">
                <a16:creationId xmlns:a16="http://schemas.microsoft.com/office/drawing/2014/main" id="{8F0561C4-4078-198D-6EE5-5E903D65AE0C}"/>
              </a:ext>
            </a:extLst>
          </p:cNvPr>
          <p:cNvSpPr/>
          <p:nvPr/>
        </p:nvSpPr>
        <p:spPr>
          <a:xfrm>
            <a:off x="3036683" y="2327230"/>
            <a:ext cx="1445915" cy="911860"/>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8" name="Google Shape;393;p50">
            <a:extLst>
              <a:ext uri="{FF2B5EF4-FFF2-40B4-BE49-F238E27FC236}">
                <a16:creationId xmlns:a16="http://schemas.microsoft.com/office/drawing/2014/main" id="{A1E79761-555D-4BA3-3246-AEE7D5112CD5}"/>
              </a:ext>
            </a:extLst>
          </p:cNvPr>
          <p:cNvSpPr/>
          <p:nvPr/>
        </p:nvSpPr>
        <p:spPr>
          <a:xfrm>
            <a:off x="1664570" y="2326277"/>
            <a:ext cx="1516392" cy="903645"/>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9" name="Google Shape;394;p50">
            <a:extLst>
              <a:ext uri="{FF2B5EF4-FFF2-40B4-BE49-F238E27FC236}">
                <a16:creationId xmlns:a16="http://schemas.microsoft.com/office/drawing/2014/main" id="{DADF4FC1-AA2A-E301-75C4-7B44CA563839}"/>
              </a:ext>
            </a:extLst>
          </p:cNvPr>
          <p:cNvSpPr/>
          <p:nvPr/>
        </p:nvSpPr>
        <p:spPr>
          <a:xfrm>
            <a:off x="615350" y="2326276"/>
            <a:ext cx="1255595" cy="909866"/>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Calibri"/>
              <a:ea typeface="Calibri"/>
              <a:cs typeface="Calibri"/>
              <a:sym typeface="Calibri"/>
            </a:endParaRPr>
          </a:p>
        </p:txBody>
      </p:sp>
      <p:sp>
        <p:nvSpPr>
          <p:cNvPr id="10" name="Google Shape;395;p50">
            <a:extLst>
              <a:ext uri="{FF2B5EF4-FFF2-40B4-BE49-F238E27FC236}">
                <a16:creationId xmlns:a16="http://schemas.microsoft.com/office/drawing/2014/main" id="{13363438-0D36-6DBB-D7C6-13EA43CF653A}"/>
              </a:ext>
            </a:extLst>
          </p:cNvPr>
          <p:cNvSpPr txBox="1"/>
          <p:nvPr/>
        </p:nvSpPr>
        <p:spPr>
          <a:xfrm>
            <a:off x="1928423" y="2620680"/>
            <a:ext cx="1295276" cy="313892"/>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FFFFFF"/>
                </a:solidFill>
                <a:effectLst/>
                <a:uLnTx/>
                <a:uFillTx/>
                <a:latin typeface="Montserrat"/>
                <a:ea typeface="Montserrat"/>
                <a:cs typeface="Montserrat"/>
                <a:sym typeface="Montserrat"/>
              </a:rPr>
              <a:t>TUNNETAIDOT JA ITSETUNTEMUS</a:t>
            </a:r>
            <a:endParaRPr kumimoji="0" lang="fi-FI" sz="800" b="1" i="0" u="none" strike="noStrike" kern="0" cap="none" spc="0" normalizeH="0" baseline="0" noProof="0">
              <a:ln>
                <a:noFill/>
              </a:ln>
              <a:solidFill>
                <a:srgbClr val="FFFFFF"/>
              </a:solidFill>
              <a:effectLst/>
              <a:uLnTx/>
              <a:uFillTx/>
              <a:latin typeface="Montserrat"/>
              <a:ea typeface="Montserrat"/>
              <a:cs typeface="Montserrat"/>
              <a:sym typeface="Arial"/>
            </a:endParaRPr>
          </a:p>
        </p:txBody>
      </p:sp>
      <p:sp>
        <p:nvSpPr>
          <p:cNvPr id="11" name="Google Shape;396;p50">
            <a:extLst>
              <a:ext uri="{FF2B5EF4-FFF2-40B4-BE49-F238E27FC236}">
                <a16:creationId xmlns:a16="http://schemas.microsoft.com/office/drawing/2014/main" id="{E7C04556-AD02-FB45-15E4-2E8BF080713D}"/>
              </a:ext>
            </a:extLst>
          </p:cNvPr>
          <p:cNvSpPr txBox="1"/>
          <p:nvPr/>
        </p:nvSpPr>
        <p:spPr>
          <a:xfrm>
            <a:off x="3182119" y="2566208"/>
            <a:ext cx="1269083" cy="424691"/>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800" b="1" i="0" u="none" strike="noStrike" kern="0" cap="none" spc="0" normalizeH="0" baseline="0" noProof="0">
                <a:ln>
                  <a:noFill/>
                </a:ln>
                <a:solidFill>
                  <a:srgbClr val="FFFFFF"/>
                </a:solidFill>
                <a:effectLst/>
                <a:uLnTx/>
                <a:uFillTx/>
                <a:latin typeface="Montserrat"/>
                <a:cs typeface="Arial"/>
                <a:sym typeface="Montserrat"/>
              </a:rPr>
              <a:t>OMAN TOIMINNAN  OHJAUS JA KEINOJA ARKEEN</a:t>
            </a:r>
            <a:endParaRPr kumimoji="0" lang="fi-FI" sz="1400" b="1" i="0" u="none" strike="noStrike" kern="0" cap="none" spc="0" normalizeH="0" baseline="0" noProof="0">
              <a:ln>
                <a:noFill/>
              </a:ln>
              <a:solidFill>
                <a:srgbClr val="FFFFFF"/>
              </a:solidFill>
              <a:effectLst/>
              <a:uLnTx/>
              <a:uFillTx/>
              <a:latin typeface="Arial"/>
              <a:cs typeface="Arial"/>
              <a:sym typeface="Arial"/>
            </a:endParaRPr>
          </a:p>
        </p:txBody>
      </p:sp>
      <p:sp>
        <p:nvSpPr>
          <p:cNvPr id="12" name="Google Shape;397;p50">
            <a:extLst>
              <a:ext uri="{FF2B5EF4-FFF2-40B4-BE49-F238E27FC236}">
                <a16:creationId xmlns:a16="http://schemas.microsoft.com/office/drawing/2014/main" id="{0DC8CC2D-E224-0D81-293C-0CCC81F801FB}"/>
              </a:ext>
            </a:extLst>
          </p:cNvPr>
          <p:cNvSpPr txBox="1"/>
          <p:nvPr/>
        </p:nvSpPr>
        <p:spPr>
          <a:xfrm>
            <a:off x="5797909" y="2560176"/>
            <a:ext cx="1178006" cy="424691"/>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FFFFFF"/>
                </a:solidFill>
                <a:effectLst/>
                <a:uLnTx/>
                <a:uFillTx/>
                <a:latin typeface="Montserrat"/>
                <a:cs typeface="Arial"/>
                <a:sym typeface="Arial"/>
              </a:rPr>
              <a:t>SOSIAALISET SUHTEET JA VUOROVAIKUTUS</a:t>
            </a:r>
          </a:p>
        </p:txBody>
      </p:sp>
      <p:sp>
        <p:nvSpPr>
          <p:cNvPr id="13" name="Google Shape;400;p50">
            <a:extLst>
              <a:ext uri="{FF2B5EF4-FFF2-40B4-BE49-F238E27FC236}">
                <a16:creationId xmlns:a16="http://schemas.microsoft.com/office/drawing/2014/main" id="{2CA1BD15-E33B-EBB7-03CA-C26F19DB7E93}"/>
              </a:ext>
            </a:extLst>
          </p:cNvPr>
          <p:cNvSpPr txBox="1"/>
          <p:nvPr/>
        </p:nvSpPr>
        <p:spPr>
          <a:xfrm>
            <a:off x="619681" y="2485259"/>
            <a:ext cx="1179817" cy="584735"/>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800" b="1" i="0" u="none" strike="noStrike" kern="0" cap="none" spc="0" normalizeH="0" baseline="0" noProof="0">
                <a:ln>
                  <a:noFill/>
                </a:ln>
                <a:solidFill>
                  <a:srgbClr val="FFFFFF"/>
                </a:solidFill>
                <a:effectLst/>
                <a:uLnTx/>
                <a:uFillTx/>
                <a:latin typeface="Montserrat"/>
                <a:ea typeface="Montserrat"/>
                <a:cs typeface="Montserrat"/>
                <a:sym typeface="Montserrat"/>
              </a:rPr>
              <a:t>MITÄ ON TOIMINTAKYKY JA MITEN SE NÄKYY MINUSSA?</a:t>
            </a:r>
          </a:p>
        </p:txBody>
      </p:sp>
      <p:sp>
        <p:nvSpPr>
          <p:cNvPr id="14" name="Google Shape;401;p50">
            <a:extLst>
              <a:ext uri="{FF2B5EF4-FFF2-40B4-BE49-F238E27FC236}">
                <a16:creationId xmlns:a16="http://schemas.microsoft.com/office/drawing/2014/main" id="{080F184A-80F7-0F0D-E5D4-8263510B53BD}"/>
              </a:ext>
            </a:extLst>
          </p:cNvPr>
          <p:cNvSpPr txBox="1"/>
          <p:nvPr/>
        </p:nvSpPr>
        <p:spPr>
          <a:xfrm>
            <a:off x="453979" y="3372023"/>
            <a:ext cx="930775" cy="20774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750" b="0" i="0" u="none" strike="noStrike" kern="0" cap="none" spc="0" normalizeH="0" baseline="0" noProof="0">
                <a:ln>
                  <a:noFill/>
                </a:ln>
                <a:solidFill>
                  <a:srgbClr val="000000"/>
                </a:solidFill>
                <a:effectLst/>
                <a:uLnTx/>
                <a:uFillTx/>
                <a:latin typeface="Calibri"/>
                <a:cs typeface="Calibri"/>
                <a:sym typeface="Calibri"/>
              </a:rPr>
              <a:t>x/xxxx</a:t>
            </a:r>
            <a:endParaRPr kumimoji="0" lang="fi-FI" sz="1400" b="0" i="0" u="none" strike="noStrike" kern="0" cap="none" spc="0" normalizeH="0" baseline="0" noProof="0">
              <a:ln>
                <a:noFill/>
              </a:ln>
              <a:solidFill>
                <a:srgbClr val="000000"/>
              </a:solidFill>
              <a:effectLst/>
              <a:uLnTx/>
              <a:uFillTx/>
              <a:latin typeface="Arial"/>
              <a:cs typeface="Arial"/>
              <a:sym typeface="Arial"/>
            </a:endParaRPr>
          </a:p>
        </p:txBody>
      </p:sp>
      <p:pic>
        <p:nvPicPr>
          <p:cNvPr id="15" name="Google Shape;408;p50" descr="Johtajisto tasaisella täytöllä">
            <a:extLst>
              <a:ext uri="{FF2B5EF4-FFF2-40B4-BE49-F238E27FC236}">
                <a16:creationId xmlns:a16="http://schemas.microsoft.com/office/drawing/2014/main" id="{F088D7A6-8481-2043-38A3-44C78F064B1D}"/>
              </a:ext>
            </a:extLst>
          </p:cNvPr>
          <p:cNvPicPr preferRelativeResize="0"/>
          <p:nvPr/>
        </p:nvPicPr>
        <p:blipFill rotWithShape="1">
          <a:blip r:embed="rId3">
            <a:alphaModFix/>
          </a:blip>
          <a:srcRect/>
          <a:stretch/>
        </p:blipFill>
        <p:spPr>
          <a:xfrm>
            <a:off x="1187601" y="3341968"/>
            <a:ext cx="263708" cy="263708"/>
          </a:xfrm>
          <a:prstGeom prst="rect">
            <a:avLst/>
          </a:prstGeom>
          <a:noFill/>
          <a:ln>
            <a:noFill/>
          </a:ln>
        </p:spPr>
      </p:pic>
      <p:sp>
        <p:nvSpPr>
          <p:cNvPr id="16" name="Google Shape;416;p50">
            <a:extLst>
              <a:ext uri="{FF2B5EF4-FFF2-40B4-BE49-F238E27FC236}">
                <a16:creationId xmlns:a16="http://schemas.microsoft.com/office/drawing/2014/main" id="{EEC34CAB-3E99-067F-B33F-6E0310BFC666}"/>
              </a:ext>
            </a:extLst>
          </p:cNvPr>
          <p:cNvSpPr txBox="1"/>
          <p:nvPr/>
        </p:nvSpPr>
        <p:spPr>
          <a:xfrm>
            <a:off x="6984139" y="4343431"/>
            <a:ext cx="1393020" cy="2077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750" b="0" i="0" u="none" strike="noStrike" kern="0" cap="none" spc="0" normalizeH="0" baseline="0" noProof="0">
                <a:ln>
                  <a:noFill/>
                </a:ln>
                <a:solidFill>
                  <a:srgbClr val="1C1C1C"/>
                </a:solidFill>
                <a:effectLst/>
                <a:uLnTx/>
                <a:uFillTx/>
                <a:latin typeface="Montserrat"/>
                <a:ea typeface="Montserrat"/>
                <a:cs typeface="Montserrat"/>
                <a:sym typeface="Montserrat"/>
              </a:rPr>
              <a:t>= Ryhmä kokoontuu</a:t>
            </a:r>
            <a:endParaRPr kumimoji="0" lang="en" sz="750" b="0" i="0" u="none" strike="noStrike" kern="0" cap="none" spc="0" normalizeH="0" baseline="0" noProof="0">
              <a:ln>
                <a:noFill/>
              </a:ln>
              <a:solidFill>
                <a:srgbClr val="1C1C1C"/>
              </a:solidFill>
              <a:effectLst/>
              <a:uLnTx/>
              <a:uFillTx/>
              <a:latin typeface="Montserrat"/>
              <a:cs typeface="Arial"/>
              <a:sym typeface="Arial"/>
            </a:endParaRPr>
          </a:p>
        </p:txBody>
      </p:sp>
      <p:pic>
        <p:nvPicPr>
          <p:cNvPr id="17" name="Google Shape;417;p50" descr="Johtajisto tasaisella täytöllä">
            <a:extLst>
              <a:ext uri="{FF2B5EF4-FFF2-40B4-BE49-F238E27FC236}">
                <a16:creationId xmlns:a16="http://schemas.microsoft.com/office/drawing/2014/main" id="{D5476D40-B57E-D551-DCD4-F1DB4D1220F5}"/>
              </a:ext>
            </a:extLst>
          </p:cNvPr>
          <p:cNvPicPr preferRelativeResize="0"/>
          <p:nvPr/>
        </p:nvPicPr>
        <p:blipFill rotWithShape="1">
          <a:blip r:embed="rId3">
            <a:alphaModFix/>
          </a:blip>
          <a:srcRect/>
          <a:stretch/>
        </p:blipFill>
        <p:spPr>
          <a:xfrm>
            <a:off x="6817421" y="4316053"/>
            <a:ext cx="263708" cy="263708"/>
          </a:xfrm>
          <a:prstGeom prst="rect">
            <a:avLst/>
          </a:prstGeom>
          <a:noFill/>
          <a:ln>
            <a:noFill/>
          </a:ln>
        </p:spPr>
      </p:pic>
      <p:sp>
        <p:nvSpPr>
          <p:cNvPr id="18" name="Google Shape;396;p50">
            <a:extLst>
              <a:ext uri="{FF2B5EF4-FFF2-40B4-BE49-F238E27FC236}">
                <a16:creationId xmlns:a16="http://schemas.microsoft.com/office/drawing/2014/main" id="{C3B43484-9169-49BC-266F-F127A6A31B9E}"/>
              </a:ext>
            </a:extLst>
          </p:cNvPr>
          <p:cNvSpPr txBox="1"/>
          <p:nvPr/>
        </p:nvSpPr>
        <p:spPr>
          <a:xfrm>
            <a:off x="4479290" y="2566208"/>
            <a:ext cx="1257804" cy="535491"/>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800" b="1" i="0" u="none" strike="noStrike" kern="0" cap="none" spc="0" normalizeH="0" baseline="0" noProof="0">
                <a:ln>
                  <a:noFill/>
                </a:ln>
                <a:solidFill>
                  <a:srgbClr val="FFFFFF"/>
                </a:solidFill>
                <a:effectLst/>
                <a:uLnTx/>
                <a:uFillTx/>
                <a:latin typeface="Montserrat"/>
                <a:cs typeface="Arial"/>
                <a:sym typeface="Montserrat"/>
              </a:rPr>
              <a:t>KUORMITTUMINEN,VAHVUUDET JA VOIMAVARAT</a:t>
            </a:r>
            <a:endParaRPr kumimoji="0" lang="fi-FI" sz="1400" b="1"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 sz="800" b="0" i="0" u="none" strike="noStrike" kern="0" cap="none" spc="0" normalizeH="0" baseline="0" noProof="0">
              <a:ln>
                <a:noFill/>
              </a:ln>
              <a:solidFill>
                <a:srgbClr val="FF0000"/>
              </a:solidFill>
              <a:effectLst/>
              <a:uLnTx/>
              <a:uFillTx/>
              <a:latin typeface="Montserrat"/>
              <a:cs typeface="Arial"/>
              <a:sym typeface="Arial"/>
            </a:endParaRPr>
          </a:p>
        </p:txBody>
      </p:sp>
      <p:sp>
        <p:nvSpPr>
          <p:cNvPr id="19" name="Tekstiruutu 18">
            <a:extLst>
              <a:ext uri="{FF2B5EF4-FFF2-40B4-BE49-F238E27FC236}">
                <a16:creationId xmlns:a16="http://schemas.microsoft.com/office/drawing/2014/main" id="{05C33462-C3B0-09A0-650D-891890024645}"/>
              </a:ext>
            </a:extLst>
          </p:cNvPr>
          <p:cNvSpPr txBox="1"/>
          <p:nvPr/>
        </p:nvSpPr>
        <p:spPr>
          <a:xfrm>
            <a:off x="6984139" y="2611932"/>
            <a:ext cx="1112921" cy="3385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800" b="1" i="0" u="none" strike="noStrike" kern="0" cap="none" spc="0" normalizeH="0" baseline="0" noProof="0">
                <a:ln>
                  <a:noFill/>
                </a:ln>
                <a:solidFill>
                  <a:srgbClr val="FFFFFF"/>
                </a:solidFill>
                <a:effectLst/>
                <a:uLnTx/>
                <a:uFillTx/>
                <a:latin typeface="Montserrat"/>
                <a:cs typeface="Calibri"/>
                <a:sym typeface="Arial"/>
              </a:rPr>
              <a:t>TULEVAISUUS JA ARJEN HALLINTA</a:t>
            </a:r>
          </a:p>
        </p:txBody>
      </p:sp>
      <p:sp>
        <p:nvSpPr>
          <p:cNvPr id="20" name="Google Shape;401;p50">
            <a:extLst>
              <a:ext uri="{FF2B5EF4-FFF2-40B4-BE49-F238E27FC236}">
                <a16:creationId xmlns:a16="http://schemas.microsoft.com/office/drawing/2014/main" id="{0A6C6A44-52E6-8BEB-A1A4-DA5060230A55}"/>
              </a:ext>
            </a:extLst>
          </p:cNvPr>
          <p:cNvSpPr txBox="1"/>
          <p:nvPr/>
        </p:nvSpPr>
        <p:spPr>
          <a:xfrm>
            <a:off x="6817421" y="3369948"/>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21" name="Google Shape;408;p50" descr="Johtajisto tasaisella täytöllä">
            <a:extLst>
              <a:ext uri="{FF2B5EF4-FFF2-40B4-BE49-F238E27FC236}">
                <a16:creationId xmlns:a16="http://schemas.microsoft.com/office/drawing/2014/main" id="{4A0938E6-5EE1-B403-B16A-43B6D992E633}"/>
              </a:ext>
            </a:extLst>
          </p:cNvPr>
          <p:cNvPicPr preferRelativeResize="0"/>
          <p:nvPr/>
        </p:nvPicPr>
        <p:blipFill rotWithShape="1">
          <a:blip r:embed="rId3">
            <a:alphaModFix/>
          </a:blip>
          <a:srcRect/>
          <a:stretch/>
        </p:blipFill>
        <p:spPr>
          <a:xfrm>
            <a:off x="7531984" y="3331434"/>
            <a:ext cx="263708" cy="263708"/>
          </a:xfrm>
          <a:prstGeom prst="rect">
            <a:avLst/>
          </a:prstGeom>
          <a:noFill/>
          <a:ln>
            <a:noFill/>
          </a:ln>
        </p:spPr>
      </p:pic>
      <p:sp>
        <p:nvSpPr>
          <p:cNvPr id="22" name="Google Shape;401;p50">
            <a:extLst>
              <a:ext uri="{FF2B5EF4-FFF2-40B4-BE49-F238E27FC236}">
                <a16:creationId xmlns:a16="http://schemas.microsoft.com/office/drawing/2014/main" id="{D2BB8BE9-8ADC-FFAB-DCEB-3E901D81CF16}"/>
              </a:ext>
            </a:extLst>
          </p:cNvPr>
          <p:cNvSpPr txBox="1"/>
          <p:nvPr/>
        </p:nvSpPr>
        <p:spPr>
          <a:xfrm>
            <a:off x="5592233" y="3362910"/>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23" name="Google Shape;408;p50" descr="Johtajisto tasaisella täytöllä">
            <a:extLst>
              <a:ext uri="{FF2B5EF4-FFF2-40B4-BE49-F238E27FC236}">
                <a16:creationId xmlns:a16="http://schemas.microsoft.com/office/drawing/2014/main" id="{4DEBA084-66E9-664D-69F8-F381E6668B12}"/>
              </a:ext>
            </a:extLst>
          </p:cNvPr>
          <p:cNvPicPr preferRelativeResize="0"/>
          <p:nvPr/>
        </p:nvPicPr>
        <p:blipFill rotWithShape="1">
          <a:blip r:embed="rId3">
            <a:alphaModFix/>
          </a:blip>
          <a:srcRect/>
          <a:stretch/>
        </p:blipFill>
        <p:spPr>
          <a:xfrm>
            <a:off x="6342844" y="3340603"/>
            <a:ext cx="263708" cy="263708"/>
          </a:xfrm>
          <a:prstGeom prst="rect">
            <a:avLst/>
          </a:prstGeom>
          <a:noFill/>
          <a:ln>
            <a:noFill/>
          </a:ln>
        </p:spPr>
      </p:pic>
      <p:sp>
        <p:nvSpPr>
          <p:cNvPr id="24" name="Google Shape;401;p50">
            <a:extLst>
              <a:ext uri="{FF2B5EF4-FFF2-40B4-BE49-F238E27FC236}">
                <a16:creationId xmlns:a16="http://schemas.microsoft.com/office/drawing/2014/main" id="{600C6578-51AF-05DF-E699-FC3CE7303178}"/>
              </a:ext>
            </a:extLst>
          </p:cNvPr>
          <p:cNvSpPr txBox="1"/>
          <p:nvPr/>
        </p:nvSpPr>
        <p:spPr>
          <a:xfrm>
            <a:off x="4283928" y="3368583"/>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25" name="Google Shape;408;p50" descr="Johtajisto tasaisella täytöllä">
            <a:extLst>
              <a:ext uri="{FF2B5EF4-FFF2-40B4-BE49-F238E27FC236}">
                <a16:creationId xmlns:a16="http://schemas.microsoft.com/office/drawing/2014/main" id="{A647D0F8-2E4B-B98D-05EF-1166F92AC580}"/>
              </a:ext>
            </a:extLst>
          </p:cNvPr>
          <p:cNvPicPr preferRelativeResize="0"/>
          <p:nvPr/>
        </p:nvPicPr>
        <p:blipFill rotWithShape="1">
          <a:blip r:embed="rId3">
            <a:alphaModFix/>
          </a:blip>
          <a:srcRect/>
          <a:stretch/>
        </p:blipFill>
        <p:spPr>
          <a:xfrm>
            <a:off x="5013583" y="3347223"/>
            <a:ext cx="263708" cy="263708"/>
          </a:xfrm>
          <a:prstGeom prst="rect">
            <a:avLst/>
          </a:prstGeom>
          <a:noFill/>
          <a:ln>
            <a:noFill/>
          </a:ln>
        </p:spPr>
      </p:pic>
      <p:sp>
        <p:nvSpPr>
          <p:cNvPr id="26" name="Google Shape;401;p50">
            <a:extLst>
              <a:ext uri="{FF2B5EF4-FFF2-40B4-BE49-F238E27FC236}">
                <a16:creationId xmlns:a16="http://schemas.microsoft.com/office/drawing/2014/main" id="{C01B835D-DE34-2A6C-AAFB-671AF21FB7BD}"/>
              </a:ext>
            </a:extLst>
          </p:cNvPr>
          <p:cNvSpPr txBox="1"/>
          <p:nvPr/>
        </p:nvSpPr>
        <p:spPr>
          <a:xfrm>
            <a:off x="2975623" y="3371092"/>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27" name="Google Shape;408;p50" descr="Johtajisto tasaisella täytöllä">
            <a:extLst>
              <a:ext uri="{FF2B5EF4-FFF2-40B4-BE49-F238E27FC236}">
                <a16:creationId xmlns:a16="http://schemas.microsoft.com/office/drawing/2014/main" id="{95775F87-5816-F640-8DBE-888A4EA3EE18}"/>
              </a:ext>
            </a:extLst>
          </p:cNvPr>
          <p:cNvPicPr preferRelativeResize="0"/>
          <p:nvPr/>
        </p:nvPicPr>
        <p:blipFill rotWithShape="1">
          <a:blip r:embed="rId3">
            <a:alphaModFix/>
          </a:blip>
          <a:srcRect/>
          <a:stretch/>
        </p:blipFill>
        <p:spPr>
          <a:xfrm>
            <a:off x="3687508" y="3340603"/>
            <a:ext cx="263708" cy="263708"/>
          </a:xfrm>
          <a:prstGeom prst="rect">
            <a:avLst/>
          </a:prstGeom>
          <a:noFill/>
          <a:ln>
            <a:noFill/>
          </a:ln>
        </p:spPr>
      </p:pic>
      <p:sp>
        <p:nvSpPr>
          <p:cNvPr id="28" name="Google Shape;401;p50">
            <a:extLst>
              <a:ext uri="{FF2B5EF4-FFF2-40B4-BE49-F238E27FC236}">
                <a16:creationId xmlns:a16="http://schemas.microsoft.com/office/drawing/2014/main" id="{C8BAA1C8-A915-03CD-5115-E16AA39053D1}"/>
              </a:ext>
            </a:extLst>
          </p:cNvPr>
          <p:cNvSpPr txBox="1"/>
          <p:nvPr/>
        </p:nvSpPr>
        <p:spPr>
          <a:xfrm>
            <a:off x="1711670" y="3368723"/>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29" name="Google Shape;408;p50" descr="Johtajisto tasaisella täytöllä">
            <a:extLst>
              <a:ext uri="{FF2B5EF4-FFF2-40B4-BE49-F238E27FC236}">
                <a16:creationId xmlns:a16="http://schemas.microsoft.com/office/drawing/2014/main" id="{A1F3DADC-F583-0EAE-4CC5-83D0C08E0D3C}"/>
              </a:ext>
            </a:extLst>
          </p:cNvPr>
          <p:cNvPicPr preferRelativeResize="0"/>
          <p:nvPr/>
        </p:nvPicPr>
        <p:blipFill rotWithShape="1">
          <a:blip r:embed="rId3">
            <a:alphaModFix/>
          </a:blip>
          <a:srcRect/>
          <a:stretch/>
        </p:blipFill>
        <p:spPr>
          <a:xfrm>
            <a:off x="2445136" y="3331434"/>
            <a:ext cx="263708" cy="263708"/>
          </a:xfrm>
          <a:prstGeom prst="rect">
            <a:avLst/>
          </a:prstGeom>
          <a:noFill/>
          <a:ln>
            <a:noFill/>
          </a:ln>
        </p:spPr>
      </p:pic>
      <p:sp>
        <p:nvSpPr>
          <p:cNvPr id="30" name="Google Shape;302;p41">
            <a:extLst>
              <a:ext uri="{FF2B5EF4-FFF2-40B4-BE49-F238E27FC236}">
                <a16:creationId xmlns:a16="http://schemas.microsoft.com/office/drawing/2014/main" id="{57137CBE-AA44-7A62-8BCB-B29E9FB22020}"/>
              </a:ext>
            </a:extLst>
          </p:cNvPr>
          <p:cNvSpPr txBox="1">
            <a:spLocks/>
          </p:cNvSpPr>
          <p:nvPr/>
        </p:nvSpPr>
        <p:spPr>
          <a:xfrm>
            <a:off x="441825" y="1368956"/>
            <a:ext cx="7703490" cy="74088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114300" indent="0">
              <a:buNone/>
            </a:pPr>
            <a:r>
              <a:rPr lang="fi-FI" sz="1200"/>
              <a:t>Ryhmän tarkoitus ja tavoite on valmennettavan toimintakyvyn ja arjen tukeminen matalalla kynnyksellä sekä mahdollistaa vertaistuellinen kohtaaminen.</a:t>
            </a:r>
          </a:p>
          <a:p>
            <a:pPr marL="0" indent="0">
              <a:buFont typeface="Montserrat"/>
              <a:buNone/>
            </a:pPr>
            <a:endParaRPr lang="fi-FI" sz="1200">
              <a:latin typeface="Montserrat" panose="020B0604020202020204" charset="0"/>
              <a:ea typeface="Arial"/>
              <a:cs typeface="Arial"/>
              <a:sym typeface="Arial"/>
            </a:endParaRPr>
          </a:p>
        </p:txBody>
      </p:sp>
      <p:sp>
        <p:nvSpPr>
          <p:cNvPr id="31" name="Kertaa 32">
            <a:extLst>
              <a:ext uri="{FF2B5EF4-FFF2-40B4-BE49-F238E27FC236}">
                <a16:creationId xmlns:a16="http://schemas.microsoft.com/office/drawing/2014/main" id="{BA2846B7-1D24-698F-127F-DA1F8B64A595}"/>
              </a:ext>
            </a:extLst>
          </p:cNvPr>
          <p:cNvSpPr/>
          <p:nvPr/>
        </p:nvSpPr>
        <p:spPr>
          <a:xfrm>
            <a:off x="582843" y="2215672"/>
            <a:ext cx="1184148" cy="1112663"/>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Kertaa 33">
            <a:extLst>
              <a:ext uri="{FF2B5EF4-FFF2-40B4-BE49-F238E27FC236}">
                <a16:creationId xmlns:a16="http://schemas.microsoft.com/office/drawing/2014/main" id="{9A130A3A-E143-782E-00F7-37F9634C64ED}"/>
              </a:ext>
            </a:extLst>
          </p:cNvPr>
          <p:cNvSpPr/>
          <p:nvPr/>
        </p:nvSpPr>
        <p:spPr>
          <a:xfrm>
            <a:off x="1868514" y="2229056"/>
            <a:ext cx="1184148" cy="1112663"/>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Google Shape;389;p50">
            <a:extLst>
              <a:ext uri="{FF2B5EF4-FFF2-40B4-BE49-F238E27FC236}">
                <a16:creationId xmlns:a16="http://schemas.microsoft.com/office/drawing/2014/main" id="{0D38B743-AB2F-6AC1-B3F6-2471B45EEF1D}"/>
              </a:ext>
            </a:extLst>
          </p:cNvPr>
          <p:cNvSpPr/>
          <p:nvPr/>
        </p:nvSpPr>
        <p:spPr>
          <a:xfrm>
            <a:off x="6842645" y="2326668"/>
            <a:ext cx="1378679" cy="910580"/>
          </a:xfrm>
          <a:prstGeom prst="homePlate">
            <a:avLst>
              <a:gd name="adj" fmla="val 15459"/>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i-FI" sz="900" b="0" i="0" u="none" strike="noStrike" kern="0" cap="none" spc="0" normalizeH="0" baseline="0" noProof="0">
              <a:ln>
                <a:noFill/>
              </a:ln>
              <a:solidFill>
                <a:srgbClr val="FF0000"/>
              </a:solidFill>
              <a:effectLst/>
              <a:uLnTx/>
              <a:uFillTx/>
              <a:latin typeface="Calibri"/>
              <a:ea typeface="Calibri"/>
              <a:cs typeface="Calibri"/>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i-FI" sz="900" b="0" i="0" u="none" strike="noStrike" kern="0" cap="none" spc="0" normalizeH="0" baseline="0" noProof="0">
              <a:ln>
                <a:noFill/>
              </a:ln>
              <a:solidFill>
                <a:srgbClr val="FF0000"/>
              </a:solidFill>
              <a:effectLst/>
              <a:uLnTx/>
              <a:uFillTx/>
              <a:latin typeface="Calibri"/>
              <a:cs typeface="Calibri"/>
              <a:sym typeface="Arial"/>
            </a:endParaRPr>
          </a:p>
        </p:txBody>
      </p:sp>
      <p:sp>
        <p:nvSpPr>
          <p:cNvPr id="33" name="Google Shape;390;p50">
            <a:extLst>
              <a:ext uri="{FF2B5EF4-FFF2-40B4-BE49-F238E27FC236}">
                <a16:creationId xmlns:a16="http://schemas.microsoft.com/office/drawing/2014/main" id="{C06C1AE0-16AF-6872-4C98-D07FAE611F78}"/>
              </a:ext>
            </a:extLst>
          </p:cNvPr>
          <p:cNvSpPr/>
          <p:nvPr/>
        </p:nvSpPr>
        <p:spPr>
          <a:xfrm>
            <a:off x="5562346" y="2328274"/>
            <a:ext cx="1421793" cy="914228"/>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34" name="Google Shape;391;p50">
            <a:extLst>
              <a:ext uri="{FF2B5EF4-FFF2-40B4-BE49-F238E27FC236}">
                <a16:creationId xmlns:a16="http://schemas.microsoft.com/office/drawing/2014/main" id="{AD61D31A-FEB3-81E6-8CC9-103F11224333}"/>
              </a:ext>
            </a:extLst>
          </p:cNvPr>
          <p:cNvSpPr/>
          <p:nvPr/>
        </p:nvSpPr>
        <p:spPr>
          <a:xfrm>
            <a:off x="4286735" y="2326403"/>
            <a:ext cx="1453697" cy="902448"/>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35" name="Google Shape;392;p50">
            <a:extLst>
              <a:ext uri="{FF2B5EF4-FFF2-40B4-BE49-F238E27FC236}">
                <a16:creationId xmlns:a16="http://schemas.microsoft.com/office/drawing/2014/main" id="{70716EF0-2F00-9DB8-FFBC-22A268FDC04A}"/>
              </a:ext>
            </a:extLst>
          </p:cNvPr>
          <p:cNvSpPr/>
          <p:nvPr/>
        </p:nvSpPr>
        <p:spPr>
          <a:xfrm>
            <a:off x="3036683" y="2327230"/>
            <a:ext cx="1445915" cy="911860"/>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36" name="Google Shape;393;p50">
            <a:extLst>
              <a:ext uri="{FF2B5EF4-FFF2-40B4-BE49-F238E27FC236}">
                <a16:creationId xmlns:a16="http://schemas.microsoft.com/office/drawing/2014/main" id="{42DD01CA-C4BE-E312-5AAE-D9FAC2893A6B}"/>
              </a:ext>
            </a:extLst>
          </p:cNvPr>
          <p:cNvSpPr/>
          <p:nvPr/>
        </p:nvSpPr>
        <p:spPr>
          <a:xfrm>
            <a:off x="1664570" y="2326277"/>
            <a:ext cx="1516392" cy="903645"/>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37" name="Google Shape;394;p50">
            <a:extLst>
              <a:ext uri="{FF2B5EF4-FFF2-40B4-BE49-F238E27FC236}">
                <a16:creationId xmlns:a16="http://schemas.microsoft.com/office/drawing/2014/main" id="{EAB5A5F0-FFF6-8F6E-5176-77597D1F396F}"/>
              </a:ext>
            </a:extLst>
          </p:cNvPr>
          <p:cNvSpPr/>
          <p:nvPr/>
        </p:nvSpPr>
        <p:spPr>
          <a:xfrm>
            <a:off x="615350" y="2326276"/>
            <a:ext cx="1255595" cy="909866"/>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Calibri"/>
              <a:ea typeface="Calibri"/>
              <a:cs typeface="Calibri"/>
              <a:sym typeface="Calibri"/>
            </a:endParaRPr>
          </a:p>
        </p:txBody>
      </p:sp>
      <p:sp>
        <p:nvSpPr>
          <p:cNvPr id="38" name="Google Shape;395;p50">
            <a:extLst>
              <a:ext uri="{FF2B5EF4-FFF2-40B4-BE49-F238E27FC236}">
                <a16:creationId xmlns:a16="http://schemas.microsoft.com/office/drawing/2014/main" id="{19C01F4D-A1BC-8953-D836-A534CC3EC1E0}"/>
              </a:ext>
            </a:extLst>
          </p:cNvPr>
          <p:cNvSpPr txBox="1"/>
          <p:nvPr/>
        </p:nvSpPr>
        <p:spPr>
          <a:xfrm>
            <a:off x="1928423" y="2620680"/>
            <a:ext cx="1295276" cy="313892"/>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FFFFFF"/>
                </a:solidFill>
                <a:effectLst/>
                <a:uLnTx/>
                <a:uFillTx/>
                <a:latin typeface="Montserrat"/>
                <a:ea typeface="Montserrat"/>
                <a:cs typeface="Montserrat"/>
                <a:sym typeface="Montserrat"/>
              </a:rPr>
              <a:t>TUNNETAIDOT JA ITSETUNTEMUS</a:t>
            </a:r>
            <a:endParaRPr kumimoji="0" lang="fi-FI" sz="800" b="1" i="0" u="none" strike="noStrike" kern="0" cap="none" spc="0" normalizeH="0" baseline="0" noProof="0">
              <a:ln>
                <a:noFill/>
              </a:ln>
              <a:solidFill>
                <a:srgbClr val="FFFFFF"/>
              </a:solidFill>
              <a:effectLst/>
              <a:uLnTx/>
              <a:uFillTx/>
              <a:latin typeface="Montserrat"/>
              <a:ea typeface="Montserrat"/>
              <a:cs typeface="Montserrat"/>
              <a:sym typeface="Arial"/>
            </a:endParaRPr>
          </a:p>
        </p:txBody>
      </p:sp>
      <p:sp>
        <p:nvSpPr>
          <p:cNvPr id="39" name="Google Shape;396;p50">
            <a:extLst>
              <a:ext uri="{FF2B5EF4-FFF2-40B4-BE49-F238E27FC236}">
                <a16:creationId xmlns:a16="http://schemas.microsoft.com/office/drawing/2014/main" id="{4BFF0043-5991-0BE2-A677-0B5A9B729C0F}"/>
              </a:ext>
            </a:extLst>
          </p:cNvPr>
          <p:cNvSpPr txBox="1"/>
          <p:nvPr/>
        </p:nvSpPr>
        <p:spPr>
          <a:xfrm>
            <a:off x="3182119" y="2566208"/>
            <a:ext cx="1269083" cy="424691"/>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800" b="1" i="0" u="none" strike="noStrike" kern="0" cap="none" spc="0" normalizeH="0" baseline="0" noProof="0">
                <a:ln>
                  <a:noFill/>
                </a:ln>
                <a:solidFill>
                  <a:srgbClr val="FFFFFF"/>
                </a:solidFill>
                <a:effectLst/>
                <a:uLnTx/>
                <a:uFillTx/>
                <a:latin typeface="Montserrat"/>
                <a:cs typeface="Arial"/>
                <a:sym typeface="Montserrat"/>
              </a:rPr>
              <a:t>OMAN TOIMINNAN  OHJAUS JA KEINOJA ARKEEN</a:t>
            </a:r>
            <a:endParaRPr kumimoji="0" lang="fi-FI" sz="1400" b="1"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397;p50">
            <a:extLst>
              <a:ext uri="{FF2B5EF4-FFF2-40B4-BE49-F238E27FC236}">
                <a16:creationId xmlns:a16="http://schemas.microsoft.com/office/drawing/2014/main" id="{22C6730B-5966-F6BC-3EA6-B7BBA27FFA0F}"/>
              </a:ext>
            </a:extLst>
          </p:cNvPr>
          <p:cNvSpPr txBox="1"/>
          <p:nvPr/>
        </p:nvSpPr>
        <p:spPr>
          <a:xfrm>
            <a:off x="5797909" y="2560176"/>
            <a:ext cx="1178006" cy="424691"/>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FFFFFF"/>
                </a:solidFill>
                <a:effectLst/>
                <a:uLnTx/>
                <a:uFillTx/>
                <a:latin typeface="Montserrat"/>
                <a:cs typeface="Arial"/>
                <a:sym typeface="Arial"/>
              </a:rPr>
              <a:t>SOSIAALISET SUHTEET JA VUOROVAIKUTUS</a:t>
            </a:r>
          </a:p>
        </p:txBody>
      </p:sp>
      <p:sp>
        <p:nvSpPr>
          <p:cNvPr id="41" name="Google Shape;400;p50">
            <a:extLst>
              <a:ext uri="{FF2B5EF4-FFF2-40B4-BE49-F238E27FC236}">
                <a16:creationId xmlns:a16="http://schemas.microsoft.com/office/drawing/2014/main" id="{A9B53E34-5E5C-A1E5-F74B-E9A1C4B24BDB}"/>
              </a:ext>
            </a:extLst>
          </p:cNvPr>
          <p:cNvSpPr txBox="1"/>
          <p:nvPr/>
        </p:nvSpPr>
        <p:spPr>
          <a:xfrm>
            <a:off x="619681" y="2485259"/>
            <a:ext cx="1179817" cy="584735"/>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800" b="1" i="0" u="none" strike="noStrike" kern="0" cap="none" spc="0" normalizeH="0" baseline="0" noProof="0">
                <a:ln>
                  <a:noFill/>
                </a:ln>
                <a:solidFill>
                  <a:srgbClr val="FFFFFF"/>
                </a:solidFill>
                <a:effectLst/>
                <a:uLnTx/>
                <a:uFillTx/>
                <a:latin typeface="Montserrat"/>
                <a:ea typeface="Montserrat"/>
                <a:cs typeface="Montserrat"/>
                <a:sym typeface="Montserrat"/>
              </a:rPr>
              <a:t>MITÄ ON TOIMINTAKYKY JA MITEN SE NÄKYY MINUSSA?</a:t>
            </a:r>
          </a:p>
        </p:txBody>
      </p:sp>
      <p:sp>
        <p:nvSpPr>
          <p:cNvPr id="42" name="Google Shape;401;p50">
            <a:extLst>
              <a:ext uri="{FF2B5EF4-FFF2-40B4-BE49-F238E27FC236}">
                <a16:creationId xmlns:a16="http://schemas.microsoft.com/office/drawing/2014/main" id="{A7A3D035-5443-ECB0-1E6A-FCF6D310E211}"/>
              </a:ext>
            </a:extLst>
          </p:cNvPr>
          <p:cNvSpPr txBox="1"/>
          <p:nvPr/>
        </p:nvSpPr>
        <p:spPr>
          <a:xfrm>
            <a:off x="453979" y="3372023"/>
            <a:ext cx="930775" cy="20774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750" b="0" i="0" u="none" strike="noStrike" kern="0" cap="none" spc="0" normalizeH="0" baseline="0" noProof="0">
                <a:ln>
                  <a:noFill/>
                </a:ln>
                <a:solidFill>
                  <a:srgbClr val="000000"/>
                </a:solidFill>
                <a:effectLst/>
                <a:uLnTx/>
                <a:uFillTx/>
                <a:latin typeface="Calibri"/>
                <a:cs typeface="Calibri"/>
                <a:sym typeface="Calibri"/>
              </a:rPr>
              <a:t>x/xxxx</a:t>
            </a:r>
            <a:endParaRPr kumimoji="0" lang="fi-FI" sz="1400" b="0" i="0" u="none" strike="noStrike" kern="0" cap="none" spc="0" normalizeH="0" baseline="0" noProof="0">
              <a:ln>
                <a:noFill/>
              </a:ln>
              <a:solidFill>
                <a:srgbClr val="000000"/>
              </a:solidFill>
              <a:effectLst/>
              <a:uLnTx/>
              <a:uFillTx/>
              <a:latin typeface="Arial"/>
              <a:cs typeface="Arial"/>
              <a:sym typeface="Arial"/>
            </a:endParaRPr>
          </a:p>
        </p:txBody>
      </p:sp>
      <p:pic>
        <p:nvPicPr>
          <p:cNvPr id="43" name="Google Shape;408;p50" descr="Johtajisto tasaisella täytöllä">
            <a:extLst>
              <a:ext uri="{FF2B5EF4-FFF2-40B4-BE49-F238E27FC236}">
                <a16:creationId xmlns:a16="http://schemas.microsoft.com/office/drawing/2014/main" id="{B6F1C1E6-4461-413A-6B5C-1CB8DF35E62B}"/>
              </a:ext>
            </a:extLst>
          </p:cNvPr>
          <p:cNvPicPr preferRelativeResize="0"/>
          <p:nvPr/>
        </p:nvPicPr>
        <p:blipFill rotWithShape="1">
          <a:blip r:embed="rId3">
            <a:alphaModFix/>
          </a:blip>
          <a:srcRect/>
          <a:stretch/>
        </p:blipFill>
        <p:spPr>
          <a:xfrm>
            <a:off x="1187601" y="3341968"/>
            <a:ext cx="263708" cy="263708"/>
          </a:xfrm>
          <a:prstGeom prst="rect">
            <a:avLst/>
          </a:prstGeom>
          <a:noFill/>
          <a:ln>
            <a:noFill/>
          </a:ln>
        </p:spPr>
      </p:pic>
      <p:sp>
        <p:nvSpPr>
          <p:cNvPr id="44" name="Google Shape;416;p50">
            <a:extLst>
              <a:ext uri="{FF2B5EF4-FFF2-40B4-BE49-F238E27FC236}">
                <a16:creationId xmlns:a16="http://schemas.microsoft.com/office/drawing/2014/main" id="{3910B425-481A-9D6A-2191-0B1FE664790E}"/>
              </a:ext>
            </a:extLst>
          </p:cNvPr>
          <p:cNvSpPr txBox="1"/>
          <p:nvPr/>
        </p:nvSpPr>
        <p:spPr>
          <a:xfrm>
            <a:off x="6984139" y="4343431"/>
            <a:ext cx="1393020" cy="2077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750" b="0" i="0" u="none" strike="noStrike" kern="0" cap="none" spc="0" normalizeH="0" baseline="0" noProof="0">
                <a:ln>
                  <a:noFill/>
                </a:ln>
                <a:solidFill>
                  <a:srgbClr val="1C1C1C"/>
                </a:solidFill>
                <a:effectLst/>
                <a:uLnTx/>
                <a:uFillTx/>
                <a:latin typeface="Montserrat"/>
                <a:ea typeface="Montserrat"/>
                <a:cs typeface="Montserrat"/>
                <a:sym typeface="Montserrat"/>
              </a:rPr>
              <a:t>= Ryhmä kokoontuu</a:t>
            </a:r>
            <a:endParaRPr kumimoji="0" lang="en" sz="750" b="0" i="0" u="none" strike="noStrike" kern="0" cap="none" spc="0" normalizeH="0" baseline="0" noProof="0">
              <a:ln>
                <a:noFill/>
              </a:ln>
              <a:solidFill>
                <a:srgbClr val="1C1C1C"/>
              </a:solidFill>
              <a:effectLst/>
              <a:uLnTx/>
              <a:uFillTx/>
              <a:latin typeface="Montserrat"/>
              <a:cs typeface="Arial"/>
              <a:sym typeface="Arial"/>
            </a:endParaRPr>
          </a:p>
        </p:txBody>
      </p:sp>
      <p:pic>
        <p:nvPicPr>
          <p:cNvPr id="45" name="Google Shape;417;p50" descr="Johtajisto tasaisella täytöllä">
            <a:extLst>
              <a:ext uri="{FF2B5EF4-FFF2-40B4-BE49-F238E27FC236}">
                <a16:creationId xmlns:a16="http://schemas.microsoft.com/office/drawing/2014/main" id="{3A7F3FDA-AF21-ED40-9BB8-CC9804D4A221}"/>
              </a:ext>
            </a:extLst>
          </p:cNvPr>
          <p:cNvPicPr preferRelativeResize="0"/>
          <p:nvPr/>
        </p:nvPicPr>
        <p:blipFill rotWithShape="1">
          <a:blip r:embed="rId3">
            <a:alphaModFix/>
          </a:blip>
          <a:srcRect/>
          <a:stretch/>
        </p:blipFill>
        <p:spPr>
          <a:xfrm>
            <a:off x="6817421" y="4316053"/>
            <a:ext cx="263708" cy="263708"/>
          </a:xfrm>
          <a:prstGeom prst="rect">
            <a:avLst/>
          </a:prstGeom>
          <a:noFill/>
          <a:ln>
            <a:noFill/>
          </a:ln>
        </p:spPr>
      </p:pic>
      <p:sp>
        <p:nvSpPr>
          <p:cNvPr id="46" name="Google Shape;396;p50">
            <a:extLst>
              <a:ext uri="{FF2B5EF4-FFF2-40B4-BE49-F238E27FC236}">
                <a16:creationId xmlns:a16="http://schemas.microsoft.com/office/drawing/2014/main" id="{1E81A7D3-4414-F9EE-41C6-FA34193EF1CE}"/>
              </a:ext>
            </a:extLst>
          </p:cNvPr>
          <p:cNvSpPr txBox="1"/>
          <p:nvPr/>
        </p:nvSpPr>
        <p:spPr>
          <a:xfrm>
            <a:off x="4479290" y="2566208"/>
            <a:ext cx="1257804" cy="535491"/>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800" b="1" i="0" u="none" strike="noStrike" kern="0" cap="none" spc="0" normalizeH="0" baseline="0" noProof="0">
                <a:ln>
                  <a:noFill/>
                </a:ln>
                <a:solidFill>
                  <a:srgbClr val="FFFFFF"/>
                </a:solidFill>
                <a:effectLst/>
                <a:uLnTx/>
                <a:uFillTx/>
                <a:latin typeface="Montserrat"/>
                <a:cs typeface="Arial"/>
                <a:sym typeface="Montserrat"/>
              </a:rPr>
              <a:t>KUORMITTUMINEN,VAHVUUDET JA VOIMAVARAT</a:t>
            </a:r>
            <a:endParaRPr kumimoji="0" lang="fi-FI" sz="1400" b="1"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 sz="800" b="0" i="0" u="none" strike="noStrike" kern="0" cap="none" spc="0" normalizeH="0" baseline="0" noProof="0">
              <a:ln>
                <a:noFill/>
              </a:ln>
              <a:solidFill>
                <a:srgbClr val="FF0000"/>
              </a:solidFill>
              <a:effectLst/>
              <a:uLnTx/>
              <a:uFillTx/>
              <a:latin typeface="Montserrat"/>
              <a:cs typeface="Arial"/>
              <a:sym typeface="Arial"/>
            </a:endParaRPr>
          </a:p>
        </p:txBody>
      </p:sp>
      <p:sp>
        <p:nvSpPr>
          <p:cNvPr id="47" name="Tekstiruutu 46">
            <a:extLst>
              <a:ext uri="{FF2B5EF4-FFF2-40B4-BE49-F238E27FC236}">
                <a16:creationId xmlns:a16="http://schemas.microsoft.com/office/drawing/2014/main" id="{6102F1A6-6D19-1E48-36FF-FD790E5BB18E}"/>
              </a:ext>
            </a:extLst>
          </p:cNvPr>
          <p:cNvSpPr txBox="1"/>
          <p:nvPr/>
        </p:nvSpPr>
        <p:spPr>
          <a:xfrm>
            <a:off x="6984139" y="2611932"/>
            <a:ext cx="1112921" cy="3385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800" b="1" i="0" u="none" strike="noStrike" kern="0" cap="none" spc="0" normalizeH="0" baseline="0" noProof="0">
                <a:ln>
                  <a:noFill/>
                </a:ln>
                <a:solidFill>
                  <a:srgbClr val="FFFFFF"/>
                </a:solidFill>
                <a:effectLst/>
                <a:uLnTx/>
                <a:uFillTx/>
                <a:latin typeface="Montserrat"/>
                <a:cs typeface="Calibri"/>
                <a:sym typeface="Arial"/>
              </a:rPr>
              <a:t>TULEVAISUUS JA ARJEN HALLINTA</a:t>
            </a:r>
          </a:p>
        </p:txBody>
      </p:sp>
      <p:sp>
        <p:nvSpPr>
          <p:cNvPr id="48" name="Google Shape;401;p50">
            <a:extLst>
              <a:ext uri="{FF2B5EF4-FFF2-40B4-BE49-F238E27FC236}">
                <a16:creationId xmlns:a16="http://schemas.microsoft.com/office/drawing/2014/main" id="{DE83AF85-84FA-C758-EE05-AD1A09D39F7A}"/>
              </a:ext>
            </a:extLst>
          </p:cNvPr>
          <p:cNvSpPr txBox="1"/>
          <p:nvPr/>
        </p:nvSpPr>
        <p:spPr>
          <a:xfrm>
            <a:off x="6817421" y="3369948"/>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49" name="Google Shape;408;p50" descr="Johtajisto tasaisella täytöllä">
            <a:extLst>
              <a:ext uri="{FF2B5EF4-FFF2-40B4-BE49-F238E27FC236}">
                <a16:creationId xmlns:a16="http://schemas.microsoft.com/office/drawing/2014/main" id="{402693A8-8D7D-C065-8C37-E9182EE92176}"/>
              </a:ext>
            </a:extLst>
          </p:cNvPr>
          <p:cNvPicPr preferRelativeResize="0"/>
          <p:nvPr/>
        </p:nvPicPr>
        <p:blipFill rotWithShape="1">
          <a:blip r:embed="rId3">
            <a:alphaModFix/>
          </a:blip>
          <a:srcRect/>
          <a:stretch/>
        </p:blipFill>
        <p:spPr>
          <a:xfrm>
            <a:off x="7531984" y="3331434"/>
            <a:ext cx="263708" cy="263708"/>
          </a:xfrm>
          <a:prstGeom prst="rect">
            <a:avLst/>
          </a:prstGeom>
          <a:noFill/>
          <a:ln>
            <a:noFill/>
          </a:ln>
        </p:spPr>
      </p:pic>
      <p:sp>
        <p:nvSpPr>
          <p:cNvPr id="50" name="Google Shape;401;p50">
            <a:extLst>
              <a:ext uri="{FF2B5EF4-FFF2-40B4-BE49-F238E27FC236}">
                <a16:creationId xmlns:a16="http://schemas.microsoft.com/office/drawing/2014/main" id="{8801CDD1-A9D7-A327-E9B2-814276FF108A}"/>
              </a:ext>
            </a:extLst>
          </p:cNvPr>
          <p:cNvSpPr txBox="1"/>
          <p:nvPr/>
        </p:nvSpPr>
        <p:spPr>
          <a:xfrm>
            <a:off x="5592233" y="3362910"/>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51" name="Google Shape;408;p50" descr="Johtajisto tasaisella täytöllä">
            <a:extLst>
              <a:ext uri="{FF2B5EF4-FFF2-40B4-BE49-F238E27FC236}">
                <a16:creationId xmlns:a16="http://schemas.microsoft.com/office/drawing/2014/main" id="{07682F84-A29C-5C27-600E-49F45C1E4D9C}"/>
              </a:ext>
            </a:extLst>
          </p:cNvPr>
          <p:cNvPicPr preferRelativeResize="0"/>
          <p:nvPr/>
        </p:nvPicPr>
        <p:blipFill rotWithShape="1">
          <a:blip r:embed="rId3">
            <a:alphaModFix/>
          </a:blip>
          <a:srcRect/>
          <a:stretch/>
        </p:blipFill>
        <p:spPr>
          <a:xfrm>
            <a:off x="6342844" y="3340603"/>
            <a:ext cx="263708" cy="263708"/>
          </a:xfrm>
          <a:prstGeom prst="rect">
            <a:avLst/>
          </a:prstGeom>
          <a:noFill/>
          <a:ln>
            <a:noFill/>
          </a:ln>
        </p:spPr>
      </p:pic>
      <p:sp>
        <p:nvSpPr>
          <p:cNvPr id="52" name="Google Shape;401;p50">
            <a:extLst>
              <a:ext uri="{FF2B5EF4-FFF2-40B4-BE49-F238E27FC236}">
                <a16:creationId xmlns:a16="http://schemas.microsoft.com/office/drawing/2014/main" id="{233DDEB8-3F5E-42FA-55DD-A88358292FAA}"/>
              </a:ext>
            </a:extLst>
          </p:cNvPr>
          <p:cNvSpPr txBox="1"/>
          <p:nvPr/>
        </p:nvSpPr>
        <p:spPr>
          <a:xfrm>
            <a:off x="4283928" y="3368583"/>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53" name="Google Shape;408;p50" descr="Johtajisto tasaisella täytöllä">
            <a:extLst>
              <a:ext uri="{FF2B5EF4-FFF2-40B4-BE49-F238E27FC236}">
                <a16:creationId xmlns:a16="http://schemas.microsoft.com/office/drawing/2014/main" id="{E6CD281E-6BD5-E3B6-4AA8-10ED8619E440}"/>
              </a:ext>
            </a:extLst>
          </p:cNvPr>
          <p:cNvPicPr preferRelativeResize="0"/>
          <p:nvPr/>
        </p:nvPicPr>
        <p:blipFill rotWithShape="1">
          <a:blip r:embed="rId3">
            <a:alphaModFix/>
          </a:blip>
          <a:srcRect/>
          <a:stretch/>
        </p:blipFill>
        <p:spPr>
          <a:xfrm>
            <a:off x="5013583" y="3347223"/>
            <a:ext cx="263708" cy="263708"/>
          </a:xfrm>
          <a:prstGeom prst="rect">
            <a:avLst/>
          </a:prstGeom>
          <a:noFill/>
          <a:ln>
            <a:noFill/>
          </a:ln>
        </p:spPr>
      </p:pic>
      <p:sp>
        <p:nvSpPr>
          <p:cNvPr id="54" name="Google Shape;401;p50">
            <a:extLst>
              <a:ext uri="{FF2B5EF4-FFF2-40B4-BE49-F238E27FC236}">
                <a16:creationId xmlns:a16="http://schemas.microsoft.com/office/drawing/2014/main" id="{039DA812-3736-6C61-E6BB-F43D4364E1DA}"/>
              </a:ext>
            </a:extLst>
          </p:cNvPr>
          <p:cNvSpPr txBox="1"/>
          <p:nvPr/>
        </p:nvSpPr>
        <p:spPr>
          <a:xfrm>
            <a:off x="2975623" y="3371092"/>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55" name="Google Shape;408;p50" descr="Johtajisto tasaisella täytöllä">
            <a:extLst>
              <a:ext uri="{FF2B5EF4-FFF2-40B4-BE49-F238E27FC236}">
                <a16:creationId xmlns:a16="http://schemas.microsoft.com/office/drawing/2014/main" id="{05018BAB-5497-FE10-2EB5-860DBFDE5A82}"/>
              </a:ext>
            </a:extLst>
          </p:cNvPr>
          <p:cNvPicPr preferRelativeResize="0"/>
          <p:nvPr/>
        </p:nvPicPr>
        <p:blipFill rotWithShape="1">
          <a:blip r:embed="rId3">
            <a:alphaModFix/>
          </a:blip>
          <a:srcRect/>
          <a:stretch/>
        </p:blipFill>
        <p:spPr>
          <a:xfrm>
            <a:off x="3687508" y="3340603"/>
            <a:ext cx="263708" cy="263708"/>
          </a:xfrm>
          <a:prstGeom prst="rect">
            <a:avLst/>
          </a:prstGeom>
          <a:noFill/>
          <a:ln>
            <a:noFill/>
          </a:ln>
        </p:spPr>
      </p:pic>
      <p:sp>
        <p:nvSpPr>
          <p:cNvPr id="56" name="Google Shape;401;p50">
            <a:extLst>
              <a:ext uri="{FF2B5EF4-FFF2-40B4-BE49-F238E27FC236}">
                <a16:creationId xmlns:a16="http://schemas.microsoft.com/office/drawing/2014/main" id="{97FA0F80-D038-65DB-A323-E088B23E1C04}"/>
              </a:ext>
            </a:extLst>
          </p:cNvPr>
          <p:cNvSpPr txBox="1"/>
          <p:nvPr/>
        </p:nvSpPr>
        <p:spPr>
          <a:xfrm>
            <a:off x="1711670" y="3368723"/>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57" name="Google Shape;408;p50" descr="Johtajisto tasaisella täytöllä">
            <a:extLst>
              <a:ext uri="{FF2B5EF4-FFF2-40B4-BE49-F238E27FC236}">
                <a16:creationId xmlns:a16="http://schemas.microsoft.com/office/drawing/2014/main" id="{41CD62EF-4228-6F0F-C185-518DFD73D39D}"/>
              </a:ext>
            </a:extLst>
          </p:cNvPr>
          <p:cNvPicPr preferRelativeResize="0"/>
          <p:nvPr/>
        </p:nvPicPr>
        <p:blipFill rotWithShape="1">
          <a:blip r:embed="rId3">
            <a:alphaModFix/>
          </a:blip>
          <a:srcRect/>
          <a:stretch/>
        </p:blipFill>
        <p:spPr>
          <a:xfrm>
            <a:off x="2445136" y="3331434"/>
            <a:ext cx="263708" cy="263708"/>
          </a:xfrm>
          <a:prstGeom prst="rect">
            <a:avLst/>
          </a:prstGeom>
          <a:noFill/>
          <a:ln>
            <a:noFill/>
          </a:ln>
        </p:spPr>
      </p:pic>
      <p:sp>
        <p:nvSpPr>
          <p:cNvPr id="58" name="Kertaa 30">
            <a:extLst>
              <a:ext uri="{FF2B5EF4-FFF2-40B4-BE49-F238E27FC236}">
                <a16:creationId xmlns:a16="http://schemas.microsoft.com/office/drawing/2014/main" id="{0FA9068F-D5ED-ADAD-DDD3-B3120EE609B9}"/>
              </a:ext>
            </a:extLst>
          </p:cNvPr>
          <p:cNvSpPr/>
          <p:nvPr/>
        </p:nvSpPr>
        <p:spPr>
          <a:xfrm>
            <a:off x="582843" y="2215672"/>
            <a:ext cx="1184148" cy="1112663"/>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Kertaa 31">
            <a:extLst>
              <a:ext uri="{FF2B5EF4-FFF2-40B4-BE49-F238E27FC236}">
                <a16:creationId xmlns:a16="http://schemas.microsoft.com/office/drawing/2014/main" id="{4A6D0580-8448-AC03-4546-0B05DA9344F6}"/>
              </a:ext>
            </a:extLst>
          </p:cNvPr>
          <p:cNvSpPr/>
          <p:nvPr/>
        </p:nvSpPr>
        <p:spPr>
          <a:xfrm>
            <a:off x="1880833" y="2229056"/>
            <a:ext cx="1184148" cy="1112663"/>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 name="Kertaa 32">
            <a:extLst>
              <a:ext uri="{FF2B5EF4-FFF2-40B4-BE49-F238E27FC236}">
                <a16:creationId xmlns:a16="http://schemas.microsoft.com/office/drawing/2014/main" id="{F5879D13-8F8E-FE57-C728-BC0963A5EA7F}"/>
              </a:ext>
            </a:extLst>
          </p:cNvPr>
          <p:cNvSpPr/>
          <p:nvPr/>
        </p:nvSpPr>
        <p:spPr>
          <a:xfrm>
            <a:off x="3174982" y="2222221"/>
            <a:ext cx="1184148" cy="1112663"/>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9018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4A02D-3904-5B02-3225-04096815D01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65921D2D-96A8-6C9F-CF1D-BFA9E8911404}"/>
              </a:ext>
            </a:extLst>
          </p:cNvPr>
          <p:cNvSpPr>
            <a:spLocks noGrp="1"/>
          </p:cNvSpPr>
          <p:nvPr>
            <p:ph type="title"/>
          </p:nvPr>
        </p:nvSpPr>
        <p:spPr/>
        <p:txBody>
          <a:bodyPr/>
          <a:lstStyle/>
          <a:p>
            <a:r>
              <a:rPr lang="en"/>
              <a:t>Orientaatio ryhmävalmennukseen</a:t>
            </a:r>
            <a:endParaRPr lang="fi-FI"/>
          </a:p>
        </p:txBody>
      </p:sp>
      <p:sp>
        <p:nvSpPr>
          <p:cNvPr id="4" name="Tekstin paikkamerkki 1">
            <a:extLst>
              <a:ext uri="{FF2B5EF4-FFF2-40B4-BE49-F238E27FC236}">
                <a16:creationId xmlns:a16="http://schemas.microsoft.com/office/drawing/2014/main" id="{E9C1F453-AF0B-A23D-71DE-08A7EAF0D7A9}"/>
              </a:ext>
            </a:extLst>
          </p:cNvPr>
          <p:cNvSpPr>
            <a:spLocks noGrp="1"/>
          </p:cNvSpPr>
          <p:nvPr>
            <p:ph type="body" idx="1"/>
          </p:nvPr>
        </p:nvSpPr>
        <p:spPr>
          <a:xfrm>
            <a:off x="4572101" y="1491946"/>
            <a:ext cx="3264112" cy="2475587"/>
          </a:xfrm>
          <a:ln w="28575">
            <a:solidFill>
              <a:schemeClr val="tx1"/>
            </a:solidFill>
          </a:ln>
        </p:spPr>
        <p:txBody>
          <a:bodyPr>
            <a:normAutofit lnSpcReduction="10000"/>
          </a:bodyPr>
          <a:lstStyle/>
          <a:p>
            <a:pPr marL="0" indent="0">
              <a:buNone/>
            </a:pPr>
            <a:r>
              <a:rPr lang="fi-FI" sz="1500" b="1"/>
              <a:t>Noudatamme ryhmässä</a:t>
            </a:r>
          </a:p>
          <a:p>
            <a:pPr marL="0" indent="0">
              <a:buNone/>
            </a:pPr>
            <a:r>
              <a:rPr lang="fi-FI" sz="1500" b="1"/>
              <a:t>turvallisen tilan periaatteita:</a:t>
            </a:r>
          </a:p>
          <a:p>
            <a:pPr marL="0" indent="0">
              <a:buNone/>
            </a:pPr>
            <a:endParaRPr lang="fi-FI" sz="1500" b="1"/>
          </a:p>
          <a:p>
            <a:pPr marL="0" indent="0">
              <a:buNone/>
            </a:pPr>
            <a:r>
              <a:rPr lang="fi-FI" sz="1500"/>
              <a:t>❤ Kunnioita muita</a:t>
            </a:r>
          </a:p>
          <a:p>
            <a:pPr marL="0" indent="0">
              <a:buNone/>
            </a:pPr>
            <a:r>
              <a:rPr lang="fi-FI" sz="1500"/>
              <a:t>❤ Älä pilkkaa</a:t>
            </a:r>
          </a:p>
          <a:p>
            <a:pPr marL="0" indent="0">
              <a:buNone/>
            </a:pPr>
            <a:r>
              <a:rPr lang="fi-FI" sz="1500"/>
              <a:t>❤ Älä tee oletuksia</a:t>
            </a:r>
          </a:p>
          <a:p>
            <a:pPr marL="0" indent="0">
              <a:buNone/>
            </a:pPr>
            <a:r>
              <a:rPr lang="fi-FI" sz="1500"/>
              <a:t>❤ Anna tilaa</a:t>
            </a:r>
          </a:p>
          <a:p>
            <a:pPr marL="0" indent="0">
              <a:buNone/>
            </a:pPr>
            <a:r>
              <a:rPr lang="fi-FI" sz="1500"/>
              <a:t>❤ Kuuntele ja opi</a:t>
            </a:r>
          </a:p>
          <a:p>
            <a:pPr marL="0" indent="0">
              <a:buNone/>
            </a:pPr>
            <a:r>
              <a:rPr lang="fi-FI" sz="1500"/>
              <a:t>❤ Pyydä tarvittaessa anteeksi</a:t>
            </a:r>
          </a:p>
          <a:p>
            <a:pPr algn="ctr"/>
            <a:endParaRPr lang="fi-FI" sz="1400"/>
          </a:p>
        </p:txBody>
      </p:sp>
      <p:pic>
        <p:nvPicPr>
          <p:cNvPr id="5" name="Kuva 2" descr="Kuva, joka sisältää kohteen kello, Seinäkello, aika&#10;&#10;Kuvaus luotu automaattisesti">
            <a:extLst>
              <a:ext uri="{FF2B5EF4-FFF2-40B4-BE49-F238E27FC236}">
                <a16:creationId xmlns:a16="http://schemas.microsoft.com/office/drawing/2014/main" id="{B66FC20D-F411-F443-3CA6-4E4509717768}"/>
              </a:ext>
            </a:extLst>
          </p:cNvPr>
          <p:cNvPicPr>
            <a:picLocks noChangeAspect="1"/>
          </p:cNvPicPr>
          <p:nvPr/>
        </p:nvPicPr>
        <p:blipFill>
          <a:blip r:embed="rId2"/>
          <a:stretch>
            <a:fillRect/>
          </a:stretch>
        </p:blipFill>
        <p:spPr>
          <a:xfrm>
            <a:off x="666380" y="2380171"/>
            <a:ext cx="698833" cy="691778"/>
          </a:xfrm>
          <a:prstGeom prst="rect">
            <a:avLst/>
          </a:prstGeom>
        </p:spPr>
      </p:pic>
      <p:pic>
        <p:nvPicPr>
          <p:cNvPr id="6" name="Kuva 5" descr="Kuva, joka sisältää kohteen ympyrä, Fontti, Grafiikka, logo&#10;&#10;Kuvaus luotu automaattisesti">
            <a:extLst>
              <a:ext uri="{FF2B5EF4-FFF2-40B4-BE49-F238E27FC236}">
                <a16:creationId xmlns:a16="http://schemas.microsoft.com/office/drawing/2014/main" id="{E2E3940F-E883-C762-90BF-6EFD372A5B19}"/>
              </a:ext>
            </a:extLst>
          </p:cNvPr>
          <p:cNvPicPr>
            <a:picLocks noChangeAspect="1"/>
          </p:cNvPicPr>
          <p:nvPr/>
        </p:nvPicPr>
        <p:blipFill>
          <a:blip r:embed="rId3"/>
          <a:stretch>
            <a:fillRect/>
          </a:stretch>
        </p:blipFill>
        <p:spPr>
          <a:xfrm>
            <a:off x="663185" y="1488435"/>
            <a:ext cx="702028" cy="687917"/>
          </a:xfrm>
          <a:prstGeom prst="rect">
            <a:avLst/>
          </a:prstGeom>
        </p:spPr>
      </p:pic>
      <p:sp>
        <p:nvSpPr>
          <p:cNvPr id="7" name="Suorakulmio 6">
            <a:extLst>
              <a:ext uri="{FF2B5EF4-FFF2-40B4-BE49-F238E27FC236}">
                <a16:creationId xmlns:a16="http://schemas.microsoft.com/office/drawing/2014/main" id="{81EBE72A-DF1F-9F1D-04EC-20DCE48C06AC}"/>
              </a:ext>
            </a:extLst>
          </p:cNvPr>
          <p:cNvSpPr/>
          <p:nvPr/>
        </p:nvSpPr>
        <p:spPr>
          <a:xfrm>
            <a:off x="1443989" y="1488434"/>
            <a:ext cx="2166055" cy="691443"/>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8">
              <a:defRPr/>
            </a:pPr>
            <a:r>
              <a:rPr lang="fi-FI" b="1">
                <a:solidFill>
                  <a:srgbClr val="FFFFFF"/>
                </a:solidFill>
                <a:latin typeface="Montserrat"/>
              </a:rPr>
              <a:t>Luottamuksellinen muuttumaton ryhmä</a:t>
            </a:r>
            <a:endParaRPr lang="fi-FI">
              <a:solidFill>
                <a:srgbClr val="FFFFFF"/>
              </a:solidFill>
              <a:latin typeface="Arial"/>
            </a:endParaRPr>
          </a:p>
        </p:txBody>
      </p:sp>
      <p:sp>
        <p:nvSpPr>
          <p:cNvPr id="8" name="Suorakulmio 7">
            <a:extLst>
              <a:ext uri="{FF2B5EF4-FFF2-40B4-BE49-F238E27FC236}">
                <a16:creationId xmlns:a16="http://schemas.microsoft.com/office/drawing/2014/main" id="{E3C61E4C-AD86-C726-153D-F02E4A0FB2D0}"/>
              </a:ext>
            </a:extLst>
          </p:cNvPr>
          <p:cNvSpPr/>
          <p:nvPr/>
        </p:nvSpPr>
        <p:spPr>
          <a:xfrm>
            <a:off x="1442057" y="2382245"/>
            <a:ext cx="2167987" cy="689705"/>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8">
              <a:defRPr/>
            </a:pPr>
            <a:r>
              <a:rPr lang="fi-FI" b="1">
                <a:solidFill>
                  <a:srgbClr val="FFFFFF"/>
                </a:solidFill>
                <a:latin typeface="Montserrat"/>
                <a:cs typeface="Arial"/>
              </a:rPr>
              <a:t>Tulen ajoissa</a:t>
            </a:r>
            <a:endParaRPr lang="fi-FI" b="1">
              <a:solidFill>
                <a:srgbClr val="FFFFFF"/>
              </a:solidFill>
              <a:latin typeface="Montserrat"/>
            </a:endParaRPr>
          </a:p>
        </p:txBody>
      </p:sp>
      <p:pic>
        <p:nvPicPr>
          <p:cNvPr id="9" name="Kuva 8" descr="Kuva, joka sisältää kohteen toimistotarvikkeet, Suorakaide, laskin, muotoilu&#10;&#10;Kuvaus luotu automaattisesti">
            <a:extLst>
              <a:ext uri="{FF2B5EF4-FFF2-40B4-BE49-F238E27FC236}">
                <a16:creationId xmlns:a16="http://schemas.microsoft.com/office/drawing/2014/main" id="{F2B7B98F-DF57-C6A2-D959-DE625B3CBDA8}"/>
              </a:ext>
            </a:extLst>
          </p:cNvPr>
          <p:cNvPicPr>
            <a:picLocks noChangeAspect="1"/>
          </p:cNvPicPr>
          <p:nvPr/>
        </p:nvPicPr>
        <p:blipFill>
          <a:blip r:embed="rId4"/>
          <a:stretch>
            <a:fillRect/>
          </a:stretch>
        </p:blipFill>
        <p:spPr>
          <a:xfrm>
            <a:off x="663185" y="3276103"/>
            <a:ext cx="702029" cy="687918"/>
          </a:xfrm>
          <a:prstGeom prst="rect">
            <a:avLst/>
          </a:prstGeom>
        </p:spPr>
      </p:pic>
      <p:sp>
        <p:nvSpPr>
          <p:cNvPr id="10" name="Suorakulmio 9">
            <a:extLst>
              <a:ext uri="{FF2B5EF4-FFF2-40B4-BE49-F238E27FC236}">
                <a16:creationId xmlns:a16="http://schemas.microsoft.com/office/drawing/2014/main" id="{55945998-88FE-E9E1-2200-021E3C138A1F}"/>
              </a:ext>
            </a:extLst>
          </p:cNvPr>
          <p:cNvSpPr/>
          <p:nvPr/>
        </p:nvSpPr>
        <p:spPr>
          <a:xfrm>
            <a:off x="1442056" y="3274317"/>
            <a:ext cx="2167987" cy="689705"/>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8">
              <a:defRPr/>
            </a:pPr>
            <a:r>
              <a:rPr lang="fi-FI" b="1">
                <a:solidFill>
                  <a:srgbClr val="FFFFFF"/>
                </a:solidFill>
                <a:latin typeface="Montserrat"/>
                <a:cs typeface="Arial"/>
              </a:rPr>
              <a:t>Merkitse ajat kalenteriin</a:t>
            </a:r>
            <a:endParaRPr lang="fi-FI" b="1">
              <a:solidFill>
                <a:srgbClr val="FFFFFF"/>
              </a:solidFill>
              <a:latin typeface="Montserrat"/>
            </a:endParaRPr>
          </a:p>
        </p:txBody>
      </p:sp>
      <p:sp>
        <p:nvSpPr>
          <p:cNvPr id="11" name="Suorakulmio 10">
            <a:extLst>
              <a:ext uri="{FF2B5EF4-FFF2-40B4-BE49-F238E27FC236}">
                <a16:creationId xmlns:a16="http://schemas.microsoft.com/office/drawing/2014/main" id="{0174302C-EBEB-07F8-5DE7-32F996C80048}"/>
              </a:ext>
            </a:extLst>
          </p:cNvPr>
          <p:cNvSpPr/>
          <p:nvPr/>
        </p:nvSpPr>
        <p:spPr>
          <a:xfrm>
            <a:off x="438800" y="4296157"/>
            <a:ext cx="1003801" cy="215444"/>
          </a:xfrm>
          <a:prstGeom prst="rect">
            <a:avLst/>
          </a:prstGeom>
        </p:spPr>
        <p:txBody>
          <a:bodyPr wrap="none">
            <a:spAutoFit/>
          </a:bodyPr>
          <a:lstStyle/>
          <a:p>
            <a:pPr defTabSz="914378">
              <a:defRPr/>
            </a:pPr>
            <a:r>
              <a:rPr lang="fi-FI" sz="800">
                <a:latin typeface="Montserrat" panose="020B0604020202020204" charset="0"/>
              </a:rPr>
              <a:t>Kuvat: Papunet.</a:t>
            </a:r>
          </a:p>
        </p:txBody>
      </p:sp>
    </p:spTree>
    <p:extLst>
      <p:ext uri="{BB962C8B-B14F-4D97-AF65-F5344CB8AC3E}">
        <p14:creationId xmlns:p14="http://schemas.microsoft.com/office/powerpoint/2010/main" val="2865106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1"/>
          <p:cNvSpPr txBox="1">
            <a:spLocks noGrp="1"/>
          </p:cNvSpPr>
          <p:nvPr>
            <p:ph type="title"/>
          </p:nvPr>
        </p:nvSpPr>
        <p:spPr>
          <a:prstGeom prst="rect">
            <a:avLst/>
          </a:prstGeom>
          <a:noFill/>
          <a:ln>
            <a:noFill/>
          </a:ln>
        </p:spPr>
        <p:txBody>
          <a:bodyPr spcFirstLastPara="1" wrap="square" lIns="91425" tIns="91425" rIns="91425" bIns="91425" anchor="ctr" anchorCtr="0">
            <a:normAutofit fontScale="90000"/>
          </a:bodyPr>
          <a:lstStyle/>
          <a:p>
            <a:pPr lvl="0"/>
            <a:r>
              <a:rPr lang="fi-FI" sz="2800"/>
              <a:t>Välitehtävän purku</a:t>
            </a:r>
            <a:endParaRPr sz="2800" err="1">
              <a:sym typeface="Montserrat"/>
            </a:endParaRPr>
          </a:p>
        </p:txBody>
      </p:sp>
      <p:sp>
        <p:nvSpPr>
          <p:cNvPr id="302" name="Google Shape;302;p41"/>
          <p:cNvSpPr txBox="1">
            <a:spLocks noGrp="1"/>
          </p:cNvSpPr>
          <p:nvPr>
            <p:ph type="body" idx="1"/>
          </p:nvPr>
        </p:nvSpPr>
        <p:spPr>
          <a:prstGeom prst="rect">
            <a:avLst/>
          </a:prstGeom>
          <a:noFill/>
          <a:ln>
            <a:noFill/>
          </a:ln>
        </p:spPr>
        <p:txBody>
          <a:bodyPr spcFirstLastPara="1" wrap="square" lIns="91425" tIns="91425" rIns="91425" bIns="91425" anchor="t" anchorCtr="0">
            <a:normAutofit/>
          </a:bodyPr>
          <a:lstStyle/>
          <a:p>
            <a:pPr marL="0" indent="0">
              <a:buNone/>
            </a:pPr>
            <a:endParaRPr lang="fi-FI" sz="1200">
              <a:solidFill>
                <a:schemeClr val="tx1"/>
              </a:solidFill>
            </a:endParaRPr>
          </a:p>
          <a:p>
            <a:pPr marL="0" indent="0">
              <a:buNone/>
            </a:pPr>
            <a:r>
              <a:rPr lang="fi-FI" sz="1200">
                <a:solidFill>
                  <a:schemeClr val="tx1"/>
                </a:solidFill>
              </a:rPr>
              <a:t>Välitehtävänä oli ajankäytön hahmottaminen.</a:t>
            </a:r>
          </a:p>
          <a:p>
            <a:pPr marL="0" indent="0">
              <a:buNone/>
            </a:pPr>
            <a:endParaRPr lang="fi-FI" sz="1200">
              <a:solidFill>
                <a:schemeClr val="tx1"/>
              </a:solidFill>
            </a:endParaRPr>
          </a:p>
          <a:p>
            <a:pPr marL="0" indent="0">
              <a:buNone/>
            </a:pPr>
            <a:r>
              <a:rPr lang="fi-FI" sz="1200">
                <a:solidFill>
                  <a:schemeClr val="tx1"/>
                </a:solidFill>
              </a:rPr>
              <a:t>Minkä askareen valitsit ja kuinka kauan sinulla meni asian tekemiseen? Vastasiko arviosi todellista käytettyä aikaa?</a:t>
            </a:r>
          </a:p>
          <a:p>
            <a:pPr marL="0" indent="0">
              <a:buNone/>
            </a:pPr>
            <a:endParaRPr lang="fi-FI" sz="1200">
              <a:solidFill>
                <a:schemeClr val="tx1"/>
              </a:solidFill>
            </a:endParaRPr>
          </a:p>
          <a:p>
            <a:pPr marL="0" indent="0">
              <a:buNone/>
            </a:pPr>
            <a:r>
              <a:rPr lang="fi-FI" sz="1200">
                <a:solidFill>
                  <a:schemeClr val="tx1"/>
                </a:solidFill>
              </a:rPr>
              <a:t>Käydään lyhyt keskustelukierros. Vaihtoehtoisesti voi kirjoittaa chat- kenttään.</a:t>
            </a:r>
          </a:p>
        </p:txBody>
      </p:sp>
    </p:spTree>
    <p:extLst>
      <p:ext uri="{BB962C8B-B14F-4D97-AF65-F5344CB8AC3E}">
        <p14:creationId xmlns:p14="http://schemas.microsoft.com/office/powerpoint/2010/main" val="40792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660459EC-A790-15D2-0777-D809B24F2923}"/>
            </a:ext>
          </a:extLst>
        </p:cNvPr>
        <p:cNvGrpSpPr/>
        <p:nvPr/>
      </p:nvGrpSpPr>
      <p:grpSpPr>
        <a:xfrm>
          <a:off x="0" y="0"/>
          <a:ext cx="0" cy="0"/>
          <a:chOff x="0" y="0"/>
          <a:chExt cx="0" cy="0"/>
        </a:xfrm>
      </p:grpSpPr>
      <p:sp>
        <p:nvSpPr>
          <p:cNvPr id="241" name="Google Shape;241;p3">
            <a:extLst>
              <a:ext uri="{FF2B5EF4-FFF2-40B4-BE49-F238E27FC236}">
                <a16:creationId xmlns:a16="http://schemas.microsoft.com/office/drawing/2014/main" id="{83D02268-1D2D-A2F4-08FE-0F6C445C1E98}"/>
              </a:ext>
            </a:extLst>
          </p:cNvPr>
          <p:cNvSpPr txBox="1">
            <a:spLocks noGrp="1"/>
          </p:cNvSpPr>
          <p:nvPr>
            <p:ph type="ctrTitle"/>
          </p:nvPr>
        </p:nvSpPr>
        <p:spPr>
          <a:xfrm>
            <a:off x="436753" y="969862"/>
            <a:ext cx="4314152" cy="2052600"/>
          </a:xfrm>
          <a:prstGeom prst="rect">
            <a:avLst/>
          </a:prstGeom>
          <a:noFill/>
          <a:ln>
            <a:noFill/>
          </a:ln>
        </p:spPr>
        <p:txBody>
          <a:bodyPr spcFirstLastPara="1" wrap="square" lIns="91425" tIns="91425" rIns="91425" bIns="91425" anchor="b" anchorCtr="0">
            <a:normAutofit/>
          </a:bodyPr>
          <a:lstStyle/>
          <a:p>
            <a:r>
              <a:rPr lang="en" sz="2400"/>
              <a:t>Kuormittuminen sekä vahvuudet ja voimavarat</a:t>
            </a:r>
            <a:endParaRPr lang="fi-FI" sz="2400"/>
          </a:p>
        </p:txBody>
      </p:sp>
      <p:sp>
        <p:nvSpPr>
          <p:cNvPr id="3" name="Tekstin paikkamerkki 4">
            <a:extLst>
              <a:ext uri="{FF2B5EF4-FFF2-40B4-BE49-F238E27FC236}">
                <a16:creationId xmlns:a16="http://schemas.microsoft.com/office/drawing/2014/main" id="{0C338779-00EA-4ED3-5A9A-9B093367F20A}"/>
              </a:ext>
            </a:extLst>
          </p:cNvPr>
          <p:cNvSpPr txBox="1">
            <a:spLocks/>
          </p:cNvSpPr>
          <p:nvPr/>
        </p:nvSpPr>
        <p:spPr>
          <a:xfrm>
            <a:off x="436753" y="3022462"/>
            <a:ext cx="3964650" cy="1244738"/>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fi-FI" sz="1200">
                <a:solidFill>
                  <a:schemeClr val="tx1"/>
                </a:solidFill>
                <a:latin typeface="Montserrat"/>
              </a:rPr>
              <a:t>Tavoitteena on tunnistaa omaan kuormittumiseen vaikuttavia tekijöitä sekä löytää keinoja sen hallintaan omia vahvuuksia ja voimavaroja hyödyntäen. </a:t>
            </a:r>
            <a:endParaRPr lang="fi-FI" sz="1200"/>
          </a:p>
        </p:txBody>
      </p:sp>
    </p:spTree>
    <p:extLst>
      <p:ext uri="{BB962C8B-B14F-4D97-AF65-F5344CB8AC3E}">
        <p14:creationId xmlns:p14="http://schemas.microsoft.com/office/powerpoint/2010/main" val="1317712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C9994C-FEDE-F71C-67CA-5D687297FDE3}"/>
              </a:ext>
            </a:extLst>
          </p:cNvPr>
          <p:cNvSpPr>
            <a:spLocks noGrp="1"/>
          </p:cNvSpPr>
          <p:nvPr>
            <p:ph type="title"/>
          </p:nvPr>
        </p:nvSpPr>
        <p:spPr>
          <a:xfrm>
            <a:off x="428950" y="208161"/>
            <a:ext cx="7162799" cy="704362"/>
          </a:xfrm>
        </p:spPr>
        <p:txBody>
          <a:bodyPr/>
          <a:lstStyle/>
          <a:p>
            <a:r>
              <a:rPr lang="fi-FI"/>
              <a:t>Kuormittuminen/ väsyminen</a:t>
            </a:r>
          </a:p>
        </p:txBody>
      </p:sp>
      <p:sp>
        <p:nvSpPr>
          <p:cNvPr id="4" name="Tekstin paikkamerkki 5">
            <a:extLst>
              <a:ext uri="{FF2B5EF4-FFF2-40B4-BE49-F238E27FC236}">
                <a16:creationId xmlns:a16="http://schemas.microsoft.com/office/drawing/2014/main" id="{EE73AC44-9D79-23A7-F260-5830A4F0DAFB}"/>
              </a:ext>
            </a:extLst>
          </p:cNvPr>
          <p:cNvSpPr>
            <a:spLocks noGrp="1"/>
          </p:cNvSpPr>
          <p:nvPr>
            <p:ph type="body" idx="1"/>
          </p:nvPr>
        </p:nvSpPr>
        <p:spPr>
          <a:xfrm>
            <a:off x="361070" y="912523"/>
            <a:ext cx="4058902" cy="3777545"/>
          </a:xfrm>
          <a:ln>
            <a:solidFill>
              <a:schemeClr val="tx1"/>
            </a:solidFill>
          </a:ln>
        </p:spPr>
        <p:txBody>
          <a:bodyPr>
            <a:normAutofit/>
          </a:bodyPr>
          <a:lstStyle/>
          <a:p>
            <a:pPr marL="139700" indent="0">
              <a:lnSpc>
                <a:spcPct val="110000"/>
              </a:lnSpc>
              <a:buNone/>
            </a:pPr>
            <a:r>
              <a:rPr lang="fi-FI" sz="1200" b="1"/>
              <a:t>Kuormittua voi eri tavoilla:</a:t>
            </a:r>
          </a:p>
          <a:p>
            <a:pPr marL="139700" indent="0">
              <a:lnSpc>
                <a:spcPct val="110000"/>
              </a:lnSpc>
              <a:buNone/>
            </a:pPr>
            <a:endParaRPr lang="fi-FI" sz="1200"/>
          </a:p>
          <a:p>
            <a:pPr marL="139700" indent="0">
              <a:lnSpc>
                <a:spcPct val="100000"/>
              </a:lnSpc>
              <a:buNone/>
            </a:pPr>
            <a:endParaRPr lang="fi-FI" sz="1200"/>
          </a:p>
          <a:p>
            <a:pPr marL="114300" indent="0">
              <a:lnSpc>
                <a:spcPct val="110000"/>
              </a:lnSpc>
              <a:buNone/>
            </a:pPr>
            <a:r>
              <a:rPr lang="fi-FI" sz="1200"/>
              <a:t>Fyysinen kuormittuminen</a:t>
            </a:r>
          </a:p>
          <a:p>
            <a:pPr marL="114300" indent="0">
              <a:lnSpc>
                <a:spcPct val="110000"/>
              </a:lnSpc>
              <a:buNone/>
            </a:pPr>
            <a:endParaRPr lang="fi-FI" sz="1200" b="1"/>
          </a:p>
          <a:p>
            <a:pPr marL="114300" indent="0">
              <a:lnSpc>
                <a:spcPct val="110000"/>
              </a:lnSpc>
              <a:buNone/>
            </a:pPr>
            <a:endParaRPr lang="fi-FI" sz="1200"/>
          </a:p>
          <a:p>
            <a:pPr marL="114300" indent="0">
              <a:lnSpc>
                <a:spcPct val="110000"/>
              </a:lnSpc>
              <a:buNone/>
            </a:pPr>
            <a:endParaRPr lang="fi-FI" sz="1200"/>
          </a:p>
          <a:p>
            <a:pPr marL="114300" indent="0">
              <a:lnSpc>
                <a:spcPct val="110000"/>
              </a:lnSpc>
              <a:buNone/>
            </a:pPr>
            <a:endParaRPr lang="fi-FI" sz="1200"/>
          </a:p>
          <a:p>
            <a:pPr marL="114300" indent="0">
              <a:lnSpc>
                <a:spcPct val="110000"/>
              </a:lnSpc>
              <a:buNone/>
            </a:pPr>
            <a:r>
              <a:rPr lang="fi-FI" sz="1200"/>
              <a:t>Psyykkinen kuormittuminen</a:t>
            </a:r>
          </a:p>
          <a:p>
            <a:pPr marL="114300" indent="0">
              <a:lnSpc>
                <a:spcPct val="110000"/>
              </a:lnSpc>
              <a:buNone/>
            </a:pPr>
            <a:endParaRPr lang="fi-FI" sz="1200" b="1"/>
          </a:p>
          <a:p>
            <a:pPr marL="114300" indent="0">
              <a:lnSpc>
                <a:spcPct val="110000"/>
              </a:lnSpc>
              <a:buNone/>
            </a:pPr>
            <a:endParaRPr lang="fi-FI" sz="1200" b="1"/>
          </a:p>
          <a:p>
            <a:pPr marL="114300" indent="0">
              <a:lnSpc>
                <a:spcPct val="110000"/>
              </a:lnSpc>
              <a:buNone/>
            </a:pPr>
            <a:endParaRPr lang="fi-FI" sz="1200"/>
          </a:p>
          <a:p>
            <a:pPr marL="114300" indent="0">
              <a:lnSpc>
                <a:spcPct val="110000"/>
              </a:lnSpc>
              <a:buNone/>
            </a:pPr>
            <a:endParaRPr lang="fi-FI" sz="1200"/>
          </a:p>
          <a:p>
            <a:pPr marL="114300" indent="0">
              <a:lnSpc>
                <a:spcPct val="110000"/>
              </a:lnSpc>
              <a:buNone/>
            </a:pPr>
            <a:r>
              <a:rPr lang="fi-FI" sz="1200"/>
              <a:t>Sosiaalinen kuormittuminen</a:t>
            </a:r>
          </a:p>
        </p:txBody>
      </p:sp>
      <p:sp>
        <p:nvSpPr>
          <p:cNvPr id="5" name="Tekstin paikkamerkki 6">
            <a:extLst>
              <a:ext uri="{FF2B5EF4-FFF2-40B4-BE49-F238E27FC236}">
                <a16:creationId xmlns:a16="http://schemas.microsoft.com/office/drawing/2014/main" id="{FDE5E91A-6ECC-ACC1-26CF-DF9EE0F4ABA1}"/>
              </a:ext>
            </a:extLst>
          </p:cNvPr>
          <p:cNvSpPr txBox="1">
            <a:spLocks/>
          </p:cNvSpPr>
          <p:nvPr/>
        </p:nvSpPr>
        <p:spPr>
          <a:xfrm>
            <a:off x="4830346" y="912524"/>
            <a:ext cx="3704275" cy="3777544"/>
          </a:xfrm>
          <a:prstGeom prst="rect">
            <a:avLst/>
          </a:prstGeom>
          <a:ln>
            <a:solidFill>
              <a:schemeClr val="tx1"/>
            </a:solid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i-FI" sz="1200">
                <a:latin typeface="Montserrat" panose="020B0604020202020204" charset="0"/>
              </a:rPr>
              <a:t>Kun ihminen ja hänen hermosto kuormittuu, </a:t>
            </a:r>
            <a:r>
              <a:rPr lang="fi-FI" sz="1200" b="1">
                <a:latin typeface="Montserrat" panose="020B0604020202020204" charset="0"/>
              </a:rPr>
              <a:t>stressitaso</a:t>
            </a:r>
            <a:r>
              <a:rPr lang="fi-FI" sz="1200">
                <a:latin typeface="Montserrat" panose="020B0604020202020204" charset="0"/>
              </a:rPr>
              <a:t> nousee.</a:t>
            </a:r>
          </a:p>
          <a:p>
            <a:endParaRPr lang="fi-FI" sz="1200">
              <a:latin typeface="Montserrat" panose="020B0604020202020204" charset="0"/>
            </a:endParaRPr>
          </a:p>
          <a:p>
            <a:r>
              <a:rPr lang="fi-FI" sz="1200">
                <a:latin typeface="Montserrat" panose="020B0604020202020204" charset="0"/>
              </a:rPr>
              <a:t>Se, kuinka stressitason nousu vaikuttaa ja ilmenee, vaihtelee paljon.</a:t>
            </a:r>
          </a:p>
          <a:p>
            <a:endParaRPr lang="fi-FI" sz="1200">
              <a:latin typeface="Montserrat" panose="020B0604020202020204" charset="0"/>
            </a:endParaRPr>
          </a:p>
          <a:p>
            <a:r>
              <a:rPr lang="fi-FI" sz="1200">
                <a:latin typeface="Montserrat" panose="020B0604020202020204" charset="0"/>
              </a:rPr>
              <a:t>Joka tapauksessa stressitasoon, sen nousuun ja stressistä palautumisen keinoihin täytyy kiinnittää huomiota. </a:t>
            </a:r>
          </a:p>
        </p:txBody>
      </p:sp>
      <p:pic>
        <p:nvPicPr>
          <p:cNvPr id="6" name="Kuva 5">
            <a:extLst>
              <a:ext uri="{FF2B5EF4-FFF2-40B4-BE49-F238E27FC236}">
                <a16:creationId xmlns:a16="http://schemas.microsoft.com/office/drawing/2014/main" id="{C2D16A9F-B5BB-DD27-3433-3B8D5756614F}"/>
              </a:ext>
            </a:extLst>
          </p:cNvPr>
          <p:cNvPicPr>
            <a:picLocks noChangeAspect="1"/>
          </p:cNvPicPr>
          <p:nvPr/>
        </p:nvPicPr>
        <p:blipFill>
          <a:blip r:embed="rId3"/>
          <a:stretch>
            <a:fillRect/>
          </a:stretch>
        </p:blipFill>
        <p:spPr>
          <a:xfrm>
            <a:off x="5736421" y="2859250"/>
            <a:ext cx="1892124" cy="1892124"/>
          </a:xfrm>
          <a:prstGeom prst="rect">
            <a:avLst/>
          </a:prstGeom>
        </p:spPr>
      </p:pic>
      <p:pic>
        <p:nvPicPr>
          <p:cNvPr id="7" name="Kuva 6">
            <a:extLst>
              <a:ext uri="{FF2B5EF4-FFF2-40B4-BE49-F238E27FC236}">
                <a16:creationId xmlns:a16="http://schemas.microsoft.com/office/drawing/2014/main" id="{4A941BAB-6185-04F7-ADCF-2DD047C87E99}"/>
              </a:ext>
            </a:extLst>
          </p:cNvPr>
          <p:cNvPicPr>
            <a:picLocks noChangeAspect="1"/>
          </p:cNvPicPr>
          <p:nvPr/>
        </p:nvPicPr>
        <p:blipFill>
          <a:blip r:embed="rId4"/>
          <a:stretch>
            <a:fillRect/>
          </a:stretch>
        </p:blipFill>
        <p:spPr>
          <a:xfrm>
            <a:off x="3196408" y="1182149"/>
            <a:ext cx="920523" cy="920523"/>
          </a:xfrm>
          <a:prstGeom prst="rect">
            <a:avLst/>
          </a:prstGeom>
        </p:spPr>
      </p:pic>
      <p:pic>
        <p:nvPicPr>
          <p:cNvPr id="8" name="Kuva 7">
            <a:extLst>
              <a:ext uri="{FF2B5EF4-FFF2-40B4-BE49-F238E27FC236}">
                <a16:creationId xmlns:a16="http://schemas.microsoft.com/office/drawing/2014/main" id="{6EBE3FBD-E8DC-F079-D485-1B61982AA092}"/>
              </a:ext>
            </a:extLst>
          </p:cNvPr>
          <p:cNvPicPr>
            <a:picLocks noChangeAspect="1"/>
          </p:cNvPicPr>
          <p:nvPr/>
        </p:nvPicPr>
        <p:blipFill>
          <a:blip r:embed="rId5"/>
          <a:stretch>
            <a:fillRect/>
          </a:stretch>
        </p:blipFill>
        <p:spPr>
          <a:xfrm>
            <a:off x="3196409" y="2274208"/>
            <a:ext cx="920523" cy="957344"/>
          </a:xfrm>
          <a:prstGeom prst="rect">
            <a:avLst/>
          </a:prstGeom>
        </p:spPr>
      </p:pic>
      <p:pic>
        <p:nvPicPr>
          <p:cNvPr id="9" name="Kuva 8">
            <a:extLst>
              <a:ext uri="{FF2B5EF4-FFF2-40B4-BE49-F238E27FC236}">
                <a16:creationId xmlns:a16="http://schemas.microsoft.com/office/drawing/2014/main" id="{8D72798C-1DAA-8657-7A83-02DCDC7ABB1F}"/>
              </a:ext>
            </a:extLst>
          </p:cNvPr>
          <p:cNvPicPr>
            <a:picLocks noChangeAspect="1"/>
          </p:cNvPicPr>
          <p:nvPr/>
        </p:nvPicPr>
        <p:blipFill>
          <a:blip r:embed="rId6"/>
          <a:stretch>
            <a:fillRect/>
          </a:stretch>
        </p:blipFill>
        <p:spPr>
          <a:xfrm>
            <a:off x="3196407" y="3464357"/>
            <a:ext cx="920524" cy="920524"/>
          </a:xfrm>
          <a:prstGeom prst="rect">
            <a:avLst/>
          </a:prstGeom>
        </p:spPr>
      </p:pic>
      <p:sp>
        <p:nvSpPr>
          <p:cNvPr id="10" name="Suorakulmio 9">
            <a:extLst>
              <a:ext uri="{FF2B5EF4-FFF2-40B4-BE49-F238E27FC236}">
                <a16:creationId xmlns:a16="http://schemas.microsoft.com/office/drawing/2014/main" id="{97F9F1BC-0D07-D7E3-4485-4B3F6FE7EF4D}"/>
              </a:ext>
            </a:extLst>
          </p:cNvPr>
          <p:cNvSpPr/>
          <p:nvPr/>
        </p:nvSpPr>
        <p:spPr>
          <a:xfrm>
            <a:off x="7591749" y="4827617"/>
            <a:ext cx="1003801" cy="215444"/>
          </a:xfrm>
          <a:prstGeom prst="rect">
            <a:avLst/>
          </a:prstGeom>
        </p:spPr>
        <p:txBody>
          <a:bodyPr wrap="none">
            <a:spAutoFit/>
          </a:bodyPr>
          <a:lstStyle/>
          <a:p>
            <a:r>
              <a:rPr lang="fi-FI" sz="800">
                <a:latin typeface="Montserrat" panose="020B0604020202020204" charset="0"/>
              </a:rPr>
              <a:t>Kuvat: Papunet.</a:t>
            </a:r>
          </a:p>
        </p:txBody>
      </p:sp>
      <p:sp>
        <p:nvSpPr>
          <p:cNvPr id="3" name="Tekstiruutu 2">
            <a:extLst>
              <a:ext uri="{FF2B5EF4-FFF2-40B4-BE49-F238E27FC236}">
                <a16:creationId xmlns:a16="http://schemas.microsoft.com/office/drawing/2014/main" id="{1540DFD1-E4F5-0431-5781-05D919F0F24A}"/>
              </a:ext>
            </a:extLst>
          </p:cNvPr>
          <p:cNvSpPr txBox="1"/>
          <p:nvPr/>
        </p:nvSpPr>
        <p:spPr>
          <a:xfrm>
            <a:off x="4830346" y="4804946"/>
            <a:ext cx="1760418" cy="338554"/>
          </a:xfrm>
          <a:prstGeom prst="rect">
            <a:avLst/>
          </a:prstGeom>
          <a:noFill/>
        </p:spPr>
        <p:txBody>
          <a:bodyPr wrap="none" rtlCol="0">
            <a:spAutoFit/>
          </a:bodyPr>
          <a:lstStyle/>
          <a:p>
            <a:r>
              <a:rPr lang="fi-FI" sz="800">
                <a:latin typeface="+mj-lt"/>
              </a:rPr>
              <a:t>Lähde: Niskanen &amp; Jussila 2024</a:t>
            </a:r>
          </a:p>
          <a:p>
            <a:endParaRPr lang="fi-FI" sz="800">
              <a:latin typeface="+mj-lt"/>
            </a:endParaRPr>
          </a:p>
        </p:txBody>
      </p:sp>
    </p:spTree>
    <p:extLst>
      <p:ext uri="{BB962C8B-B14F-4D97-AF65-F5344CB8AC3E}">
        <p14:creationId xmlns:p14="http://schemas.microsoft.com/office/powerpoint/2010/main" val="1629675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75074B-17BC-AE2B-4915-D37D2BE31AEE}"/>
              </a:ext>
            </a:extLst>
          </p:cNvPr>
          <p:cNvSpPr>
            <a:spLocks noGrp="1"/>
          </p:cNvSpPr>
          <p:nvPr>
            <p:ph type="title"/>
          </p:nvPr>
        </p:nvSpPr>
        <p:spPr/>
        <p:txBody>
          <a:bodyPr>
            <a:normAutofit fontScale="90000"/>
          </a:bodyPr>
          <a:lstStyle/>
          <a:p>
            <a:r>
              <a:rPr lang="fi-FI"/>
              <a:t>Fyysinen kuormittuminen</a:t>
            </a:r>
          </a:p>
        </p:txBody>
      </p:sp>
      <p:sp>
        <p:nvSpPr>
          <p:cNvPr id="3" name="Tekstin paikkamerkki 2">
            <a:extLst>
              <a:ext uri="{FF2B5EF4-FFF2-40B4-BE49-F238E27FC236}">
                <a16:creationId xmlns:a16="http://schemas.microsoft.com/office/drawing/2014/main" id="{BFE002D3-39BB-C10A-0CB5-506001A02F09}"/>
              </a:ext>
            </a:extLst>
          </p:cNvPr>
          <p:cNvSpPr>
            <a:spLocks noGrp="1"/>
          </p:cNvSpPr>
          <p:nvPr>
            <p:ph type="body" idx="1"/>
          </p:nvPr>
        </p:nvSpPr>
        <p:spPr>
          <a:xfrm>
            <a:off x="428950" y="1152475"/>
            <a:ext cx="6924350" cy="3067100"/>
          </a:xfrm>
        </p:spPr>
        <p:txBody>
          <a:bodyPr>
            <a:normAutofit lnSpcReduction="10000"/>
          </a:bodyPr>
          <a:lstStyle/>
          <a:p>
            <a:pPr marL="114300" indent="0">
              <a:buNone/>
            </a:pPr>
            <a:r>
              <a:rPr lang="fi-FI" sz="1400" b="1"/>
              <a:t>Fyysinen kuormittuminen </a:t>
            </a:r>
            <a:r>
              <a:rPr lang="fi-FI" sz="1400"/>
              <a:t>tarkoittaa, että keho on rasittunut tai väsyy jollain tavalla, kun teemme jotain fyysistä, kuten liikuntaa tai raskasta työtä. </a:t>
            </a:r>
          </a:p>
          <a:p>
            <a:pPr marL="114300" indent="0">
              <a:buNone/>
            </a:pPr>
            <a:endParaRPr lang="fi-FI" sz="1400"/>
          </a:p>
          <a:p>
            <a:pPr marL="114300" indent="0">
              <a:buNone/>
            </a:pPr>
            <a:r>
              <a:rPr lang="fi-FI" sz="1400" b="1"/>
              <a:t>Miten fyysinen kuormitus voi näkyä tai tuntua?</a:t>
            </a:r>
          </a:p>
          <a:p>
            <a:r>
              <a:rPr lang="fi-FI" sz="1400"/>
              <a:t>Lihaskipu ja väsymys.</a:t>
            </a:r>
          </a:p>
          <a:p>
            <a:r>
              <a:rPr lang="fi-FI" sz="1400"/>
              <a:t>Kehon jäykkyys tai kipu esimerkiksi selässä, niskassa tai nivelissä.</a:t>
            </a:r>
          </a:p>
          <a:p>
            <a:r>
              <a:rPr lang="fi-FI" sz="1400"/>
              <a:t>Energiat loppuvat tavallista nopeammin.</a:t>
            </a:r>
          </a:p>
          <a:p>
            <a:r>
              <a:rPr lang="fi-FI" sz="1400"/>
              <a:t>Voimat vähenevät ja olo tuntuu raskaalta.</a:t>
            </a:r>
          </a:p>
          <a:p>
            <a:pPr marL="114300" indent="0">
              <a:buNone/>
            </a:pPr>
            <a:endParaRPr lang="fi-FI" sz="1400"/>
          </a:p>
          <a:p>
            <a:pPr marL="114300" indent="0">
              <a:buNone/>
            </a:pPr>
            <a:r>
              <a:rPr lang="fi-FI" sz="1400" b="0" i="0">
                <a:solidFill>
                  <a:srgbClr val="303030"/>
                </a:solidFill>
                <a:effectLst/>
                <a:latin typeface="Montserrat" panose="00000500000000000000" pitchFamily="2" charset="0"/>
              </a:rPr>
              <a:t>Kouluikäisten lasten ja nuorten eli 7–18-vuotiaiden tulisi harrastaa monipuolista, omaan ikään sopivaa liikuntaa vähintään 1–2 tuntia päivässä.</a:t>
            </a:r>
            <a:endParaRPr lang="fi-FI" sz="1400"/>
          </a:p>
          <a:p>
            <a:pPr marL="114300" indent="0">
              <a:buNone/>
            </a:pPr>
            <a:endParaRPr lang="fi-FI"/>
          </a:p>
        </p:txBody>
      </p:sp>
      <p:pic>
        <p:nvPicPr>
          <p:cNvPr id="4" name="Kuva 3">
            <a:extLst>
              <a:ext uri="{FF2B5EF4-FFF2-40B4-BE49-F238E27FC236}">
                <a16:creationId xmlns:a16="http://schemas.microsoft.com/office/drawing/2014/main" id="{0856C47A-BB3C-AACA-0C4C-F2ADA82387DE}"/>
              </a:ext>
            </a:extLst>
          </p:cNvPr>
          <p:cNvPicPr>
            <a:picLocks noChangeAspect="1"/>
          </p:cNvPicPr>
          <p:nvPr/>
        </p:nvPicPr>
        <p:blipFill>
          <a:blip r:embed="rId3"/>
          <a:stretch>
            <a:fillRect/>
          </a:stretch>
        </p:blipFill>
        <p:spPr>
          <a:xfrm>
            <a:off x="7353300" y="1593214"/>
            <a:ext cx="1085850" cy="1092811"/>
          </a:xfrm>
          <a:prstGeom prst="rect">
            <a:avLst/>
          </a:prstGeom>
        </p:spPr>
      </p:pic>
      <p:sp>
        <p:nvSpPr>
          <p:cNvPr id="5" name="Suorakulmio 4">
            <a:extLst>
              <a:ext uri="{FF2B5EF4-FFF2-40B4-BE49-F238E27FC236}">
                <a16:creationId xmlns:a16="http://schemas.microsoft.com/office/drawing/2014/main" id="{7E3CF2A3-9E60-AED1-5194-A0C53DD9903E}"/>
              </a:ext>
            </a:extLst>
          </p:cNvPr>
          <p:cNvSpPr/>
          <p:nvPr/>
        </p:nvSpPr>
        <p:spPr>
          <a:xfrm>
            <a:off x="7591749" y="4673920"/>
            <a:ext cx="962123" cy="215444"/>
          </a:xfrm>
          <a:prstGeom prst="rect">
            <a:avLst/>
          </a:prstGeom>
        </p:spPr>
        <p:txBody>
          <a:bodyPr wrap="none">
            <a:spAutoFit/>
          </a:bodyPr>
          <a:lstStyle/>
          <a:p>
            <a:r>
              <a:rPr lang="fi-FI" sz="800">
                <a:latin typeface="Montserrat" panose="020B0604020202020204" charset="0"/>
              </a:rPr>
              <a:t>Kuva: Papunet.</a:t>
            </a:r>
          </a:p>
        </p:txBody>
      </p:sp>
      <p:sp>
        <p:nvSpPr>
          <p:cNvPr id="6" name="Tekstiruutu 5">
            <a:extLst>
              <a:ext uri="{FF2B5EF4-FFF2-40B4-BE49-F238E27FC236}">
                <a16:creationId xmlns:a16="http://schemas.microsoft.com/office/drawing/2014/main" id="{A262FD4F-89E7-9E8E-78E9-CD15A484EA68}"/>
              </a:ext>
            </a:extLst>
          </p:cNvPr>
          <p:cNvSpPr txBox="1"/>
          <p:nvPr/>
        </p:nvSpPr>
        <p:spPr>
          <a:xfrm>
            <a:off x="428950" y="4354325"/>
            <a:ext cx="1016625" cy="215444"/>
          </a:xfrm>
          <a:prstGeom prst="rect">
            <a:avLst/>
          </a:prstGeom>
          <a:noFill/>
        </p:spPr>
        <p:txBody>
          <a:bodyPr wrap="none" rtlCol="0">
            <a:spAutoFit/>
          </a:bodyPr>
          <a:lstStyle/>
          <a:p>
            <a:r>
              <a:rPr lang="fi-FI" sz="800">
                <a:latin typeface="+mj-lt"/>
              </a:rPr>
              <a:t>Lähde: </a:t>
            </a:r>
            <a:r>
              <a:rPr lang="fi-FI" sz="800" err="1">
                <a:latin typeface="+mj-lt"/>
              </a:rPr>
              <a:t>ChatGBT</a:t>
            </a:r>
            <a:endParaRPr lang="fi-FI" sz="800">
              <a:latin typeface="+mj-lt"/>
            </a:endParaRPr>
          </a:p>
        </p:txBody>
      </p:sp>
    </p:spTree>
    <p:extLst>
      <p:ext uri="{BB962C8B-B14F-4D97-AF65-F5344CB8AC3E}">
        <p14:creationId xmlns:p14="http://schemas.microsoft.com/office/powerpoint/2010/main" val="3048803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1AF3E-74A4-C839-9A68-71EE6EFEF03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F5582B1-7694-7D6B-399D-6803B90992F8}"/>
              </a:ext>
            </a:extLst>
          </p:cNvPr>
          <p:cNvSpPr>
            <a:spLocks noGrp="1"/>
          </p:cNvSpPr>
          <p:nvPr>
            <p:ph type="title"/>
          </p:nvPr>
        </p:nvSpPr>
        <p:spPr/>
        <p:txBody>
          <a:bodyPr>
            <a:normAutofit/>
          </a:bodyPr>
          <a:lstStyle/>
          <a:p>
            <a:r>
              <a:rPr lang="fi-FI"/>
              <a:t>Psyykkinen kuormittuminen</a:t>
            </a:r>
          </a:p>
        </p:txBody>
      </p:sp>
      <p:sp>
        <p:nvSpPr>
          <p:cNvPr id="3" name="Tekstin paikkamerkki 2">
            <a:extLst>
              <a:ext uri="{FF2B5EF4-FFF2-40B4-BE49-F238E27FC236}">
                <a16:creationId xmlns:a16="http://schemas.microsoft.com/office/drawing/2014/main" id="{C5886776-D16B-1E5F-56E4-E7CC65109EA5}"/>
              </a:ext>
            </a:extLst>
          </p:cNvPr>
          <p:cNvSpPr>
            <a:spLocks noGrp="1"/>
          </p:cNvSpPr>
          <p:nvPr>
            <p:ph type="body" idx="1"/>
          </p:nvPr>
        </p:nvSpPr>
        <p:spPr/>
        <p:txBody>
          <a:bodyPr>
            <a:noAutofit/>
          </a:bodyPr>
          <a:lstStyle/>
          <a:p>
            <a:pPr marL="114300" indent="0">
              <a:lnSpc>
                <a:spcPct val="110000"/>
              </a:lnSpc>
              <a:buNone/>
            </a:pPr>
            <a:r>
              <a:rPr lang="fi-FI" sz="1400" b="1"/>
              <a:t>Psyykkinen kuormittuminen </a:t>
            </a:r>
            <a:r>
              <a:rPr lang="fi-FI" sz="1400"/>
              <a:t>tarkoittaa sitä, että mieli väsyy tai rasittuu. Tätä voi tapahtua, kun elämässä on paljon stressiä tai vaikeita asioita. Esimerkiksi koulu tai ongelmat perhe- ja kaverisuhteissa voivat kuormittaa mieltä. Kaikki kuormittuvat joskus, mutta pitkään jatkuessa se voi väsyttää ja tuntua pahalta.</a:t>
            </a:r>
          </a:p>
          <a:p>
            <a:pPr marL="114300" indent="0">
              <a:lnSpc>
                <a:spcPct val="110000"/>
              </a:lnSpc>
              <a:buNone/>
            </a:pPr>
            <a:endParaRPr lang="fi-FI" sz="1400"/>
          </a:p>
          <a:p>
            <a:pPr marL="114300" indent="0">
              <a:lnSpc>
                <a:spcPct val="110000"/>
              </a:lnSpc>
              <a:buNone/>
            </a:pPr>
            <a:r>
              <a:rPr lang="fi-FI" sz="1400" b="1"/>
              <a:t>Miten kuormitus voi näkyä tai tuntua?</a:t>
            </a:r>
          </a:p>
          <a:p>
            <a:pPr>
              <a:lnSpc>
                <a:spcPct val="110000"/>
              </a:lnSpc>
            </a:pPr>
            <a:r>
              <a:rPr lang="fi-FI" sz="1400"/>
              <a:t>Väsyttää koko ajan.</a:t>
            </a:r>
          </a:p>
          <a:p>
            <a:pPr>
              <a:lnSpc>
                <a:spcPct val="110000"/>
              </a:lnSpc>
            </a:pPr>
            <a:r>
              <a:rPr lang="fi-FI" sz="1400"/>
              <a:t>Vaikea keskittyä tai muistaa asioita.</a:t>
            </a:r>
          </a:p>
          <a:p>
            <a:pPr>
              <a:lnSpc>
                <a:spcPct val="110000"/>
              </a:lnSpc>
            </a:pPr>
            <a:r>
              <a:rPr lang="fi-FI" sz="1400"/>
              <a:t>Tuntee ahdistusta tai ärtyneisyyttä.</a:t>
            </a:r>
          </a:p>
          <a:p>
            <a:pPr>
              <a:lnSpc>
                <a:spcPct val="110000"/>
              </a:lnSpc>
            </a:pPr>
            <a:r>
              <a:rPr lang="fi-FI" sz="1400"/>
              <a:t>Nukkuminen on vaikeaa.</a:t>
            </a:r>
          </a:p>
          <a:p>
            <a:pPr>
              <a:lnSpc>
                <a:spcPct val="110000"/>
              </a:lnSpc>
            </a:pPr>
            <a:r>
              <a:rPr lang="fi-FI" sz="1400"/>
              <a:t>Tuntee, että ei saa hetkeäkään rauhaa.</a:t>
            </a:r>
          </a:p>
        </p:txBody>
      </p:sp>
      <p:pic>
        <p:nvPicPr>
          <p:cNvPr id="5" name="Kuva 4">
            <a:extLst>
              <a:ext uri="{FF2B5EF4-FFF2-40B4-BE49-F238E27FC236}">
                <a16:creationId xmlns:a16="http://schemas.microsoft.com/office/drawing/2014/main" id="{332851D8-0DD8-2187-D509-B5760D68D52F}"/>
              </a:ext>
            </a:extLst>
          </p:cNvPr>
          <p:cNvPicPr>
            <a:picLocks noChangeAspect="1"/>
          </p:cNvPicPr>
          <p:nvPr/>
        </p:nvPicPr>
        <p:blipFill>
          <a:blip r:embed="rId3"/>
          <a:stretch>
            <a:fillRect/>
          </a:stretch>
        </p:blipFill>
        <p:spPr>
          <a:xfrm>
            <a:off x="6210089" y="3074179"/>
            <a:ext cx="1009861" cy="1042022"/>
          </a:xfrm>
          <a:prstGeom prst="rect">
            <a:avLst/>
          </a:prstGeom>
        </p:spPr>
      </p:pic>
      <p:sp>
        <p:nvSpPr>
          <p:cNvPr id="4" name="Suorakulmio 3">
            <a:extLst>
              <a:ext uri="{FF2B5EF4-FFF2-40B4-BE49-F238E27FC236}">
                <a16:creationId xmlns:a16="http://schemas.microsoft.com/office/drawing/2014/main" id="{EDC58C97-A0DE-2C14-9CA2-EDBA63D7F5B8}"/>
              </a:ext>
            </a:extLst>
          </p:cNvPr>
          <p:cNvSpPr/>
          <p:nvPr/>
        </p:nvSpPr>
        <p:spPr>
          <a:xfrm>
            <a:off x="7591749" y="4673920"/>
            <a:ext cx="962123" cy="215444"/>
          </a:xfrm>
          <a:prstGeom prst="rect">
            <a:avLst/>
          </a:prstGeom>
        </p:spPr>
        <p:txBody>
          <a:bodyPr wrap="none">
            <a:spAutoFit/>
          </a:bodyPr>
          <a:lstStyle/>
          <a:p>
            <a:r>
              <a:rPr lang="fi-FI" sz="800">
                <a:latin typeface="Montserrat" panose="020B0604020202020204" charset="0"/>
              </a:rPr>
              <a:t>Kuva: Papunet.</a:t>
            </a:r>
          </a:p>
        </p:txBody>
      </p:sp>
      <p:sp>
        <p:nvSpPr>
          <p:cNvPr id="6" name="Tekstiruutu 5">
            <a:extLst>
              <a:ext uri="{FF2B5EF4-FFF2-40B4-BE49-F238E27FC236}">
                <a16:creationId xmlns:a16="http://schemas.microsoft.com/office/drawing/2014/main" id="{B416ED41-AF3B-51D3-F895-D3E650DCFDBD}"/>
              </a:ext>
            </a:extLst>
          </p:cNvPr>
          <p:cNvSpPr txBox="1"/>
          <p:nvPr/>
        </p:nvSpPr>
        <p:spPr>
          <a:xfrm>
            <a:off x="428950" y="4354325"/>
            <a:ext cx="1016625" cy="215444"/>
          </a:xfrm>
          <a:prstGeom prst="rect">
            <a:avLst/>
          </a:prstGeom>
          <a:noFill/>
        </p:spPr>
        <p:txBody>
          <a:bodyPr wrap="none" rtlCol="0">
            <a:spAutoFit/>
          </a:bodyPr>
          <a:lstStyle/>
          <a:p>
            <a:r>
              <a:rPr lang="fi-FI" sz="800">
                <a:latin typeface="+mj-lt"/>
              </a:rPr>
              <a:t>Lähde: </a:t>
            </a:r>
            <a:r>
              <a:rPr lang="fi-FI" sz="800" err="1">
                <a:latin typeface="+mj-lt"/>
              </a:rPr>
              <a:t>ChatGBT</a:t>
            </a:r>
            <a:endParaRPr lang="fi-FI" sz="800">
              <a:latin typeface="+mj-lt"/>
            </a:endParaRPr>
          </a:p>
        </p:txBody>
      </p:sp>
    </p:spTree>
    <p:extLst>
      <p:ext uri="{BB962C8B-B14F-4D97-AF65-F5344CB8AC3E}">
        <p14:creationId xmlns:p14="http://schemas.microsoft.com/office/powerpoint/2010/main" val="2516862015"/>
      </p:ext>
    </p:extLst>
  </p:cSld>
  <p:clrMapOvr>
    <a:masterClrMapping/>
  </p:clrMapOvr>
</p:sld>
</file>

<file path=ppt/theme/theme1.xml><?xml version="1.0" encoding="utf-8"?>
<a:theme xmlns:a="http://schemas.openxmlformats.org/drawingml/2006/main" name="VASAsyksy25">
  <a:themeElements>
    <a:clrScheme name="Lapha">
      <a:dk1>
        <a:srgbClr val="000000"/>
      </a:dk1>
      <a:lt1>
        <a:srgbClr val="FFFFFF"/>
      </a:lt1>
      <a:dk2>
        <a:srgbClr val="595959"/>
      </a:dk2>
      <a:lt2>
        <a:srgbClr val="EEEEEE"/>
      </a:lt2>
      <a:accent1>
        <a:srgbClr val="333399"/>
      </a:accent1>
      <a:accent2>
        <a:srgbClr val="FF99CC"/>
      </a:accent2>
      <a:accent3>
        <a:srgbClr val="FFCC00"/>
      </a:accent3>
      <a:accent4>
        <a:srgbClr val="66CC33"/>
      </a:accent4>
      <a:accent5>
        <a:srgbClr val="EB0000"/>
      </a:accent5>
      <a:accent6>
        <a:srgbClr val="FFEB2B"/>
      </a:accent6>
      <a:hlink>
        <a:srgbClr val="0097A7"/>
      </a:hlink>
      <a:folHlink>
        <a:srgbClr val="0097A7"/>
      </a:folHlink>
    </a:clrScheme>
    <a:fontScheme name="Mukautettu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SAsyksy25" id="{2E3DB599-6D79-4A0F-B1A9-32EE7795E3AB}" vid="{67867E65-28E1-4F23-B777-7842F293FDE8}"/>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8de748d-9219-4470-a7c2-ae4d07206ca1" xsi:nil="true"/>
    <lcf76f155ced4ddcb4097134ff3c332f xmlns="efac479e-f3ac-45c5-99c0-0319aa3ed91f">
      <Terms xmlns="http://schemas.microsoft.com/office/infopath/2007/PartnerControls"/>
    </lcf76f155ced4ddcb4097134ff3c332f>
    <SharedWithUsers xmlns="d8de748d-9219-4470-a7c2-ae4d07206ca1">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6F4F108731472F4A91171E62E3F4651A" ma:contentTypeVersion="17" ma:contentTypeDescription="Luo uusi asiakirja." ma:contentTypeScope="" ma:versionID="e225147f0306da6c0c2e6c93ca0fbee5">
  <xsd:schema xmlns:xsd="http://www.w3.org/2001/XMLSchema" xmlns:xs="http://www.w3.org/2001/XMLSchema" xmlns:p="http://schemas.microsoft.com/office/2006/metadata/properties" xmlns:ns2="efac479e-f3ac-45c5-99c0-0319aa3ed91f" xmlns:ns3="d8de748d-9219-4470-a7c2-ae4d07206ca1" targetNamespace="http://schemas.microsoft.com/office/2006/metadata/properties" ma:root="true" ma:fieldsID="ca0d0110761d6304f13db3b507c00712" ns2:_="" ns3:_="">
    <xsd:import namespace="efac479e-f3ac-45c5-99c0-0319aa3ed91f"/>
    <xsd:import namespace="d8de748d-9219-4470-a7c2-ae4d07206ca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ac479e-f3ac-45c5-99c0-0319aa3ed9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b64ba79d-510f-428e-88f0-082d14826c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de748d-9219-4470-a7c2-ae4d07206ca1"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a4f14994-da05-47ef-879c-7a1a219bdea2}" ma:internalName="TaxCatchAll" ma:showField="CatchAllData" ma:web="d8de748d-9219-4470-a7c2-ae4d07206c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B9DB93-3B63-48C6-8FCC-88C36CC0D95E}">
  <ds:schemaRefs>
    <ds:schemaRef ds:uri="http://schemas.microsoft.com/sharepoint/v3/contenttype/forms"/>
  </ds:schemaRefs>
</ds:datastoreItem>
</file>

<file path=customXml/itemProps2.xml><?xml version="1.0" encoding="utf-8"?>
<ds:datastoreItem xmlns:ds="http://schemas.openxmlformats.org/officeDocument/2006/customXml" ds:itemID="{967246C9-C96D-45D8-B6F0-FEFAC85054B5}">
  <ds:schemaRefs>
    <ds:schemaRef ds:uri="5102742a-950b-4d12-b415-7bc7b66bd3f9"/>
    <ds:schemaRef ds:uri="a2c76ae4-b00b-4153-b0db-9cb242c4ff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C6EC56A-4F2D-4EB0-88A9-18F195D4D1C1}"/>
</file>

<file path=docMetadata/LabelInfo.xml><?xml version="1.0" encoding="utf-8"?>
<clbl:labelList xmlns:clbl="http://schemas.microsoft.com/office/2020/mipLabelMetadata">
  <clbl:label id="{f6711646-41ae-4157-9458-cf4a1e0601bd}" enabled="0" method="" siteId="{f6711646-41ae-4157-9458-cf4a1e0601bd}" removed="1"/>
</clbl:labelList>
</file>

<file path=docProps/app.xml><?xml version="1.0" encoding="utf-8"?>
<Properties xmlns="http://schemas.openxmlformats.org/officeDocument/2006/extended-properties" xmlns:vt="http://schemas.openxmlformats.org/officeDocument/2006/docPropsVTypes">
  <Template>VASAsyksy25</Template>
  <Application>Microsoft Office PowerPoint</Application>
  <PresentationFormat>On-screen Show (16:9)</PresentationFormat>
  <Slides>17</Slides>
  <Notes>16</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VASAsyksy25</vt:lpstr>
      <vt:lpstr>NuortenVire</vt:lpstr>
      <vt:lpstr>Tapaamisen kulku</vt:lpstr>
      <vt:lpstr>Orientoituminen ryhmävalmennukseen</vt:lpstr>
      <vt:lpstr>Orientaatio ryhmävalmennukseen</vt:lpstr>
      <vt:lpstr>Välitehtävän purku</vt:lpstr>
      <vt:lpstr>Kuormittuminen sekä vahvuudet ja voimavarat</vt:lpstr>
      <vt:lpstr>Kuormittuminen/ väsyminen</vt:lpstr>
      <vt:lpstr>Fyysinen kuormittuminen</vt:lpstr>
      <vt:lpstr>Psyykkinen kuormittuminen</vt:lpstr>
      <vt:lpstr>Sosiaalinen kuormittuminen</vt:lpstr>
      <vt:lpstr>PowerPoint Presentation</vt:lpstr>
      <vt:lpstr>Vahvuudet ja voimavarat</vt:lpstr>
      <vt:lpstr>Voimavarapuun avulla voit pohtia omia vahvuuksiasi ja voimavarojasi.</vt:lpstr>
      <vt:lpstr>Miten jatketaan? (vaihtoehto 1)</vt:lpstr>
      <vt:lpstr>Miten jatketaan? (vaihtoehto 2)</vt:lpstr>
      <vt:lpstr>Palaute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Esityksen otsikko</dc:title>
  <cp:revision>1</cp:revision>
  <dcterms:modified xsi:type="dcterms:W3CDTF">2025-08-26T09:42:19Z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0x0101006F4F108731472F4A91171E62E3F4651A</vt:lpwstr>
  </property>
  <property fmtid="{D5CDD505-2E9C-101B-9397-08002B2CF9AE}" pid="4" name="Order">
    <vt:r8>35700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SourceUrl">
    <vt:lpwstr/>
  </property>
  <property fmtid="{D5CDD505-2E9C-101B-9397-08002B2CF9AE}" pid="12" name="_SharedFileIndex">
    <vt:lpwstr/>
  </property>
</Properties>
</file>