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81" r:id="rId5"/>
    <p:sldMasterId id="2147483822" r:id="rId6"/>
  </p:sldMasterIdLst>
  <p:notesMasterIdLst>
    <p:notesMasterId r:id="rId21"/>
  </p:notesMasterIdLst>
  <p:sldIdLst>
    <p:sldId id="363" r:id="rId7"/>
    <p:sldId id="292" r:id="rId8"/>
    <p:sldId id="293" r:id="rId9"/>
    <p:sldId id="36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5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88CB4-D675-471F-BC3D-DAF6322827E7}" v="47" dt="2025-08-26T11:34:50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yry Marjo Lapin hyvinvointialue" userId="d27b276a-e359-4652-8298-3c59a3175941" providerId="ADAL" clId="{1BF7A2E8-734D-4445-85AC-418D127698BC}"/>
    <pc:docChg chg="undo custSel addSld delSld modSld">
      <pc:chgData name="Häyry Marjo Lapin hyvinvointialue" userId="d27b276a-e359-4652-8298-3c59a3175941" providerId="ADAL" clId="{1BF7A2E8-734D-4445-85AC-418D127698BC}" dt="2025-08-21T09:08:47.245" v="269" actId="700"/>
      <pc:docMkLst>
        <pc:docMk/>
      </pc:docMkLst>
      <pc:sldChg chg="modSp mod modClrScheme chgLayout">
        <pc:chgData name="Häyry Marjo Lapin hyvinvointialue" userId="d27b276a-e359-4652-8298-3c59a3175941" providerId="ADAL" clId="{1BF7A2E8-734D-4445-85AC-418D127698BC}" dt="2025-08-21T08:40:24.798" v="2" actId="700"/>
        <pc:sldMkLst>
          <pc:docMk/>
          <pc:sldMk cId="571903726" sldId="257"/>
        </pc:sldMkLst>
        <pc:spChg chg="mod ord">
          <ac:chgData name="Häyry Marjo Lapin hyvinvointialue" userId="d27b276a-e359-4652-8298-3c59a3175941" providerId="ADAL" clId="{1BF7A2E8-734D-4445-85AC-418D127698BC}" dt="2025-08-21T08:40:24.798" v="2" actId="700"/>
          <ac:spMkLst>
            <pc:docMk/>
            <pc:sldMk cId="571903726" sldId="257"/>
            <ac:spMk id="229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40:24.798" v="2" actId="700"/>
          <ac:spMkLst>
            <pc:docMk/>
            <pc:sldMk cId="571903726" sldId="257"/>
            <ac:spMk id="230" creationId="{00000000-0000-0000-0000-000000000000}"/>
          </ac:spMkLst>
        </pc:spChg>
      </pc:sldChg>
      <pc:sldChg chg="modSp del mod modClrScheme chgLayout">
        <pc:chgData name="Häyry Marjo Lapin hyvinvointialue" userId="d27b276a-e359-4652-8298-3c59a3175941" providerId="ADAL" clId="{1BF7A2E8-734D-4445-85AC-418D127698BC}" dt="2025-08-21T08:42:24.558" v="19" actId="47"/>
        <pc:sldMkLst>
          <pc:docMk/>
          <pc:sldMk cId="3089767659" sldId="258"/>
        </pc:sldMkLst>
        <pc:spChg chg="mod ord">
          <ac:chgData name="Häyry Marjo Lapin hyvinvointialue" userId="d27b276a-e359-4652-8298-3c59a3175941" providerId="ADAL" clId="{1BF7A2E8-734D-4445-85AC-418D127698BC}" dt="2025-08-21T08:42:15.630" v="17" actId="21"/>
          <ac:spMkLst>
            <pc:docMk/>
            <pc:sldMk cId="3089767659" sldId="258"/>
            <ac:spMk id="259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40:34.245" v="4" actId="700"/>
          <ac:spMkLst>
            <pc:docMk/>
            <pc:sldMk cId="3089767659" sldId="258"/>
            <ac:spMk id="260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43:23.810" v="21" actId="20577"/>
        <pc:sldMkLst>
          <pc:docMk/>
          <pc:sldMk cId="44339707" sldId="260"/>
        </pc:sldMkLst>
        <pc:spChg chg="mod ord">
          <ac:chgData name="Häyry Marjo Lapin hyvinvointialue" userId="d27b276a-e359-4652-8298-3c59a3175941" providerId="ADAL" clId="{1BF7A2E8-734D-4445-85AC-418D127698BC}" dt="2025-08-21T08:43:17.260" v="20" actId="700"/>
          <ac:spMkLst>
            <pc:docMk/>
            <pc:sldMk cId="44339707" sldId="260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43:23.810" v="21" actId="20577"/>
          <ac:spMkLst>
            <pc:docMk/>
            <pc:sldMk cId="44339707" sldId="260"/>
            <ac:spMk id="302" creationId="{00000000-0000-0000-0000-000000000000}"/>
          </ac:spMkLst>
        </pc:spChg>
      </pc:sldChg>
      <pc:sldChg chg="modSp del mod">
        <pc:chgData name="Häyry Marjo Lapin hyvinvointialue" userId="d27b276a-e359-4652-8298-3c59a3175941" providerId="ADAL" clId="{1BF7A2E8-734D-4445-85AC-418D127698BC}" dt="2025-08-21T08:44:14.460" v="27" actId="47"/>
        <pc:sldMkLst>
          <pc:docMk/>
          <pc:sldMk cId="1788215309" sldId="261"/>
        </pc:sldMkLst>
        <pc:spChg chg="mod">
          <ac:chgData name="Häyry Marjo Lapin hyvinvointialue" userId="d27b276a-e359-4652-8298-3c59a3175941" providerId="ADAL" clId="{1BF7A2E8-734D-4445-85AC-418D127698BC}" dt="2025-08-21T08:44:05.905" v="25" actId="21"/>
          <ac:spMkLst>
            <pc:docMk/>
            <pc:sldMk cId="1788215309" sldId="261"/>
            <ac:spMk id="37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44:52.157" v="55" actId="20577"/>
        <pc:sldMkLst>
          <pc:docMk/>
          <pc:sldMk cId="1324823853" sldId="262"/>
        </pc:sldMkLst>
        <pc:spChg chg="mod ord">
          <ac:chgData name="Häyry Marjo Lapin hyvinvointialue" userId="d27b276a-e359-4652-8298-3c59a3175941" providerId="ADAL" clId="{1BF7A2E8-734D-4445-85AC-418D127698BC}" dt="2025-08-21T08:44:52.157" v="55" actId="20577"/>
          <ac:spMkLst>
            <pc:docMk/>
            <pc:sldMk cId="1324823853" sldId="262"/>
            <ac:spMk id="2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44:26.821" v="28" actId="700"/>
          <ac:spMkLst>
            <pc:docMk/>
            <pc:sldMk cId="1324823853" sldId="262"/>
            <ac:spMk id="366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45:50.150" v="65" actId="1076"/>
        <pc:sldMkLst>
          <pc:docMk/>
          <pc:sldMk cId="2697196575" sldId="263"/>
        </pc:sldMkLst>
        <pc:spChg chg="mod ord">
          <ac:chgData name="Häyry Marjo Lapin hyvinvointialue" userId="d27b276a-e359-4652-8298-3c59a3175941" providerId="ADAL" clId="{1BF7A2E8-734D-4445-85AC-418D127698BC}" dt="2025-08-21T08:45:50.150" v="65" actId="1076"/>
          <ac:spMkLst>
            <pc:docMk/>
            <pc:sldMk cId="2697196575" sldId="263"/>
            <ac:spMk id="378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45:24.917" v="58" actId="1076"/>
          <ac:spMkLst>
            <pc:docMk/>
            <pc:sldMk cId="2697196575" sldId="263"/>
            <ac:spMk id="379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45:45.631" v="64" actId="1076"/>
        <pc:sldMkLst>
          <pc:docMk/>
          <pc:sldMk cId="3550196075" sldId="264"/>
        </pc:sldMkLst>
        <pc:spChg chg="mod ord">
          <ac:chgData name="Häyry Marjo Lapin hyvinvointialue" userId="d27b276a-e359-4652-8298-3c59a3175941" providerId="ADAL" clId="{1BF7A2E8-734D-4445-85AC-418D127698BC}" dt="2025-08-21T08:45:45.631" v="64" actId="1076"/>
          <ac:spMkLst>
            <pc:docMk/>
            <pc:sldMk cId="3550196075" sldId="264"/>
            <ac:spMk id="378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45:40.502" v="63" actId="14100"/>
          <ac:spMkLst>
            <pc:docMk/>
            <pc:sldMk cId="3550196075" sldId="264"/>
            <ac:spMk id="379" creationId="{00000000-0000-0000-0000-000000000000}"/>
          </ac:spMkLst>
        </pc:spChg>
      </pc:sldChg>
      <pc:sldChg chg="addSp modSp mod modClrScheme chgLayout">
        <pc:chgData name="Häyry Marjo Lapin hyvinvointialue" userId="d27b276a-e359-4652-8298-3c59a3175941" providerId="ADAL" clId="{1BF7A2E8-734D-4445-85AC-418D127698BC}" dt="2025-08-21T08:46:26.527" v="68" actId="14100"/>
        <pc:sldMkLst>
          <pc:docMk/>
          <pc:sldMk cId="2480415025" sldId="267"/>
        </pc:sldMkLst>
        <pc:spChg chg="add mod">
          <ac:chgData name="Häyry Marjo Lapin hyvinvointialue" userId="d27b276a-e359-4652-8298-3c59a3175941" providerId="ADAL" clId="{1BF7A2E8-734D-4445-85AC-418D127698BC}" dt="2025-08-21T08:46:09.096" v="66"/>
          <ac:spMkLst>
            <pc:docMk/>
            <pc:sldMk cId="2480415025" sldId="267"/>
            <ac:spMk id="5" creationId="{2EC62558-B251-7263-5277-FEE0A929EE6F}"/>
          </ac:spMkLst>
        </pc:spChg>
        <pc:spChg chg="mod ord">
          <ac:chgData name="Häyry Marjo Lapin hyvinvointialue" userId="d27b276a-e359-4652-8298-3c59a3175941" providerId="ADAL" clId="{1BF7A2E8-734D-4445-85AC-418D127698BC}" dt="2025-08-21T08:46:26.527" v="68" actId="14100"/>
          <ac:spMkLst>
            <pc:docMk/>
            <pc:sldMk cId="2480415025" sldId="267"/>
            <ac:spMk id="22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46:22.603" v="67" actId="700"/>
          <ac:spMkLst>
            <pc:docMk/>
            <pc:sldMk cId="2480415025" sldId="267"/>
            <ac:spMk id="378" creationId="{00000000-0000-0000-0000-000000000000}"/>
          </ac:spMkLst>
        </pc:spChg>
      </pc:sldChg>
      <pc:sldChg chg="modSp mod">
        <pc:chgData name="Häyry Marjo Lapin hyvinvointialue" userId="d27b276a-e359-4652-8298-3c59a3175941" providerId="ADAL" clId="{1BF7A2E8-734D-4445-85AC-418D127698BC}" dt="2025-08-21T08:47:37.547" v="76" actId="1076"/>
        <pc:sldMkLst>
          <pc:docMk/>
          <pc:sldMk cId="1896271026" sldId="268"/>
        </pc:sldMkLst>
        <pc:spChg chg="mod">
          <ac:chgData name="Häyry Marjo Lapin hyvinvointialue" userId="d27b276a-e359-4652-8298-3c59a3175941" providerId="ADAL" clId="{1BF7A2E8-734D-4445-85AC-418D127698BC}" dt="2025-08-21T08:46:55.089" v="69" actId="1076"/>
          <ac:spMkLst>
            <pc:docMk/>
            <pc:sldMk cId="1896271026" sldId="268"/>
            <ac:spMk id="3" creationId="{44FF8263-94A8-2B06-7D76-6702BFEF11B0}"/>
          </ac:spMkLst>
        </pc:spChg>
        <pc:grpChg chg="mod">
          <ac:chgData name="Häyry Marjo Lapin hyvinvointialue" userId="d27b276a-e359-4652-8298-3c59a3175941" providerId="ADAL" clId="{1BF7A2E8-734D-4445-85AC-418D127698BC}" dt="2025-08-21T08:46:59.282" v="70" actId="1076"/>
          <ac:grpSpMkLst>
            <pc:docMk/>
            <pc:sldMk cId="1896271026" sldId="268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7:21.561" v="73" actId="1076"/>
          <ac:grpSpMkLst>
            <pc:docMk/>
            <pc:sldMk cId="1896271026" sldId="268"/>
            <ac:grpSpMk id="22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7:03.305" v="71" actId="1076"/>
          <ac:grpSpMkLst>
            <pc:docMk/>
            <pc:sldMk cId="1896271026" sldId="268"/>
            <ac:grpSpMk id="25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7:27.801" v="74" actId="1076"/>
          <ac:grpSpMkLst>
            <pc:docMk/>
            <pc:sldMk cId="1896271026" sldId="268"/>
            <ac:grpSpMk id="28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7:17.177" v="72" actId="1076"/>
          <ac:grpSpMkLst>
            <pc:docMk/>
            <pc:sldMk cId="1896271026" sldId="268"/>
            <ac:grpSpMk id="31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7:37.547" v="76" actId="1076"/>
          <ac:grpSpMkLst>
            <pc:docMk/>
            <pc:sldMk cId="1896271026" sldId="268"/>
            <ac:grpSpMk id="34" creationId="{00000000-0000-0000-0000-000000000000}"/>
          </ac:grpSpMkLst>
        </pc:grpChg>
      </pc:sldChg>
      <pc:sldChg chg="modSp mod">
        <pc:chgData name="Häyry Marjo Lapin hyvinvointialue" userId="d27b276a-e359-4652-8298-3c59a3175941" providerId="ADAL" clId="{1BF7A2E8-734D-4445-85AC-418D127698BC}" dt="2025-08-21T08:48:53.989" v="87" actId="1076"/>
        <pc:sldMkLst>
          <pc:docMk/>
          <pc:sldMk cId="1436098624" sldId="271"/>
        </pc:sldMkLst>
        <pc:spChg chg="mod">
          <ac:chgData name="Häyry Marjo Lapin hyvinvointialue" userId="d27b276a-e359-4652-8298-3c59a3175941" providerId="ADAL" clId="{1BF7A2E8-734D-4445-85AC-418D127698BC}" dt="2025-08-21T08:48:05.292" v="77" actId="1076"/>
          <ac:spMkLst>
            <pc:docMk/>
            <pc:sldMk cId="1436098624" sldId="271"/>
            <ac:spMk id="3" creationId="{35AEACF6-46C4-7202-AAD7-FA465BF681FF}"/>
          </ac:spMkLst>
        </pc:spChg>
        <pc:grpChg chg="mod">
          <ac:chgData name="Häyry Marjo Lapin hyvinvointialue" userId="d27b276a-e359-4652-8298-3c59a3175941" providerId="ADAL" clId="{1BF7A2E8-734D-4445-85AC-418D127698BC}" dt="2025-08-21T08:48:53.989" v="87" actId="1076"/>
          <ac:grpSpMkLst>
            <pc:docMk/>
            <pc:sldMk cId="1436098624" sldId="271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31.836" v="82" actId="1076"/>
          <ac:grpSpMkLst>
            <pc:docMk/>
            <pc:sldMk cId="1436098624" sldId="271"/>
            <ac:grpSpMk id="7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27.676" v="81" actId="1076"/>
          <ac:grpSpMkLst>
            <pc:docMk/>
            <pc:sldMk cId="1436098624" sldId="271"/>
            <ac:grpSpMk id="10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50.437" v="86" actId="1076"/>
          <ac:grpSpMkLst>
            <pc:docMk/>
            <pc:sldMk cId="1436098624" sldId="271"/>
            <ac:grpSpMk id="13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20.818" v="80" actId="1076"/>
          <ac:grpSpMkLst>
            <pc:docMk/>
            <pc:sldMk cId="1436098624" sldId="271"/>
            <ac:grpSpMk id="16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45.644" v="85" actId="1076"/>
          <ac:grpSpMkLst>
            <pc:docMk/>
            <pc:sldMk cId="1436098624" sldId="271"/>
            <ac:grpSpMk id="19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38.020" v="83" actId="1076"/>
          <ac:grpSpMkLst>
            <pc:docMk/>
            <pc:sldMk cId="1436098624" sldId="271"/>
            <ac:grpSpMk id="22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16.713" v="79" actId="1076"/>
          <ac:grpSpMkLst>
            <pc:docMk/>
            <pc:sldMk cId="1436098624" sldId="271"/>
            <ac:grpSpMk id="25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41.169" v="84" actId="1076"/>
          <ac:grpSpMkLst>
            <pc:docMk/>
            <pc:sldMk cId="1436098624" sldId="271"/>
            <ac:grpSpMk id="28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48:12.348" v="78" actId="1076"/>
          <ac:grpSpMkLst>
            <pc:docMk/>
            <pc:sldMk cId="1436098624" sldId="271"/>
            <ac:grpSpMk id="31" creationId="{00000000-0000-0000-0000-000000000000}"/>
          </ac:grpSpMkLst>
        </pc:grpChg>
      </pc:sldChg>
      <pc:sldChg chg="addSp modSp">
        <pc:chgData name="Häyry Marjo Lapin hyvinvointialue" userId="d27b276a-e359-4652-8298-3c59a3175941" providerId="ADAL" clId="{1BF7A2E8-734D-4445-85AC-418D127698BC}" dt="2025-08-21T08:49:14.767" v="88"/>
        <pc:sldMkLst>
          <pc:docMk/>
          <pc:sldMk cId="287725100" sldId="272"/>
        </pc:sldMkLst>
        <pc:spChg chg="add mod">
          <ac:chgData name="Häyry Marjo Lapin hyvinvointialue" userId="d27b276a-e359-4652-8298-3c59a3175941" providerId="ADAL" clId="{1BF7A2E8-734D-4445-85AC-418D127698BC}" dt="2025-08-21T08:49:14.767" v="88"/>
          <ac:spMkLst>
            <pc:docMk/>
            <pc:sldMk cId="287725100" sldId="272"/>
            <ac:spMk id="4" creationId="{F59C6110-996D-933F-5B6D-51B49A17EB23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49:29.500" v="89" actId="700"/>
        <pc:sldMkLst>
          <pc:docMk/>
          <pc:sldMk cId="3116206573" sldId="275"/>
        </pc:sldMkLst>
        <pc:spChg chg="mod ord">
          <ac:chgData name="Häyry Marjo Lapin hyvinvointialue" userId="d27b276a-e359-4652-8298-3c59a3175941" providerId="ADAL" clId="{1BF7A2E8-734D-4445-85AC-418D127698BC}" dt="2025-08-21T08:49:29.500" v="89" actId="700"/>
          <ac:spMkLst>
            <pc:docMk/>
            <pc:sldMk cId="3116206573" sldId="275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1BF7A2E8-734D-4445-85AC-418D127698BC}" dt="2025-08-21T08:49:38.801" v="90" actId="47"/>
        <pc:sldMkLst>
          <pc:docMk/>
          <pc:sldMk cId="2529019622" sldId="277"/>
        </pc:sldMkLst>
      </pc:sldChg>
      <pc:sldChg chg="addSp delSp modSp del mod modClrScheme chgLayout">
        <pc:chgData name="Häyry Marjo Lapin hyvinvointialue" userId="d27b276a-e359-4652-8298-3c59a3175941" providerId="ADAL" clId="{1BF7A2E8-734D-4445-85AC-418D127698BC}" dt="2025-08-21T08:50:39.370" v="99" actId="47"/>
        <pc:sldMkLst>
          <pc:docMk/>
          <pc:sldMk cId="1174633395" sldId="279"/>
        </pc:sldMkLst>
        <pc:spChg chg="add del mod ord">
          <ac:chgData name="Häyry Marjo Lapin hyvinvointialue" userId="d27b276a-e359-4652-8298-3c59a3175941" providerId="ADAL" clId="{1BF7A2E8-734D-4445-85AC-418D127698BC}" dt="2025-08-21T08:50:13.301" v="93" actId="700"/>
          <ac:spMkLst>
            <pc:docMk/>
            <pc:sldMk cId="1174633395" sldId="279"/>
            <ac:spMk id="3" creationId="{3A953DF3-1303-EC0F-0CB5-16FF7954326F}"/>
          </ac:spMkLst>
        </pc:spChg>
        <pc:spChg chg="mod ord">
          <ac:chgData name="Häyry Marjo Lapin hyvinvointialue" userId="d27b276a-e359-4652-8298-3c59a3175941" providerId="ADAL" clId="{1BF7A2E8-734D-4445-85AC-418D127698BC}" dt="2025-08-21T08:50:31.328" v="97" actId="21"/>
          <ac:spMkLst>
            <pc:docMk/>
            <pc:sldMk cId="1174633395" sldId="279"/>
            <ac:spMk id="37" creationId="{00000000-0000-0000-0000-000000000000}"/>
          </ac:spMkLst>
        </pc:spChg>
      </pc:sldChg>
      <pc:sldChg chg="modSp del mod modClrScheme chgLayout">
        <pc:chgData name="Häyry Marjo Lapin hyvinvointialue" userId="d27b276a-e359-4652-8298-3c59a3175941" providerId="ADAL" clId="{1BF7A2E8-734D-4445-85AC-418D127698BC}" dt="2025-08-21T08:52:07.929" v="108" actId="47"/>
        <pc:sldMkLst>
          <pc:docMk/>
          <pc:sldMk cId="129427663" sldId="280"/>
        </pc:sldMkLst>
        <pc:spChg chg="mod ord">
          <ac:chgData name="Häyry Marjo Lapin hyvinvointialue" userId="d27b276a-e359-4652-8298-3c59a3175941" providerId="ADAL" clId="{1BF7A2E8-734D-4445-85AC-418D127698BC}" dt="2025-08-21T08:51:43.183" v="102" actId="700"/>
          <ac:spMkLst>
            <pc:docMk/>
            <pc:sldMk cId="129427663" sldId="280"/>
            <ac:spMk id="2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52:01.427" v="106" actId="21"/>
          <ac:spMkLst>
            <pc:docMk/>
            <pc:sldMk cId="129427663" sldId="280"/>
            <ac:spMk id="366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52:20.147" v="110" actId="20577"/>
        <pc:sldMkLst>
          <pc:docMk/>
          <pc:sldMk cId="1273202011" sldId="281"/>
        </pc:sldMkLst>
        <pc:spChg chg="mod ord">
          <ac:chgData name="Häyry Marjo Lapin hyvinvointialue" userId="d27b276a-e359-4652-8298-3c59a3175941" providerId="ADAL" clId="{1BF7A2E8-734D-4445-85AC-418D127698BC}" dt="2025-08-21T08:52:16.348" v="109" actId="700"/>
          <ac:spMkLst>
            <pc:docMk/>
            <pc:sldMk cId="1273202011" sldId="281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52:20.147" v="110" actId="20577"/>
          <ac:spMkLst>
            <pc:docMk/>
            <pc:sldMk cId="1273202011" sldId="281"/>
            <ac:spMk id="302" creationId="{00000000-0000-0000-0000-000000000000}"/>
          </ac:spMkLst>
        </pc:spChg>
      </pc:sldChg>
      <pc:sldChg chg="addSp modSp add del mod">
        <pc:chgData name="Häyry Marjo Lapin hyvinvointialue" userId="d27b276a-e359-4652-8298-3c59a3175941" providerId="ADAL" clId="{1BF7A2E8-734D-4445-85AC-418D127698BC}" dt="2025-08-21T08:53:40.790" v="123" actId="47"/>
        <pc:sldMkLst>
          <pc:docMk/>
          <pc:sldMk cId="1388282018" sldId="283"/>
        </pc:sldMkLst>
        <pc:spChg chg="mod">
          <ac:chgData name="Häyry Marjo Lapin hyvinvointialue" userId="d27b276a-e359-4652-8298-3c59a3175941" providerId="ADAL" clId="{1BF7A2E8-734D-4445-85AC-418D127698BC}" dt="2025-08-21T08:52:50.253" v="114" actId="21"/>
          <ac:spMkLst>
            <pc:docMk/>
            <pc:sldMk cId="1388282018" sldId="283"/>
            <ac:spMk id="2" creationId="{3D65EEEB-77E5-0210-6A22-83085661DF51}"/>
          </ac:spMkLst>
        </pc:spChg>
        <pc:spChg chg="add mod">
          <ac:chgData name="Häyry Marjo Lapin hyvinvointialue" userId="d27b276a-e359-4652-8298-3c59a3175941" providerId="ADAL" clId="{1BF7A2E8-734D-4445-85AC-418D127698BC}" dt="2025-08-21T08:53:09.102" v="118" actId="1076"/>
          <ac:spMkLst>
            <pc:docMk/>
            <pc:sldMk cId="1388282018" sldId="283"/>
            <ac:spMk id="6" creationId="{A8335B3A-D383-B802-5DA5-0E52D5E9F46B}"/>
          </ac:spMkLst>
        </pc:spChg>
      </pc:sldChg>
      <pc:sldChg chg="modSp del mod">
        <pc:chgData name="Häyry Marjo Lapin hyvinvointialue" userId="d27b276a-e359-4652-8298-3c59a3175941" providerId="ADAL" clId="{1BF7A2E8-734D-4445-85AC-418D127698BC}" dt="2025-08-21T08:54:50.804" v="134" actId="47"/>
        <pc:sldMkLst>
          <pc:docMk/>
          <pc:sldMk cId="4213831701" sldId="287"/>
        </pc:sldMkLst>
        <pc:spChg chg="mod">
          <ac:chgData name="Häyry Marjo Lapin hyvinvointialue" userId="d27b276a-e359-4652-8298-3c59a3175941" providerId="ADAL" clId="{1BF7A2E8-734D-4445-85AC-418D127698BC}" dt="2025-08-21T08:54:36.391" v="131" actId="21"/>
          <ac:spMkLst>
            <pc:docMk/>
            <pc:sldMk cId="4213831701" sldId="287"/>
            <ac:spMk id="2" creationId="{3D65EEEB-77E5-0210-6A22-83085661DF51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55:00.409" v="135" actId="700"/>
        <pc:sldMkLst>
          <pc:docMk/>
          <pc:sldMk cId="1452683340" sldId="289"/>
        </pc:sldMkLst>
        <pc:spChg chg="mod ord">
          <ac:chgData name="Häyry Marjo Lapin hyvinvointialue" userId="d27b276a-e359-4652-8298-3c59a3175941" providerId="ADAL" clId="{1BF7A2E8-734D-4445-85AC-418D127698BC}" dt="2025-08-21T08:55:00.409" v="135" actId="700"/>
          <ac:spMkLst>
            <pc:docMk/>
            <pc:sldMk cId="1452683340" sldId="289"/>
            <ac:spMk id="6" creationId="{E04775E6-A249-407E-D759-3CCDA7E877AB}"/>
          </ac:spMkLst>
        </pc:spChg>
      </pc:sldChg>
      <pc:sldChg chg="addSp delSp modSp mod modClrScheme chgLayout">
        <pc:chgData name="Häyry Marjo Lapin hyvinvointialue" userId="d27b276a-e359-4652-8298-3c59a3175941" providerId="ADAL" clId="{1BF7A2E8-734D-4445-85AC-418D127698BC}" dt="2025-08-21T08:54:03.023" v="127" actId="1076"/>
        <pc:sldMkLst>
          <pc:docMk/>
          <pc:sldMk cId="3085750061" sldId="290"/>
        </pc:sldMkLst>
        <pc:spChg chg="mod ord">
          <ac:chgData name="Häyry Marjo Lapin hyvinvointialue" userId="d27b276a-e359-4652-8298-3c59a3175941" providerId="ADAL" clId="{1BF7A2E8-734D-4445-85AC-418D127698BC}" dt="2025-08-21T08:53:48.433" v="124" actId="700"/>
          <ac:spMkLst>
            <pc:docMk/>
            <pc:sldMk cId="3085750061" sldId="290"/>
            <ac:spMk id="2" creationId="{3D65EEEB-77E5-0210-6A22-83085661DF51}"/>
          </ac:spMkLst>
        </pc:spChg>
        <pc:spChg chg="mod">
          <ac:chgData name="Häyry Marjo Lapin hyvinvointialue" userId="d27b276a-e359-4652-8298-3c59a3175941" providerId="ADAL" clId="{1BF7A2E8-734D-4445-85AC-418D127698BC}" dt="2025-08-21T08:54:03.023" v="127" actId="1076"/>
          <ac:spMkLst>
            <pc:docMk/>
            <pc:sldMk cId="3085750061" sldId="290"/>
            <ac:spMk id="4" creationId="{00000000-0000-0000-0000-000000000000}"/>
          </ac:spMkLst>
        </pc:spChg>
        <pc:spChg chg="add del mod ord">
          <ac:chgData name="Häyry Marjo Lapin hyvinvointialue" userId="d27b276a-e359-4652-8298-3c59a3175941" providerId="ADAL" clId="{1BF7A2E8-734D-4445-85AC-418D127698BC}" dt="2025-08-21T08:53:52.127" v="125" actId="478"/>
          <ac:spMkLst>
            <pc:docMk/>
            <pc:sldMk cId="3085750061" sldId="290"/>
            <ac:spMk id="5" creationId="{8F275792-7ADC-C13F-1A32-9047544D3784}"/>
          </ac:spMkLst>
        </pc:spChg>
        <pc:picChg chg="mod">
          <ac:chgData name="Häyry Marjo Lapin hyvinvointialue" userId="d27b276a-e359-4652-8298-3c59a3175941" providerId="ADAL" clId="{1BF7A2E8-734D-4445-85AC-418D127698BC}" dt="2025-08-21T08:53:59.223" v="126" actId="1076"/>
          <ac:picMkLst>
            <pc:docMk/>
            <pc:sldMk cId="3085750061" sldId="290"/>
            <ac:picMk id="6" creationId="{00000000-0000-0000-0000-000000000000}"/>
          </ac:picMkLst>
        </pc:picChg>
      </pc:sldChg>
      <pc:sldChg chg="del">
        <pc:chgData name="Häyry Marjo Lapin hyvinvointialue" userId="d27b276a-e359-4652-8298-3c59a3175941" providerId="ADAL" clId="{1BF7A2E8-734D-4445-85AC-418D127698BC}" dt="2025-08-21T08:55:03.510" v="136" actId="47"/>
        <pc:sldMkLst>
          <pc:docMk/>
          <pc:sldMk cId="4175794023" sldId="291"/>
        </pc:sldMkLst>
      </pc:sldChg>
      <pc:sldChg chg="addSp delSp modSp mod modClrScheme chgLayout">
        <pc:chgData name="Häyry Marjo Lapin hyvinvointialue" userId="d27b276a-e359-4652-8298-3c59a3175941" providerId="ADAL" clId="{1BF7A2E8-734D-4445-85AC-418D127698BC}" dt="2025-08-21T08:55:31.058" v="139" actId="478"/>
        <pc:sldMkLst>
          <pc:docMk/>
          <pc:sldMk cId="2440071926" sldId="293"/>
        </pc:sldMkLst>
        <pc:spChg chg="add del mod ord">
          <ac:chgData name="Häyry Marjo Lapin hyvinvointialue" userId="d27b276a-e359-4652-8298-3c59a3175941" providerId="ADAL" clId="{1BF7A2E8-734D-4445-85AC-418D127698BC}" dt="2025-08-21T08:55:31.058" v="139" actId="478"/>
          <ac:spMkLst>
            <pc:docMk/>
            <pc:sldMk cId="2440071926" sldId="293"/>
            <ac:spMk id="2" creationId="{8F0E4F01-E866-D7D5-0F6E-BC5404E1FD89}"/>
          </ac:spMkLst>
        </pc:spChg>
        <pc:spChg chg="mod ord">
          <ac:chgData name="Häyry Marjo Lapin hyvinvointialue" userId="d27b276a-e359-4652-8298-3c59a3175941" providerId="ADAL" clId="{1BF7A2E8-734D-4445-85AC-418D127698BC}" dt="2025-08-21T08:55:23.427" v="138" actId="700"/>
          <ac:spMkLst>
            <pc:docMk/>
            <pc:sldMk cId="2440071926" sldId="293"/>
            <ac:spMk id="37" creationId="{00000000-0000-0000-0000-000000000000}"/>
          </ac:spMkLst>
        </pc:spChg>
      </pc:sldChg>
      <pc:sldChg chg="modSp del mod">
        <pc:chgData name="Häyry Marjo Lapin hyvinvointialue" userId="d27b276a-e359-4652-8298-3c59a3175941" providerId="ADAL" clId="{1BF7A2E8-734D-4445-85AC-418D127698BC}" dt="2025-08-21T08:56:03.012" v="145" actId="47"/>
        <pc:sldMkLst>
          <pc:docMk/>
          <pc:sldMk cId="3737529653" sldId="294"/>
        </pc:sldMkLst>
        <pc:spChg chg="mod">
          <ac:chgData name="Häyry Marjo Lapin hyvinvointialue" userId="d27b276a-e359-4652-8298-3c59a3175941" providerId="ADAL" clId="{1BF7A2E8-734D-4445-85AC-418D127698BC}" dt="2025-08-21T08:55:56.366" v="143" actId="21"/>
          <ac:spMkLst>
            <pc:docMk/>
            <pc:sldMk cId="3737529653" sldId="294"/>
            <ac:spMk id="366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56:38.228" v="147" actId="20577"/>
        <pc:sldMkLst>
          <pc:docMk/>
          <pc:sldMk cId="2949354830" sldId="295"/>
        </pc:sldMkLst>
        <pc:spChg chg="mod ord">
          <ac:chgData name="Häyry Marjo Lapin hyvinvointialue" userId="d27b276a-e359-4652-8298-3c59a3175941" providerId="ADAL" clId="{1BF7A2E8-734D-4445-85AC-418D127698BC}" dt="2025-08-21T08:56:35.093" v="146" actId="700"/>
          <ac:spMkLst>
            <pc:docMk/>
            <pc:sldMk cId="2949354830" sldId="295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8:56:38.228" v="147" actId="20577"/>
          <ac:spMkLst>
            <pc:docMk/>
            <pc:sldMk cId="2949354830" sldId="295"/>
            <ac:spMk id="302" creationId="{00000000-0000-0000-0000-000000000000}"/>
          </ac:spMkLst>
        </pc:spChg>
      </pc:sldChg>
      <pc:sldChg chg="addSp delSp modSp mod modClrScheme chgLayout">
        <pc:chgData name="Häyry Marjo Lapin hyvinvointialue" userId="d27b276a-e359-4652-8298-3c59a3175941" providerId="ADAL" clId="{1BF7A2E8-734D-4445-85AC-418D127698BC}" dt="2025-08-21T08:57:58.478" v="160" actId="1076"/>
        <pc:sldMkLst>
          <pc:docMk/>
          <pc:sldMk cId="3875011984" sldId="297"/>
        </pc:sldMkLst>
        <pc:spChg chg="add del mod ord">
          <ac:chgData name="Häyry Marjo Lapin hyvinvointialue" userId="d27b276a-e359-4652-8298-3c59a3175941" providerId="ADAL" clId="{1BF7A2E8-734D-4445-85AC-418D127698BC}" dt="2025-08-21T08:57:07.036" v="151" actId="478"/>
          <ac:spMkLst>
            <pc:docMk/>
            <pc:sldMk cId="3875011984" sldId="297"/>
            <ac:spMk id="2" creationId="{FB7765A5-8B10-F24B-CB82-E1B731FAD5DD}"/>
          </ac:spMkLst>
        </pc:spChg>
        <pc:spChg chg="mod ord">
          <ac:chgData name="Häyry Marjo Lapin hyvinvointialue" userId="d27b276a-e359-4652-8298-3c59a3175941" providerId="ADAL" clId="{1BF7A2E8-734D-4445-85AC-418D127698BC}" dt="2025-08-21T08:56:56.638" v="149" actId="1076"/>
          <ac:spMkLst>
            <pc:docMk/>
            <pc:sldMk cId="3875011984" sldId="297"/>
            <ac:spMk id="7" creationId="{E04775E6-A249-407E-D759-3CCDA7E877AB}"/>
          </ac:spMkLst>
        </pc:spChg>
        <pc:spChg chg="mod">
          <ac:chgData name="Häyry Marjo Lapin hyvinvointialue" userId="d27b276a-e359-4652-8298-3c59a3175941" providerId="ADAL" clId="{1BF7A2E8-734D-4445-85AC-418D127698BC}" dt="2025-08-21T08:57:09.687" v="152" actId="6549"/>
          <ac:spMkLst>
            <pc:docMk/>
            <pc:sldMk cId="3875011984" sldId="297"/>
            <ac:spMk id="8" creationId="{00000000-0000-0000-0000-000000000000}"/>
          </ac:spMkLst>
        </pc:spChg>
        <pc:grpChg chg="mod">
          <ac:chgData name="Häyry Marjo Lapin hyvinvointialue" userId="d27b276a-e359-4652-8298-3c59a3175941" providerId="ADAL" clId="{1BF7A2E8-734D-4445-85AC-418D127698BC}" dt="2025-08-21T08:57:43.047" v="156" actId="1076"/>
          <ac:grpSpMkLst>
            <pc:docMk/>
            <pc:sldMk cId="3875011984" sldId="297"/>
            <ac:grpSpMk id="46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57:46.878" v="157" actId="1076"/>
          <ac:grpSpMkLst>
            <pc:docMk/>
            <pc:sldMk cId="3875011984" sldId="297"/>
            <ac:grpSpMk id="49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57:33.653" v="155" actId="1076"/>
          <ac:grpSpMkLst>
            <pc:docMk/>
            <pc:sldMk cId="3875011984" sldId="297"/>
            <ac:grpSpMk id="52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57:58.478" v="160" actId="1076"/>
          <ac:grpSpMkLst>
            <pc:docMk/>
            <pc:sldMk cId="3875011984" sldId="297"/>
            <ac:grpSpMk id="55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57:52.629" v="159" actId="1076"/>
          <ac:grpSpMkLst>
            <pc:docMk/>
            <pc:sldMk cId="3875011984" sldId="297"/>
            <ac:grpSpMk id="58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57:21.589" v="154" actId="1076"/>
          <ac:grpSpMkLst>
            <pc:docMk/>
            <pc:sldMk cId="3875011984" sldId="297"/>
            <ac:grpSpMk id="61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57:49.511" v="158" actId="1076"/>
          <ac:grpSpMkLst>
            <pc:docMk/>
            <pc:sldMk cId="3875011984" sldId="297"/>
            <ac:grpSpMk id="64" creationId="{00000000-0000-0000-0000-000000000000}"/>
          </ac:grpSpMkLst>
        </pc:grpChg>
        <pc:grpChg chg="mod">
          <ac:chgData name="Häyry Marjo Lapin hyvinvointialue" userId="d27b276a-e359-4652-8298-3c59a3175941" providerId="ADAL" clId="{1BF7A2E8-734D-4445-85AC-418D127698BC}" dt="2025-08-21T08:57:15.038" v="153" actId="1076"/>
          <ac:grpSpMkLst>
            <pc:docMk/>
            <pc:sldMk cId="3875011984" sldId="297"/>
            <ac:grpSpMk id="67" creationId="{00000000-0000-0000-0000-000000000000}"/>
          </ac:grpSpMkLst>
        </pc:grpChg>
      </pc:sldChg>
      <pc:sldChg chg="modSp mod modClrScheme chgLayout">
        <pc:chgData name="Häyry Marjo Lapin hyvinvointialue" userId="d27b276a-e359-4652-8298-3c59a3175941" providerId="ADAL" clId="{1BF7A2E8-734D-4445-85AC-418D127698BC}" dt="2025-08-21T08:58:19.456" v="162" actId="1076"/>
        <pc:sldMkLst>
          <pc:docMk/>
          <pc:sldMk cId="664720263" sldId="298"/>
        </pc:sldMkLst>
        <pc:spChg chg="mod ord">
          <ac:chgData name="Häyry Marjo Lapin hyvinvointialue" userId="d27b276a-e359-4652-8298-3c59a3175941" providerId="ADAL" clId="{1BF7A2E8-734D-4445-85AC-418D127698BC}" dt="2025-08-21T08:58:19.456" v="162" actId="1076"/>
          <ac:spMkLst>
            <pc:docMk/>
            <pc:sldMk cId="664720263" sldId="298"/>
            <ac:spMk id="2" creationId="{C0A33F49-FF95-C667-04ED-1B47DE54618B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58:31.855" v="164" actId="14100"/>
        <pc:sldMkLst>
          <pc:docMk/>
          <pc:sldMk cId="1830379292" sldId="299"/>
        </pc:sldMkLst>
        <pc:spChg chg="mod ord">
          <ac:chgData name="Häyry Marjo Lapin hyvinvointialue" userId="d27b276a-e359-4652-8298-3c59a3175941" providerId="ADAL" clId="{1BF7A2E8-734D-4445-85AC-418D127698BC}" dt="2025-08-21T08:58:26.764" v="163" actId="700"/>
          <ac:spMkLst>
            <pc:docMk/>
            <pc:sldMk cId="1830379292" sldId="299"/>
            <ac:spMk id="2" creationId="{62F32F47-092C-79D4-52FB-E6B91D10E3BD}"/>
          </ac:spMkLst>
        </pc:spChg>
        <pc:spChg chg="mod ord">
          <ac:chgData name="Häyry Marjo Lapin hyvinvointialue" userId="d27b276a-e359-4652-8298-3c59a3175941" providerId="ADAL" clId="{1BF7A2E8-734D-4445-85AC-418D127698BC}" dt="2025-08-21T08:58:31.855" v="164" actId="14100"/>
          <ac:spMkLst>
            <pc:docMk/>
            <pc:sldMk cId="1830379292" sldId="299"/>
            <ac:spMk id="3" creationId="{AAC6B575-075C-0638-4E44-0AD852121937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58:46.872" v="166" actId="14100"/>
        <pc:sldMkLst>
          <pc:docMk/>
          <pc:sldMk cId="3329466218" sldId="300"/>
        </pc:sldMkLst>
        <pc:spChg chg="mod ord">
          <ac:chgData name="Häyry Marjo Lapin hyvinvointialue" userId="d27b276a-e359-4652-8298-3c59a3175941" providerId="ADAL" clId="{1BF7A2E8-734D-4445-85AC-418D127698BC}" dt="2025-08-21T08:58:41.363" v="165" actId="700"/>
          <ac:spMkLst>
            <pc:docMk/>
            <pc:sldMk cId="3329466218" sldId="300"/>
            <ac:spMk id="2" creationId="{62F32F47-092C-79D4-52FB-E6B91D10E3BD}"/>
          </ac:spMkLst>
        </pc:spChg>
        <pc:spChg chg="mod ord">
          <ac:chgData name="Häyry Marjo Lapin hyvinvointialue" userId="d27b276a-e359-4652-8298-3c59a3175941" providerId="ADAL" clId="{1BF7A2E8-734D-4445-85AC-418D127698BC}" dt="2025-08-21T08:58:46.872" v="166" actId="14100"/>
          <ac:spMkLst>
            <pc:docMk/>
            <pc:sldMk cId="3329466218" sldId="300"/>
            <ac:spMk id="3" creationId="{AAC6B575-075C-0638-4E44-0AD852121937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59:04.302" v="168" actId="27636"/>
        <pc:sldMkLst>
          <pc:docMk/>
          <pc:sldMk cId="848393085" sldId="301"/>
        </pc:sldMkLst>
        <pc:spChg chg="mod ord">
          <ac:chgData name="Häyry Marjo Lapin hyvinvointialue" userId="d27b276a-e359-4652-8298-3c59a3175941" providerId="ADAL" clId="{1BF7A2E8-734D-4445-85AC-418D127698BC}" dt="2025-08-21T08:59:04.281" v="167" actId="700"/>
          <ac:spMkLst>
            <pc:docMk/>
            <pc:sldMk cId="848393085" sldId="301"/>
            <ac:spMk id="2" creationId="{62F32F47-092C-79D4-52FB-E6B91D10E3BD}"/>
          </ac:spMkLst>
        </pc:spChg>
        <pc:spChg chg="mod ord">
          <ac:chgData name="Häyry Marjo Lapin hyvinvointialue" userId="d27b276a-e359-4652-8298-3c59a3175941" providerId="ADAL" clId="{1BF7A2E8-734D-4445-85AC-418D127698BC}" dt="2025-08-21T08:59:04.302" v="168" actId="27636"/>
          <ac:spMkLst>
            <pc:docMk/>
            <pc:sldMk cId="848393085" sldId="301"/>
            <ac:spMk id="3" creationId="{AAC6B575-075C-0638-4E44-0AD852121937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8:59:12.338" v="169" actId="700"/>
        <pc:sldMkLst>
          <pc:docMk/>
          <pc:sldMk cId="3904457314" sldId="303"/>
        </pc:sldMkLst>
        <pc:spChg chg="mod ord">
          <ac:chgData name="Häyry Marjo Lapin hyvinvointialue" userId="d27b276a-e359-4652-8298-3c59a3175941" providerId="ADAL" clId="{1BF7A2E8-734D-4445-85AC-418D127698BC}" dt="2025-08-21T08:59:12.338" v="169" actId="700"/>
          <ac:spMkLst>
            <pc:docMk/>
            <pc:sldMk cId="3904457314" sldId="303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1BF7A2E8-734D-4445-85AC-418D127698BC}" dt="2025-08-21T08:59:15.133" v="170" actId="47"/>
        <pc:sldMkLst>
          <pc:docMk/>
          <pc:sldMk cId="2853369440" sldId="305"/>
        </pc:sldMkLst>
      </pc:sldChg>
      <pc:sldChg chg="addSp delSp modSp mod modClrScheme chgLayout">
        <pc:chgData name="Häyry Marjo Lapin hyvinvointialue" userId="d27b276a-e359-4652-8298-3c59a3175941" providerId="ADAL" clId="{1BF7A2E8-734D-4445-85AC-418D127698BC}" dt="2025-08-21T08:59:45.314" v="175" actId="478"/>
        <pc:sldMkLst>
          <pc:docMk/>
          <pc:sldMk cId="1167433932" sldId="307"/>
        </pc:sldMkLst>
        <pc:spChg chg="add del mod ord">
          <ac:chgData name="Häyry Marjo Lapin hyvinvointialue" userId="d27b276a-e359-4652-8298-3c59a3175941" providerId="ADAL" clId="{1BF7A2E8-734D-4445-85AC-418D127698BC}" dt="2025-08-21T08:59:45.314" v="175" actId="478"/>
          <ac:spMkLst>
            <pc:docMk/>
            <pc:sldMk cId="1167433932" sldId="307"/>
            <ac:spMk id="2" creationId="{B9E44B77-5259-4369-B6E0-D0157032E25F}"/>
          </ac:spMkLst>
        </pc:spChg>
        <pc:spChg chg="mod ord">
          <ac:chgData name="Häyry Marjo Lapin hyvinvointialue" userId="d27b276a-e359-4652-8298-3c59a3175941" providerId="ADAL" clId="{1BF7A2E8-734D-4445-85AC-418D127698BC}" dt="2025-08-21T08:59:40.979" v="174" actId="700"/>
          <ac:spMkLst>
            <pc:docMk/>
            <pc:sldMk cId="1167433932" sldId="307"/>
            <ac:spMk id="37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1BF7A2E8-734D-4445-85AC-418D127698BC}" dt="2025-08-21T09:00:00.999" v="177" actId="47"/>
        <pc:sldMkLst>
          <pc:docMk/>
          <pc:sldMk cId="2986658358" sldId="308"/>
        </pc:sldMkLst>
      </pc:sldChg>
      <pc:sldChg chg="modSp mod modClrScheme chgLayout">
        <pc:chgData name="Häyry Marjo Lapin hyvinvointialue" userId="d27b276a-e359-4652-8298-3c59a3175941" providerId="ADAL" clId="{1BF7A2E8-734D-4445-85AC-418D127698BC}" dt="2025-08-21T09:00:16.697" v="180" actId="20577"/>
        <pc:sldMkLst>
          <pc:docMk/>
          <pc:sldMk cId="3348442124" sldId="309"/>
        </pc:sldMkLst>
        <pc:spChg chg="mod ord">
          <ac:chgData name="Häyry Marjo Lapin hyvinvointialue" userId="d27b276a-e359-4652-8298-3c59a3175941" providerId="ADAL" clId="{1BF7A2E8-734D-4445-85AC-418D127698BC}" dt="2025-08-21T09:00:14.237" v="179" actId="27636"/>
          <ac:spMkLst>
            <pc:docMk/>
            <pc:sldMk cId="3348442124" sldId="309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9:00:16.697" v="180" actId="20577"/>
          <ac:spMkLst>
            <pc:docMk/>
            <pc:sldMk cId="3348442124" sldId="309"/>
            <ac:spMk id="302" creationId="{00000000-0000-0000-0000-000000000000}"/>
          </ac:spMkLst>
        </pc:spChg>
      </pc:sldChg>
      <pc:sldChg chg="modSp del mod">
        <pc:chgData name="Häyry Marjo Lapin hyvinvointialue" userId="d27b276a-e359-4652-8298-3c59a3175941" providerId="ADAL" clId="{1BF7A2E8-734D-4445-85AC-418D127698BC}" dt="2025-08-21T09:01:23.236" v="188" actId="47"/>
        <pc:sldMkLst>
          <pc:docMk/>
          <pc:sldMk cId="435223292" sldId="311"/>
        </pc:sldMkLst>
        <pc:spChg chg="mod">
          <ac:chgData name="Häyry Marjo Lapin hyvinvointialue" userId="d27b276a-e359-4652-8298-3c59a3175941" providerId="ADAL" clId="{1BF7A2E8-734D-4445-85AC-418D127698BC}" dt="2025-08-21T09:00:58.877" v="184" actId="21"/>
          <ac:spMkLst>
            <pc:docMk/>
            <pc:sldMk cId="435223292" sldId="311"/>
            <ac:spMk id="3" creationId="{513290A6-62A4-7D1A-81A1-1813EE0812C9}"/>
          </ac:spMkLst>
        </pc:spChg>
      </pc:sldChg>
      <pc:sldChg chg="addSp modSp mod">
        <pc:chgData name="Häyry Marjo Lapin hyvinvointialue" userId="d27b276a-e359-4652-8298-3c59a3175941" providerId="ADAL" clId="{1BF7A2E8-734D-4445-85AC-418D127698BC}" dt="2025-08-21T09:01:30.044" v="190" actId="1076"/>
        <pc:sldMkLst>
          <pc:docMk/>
          <pc:sldMk cId="3270419423" sldId="312"/>
        </pc:sldMkLst>
        <pc:spChg chg="add mod">
          <ac:chgData name="Häyry Marjo Lapin hyvinvointialue" userId="d27b276a-e359-4652-8298-3c59a3175941" providerId="ADAL" clId="{1BF7A2E8-734D-4445-85AC-418D127698BC}" dt="2025-08-21T09:01:30.044" v="190" actId="1076"/>
          <ac:spMkLst>
            <pc:docMk/>
            <pc:sldMk cId="3270419423" sldId="312"/>
            <ac:spMk id="5" creationId="{3E66CE54-17B5-A643-773D-D226B96D9A86}"/>
          </ac:spMkLst>
        </pc:spChg>
      </pc:sldChg>
      <pc:sldChg chg="addSp modSp mod modClrScheme chgLayout">
        <pc:chgData name="Häyry Marjo Lapin hyvinvointialue" userId="d27b276a-e359-4652-8298-3c59a3175941" providerId="ADAL" clId="{1BF7A2E8-734D-4445-85AC-418D127698BC}" dt="2025-08-21T09:01:57.463" v="194" actId="700"/>
        <pc:sldMkLst>
          <pc:docMk/>
          <pc:sldMk cId="3670329513" sldId="313"/>
        </pc:sldMkLst>
        <pc:spChg chg="mod ord">
          <ac:chgData name="Häyry Marjo Lapin hyvinvointialue" userId="d27b276a-e359-4652-8298-3c59a3175941" providerId="ADAL" clId="{1BF7A2E8-734D-4445-85AC-418D127698BC}" dt="2025-08-21T09:01:57.463" v="194" actId="700"/>
          <ac:spMkLst>
            <pc:docMk/>
            <pc:sldMk cId="3670329513" sldId="313"/>
            <ac:spMk id="2" creationId="{AF5582B1-7694-7D6B-399D-6803B90992F8}"/>
          </ac:spMkLst>
        </pc:spChg>
        <pc:spChg chg="mod ord">
          <ac:chgData name="Häyry Marjo Lapin hyvinvointialue" userId="d27b276a-e359-4652-8298-3c59a3175941" providerId="ADAL" clId="{1BF7A2E8-734D-4445-85AC-418D127698BC}" dt="2025-08-21T09:01:57.463" v="194" actId="700"/>
          <ac:spMkLst>
            <pc:docMk/>
            <pc:sldMk cId="3670329513" sldId="313"/>
            <ac:spMk id="3" creationId="{C5886776-D16B-1E5F-56E4-E7CC65109EA5}"/>
          </ac:spMkLst>
        </pc:spChg>
        <pc:spChg chg="add mod">
          <ac:chgData name="Häyry Marjo Lapin hyvinvointialue" userId="d27b276a-e359-4652-8298-3c59a3175941" providerId="ADAL" clId="{1BF7A2E8-734D-4445-85AC-418D127698BC}" dt="2025-08-21T09:01:38.413" v="192" actId="1076"/>
          <ac:spMkLst>
            <pc:docMk/>
            <pc:sldMk cId="3670329513" sldId="313"/>
            <ac:spMk id="4" creationId="{A10243FE-61D5-1655-AEFA-8E61F144DD76}"/>
          </ac:spMkLst>
        </pc:spChg>
      </pc:sldChg>
      <pc:sldChg chg="addSp modSp">
        <pc:chgData name="Häyry Marjo Lapin hyvinvointialue" userId="d27b276a-e359-4652-8298-3c59a3175941" providerId="ADAL" clId="{1BF7A2E8-734D-4445-85AC-418D127698BC}" dt="2025-08-21T09:01:43.364" v="193"/>
        <pc:sldMkLst>
          <pc:docMk/>
          <pc:sldMk cId="375510892" sldId="314"/>
        </pc:sldMkLst>
        <pc:spChg chg="add mod">
          <ac:chgData name="Häyry Marjo Lapin hyvinvointialue" userId="d27b276a-e359-4652-8298-3c59a3175941" providerId="ADAL" clId="{1BF7A2E8-734D-4445-85AC-418D127698BC}" dt="2025-08-21T09:01:43.364" v="193"/>
          <ac:spMkLst>
            <pc:docMk/>
            <pc:sldMk cId="375510892" sldId="314"/>
            <ac:spMk id="5" creationId="{53E05360-402A-EED4-D35F-CDB81508C030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9:02:13.121" v="196" actId="27636"/>
        <pc:sldMkLst>
          <pc:docMk/>
          <pc:sldMk cId="1859081462" sldId="316"/>
        </pc:sldMkLst>
        <pc:spChg chg="mod ord">
          <ac:chgData name="Häyry Marjo Lapin hyvinvointialue" userId="d27b276a-e359-4652-8298-3c59a3175941" providerId="ADAL" clId="{1BF7A2E8-734D-4445-85AC-418D127698BC}" dt="2025-08-21T09:02:13.095" v="195" actId="700"/>
          <ac:spMkLst>
            <pc:docMk/>
            <pc:sldMk cId="1859081462" sldId="316"/>
            <ac:spMk id="3" creationId="{65B7773C-145A-5EBF-9F4C-A90A947409E7}"/>
          </ac:spMkLst>
        </pc:spChg>
        <pc:spChg chg="mod ord">
          <ac:chgData name="Häyry Marjo Lapin hyvinvointialue" userId="d27b276a-e359-4652-8298-3c59a3175941" providerId="ADAL" clId="{1BF7A2E8-734D-4445-85AC-418D127698BC}" dt="2025-08-21T09:02:13.121" v="196" actId="27636"/>
          <ac:spMkLst>
            <pc:docMk/>
            <pc:sldMk cId="1859081462" sldId="316"/>
            <ac:spMk id="7" creationId="{9B65F5C2-7B2A-B0EF-0572-51482AD17D99}"/>
          </ac:spMkLst>
        </pc:spChg>
      </pc:sldChg>
      <pc:sldChg chg="addSp delSp modSp mod modClrScheme chgLayout">
        <pc:chgData name="Häyry Marjo Lapin hyvinvointialue" userId="d27b276a-e359-4652-8298-3c59a3175941" providerId="ADAL" clId="{1BF7A2E8-734D-4445-85AC-418D127698BC}" dt="2025-08-21T09:02:38.337" v="203" actId="27636"/>
        <pc:sldMkLst>
          <pc:docMk/>
          <pc:sldMk cId="350275989" sldId="317"/>
        </pc:sldMkLst>
        <pc:spChg chg="add del mod ord">
          <ac:chgData name="Häyry Marjo Lapin hyvinvointialue" userId="d27b276a-e359-4652-8298-3c59a3175941" providerId="ADAL" clId="{1BF7A2E8-734D-4445-85AC-418D127698BC}" dt="2025-08-21T09:02:29.231" v="199" actId="478"/>
          <ac:spMkLst>
            <pc:docMk/>
            <pc:sldMk cId="350275989" sldId="317"/>
            <ac:spMk id="2" creationId="{50CF3AE3-8F88-8904-A85D-1BFCC617110D}"/>
          </ac:spMkLst>
        </pc:spChg>
        <pc:spChg chg="mod ord">
          <ac:chgData name="Häyry Marjo Lapin hyvinvointialue" userId="d27b276a-e359-4652-8298-3c59a3175941" providerId="ADAL" clId="{1BF7A2E8-734D-4445-85AC-418D127698BC}" dt="2025-08-21T09:02:38.337" v="203" actId="27636"/>
          <ac:spMkLst>
            <pc:docMk/>
            <pc:sldMk cId="350275989" sldId="317"/>
            <ac:spMk id="7" creationId="{24167FC7-DEA3-2D84-E86B-9203A7041113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9:02:50.457" v="204" actId="700"/>
        <pc:sldMkLst>
          <pc:docMk/>
          <pc:sldMk cId="2509837453" sldId="320"/>
        </pc:sldMkLst>
        <pc:spChg chg="mod ord">
          <ac:chgData name="Häyry Marjo Lapin hyvinvointialue" userId="d27b276a-e359-4652-8298-3c59a3175941" providerId="ADAL" clId="{1BF7A2E8-734D-4445-85AC-418D127698BC}" dt="2025-08-21T09:02:50.457" v="204" actId="700"/>
          <ac:spMkLst>
            <pc:docMk/>
            <pc:sldMk cId="2509837453" sldId="320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1BF7A2E8-734D-4445-85AC-418D127698BC}" dt="2025-08-21T09:02:53.700" v="205" actId="47"/>
        <pc:sldMkLst>
          <pc:docMk/>
          <pc:sldMk cId="2192217561" sldId="322"/>
        </pc:sldMkLst>
      </pc:sldChg>
      <pc:sldChg chg="addSp delSp modSp mod modClrScheme chgLayout">
        <pc:chgData name="Häyry Marjo Lapin hyvinvointialue" userId="d27b276a-e359-4652-8298-3c59a3175941" providerId="ADAL" clId="{1BF7A2E8-734D-4445-85AC-418D127698BC}" dt="2025-08-21T09:03:12.944" v="208" actId="478"/>
        <pc:sldMkLst>
          <pc:docMk/>
          <pc:sldMk cId="3825487964" sldId="324"/>
        </pc:sldMkLst>
        <pc:spChg chg="add del mod ord">
          <ac:chgData name="Häyry Marjo Lapin hyvinvointialue" userId="d27b276a-e359-4652-8298-3c59a3175941" providerId="ADAL" clId="{1BF7A2E8-734D-4445-85AC-418D127698BC}" dt="2025-08-21T09:03:12.944" v="208" actId="478"/>
          <ac:spMkLst>
            <pc:docMk/>
            <pc:sldMk cId="3825487964" sldId="324"/>
            <ac:spMk id="2" creationId="{501618FF-2906-9D79-34B0-A98CCE688D15}"/>
          </ac:spMkLst>
        </pc:spChg>
        <pc:spChg chg="mod ord">
          <ac:chgData name="Häyry Marjo Lapin hyvinvointialue" userId="d27b276a-e359-4652-8298-3c59a3175941" providerId="ADAL" clId="{1BF7A2E8-734D-4445-85AC-418D127698BC}" dt="2025-08-21T09:03:09.797" v="207" actId="700"/>
          <ac:spMkLst>
            <pc:docMk/>
            <pc:sldMk cId="3825487964" sldId="324"/>
            <ac:spMk id="37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1BF7A2E8-734D-4445-85AC-418D127698BC}" dt="2025-08-21T09:03:28.536" v="210" actId="47"/>
        <pc:sldMkLst>
          <pc:docMk/>
          <pc:sldMk cId="2275721679" sldId="325"/>
        </pc:sldMkLst>
      </pc:sldChg>
      <pc:sldChg chg="addSp modSp mod modClrScheme chgLayout">
        <pc:chgData name="Häyry Marjo Lapin hyvinvointialue" userId="d27b276a-e359-4652-8298-3c59a3175941" providerId="ADAL" clId="{1BF7A2E8-734D-4445-85AC-418D127698BC}" dt="2025-08-21T09:03:56.756" v="214"/>
        <pc:sldMkLst>
          <pc:docMk/>
          <pc:sldMk cId="3462441065" sldId="326"/>
        </pc:sldMkLst>
        <pc:spChg chg="add mod">
          <ac:chgData name="Häyry Marjo Lapin hyvinvointialue" userId="d27b276a-e359-4652-8298-3c59a3175941" providerId="ADAL" clId="{1BF7A2E8-734D-4445-85AC-418D127698BC}" dt="2025-08-21T09:03:56.756" v="214"/>
          <ac:spMkLst>
            <pc:docMk/>
            <pc:sldMk cId="3462441065" sldId="326"/>
            <ac:spMk id="3" creationId="{F9399CB0-E955-E607-C0C2-31E9666425AC}"/>
          </ac:spMkLst>
        </pc:spChg>
        <pc:spChg chg="mod ord">
          <ac:chgData name="Häyry Marjo Lapin hyvinvointialue" userId="d27b276a-e359-4652-8298-3c59a3175941" providerId="ADAL" clId="{1BF7A2E8-734D-4445-85AC-418D127698BC}" dt="2025-08-21T09:03:43.413" v="212" actId="27636"/>
          <ac:spMkLst>
            <pc:docMk/>
            <pc:sldMk cId="3462441065" sldId="326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9:03:43.394" v="211" actId="700"/>
          <ac:spMkLst>
            <pc:docMk/>
            <pc:sldMk cId="3462441065" sldId="326"/>
            <ac:spMk id="302" creationId="{00000000-0000-0000-0000-000000000000}"/>
          </ac:spMkLst>
        </pc:spChg>
        <pc:picChg chg="mod">
          <ac:chgData name="Häyry Marjo Lapin hyvinvointialue" userId="d27b276a-e359-4652-8298-3c59a3175941" providerId="ADAL" clId="{1BF7A2E8-734D-4445-85AC-418D127698BC}" dt="2025-08-21T09:03:46.018" v="213" actId="1076"/>
          <ac:picMkLst>
            <pc:docMk/>
            <pc:sldMk cId="3462441065" sldId="326"/>
            <ac:picMk id="2" creationId="{00000000-0000-0000-0000-000000000000}"/>
          </ac:picMkLst>
        </pc:picChg>
      </pc:sldChg>
      <pc:sldChg chg="addSp modSp mod modClrScheme chgLayout">
        <pc:chgData name="Häyry Marjo Lapin hyvinvointialue" userId="d27b276a-e359-4652-8298-3c59a3175941" providerId="ADAL" clId="{1BF7A2E8-734D-4445-85AC-418D127698BC}" dt="2025-08-21T09:04:38.327" v="222" actId="27636"/>
        <pc:sldMkLst>
          <pc:docMk/>
          <pc:sldMk cId="3341841161" sldId="328"/>
        </pc:sldMkLst>
        <pc:spChg chg="mod ord">
          <ac:chgData name="Häyry Marjo Lapin hyvinvointialue" userId="d27b276a-e359-4652-8298-3c59a3175941" providerId="ADAL" clId="{1BF7A2E8-734D-4445-85AC-418D127698BC}" dt="2025-08-21T09:04:26.497" v="217" actId="700"/>
          <ac:spMkLst>
            <pc:docMk/>
            <pc:sldMk cId="3341841161" sldId="328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1BF7A2E8-734D-4445-85AC-418D127698BC}" dt="2025-08-21T09:04:38.327" v="222" actId="27636"/>
          <ac:spMkLst>
            <pc:docMk/>
            <pc:sldMk cId="3341841161" sldId="328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1BF7A2E8-734D-4445-85AC-418D127698BC}" dt="2025-08-21T09:04:21.092" v="216" actId="1076"/>
          <ac:spMkLst>
            <pc:docMk/>
            <pc:sldMk cId="3341841161" sldId="328"/>
            <ac:spMk id="5" creationId="{7398F7B8-E448-186A-B3DB-432BD1816012}"/>
          </ac:spMkLst>
        </pc:spChg>
      </pc:sldChg>
      <pc:sldChg chg="addSp modSp mod modClrScheme chgLayout">
        <pc:chgData name="Häyry Marjo Lapin hyvinvointialue" userId="d27b276a-e359-4652-8298-3c59a3175941" providerId="ADAL" clId="{1BF7A2E8-734D-4445-85AC-418D127698BC}" dt="2025-08-21T09:05:14.389" v="230" actId="14100"/>
        <pc:sldMkLst>
          <pc:docMk/>
          <pc:sldMk cId="1113901905" sldId="329"/>
        </pc:sldMkLst>
        <pc:spChg chg="mod ord">
          <ac:chgData name="Häyry Marjo Lapin hyvinvointialue" userId="d27b276a-e359-4652-8298-3c59a3175941" providerId="ADAL" clId="{1BF7A2E8-734D-4445-85AC-418D127698BC}" dt="2025-08-21T09:05:10.549" v="229" actId="700"/>
          <ac:spMkLst>
            <pc:docMk/>
            <pc:sldMk cId="1113901905" sldId="329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1BF7A2E8-734D-4445-85AC-418D127698BC}" dt="2025-08-21T09:05:14.389" v="230" actId="14100"/>
          <ac:spMkLst>
            <pc:docMk/>
            <pc:sldMk cId="1113901905" sldId="329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1BF7A2E8-734D-4445-85AC-418D127698BC}" dt="2025-08-21T09:04:41.947" v="223"/>
          <ac:spMkLst>
            <pc:docMk/>
            <pc:sldMk cId="1113901905" sldId="329"/>
            <ac:spMk id="4" creationId="{1AC8562A-418B-0ED2-C22F-B23334CE7C97}"/>
          </ac:spMkLst>
        </pc:spChg>
        <pc:spChg chg="add mod">
          <ac:chgData name="Häyry Marjo Lapin hyvinvointialue" userId="d27b276a-e359-4652-8298-3c59a3175941" providerId="ADAL" clId="{1BF7A2E8-734D-4445-85AC-418D127698BC}" dt="2025-08-21T09:05:06.445" v="228" actId="1076"/>
          <ac:spMkLst>
            <pc:docMk/>
            <pc:sldMk cId="1113901905" sldId="329"/>
            <ac:spMk id="9" creationId="{57D1AE2E-DE9D-79ED-0404-3522300BCC62}"/>
          </ac:spMkLst>
        </pc:spChg>
        <pc:picChg chg="mod">
          <ac:chgData name="Häyry Marjo Lapin hyvinvointialue" userId="d27b276a-e359-4652-8298-3c59a3175941" providerId="ADAL" clId="{1BF7A2E8-734D-4445-85AC-418D127698BC}" dt="2025-08-21T09:05:02.244" v="226" actId="1076"/>
          <ac:picMkLst>
            <pc:docMk/>
            <pc:sldMk cId="1113901905" sldId="329"/>
            <ac:picMk id="7" creationId="{00000000-0000-0000-0000-000000000000}"/>
          </ac:picMkLst>
        </pc:picChg>
      </pc:sldChg>
      <pc:sldChg chg="addSp modSp mod modClrScheme chgLayout">
        <pc:chgData name="Häyry Marjo Lapin hyvinvointialue" userId="d27b276a-e359-4652-8298-3c59a3175941" providerId="ADAL" clId="{1BF7A2E8-734D-4445-85AC-418D127698BC}" dt="2025-08-21T09:05:24.845" v="234" actId="14100"/>
        <pc:sldMkLst>
          <pc:docMk/>
          <pc:sldMk cId="1193345034" sldId="330"/>
        </pc:sldMkLst>
        <pc:spChg chg="mod ord">
          <ac:chgData name="Häyry Marjo Lapin hyvinvointialue" userId="d27b276a-e359-4652-8298-3c59a3175941" providerId="ADAL" clId="{1BF7A2E8-734D-4445-85AC-418D127698BC}" dt="2025-08-21T09:05:21.544" v="232" actId="700"/>
          <ac:spMkLst>
            <pc:docMk/>
            <pc:sldMk cId="1193345034" sldId="330"/>
            <ac:spMk id="2" creationId="{95FD7588-01FA-7B88-4665-DF8269C82A56}"/>
          </ac:spMkLst>
        </pc:spChg>
        <pc:spChg chg="mod ord">
          <ac:chgData name="Häyry Marjo Lapin hyvinvointialue" userId="d27b276a-e359-4652-8298-3c59a3175941" providerId="ADAL" clId="{1BF7A2E8-734D-4445-85AC-418D127698BC}" dt="2025-08-21T09:05:24.845" v="234" actId="14100"/>
          <ac:spMkLst>
            <pc:docMk/>
            <pc:sldMk cId="1193345034" sldId="330"/>
            <ac:spMk id="3" creationId="{5BFADBDB-8DFE-F56A-39B6-F8BBCA47B06D}"/>
          </ac:spMkLst>
        </pc:spChg>
        <pc:spChg chg="add mod">
          <ac:chgData name="Häyry Marjo Lapin hyvinvointialue" userId="d27b276a-e359-4652-8298-3c59a3175941" providerId="ADAL" clId="{1BF7A2E8-734D-4445-85AC-418D127698BC}" dt="2025-08-21T09:05:17.936" v="231"/>
          <ac:spMkLst>
            <pc:docMk/>
            <pc:sldMk cId="1193345034" sldId="330"/>
            <ac:spMk id="6" creationId="{F5598527-335A-C281-7781-20491EB98FA1}"/>
          </ac:spMkLst>
        </pc:spChg>
      </pc:sldChg>
      <pc:sldChg chg="addSp modSp mod modClrScheme chgLayout">
        <pc:chgData name="Häyry Marjo Lapin hyvinvointialue" userId="d27b276a-e359-4652-8298-3c59a3175941" providerId="ADAL" clId="{1BF7A2E8-734D-4445-85AC-418D127698BC}" dt="2025-08-21T09:05:38.246" v="237" actId="14100"/>
        <pc:sldMkLst>
          <pc:docMk/>
          <pc:sldMk cId="255227982" sldId="331"/>
        </pc:sldMkLst>
        <pc:spChg chg="mod ord">
          <ac:chgData name="Häyry Marjo Lapin hyvinvointialue" userId="d27b276a-e359-4652-8298-3c59a3175941" providerId="ADAL" clId="{1BF7A2E8-734D-4445-85AC-418D127698BC}" dt="2025-08-21T09:05:34.198" v="236" actId="700"/>
          <ac:spMkLst>
            <pc:docMk/>
            <pc:sldMk cId="255227982" sldId="331"/>
            <ac:spMk id="2" creationId="{95FD7588-01FA-7B88-4665-DF8269C82A56}"/>
          </ac:spMkLst>
        </pc:spChg>
        <pc:spChg chg="mod ord">
          <ac:chgData name="Häyry Marjo Lapin hyvinvointialue" userId="d27b276a-e359-4652-8298-3c59a3175941" providerId="ADAL" clId="{1BF7A2E8-734D-4445-85AC-418D127698BC}" dt="2025-08-21T09:05:38.246" v="237" actId="14100"/>
          <ac:spMkLst>
            <pc:docMk/>
            <pc:sldMk cId="255227982" sldId="331"/>
            <ac:spMk id="3" creationId="{5BFADBDB-8DFE-F56A-39B6-F8BBCA47B06D}"/>
          </ac:spMkLst>
        </pc:spChg>
        <pc:spChg chg="add mod">
          <ac:chgData name="Häyry Marjo Lapin hyvinvointialue" userId="d27b276a-e359-4652-8298-3c59a3175941" providerId="ADAL" clId="{1BF7A2E8-734D-4445-85AC-418D127698BC}" dt="2025-08-21T09:05:29.763" v="235"/>
          <ac:spMkLst>
            <pc:docMk/>
            <pc:sldMk cId="255227982" sldId="331"/>
            <ac:spMk id="4" creationId="{6B7CA6D1-9181-F22D-45EF-0718627737ED}"/>
          </ac:spMkLst>
        </pc:spChg>
      </pc:sldChg>
      <pc:sldChg chg="addSp modSp mod modClrScheme chgLayout">
        <pc:chgData name="Häyry Marjo Lapin hyvinvointialue" userId="d27b276a-e359-4652-8298-3c59a3175941" providerId="ADAL" clId="{1BF7A2E8-734D-4445-85AC-418D127698BC}" dt="2025-08-21T09:05:48.534" v="241" actId="27636"/>
        <pc:sldMkLst>
          <pc:docMk/>
          <pc:sldMk cId="1815121310" sldId="332"/>
        </pc:sldMkLst>
        <pc:spChg chg="mod ord">
          <ac:chgData name="Häyry Marjo Lapin hyvinvointialue" userId="d27b276a-e359-4652-8298-3c59a3175941" providerId="ADAL" clId="{1BF7A2E8-734D-4445-85AC-418D127698BC}" dt="2025-08-21T09:05:48.517" v="240" actId="700"/>
          <ac:spMkLst>
            <pc:docMk/>
            <pc:sldMk cId="1815121310" sldId="332"/>
            <ac:spMk id="2" creationId="{AC55BA77-A80D-CC7B-2B78-7B5A48AD080A}"/>
          </ac:spMkLst>
        </pc:spChg>
        <pc:spChg chg="mod ord">
          <ac:chgData name="Häyry Marjo Lapin hyvinvointialue" userId="d27b276a-e359-4652-8298-3c59a3175941" providerId="ADAL" clId="{1BF7A2E8-734D-4445-85AC-418D127698BC}" dt="2025-08-21T09:05:48.534" v="241" actId="27636"/>
          <ac:spMkLst>
            <pc:docMk/>
            <pc:sldMk cId="1815121310" sldId="332"/>
            <ac:spMk id="3" creationId="{7ACCA6E3-9EDA-B3E1-AEA1-CDEA78644B30}"/>
          </ac:spMkLst>
        </pc:spChg>
        <pc:spChg chg="add mod">
          <ac:chgData name="Häyry Marjo Lapin hyvinvointialue" userId="d27b276a-e359-4652-8298-3c59a3175941" providerId="ADAL" clId="{1BF7A2E8-734D-4445-85AC-418D127698BC}" dt="2025-08-21T09:05:41.728" v="238"/>
          <ac:spMkLst>
            <pc:docMk/>
            <pc:sldMk cId="1815121310" sldId="332"/>
            <ac:spMk id="5" creationId="{0FA50B8F-9C81-FBAE-BA88-1E57B43F2076}"/>
          </ac:spMkLst>
        </pc:spChg>
      </pc:sldChg>
      <pc:sldChg chg="addSp modSp mod modClrScheme chgLayout">
        <pc:chgData name="Häyry Marjo Lapin hyvinvointialue" userId="d27b276a-e359-4652-8298-3c59a3175941" providerId="ADAL" clId="{1BF7A2E8-734D-4445-85AC-418D127698BC}" dt="2025-08-21T09:05:53.143" v="242" actId="700"/>
        <pc:sldMkLst>
          <pc:docMk/>
          <pc:sldMk cId="31275731" sldId="333"/>
        </pc:sldMkLst>
        <pc:spChg chg="mod ord">
          <ac:chgData name="Häyry Marjo Lapin hyvinvointialue" userId="d27b276a-e359-4652-8298-3c59a3175941" providerId="ADAL" clId="{1BF7A2E8-734D-4445-85AC-418D127698BC}" dt="2025-08-21T09:05:53.143" v="242" actId="700"/>
          <ac:spMkLst>
            <pc:docMk/>
            <pc:sldMk cId="31275731" sldId="333"/>
            <ac:spMk id="2" creationId="{AC55BA77-A80D-CC7B-2B78-7B5A48AD080A}"/>
          </ac:spMkLst>
        </pc:spChg>
        <pc:spChg chg="mod ord">
          <ac:chgData name="Häyry Marjo Lapin hyvinvointialue" userId="d27b276a-e359-4652-8298-3c59a3175941" providerId="ADAL" clId="{1BF7A2E8-734D-4445-85AC-418D127698BC}" dt="2025-08-21T09:05:53.143" v="242" actId="700"/>
          <ac:spMkLst>
            <pc:docMk/>
            <pc:sldMk cId="31275731" sldId="333"/>
            <ac:spMk id="3" creationId="{7ACCA6E3-9EDA-B3E1-AEA1-CDEA78644B30}"/>
          </ac:spMkLst>
        </pc:spChg>
        <pc:spChg chg="add mod">
          <ac:chgData name="Häyry Marjo Lapin hyvinvointialue" userId="d27b276a-e359-4652-8298-3c59a3175941" providerId="ADAL" clId="{1BF7A2E8-734D-4445-85AC-418D127698BC}" dt="2025-08-21T09:05:43.859" v="239"/>
          <ac:spMkLst>
            <pc:docMk/>
            <pc:sldMk cId="31275731" sldId="333"/>
            <ac:spMk id="4" creationId="{6D8A6FDD-0B11-9994-0347-CB687C0525C2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9:06:05.118" v="244" actId="14100"/>
        <pc:sldMkLst>
          <pc:docMk/>
          <pc:sldMk cId="1108003818" sldId="334"/>
        </pc:sldMkLst>
        <pc:spChg chg="mod ord">
          <ac:chgData name="Häyry Marjo Lapin hyvinvointialue" userId="d27b276a-e359-4652-8298-3c59a3175941" providerId="ADAL" clId="{1BF7A2E8-734D-4445-85AC-418D127698BC}" dt="2025-08-21T09:06:01.094" v="243" actId="700"/>
          <ac:spMkLst>
            <pc:docMk/>
            <pc:sldMk cId="1108003818" sldId="334"/>
            <ac:spMk id="2" creationId="{AC55BA77-A80D-CC7B-2B78-7B5A48AD080A}"/>
          </ac:spMkLst>
        </pc:spChg>
        <pc:spChg chg="mod ord">
          <ac:chgData name="Häyry Marjo Lapin hyvinvointialue" userId="d27b276a-e359-4652-8298-3c59a3175941" providerId="ADAL" clId="{1BF7A2E8-734D-4445-85AC-418D127698BC}" dt="2025-08-21T09:06:05.118" v="244" actId="14100"/>
          <ac:spMkLst>
            <pc:docMk/>
            <pc:sldMk cId="1108003818" sldId="334"/>
            <ac:spMk id="3" creationId="{7ACCA6E3-9EDA-B3E1-AEA1-CDEA78644B30}"/>
          </ac:spMkLst>
        </pc:spChg>
      </pc:sldChg>
      <pc:sldChg chg="addSp delSp modSp mod modClrScheme chgLayout">
        <pc:chgData name="Häyry Marjo Lapin hyvinvointialue" userId="d27b276a-e359-4652-8298-3c59a3175941" providerId="ADAL" clId="{1BF7A2E8-734D-4445-85AC-418D127698BC}" dt="2025-08-21T09:06:19.928" v="247" actId="478"/>
        <pc:sldMkLst>
          <pc:docMk/>
          <pc:sldMk cId="871830443" sldId="335"/>
        </pc:sldMkLst>
        <pc:spChg chg="add del mod ord">
          <ac:chgData name="Häyry Marjo Lapin hyvinvointialue" userId="d27b276a-e359-4652-8298-3c59a3175941" providerId="ADAL" clId="{1BF7A2E8-734D-4445-85AC-418D127698BC}" dt="2025-08-21T09:06:19.928" v="247" actId="478"/>
          <ac:spMkLst>
            <pc:docMk/>
            <pc:sldMk cId="871830443" sldId="335"/>
            <ac:spMk id="2" creationId="{50A98FFA-F288-5933-AC12-A51EB9CA2A6B}"/>
          </ac:spMkLst>
        </pc:spChg>
        <pc:spChg chg="mod ord">
          <ac:chgData name="Häyry Marjo Lapin hyvinvointialue" userId="d27b276a-e359-4652-8298-3c59a3175941" providerId="ADAL" clId="{1BF7A2E8-734D-4445-85AC-418D127698BC}" dt="2025-08-21T09:06:17.910" v="246" actId="1076"/>
          <ac:spMkLst>
            <pc:docMk/>
            <pc:sldMk cId="871830443" sldId="335"/>
            <ac:spMk id="10" creationId="{2F793964-0D0D-AEA0-5AD2-1ED8EAC41F17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9:06:27.111" v="248" actId="700"/>
        <pc:sldMkLst>
          <pc:docMk/>
          <pc:sldMk cId="2707624921" sldId="336"/>
        </pc:sldMkLst>
        <pc:spChg chg="mod ord">
          <ac:chgData name="Häyry Marjo Lapin hyvinvointialue" userId="d27b276a-e359-4652-8298-3c59a3175941" providerId="ADAL" clId="{1BF7A2E8-734D-4445-85AC-418D127698BC}" dt="2025-08-21T09:06:27.111" v="248" actId="700"/>
          <ac:spMkLst>
            <pc:docMk/>
            <pc:sldMk cId="2707624921" sldId="336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1BF7A2E8-734D-4445-85AC-418D127698BC}" dt="2025-08-21T09:06:27.111" v="248" actId="700"/>
          <ac:spMkLst>
            <pc:docMk/>
            <pc:sldMk cId="2707624921" sldId="336"/>
            <ac:spMk id="3" creationId="{3356511B-CA42-102C-BFCB-FBE03FF60BBB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9:06:33.456" v="249" actId="700"/>
        <pc:sldMkLst>
          <pc:docMk/>
          <pc:sldMk cId="2192054755" sldId="338"/>
        </pc:sldMkLst>
        <pc:spChg chg="mod ord">
          <ac:chgData name="Häyry Marjo Lapin hyvinvointialue" userId="d27b276a-e359-4652-8298-3c59a3175941" providerId="ADAL" clId="{1BF7A2E8-734D-4445-85AC-418D127698BC}" dt="2025-08-21T09:06:33.456" v="249" actId="700"/>
          <ac:spMkLst>
            <pc:docMk/>
            <pc:sldMk cId="2192054755" sldId="338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1BF7A2E8-734D-4445-85AC-418D127698BC}" dt="2025-08-21T09:06:38.375" v="250" actId="47"/>
        <pc:sldMkLst>
          <pc:docMk/>
          <pc:sldMk cId="59530901" sldId="340"/>
        </pc:sldMkLst>
      </pc:sldChg>
      <pc:sldChg chg="addSp delSp modSp mod modClrScheme chgLayout">
        <pc:chgData name="Häyry Marjo Lapin hyvinvointialue" userId="d27b276a-e359-4652-8298-3c59a3175941" providerId="ADAL" clId="{1BF7A2E8-734D-4445-85AC-418D127698BC}" dt="2025-08-21T09:06:59.833" v="253" actId="478"/>
        <pc:sldMkLst>
          <pc:docMk/>
          <pc:sldMk cId="2110974646" sldId="342"/>
        </pc:sldMkLst>
        <pc:spChg chg="add del mod ord">
          <ac:chgData name="Häyry Marjo Lapin hyvinvointialue" userId="d27b276a-e359-4652-8298-3c59a3175941" providerId="ADAL" clId="{1BF7A2E8-734D-4445-85AC-418D127698BC}" dt="2025-08-21T09:06:59.833" v="253" actId="478"/>
          <ac:spMkLst>
            <pc:docMk/>
            <pc:sldMk cId="2110974646" sldId="342"/>
            <ac:spMk id="2" creationId="{F4A92EFF-AC8B-96E6-67E9-EB20C004800B}"/>
          </ac:spMkLst>
        </pc:spChg>
        <pc:spChg chg="mod ord">
          <ac:chgData name="Häyry Marjo Lapin hyvinvointialue" userId="d27b276a-e359-4652-8298-3c59a3175941" providerId="ADAL" clId="{1BF7A2E8-734D-4445-85AC-418D127698BC}" dt="2025-08-21T09:06:56.631" v="252" actId="700"/>
          <ac:spMkLst>
            <pc:docMk/>
            <pc:sldMk cId="2110974646" sldId="342"/>
            <ac:spMk id="37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1BF7A2E8-734D-4445-85AC-418D127698BC}" dt="2025-08-21T09:07:16.061" v="255" actId="47"/>
        <pc:sldMkLst>
          <pc:docMk/>
          <pc:sldMk cId="501286809" sldId="343"/>
        </pc:sldMkLst>
      </pc:sldChg>
      <pc:sldChg chg="addSp modSp mod modClrScheme chgLayout">
        <pc:chgData name="Häyry Marjo Lapin hyvinvointialue" userId="d27b276a-e359-4652-8298-3c59a3175941" providerId="ADAL" clId="{1BF7A2E8-734D-4445-85AC-418D127698BC}" dt="2025-08-21T09:07:34.738" v="260" actId="1076"/>
        <pc:sldMkLst>
          <pc:docMk/>
          <pc:sldMk cId="2858024735" sldId="344"/>
        </pc:sldMkLst>
        <pc:spChg chg="add mod">
          <ac:chgData name="Häyry Marjo Lapin hyvinvointialue" userId="d27b276a-e359-4652-8298-3c59a3175941" providerId="ADAL" clId="{1BF7A2E8-734D-4445-85AC-418D127698BC}" dt="2025-08-21T09:07:34.738" v="260" actId="1076"/>
          <ac:spMkLst>
            <pc:docMk/>
            <pc:sldMk cId="2858024735" sldId="344"/>
            <ac:spMk id="3" creationId="{326B40D7-F73D-A33F-D21B-3894C1765B28}"/>
          </ac:spMkLst>
        </pc:spChg>
        <pc:spChg chg="mod ord">
          <ac:chgData name="Häyry Marjo Lapin hyvinvointialue" userId="d27b276a-e359-4652-8298-3c59a3175941" providerId="ADAL" clId="{1BF7A2E8-734D-4445-85AC-418D127698BC}" dt="2025-08-21T09:07:21.178" v="257" actId="27636"/>
          <ac:spMkLst>
            <pc:docMk/>
            <pc:sldMk cId="2858024735" sldId="344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1BF7A2E8-734D-4445-85AC-418D127698BC}" dt="2025-08-21T09:07:21.160" v="256" actId="700"/>
          <ac:spMkLst>
            <pc:docMk/>
            <pc:sldMk cId="2858024735" sldId="344"/>
            <ac:spMk id="302" creationId="{00000000-0000-0000-0000-000000000000}"/>
          </ac:spMkLst>
        </pc:spChg>
        <pc:picChg chg="mod">
          <ac:chgData name="Häyry Marjo Lapin hyvinvointialue" userId="d27b276a-e359-4652-8298-3c59a3175941" providerId="ADAL" clId="{1BF7A2E8-734D-4445-85AC-418D127698BC}" dt="2025-08-21T09:07:23.528" v="258" actId="1076"/>
          <ac:picMkLst>
            <pc:docMk/>
            <pc:sldMk cId="2858024735" sldId="344"/>
            <ac:picMk id="2" creationId="{00000000-0000-0000-0000-000000000000}"/>
          </ac:picMkLst>
        </pc:picChg>
      </pc:sldChg>
      <pc:sldChg chg="addSp delSp modSp mod modClrScheme chgLayout">
        <pc:chgData name="Häyry Marjo Lapin hyvinvointialue" userId="d27b276a-e359-4652-8298-3c59a3175941" providerId="ADAL" clId="{1BF7A2E8-734D-4445-85AC-418D127698BC}" dt="2025-08-21T09:07:51.626" v="263" actId="1076"/>
        <pc:sldMkLst>
          <pc:docMk/>
          <pc:sldMk cId="3983955825" sldId="347"/>
        </pc:sldMkLst>
        <pc:spChg chg="add del mod ord">
          <ac:chgData name="Häyry Marjo Lapin hyvinvointialue" userId="d27b276a-e359-4652-8298-3c59a3175941" providerId="ADAL" clId="{1BF7A2E8-734D-4445-85AC-418D127698BC}" dt="2025-08-21T09:07:47.418" v="262" actId="478"/>
          <ac:spMkLst>
            <pc:docMk/>
            <pc:sldMk cId="3983955825" sldId="347"/>
            <ac:spMk id="2" creationId="{F2A17D89-E2E1-43A5-29B3-2689A1661A2B}"/>
          </ac:spMkLst>
        </pc:spChg>
        <pc:spChg chg="mod ord">
          <ac:chgData name="Häyry Marjo Lapin hyvinvointialue" userId="d27b276a-e359-4652-8298-3c59a3175941" providerId="ADAL" clId="{1BF7A2E8-734D-4445-85AC-418D127698BC}" dt="2025-08-21T09:07:51.626" v="263" actId="1076"/>
          <ac:spMkLst>
            <pc:docMk/>
            <pc:sldMk cId="3983955825" sldId="347"/>
            <ac:spMk id="10" creationId="{EF1AC978-CD9A-280C-3216-1AEE2031F746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9:07:58.954" v="264" actId="700"/>
        <pc:sldMkLst>
          <pc:docMk/>
          <pc:sldMk cId="1924754109" sldId="348"/>
        </pc:sldMkLst>
        <pc:spChg chg="mod ord">
          <ac:chgData name="Häyry Marjo Lapin hyvinvointialue" userId="d27b276a-e359-4652-8298-3c59a3175941" providerId="ADAL" clId="{1BF7A2E8-734D-4445-85AC-418D127698BC}" dt="2025-08-21T09:07:58.954" v="264" actId="700"/>
          <ac:spMkLst>
            <pc:docMk/>
            <pc:sldMk cId="1924754109" sldId="348"/>
            <ac:spMk id="2" creationId="{AD75E5C4-F26B-177A-13D4-A7EAF9E8069C}"/>
          </ac:spMkLst>
        </pc:spChg>
        <pc:spChg chg="mod ord">
          <ac:chgData name="Häyry Marjo Lapin hyvinvointialue" userId="d27b276a-e359-4652-8298-3c59a3175941" providerId="ADAL" clId="{1BF7A2E8-734D-4445-85AC-418D127698BC}" dt="2025-08-21T09:07:58.954" v="264" actId="700"/>
          <ac:spMkLst>
            <pc:docMk/>
            <pc:sldMk cId="1924754109" sldId="348"/>
            <ac:spMk id="3" creationId="{98F3E319-29C9-64CA-F3CC-76DEF1CEC102}"/>
          </ac:spMkLst>
        </pc:spChg>
      </pc:sldChg>
      <pc:sldChg chg="addSp modSp">
        <pc:chgData name="Häyry Marjo Lapin hyvinvointialue" userId="d27b276a-e359-4652-8298-3c59a3175941" providerId="ADAL" clId="{1BF7A2E8-734D-4445-85AC-418D127698BC}" dt="2025-08-21T09:08:04.931" v="265"/>
        <pc:sldMkLst>
          <pc:docMk/>
          <pc:sldMk cId="1600556201" sldId="349"/>
        </pc:sldMkLst>
        <pc:spChg chg="add mod">
          <ac:chgData name="Häyry Marjo Lapin hyvinvointialue" userId="d27b276a-e359-4652-8298-3c59a3175941" providerId="ADAL" clId="{1BF7A2E8-734D-4445-85AC-418D127698BC}" dt="2025-08-21T09:08:04.931" v="265"/>
          <ac:spMkLst>
            <pc:docMk/>
            <pc:sldMk cId="1600556201" sldId="349"/>
            <ac:spMk id="4" creationId="{1DE4BE1F-D162-4B6D-3E3B-61DAC9E4DDAE}"/>
          </ac:spMkLst>
        </pc:spChg>
      </pc:sldChg>
      <pc:sldChg chg="addSp modSp mod modClrScheme chgLayout">
        <pc:chgData name="Häyry Marjo Lapin hyvinvointialue" userId="d27b276a-e359-4652-8298-3c59a3175941" providerId="ADAL" clId="{1BF7A2E8-734D-4445-85AC-418D127698BC}" dt="2025-08-21T09:08:18.760" v="268" actId="700"/>
        <pc:sldMkLst>
          <pc:docMk/>
          <pc:sldMk cId="1194375197" sldId="351"/>
        </pc:sldMkLst>
        <pc:spChg chg="mod ord">
          <ac:chgData name="Häyry Marjo Lapin hyvinvointialue" userId="d27b276a-e359-4652-8298-3c59a3175941" providerId="ADAL" clId="{1BF7A2E8-734D-4445-85AC-418D127698BC}" dt="2025-08-21T09:08:18.760" v="268" actId="700"/>
          <ac:spMkLst>
            <pc:docMk/>
            <pc:sldMk cId="1194375197" sldId="351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1BF7A2E8-734D-4445-85AC-418D127698BC}" dt="2025-08-21T09:08:18.760" v="268" actId="700"/>
          <ac:spMkLst>
            <pc:docMk/>
            <pc:sldMk cId="1194375197" sldId="351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1BF7A2E8-734D-4445-85AC-418D127698BC}" dt="2025-08-21T09:08:13.918" v="267" actId="1076"/>
          <ac:spMkLst>
            <pc:docMk/>
            <pc:sldMk cId="1194375197" sldId="351"/>
            <ac:spMk id="5" creationId="{BB0A2FAA-F214-4037-5ED2-42217182A0D1}"/>
          </ac:spMkLst>
        </pc:spChg>
      </pc:sldChg>
      <pc:sldChg chg="modSp mod modClrScheme chgLayout">
        <pc:chgData name="Häyry Marjo Lapin hyvinvointialue" userId="d27b276a-e359-4652-8298-3c59a3175941" providerId="ADAL" clId="{1BF7A2E8-734D-4445-85AC-418D127698BC}" dt="2025-08-21T09:08:47.245" v="269" actId="700"/>
        <pc:sldMkLst>
          <pc:docMk/>
          <pc:sldMk cId="3411440524" sldId="353"/>
        </pc:sldMkLst>
        <pc:spChg chg="mod ord">
          <ac:chgData name="Häyry Marjo Lapin hyvinvointialue" userId="d27b276a-e359-4652-8298-3c59a3175941" providerId="ADAL" clId="{1BF7A2E8-734D-4445-85AC-418D127698BC}" dt="2025-08-21T09:08:47.245" v="269" actId="700"/>
          <ac:spMkLst>
            <pc:docMk/>
            <pc:sldMk cId="3411440524" sldId="353"/>
            <ac:spMk id="2" creationId="{2F9221B9-C9E4-92E2-6D02-A76EBAFF5FA3}"/>
          </ac:spMkLst>
        </pc:spChg>
        <pc:spChg chg="mod ord">
          <ac:chgData name="Häyry Marjo Lapin hyvinvointialue" userId="d27b276a-e359-4652-8298-3c59a3175941" providerId="ADAL" clId="{1BF7A2E8-734D-4445-85AC-418D127698BC}" dt="2025-08-21T09:08:47.245" v="269" actId="700"/>
          <ac:spMkLst>
            <pc:docMk/>
            <pc:sldMk cId="3411440524" sldId="353"/>
            <ac:spMk id="6" creationId="{E04775E6-A249-407E-D759-3CCDA7E877AB}"/>
          </ac:spMkLst>
        </pc:spChg>
      </pc:sldChg>
      <pc:sldChg chg="addSp delSp modSp new del mod modClrScheme chgLayout">
        <pc:chgData name="Häyry Marjo Lapin hyvinvointialue" userId="d27b276a-e359-4652-8298-3c59a3175941" providerId="ADAL" clId="{1BF7A2E8-734D-4445-85AC-418D127698BC}" dt="2025-08-21T08:41:27.704" v="11" actId="47"/>
        <pc:sldMkLst>
          <pc:docMk/>
          <pc:sldMk cId="58180127" sldId="356"/>
        </pc:sldMkLst>
        <pc:spChg chg="mod ord">
          <ac:chgData name="Häyry Marjo Lapin hyvinvointialue" userId="d27b276a-e359-4652-8298-3c59a3175941" providerId="ADAL" clId="{1BF7A2E8-734D-4445-85AC-418D127698BC}" dt="2025-08-21T08:41:23.992" v="10" actId="700"/>
          <ac:spMkLst>
            <pc:docMk/>
            <pc:sldMk cId="58180127" sldId="356"/>
            <ac:spMk id="2" creationId="{829D35F6-F032-F783-E6FC-B331A663D707}"/>
          </ac:spMkLst>
        </pc:spChg>
        <pc:spChg chg="del">
          <ac:chgData name="Häyry Marjo Lapin hyvinvointialue" userId="d27b276a-e359-4652-8298-3c59a3175941" providerId="ADAL" clId="{1BF7A2E8-734D-4445-85AC-418D127698BC}" dt="2025-08-21T08:40:48.437" v="6" actId="478"/>
          <ac:spMkLst>
            <pc:docMk/>
            <pc:sldMk cId="58180127" sldId="356"/>
            <ac:spMk id="3" creationId="{BDFAC41E-E6D5-22F4-8EDA-8A91AAB347D5}"/>
          </ac:spMkLst>
        </pc:spChg>
        <pc:spChg chg="add mod ord">
          <ac:chgData name="Häyry Marjo Lapin hyvinvointialue" userId="d27b276a-e359-4652-8298-3c59a3175941" providerId="ADAL" clId="{1BF7A2E8-734D-4445-85AC-418D127698BC}" dt="2025-08-21T08:41:23.992" v="10" actId="700"/>
          <ac:spMkLst>
            <pc:docMk/>
            <pc:sldMk cId="58180127" sldId="356"/>
            <ac:spMk id="4" creationId="{ACDD415A-F090-BFF3-EA62-954119B15D30}"/>
          </ac:spMkLst>
        </pc:spChg>
        <pc:spChg chg="add mod">
          <ac:chgData name="Häyry Marjo Lapin hyvinvointialue" userId="d27b276a-e359-4652-8298-3c59a3175941" providerId="ADAL" clId="{1BF7A2E8-734D-4445-85AC-418D127698BC}" dt="2025-08-21T08:40:49.016" v="7"/>
          <ac:spMkLst>
            <pc:docMk/>
            <pc:sldMk cId="58180127" sldId="356"/>
            <ac:spMk id="5" creationId="{3D82F88B-39E9-CF81-5541-893E809228C8}"/>
          </ac:spMkLst>
        </pc:spChg>
        <pc:spChg chg="add mod">
          <ac:chgData name="Häyry Marjo Lapin hyvinvointialue" userId="d27b276a-e359-4652-8298-3c59a3175941" providerId="ADAL" clId="{1BF7A2E8-734D-4445-85AC-418D127698BC}" dt="2025-08-21T08:40:49.016" v="7"/>
          <ac:spMkLst>
            <pc:docMk/>
            <pc:sldMk cId="58180127" sldId="356"/>
            <ac:spMk id="6" creationId="{D24C0718-A504-70E7-EB07-1009EC09BD83}"/>
          </ac:spMkLst>
        </pc:spChg>
        <pc:spChg chg="add mod">
          <ac:chgData name="Häyry Marjo Lapin hyvinvointialue" userId="d27b276a-e359-4652-8298-3c59a3175941" providerId="ADAL" clId="{1BF7A2E8-734D-4445-85AC-418D127698BC}" dt="2025-08-21T08:40:49.016" v="7"/>
          <ac:spMkLst>
            <pc:docMk/>
            <pc:sldMk cId="58180127" sldId="356"/>
            <ac:spMk id="7" creationId="{B814D18B-3ECB-7FB8-90CB-AABF13D985D2}"/>
          </ac:spMkLst>
        </pc:spChg>
      </pc:sldChg>
      <pc:sldChg chg="addSp delSp modSp new mod modClrScheme chgLayout">
        <pc:chgData name="Häyry Marjo Lapin hyvinvointialue" userId="d27b276a-e359-4652-8298-3c59a3175941" providerId="ADAL" clId="{1BF7A2E8-734D-4445-85AC-418D127698BC}" dt="2025-08-21T08:42:17.881" v="18"/>
        <pc:sldMkLst>
          <pc:docMk/>
          <pc:sldMk cId="3255180581" sldId="356"/>
        </pc:sldMkLst>
        <pc:spChg chg="del mod ord">
          <ac:chgData name="Häyry Marjo Lapin hyvinvointialue" userId="d27b276a-e359-4652-8298-3c59a3175941" providerId="ADAL" clId="{1BF7A2E8-734D-4445-85AC-418D127698BC}" dt="2025-08-21T08:41:44.168" v="13" actId="700"/>
          <ac:spMkLst>
            <pc:docMk/>
            <pc:sldMk cId="3255180581" sldId="356"/>
            <ac:spMk id="2" creationId="{F8FE5C74-D412-C23F-0DFE-5248C72B1E73}"/>
          </ac:spMkLst>
        </pc:spChg>
        <pc:spChg chg="del mod ord">
          <ac:chgData name="Häyry Marjo Lapin hyvinvointialue" userId="d27b276a-e359-4652-8298-3c59a3175941" providerId="ADAL" clId="{1BF7A2E8-734D-4445-85AC-418D127698BC}" dt="2025-08-21T08:41:44.168" v="13" actId="700"/>
          <ac:spMkLst>
            <pc:docMk/>
            <pc:sldMk cId="3255180581" sldId="356"/>
            <ac:spMk id="3" creationId="{7B15684A-B4BD-5E67-4BE2-2B9194CF34ED}"/>
          </ac:spMkLst>
        </pc:spChg>
        <pc:spChg chg="add del mod ord">
          <ac:chgData name="Häyry Marjo Lapin hyvinvointialue" userId="d27b276a-e359-4652-8298-3c59a3175941" providerId="ADAL" clId="{1BF7A2E8-734D-4445-85AC-418D127698BC}" dt="2025-08-21T08:41:57.545" v="14" actId="700"/>
          <ac:spMkLst>
            <pc:docMk/>
            <pc:sldMk cId="3255180581" sldId="356"/>
            <ac:spMk id="4" creationId="{6B093F64-EFDC-D12E-7F8B-9F82CBE83004}"/>
          </ac:spMkLst>
        </pc:spChg>
        <pc:spChg chg="add del mod ord">
          <ac:chgData name="Häyry Marjo Lapin hyvinvointialue" userId="d27b276a-e359-4652-8298-3c59a3175941" providerId="ADAL" clId="{1BF7A2E8-734D-4445-85AC-418D127698BC}" dt="2025-08-21T08:41:57.545" v="14" actId="700"/>
          <ac:spMkLst>
            <pc:docMk/>
            <pc:sldMk cId="3255180581" sldId="356"/>
            <ac:spMk id="5" creationId="{D7AA0768-B93F-C7B8-14DD-88E0324BB420}"/>
          </ac:spMkLst>
        </pc:spChg>
        <pc:spChg chg="add mod ord">
          <ac:chgData name="Häyry Marjo Lapin hyvinvointialue" userId="d27b276a-e359-4652-8298-3c59a3175941" providerId="ADAL" clId="{1BF7A2E8-734D-4445-85AC-418D127698BC}" dt="2025-08-21T08:42:17.881" v="18"/>
          <ac:spMkLst>
            <pc:docMk/>
            <pc:sldMk cId="3255180581" sldId="356"/>
            <ac:spMk id="6" creationId="{1E3C1082-2F4D-236D-31EF-590058BB52B6}"/>
          </ac:spMkLst>
        </pc:spChg>
        <pc:spChg chg="add del mod ord">
          <ac:chgData name="Häyry Marjo Lapin hyvinvointialue" userId="d27b276a-e359-4652-8298-3c59a3175941" providerId="ADAL" clId="{1BF7A2E8-734D-4445-85AC-418D127698BC}" dt="2025-08-21T08:42:07.777" v="15" actId="478"/>
          <ac:spMkLst>
            <pc:docMk/>
            <pc:sldMk cId="3255180581" sldId="356"/>
            <ac:spMk id="7" creationId="{A52FA2CD-00EE-1C01-234A-0ECDD64CC8AD}"/>
          </ac:spMkLst>
        </pc:spChg>
        <pc:spChg chg="add mod">
          <ac:chgData name="Häyry Marjo Lapin hyvinvointialue" userId="d27b276a-e359-4652-8298-3c59a3175941" providerId="ADAL" clId="{1BF7A2E8-734D-4445-85AC-418D127698BC}" dt="2025-08-21T08:42:08.576" v="16"/>
          <ac:spMkLst>
            <pc:docMk/>
            <pc:sldMk cId="3255180581" sldId="356"/>
            <ac:spMk id="8" creationId="{44174ED4-6542-6AC5-28DE-5EBCE78C178B}"/>
          </ac:spMkLst>
        </pc:spChg>
        <pc:spChg chg="add mod">
          <ac:chgData name="Häyry Marjo Lapin hyvinvointialue" userId="d27b276a-e359-4652-8298-3c59a3175941" providerId="ADAL" clId="{1BF7A2E8-734D-4445-85AC-418D127698BC}" dt="2025-08-21T08:42:08.576" v="16"/>
          <ac:spMkLst>
            <pc:docMk/>
            <pc:sldMk cId="3255180581" sldId="356"/>
            <ac:spMk id="9" creationId="{0CF39C59-2A6D-A619-75BA-0E5140405CE9}"/>
          </ac:spMkLst>
        </pc:spChg>
        <pc:spChg chg="add mod">
          <ac:chgData name="Häyry Marjo Lapin hyvinvointialue" userId="d27b276a-e359-4652-8298-3c59a3175941" providerId="ADAL" clId="{1BF7A2E8-734D-4445-85AC-418D127698BC}" dt="2025-08-21T08:42:08.576" v="16"/>
          <ac:spMkLst>
            <pc:docMk/>
            <pc:sldMk cId="3255180581" sldId="356"/>
            <ac:spMk id="10" creationId="{3B47B0B5-A1BE-689C-9945-102CD2B64D5F}"/>
          </ac:spMkLst>
        </pc:spChg>
        <pc:spChg chg="add mod">
          <ac:chgData name="Häyry Marjo Lapin hyvinvointialue" userId="d27b276a-e359-4652-8298-3c59a3175941" providerId="ADAL" clId="{1BF7A2E8-734D-4445-85AC-418D127698BC}" dt="2025-08-21T08:42:08.576" v="16"/>
          <ac:spMkLst>
            <pc:docMk/>
            <pc:sldMk cId="3255180581" sldId="356"/>
            <ac:spMk id="11" creationId="{4FEE8500-A59A-527E-1115-848DF48763A8}"/>
          </ac:spMkLst>
        </pc:spChg>
      </pc:sldChg>
      <pc:sldChg chg="addSp delSp modSp new mod">
        <pc:chgData name="Häyry Marjo Lapin hyvinvointialue" userId="d27b276a-e359-4652-8298-3c59a3175941" providerId="ADAL" clId="{1BF7A2E8-734D-4445-85AC-418D127698BC}" dt="2025-08-21T08:44:08.804" v="26"/>
        <pc:sldMkLst>
          <pc:docMk/>
          <pc:sldMk cId="3837104007" sldId="357"/>
        </pc:sldMkLst>
        <pc:spChg chg="mod">
          <ac:chgData name="Häyry Marjo Lapin hyvinvointialue" userId="d27b276a-e359-4652-8298-3c59a3175941" providerId="ADAL" clId="{1BF7A2E8-734D-4445-85AC-418D127698BC}" dt="2025-08-21T08:44:08.804" v="26"/>
          <ac:spMkLst>
            <pc:docMk/>
            <pc:sldMk cId="3837104007" sldId="357"/>
            <ac:spMk id="2" creationId="{5653EDD2-73D8-E832-3F42-46023812B1A5}"/>
          </ac:spMkLst>
        </pc:spChg>
        <pc:spChg chg="del">
          <ac:chgData name="Häyry Marjo Lapin hyvinvointialue" userId="d27b276a-e359-4652-8298-3c59a3175941" providerId="ADAL" clId="{1BF7A2E8-734D-4445-85AC-418D127698BC}" dt="2025-08-21T08:43:58.673" v="23" actId="478"/>
          <ac:spMkLst>
            <pc:docMk/>
            <pc:sldMk cId="3837104007" sldId="357"/>
            <ac:spMk id="3" creationId="{AC9F3064-5470-43F6-0E76-61155DCE8A28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5" creationId="{62F5B7E9-4C1C-B102-699D-EB11B0F924EB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6" creationId="{981709FB-B332-F23F-2DE9-CB1AAC03D04E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9" creationId="{EE3368A9-0B0C-540C-A870-4E138AEDBDC0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11" creationId="{DA30C70F-2D79-1FB4-9250-9296C4941EDB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12" creationId="{77B5B623-B58E-D6B8-8E04-23E2FB011774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16" creationId="{CD1C1A29-C856-ECA5-C540-710847ACB107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18" creationId="{0FFED67D-F3C6-85A4-0433-3985824C46C0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24" creationId="{75492373-018E-7D81-34EF-74D9ABFFA966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26" creationId="{6D513430-42AA-2B23-C4F9-A9D8C7976E04}"/>
          </ac:spMkLst>
        </pc:spChg>
        <pc:spChg chg="add mod">
          <ac:chgData name="Häyry Marjo Lapin hyvinvointialue" userId="d27b276a-e359-4652-8298-3c59a3175941" providerId="ADAL" clId="{1BF7A2E8-734D-4445-85AC-418D127698BC}" dt="2025-08-21T08:43:59.164" v="24"/>
          <ac:spMkLst>
            <pc:docMk/>
            <pc:sldMk cId="3837104007" sldId="357"/>
            <ac:spMk id="28" creationId="{AC4ECC18-91D1-55DC-B614-98AB7B090FC2}"/>
          </ac:spMkLst>
        </pc:spChg>
      </pc:sldChg>
      <pc:sldChg chg="add">
        <pc:chgData name="Häyry Marjo Lapin hyvinvointialue" userId="d27b276a-e359-4652-8298-3c59a3175941" providerId="ADAL" clId="{1BF7A2E8-734D-4445-85AC-418D127698BC}" dt="2025-08-21T08:49:52.531" v="91"/>
        <pc:sldMkLst>
          <pc:docMk/>
          <pc:sldMk cId="1653340793" sldId="358"/>
        </pc:sldMkLst>
      </pc:sldChg>
      <pc:sldChg chg="addSp delSp modSp new mod">
        <pc:chgData name="Häyry Marjo Lapin hyvinvointialue" userId="d27b276a-e359-4652-8298-3c59a3175941" providerId="ADAL" clId="{1BF7A2E8-734D-4445-85AC-418D127698BC}" dt="2025-08-21T08:50:34.169" v="98"/>
        <pc:sldMkLst>
          <pc:docMk/>
          <pc:sldMk cId="1158296680" sldId="359"/>
        </pc:sldMkLst>
        <pc:spChg chg="mod">
          <ac:chgData name="Häyry Marjo Lapin hyvinvointialue" userId="d27b276a-e359-4652-8298-3c59a3175941" providerId="ADAL" clId="{1BF7A2E8-734D-4445-85AC-418D127698BC}" dt="2025-08-21T08:50:34.169" v="98"/>
          <ac:spMkLst>
            <pc:docMk/>
            <pc:sldMk cId="1158296680" sldId="359"/>
            <ac:spMk id="2" creationId="{3DE1BE19-08BE-1A05-86CD-F1DEC5F7C740}"/>
          </ac:spMkLst>
        </pc:spChg>
        <pc:spChg chg="del">
          <ac:chgData name="Häyry Marjo Lapin hyvinvointialue" userId="d27b276a-e359-4652-8298-3c59a3175941" providerId="ADAL" clId="{1BF7A2E8-734D-4445-85AC-418D127698BC}" dt="2025-08-21T08:50:26.136" v="95" actId="478"/>
          <ac:spMkLst>
            <pc:docMk/>
            <pc:sldMk cId="1158296680" sldId="359"/>
            <ac:spMk id="3" creationId="{D7A81D23-F036-C9D5-E40A-029F9FC0ECB7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6" creationId="{AD06913D-12F2-E892-951E-B4A09CE7ADE8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7" creationId="{01A7BB6B-3887-1B6B-D525-ACB74673492E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12" creationId="{A9D0D71A-5BE8-B35B-1316-2194860C5380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14" creationId="{D5A5B8E5-77ED-DC7C-6080-EAC21D044150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16" creationId="{D8A1E5D4-F115-A0FD-124B-A5CC598B3E32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19" creationId="{B03A1EC3-E38F-EEA1-7E1A-69713A46028F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20" creationId="{A57ED20D-ED23-2780-77F8-E64FC3F11F60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22" creationId="{97C58372-F2C7-7EC3-4139-25856D276D0C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24" creationId="{DFCD5C40-B9E2-5A39-19F1-FCEC914CD3CA}"/>
          </ac:spMkLst>
        </pc:spChg>
        <pc:spChg chg="add mod">
          <ac:chgData name="Häyry Marjo Lapin hyvinvointialue" userId="d27b276a-e359-4652-8298-3c59a3175941" providerId="ADAL" clId="{1BF7A2E8-734D-4445-85AC-418D127698BC}" dt="2025-08-21T08:50:26.694" v="96"/>
          <ac:spMkLst>
            <pc:docMk/>
            <pc:sldMk cId="1158296680" sldId="359"/>
            <ac:spMk id="31" creationId="{C3B6B4B8-2F21-81D3-CA70-18ACCCBE7D8A}"/>
          </ac:spMkLst>
        </pc:spChg>
      </pc:sldChg>
      <pc:sldChg chg="addSp delSp modSp new mod">
        <pc:chgData name="Häyry Marjo Lapin hyvinvointialue" userId="d27b276a-e359-4652-8298-3c59a3175941" providerId="ADAL" clId="{1BF7A2E8-734D-4445-85AC-418D127698BC}" dt="2025-08-21T08:52:04.235" v="107"/>
        <pc:sldMkLst>
          <pc:docMk/>
          <pc:sldMk cId="3045978012" sldId="360"/>
        </pc:sldMkLst>
        <pc:spChg chg="mod">
          <ac:chgData name="Häyry Marjo Lapin hyvinvointialue" userId="d27b276a-e359-4652-8298-3c59a3175941" providerId="ADAL" clId="{1BF7A2E8-734D-4445-85AC-418D127698BC}" dt="2025-08-21T08:52:04.235" v="107"/>
          <ac:spMkLst>
            <pc:docMk/>
            <pc:sldMk cId="3045978012" sldId="360"/>
            <ac:spMk id="2" creationId="{F24E83FB-F968-020C-212C-2CCCA5035E70}"/>
          </ac:spMkLst>
        </pc:spChg>
        <pc:spChg chg="del">
          <ac:chgData name="Häyry Marjo Lapin hyvinvointialue" userId="d27b276a-e359-4652-8298-3c59a3175941" providerId="ADAL" clId="{1BF7A2E8-734D-4445-85AC-418D127698BC}" dt="2025-08-21T08:51:56.755" v="104" actId="478"/>
          <ac:spMkLst>
            <pc:docMk/>
            <pc:sldMk cId="3045978012" sldId="360"/>
            <ac:spMk id="3" creationId="{B20E8F1F-8DA0-0E59-890A-6853F8F85644}"/>
          </ac:spMkLst>
        </pc:spChg>
        <pc:spChg chg="add mod">
          <ac:chgData name="Häyry Marjo Lapin hyvinvointialue" userId="d27b276a-e359-4652-8298-3c59a3175941" providerId="ADAL" clId="{1BF7A2E8-734D-4445-85AC-418D127698BC}" dt="2025-08-21T08:51:57.246" v="105"/>
          <ac:spMkLst>
            <pc:docMk/>
            <pc:sldMk cId="3045978012" sldId="360"/>
            <ac:spMk id="4" creationId="{BDB7EBB7-5F26-0FAF-5B2A-116788320018}"/>
          </ac:spMkLst>
        </pc:spChg>
        <pc:spChg chg="add mod">
          <ac:chgData name="Häyry Marjo Lapin hyvinvointialue" userId="d27b276a-e359-4652-8298-3c59a3175941" providerId="ADAL" clId="{1BF7A2E8-734D-4445-85AC-418D127698BC}" dt="2025-08-21T08:51:57.246" v="105"/>
          <ac:spMkLst>
            <pc:docMk/>
            <pc:sldMk cId="3045978012" sldId="360"/>
            <ac:spMk id="7" creationId="{49FD3CCC-7015-0C58-B483-EFFB1A9EC26D}"/>
          </ac:spMkLst>
        </pc:spChg>
        <pc:spChg chg="add mod">
          <ac:chgData name="Häyry Marjo Lapin hyvinvointialue" userId="d27b276a-e359-4652-8298-3c59a3175941" providerId="ADAL" clId="{1BF7A2E8-734D-4445-85AC-418D127698BC}" dt="2025-08-21T08:51:57.246" v="105"/>
          <ac:spMkLst>
            <pc:docMk/>
            <pc:sldMk cId="3045978012" sldId="360"/>
            <ac:spMk id="8" creationId="{A84BF0AB-9C2F-A98F-3EE7-D7E6C6561F3B}"/>
          </ac:spMkLst>
        </pc:spChg>
        <pc:spChg chg="add mod">
          <ac:chgData name="Häyry Marjo Lapin hyvinvointialue" userId="d27b276a-e359-4652-8298-3c59a3175941" providerId="ADAL" clId="{1BF7A2E8-734D-4445-85AC-418D127698BC}" dt="2025-08-21T08:51:57.246" v="105"/>
          <ac:spMkLst>
            <pc:docMk/>
            <pc:sldMk cId="3045978012" sldId="360"/>
            <ac:spMk id="10" creationId="{CB2F7320-ACA7-132A-9345-00F15619D39E}"/>
          </ac:spMkLst>
        </pc:spChg>
        <pc:spChg chg="add mod">
          <ac:chgData name="Häyry Marjo Lapin hyvinvointialue" userId="d27b276a-e359-4652-8298-3c59a3175941" providerId="ADAL" clId="{1BF7A2E8-734D-4445-85AC-418D127698BC}" dt="2025-08-21T08:51:57.246" v="105"/>
          <ac:spMkLst>
            <pc:docMk/>
            <pc:sldMk cId="3045978012" sldId="360"/>
            <ac:spMk id="11" creationId="{1EEED9A7-C9E5-D52E-13F7-EF9543AA4080}"/>
          </ac:spMkLst>
        </pc:spChg>
        <pc:picChg chg="add mod">
          <ac:chgData name="Häyry Marjo Lapin hyvinvointialue" userId="d27b276a-e359-4652-8298-3c59a3175941" providerId="ADAL" clId="{1BF7A2E8-734D-4445-85AC-418D127698BC}" dt="2025-08-21T08:51:57.246" v="105"/>
          <ac:picMkLst>
            <pc:docMk/>
            <pc:sldMk cId="3045978012" sldId="360"/>
            <ac:picMk id="5" creationId="{335FEFF7-42DB-9720-FA6D-3DBDD2BBCB2C}"/>
          </ac:picMkLst>
        </pc:picChg>
        <pc:picChg chg="add mod">
          <ac:chgData name="Häyry Marjo Lapin hyvinvointialue" userId="d27b276a-e359-4652-8298-3c59a3175941" providerId="ADAL" clId="{1BF7A2E8-734D-4445-85AC-418D127698BC}" dt="2025-08-21T08:51:57.246" v="105"/>
          <ac:picMkLst>
            <pc:docMk/>
            <pc:sldMk cId="3045978012" sldId="360"/>
            <ac:picMk id="6" creationId="{071CC0EB-0F53-37EB-3FFE-3942FD89C362}"/>
          </ac:picMkLst>
        </pc:picChg>
        <pc:picChg chg="add mod">
          <ac:chgData name="Häyry Marjo Lapin hyvinvointialue" userId="d27b276a-e359-4652-8298-3c59a3175941" providerId="ADAL" clId="{1BF7A2E8-734D-4445-85AC-418D127698BC}" dt="2025-08-21T08:51:57.246" v="105"/>
          <ac:picMkLst>
            <pc:docMk/>
            <pc:sldMk cId="3045978012" sldId="360"/>
            <ac:picMk id="9" creationId="{7E5B525E-2F21-690C-1A86-D1DB8B01EE36}"/>
          </ac:picMkLst>
        </pc:picChg>
      </pc:sldChg>
      <pc:sldChg chg="addSp delSp modSp new mod">
        <pc:chgData name="Häyry Marjo Lapin hyvinvointialue" userId="d27b276a-e359-4652-8298-3c59a3175941" providerId="ADAL" clId="{1BF7A2E8-734D-4445-85AC-418D127698BC}" dt="2025-08-21T08:53:19.422" v="120" actId="1076"/>
        <pc:sldMkLst>
          <pc:docMk/>
          <pc:sldMk cId="1829003120" sldId="361"/>
        </pc:sldMkLst>
        <pc:spChg chg="mod">
          <ac:chgData name="Häyry Marjo Lapin hyvinvointialue" userId="d27b276a-e359-4652-8298-3c59a3175941" providerId="ADAL" clId="{1BF7A2E8-734D-4445-85AC-418D127698BC}" dt="2025-08-21T08:52:56.298" v="116" actId="1076"/>
          <ac:spMkLst>
            <pc:docMk/>
            <pc:sldMk cId="1829003120" sldId="361"/>
            <ac:spMk id="2" creationId="{ABD96DD6-D476-D9FA-5F86-72001DEF347D}"/>
          </ac:spMkLst>
        </pc:spChg>
        <pc:spChg chg="del">
          <ac:chgData name="Häyry Marjo Lapin hyvinvointialue" userId="d27b276a-e359-4652-8298-3c59a3175941" providerId="ADAL" clId="{1BF7A2E8-734D-4445-85AC-418D127698BC}" dt="2025-08-21T08:52:45.315" v="112" actId="478"/>
          <ac:spMkLst>
            <pc:docMk/>
            <pc:sldMk cId="1829003120" sldId="361"/>
            <ac:spMk id="3" creationId="{F84B01C6-5127-A3A5-ACA9-E4AA0C04A6EC}"/>
          </ac:spMkLst>
        </pc:spChg>
        <pc:spChg chg="add mod">
          <ac:chgData name="Häyry Marjo Lapin hyvinvointialue" userId="d27b276a-e359-4652-8298-3c59a3175941" providerId="ADAL" clId="{1BF7A2E8-734D-4445-85AC-418D127698BC}" dt="2025-08-21T08:52:45.791" v="113"/>
          <ac:spMkLst>
            <pc:docMk/>
            <pc:sldMk cId="1829003120" sldId="361"/>
            <ac:spMk id="4" creationId="{17C271D5-8DA7-2071-950F-4385D5B75983}"/>
          </ac:spMkLst>
        </pc:spChg>
        <pc:spChg chg="add mod">
          <ac:chgData name="Häyry Marjo Lapin hyvinvointialue" userId="d27b276a-e359-4652-8298-3c59a3175941" providerId="ADAL" clId="{1BF7A2E8-734D-4445-85AC-418D127698BC}" dt="2025-08-21T08:52:45.791" v="113"/>
          <ac:spMkLst>
            <pc:docMk/>
            <pc:sldMk cId="1829003120" sldId="361"/>
            <ac:spMk id="5" creationId="{16157715-5788-3B63-3AA3-0D6BB63BF1F4}"/>
          </ac:spMkLst>
        </pc:spChg>
        <pc:spChg chg="add mod">
          <ac:chgData name="Häyry Marjo Lapin hyvinvointialue" userId="d27b276a-e359-4652-8298-3c59a3175941" providerId="ADAL" clId="{1BF7A2E8-734D-4445-85AC-418D127698BC}" dt="2025-08-21T08:53:19.422" v="120" actId="1076"/>
          <ac:spMkLst>
            <pc:docMk/>
            <pc:sldMk cId="1829003120" sldId="361"/>
            <ac:spMk id="9" creationId="{CA97DB47-31C2-D774-802B-7D2507E9198A}"/>
          </ac:spMkLst>
        </pc:spChg>
        <pc:picChg chg="add mod">
          <ac:chgData name="Häyry Marjo Lapin hyvinvointialue" userId="d27b276a-e359-4652-8298-3c59a3175941" providerId="ADAL" clId="{1BF7A2E8-734D-4445-85AC-418D127698BC}" dt="2025-08-21T08:52:45.791" v="113"/>
          <ac:picMkLst>
            <pc:docMk/>
            <pc:sldMk cId="1829003120" sldId="361"/>
            <ac:picMk id="6" creationId="{31688F92-31A0-4D52-3BAC-B3EA74AFC427}"/>
          </ac:picMkLst>
        </pc:picChg>
        <pc:picChg chg="add mod">
          <ac:chgData name="Häyry Marjo Lapin hyvinvointialue" userId="d27b276a-e359-4652-8298-3c59a3175941" providerId="ADAL" clId="{1BF7A2E8-734D-4445-85AC-418D127698BC}" dt="2025-08-21T08:52:45.791" v="113"/>
          <ac:picMkLst>
            <pc:docMk/>
            <pc:sldMk cId="1829003120" sldId="361"/>
            <ac:picMk id="7" creationId="{6BD2AF3C-9363-440C-379C-7BA050DD5AA6}"/>
          </ac:picMkLst>
        </pc:picChg>
        <pc:picChg chg="add mod">
          <ac:chgData name="Häyry Marjo Lapin hyvinvointialue" userId="d27b276a-e359-4652-8298-3c59a3175941" providerId="ADAL" clId="{1BF7A2E8-734D-4445-85AC-418D127698BC}" dt="2025-08-21T08:52:45.791" v="113"/>
          <ac:picMkLst>
            <pc:docMk/>
            <pc:sldMk cId="1829003120" sldId="361"/>
            <ac:picMk id="8" creationId="{641695EC-0F65-9B14-179D-C04E07AB5672}"/>
          </ac:picMkLst>
        </pc:picChg>
      </pc:sldChg>
      <pc:sldChg chg="addSp delSp modSp new mod">
        <pc:chgData name="Häyry Marjo Lapin hyvinvointialue" userId="d27b276a-e359-4652-8298-3c59a3175941" providerId="ADAL" clId="{1BF7A2E8-734D-4445-85AC-418D127698BC}" dt="2025-08-21T08:54:45.617" v="133" actId="2711"/>
        <pc:sldMkLst>
          <pc:docMk/>
          <pc:sldMk cId="2523364549" sldId="362"/>
        </pc:sldMkLst>
        <pc:spChg chg="mod">
          <ac:chgData name="Häyry Marjo Lapin hyvinvointialue" userId="d27b276a-e359-4652-8298-3c59a3175941" providerId="ADAL" clId="{1BF7A2E8-734D-4445-85AC-418D127698BC}" dt="2025-08-21T08:54:45.617" v="133" actId="2711"/>
          <ac:spMkLst>
            <pc:docMk/>
            <pc:sldMk cId="2523364549" sldId="362"/>
            <ac:spMk id="2" creationId="{E024B3AD-9AEC-8A57-C088-6FE0BE580964}"/>
          </ac:spMkLst>
        </pc:spChg>
        <pc:spChg chg="del">
          <ac:chgData name="Häyry Marjo Lapin hyvinvointialue" userId="d27b276a-e359-4652-8298-3c59a3175941" providerId="ADAL" clId="{1BF7A2E8-734D-4445-85AC-418D127698BC}" dt="2025-08-21T08:54:32.009" v="129" actId="478"/>
          <ac:spMkLst>
            <pc:docMk/>
            <pc:sldMk cId="2523364549" sldId="362"/>
            <ac:spMk id="3" creationId="{3F50C255-E51F-76F8-748D-0716A87FE608}"/>
          </ac:spMkLst>
        </pc:spChg>
        <pc:spChg chg="add mod">
          <ac:chgData name="Häyry Marjo Lapin hyvinvointialue" userId="d27b276a-e359-4652-8298-3c59a3175941" providerId="ADAL" clId="{1BF7A2E8-734D-4445-85AC-418D127698BC}" dt="2025-08-21T08:54:32.502" v="130"/>
          <ac:spMkLst>
            <pc:docMk/>
            <pc:sldMk cId="2523364549" sldId="362"/>
            <ac:spMk id="5" creationId="{44FB8F0F-0229-22F6-861B-8FCC33A7C4AE}"/>
          </ac:spMkLst>
        </pc:spChg>
        <pc:spChg chg="add mod">
          <ac:chgData name="Häyry Marjo Lapin hyvinvointialue" userId="d27b276a-e359-4652-8298-3c59a3175941" providerId="ADAL" clId="{1BF7A2E8-734D-4445-85AC-418D127698BC}" dt="2025-08-21T08:54:32.502" v="130"/>
          <ac:spMkLst>
            <pc:docMk/>
            <pc:sldMk cId="2523364549" sldId="362"/>
            <ac:spMk id="6" creationId="{338C01C1-F6E0-67E2-19C5-4219FF5A89C5}"/>
          </ac:spMkLst>
        </pc:spChg>
        <pc:picChg chg="add mod">
          <ac:chgData name="Häyry Marjo Lapin hyvinvointialue" userId="d27b276a-e359-4652-8298-3c59a3175941" providerId="ADAL" clId="{1BF7A2E8-734D-4445-85AC-418D127698BC}" dt="2025-08-21T08:54:32.502" v="130"/>
          <ac:picMkLst>
            <pc:docMk/>
            <pc:sldMk cId="2523364549" sldId="362"/>
            <ac:picMk id="4" creationId="{A8576FA6-C121-47A1-193F-6B395837CBC8}"/>
          </ac:picMkLst>
        </pc:picChg>
      </pc:sldChg>
      <pc:sldChg chg="add">
        <pc:chgData name="Häyry Marjo Lapin hyvinvointialue" userId="d27b276a-e359-4652-8298-3c59a3175941" providerId="ADAL" clId="{1BF7A2E8-734D-4445-85AC-418D127698BC}" dt="2025-08-21T08:55:14.543" v="137"/>
        <pc:sldMkLst>
          <pc:docMk/>
          <pc:sldMk cId="838729968" sldId="363"/>
        </pc:sldMkLst>
      </pc:sldChg>
      <pc:sldChg chg="addSp delSp modSp new mod">
        <pc:chgData name="Häyry Marjo Lapin hyvinvointialue" userId="d27b276a-e359-4652-8298-3c59a3175941" providerId="ADAL" clId="{1BF7A2E8-734D-4445-85AC-418D127698BC}" dt="2025-08-21T08:56:00.028" v="144"/>
        <pc:sldMkLst>
          <pc:docMk/>
          <pc:sldMk cId="516113534" sldId="364"/>
        </pc:sldMkLst>
        <pc:spChg chg="mod">
          <ac:chgData name="Häyry Marjo Lapin hyvinvointialue" userId="d27b276a-e359-4652-8298-3c59a3175941" providerId="ADAL" clId="{1BF7A2E8-734D-4445-85AC-418D127698BC}" dt="2025-08-21T08:56:00.028" v="144"/>
          <ac:spMkLst>
            <pc:docMk/>
            <pc:sldMk cId="516113534" sldId="364"/>
            <ac:spMk id="2" creationId="{B37FEBFF-43D6-0594-6698-2F5647762D7B}"/>
          </ac:spMkLst>
        </pc:spChg>
        <pc:spChg chg="del">
          <ac:chgData name="Häyry Marjo Lapin hyvinvointialue" userId="d27b276a-e359-4652-8298-3c59a3175941" providerId="ADAL" clId="{1BF7A2E8-734D-4445-85AC-418D127698BC}" dt="2025-08-21T08:55:51.768" v="141" actId="478"/>
          <ac:spMkLst>
            <pc:docMk/>
            <pc:sldMk cId="516113534" sldId="364"/>
            <ac:spMk id="3" creationId="{EABD4F85-350A-F051-3683-FC8C8CC52E37}"/>
          </ac:spMkLst>
        </pc:spChg>
        <pc:spChg chg="add mod">
          <ac:chgData name="Häyry Marjo Lapin hyvinvointialue" userId="d27b276a-e359-4652-8298-3c59a3175941" providerId="ADAL" clId="{1BF7A2E8-734D-4445-85AC-418D127698BC}" dt="2025-08-21T08:55:52.268" v="142"/>
          <ac:spMkLst>
            <pc:docMk/>
            <pc:sldMk cId="516113534" sldId="364"/>
            <ac:spMk id="4" creationId="{6701F898-6886-1686-B377-F00A1210D4D5}"/>
          </ac:spMkLst>
        </pc:spChg>
        <pc:spChg chg="add mod">
          <ac:chgData name="Häyry Marjo Lapin hyvinvointialue" userId="d27b276a-e359-4652-8298-3c59a3175941" providerId="ADAL" clId="{1BF7A2E8-734D-4445-85AC-418D127698BC}" dt="2025-08-21T08:55:52.268" v="142"/>
          <ac:spMkLst>
            <pc:docMk/>
            <pc:sldMk cId="516113534" sldId="364"/>
            <ac:spMk id="7" creationId="{AAF730B7-7F95-D5AD-5970-A4FBD45D6EF4}"/>
          </ac:spMkLst>
        </pc:spChg>
        <pc:spChg chg="add mod">
          <ac:chgData name="Häyry Marjo Lapin hyvinvointialue" userId="d27b276a-e359-4652-8298-3c59a3175941" providerId="ADAL" clId="{1BF7A2E8-734D-4445-85AC-418D127698BC}" dt="2025-08-21T08:55:52.268" v="142"/>
          <ac:spMkLst>
            <pc:docMk/>
            <pc:sldMk cId="516113534" sldId="364"/>
            <ac:spMk id="8" creationId="{0EC7AD98-2ABC-650B-E04D-5A763531BACB}"/>
          </ac:spMkLst>
        </pc:spChg>
        <pc:spChg chg="add mod">
          <ac:chgData name="Häyry Marjo Lapin hyvinvointialue" userId="d27b276a-e359-4652-8298-3c59a3175941" providerId="ADAL" clId="{1BF7A2E8-734D-4445-85AC-418D127698BC}" dt="2025-08-21T08:55:52.268" v="142"/>
          <ac:spMkLst>
            <pc:docMk/>
            <pc:sldMk cId="516113534" sldId="364"/>
            <ac:spMk id="10" creationId="{BD9095C0-258A-9A11-E27F-847D6408E6DB}"/>
          </ac:spMkLst>
        </pc:spChg>
        <pc:spChg chg="add mod">
          <ac:chgData name="Häyry Marjo Lapin hyvinvointialue" userId="d27b276a-e359-4652-8298-3c59a3175941" providerId="ADAL" clId="{1BF7A2E8-734D-4445-85AC-418D127698BC}" dt="2025-08-21T08:55:52.268" v="142"/>
          <ac:spMkLst>
            <pc:docMk/>
            <pc:sldMk cId="516113534" sldId="364"/>
            <ac:spMk id="11" creationId="{D1DADA05-3F47-9874-CBB6-449EDF9B45B0}"/>
          </ac:spMkLst>
        </pc:spChg>
        <pc:picChg chg="add mod">
          <ac:chgData name="Häyry Marjo Lapin hyvinvointialue" userId="d27b276a-e359-4652-8298-3c59a3175941" providerId="ADAL" clId="{1BF7A2E8-734D-4445-85AC-418D127698BC}" dt="2025-08-21T08:55:52.268" v="142"/>
          <ac:picMkLst>
            <pc:docMk/>
            <pc:sldMk cId="516113534" sldId="364"/>
            <ac:picMk id="5" creationId="{88D73494-2D2C-F42E-9445-09B1940B6C81}"/>
          </ac:picMkLst>
        </pc:picChg>
        <pc:picChg chg="add mod">
          <ac:chgData name="Häyry Marjo Lapin hyvinvointialue" userId="d27b276a-e359-4652-8298-3c59a3175941" providerId="ADAL" clId="{1BF7A2E8-734D-4445-85AC-418D127698BC}" dt="2025-08-21T08:55:52.268" v="142"/>
          <ac:picMkLst>
            <pc:docMk/>
            <pc:sldMk cId="516113534" sldId="364"/>
            <ac:picMk id="6" creationId="{00C6C798-1CAB-A78F-26E3-CCF88EFAA2ED}"/>
          </ac:picMkLst>
        </pc:picChg>
        <pc:picChg chg="add mod">
          <ac:chgData name="Häyry Marjo Lapin hyvinvointialue" userId="d27b276a-e359-4652-8298-3c59a3175941" providerId="ADAL" clId="{1BF7A2E8-734D-4445-85AC-418D127698BC}" dt="2025-08-21T08:55:52.268" v="142"/>
          <ac:picMkLst>
            <pc:docMk/>
            <pc:sldMk cId="516113534" sldId="364"/>
            <ac:picMk id="9" creationId="{ADB3CE0B-906F-340C-A0E4-A490FB0EC254}"/>
          </ac:picMkLst>
        </pc:picChg>
      </pc:sldChg>
      <pc:sldChg chg="add">
        <pc:chgData name="Häyry Marjo Lapin hyvinvointialue" userId="d27b276a-e359-4652-8298-3c59a3175941" providerId="ADAL" clId="{1BF7A2E8-734D-4445-85AC-418D127698BC}" dt="2025-08-21T08:59:29.710" v="171"/>
        <pc:sldMkLst>
          <pc:docMk/>
          <pc:sldMk cId="3434903920" sldId="365"/>
        </pc:sldMkLst>
      </pc:sldChg>
      <pc:sldChg chg="add">
        <pc:chgData name="Häyry Marjo Lapin hyvinvointialue" userId="d27b276a-e359-4652-8298-3c59a3175941" providerId="ADAL" clId="{1BF7A2E8-734D-4445-85AC-418D127698BC}" dt="2025-08-21T08:59:58.071" v="176"/>
        <pc:sldMkLst>
          <pc:docMk/>
          <pc:sldMk cId="2992657363" sldId="366"/>
        </pc:sldMkLst>
      </pc:sldChg>
      <pc:sldChg chg="addSp delSp modSp new mod">
        <pc:chgData name="Häyry Marjo Lapin hyvinvointialue" userId="d27b276a-e359-4652-8298-3c59a3175941" providerId="ADAL" clId="{1BF7A2E8-734D-4445-85AC-418D127698BC}" dt="2025-08-21T09:01:17.597" v="187" actId="1076"/>
        <pc:sldMkLst>
          <pc:docMk/>
          <pc:sldMk cId="1647893260" sldId="367"/>
        </pc:sldMkLst>
        <pc:spChg chg="mod">
          <ac:chgData name="Häyry Marjo Lapin hyvinvointialue" userId="d27b276a-e359-4652-8298-3c59a3175941" providerId="ADAL" clId="{1BF7A2E8-734D-4445-85AC-418D127698BC}" dt="2025-08-21T09:01:01.663" v="185"/>
          <ac:spMkLst>
            <pc:docMk/>
            <pc:sldMk cId="1647893260" sldId="367"/>
            <ac:spMk id="2" creationId="{A3886E16-A7FC-D918-2F73-EED073D795FB}"/>
          </ac:spMkLst>
        </pc:spChg>
        <pc:spChg chg="del">
          <ac:chgData name="Häyry Marjo Lapin hyvinvointialue" userId="d27b276a-e359-4652-8298-3c59a3175941" providerId="ADAL" clId="{1BF7A2E8-734D-4445-85AC-418D127698BC}" dt="2025-08-21T09:00:53.060" v="182" actId="478"/>
          <ac:spMkLst>
            <pc:docMk/>
            <pc:sldMk cId="1647893260" sldId="367"/>
            <ac:spMk id="3" creationId="{B6C0C697-3725-0FE7-9EDB-15E297E167BE}"/>
          </ac:spMkLst>
        </pc:spChg>
        <pc:spChg chg="add mod">
          <ac:chgData name="Häyry Marjo Lapin hyvinvointialue" userId="d27b276a-e359-4652-8298-3c59a3175941" providerId="ADAL" clId="{1BF7A2E8-734D-4445-85AC-418D127698BC}" dt="2025-08-21T09:00:53.562" v="183"/>
          <ac:spMkLst>
            <pc:docMk/>
            <pc:sldMk cId="1647893260" sldId="367"/>
            <ac:spMk id="4" creationId="{46B6C8D9-43E7-EEB2-7AEA-4D9D8F4D792C}"/>
          </ac:spMkLst>
        </pc:spChg>
        <pc:spChg chg="add mod">
          <ac:chgData name="Häyry Marjo Lapin hyvinvointialue" userId="d27b276a-e359-4652-8298-3c59a3175941" providerId="ADAL" clId="{1BF7A2E8-734D-4445-85AC-418D127698BC}" dt="2025-08-21T09:00:53.562" v="183"/>
          <ac:spMkLst>
            <pc:docMk/>
            <pc:sldMk cId="1647893260" sldId="367"/>
            <ac:spMk id="5" creationId="{CE22B8B2-9574-9546-32B2-3EF6D108BAF3}"/>
          </ac:spMkLst>
        </pc:spChg>
        <pc:spChg chg="add mod">
          <ac:chgData name="Häyry Marjo Lapin hyvinvointialue" userId="d27b276a-e359-4652-8298-3c59a3175941" providerId="ADAL" clId="{1BF7A2E8-734D-4445-85AC-418D127698BC}" dt="2025-08-21T09:01:17.597" v="187" actId="1076"/>
          <ac:spMkLst>
            <pc:docMk/>
            <pc:sldMk cId="1647893260" sldId="367"/>
            <ac:spMk id="10" creationId="{1D88A596-D78F-8B32-B8FF-5E2A7B8002B2}"/>
          </ac:spMkLst>
        </pc:spChg>
        <pc:picChg chg="add mod">
          <ac:chgData name="Häyry Marjo Lapin hyvinvointialue" userId="d27b276a-e359-4652-8298-3c59a3175941" providerId="ADAL" clId="{1BF7A2E8-734D-4445-85AC-418D127698BC}" dt="2025-08-21T09:00:53.562" v="183"/>
          <ac:picMkLst>
            <pc:docMk/>
            <pc:sldMk cId="1647893260" sldId="367"/>
            <ac:picMk id="6" creationId="{91406B39-0895-DBED-DDE5-150EE5E18060}"/>
          </ac:picMkLst>
        </pc:picChg>
        <pc:picChg chg="add mod">
          <ac:chgData name="Häyry Marjo Lapin hyvinvointialue" userId="d27b276a-e359-4652-8298-3c59a3175941" providerId="ADAL" clId="{1BF7A2E8-734D-4445-85AC-418D127698BC}" dt="2025-08-21T09:00:53.562" v="183"/>
          <ac:picMkLst>
            <pc:docMk/>
            <pc:sldMk cId="1647893260" sldId="367"/>
            <ac:picMk id="7" creationId="{0EA60C2E-BA1A-14D9-C0E1-04BEFC95F1B0}"/>
          </ac:picMkLst>
        </pc:picChg>
        <pc:picChg chg="add mod">
          <ac:chgData name="Häyry Marjo Lapin hyvinvointialue" userId="d27b276a-e359-4652-8298-3c59a3175941" providerId="ADAL" clId="{1BF7A2E8-734D-4445-85AC-418D127698BC}" dt="2025-08-21T09:00:53.562" v="183"/>
          <ac:picMkLst>
            <pc:docMk/>
            <pc:sldMk cId="1647893260" sldId="367"/>
            <ac:picMk id="8" creationId="{E9A3C338-8505-1528-9E9E-1AE12C47B3CE}"/>
          </ac:picMkLst>
        </pc:picChg>
        <pc:picChg chg="add mod">
          <ac:chgData name="Häyry Marjo Lapin hyvinvointialue" userId="d27b276a-e359-4652-8298-3c59a3175941" providerId="ADAL" clId="{1BF7A2E8-734D-4445-85AC-418D127698BC}" dt="2025-08-21T09:00:53.562" v="183"/>
          <ac:picMkLst>
            <pc:docMk/>
            <pc:sldMk cId="1647893260" sldId="367"/>
            <ac:picMk id="9" creationId="{5EC5DC02-8F44-BACF-56D7-C5033FE113F1}"/>
          </ac:picMkLst>
        </pc:picChg>
      </pc:sldChg>
      <pc:sldChg chg="add">
        <pc:chgData name="Häyry Marjo Lapin hyvinvointialue" userId="d27b276a-e359-4652-8298-3c59a3175941" providerId="ADAL" clId="{1BF7A2E8-734D-4445-85AC-418D127698BC}" dt="2025-08-21T09:03:03.930" v="206"/>
        <pc:sldMkLst>
          <pc:docMk/>
          <pc:sldMk cId="647729189" sldId="368"/>
        </pc:sldMkLst>
      </pc:sldChg>
      <pc:sldChg chg="add">
        <pc:chgData name="Häyry Marjo Lapin hyvinvointialue" userId="d27b276a-e359-4652-8298-3c59a3175941" providerId="ADAL" clId="{1BF7A2E8-734D-4445-85AC-418D127698BC}" dt="2025-08-21T09:03:25.889" v="209"/>
        <pc:sldMkLst>
          <pc:docMk/>
          <pc:sldMk cId="2666887460" sldId="369"/>
        </pc:sldMkLst>
      </pc:sldChg>
      <pc:sldChg chg="add">
        <pc:chgData name="Häyry Marjo Lapin hyvinvointialue" userId="d27b276a-e359-4652-8298-3c59a3175941" providerId="ADAL" clId="{1BF7A2E8-734D-4445-85AC-418D127698BC}" dt="2025-08-21T09:06:51.990" v="251"/>
        <pc:sldMkLst>
          <pc:docMk/>
          <pc:sldMk cId="3674698488" sldId="370"/>
        </pc:sldMkLst>
      </pc:sldChg>
      <pc:sldChg chg="add">
        <pc:chgData name="Häyry Marjo Lapin hyvinvointialue" userId="d27b276a-e359-4652-8298-3c59a3175941" providerId="ADAL" clId="{1BF7A2E8-734D-4445-85AC-418D127698BC}" dt="2025-08-21T09:07:13.472" v="254"/>
        <pc:sldMkLst>
          <pc:docMk/>
          <pc:sldMk cId="3279067748" sldId="371"/>
        </pc:sldMkLst>
      </pc:sldChg>
      <pc:sldMasterChg chg="delSldLayout">
        <pc:chgData name="Häyry Marjo Lapin hyvinvointialue" userId="d27b276a-e359-4652-8298-3c59a3175941" providerId="ADAL" clId="{1BF7A2E8-734D-4445-85AC-418D127698BC}" dt="2025-08-21T09:06:38.375" v="250" actId="47"/>
        <pc:sldMasterMkLst>
          <pc:docMk/>
          <pc:sldMasterMk cId="3900127072" sldId="2147483822"/>
        </pc:sldMasterMkLst>
        <pc:sldLayoutChg chg="del">
          <pc:chgData name="Häyry Marjo Lapin hyvinvointialue" userId="d27b276a-e359-4652-8298-3c59a3175941" providerId="ADAL" clId="{1BF7A2E8-734D-4445-85AC-418D127698BC}" dt="2025-08-21T09:06:38.375" v="250" actId="47"/>
          <pc:sldLayoutMkLst>
            <pc:docMk/>
            <pc:sldMasterMk cId="3900127072" sldId="2147483822"/>
            <pc:sldLayoutMk cId="532134318" sldId="2147483836"/>
          </pc:sldLayoutMkLst>
        </pc:sldLayoutChg>
      </pc:sldMasterChg>
    </pc:docChg>
  </pc:docChgLst>
  <pc:docChgLst>
    <pc:chgData name="Ylärakkola Aino Lapin hyvinvointialue" userId="d743112a-7d97-4f4d-95e8-e57284c53435" providerId="ADAL" clId="{AEDB0AAF-A96A-4B29-BFA7-E2C05DF859C0}"/>
    <pc:docChg chg="undo custSel modSld modMainMaster">
      <pc:chgData name="Ylärakkola Aino Lapin hyvinvointialue" userId="d743112a-7d97-4f4d-95e8-e57284c53435" providerId="ADAL" clId="{AEDB0AAF-A96A-4B29-BFA7-E2C05DF859C0}" dt="2025-08-21T05:05:42.570" v="14" actId="1076"/>
      <pc:docMkLst>
        <pc:docMk/>
      </pc:docMkLst>
      <pc:sldChg chg="addSp delSp modSp mod modClrScheme chgLayout">
        <pc:chgData name="Ylärakkola Aino Lapin hyvinvointialue" userId="d743112a-7d97-4f4d-95e8-e57284c53435" providerId="ADAL" clId="{AEDB0AAF-A96A-4B29-BFA7-E2C05DF859C0}" dt="2025-08-21T05:05:36.122" v="13" actId="27636"/>
        <pc:sldMkLst>
          <pc:docMk/>
          <pc:sldMk cId="571903726" sldId="257"/>
        </pc:sldMkLst>
        <pc:spChg chg="add del mod">
          <ac:chgData name="Ylärakkola Aino Lapin hyvinvointialue" userId="d743112a-7d97-4f4d-95e8-e57284c53435" providerId="ADAL" clId="{AEDB0AAF-A96A-4B29-BFA7-E2C05DF859C0}" dt="2025-08-21T05:05:00.932" v="10" actId="6264"/>
          <ac:spMkLst>
            <pc:docMk/>
            <pc:sldMk cId="571903726" sldId="257"/>
            <ac:spMk id="2" creationId="{F164A623-5095-D94D-E5E9-0EB94798D14D}"/>
          </ac:spMkLst>
        </pc:spChg>
        <pc:spChg chg="add del mod">
          <ac:chgData name="Ylärakkola Aino Lapin hyvinvointialue" userId="d743112a-7d97-4f4d-95e8-e57284c53435" providerId="ADAL" clId="{AEDB0AAF-A96A-4B29-BFA7-E2C05DF859C0}" dt="2025-08-21T05:05:00.932" v="10" actId="6264"/>
          <ac:spMkLst>
            <pc:docMk/>
            <pc:sldMk cId="571903726" sldId="257"/>
            <ac:spMk id="3" creationId="{BD9C67A7-1E0A-1D31-7862-8B3FDF6043D1}"/>
          </ac:spMkLst>
        </pc:spChg>
        <pc:spChg chg="mod ord">
          <ac:chgData name="Ylärakkola Aino Lapin hyvinvointialue" userId="d743112a-7d97-4f4d-95e8-e57284c53435" providerId="ADAL" clId="{AEDB0AAF-A96A-4B29-BFA7-E2C05DF859C0}" dt="2025-08-21T05:05:36.109" v="12" actId="700"/>
          <ac:spMkLst>
            <pc:docMk/>
            <pc:sldMk cId="571903726" sldId="257"/>
            <ac:spMk id="229" creationId="{00000000-0000-0000-0000-000000000000}"/>
          </ac:spMkLst>
        </pc:spChg>
        <pc:spChg chg="mod ord">
          <ac:chgData name="Ylärakkola Aino Lapin hyvinvointialue" userId="d743112a-7d97-4f4d-95e8-e57284c53435" providerId="ADAL" clId="{AEDB0AAF-A96A-4B29-BFA7-E2C05DF859C0}" dt="2025-08-21T05:05:36.122" v="13" actId="27636"/>
          <ac:spMkLst>
            <pc:docMk/>
            <pc:sldMk cId="571903726" sldId="257"/>
            <ac:spMk id="230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089767659" sldId="258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089767659" sldId="258"/>
            <ac:spMk id="259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AEDB0AAF-A96A-4B29-BFA7-E2C05DF859C0}" dt="2025-08-21T05:05:42.570" v="14" actId="1076"/>
        <pc:sldMkLst>
          <pc:docMk/>
          <pc:sldMk cId="44339707" sldId="260"/>
        </pc:sldMkLst>
        <pc:spChg chg="mod">
          <ac:chgData name="Ylärakkola Aino Lapin hyvinvointialue" userId="d743112a-7d97-4f4d-95e8-e57284c53435" providerId="ADAL" clId="{AEDB0AAF-A96A-4B29-BFA7-E2C05DF859C0}" dt="2025-08-21T05:05:42.570" v="14" actId="1076"/>
          <ac:spMkLst>
            <pc:docMk/>
            <pc:sldMk cId="44339707" sldId="260"/>
            <ac:spMk id="302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324823853" sldId="262"/>
        </pc:sldMkLst>
        <pc:spChg chg="mod">
          <ac:chgData name="Ylärakkola Aino Lapin hyvinvointialue" userId="d743112a-7d97-4f4d-95e8-e57284c53435" providerId="ADAL" clId="{AEDB0AAF-A96A-4B29-BFA7-E2C05DF859C0}" dt="2025-08-21T05:04:49.699" v="1" actId="27636"/>
          <ac:spMkLst>
            <pc:docMk/>
            <pc:sldMk cId="1324823853" sldId="262"/>
            <ac:spMk id="2" creationId="{00000000-0000-0000-0000-000000000000}"/>
          </ac:spMkLst>
        </pc:spChg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324823853" sldId="262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697196575" sldId="263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697196575" sldId="263"/>
            <ac:spMk id="378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550196075" sldId="264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550196075" sldId="264"/>
            <ac:spMk id="378" creationId="{00000000-0000-0000-0000-000000000000}"/>
          </ac:spMkLst>
        </pc:spChg>
        <pc:spChg chg="mod">
          <ac:chgData name="Ylärakkola Aino Lapin hyvinvointialue" userId="d743112a-7d97-4f4d-95e8-e57284c53435" providerId="ADAL" clId="{AEDB0AAF-A96A-4B29-BFA7-E2C05DF859C0}" dt="2025-08-21T05:04:49.707" v="2" actId="27636"/>
          <ac:spMkLst>
            <pc:docMk/>
            <pc:sldMk cId="3550196075" sldId="264"/>
            <ac:spMk id="379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244602844" sldId="265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244602844" sldId="265"/>
            <ac:spMk id="2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480415025" sldId="267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480415025" sldId="267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896271026" sldId="268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896271026" sldId="268"/>
            <ac:spMk id="2" creationId="{D410F577-BF9A-3B97-53CE-68EFB4C3219A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826683669" sldId="269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826683669" sldId="269"/>
            <ac:spMk id="2" creationId="{0446CC36-9567-2AF8-0694-059E360E43A8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091934883" sldId="270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091934883" sldId="270"/>
            <ac:spMk id="2" creationId="{4A1CFE52-019B-1D42-1A19-5131936CF076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436098624" sldId="271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436098624" sldId="271"/>
            <ac:spMk id="2" creationId="{EC047772-B14F-C08D-E586-F8DCD0661B4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87725100" sldId="272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87725100" sldId="272"/>
            <ac:spMk id="2" creationId="{4A489661-4DCC-5FC9-D322-2BDD3D61F568}"/>
          </ac:spMkLst>
        </pc:spChg>
      </pc:sldChg>
      <pc:sldChg chg="modSp mod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29427663" sldId="280"/>
        </pc:sldMkLst>
        <pc:spChg chg="mod">
          <ac:chgData name="Ylärakkola Aino Lapin hyvinvointialue" userId="d743112a-7d97-4f4d-95e8-e57284c53435" providerId="ADAL" clId="{AEDB0AAF-A96A-4B29-BFA7-E2C05DF859C0}" dt="2025-08-21T05:04:49.743" v="4" actId="27636"/>
          <ac:spMkLst>
            <pc:docMk/>
            <pc:sldMk cId="129427663" sldId="280"/>
            <ac:spMk id="2" creationId="{00000000-0000-0000-0000-000000000000}"/>
          </ac:spMkLst>
        </pc:spChg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29427663" sldId="280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4:52.652" v="7"/>
        <pc:sldMkLst>
          <pc:docMk/>
          <pc:sldMk cId="1273202011" sldId="281"/>
        </pc:sldMkLst>
        <pc:spChg chg="mod">
          <ac:chgData name="Ylärakkola Aino Lapin hyvinvointialue" userId="d743112a-7d97-4f4d-95e8-e57284c53435" providerId="ADAL" clId="{AEDB0AAF-A96A-4B29-BFA7-E2C05DF859C0}" dt="2025-08-21T05:04:52.652" v="7"/>
          <ac:spMkLst>
            <pc:docMk/>
            <pc:sldMk cId="1273202011" sldId="281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388282018" sldId="283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388282018" sldId="283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4213831701" sldId="287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4213831701" sldId="287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085750061" sldId="290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085750061" sldId="290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737529653" sldId="294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737529653" sldId="294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4:49.057" v="0"/>
        <pc:sldMkLst>
          <pc:docMk/>
          <pc:sldMk cId="2949354830" sldId="295"/>
        </pc:sldMkLst>
        <pc:spChg chg="mod">
          <ac:chgData name="Ylärakkola Aino Lapin hyvinvointialue" userId="d743112a-7d97-4f4d-95e8-e57284c53435" providerId="ADAL" clId="{AEDB0AAF-A96A-4B29-BFA7-E2C05DF859C0}" dt="2025-08-21T05:04:49.057" v="0"/>
          <ac:spMkLst>
            <pc:docMk/>
            <pc:sldMk cId="2949354830" sldId="295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848393085" sldId="301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848393085" sldId="301"/>
            <ac:spMk id="2" creationId="{62F32F47-092C-79D4-52FB-E6B91D10E3BD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986658358" sldId="308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986658358" sldId="308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4:49.057" v="0"/>
        <pc:sldMkLst>
          <pc:docMk/>
          <pc:sldMk cId="3348442124" sldId="309"/>
        </pc:sldMkLst>
        <pc:spChg chg="mod">
          <ac:chgData name="Ylärakkola Aino Lapin hyvinvointialue" userId="d743112a-7d97-4f4d-95e8-e57284c53435" providerId="ADAL" clId="{AEDB0AAF-A96A-4B29-BFA7-E2C05DF859C0}" dt="2025-08-21T05:04:49.057" v="0"/>
          <ac:spMkLst>
            <pc:docMk/>
            <pc:sldMk cId="3348442124" sldId="309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435223292" sldId="311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435223292" sldId="311"/>
            <ac:spMk id="3" creationId="{513290A6-62A4-7D1A-81A1-1813EE0812C9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270419423" sldId="312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270419423" sldId="312"/>
            <ac:spMk id="2" creationId="{2B75074B-17BC-AE2B-4915-D37D2BE31AEE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670329513" sldId="313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670329513" sldId="313"/>
            <ac:spMk id="2" creationId="{AF5582B1-7694-7D6B-399D-6803B90992F8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75510892" sldId="314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75510892" sldId="314"/>
            <ac:spMk id="2" creationId="{7CCFD737-D4FB-D44A-A1B5-6DA6559ACFB0}"/>
          </ac:spMkLst>
        </pc:spChg>
      </pc:sldChg>
      <pc:sldChg chg="modSp mod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859081462" sldId="316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859081462" sldId="316"/>
            <ac:spMk id="3" creationId="{65B7773C-145A-5EBF-9F4C-A90A947409E7}"/>
          </ac:spMkLst>
        </pc:spChg>
        <pc:spChg chg="mod">
          <ac:chgData name="Ylärakkola Aino Lapin hyvinvointialue" userId="d743112a-7d97-4f4d-95e8-e57284c53435" providerId="ADAL" clId="{AEDB0AAF-A96A-4B29-BFA7-E2C05DF859C0}" dt="2025-08-21T05:04:49.787" v="5" actId="27636"/>
          <ac:spMkLst>
            <pc:docMk/>
            <pc:sldMk cId="1859081462" sldId="316"/>
            <ac:spMk id="7" creationId="{9B65F5C2-7B2A-B0EF-0572-51482AD17D99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275721679" sldId="325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275721679" sldId="325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4:49.057" v="0"/>
        <pc:sldMkLst>
          <pc:docMk/>
          <pc:sldMk cId="3462441065" sldId="326"/>
        </pc:sldMkLst>
        <pc:spChg chg="mod">
          <ac:chgData name="Ylärakkola Aino Lapin hyvinvointialue" userId="d743112a-7d97-4f4d-95e8-e57284c53435" providerId="ADAL" clId="{AEDB0AAF-A96A-4B29-BFA7-E2C05DF859C0}" dt="2025-08-21T05:04:49.057" v="0"/>
          <ac:spMkLst>
            <pc:docMk/>
            <pc:sldMk cId="3462441065" sldId="326"/>
            <ac:spMk id="302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341841161" sldId="328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341841161" sldId="328"/>
            <ac:spMk id="2" creationId="{7578375D-25E1-15A9-B7F5-A7D7ACAE34F3}"/>
          </ac:spMkLst>
        </pc:spChg>
        <pc:spChg chg="mod">
          <ac:chgData name="Ylärakkola Aino Lapin hyvinvointialue" userId="d743112a-7d97-4f4d-95e8-e57284c53435" providerId="ADAL" clId="{AEDB0AAF-A96A-4B29-BFA7-E2C05DF859C0}" dt="2025-08-21T05:04:49.802" v="6" actId="27636"/>
          <ac:spMkLst>
            <pc:docMk/>
            <pc:sldMk cId="3341841161" sldId="328"/>
            <ac:spMk id="3" creationId="{3356511B-CA42-102C-BFCB-FBE03FF60BBB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113901905" sldId="329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113901905" sldId="329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193345034" sldId="330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193345034" sldId="330"/>
            <ac:spMk id="2" creationId="{95FD7588-01FA-7B88-4665-DF8269C82A56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55227982" sldId="331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55227982" sldId="331"/>
            <ac:spMk id="2" creationId="{95FD7588-01FA-7B88-4665-DF8269C82A56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815121310" sldId="332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815121310" sldId="332"/>
            <ac:spMk id="2" creationId="{AC55BA77-A80D-CC7B-2B78-7B5A48AD080A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1275731" sldId="333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1275731" sldId="333"/>
            <ac:spMk id="2" creationId="{AC55BA77-A80D-CC7B-2B78-7B5A48AD080A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108003818" sldId="334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108003818" sldId="334"/>
            <ac:spMk id="2" creationId="{AC55BA77-A80D-CC7B-2B78-7B5A48AD080A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871830443" sldId="335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871830443" sldId="335"/>
            <ac:spMk id="10" creationId="{2F793964-0D0D-AEA0-5AD2-1ED8EAC41F17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2707624921" sldId="336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2707624921" sldId="336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501286809" sldId="343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501286809" sldId="343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4:49.057" v="0"/>
        <pc:sldMkLst>
          <pc:docMk/>
          <pc:sldMk cId="2858024735" sldId="344"/>
        </pc:sldMkLst>
        <pc:spChg chg="mod">
          <ac:chgData name="Ylärakkola Aino Lapin hyvinvointialue" userId="d743112a-7d97-4f4d-95e8-e57284c53435" providerId="ADAL" clId="{AEDB0AAF-A96A-4B29-BFA7-E2C05DF859C0}" dt="2025-08-21T05:04:49.057" v="0"/>
          <ac:spMkLst>
            <pc:docMk/>
            <pc:sldMk cId="2858024735" sldId="344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592320010" sldId="346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592320010" sldId="346"/>
            <ac:spMk id="2" creationId="{14DC2E8E-2B66-7413-0B8B-B4240DEE48A5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924754109" sldId="348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924754109" sldId="348"/>
            <ac:spMk id="2" creationId="{AD75E5C4-F26B-177A-13D4-A7EAF9E8069C}"/>
          </ac:spMkLst>
        </pc:spChg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924754109" sldId="348"/>
            <ac:spMk id="3" creationId="{98F3E319-29C9-64CA-F3CC-76DEF1CEC102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600556201" sldId="349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600556201" sldId="349"/>
            <ac:spMk id="2" creationId="{58F23E36-B5C4-CD57-FC95-108A1AD9B0E2}"/>
          </ac:spMkLst>
        </pc:spChg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600556201" sldId="349"/>
            <ac:spMk id="3" creationId="{A429CB32-3CE9-2122-6B24-A2E7FB234CA5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1055747624" sldId="352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1055747624" sldId="352"/>
            <ac:spMk id="2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AEDB0AAF-A96A-4B29-BFA7-E2C05DF859C0}" dt="2025-08-21T05:05:27.784" v="11"/>
        <pc:sldMkLst>
          <pc:docMk/>
          <pc:sldMk cId="3411440524" sldId="353"/>
        </pc:sldMkLst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411440524" sldId="353"/>
            <ac:spMk id="2" creationId="{2F9221B9-C9E4-92E2-6D02-A76EBAFF5FA3}"/>
          </ac:spMkLst>
        </pc:spChg>
        <pc:spChg chg="mod">
          <ac:chgData name="Ylärakkola Aino Lapin hyvinvointialue" userId="d743112a-7d97-4f4d-95e8-e57284c53435" providerId="ADAL" clId="{AEDB0AAF-A96A-4B29-BFA7-E2C05DF859C0}" dt="2025-08-21T05:05:27.784" v="11"/>
          <ac:spMkLst>
            <pc:docMk/>
            <pc:sldMk cId="3411440524" sldId="353"/>
            <ac:spMk id="6" creationId="{E04775E6-A249-407E-D759-3CCDA7E877AB}"/>
          </ac:spMkLst>
        </pc:spChg>
      </pc:sldChg>
      <pc:sldMasterChg chg="addSp modSldLayout">
        <pc:chgData name="Ylärakkola Aino Lapin hyvinvointialue" userId="d743112a-7d97-4f4d-95e8-e57284c53435" providerId="ADAL" clId="{AEDB0AAF-A96A-4B29-BFA7-E2C05DF859C0}" dt="2025-08-21T05:04:49.057" v="0"/>
        <pc:sldMasterMkLst>
          <pc:docMk/>
          <pc:sldMasterMk cId="3772565478" sldId="2147483756"/>
        </pc:sldMasterMkLst>
        <pc:picChg chg="add">
          <ac:chgData name="Ylärakkola Aino Lapin hyvinvointialue" userId="d743112a-7d97-4f4d-95e8-e57284c53435" providerId="ADAL" clId="{AEDB0AAF-A96A-4B29-BFA7-E2C05DF859C0}" dt="2025-08-21T05:04:49.057" v="0"/>
          <ac:picMkLst>
            <pc:docMk/>
            <pc:sldMasterMk cId="3772565478" sldId="2147483756"/>
            <ac:picMk id="2" creationId="{DA36F898-832D-A37E-7F61-A9EAFC3FAD0A}"/>
          </ac:picMkLst>
        </pc:picChg>
        <pc:sldLayoutChg chg="addSp">
          <pc:chgData name="Ylärakkola Aino Lapin hyvinvointialue" userId="d743112a-7d97-4f4d-95e8-e57284c53435" providerId="ADAL" clId="{AEDB0AAF-A96A-4B29-BFA7-E2C05DF859C0}" dt="2025-08-21T05:04:49.057" v="0"/>
          <pc:sldLayoutMkLst>
            <pc:docMk/>
            <pc:sldMasterMk cId="3772565478" sldId="2147483756"/>
            <pc:sldLayoutMk cId="285669734" sldId="2147483758"/>
          </pc:sldLayoutMkLst>
          <pc:picChg chg="add">
            <ac:chgData name="Ylärakkola Aino Lapin hyvinvointialue" userId="d743112a-7d97-4f4d-95e8-e57284c53435" providerId="ADAL" clId="{AEDB0AAF-A96A-4B29-BFA7-E2C05DF859C0}" dt="2025-08-21T05:04:49.057" v="0"/>
            <ac:picMkLst>
              <pc:docMk/>
              <pc:sldMasterMk cId="3772565478" sldId="2147483756"/>
              <pc:sldLayoutMk cId="285669734" sldId="2147483758"/>
              <ac:picMk id="3" creationId="{A7A44D5E-585C-4E59-2A06-3F70C16307D9}"/>
            </ac:picMkLst>
          </pc:picChg>
        </pc:sldLayoutChg>
      </pc:sldMasterChg>
      <pc:sldMasterChg chg="modSldLayout">
        <pc:chgData name="Ylärakkola Aino Lapin hyvinvointialue" userId="d743112a-7d97-4f4d-95e8-e57284c53435" providerId="ADAL" clId="{AEDB0AAF-A96A-4B29-BFA7-E2C05DF859C0}" dt="2025-08-21T05:04:52.652" v="7"/>
        <pc:sldMasterMkLst>
          <pc:docMk/>
          <pc:sldMasterMk cId="2172506390" sldId="2147483801"/>
        </pc:sldMasterMkLst>
        <pc:sldLayoutChg chg="delSp">
          <pc:chgData name="Ylärakkola Aino Lapin hyvinvointialue" userId="d743112a-7d97-4f4d-95e8-e57284c53435" providerId="ADAL" clId="{AEDB0AAF-A96A-4B29-BFA7-E2C05DF859C0}" dt="2025-08-21T05:04:52.652" v="7"/>
          <pc:sldLayoutMkLst>
            <pc:docMk/>
            <pc:sldMasterMk cId="2172506390" sldId="2147483801"/>
            <pc:sldLayoutMk cId="3389560067" sldId="2147483820"/>
          </pc:sldLayoutMkLst>
          <pc:spChg chg="del">
            <ac:chgData name="Ylärakkola Aino Lapin hyvinvointialue" userId="d743112a-7d97-4f4d-95e8-e57284c53435" providerId="ADAL" clId="{AEDB0AAF-A96A-4B29-BFA7-E2C05DF859C0}" dt="2025-08-21T05:04:52.652" v="7"/>
            <ac:spMkLst>
              <pc:docMk/>
              <pc:sldMasterMk cId="2172506390" sldId="2147483801"/>
              <pc:sldLayoutMk cId="3389560067" sldId="2147483820"/>
              <ac:spMk id="49" creationId="{00000000-0000-0000-0000-000000000000}"/>
            </ac:spMkLst>
          </pc:spChg>
          <pc:picChg chg="del">
            <ac:chgData name="Ylärakkola Aino Lapin hyvinvointialue" userId="d743112a-7d97-4f4d-95e8-e57284c53435" providerId="ADAL" clId="{AEDB0AAF-A96A-4B29-BFA7-E2C05DF859C0}" dt="2025-08-21T05:04:52.652" v="7"/>
            <ac:picMkLst>
              <pc:docMk/>
              <pc:sldMasterMk cId="2172506390" sldId="2147483801"/>
              <pc:sldLayoutMk cId="3389560067" sldId="2147483820"/>
              <ac:picMk id="50" creationId="{00000000-0000-0000-0000-000000000000}"/>
            </ac:picMkLst>
          </pc:picChg>
        </pc:sldLayoutChg>
        <pc:sldLayoutChg chg="delSp">
          <pc:chgData name="Ylärakkola Aino Lapin hyvinvointialue" userId="d743112a-7d97-4f4d-95e8-e57284c53435" providerId="ADAL" clId="{AEDB0AAF-A96A-4B29-BFA7-E2C05DF859C0}" dt="2025-08-21T05:04:52.652" v="7"/>
          <pc:sldLayoutMkLst>
            <pc:docMk/>
            <pc:sldMasterMk cId="2172506390" sldId="2147483801"/>
            <pc:sldLayoutMk cId="754498538" sldId="2147483821"/>
          </pc:sldLayoutMkLst>
          <pc:picChg chg="del">
            <ac:chgData name="Ylärakkola Aino Lapin hyvinvointialue" userId="d743112a-7d97-4f4d-95e8-e57284c53435" providerId="ADAL" clId="{AEDB0AAF-A96A-4B29-BFA7-E2C05DF859C0}" dt="2025-08-21T05:04:52.652" v="7"/>
            <ac:picMkLst>
              <pc:docMk/>
              <pc:sldMasterMk cId="2172506390" sldId="2147483801"/>
              <pc:sldLayoutMk cId="754498538" sldId="2147483821"/>
              <ac:picMk id="4" creationId="{B3541140-CF51-A1C5-C655-F18D1A8637E8}"/>
            </ac:picMkLst>
          </pc:picChg>
          <pc:picChg chg="del">
            <ac:chgData name="Ylärakkola Aino Lapin hyvinvointialue" userId="d743112a-7d97-4f4d-95e8-e57284c53435" providerId="ADAL" clId="{AEDB0AAF-A96A-4B29-BFA7-E2C05DF859C0}" dt="2025-08-21T05:04:52.652" v="7"/>
            <ac:picMkLst>
              <pc:docMk/>
              <pc:sldMasterMk cId="2172506390" sldId="2147483801"/>
              <pc:sldLayoutMk cId="754498538" sldId="2147483821"/>
              <ac:picMk id="5" creationId="{8F45DCD0-96BA-51EC-8CFD-FDDB3894E45E}"/>
            </ac:picMkLst>
          </pc:picChg>
          <pc:picChg chg="del">
            <ac:chgData name="Ylärakkola Aino Lapin hyvinvointialue" userId="d743112a-7d97-4f4d-95e8-e57284c53435" providerId="ADAL" clId="{AEDB0AAF-A96A-4B29-BFA7-E2C05DF859C0}" dt="2025-08-21T05:04:52.652" v="7"/>
            <ac:picMkLst>
              <pc:docMk/>
              <pc:sldMasterMk cId="2172506390" sldId="2147483801"/>
              <pc:sldLayoutMk cId="754498538" sldId="2147483821"/>
              <ac:picMk id="6" creationId="{32D78227-44A9-24E8-6E4B-D7B7B6596CA0}"/>
            </ac:picMkLst>
          </pc:picChg>
          <pc:picChg chg="del">
            <ac:chgData name="Ylärakkola Aino Lapin hyvinvointialue" userId="d743112a-7d97-4f4d-95e8-e57284c53435" providerId="ADAL" clId="{AEDB0AAF-A96A-4B29-BFA7-E2C05DF859C0}" dt="2025-08-21T05:04:52.652" v="7"/>
            <ac:picMkLst>
              <pc:docMk/>
              <pc:sldMasterMk cId="2172506390" sldId="2147483801"/>
              <pc:sldLayoutMk cId="754498538" sldId="2147483821"/>
              <ac:picMk id="7" creationId="{5EF5DB2B-BAEE-B56F-D489-58BCD142B5FD}"/>
            </ac:picMkLst>
          </pc:picChg>
        </pc:sldLayoutChg>
      </pc:sldMasterChg>
      <pc:sldMasterChg chg="modSldLayout">
        <pc:chgData name="Ylärakkola Aino Lapin hyvinvointialue" userId="d743112a-7d97-4f4d-95e8-e57284c53435" providerId="ADAL" clId="{AEDB0AAF-A96A-4B29-BFA7-E2C05DF859C0}" dt="2025-08-21T05:05:27.784" v="11"/>
        <pc:sldMasterMkLst>
          <pc:docMk/>
          <pc:sldMasterMk cId="3900127072" sldId="2147483822"/>
        </pc:sldMasterMkLst>
        <pc:sldLayoutChg chg="delSp">
          <pc:chgData name="Ylärakkola Aino Lapin hyvinvointialue" userId="d743112a-7d97-4f4d-95e8-e57284c53435" providerId="ADAL" clId="{AEDB0AAF-A96A-4B29-BFA7-E2C05DF859C0}" dt="2025-08-21T05:05:27.784" v="11"/>
          <pc:sldLayoutMkLst>
            <pc:docMk/>
            <pc:sldMasterMk cId="3900127072" sldId="2147483822"/>
            <pc:sldLayoutMk cId="1127244532" sldId="2147483838"/>
          </pc:sldLayoutMkLst>
          <pc:spChg chg="del">
            <ac:chgData name="Ylärakkola Aino Lapin hyvinvointialue" userId="d743112a-7d97-4f4d-95e8-e57284c53435" providerId="ADAL" clId="{AEDB0AAF-A96A-4B29-BFA7-E2C05DF859C0}" dt="2025-08-21T05:05:27.784" v="11"/>
            <ac:spMkLst>
              <pc:docMk/>
              <pc:sldMasterMk cId="3900127072" sldId="2147483822"/>
              <pc:sldLayoutMk cId="1127244532" sldId="2147483838"/>
              <ac:spMk id="62" creationId="{00000000-0000-0000-0000-000000000000}"/>
            </ac:spMkLst>
          </pc:spChg>
          <pc:picChg chg="del">
            <ac:chgData name="Ylärakkola Aino Lapin hyvinvointialue" userId="d743112a-7d97-4f4d-95e8-e57284c53435" providerId="ADAL" clId="{AEDB0AAF-A96A-4B29-BFA7-E2C05DF859C0}" dt="2025-08-21T05:05:27.784" v="11"/>
            <ac:picMkLst>
              <pc:docMk/>
              <pc:sldMasterMk cId="3900127072" sldId="2147483822"/>
              <pc:sldLayoutMk cId="1127244532" sldId="2147483838"/>
              <ac:picMk id="2" creationId="{F7E15A71-DEC8-91D4-BD1E-0F780865810A}"/>
            </ac:picMkLst>
          </pc:picChg>
          <pc:picChg chg="del">
            <ac:chgData name="Ylärakkola Aino Lapin hyvinvointialue" userId="d743112a-7d97-4f4d-95e8-e57284c53435" providerId="ADAL" clId="{AEDB0AAF-A96A-4B29-BFA7-E2C05DF859C0}" dt="2025-08-21T05:05:27.784" v="11"/>
            <ac:picMkLst>
              <pc:docMk/>
              <pc:sldMasterMk cId="3900127072" sldId="2147483822"/>
              <pc:sldLayoutMk cId="1127244532" sldId="2147483838"/>
              <ac:picMk id="3" creationId="{81882033-C2FC-9CF7-C4D2-A08AF31E14A8}"/>
            </ac:picMkLst>
          </pc:picChg>
          <pc:picChg chg="del">
            <ac:chgData name="Ylärakkola Aino Lapin hyvinvointialue" userId="d743112a-7d97-4f4d-95e8-e57284c53435" providerId="ADAL" clId="{AEDB0AAF-A96A-4B29-BFA7-E2C05DF859C0}" dt="2025-08-21T05:05:27.784" v="11"/>
            <ac:picMkLst>
              <pc:docMk/>
              <pc:sldMasterMk cId="3900127072" sldId="2147483822"/>
              <pc:sldLayoutMk cId="1127244532" sldId="2147483838"/>
              <ac:picMk id="4" creationId="{7D7BCE5B-5716-183F-9E8C-7780C8BC1C82}"/>
            </ac:picMkLst>
          </pc:picChg>
        </pc:sldLayoutChg>
        <pc:sldLayoutChg chg="delSp">
          <pc:chgData name="Ylärakkola Aino Lapin hyvinvointialue" userId="d743112a-7d97-4f4d-95e8-e57284c53435" providerId="ADAL" clId="{AEDB0AAF-A96A-4B29-BFA7-E2C05DF859C0}" dt="2025-08-21T05:05:27.784" v="11"/>
          <pc:sldLayoutMkLst>
            <pc:docMk/>
            <pc:sldMasterMk cId="3900127072" sldId="2147483822"/>
            <pc:sldLayoutMk cId="1062036719" sldId="2147483839"/>
          </pc:sldLayoutMkLst>
          <pc:picChg chg="del">
            <ac:chgData name="Ylärakkola Aino Lapin hyvinvointialue" userId="d743112a-7d97-4f4d-95e8-e57284c53435" providerId="ADAL" clId="{AEDB0AAF-A96A-4B29-BFA7-E2C05DF859C0}" dt="2025-08-21T05:05:27.784" v="11"/>
            <ac:picMkLst>
              <pc:docMk/>
              <pc:sldMasterMk cId="3900127072" sldId="2147483822"/>
              <pc:sldLayoutMk cId="1062036719" sldId="2147483839"/>
              <ac:picMk id="2" creationId="{207EE6AD-24DE-153F-C5DD-5969ABE2E9A9}"/>
            </ac:picMkLst>
          </pc:picChg>
          <pc:picChg chg="del">
            <ac:chgData name="Ylärakkola Aino Lapin hyvinvointialue" userId="d743112a-7d97-4f4d-95e8-e57284c53435" providerId="ADAL" clId="{AEDB0AAF-A96A-4B29-BFA7-E2C05DF859C0}" dt="2025-08-21T05:05:27.784" v="11"/>
            <ac:picMkLst>
              <pc:docMk/>
              <pc:sldMasterMk cId="3900127072" sldId="2147483822"/>
              <pc:sldLayoutMk cId="1062036719" sldId="2147483839"/>
              <ac:picMk id="3" creationId="{52BFCD7E-2B69-79A0-0171-BDBBEDF0D1EE}"/>
            </ac:picMkLst>
          </pc:picChg>
        </pc:sldLayoutChg>
        <pc:sldLayoutChg chg="delSp">
          <pc:chgData name="Ylärakkola Aino Lapin hyvinvointialue" userId="d743112a-7d97-4f4d-95e8-e57284c53435" providerId="ADAL" clId="{AEDB0AAF-A96A-4B29-BFA7-E2C05DF859C0}" dt="2025-08-21T05:05:27.784" v="11"/>
          <pc:sldLayoutMkLst>
            <pc:docMk/>
            <pc:sldMasterMk cId="3900127072" sldId="2147483822"/>
            <pc:sldLayoutMk cId="3827526334" sldId="2147483840"/>
          </pc:sldLayoutMkLst>
          <pc:picChg chg="del">
            <ac:chgData name="Ylärakkola Aino Lapin hyvinvointialue" userId="d743112a-7d97-4f4d-95e8-e57284c53435" providerId="ADAL" clId="{AEDB0AAF-A96A-4B29-BFA7-E2C05DF859C0}" dt="2025-08-21T05:05:27.784" v="11"/>
            <ac:picMkLst>
              <pc:docMk/>
              <pc:sldMasterMk cId="3900127072" sldId="2147483822"/>
              <pc:sldLayoutMk cId="3827526334" sldId="2147483840"/>
              <ac:picMk id="2" creationId="{F1825671-72AB-4BDD-5626-AF0AC404D0B6}"/>
            </ac:picMkLst>
          </pc:picChg>
          <pc:picChg chg="del">
            <ac:chgData name="Ylärakkola Aino Lapin hyvinvointialue" userId="d743112a-7d97-4f4d-95e8-e57284c53435" providerId="ADAL" clId="{AEDB0AAF-A96A-4B29-BFA7-E2C05DF859C0}" dt="2025-08-21T05:05:27.784" v="11"/>
            <ac:picMkLst>
              <pc:docMk/>
              <pc:sldMasterMk cId="3900127072" sldId="2147483822"/>
              <pc:sldLayoutMk cId="3827526334" sldId="2147483840"/>
              <ac:picMk id="3" creationId="{2E092B09-6555-B9B7-8C90-9546AFBACA56}"/>
            </ac:picMkLst>
          </pc:picChg>
        </pc:sldLayoutChg>
      </pc:sldMasterChg>
    </pc:docChg>
  </pc:docChgLst>
  <pc:docChgLst>
    <pc:chgData name="Häyry Marjo Lapin hyvinvointialue" userId="d27b276a-e359-4652-8298-3c59a3175941" providerId="ADAL" clId="{86A88CB4-D675-471F-BC3D-DAF6322827E7}"/>
    <pc:docChg chg="delSld modSld">
      <pc:chgData name="Häyry Marjo Lapin hyvinvointialue" userId="d27b276a-e359-4652-8298-3c59a3175941" providerId="ADAL" clId="{86A88CB4-D675-471F-BC3D-DAF6322827E7}" dt="2025-08-26T11:34:50.300" v="45" actId="1076"/>
      <pc:docMkLst>
        <pc:docMk/>
      </pc:docMkLst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571903726" sldId="257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196839619" sldId="259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44339707" sldId="260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324823853" sldId="262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697196575" sldId="263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550196075" sldId="264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244602844" sldId="265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63850970" sldId="266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480415025" sldId="267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896271026" sldId="268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826683669" sldId="269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091934883" sldId="270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436098624" sldId="271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87725100" sldId="272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741935666" sldId="273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577119111" sldId="274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116206573" sldId="275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055012704" sldId="276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34888057" sldId="278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273202011" sldId="281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633925186" sldId="282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663639165" sldId="285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599587893" sldId="286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36616845" sldId="288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452683340" sldId="289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085750061" sldId="290"/>
        </pc:sldMkLst>
      </pc:sldChg>
      <pc:sldChg chg="addSp modSp mod">
        <pc:chgData name="Häyry Marjo Lapin hyvinvointialue" userId="d27b276a-e359-4652-8298-3c59a3175941" providerId="ADAL" clId="{86A88CB4-D675-471F-BC3D-DAF6322827E7}" dt="2025-08-26T11:34:06.587" v="32" actId="20577"/>
        <pc:sldMkLst>
          <pc:docMk/>
          <pc:sldMk cId="3875011984" sldId="297"/>
        </pc:sldMkLst>
        <pc:spChg chg="add mod">
          <ac:chgData name="Häyry Marjo Lapin hyvinvointialue" userId="d27b276a-e359-4652-8298-3c59a3175941" providerId="ADAL" clId="{86A88CB4-D675-471F-BC3D-DAF6322827E7}" dt="2025-08-26T11:34:06.587" v="32" actId="20577"/>
          <ac:spMkLst>
            <pc:docMk/>
            <pc:sldMk cId="3875011984" sldId="297"/>
            <ac:spMk id="2" creationId="{88D93F0B-7F56-1193-A5F4-4EEB0354FBAE}"/>
          </ac:spMkLst>
        </pc:spChg>
      </pc:sldChg>
      <pc:sldChg chg="addSp modSp mod modNotesTx">
        <pc:chgData name="Häyry Marjo Lapin hyvinvointialue" userId="d27b276a-e359-4652-8298-3c59a3175941" providerId="ADAL" clId="{86A88CB4-D675-471F-BC3D-DAF6322827E7}" dt="2025-08-26T11:34:50.300" v="45" actId="1076"/>
        <pc:sldMkLst>
          <pc:docMk/>
          <pc:sldMk cId="1830379292" sldId="299"/>
        </pc:sldMkLst>
        <pc:spChg chg="add mod">
          <ac:chgData name="Häyry Marjo Lapin hyvinvointialue" userId="d27b276a-e359-4652-8298-3c59a3175941" providerId="ADAL" clId="{86A88CB4-D675-471F-BC3D-DAF6322827E7}" dt="2025-08-26T11:34:50.300" v="45" actId="1076"/>
          <ac:spMkLst>
            <pc:docMk/>
            <pc:sldMk cId="1830379292" sldId="299"/>
            <ac:spMk id="6" creationId="{E283241B-2A80-33EC-3AC2-2A2F76315C2D}"/>
          </ac:spMkLst>
        </pc:spChg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712161487" sldId="304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627457277" sldId="306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167433932" sldId="307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348442124" sldId="309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805990842" sldId="310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270419423" sldId="312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670329513" sldId="313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75510892" sldId="314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946763257" sldId="315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859081462" sldId="316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50275989" sldId="317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372349796" sldId="318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947088783" sldId="319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509837453" sldId="320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126373377" sldId="321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95761494" sldId="323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825487964" sldId="324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462441065" sldId="326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613366376" sldId="327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341841161" sldId="328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113901905" sldId="329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193345034" sldId="330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55227982" sldId="331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815121310" sldId="332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1275731" sldId="333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108003818" sldId="334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871830443" sldId="335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707624921" sldId="336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897670866" sldId="337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192054755" sldId="338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373776146" sldId="339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048632814" sldId="341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110974646" sldId="342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858024735" sldId="344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800106494" sldId="345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592320010" sldId="346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983955825" sldId="347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924754109" sldId="348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600556201" sldId="349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194375197" sldId="351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055747624" sldId="352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411440524" sldId="353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630207516" sldId="355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255180581" sldId="356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837104007" sldId="357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653340793" sldId="358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158296680" sldId="359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3045978012" sldId="360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1829003120" sldId="361"/>
        </pc:sldMkLst>
      </pc:sldChg>
      <pc:sldChg chg="del">
        <pc:chgData name="Häyry Marjo Lapin hyvinvointialue" userId="d27b276a-e359-4652-8298-3c59a3175941" providerId="ADAL" clId="{86A88CB4-D675-471F-BC3D-DAF6322827E7}" dt="2025-08-26T11:32:31.677" v="0" actId="47"/>
        <pc:sldMkLst>
          <pc:docMk/>
          <pc:sldMk cId="2523364549" sldId="362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434903920" sldId="365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992657363" sldId="366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1647893260" sldId="367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647729189" sldId="368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2666887460" sldId="369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674698488" sldId="370"/>
        </pc:sldMkLst>
      </pc:sldChg>
      <pc:sldChg chg="del">
        <pc:chgData name="Häyry Marjo Lapin hyvinvointialue" userId="d27b276a-e359-4652-8298-3c59a3175941" providerId="ADAL" clId="{86A88CB4-D675-471F-BC3D-DAF6322827E7}" dt="2025-08-26T11:32:46.976" v="1" actId="47"/>
        <pc:sldMkLst>
          <pc:docMk/>
          <pc:sldMk cId="3279067748" sldId="371"/>
        </pc:sldMkLst>
      </pc:sldChg>
      <pc:sldMasterChg chg="delSldLayout">
        <pc:chgData name="Häyry Marjo Lapin hyvinvointialue" userId="d27b276a-e359-4652-8298-3c59a3175941" providerId="ADAL" clId="{86A88CB4-D675-471F-BC3D-DAF6322827E7}" dt="2025-08-26T11:32:46.976" v="1" actId="47"/>
        <pc:sldMasterMkLst>
          <pc:docMk/>
          <pc:sldMasterMk cId="3900127072" sldId="2147483822"/>
        </pc:sldMasterMkLst>
        <pc:sldLayoutChg chg="del">
          <pc:chgData name="Häyry Marjo Lapin hyvinvointialue" userId="d27b276a-e359-4652-8298-3c59a3175941" providerId="ADAL" clId="{86A88CB4-D675-471F-BC3D-DAF6322827E7}" dt="2025-08-26T11:32:46.976" v="1" actId="47"/>
          <pc:sldLayoutMkLst>
            <pc:docMk/>
            <pc:sldMasterMk cId="3900127072" sldId="2147483822"/>
            <pc:sldLayoutMk cId="510237932" sldId="2147483824"/>
          </pc:sldLayoutMkLst>
        </pc:sldLayoutChg>
        <pc:sldLayoutChg chg="del">
          <pc:chgData name="Häyry Marjo Lapin hyvinvointialue" userId="d27b276a-e359-4652-8298-3c59a3175941" providerId="ADAL" clId="{86A88CB4-D675-471F-BC3D-DAF6322827E7}" dt="2025-08-26T11:32:31.677" v="0" actId="47"/>
          <pc:sldLayoutMkLst>
            <pc:docMk/>
            <pc:sldMasterMk cId="3900127072" sldId="2147483822"/>
            <pc:sldLayoutMk cId="2897792985" sldId="2147483825"/>
          </pc:sldLayoutMkLst>
        </pc:sldLayoutChg>
        <pc:sldLayoutChg chg="del">
          <pc:chgData name="Häyry Marjo Lapin hyvinvointialue" userId="d27b276a-e359-4652-8298-3c59a3175941" providerId="ADAL" clId="{86A88CB4-D675-471F-BC3D-DAF6322827E7}" dt="2025-08-26T11:32:46.976" v="1" actId="47"/>
          <pc:sldLayoutMkLst>
            <pc:docMk/>
            <pc:sldMasterMk cId="3900127072" sldId="2147483822"/>
            <pc:sldLayoutMk cId="714568322" sldId="2147483837"/>
          </pc:sldLayoutMkLst>
        </pc:sldLayoutChg>
        <pc:sldLayoutChg chg="del">
          <pc:chgData name="Häyry Marjo Lapin hyvinvointialue" userId="d27b276a-e359-4652-8298-3c59a3175941" providerId="ADAL" clId="{86A88CB4-D675-471F-BC3D-DAF6322827E7}" dt="2025-08-26T11:32:31.677" v="0" actId="47"/>
          <pc:sldLayoutMkLst>
            <pc:docMk/>
            <pc:sldMasterMk cId="3900127072" sldId="2147483822"/>
            <pc:sldLayoutMk cId="2186610176" sldId="2147483841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EE251CEA-3948-079F-BE68-3A3CE1A074B5}"/>
    <pc:docChg chg="delSld">
      <pc:chgData name="Vuomajoki Pilvi Lapin hyvinvointialue" userId="S::pilvi.vuomajoki@lapha.fi::60d87394-98b4-48bf-b92d-e9dabc40c515" providerId="AD" clId="Web-{EE251CEA-3948-079F-BE68-3A3CE1A074B5}" dt="2025-08-04T10:37:35.125" v="0"/>
      <pc:docMkLst>
        <pc:docMk/>
      </pc:docMkLst>
      <pc:sldChg chg="del">
        <pc:chgData name="Vuomajoki Pilvi Lapin hyvinvointialue" userId="S::pilvi.vuomajoki@lapha.fi::60d87394-98b4-48bf-b92d-e9dabc40c515" providerId="AD" clId="Web-{EE251CEA-3948-079F-BE68-3A3CE1A074B5}" dt="2025-08-04T10:37:35.125" v="0"/>
        <pc:sldMkLst>
          <pc:docMk/>
          <pc:sldMk cId="2533190958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01E6F-E6E9-4925-98DA-3E16345E2B55}" type="datetimeFigureOut">
              <a:rPr lang="fi-FI" smtClean="0"/>
              <a:t>26.8.2025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E3EC5-C14C-4B65-A4F8-EBBF28921B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75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2DAB1804-018F-9662-C599-E1F7A96C6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>
            <a:extLst>
              <a:ext uri="{FF2B5EF4-FFF2-40B4-BE49-F238E27FC236}">
                <a16:creationId xmlns:a16="http://schemas.microsoft.com/office/drawing/2014/main" id="{0FA21985-730C-2737-80F6-2B81A44E8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:notes">
            <a:extLst>
              <a:ext uri="{FF2B5EF4-FFF2-40B4-BE49-F238E27FC236}">
                <a16:creationId xmlns:a16="http://schemas.microsoft.com/office/drawing/2014/main" id="{626D27FD-36DD-0E5C-0B47-103E9E083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38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Vinkkejä sovelluksista: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/>
              <a:t>Focus </a:t>
            </a:r>
            <a:r>
              <a:rPr lang="fi-FI" err="1"/>
              <a:t>Tool</a:t>
            </a:r>
            <a:r>
              <a:rPr lang="fi-FI"/>
              <a:t>- </a:t>
            </a:r>
            <a:r>
              <a:rPr lang="fi-FI" err="1"/>
              <a:t>app</a:t>
            </a:r>
            <a:r>
              <a:rPr lang="fi-FI"/>
              <a:t> nuorille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err="1"/>
              <a:t>Forest</a:t>
            </a:r>
            <a:endParaRPr lang="fi-FI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/>
              <a:t>Apple Watch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/>
              <a:t>Ruokaostos- sovellukset</a:t>
            </a:r>
          </a:p>
        </p:txBody>
      </p:sp>
    </p:spTree>
    <p:extLst>
      <p:ext uri="{BB962C8B-B14F-4D97-AF65-F5344CB8AC3E}">
        <p14:creationId xmlns:p14="http://schemas.microsoft.com/office/powerpoint/2010/main" val="2494435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200" indent="-171450">
              <a:defRPr/>
            </a:pPr>
            <a:r>
              <a:rPr lang="en-US"/>
              <a:t>HUOM! </a:t>
            </a:r>
            <a:r>
              <a:rPr lang="en-US" err="1"/>
              <a:t>Välitehtävä</a:t>
            </a:r>
            <a:r>
              <a:rPr lang="en-US"/>
              <a:t> </a:t>
            </a:r>
            <a:r>
              <a:rPr lang="en-US" err="1"/>
              <a:t>perustuu</a:t>
            </a:r>
            <a:r>
              <a:rPr lang="en-US"/>
              <a:t> </a:t>
            </a:r>
            <a:r>
              <a:rPr lang="en-US" err="1"/>
              <a:t>vapaaehtoisuuteen</a:t>
            </a:r>
            <a:r>
              <a:rPr lang="en-US"/>
              <a:t>.</a:t>
            </a:r>
          </a:p>
          <a:p>
            <a:pPr marL="33020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tabLst/>
              <a:defRPr/>
            </a:pPr>
            <a:r>
              <a:rPr lang="fi-FI"/>
              <a:t>Mikäli aikaa, voidaan yhdessä</a:t>
            </a:r>
            <a:r>
              <a:rPr lang="fi-FI" baseline="0"/>
              <a:t> miettiä</a:t>
            </a:r>
            <a:r>
              <a:rPr lang="fi-FI"/>
              <a:t> minkä arjen askareen voisi kellottaa. Näin kaikki saisivat</a:t>
            </a:r>
            <a:r>
              <a:rPr lang="fi-FI" baseline="0"/>
              <a:t> vinkkiä </a:t>
            </a:r>
            <a:r>
              <a:rPr lang="fi-FI"/>
              <a:t>omaan mietintään. Jos löytyisi kaikille sama tekeminen, voisi vertailla seuraavalla kerralla. Lisäyksenä arvio miten kauan menee tekemiseen omasta mielestä </a:t>
            </a:r>
          </a:p>
        </p:txBody>
      </p:sp>
    </p:spTree>
    <p:extLst>
      <p:ext uri="{BB962C8B-B14F-4D97-AF65-F5344CB8AC3E}">
        <p14:creationId xmlns:p14="http://schemas.microsoft.com/office/powerpoint/2010/main" val="132302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/>
              <a:t>Tähän tulee palautelinkki, joka jaetaan jokaisen kerran päätteeksi:</a:t>
            </a:r>
            <a:r>
              <a:rPr lang="fi-FI" baseline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/>
              <a:t>Yhteinen kiitos ja kannustavia sanoja kaikille mukana olleille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168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Valmentajat</a:t>
            </a:r>
            <a:r>
              <a:rPr lang="en-US"/>
              <a:t> </a:t>
            </a:r>
            <a:r>
              <a:rPr lang="en-US" err="1"/>
              <a:t>laittavat</a:t>
            </a:r>
            <a:r>
              <a:rPr lang="en-US"/>
              <a:t> </a:t>
            </a:r>
            <a:r>
              <a:rPr lang="en-US" err="1"/>
              <a:t>kellonajat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03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fi-FI"/>
              <a:t>Ohjaajilla tulee olla joku varasuunnitelma, mikäli valmennettavat eivät ole tehneet välitehtävää. Voi esim. Esitellä jonkun sovelluksen.</a:t>
            </a: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7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C224A0DC-596E-6551-E6A9-B3CEC796D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>
            <a:extLst>
              <a:ext uri="{FF2B5EF4-FFF2-40B4-BE49-F238E27FC236}">
                <a16:creationId xmlns:a16="http://schemas.microsoft.com/office/drawing/2014/main" id="{910FFC74-04B7-CE64-B81B-E6151BC504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:notes">
            <a:extLst>
              <a:ext uri="{FF2B5EF4-FFF2-40B4-BE49-F238E27FC236}">
                <a16:creationId xmlns:a16="http://schemas.microsoft.com/office/drawing/2014/main" id="{4EB7D5F8-18DB-2B13-263C-E30E411A8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82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Lähde: https://www.terveyskyla.fi/aivotalo/aivot-ja-toimintakyky/toiminnanohjaus/tietoa-toiminnanohjauksesta</a:t>
            </a:r>
          </a:p>
        </p:txBody>
      </p:sp>
    </p:spTree>
    <p:extLst>
      <p:ext uri="{BB962C8B-B14F-4D97-AF65-F5344CB8AC3E}">
        <p14:creationId xmlns:p14="http://schemas.microsoft.com/office/powerpoint/2010/main" val="143057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200" indent="-171450">
              <a:buFont typeface="Arial" panose="020B0604020202020204" pitchFamily="34" charset="0"/>
              <a:buChar char="•"/>
            </a:pPr>
            <a:r>
              <a:rPr lang="fi-FI"/>
              <a:t>Mitä muita asioita nuorilla tulee mieleen näihin kohtiin?</a:t>
            </a:r>
          </a:p>
          <a:p>
            <a:pPr marL="3302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Muita esimerkkejä voi olla </a:t>
            </a:r>
            <a:r>
              <a:rPr lang="fi-FI">
                <a:solidFill>
                  <a:srgbClr val="FF0000"/>
                </a:solidFill>
              </a:rPr>
              <a:t>esim. läksyjen tekeminen, musiikin kuuntelu. </a:t>
            </a:r>
          </a:p>
          <a:p>
            <a:pPr marL="15875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58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 err="1"/>
              <a:t>Gáldu</a:t>
            </a:r>
            <a:r>
              <a:rPr lang="fi-FI"/>
              <a:t>:</a:t>
            </a:r>
            <a:r>
              <a:rPr lang="fi-FI" baseline="0"/>
              <a:t> https://www.terveyskyla.fi/aivotalo/aivot-ja-toimintakyky/toiminnanohjaus/tietoa-toiminnanohjauksesta</a:t>
            </a:r>
          </a:p>
        </p:txBody>
      </p:sp>
    </p:spTree>
    <p:extLst>
      <p:ext uri="{BB962C8B-B14F-4D97-AF65-F5344CB8AC3E}">
        <p14:creationId xmlns:p14="http://schemas.microsoft.com/office/powerpoint/2010/main" val="213525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4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 slide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17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499968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4999688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AB022-EFDE-0F42-1562-54221767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8" y="376664"/>
            <a:ext cx="5045260" cy="6115824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BC378FE-9041-1090-6FC6-B87E86C9DD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5F8CE38-BF6A-BB98-0789-910E3CE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8DF6F82-AA5A-667A-7D7A-0D1F68F5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084C547-F230-F994-FE4C-3708C1ED3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0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1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1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AD84FB04-C4F6-E261-50F3-6E5A8C81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931081E7-7563-1DE0-7C4C-6810128DD5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B9D1AC39-5A53-5EDD-7C04-6116CD98E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1BE594B-8746-C8DF-77F8-D8C73BFED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34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34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30481510-DC30-765A-0B19-275EAF0D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F508AE7C-0802-F51F-499C-2FDF02F21C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C66D494-4FAB-0A8B-327C-E8F4401C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08E62D1C-F320-C35C-D39C-F1185A890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34344D0-C33C-5764-3EE7-E58453BA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3" name="Google Shape;27;p17">
            <a:extLst>
              <a:ext uri="{FF2B5EF4-FFF2-40B4-BE49-F238E27FC236}">
                <a16:creationId xmlns:a16="http://schemas.microsoft.com/office/drawing/2014/main" id="{475533CE-EBBC-1738-DE55-70D9F79C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CBBBBE7-9B15-1917-C0B1-0CC2090E5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E10777C6-BF07-0E5C-F114-30AF83219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585067" y="600200"/>
            <a:ext cx="9550399" cy="9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585067" y="1692848"/>
            <a:ext cx="9550400" cy="37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B3541140-CF51-A1C5-C655-F18D1A8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8F45DCD0-96BA-51EC-8CFD-FDDB3894E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32D78227-44A9-24E8-6E4B-D7B7B6596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5EF5DB2B-BAEE-B56F-D489-58BCD142B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7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5" name="Google Shape;125;p35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1E98DE26-B5AD-72BA-85A2-C4FA8945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10E7A227-22FC-848A-8484-8E54D4549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597263" y="6051200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609570" lvl="0" indent="-30478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C144259F-6573-850E-6895-0DD72E3B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" y="149435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BBC39239-B40A-366C-FD13-05D183D24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614" y="79952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0D5502-A69D-8FED-4FB5-00B7CAF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19" y="65903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0DE86405-CC95-8869-A4F5-2639F69B4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76" y="128711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2" name="Google Shape;132;p3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946E6FD-41C8-DDAA-6F41-93590A9B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D90901BD-02A4-F2C4-8059-A0BA43359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72C91EE-AD4B-16E3-6933-9BB6B7078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C3C79A46-C412-BBD2-37C4-7B12AD8BD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3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204A15-D473-1722-6B11-C60FF39F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BA4972D3-88A1-BFD6-3968-A5AB9C518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FB290967-F970-2342-B6EA-2AF20105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CA83F70B-D3BC-888B-30B7-28F09B53E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0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1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55" name="Google Shape;155;p61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4D0BDA7B-85FB-236C-441F-AA061851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2662B182-77BF-D8AF-AADD-756DA7435E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4F7258-D6E0-D553-9149-0D0F99264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1E18A383-E192-729F-11AF-DBB47D538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02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33" y="1536634"/>
            <a:ext cx="11048400" cy="43478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2AD0-F1AD-4A61-8840-4EFF628056EA}" type="datetimeFigureOut">
              <a:rPr lang="fi-FI" smtClean="0"/>
              <a:t>26.8.2025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Kuva 8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AD935F4-50E6-71C2-19AE-6D04E5470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10" name="Google Shape;27;p17">
            <a:extLst>
              <a:ext uri="{FF2B5EF4-FFF2-40B4-BE49-F238E27FC236}">
                <a16:creationId xmlns:a16="http://schemas.microsoft.com/office/drawing/2014/main" id="{A03E2723-E9F5-B60C-3C4E-B898ED10E8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uva 10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DC1E0B28-72D4-8B44-7DC4-33FF8235A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12" name="Kuva 11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F5FB488-2091-C4D4-5AC9-4CC467ABA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35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sp>
        <p:nvSpPr>
          <p:cNvPr id="35" name="Google Shape;35;p18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499968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4999688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9E861-1D11-EC2C-FF29-EA8CC9F6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8" y="376664"/>
            <a:ext cx="5045260" cy="6115824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3C822BD7-568B-13B0-DBDE-4EE2718C03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780516BF-F6E6-CD9D-51BB-0C2AC2312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66665D4-F641-CA4B-FD1F-D5E4CB1CE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2E83880-2EAB-7998-D2CA-2D26DB34E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7A44D5E-585C-4E59-2A06-3F70C1630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7157" y="376664"/>
            <a:ext cx="5045260" cy="6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 slide 3 1">
    <p:bg>
      <p:bgPr>
        <a:noFill/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5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6944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79" name="Google Shape;179;p65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69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180" name="Google Shape;180;p65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8065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2 - kuvapaikka">
  <p:cSld name="Title slide 3 2 - kuvapaikka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4"/>
          <p:cNvSpPr>
            <a:spLocks noGrp="1"/>
          </p:cNvSpPr>
          <p:nvPr>
            <p:ph type="pic" idx="2"/>
          </p:nvPr>
        </p:nvSpPr>
        <p:spPr>
          <a:xfrm>
            <a:off x="0" y="300"/>
            <a:ext cx="80828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64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6944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70" name="Google Shape;170;p64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69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276241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 - kuvapaikka">
  <p:cSld name="Section header 1 2 - kuvapaikka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>
            <a:spLocks noGrp="1"/>
          </p:cNvSpPr>
          <p:nvPr>
            <p:ph type="pic" idx="2"/>
          </p:nvPr>
        </p:nvSpPr>
        <p:spPr>
          <a:xfrm>
            <a:off x="0" y="300"/>
            <a:ext cx="1014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269835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1201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 header 1 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589101" y="2867800"/>
            <a:ext cx="7932143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54939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- taustakuvalla">
  <p:cSld name="Main point 2 - taustakuvall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3"/>
          <p:cNvSpPr>
            <a:spLocks noGrp="1"/>
          </p:cNvSpPr>
          <p:nvPr>
            <p:ph type="pic" idx="2"/>
          </p:nvPr>
        </p:nvSpPr>
        <p:spPr>
          <a:xfrm>
            <a:off x="6067" y="267"/>
            <a:ext cx="117788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63"/>
          <p:cNvSpPr txBox="1">
            <a:spLocks noGrp="1"/>
          </p:cNvSpPr>
          <p:nvPr>
            <p:ph type="title"/>
          </p:nvPr>
        </p:nvSpPr>
        <p:spPr>
          <a:xfrm>
            <a:off x="5850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46412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 preserve="1">
  <p:cSld name="Title slide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sp>
        <p:nvSpPr>
          <p:cNvPr id="28" name="Google Shape;28;p17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499968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4999688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AB022-EFDE-0F42-1562-54221767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8" y="376664"/>
            <a:ext cx="5045260" cy="6115824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BC378FE-9041-1090-6FC6-B87E86C9DD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5F8CE38-BF6A-BB98-0789-910E3CE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8DF6F82-AA5A-667A-7D7A-0D1F68F5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084C547-F230-F994-FE4C-3708C1ED3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5320A71F-A6F8-BE78-2166-F8458E48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7" y="376664"/>
            <a:ext cx="5045260" cy="6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 preserve="1">
  <p:cSld name="Title slide 3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sp>
        <p:nvSpPr>
          <p:cNvPr id="35" name="Google Shape;35;p18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499968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4999688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9E861-1D11-EC2C-FF29-EA8CC9F6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8" y="376664"/>
            <a:ext cx="5045260" cy="6115824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3C822BD7-568B-13B0-DBDE-4EE2718C03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780516BF-F6E6-CD9D-51BB-0C2AC2312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66665D4-F641-CA4B-FD1F-D5E4CB1CE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2E83880-2EAB-7998-D2CA-2D26DB34E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17A83D31-1AE9-DA7F-6E59-7DFDBB43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7" y="376664"/>
            <a:ext cx="5045260" cy="6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585067" y="600200"/>
            <a:ext cx="9550399" cy="9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585067" y="1692848"/>
            <a:ext cx="9550400" cy="37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Google Shape;27;p17">
            <a:extLst>
              <a:ext uri="{FF2B5EF4-FFF2-40B4-BE49-F238E27FC236}">
                <a16:creationId xmlns:a16="http://schemas.microsoft.com/office/drawing/2014/main" id="{F0B2B284-A537-80B8-AE81-D7B04FB9EF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AFBC510A-8098-4747-BDB5-A42FE05DB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1A159DF8-2265-9F18-93ED-6D46C0247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E438B8A-A536-A2C1-5E8D-30D98A4BC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  <p:pic>
        <p:nvPicPr>
          <p:cNvPr id="2" name="Google Shape;27;p17">
            <a:extLst>
              <a:ext uri="{FF2B5EF4-FFF2-40B4-BE49-F238E27FC236}">
                <a16:creationId xmlns:a16="http://schemas.microsoft.com/office/drawing/2014/main" id="{5D58D212-B026-118E-5DED-C0BA9FA8A3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82430AB6-44DD-0F66-DA36-CB2C6C4FB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E259157-AD05-D157-90B7-A579D8A3E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45C9739A-D904-8C3D-AAC3-CC451B568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14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- kuvapaikka" preserve="1">
  <p:cSld name="Title slide 1 1 - kuvapaikka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 noRot="1" noMove="1" noResize="1" noEditPoints="1" noAdjustHandles="1" noChangeArrowheads="1" noChangeShapeType="1"/>
          </p:cNvSpPr>
          <p:nvPr>
            <p:ph type="pic" idx="2"/>
          </p:nvPr>
        </p:nvSpPr>
        <p:spPr>
          <a:xfrm>
            <a:off x="-9167" y="9813"/>
            <a:ext cx="80828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14297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Google Shape;53;p20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6944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69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12" name="Kuva 1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B40F1B-AE6B-3699-A569-60C1A939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13" name="Google Shape;27;p17">
            <a:extLst>
              <a:ext uri="{FF2B5EF4-FFF2-40B4-BE49-F238E27FC236}">
                <a16:creationId xmlns:a16="http://schemas.microsoft.com/office/drawing/2014/main" id="{D4769899-1472-A759-D00B-614BEAA7A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uva 13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52D39828-DA33-40C3-62C6-1F9401C8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15" name="Kuva 14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1FB7BA3-0EA9-6CC1-7F62-AED43D242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Section header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10756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62" name="Google Shape;62;p21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15A71-DEC8-91D4-BD1E-0F780865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2"/>
            <a:ext cx="2728280" cy="33071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4538718-C83C-4594-DF52-E8FBD9CC0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8AC69F74-F1FA-299A-9A07-B0E543ADE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068EF3E-BBF8-E68A-FDCA-9A8798CFE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5F8191D-1007-95A2-5AEA-9F45794E4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FFDA9BE0-1635-D6B0-C6B9-EEF8CD84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1"/>
            <a:ext cx="2728280" cy="33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585067" y="600200"/>
            <a:ext cx="9550399" cy="9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585067" y="1692848"/>
            <a:ext cx="9550400" cy="37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Google Shape;27;p17">
            <a:extLst>
              <a:ext uri="{FF2B5EF4-FFF2-40B4-BE49-F238E27FC236}">
                <a16:creationId xmlns:a16="http://schemas.microsoft.com/office/drawing/2014/main" id="{F0B2B284-A537-80B8-AE81-D7B04FB9EF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AFBC510A-8098-4747-BDB5-A42FE05DB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1A159DF8-2265-9F18-93ED-6D46C0247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E438B8A-A536-A2C1-5E8D-30D98A4BC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  <p:pic>
        <p:nvPicPr>
          <p:cNvPr id="2" name="Google Shape;27;p17">
            <a:extLst>
              <a:ext uri="{FF2B5EF4-FFF2-40B4-BE49-F238E27FC236}">
                <a16:creationId xmlns:a16="http://schemas.microsoft.com/office/drawing/2014/main" id="{5D58D212-B026-118E-5DED-C0BA9FA8A3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82430AB6-44DD-0F66-DA36-CB2C6C4FB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E259157-AD05-D157-90B7-A579D8A3E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45C9739A-D904-8C3D-AAC3-CC451B568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500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19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82D8BDA-FE4B-03F2-7A0F-2E0046AB1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20A282E-A03C-35AA-9BF4-F7B3E4CA50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3BFEA9E-B0F7-B3F0-B76B-78AA533D3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534EA900-42C0-6033-B020-75D8227AC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8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20466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A33E6-6979-3EF6-CE4D-997AC5B0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2"/>
            <a:ext cx="2728280" cy="33071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D75E5EC-01C0-B19B-AB77-CE912A68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6574329C-AA1E-3ABB-DCCB-969E16106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832A06F-66C3-9810-5E6F-F1334F8FC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76118591-5628-8830-FB0C-F3025535A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32F7393B-F5A7-4CFE-0419-3C43AE0E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1"/>
            <a:ext cx="2728280" cy="33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8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 preserve="1">
  <p:cSld name="Section header 2 - kuvapaikka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>
            <a:spLocks noGrp="1"/>
          </p:cNvSpPr>
          <p:nvPr>
            <p:ph type="pic" idx="2"/>
          </p:nvPr>
        </p:nvSpPr>
        <p:spPr>
          <a:xfrm>
            <a:off x="0" y="300"/>
            <a:ext cx="1014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89102" y="2867800"/>
            <a:ext cx="907678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4807918-6394-FB5B-CE30-914E1F25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CAFC6984-4C7C-2748-46E5-EDC5EE8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8DCD222-2715-BE48-BB77-2BF4B632E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AA8524AC-324C-CD1F-ADA3-8E0AF1A56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9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preserve="1">
  <p:cSld name="Title and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13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0" name="Google Shape;100;p2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42257130-19AC-2154-70A4-0CEA066A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25F53990-0296-2D17-0AD3-A87AE59FC2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2102950-B4D1-82DB-AB1A-A12953C9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E523D855-444F-E81D-6E65-EDC0F9404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1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1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AD84FB04-C4F6-E261-50F3-6E5A8C81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931081E7-7563-1DE0-7C4C-6810128DD5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B9D1AC39-5A53-5EDD-7C04-6116CD98E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1BE594B-8746-C8DF-77F8-D8C73BFED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1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preserve="1">
  <p:cSld name="Title and two columns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34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34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30481510-DC30-765A-0B19-275EAF0D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F508AE7C-0802-F51F-499C-2FDF02F21C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C66D494-4FAB-0A8B-327C-E8F4401C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08E62D1C-F320-C35C-D39C-F1185A890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56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40" lvl="1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34344D0-C33C-5764-3EE7-E58453BA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3" name="Google Shape;27;p17">
            <a:extLst>
              <a:ext uri="{FF2B5EF4-FFF2-40B4-BE49-F238E27FC236}">
                <a16:creationId xmlns:a16="http://schemas.microsoft.com/office/drawing/2014/main" id="{475533CE-EBBC-1738-DE55-70D9F79C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CBBBBE7-9B15-1917-C0B1-0CC2090E5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E10777C6-BF07-0E5C-F114-30AF83219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7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 preserve="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585067" y="600200"/>
            <a:ext cx="9550399" cy="9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585067" y="1692848"/>
            <a:ext cx="9550400" cy="37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B3541140-CF51-A1C5-C655-F18D1A8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8F45DCD0-96BA-51EC-8CFD-FDDB3894E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32D78227-44A9-24E8-6E4B-D7B7B6596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5EF5DB2B-BAEE-B56F-D489-58BCD142B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3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5" name="Google Shape;125;p35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1E98DE26-B5AD-72BA-85A2-C4FA8945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10E7A227-22FC-848A-8484-8E54D4549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7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597263" y="6051200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609570" lvl="0" indent="-30478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C144259F-6573-850E-6895-0DD72E3B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" y="149435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BBC39239-B40A-366C-FD13-05D183D24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614" y="79952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0D5502-A69D-8FED-4FB5-00B7CAF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19" y="65903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0DE86405-CC95-8869-A4F5-2639F69B4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76" y="128711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- kuvapaikka">
  <p:cSld name="Title slide 1 1 - kuvapaikka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 noRot="1" noMove="1" noResize="1" noEditPoints="1" noAdjustHandles="1" noChangeArrowheads="1" noChangeShapeType="1"/>
          </p:cNvSpPr>
          <p:nvPr>
            <p:ph type="pic" idx="2"/>
          </p:nvPr>
        </p:nvSpPr>
        <p:spPr>
          <a:xfrm>
            <a:off x="-9167" y="9813"/>
            <a:ext cx="80828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14297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Google Shape;53;p20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6944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69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2" name="Kuva 1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B40F1B-AE6B-3699-A569-60C1A939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13" name="Google Shape;27;p17">
            <a:extLst>
              <a:ext uri="{FF2B5EF4-FFF2-40B4-BE49-F238E27FC236}">
                <a16:creationId xmlns:a16="http://schemas.microsoft.com/office/drawing/2014/main" id="{D4769899-1472-A759-D00B-614BEAA7A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uva 13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52D39828-DA33-40C3-62C6-1F9401C8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15" name="Kuva 14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1FB7BA3-0EA9-6CC1-7F62-AED43D242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714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2" name="Google Shape;132;p3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946E6FD-41C8-DDAA-6F41-93590A9B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D90901BD-02A4-F2C4-8059-A0BA43359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72C91EE-AD4B-16E3-6933-9BB6B7078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C3C79A46-C412-BBD2-37C4-7B12AD8BD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82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204A15-D473-1722-6B11-C60FF39F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BA4972D3-88A1-BFD6-3968-A5AB9C518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FB290967-F970-2342-B6EA-2AF20105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CA83F70B-D3BC-888B-30B7-28F09B53E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15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1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55" name="Google Shape;155;p61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4D0BDA7B-85FB-236C-441F-AA061851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2662B182-77BF-D8AF-AADD-756DA7435E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4F7258-D6E0-D553-9149-0D0F99264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1E18A383-E192-729F-11AF-DBB47D538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720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33" y="1536634"/>
            <a:ext cx="11048400" cy="43478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2AD0-F1AD-4A61-8840-4EFF628056EA}" type="datetimeFigureOut">
              <a:rPr lang="fi-FI" smtClean="0"/>
              <a:t>26.8.2025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  <p:pic>
        <p:nvPicPr>
          <p:cNvPr id="9" name="Kuva 8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AD935F4-50E6-71C2-19AE-6D04E5470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10" name="Google Shape;27;p17">
            <a:extLst>
              <a:ext uri="{FF2B5EF4-FFF2-40B4-BE49-F238E27FC236}">
                <a16:creationId xmlns:a16="http://schemas.microsoft.com/office/drawing/2014/main" id="{A03E2723-E9F5-B60C-3C4E-B898ED10E8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uva 10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DC1E0B28-72D4-8B44-7DC4-33FF8235A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12" name="Kuva 11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F5FB488-2091-C4D4-5AC9-4CC467ABA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906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 slide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17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499968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4999688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AB022-EFDE-0F42-1562-54221767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7" y="376664"/>
            <a:ext cx="5045260" cy="6115824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BC378FE-9041-1090-6FC6-B87E86C9DD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5F8CE38-BF6A-BB98-0789-910E3CE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8DF6F82-AA5A-667A-7D7A-0D1F68F5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- kuvapaikka">
  <p:cSld name="Title slide 1 1 - kuvapaikka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 noRot="1" noMove="1" noResize="1" noEditPoints="1" noAdjustHandles="1" noChangeArrowheads="1" noChangeShapeType="1"/>
          </p:cNvSpPr>
          <p:nvPr>
            <p:ph type="pic" idx="2"/>
          </p:nvPr>
        </p:nvSpPr>
        <p:spPr>
          <a:xfrm>
            <a:off x="-9166" y="9813"/>
            <a:ext cx="80828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1430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Google Shape;53;p20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6944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69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2" name="Kuva 1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B40F1B-AE6B-3699-A569-60C1A939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13" name="Google Shape;27;p17">
            <a:extLst>
              <a:ext uri="{FF2B5EF4-FFF2-40B4-BE49-F238E27FC236}">
                <a16:creationId xmlns:a16="http://schemas.microsoft.com/office/drawing/2014/main" id="{D4769899-1472-A759-D00B-614BEAA7A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C0A85DC-D324-939C-1A49-CB1A005A5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06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19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82D8BDA-FE4B-03F2-7A0F-2E0046AB1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20A282E-A03C-35AA-9BF4-F7B3E4CA50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757709E-09DF-856F-87D9-D8170DDCC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5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20466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A33E6-6979-3EF6-CE4D-997AC5B0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1"/>
            <a:ext cx="2728280" cy="33071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D75E5EC-01C0-B19B-AB77-CE912A68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6574329C-AA1E-3ABB-DCCB-969E16106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87DD83D-90C2-B6EE-6C0E-96612691F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4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>
  <p:cSld name="Section header 2 - kuvapaikka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>
            <a:spLocks noGrp="1"/>
          </p:cNvSpPr>
          <p:nvPr>
            <p:ph type="pic" idx="2"/>
          </p:nvPr>
        </p:nvSpPr>
        <p:spPr>
          <a:xfrm>
            <a:off x="0" y="300"/>
            <a:ext cx="1014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89101" y="2867800"/>
            <a:ext cx="907678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4807918-6394-FB5B-CE30-914E1F25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CAFC6984-4C7C-2748-46E5-EDC5EE8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69C866B-9064-B99B-DC97-F6D951F6E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1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1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AD84FB04-C4F6-E261-50F3-6E5A8C81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931081E7-7563-1DE0-7C4C-6810128DD5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D53B332C-2ED6-E680-5724-29F7D5452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10756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62" name="Google Shape;62;p21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15A71-DEC8-91D4-BD1E-0F780865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2"/>
            <a:ext cx="2728280" cy="33071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4538718-C83C-4594-DF52-E8FBD9CC0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8AC69F74-F1FA-299A-9A07-B0E543ADE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068EF3E-BBF8-E68A-FDCA-9A8798CFE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5F8191D-1007-95A2-5AEA-9F45794E4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2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3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3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30481510-DC30-765A-0B19-275EAF0D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F508AE7C-0802-F51F-499C-2FDF02F21C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5F98F3E7-38FD-1A19-180E-28D01EC9F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5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34344D0-C33C-5764-3EE7-E58453BA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3" name="Google Shape;27;p17">
            <a:extLst>
              <a:ext uri="{FF2B5EF4-FFF2-40B4-BE49-F238E27FC236}">
                <a16:creationId xmlns:a16="http://schemas.microsoft.com/office/drawing/2014/main" id="{475533CE-EBBC-1738-DE55-70D9F79C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CC41808-9284-E4BA-B58D-55863428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585066" y="600200"/>
            <a:ext cx="9550399" cy="9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585067" y="1692846"/>
            <a:ext cx="9550400" cy="37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B3541140-CF51-A1C5-C655-F18D1A8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8F45DCD0-96BA-51EC-8CFD-FDDB3894E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3D48233-AC60-FAEB-DEDD-2741898D1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4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597263" y="6051200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C144259F-6573-850E-6895-0DD72E3B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" y="14943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BBC39239-B40A-366C-FD13-05D183D24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614" y="79952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0D5502-A69D-8FED-4FB5-00B7CAF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04" y="65902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2" name="Google Shape;132;p3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946E6FD-41C8-DDAA-6F41-93590A9B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D90901BD-02A4-F2C4-8059-A0BA43359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D4F9E91-2BBE-573F-D58B-D6E80E1FF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8" y="6061261"/>
            <a:ext cx="713596" cy="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9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10756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44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1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55" name="Google Shape;155;p61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2036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752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19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82D8BDA-FE4B-03F2-7A0F-2E0046AB1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20A282E-A03C-35AA-9BF4-F7B3E4CA50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3BFEA9E-B0F7-B3F0-B76B-78AA533D3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534EA900-42C0-6033-B020-75D8227AC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8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20466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A33E6-6979-3EF6-CE4D-997AC5B0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2"/>
            <a:ext cx="2728280" cy="33071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D75E5EC-01C0-B19B-AB77-CE912A68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6574329C-AA1E-3ABB-DCCB-969E16106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832A06F-66C3-9810-5E6F-F1334F8FC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76118591-5628-8830-FB0C-F3025535A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6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>
  <p:cSld name="Section header 2 - kuvapaikka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>
            <a:spLocks noGrp="1"/>
          </p:cNvSpPr>
          <p:nvPr>
            <p:ph type="pic" idx="2"/>
          </p:nvPr>
        </p:nvSpPr>
        <p:spPr>
          <a:xfrm>
            <a:off x="0" y="300"/>
            <a:ext cx="1014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89102" y="2867800"/>
            <a:ext cx="907678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4807918-6394-FB5B-CE30-914E1F25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CAFC6984-4C7C-2748-46E5-EDC5EE8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8DCD222-2715-BE48-BB77-2BF4B632E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AA8524AC-324C-CD1F-ADA3-8E0AF1A56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13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70" lvl="0" indent="-45717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0" name="Google Shape;100;p2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42257130-19AC-2154-70A4-0CEA066A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25F53990-0296-2D17-0AD3-A87AE59FC2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6" y="6075311"/>
            <a:ext cx="2973047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2102950-B4D1-82DB-AB1A-A12953C9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30" y="6061262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E523D855-444F-E81D-6E65-EDC0F9404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7" y="612407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0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Kuva 1" descr="Kuva, joka sisältää kohteen teksti, kuvakaappaus, Fontti, Sähkönsininen&#10;&#10;Tekoälyllä luotu sisältö voi olla virheellistä.">
            <a:extLst>
              <a:ext uri="{FF2B5EF4-FFF2-40B4-BE49-F238E27FC236}">
                <a16:creationId xmlns:a16="http://schemas.microsoft.com/office/drawing/2014/main" id="{DA36F898-832D-A37E-7F61-A9EAFC3FAD0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72" y="6160791"/>
            <a:ext cx="2540379" cy="6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5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56370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01270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8" r:id="rId12"/>
    <p:sldLayoutId id="2147483839" r:id="rId13"/>
    <p:sldLayoutId id="214748384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F2318F46-48F5-1B89-11B1-36F024812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>
            <a:extLst>
              <a:ext uri="{FF2B5EF4-FFF2-40B4-BE49-F238E27FC236}">
                <a16:creationId xmlns:a16="http://schemas.microsoft.com/office/drawing/2014/main" id="{A3863A70-6A68-8266-49A0-95F25FA6B8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fi-FI" sz="4267"/>
              <a:t>NuortenVire</a:t>
            </a:r>
          </a:p>
        </p:txBody>
      </p:sp>
      <p:sp>
        <p:nvSpPr>
          <p:cNvPr id="230" name="Google Shape;230;p1">
            <a:extLst>
              <a:ext uri="{FF2B5EF4-FFF2-40B4-BE49-F238E27FC236}">
                <a16:creationId xmlns:a16="http://schemas.microsoft.com/office/drawing/2014/main" id="{08AA47F6-8F6A-4712-ACD3-9D476E18F5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indent="0"/>
            <a:r>
              <a:rPr lang="fi-FI"/>
              <a:t>Gáiddusjoavkohárjehus</a:t>
            </a:r>
          </a:p>
          <a:p>
            <a:pPr marL="0" indent="0"/>
            <a:r>
              <a:rPr lang="fi-FI"/>
              <a:t>Bvm</a:t>
            </a:r>
          </a:p>
          <a:p>
            <a:pPr marL="0" indent="0"/>
            <a:r>
              <a:rPr lang="fi-FI"/>
              <a:t>Bagadalliid namat</a:t>
            </a:r>
          </a:p>
        </p:txBody>
      </p:sp>
    </p:spTree>
    <p:extLst>
      <p:ext uri="{BB962C8B-B14F-4D97-AF65-F5344CB8AC3E}">
        <p14:creationId xmlns:p14="http://schemas.microsoft.com/office/powerpoint/2010/main" val="83872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2F47-092C-79D4-52FB-E6B91D10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e-FI"/>
              <a:t>Iežan doaibma ja vuogit árgga várás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C6B575-075C-0638-4E44-0AD85212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933" y="1536633"/>
            <a:ext cx="6248415" cy="4196688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se-FI" sz="1867"/>
              <a:t>Makkár hástalusat dus leat, go vikkat hálddašit iežat dahkama?</a:t>
            </a:r>
          </a:p>
          <a:p>
            <a:pPr marL="152396" indent="0">
              <a:buNone/>
            </a:pPr>
            <a:endParaRPr lang="se-FI" sz="1867"/>
          </a:p>
          <a:p>
            <a:pPr marL="152396" indent="0">
              <a:buNone/>
            </a:pPr>
            <a:r>
              <a:rPr lang="se-FI" sz="1867"/>
              <a:t>Makkár vierut ja rutiinnat dus leat? </a:t>
            </a:r>
          </a:p>
          <a:p>
            <a:pPr marL="152396" indent="0">
              <a:buNone/>
            </a:pPr>
            <a:endParaRPr lang="se-FI" sz="1867"/>
          </a:p>
          <a:p>
            <a:pPr marL="152396" indent="0">
              <a:buNone/>
            </a:pPr>
            <a:r>
              <a:rPr lang="se-FI" sz="1867"/>
              <a:t>Mo dat oidnojit du árggas?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679098" y="6005261"/>
            <a:ext cx="2953053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67" err="1">
                <a:latin typeface="Montserrat" panose="020B0604020202020204" charset="0"/>
              </a:rPr>
              <a:t>Ráidogovva</a:t>
            </a:r>
            <a:r>
              <a:rPr lang="fi-FI" sz="1067">
                <a:latin typeface="Montserrat" panose="020B0604020202020204" charset="0"/>
              </a:rPr>
              <a:t>: Kirjo-orava, Jenni Kettusalo.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8" y="1350965"/>
            <a:ext cx="4654296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2F47-092C-79D4-52FB-E6B91D10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e-FI"/>
              <a:t>Vuogit árgga várás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C6B575-075C-0638-4E44-0AD852121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se-FI" sz="1600"/>
              <a:t>Sáhttá geavahit:</a:t>
            </a:r>
          </a:p>
          <a:p>
            <a:pPr marL="152396" indent="0">
              <a:buNone/>
            </a:pPr>
            <a:endParaRPr lang="se-FI" sz="1600"/>
          </a:p>
          <a:p>
            <a:r>
              <a:rPr lang="se-FI" sz="1600"/>
              <a:t>Kaleandarii čállin (ee. </a:t>
            </a:r>
            <a:r>
              <a:rPr lang="se-FI" sz="1600" err="1"/>
              <a:t>seaidne</a:t>
            </a:r>
            <a:r>
              <a:rPr lang="se-FI" sz="1600"/>
              <a:t>- ja persovnnalaš kaleandar)</a:t>
            </a:r>
          </a:p>
          <a:p>
            <a:r>
              <a:rPr lang="se-FI" sz="1600"/>
              <a:t>Time </a:t>
            </a:r>
            <a:r>
              <a:rPr lang="se-FI" sz="1600" err="1"/>
              <a:t>Timer</a:t>
            </a:r>
            <a:r>
              <a:rPr lang="se-FI" sz="1600"/>
              <a:t>, alárbmat, áiggi čuovvun</a:t>
            </a:r>
          </a:p>
          <a:p>
            <a:r>
              <a:rPr lang="se-FI" sz="1600"/>
              <a:t>Ovddalgihtii plánen</a:t>
            </a:r>
          </a:p>
          <a:p>
            <a:r>
              <a:rPr lang="se-FI" sz="1600"/>
              <a:t>Rutiinnat</a:t>
            </a:r>
          </a:p>
          <a:p>
            <a:r>
              <a:rPr lang="se-FI" sz="1600"/>
              <a:t>Muitolisttut (ášši visualiseren)</a:t>
            </a:r>
          </a:p>
          <a:p>
            <a:r>
              <a:rPr lang="se-FI" sz="1600"/>
              <a:t>Bargga alccet dárkilis doaibmanrávvagiid</a:t>
            </a:r>
          </a:p>
          <a:p>
            <a:r>
              <a:rPr lang="se-FI" sz="1600"/>
              <a:t>Noađuhuvvama geahpedeapmi, </a:t>
            </a:r>
            <a:r>
              <a:rPr lang="se-FI" sz="1600" err="1"/>
              <a:t>mindfulness</a:t>
            </a:r>
            <a:r>
              <a:rPr lang="se-FI" sz="1600"/>
              <a:t>- hárjehusat</a:t>
            </a:r>
          </a:p>
          <a:p>
            <a:r>
              <a:rPr lang="se-FI" sz="1600"/>
              <a:t>Mii nu eará, mii?</a:t>
            </a:r>
          </a:p>
          <a:p>
            <a:endParaRPr lang="se-FI" sz="1600"/>
          </a:p>
          <a:p>
            <a:pPr marL="152396" indent="0">
              <a:buNone/>
            </a:pPr>
            <a:endParaRPr lang="se-FI" sz="1600"/>
          </a:p>
          <a:p>
            <a:pPr marL="152396" indent="0">
              <a:buNone/>
            </a:pPr>
            <a:r>
              <a:rPr lang="se-FI" sz="1600"/>
              <a:t>Muitte gudnejahttit iežat iešvuođaid, go plánet doaimma!</a:t>
            </a:r>
          </a:p>
          <a:p>
            <a:pPr marL="152396" indent="0">
              <a:buNone/>
            </a:pPr>
            <a:endParaRPr lang="fi-FI" sz="1867"/>
          </a:p>
          <a:p>
            <a:endParaRPr lang="fi-FI" sz="1867"/>
          </a:p>
          <a:p>
            <a:endParaRPr lang="fi-FI" sz="1867"/>
          </a:p>
          <a:p>
            <a:endParaRPr lang="fi-FI" sz="1867"/>
          </a:p>
        </p:txBody>
      </p:sp>
      <p:pic>
        <p:nvPicPr>
          <p:cNvPr id="4098" name="Picture 2" descr="kalent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25" y="2263959"/>
            <a:ext cx="3751155" cy="31005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7275625" y="5525017"/>
            <a:ext cx="129234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67" err="1">
                <a:latin typeface="Montserrat" panose="020B0604020202020204" charset="0"/>
              </a:rPr>
              <a:t>Govva</a:t>
            </a:r>
            <a:r>
              <a:rPr lang="fi-FI" sz="1067">
                <a:latin typeface="Montserrat" panose="020B0604020202020204" charset="0"/>
              </a:rPr>
              <a:t>: Papunet.</a:t>
            </a:r>
          </a:p>
        </p:txBody>
      </p:sp>
    </p:spTree>
    <p:extLst>
      <p:ext uri="{BB962C8B-B14F-4D97-AF65-F5344CB8AC3E}">
        <p14:creationId xmlns:p14="http://schemas.microsoft.com/office/powerpoint/2010/main" val="84839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36" y="586419"/>
            <a:ext cx="8204669" cy="1122400"/>
          </a:xfrm>
        </p:spPr>
        <p:txBody>
          <a:bodyPr>
            <a:normAutofit/>
          </a:bodyPr>
          <a:lstStyle/>
          <a:p>
            <a:r>
              <a:rPr lang="se-FI" sz="3733"/>
              <a:t>Mo joatkit?</a:t>
            </a:r>
          </a:p>
        </p:txBody>
      </p:sp>
      <p:sp>
        <p:nvSpPr>
          <p:cNvPr id="3" name="Tekstin paikkamerkki 4"/>
          <p:cNvSpPr txBox="1">
            <a:spLocks/>
          </p:cNvSpPr>
          <p:nvPr/>
        </p:nvSpPr>
        <p:spPr>
          <a:xfrm>
            <a:off x="598336" y="1708820"/>
            <a:ext cx="8050917" cy="3987442"/>
          </a:xfrm>
          <a:prstGeom prst="rect">
            <a:avLst/>
          </a:prstGeom>
        </p:spPr>
        <p:txBody>
          <a:bodyPr lIns="121920" tIns="60960" rIns="121920" bIns="6096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e-FI" sz="1800" b="1">
                <a:solidFill>
                  <a:srgbClr val="111111"/>
                </a:solidFill>
                <a:latin typeface="Montserrat" panose="020B0604020202020204" charset="0"/>
              </a:rPr>
              <a:t>Bargobihttá</a:t>
            </a:r>
          </a:p>
          <a:p>
            <a:endParaRPr lang="se-FI" sz="1800" b="1">
              <a:solidFill>
                <a:srgbClr val="111111"/>
              </a:solidFill>
              <a:latin typeface="Montserrat" panose="020B0604020202020204" charset="0"/>
            </a:endParaRPr>
          </a:p>
          <a:p>
            <a:r>
              <a:rPr lang="se-FI" sz="1800">
                <a:solidFill>
                  <a:srgbClr val="111111"/>
                </a:solidFill>
                <a:latin typeface="Montserrat"/>
              </a:rPr>
              <a:t>Bargobihttán áigegeavaheami </a:t>
            </a:r>
            <a:r>
              <a:rPr lang="se-FI" sz="1800">
                <a:solidFill>
                  <a:schemeClr val="tx1"/>
                </a:solidFill>
                <a:latin typeface="Montserrat"/>
              </a:rPr>
              <a:t>hámuheapmi</a:t>
            </a:r>
            <a:r>
              <a:rPr lang="se-FI" sz="1800">
                <a:solidFill>
                  <a:srgbClr val="111111"/>
                </a:solidFill>
                <a:latin typeface="Montserrat"/>
              </a:rPr>
              <a:t>. </a:t>
            </a:r>
          </a:p>
          <a:p>
            <a:r>
              <a:rPr lang="se-FI" sz="1800">
                <a:solidFill>
                  <a:srgbClr val="111111"/>
                </a:solidFill>
                <a:latin typeface="Montserrat"/>
              </a:rPr>
              <a:t>Smiehta, man guhká dus manná muhtin hástaleaddji árgga barggu dahkamii. Váldde áiggi, man guhká barggu dahkamii albma láhkai manai. </a:t>
            </a:r>
          </a:p>
          <a:p>
            <a:endParaRPr lang="fi-FI" sz="1800">
              <a:solidFill>
                <a:srgbClr val="111111"/>
              </a:solidFill>
              <a:latin typeface="Montserrat"/>
            </a:endParaRPr>
          </a:p>
          <a:p>
            <a:endParaRPr lang="fi-FI" sz="1800">
              <a:solidFill>
                <a:srgbClr val="111111"/>
              </a:solidFill>
              <a:latin typeface="Montserrat" panose="020B0604020202020204" charset="0"/>
            </a:endParaRPr>
          </a:p>
          <a:p>
            <a:r>
              <a:rPr lang="se-FI" sz="1800" b="1">
                <a:solidFill>
                  <a:srgbClr val="111111"/>
                </a:solidFill>
                <a:latin typeface="Montserrat" panose="020B0604020202020204" charset="0"/>
              </a:rPr>
              <a:t>Čuovvovaš deaivvadeamit</a:t>
            </a:r>
          </a:p>
          <a:p>
            <a:endParaRPr lang="fi-FI" sz="1800" b="1">
              <a:solidFill>
                <a:srgbClr val="111111"/>
              </a:solidFill>
              <a:latin typeface="Montserrat"/>
            </a:endParaRPr>
          </a:p>
          <a:p>
            <a:pPr defTabSz="1219170">
              <a:lnSpc>
                <a:spcPct val="90000"/>
              </a:lnSpc>
              <a:defRPr/>
            </a:pPr>
            <a:r>
              <a:rPr lang="fi-FI" sz="1800"/>
              <a:t>B</a:t>
            </a:r>
            <a:r>
              <a:rPr lang="en" sz="1800"/>
              <a:t>vm</a:t>
            </a:r>
            <a:r>
              <a:rPr lang="se-FI" sz="1800" kern="0">
                <a:solidFill>
                  <a:srgbClr val="111111"/>
                </a:solidFill>
                <a:latin typeface="Montserrat" panose="020B0604020202020204" charset="0"/>
              </a:rPr>
              <a:t>:</a:t>
            </a:r>
            <a:r>
              <a:rPr lang="se-FI" sz="180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se-FI" sz="1800" kern="0">
                <a:solidFill>
                  <a:schemeClr val="tx1"/>
                </a:solidFill>
                <a:latin typeface="Montserrat"/>
                <a:sym typeface="Montserrat"/>
              </a:rPr>
              <a:t>Noađuhuvvan, nana bealit ja návccat</a:t>
            </a:r>
            <a:endParaRPr lang="se-FI" sz="1800" kern="0">
              <a:solidFill>
                <a:schemeClr val="tx1"/>
              </a:solidFill>
              <a:sym typeface="Arial"/>
            </a:endParaRPr>
          </a:p>
          <a:p>
            <a:pPr defTabSz="1219170">
              <a:lnSpc>
                <a:spcPct val="90000"/>
              </a:lnSpc>
              <a:defRPr/>
            </a:pPr>
            <a:r>
              <a:rPr lang="fi-FI" sz="1800"/>
              <a:t>B</a:t>
            </a:r>
            <a:r>
              <a:rPr lang="en" sz="1800"/>
              <a:t>vm</a:t>
            </a:r>
            <a:r>
              <a:rPr lang="se-FI" sz="1800" kern="0">
                <a:solidFill>
                  <a:srgbClr val="111111"/>
                </a:solidFill>
                <a:latin typeface="Montserrat" panose="020B0604020202020204" charset="0"/>
              </a:rPr>
              <a:t>:</a:t>
            </a:r>
            <a:r>
              <a:rPr lang="fi-FI" sz="180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en" sz="1800" kern="0">
                <a:solidFill>
                  <a:schemeClr val="tx1"/>
                </a:solidFill>
                <a:latin typeface="Montserrat"/>
                <a:sym typeface="Arial"/>
              </a:rPr>
              <a:t>Sosiála gaskavuođat ja vuorrováikkuhus</a:t>
            </a:r>
          </a:p>
          <a:p>
            <a:pPr defTabSz="1219170">
              <a:defRPr/>
            </a:pPr>
            <a:r>
              <a:rPr lang="fi-FI" sz="1800"/>
              <a:t>B</a:t>
            </a:r>
            <a:r>
              <a:rPr lang="en" sz="1800"/>
              <a:t>vm</a:t>
            </a:r>
            <a:r>
              <a:rPr lang="se-FI" sz="1800" kern="0">
                <a:solidFill>
                  <a:srgbClr val="111111"/>
                </a:solidFill>
                <a:latin typeface="Montserrat" panose="020B0604020202020204" charset="0"/>
              </a:rPr>
              <a:t>:</a:t>
            </a:r>
            <a:r>
              <a:rPr lang="fi-FI" sz="180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se-FI" sz="1800" kern="0">
                <a:solidFill>
                  <a:schemeClr val="tx1"/>
                </a:solidFill>
                <a:latin typeface="Montserrat"/>
                <a:cs typeface="Calibri"/>
                <a:sym typeface="Arial"/>
              </a:rPr>
              <a:t>Boahtteáigi</a:t>
            </a:r>
            <a:r>
              <a:rPr lang="fi-FI" sz="1800" kern="0">
                <a:solidFill>
                  <a:schemeClr val="tx1"/>
                </a:solidFill>
                <a:latin typeface="Montserrat"/>
                <a:cs typeface="Calibri"/>
                <a:sym typeface="Arial"/>
              </a:rPr>
              <a:t> ja </a:t>
            </a:r>
            <a:r>
              <a:rPr lang="se-FI" sz="1800" kern="0">
                <a:solidFill>
                  <a:schemeClr val="tx1"/>
                </a:solidFill>
                <a:latin typeface="Montserrat"/>
                <a:cs typeface="Calibri"/>
                <a:sym typeface="Arial"/>
              </a:rPr>
              <a:t>árgga</a:t>
            </a:r>
            <a:r>
              <a:rPr lang="fi-FI" sz="1800" kern="0">
                <a:solidFill>
                  <a:schemeClr val="tx1"/>
                </a:solidFill>
                <a:latin typeface="Montserrat"/>
                <a:cs typeface="Calibri"/>
                <a:sym typeface="Arial"/>
              </a:rPr>
              <a:t> </a:t>
            </a:r>
            <a:r>
              <a:rPr lang="se-FI" sz="1800" kern="0">
                <a:solidFill>
                  <a:schemeClr val="tx1"/>
                </a:solidFill>
                <a:latin typeface="Montserrat"/>
                <a:cs typeface="Calibri"/>
                <a:sym typeface="Arial"/>
              </a:rPr>
              <a:t>hálddašeapmi</a:t>
            </a:r>
          </a:p>
          <a:p>
            <a:endParaRPr lang="fi-FI" sz="1867"/>
          </a:p>
        </p:txBody>
      </p:sp>
    </p:spTree>
    <p:extLst>
      <p:ext uri="{BB962C8B-B14F-4D97-AF65-F5344CB8AC3E}">
        <p14:creationId xmlns:p14="http://schemas.microsoft.com/office/powerpoint/2010/main" val="236612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e-FI" sz="3733"/>
              <a:t>Máhcahat</a:t>
            </a:r>
          </a:p>
        </p:txBody>
      </p:sp>
    </p:spTree>
    <p:extLst>
      <p:ext uri="{BB962C8B-B14F-4D97-AF65-F5344CB8AC3E}">
        <p14:creationId xmlns:p14="http://schemas.microsoft.com/office/powerpoint/2010/main" val="390445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25" y="438150"/>
            <a:ext cx="4203862" cy="551160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"/>
          <p:cNvSpPr txBox="1"/>
          <p:nvPr/>
        </p:nvSpPr>
        <p:spPr>
          <a:xfrm>
            <a:off x="3328528" y="2920187"/>
            <a:ext cx="4119055" cy="108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108108"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Giitu go ledjet mielde!</a:t>
            </a:r>
            <a:endParaRPr lang="fi-FI" b="1">
              <a:solidFill>
                <a:schemeClr val="dk1"/>
              </a:solidFill>
              <a:ea typeface="Montserrat"/>
            </a:endParaRPr>
          </a:p>
          <a:p>
            <a:pPr algn="ctr">
              <a:lnSpc>
                <a:spcPct val="114999"/>
              </a:lnSpc>
              <a:spcAft>
                <a:spcPts val="1600"/>
              </a:spcAft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💜</a:t>
            </a:r>
            <a:endParaRPr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7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61C5B-7860-5E44-DBD2-46596DAB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2A995-4043-FDE2-8AAB-B9B939A5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36" y="586419"/>
            <a:ext cx="8204669" cy="1122400"/>
          </a:xfrm>
        </p:spPr>
        <p:txBody>
          <a:bodyPr/>
          <a:lstStyle/>
          <a:p>
            <a:r>
              <a:rPr lang="se-FI"/>
              <a:t>Deaivvadeami prográmma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7FB64C54-3230-26EE-BAD4-14E4EB01B2EB}"/>
              </a:ext>
            </a:extLst>
          </p:cNvPr>
          <p:cNvSpPr txBox="1">
            <a:spLocks/>
          </p:cNvSpPr>
          <p:nvPr/>
        </p:nvSpPr>
        <p:spPr>
          <a:xfrm>
            <a:off x="598336" y="1708821"/>
            <a:ext cx="7238136" cy="3718537"/>
          </a:xfrm>
          <a:prstGeom prst="rect">
            <a:avLst/>
          </a:prstGeom>
        </p:spPr>
        <p:txBody>
          <a:bodyPr lIns="121920" tIns="60960" rIns="121920" bIns="6096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>
              <a:lnSpc>
                <a:spcPct val="150000"/>
              </a:lnSpc>
              <a:buSzPts val="1400"/>
            </a:pPr>
            <a:r>
              <a:rPr lang="se-FI" sz="1600" b="1" err="1">
                <a:latin typeface="Montserrat"/>
              </a:rPr>
              <a:t>DBM</a:t>
            </a:r>
            <a:r>
              <a:rPr lang="se-FI" sz="1600" b="1">
                <a:latin typeface="Montserrat"/>
              </a:rPr>
              <a:t>	</a:t>
            </a:r>
            <a:r>
              <a:rPr lang="se-FI" sz="1600">
                <a:latin typeface="Montserrat"/>
              </a:rPr>
              <a:t>	Deaivvadeami prográmma</a:t>
            </a:r>
          </a:p>
          <a:p>
            <a:pPr defTabSz="1219140">
              <a:lnSpc>
                <a:spcPct val="150000"/>
              </a:lnSpc>
              <a:buSzPts val="1400"/>
            </a:pPr>
            <a:r>
              <a:rPr lang="se-FI" sz="1600">
                <a:latin typeface="Montserrat"/>
              </a:rPr>
              <a:t>		Orienteren joavkobagadeapmái</a:t>
            </a:r>
          </a:p>
          <a:p>
            <a:pPr defTabSz="1219140">
              <a:lnSpc>
                <a:spcPct val="150000"/>
              </a:lnSpc>
              <a:buSzPts val="1400"/>
            </a:pPr>
            <a:r>
              <a:rPr lang="se-FI" sz="1600">
                <a:latin typeface="Montserrat"/>
              </a:rPr>
              <a:t>		Bargobihtá gieđahallan</a:t>
            </a:r>
          </a:p>
          <a:p>
            <a:pPr defTabSz="1219140">
              <a:lnSpc>
                <a:spcPct val="150000"/>
              </a:lnSpc>
              <a:buSzPts val="1400"/>
            </a:pPr>
            <a:endParaRPr lang="se-FI" sz="1600">
              <a:latin typeface="Montserrat" panose="020B0604020202020204" charset="0"/>
            </a:endParaRPr>
          </a:p>
          <a:p>
            <a:pPr defTabSz="1219140">
              <a:lnSpc>
                <a:spcPct val="150000"/>
              </a:lnSpc>
              <a:buSzPts val="1400"/>
            </a:pPr>
            <a:r>
              <a:rPr lang="se-FI" sz="1600" b="1" err="1">
                <a:latin typeface="Montserrat"/>
              </a:rPr>
              <a:t>DBM</a:t>
            </a:r>
            <a:r>
              <a:rPr lang="se-FI" sz="1600">
                <a:latin typeface="Montserrat"/>
              </a:rPr>
              <a:t>		Deaivvadeami ulbmila ásaheapmi</a:t>
            </a:r>
            <a:r>
              <a:rPr lang="se-FI" sz="1600">
                <a:latin typeface="Montserrat"/>
                <a:cs typeface="Segoe UI"/>
              </a:rPr>
              <a:t>			Beaivvi temá</a:t>
            </a:r>
          </a:p>
          <a:p>
            <a:pPr defTabSz="1219140">
              <a:lnSpc>
                <a:spcPct val="150000"/>
              </a:lnSpc>
              <a:buSzPts val="1400"/>
            </a:pPr>
            <a:r>
              <a:rPr lang="se-FI" sz="1600">
                <a:latin typeface="Montserrat"/>
                <a:cs typeface="Segoe UI"/>
              </a:rPr>
              <a:t>		Boddu</a:t>
            </a:r>
          </a:p>
          <a:p>
            <a:pPr defTabSz="1219140">
              <a:lnSpc>
                <a:spcPct val="150000"/>
              </a:lnSpc>
              <a:buSzPts val="1400"/>
            </a:pPr>
            <a:r>
              <a:rPr lang="se-FI" sz="1600">
                <a:latin typeface="Montserrat"/>
                <a:cs typeface="Segoe UI"/>
              </a:rPr>
              <a:t>		Oktasaš ságastallan</a:t>
            </a:r>
          </a:p>
          <a:p>
            <a:pPr defTabSz="1219140">
              <a:lnSpc>
                <a:spcPct val="150000"/>
              </a:lnSpc>
              <a:buSzPts val="1400"/>
            </a:pPr>
            <a:endParaRPr lang="se-FI" sz="1600">
              <a:latin typeface="Montserrat" panose="020B0604020202020204" charset="0"/>
            </a:endParaRPr>
          </a:p>
          <a:p>
            <a:pPr defTabSz="1219140">
              <a:lnSpc>
                <a:spcPct val="150000"/>
              </a:lnSpc>
              <a:buSzPts val="1400"/>
            </a:pPr>
            <a:r>
              <a:rPr lang="se-FI" sz="1600" b="1" err="1">
                <a:latin typeface="Montserrat"/>
              </a:rPr>
              <a:t>DBM</a:t>
            </a:r>
            <a:r>
              <a:rPr lang="se-FI" sz="1600">
                <a:latin typeface="Montserrat"/>
              </a:rPr>
              <a:t>		Joatkka ja bargobihttá</a:t>
            </a:r>
          </a:p>
          <a:p>
            <a:pPr defTabSz="1219140">
              <a:lnSpc>
                <a:spcPct val="150000"/>
              </a:lnSpc>
              <a:buSzPts val="1400"/>
            </a:pPr>
            <a:r>
              <a:rPr lang="se-FI" sz="1600">
                <a:latin typeface="Montserrat"/>
              </a:rPr>
              <a:t>		Máhcahat</a:t>
            </a:r>
          </a:p>
        </p:txBody>
      </p:sp>
    </p:spTree>
    <p:extLst>
      <p:ext uri="{BB962C8B-B14F-4D97-AF65-F5344CB8AC3E}">
        <p14:creationId xmlns:p14="http://schemas.microsoft.com/office/powerpoint/2010/main" val="80975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/>
          <p:nvPr/>
        </p:nvSpPr>
        <p:spPr>
          <a:xfrm>
            <a:off x="9123527" y="3102224"/>
            <a:ext cx="1838239" cy="1214107"/>
          </a:xfrm>
          <a:prstGeom prst="homePlate">
            <a:avLst>
              <a:gd name="adj" fmla="val 15459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fi-FI" sz="1200" kern="0">
              <a:solidFill>
                <a:srgbClr val="FF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lang="fi-FI" sz="1200" kern="0">
              <a:solidFill>
                <a:srgbClr val="FF0000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390" name="Google Shape;390;p50"/>
          <p:cNvSpPr/>
          <p:nvPr/>
        </p:nvSpPr>
        <p:spPr>
          <a:xfrm>
            <a:off x="7416462" y="3104365"/>
            <a:ext cx="1895724" cy="1218971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2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0"/>
          <p:cNvSpPr/>
          <p:nvPr/>
        </p:nvSpPr>
        <p:spPr>
          <a:xfrm>
            <a:off x="5715647" y="3101871"/>
            <a:ext cx="1938263" cy="1203264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2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0"/>
          <p:cNvSpPr/>
          <p:nvPr/>
        </p:nvSpPr>
        <p:spPr>
          <a:xfrm>
            <a:off x="4048911" y="3102974"/>
            <a:ext cx="1927887" cy="1215813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2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0"/>
          <p:cNvSpPr/>
          <p:nvPr/>
        </p:nvSpPr>
        <p:spPr>
          <a:xfrm>
            <a:off x="2219427" y="3101703"/>
            <a:ext cx="2021856" cy="1204860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2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0"/>
          <p:cNvSpPr/>
          <p:nvPr/>
        </p:nvSpPr>
        <p:spPr>
          <a:xfrm>
            <a:off x="820467" y="3101701"/>
            <a:ext cx="1674127" cy="1213155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2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0"/>
          <p:cNvSpPr txBox="1"/>
          <p:nvPr/>
        </p:nvSpPr>
        <p:spPr>
          <a:xfrm>
            <a:off x="2571231" y="3420278"/>
            <a:ext cx="1727035" cy="56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defRPr/>
            </a:pPr>
            <a:r>
              <a:rPr lang="se-FI" sz="1067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DOVDDUID DÁIDDUT JA </a:t>
            </a:r>
            <a:r>
              <a:rPr lang="se-FI" sz="1067" b="1" kern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IEŠDOVDAMUŠ</a:t>
            </a:r>
            <a:endParaRPr lang="se-FI" sz="1067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396" name="Google Shape;396;p50"/>
          <p:cNvSpPr txBox="1"/>
          <p:nvPr/>
        </p:nvSpPr>
        <p:spPr>
          <a:xfrm>
            <a:off x="4242826" y="3421516"/>
            <a:ext cx="1692111" cy="56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defRPr/>
            </a:pPr>
            <a:r>
              <a:rPr lang="fi-FI" sz="1067" b="1" kern="0">
                <a:solidFill>
                  <a:srgbClr val="FFFFFF"/>
                </a:solidFill>
                <a:latin typeface="Montserrat"/>
                <a:cs typeface="Arial"/>
                <a:sym typeface="Montserrat"/>
              </a:rPr>
              <a:t>IEŽAS DOAIMMA STIVREN JA VUOGIT ÁRGGA VÁRÁS</a:t>
            </a:r>
            <a:endParaRPr lang="fi-FI" sz="18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50"/>
          <p:cNvSpPr txBox="1"/>
          <p:nvPr/>
        </p:nvSpPr>
        <p:spPr>
          <a:xfrm>
            <a:off x="7587529" y="3398170"/>
            <a:ext cx="1770105" cy="56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defRPr/>
            </a:pPr>
            <a:r>
              <a:rPr lang="en" sz="1067" b="1" kern="0">
                <a:solidFill>
                  <a:srgbClr val="FFFFFF"/>
                </a:solidFill>
                <a:latin typeface="Montserrat"/>
                <a:cs typeface="Arial"/>
                <a:sym typeface="Arial"/>
              </a:rPr>
              <a:t>SOSIÁLA GASKAVUOĐAT JA VUORROVÁIKKUHUS</a:t>
            </a:r>
          </a:p>
        </p:txBody>
      </p:sp>
      <p:sp>
        <p:nvSpPr>
          <p:cNvPr id="400" name="Google Shape;400;p50"/>
          <p:cNvSpPr txBox="1"/>
          <p:nvPr/>
        </p:nvSpPr>
        <p:spPr>
          <a:xfrm>
            <a:off x="826242" y="3313551"/>
            <a:ext cx="1573089" cy="77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se-FI" sz="1067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MII LEA DOAIBMANÁKCA JA MO DAT OIDNO MUS?</a:t>
            </a:r>
          </a:p>
        </p:txBody>
      </p:sp>
      <p:sp>
        <p:nvSpPr>
          <p:cNvPr id="401" name="Google Shape;401;p50"/>
          <p:cNvSpPr txBox="1"/>
          <p:nvPr/>
        </p:nvSpPr>
        <p:spPr>
          <a:xfrm>
            <a:off x="605306" y="4496032"/>
            <a:ext cx="1241033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10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mánnu/jahki</a:t>
            </a:r>
            <a:endParaRPr lang="fi-FI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08" name="Google Shape;408;p50" descr="Johtajisto tasaisella täytöllä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468" y="4455957"/>
            <a:ext cx="351611" cy="35161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0"/>
          <p:cNvSpPr txBox="1"/>
          <p:nvPr/>
        </p:nvSpPr>
        <p:spPr>
          <a:xfrm>
            <a:off x="9312185" y="5791242"/>
            <a:ext cx="1857360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se-FI" sz="1000" kern="0">
                <a:solidFill>
                  <a:srgbClr val="1C1C1C"/>
                </a:solidFill>
                <a:latin typeface="Montserrat"/>
                <a:ea typeface="Montserrat"/>
                <a:cs typeface="Montserrat"/>
                <a:sym typeface="Montserrat"/>
              </a:rPr>
              <a:t>= Joavku čoahkkana</a:t>
            </a:r>
            <a:endParaRPr lang="se-FI" sz="1000" kern="0">
              <a:solidFill>
                <a:srgbClr val="1C1C1C"/>
              </a:solidFill>
              <a:latin typeface="Montserrat"/>
              <a:cs typeface="Arial"/>
              <a:sym typeface="Arial"/>
            </a:endParaRPr>
          </a:p>
        </p:txBody>
      </p:sp>
      <p:pic>
        <p:nvPicPr>
          <p:cNvPr id="417" name="Google Shape;417;p50" descr="Johtajisto tasaisella täytöllä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9895" y="5754737"/>
            <a:ext cx="351611" cy="351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96;p50">
            <a:extLst>
              <a:ext uri="{FF2B5EF4-FFF2-40B4-BE49-F238E27FC236}">
                <a16:creationId xmlns:a16="http://schemas.microsoft.com/office/drawing/2014/main" id="{DEC6129A-B854-F6DE-5384-835D7DBE806A}"/>
              </a:ext>
            </a:extLst>
          </p:cNvPr>
          <p:cNvSpPr txBox="1"/>
          <p:nvPr/>
        </p:nvSpPr>
        <p:spPr>
          <a:xfrm>
            <a:off x="5972387" y="3421484"/>
            <a:ext cx="1677072" cy="71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defRPr/>
            </a:pPr>
            <a:r>
              <a:rPr lang="fi-FI" sz="1067" b="1" kern="0">
                <a:solidFill>
                  <a:srgbClr val="FFFFFF"/>
                </a:solidFill>
                <a:latin typeface="Montserrat"/>
                <a:cs typeface="Arial"/>
                <a:sym typeface="Montserrat"/>
              </a:rPr>
              <a:t>NOAĐUHUVVAN, NANA BEALIT JA NÁVCCAT</a:t>
            </a:r>
            <a:endParaRPr lang="fi-FI" sz="18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90000"/>
              </a:lnSpc>
              <a:buClr>
                <a:srgbClr val="000000"/>
              </a:buClr>
              <a:defRPr/>
            </a:pPr>
            <a:endParaRPr lang="en" sz="1067" kern="0">
              <a:solidFill>
                <a:srgbClr val="FF0000"/>
              </a:solidFill>
              <a:latin typeface="Montserrat"/>
              <a:cs typeface="Arial"/>
              <a:sym typeface="Arial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A49806F-1829-6543-B14A-1F7CA080BEA8}"/>
              </a:ext>
            </a:extLst>
          </p:cNvPr>
          <p:cNvSpPr txBox="1"/>
          <p:nvPr/>
        </p:nvSpPr>
        <p:spPr>
          <a:xfrm>
            <a:off x="9312186" y="3400405"/>
            <a:ext cx="1483895" cy="6157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se-FI" sz="1067" b="1" kern="0">
                <a:solidFill>
                  <a:srgbClr val="FFFFFF"/>
                </a:solidFill>
                <a:latin typeface="Montserrat"/>
                <a:cs typeface="Calibri"/>
                <a:sym typeface="Arial"/>
              </a:rPr>
              <a:t>B</a:t>
            </a:r>
            <a:r>
              <a:rPr lang="fi-FI" sz="1067" b="1" kern="0">
                <a:solidFill>
                  <a:srgbClr val="FFFFFF"/>
                </a:solidFill>
                <a:latin typeface="Montserrat"/>
                <a:cs typeface="Calibri"/>
                <a:sym typeface="Arial"/>
              </a:rPr>
              <a:t>OAHTTEÁIGI JA ÁRGGA HÁLDDAŠEAPMI</a:t>
            </a:r>
          </a:p>
        </p:txBody>
      </p:sp>
      <p:sp>
        <p:nvSpPr>
          <p:cNvPr id="16" name="Google Shape;401;p50">
            <a:extLst>
              <a:ext uri="{FF2B5EF4-FFF2-40B4-BE49-F238E27FC236}">
                <a16:creationId xmlns:a16="http://schemas.microsoft.com/office/drawing/2014/main" id="{C13096DF-B751-4F8D-501C-52F27C917D49}"/>
              </a:ext>
            </a:extLst>
          </p:cNvPr>
          <p:cNvSpPr txBox="1"/>
          <p:nvPr/>
        </p:nvSpPr>
        <p:spPr>
          <a:xfrm>
            <a:off x="9089896" y="4493265"/>
            <a:ext cx="1241033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10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mánnu/jahki</a:t>
            </a:r>
            <a:endParaRPr lang="fi-FI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Google Shape;408;p50" descr="Johtajisto tasaisella täytöllä">
            <a:extLst>
              <a:ext uri="{FF2B5EF4-FFF2-40B4-BE49-F238E27FC236}">
                <a16:creationId xmlns:a16="http://schemas.microsoft.com/office/drawing/2014/main" id="{3B1F81A7-76CF-8FAA-42F0-8DD597398F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2645" y="4441912"/>
            <a:ext cx="351611" cy="351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01;p50">
            <a:extLst>
              <a:ext uri="{FF2B5EF4-FFF2-40B4-BE49-F238E27FC236}">
                <a16:creationId xmlns:a16="http://schemas.microsoft.com/office/drawing/2014/main" id="{3E756949-82F6-A7DA-60AA-2B3335410028}"/>
              </a:ext>
            </a:extLst>
          </p:cNvPr>
          <p:cNvSpPr txBox="1"/>
          <p:nvPr/>
        </p:nvSpPr>
        <p:spPr>
          <a:xfrm>
            <a:off x="7456312" y="4483881"/>
            <a:ext cx="1241033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10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mánnu/jahki</a:t>
            </a:r>
            <a:endParaRPr lang="fi-FI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" name="Google Shape;408;p50" descr="Johtajisto tasaisella täytöllä">
            <a:extLst>
              <a:ext uri="{FF2B5EF4-FFF2-40B4-BE49-F238E27FC236}">
                <a16:creationId xmlns:a16="http://schemas.microsoft.com/office/drawing/2014/main" id="{35B49579-A0C3-5B60-88C0-F124243CA8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125" y="4454137"/>
            <a:ext cx="351611" cy="3516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01;p50">
            <a:extLst>
              <a:ext uri="{FF2B5EF4-FFF2-40B4-BE49-F238E27FC236}">
                <a16:creationId xmlns:a16="http://schemas.microsoft.com/office/drawing/2014/main" id="{D18B6F70-6B5D-BF17-8961-03ECAD524EC4}"/>
              </a:ext>
            </a:extLst>
          </p:cNvPr>
          <p:cNvSpPr txBox="1"/>
          <p:nvPr/>
        </p:nvSpPr>
        <p:spPr>
          <a:xfrm>
            <a:off x="5711905" y="4491445"/>
            <a:ext cx="1241033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10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mánnu/jahki</a:t>
            </a:r>
            <a:endParaRPr lang="fi-FI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" name="Google Shape;408;p50" descr="Johtajisto tasaisella täytöllä">
            <a:extLst>
              <a:ext uri="{FF2B5EF4-FFF2-40B4-BE49-F238E27FC236}">
                <a16:creationId xmlns:a16="http://schemas.microsoft.com/office/drawing/2014/main" id="{0C8A6900-EA98-8A02-266D-EC29E90DBC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4777" y="4462964"/>
            <a:ext cx="351611" cy="3516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01;p50">
            <a:extLst>
              <a:ext uri="{FF2B5EF4-FFF2-40B4-BE49-F238E27FC236}">
                <a16:creationId xmlns:a16="http://schemas.microsoft.com/office/drawing/2014/main" id="{0CC582A5-C59F-EC64-4973-5E5965C3D5E9}"/>
              </a:ext>
            </a:extLst>
          </p:cNvPr>
          <p:cNvSpPr txBox="1"/>
          <p:nvPr/>
        </p:nvSpPr>
        <p:spPr>
          <a:xfrm>
            <a:off x="3967498" y="4494790"/>
            <a:ext cx="1241033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10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mánnu/jahki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" name="Google Shape;408;p50" descr="Johtajisto tasaisella täytöllä">
            <a:extLst>
              <a:ext uri="{FF2B5EF4-FFF2-40B4-BE49-F238E27FC236}">
                <a16:creationId xmlns:a16="http://schemas.microsoft.com/office/drawing/2014/main" id="{32B1F9CC-CB15-6B02-B4B0-8A6F6D76D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6677" y="4454137"/>
            <a:ext cx="351611" cy="351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01;p50">
            <a:extLst>
              <a:ext uri="{FF2B5EF4-FFF2-40B4-BE49-F238E27FC236}">
                <a16:creationId xmlns:a16="http://schemas.microsoft.com/office/drawing/2014/main" id="{9B8580CF-90CD-AA05-4D23-99862BECAB83}"/>
              </a:ext>
            </a:extLst>
          </p:cNvPr>
          <p:cNvSpPr txBox="1"/>
          <p:nvPr/>
        </p:nvSpPr>
        <p:spPr>
          <a:xfrm>
            <a:off x="2282228" y="4491632"/>
            <a:ext cx="1241033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10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mánnu/jahki</a:t>
            </a:r>
            <a:endParaRPr lang="fi-FI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" name="Google Shape;408;p50" descr="Johtajisto tasaisella täytöllä">
            <a:extLst>
              <a:ext uri="{FF2B5EF4-FFF2-40B4-BE49-F238E27FC236}">
                <a16:creationId xmlns:a16="http://schemas.microsoft.com/office/drawing/2014/main" id="{E199FBA0-D1EC-3526-C7B7-ADE4C1C9A4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181" y="4441912"/>
            <a:ext cx="351611" cy="3516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0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lvl="0"/>
            <a:r>
              <a:rPr lang="se-FI"/>
              <a:t>Orienteren joavkobagadeapmái</a:t>
            </a:r>
            <a:endParaRPr lang="se-FI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2;p41"/>
          <p:cNvSpPr txBox="1">
            <a:spLocks/>
          </p:cNvSpPr>
          <p:nvPr/>
        </p:nvSpPr>
        <p:spPr>
          <a:xfrm>
            <a:off x="589100" y="1825275"/>
            <a:ext cx="10271320" cy="98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2396" indent="0">
              <a:buNone/>
            </a:pPr>
            <a:r>
              <a:rPr lang="se-FI" sz="1600"/>
              <a:t>Joavkku dárkkuhus ja ulbmil lea nuora doaibmanávcca ja árgga doarjun vuollegis šielmmáin ja maiddái dahkat vejolažžan ahte beassá deaivat ja oažžut veardásašdoarjaga.</a:t>
            </a:r>
            <a:endParaRPr lang="fi-FI" sz="1600">
              <a:latin typeface="Montserrat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33" name="Kertaa 32"/>
          <p:cNvSpPr/>
          <p:nvPr/>
        </p:nvSpPr>
        <p:spPr>
          <a:xfrm>
            <a:off x="777124" y="2954230"/>
            <a:ext cx="1578864" cy="1483551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34" name="Kertaa 33"/>
          <p:cNvSpPr/>
          <p:nvPr/>
        </p:nvSpPr>
        <p:spPr>
          <a:xfrm>
            <a:off x="2491352" y="2972075"/>
            <a:ext cx="1578864" cy="1483551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44007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7FEBFF-43D6-0594-6698-2F564776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FI"/>
              <a:t>Orienteren joavkobagadeapmái</a:t>
            </a:r>
            <a:endParaRPr lang="fi-FI"/>
          </a:p>
        </p:txBody>
      </p:sp>
      <p:sp>
        <p:nvSpPr>
          <p:cNvPr id="4" name="Tekstin paikkamerkki 1">
            <a:extLst>
              <a:ext uri="{FF2B5EF4-FFF2-40B4-BE49-F238E27FC236}">
                <a16:creationId xmlns:a16="http://schemas.microsoft.com/office/drawing/2014/main" id="{6701F898-6886-1686-B377-F00A1210D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134" y="1989261"/>
            <a:ext cx="4352149" cy="3300783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e-FI" sz="2000" b="1"/>
              <a:t>Mii čuovvut joavkkus dorvvolaš saji prinsihpaid:</a:t>
            </a:r>
          </a:p>
          <a:p>
            <a:pPr marL="0" indent="0">
              <a:buNone/>
            </a:pPr>
            <a:endParaRPr lang="se-FI" sz="2000" b="1"/>
          </a:p>
          <a:p>
            <a:pPr marL="0" indent="0">
              <a:buNone/>
            </a:pPr>
            <a:r>
              <a:rPr lang="se-FI" sz="2000"/>
              <a:t>❤ Gudnejahtte earáid</a:t>
            </a:r>
          </a:p>
          <a:p>
            <a:pPr marL="0" indent="0">
              <a:buNone/>
            </a:pPr>
            <a:r>
              <a:rPr lang="se-FI" sz="2000"/>
              <a:t>❤ Ale bilkit</a:t>
            </a:r>
          </a:p>
          <a:p>
            <a:pPr marL="0" indent="0">
              <a:buNone/>
            </a:pPr>
            <a:r>
              <a:rPr lang="se-FI" sz="2000"/>
              <a:t>❤ Ale noago</a:t>
            </a:r>
          </a:p>
          <a:p>
            <a:pPr marL="0" indent="0">
              <a:buNone/>
            </a:pPr>
            <a:r>
              <a:rPr lang="se-FI" sz="2000"/>
              <a:t>❤ Atte saji</a:t>
            </a:r>
          </a:p>
          <a:p>
            <a:pPr marL="0" indent="0">
              <a:buNone/>
            </a:pPr>
            <a:r>
              <a:rPr lang="se-FI" sz="2000"/>
              <a:t>❤ Guldal ja oahpa</a:t>
            </a:r>
          </a:p>
          <a:p>
            <a:pPr marL="0" indent="0">
              <a:buNone/>
            </a:pPr>
            <a:r>
              <a:rPr lang="se-FI" sz="2000"/>
              <a:t>❤ Dáhto ándagassii</a:t>
            </a:r>
          </a:p>
          <a:p>
            <a:pPr algn="ctr"/>
            <a:endParaRPr lang="fi-FI" sz="1867"/>
          </a:p>
        </p:txBody>
      </p:sp>
      <p:pic>
        <p:nvPicPr>
          <p:cNvPr id="5" name="Kuva 2" descr="Kuva, joka sisältää kohteen kello, Seinäkello, aika&#10;&#10;Kuvaus luotu automaattisesti">
            <a:extLst>
              <a:ext uri="{FF2B5EF4-FFF2-40B4-BE49-F238E27FC236}">
                <a16:creationId xmlns:a16="http://schemas.microsoft.com/office/drawing/2014/main" id="{88D73494-2D2C-F42E-9445-09B1940B6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06" y="3173561"/>
            <a:ext cx="931777" cy="922371"/>
          </a:xfrm>
          <a:prstGeom prst="rect">
            <a:avLst/>
          </a:prstGeom>
        </p:spPr>
      </p:pic>
      <p:pic>
        <p:nvPicPr>
          <p:cNvPr id="6" name="Kuva 5" descr="Kuva, joka sisältää kohteen ympyrä, Fontti, Grafiikka, logo&#10;&#10;Kuvaus luotu automaattisesti">
            <a:extLst>
              <a:ext uri="{FF2B5EF4-FFF2-40B4-BE49-F238E27FC236}">
                <a16:creationId xmlns:a16="http://schemas.microsoft.com/office/drawing/2014/main" id="{00C6C798-1CAB-A78F-26E3-CCF88EFA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46" y="1984579"/>
            <a:ext cx="936037" cy="917223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AAF730B7-7F95-D5AD-5970-A4FBD45D6EF4}"/>
              </a:ext>
            </a:extLst>
          </p:cNvPr>
          <p:cNvSpPr/>
          <p:nvPr/>
        </p:nvSpPr>
        <p:spPr>
          <a:xfrm>
            <a:off x="1925318" y="1984579"/>
            <a:ext cx="2888073" cy="921924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se-FI" sz="1867" b="1" kern="0" err="1">
                <a:solidFill>
                  <a:srgbClr val="FFFFFF"/>
                </a:solidFill>
                <a:latin typeface="Montserrat"/>
                <a:sym typeface="Arial"/>
              </a:rPr>
              <a:t>Luohttámušlaš</a:t>
            </a:r>
            <a:r>
              <a:rPr lang="se-FI" sz="1867" b="1" kern="0">
                <a:solidFill>
                  <a:srgbClr val="FFFFFF"/>
                </a:solidFill>
                <a:latin typeface="Montserrat"/>
                <a:sym typeface="Arial"/>
              </a:rPr>
              <a:t> rievddakeahtes joavku</a:t>
            </a:r>
            <a:endParaRPr lang="se-FI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EC7AD98-2ABC-650B-E04D-5A763531BACB}"/>
              </a:ext>
            </a:extLst>
          </p:cNvPr>
          <p:cNvSpPr/>
          <p:nvPr/>
        </p:nvSpPr>
        <p:spPr>
          <a:xfrm>
            <a:off x="1922742" y="3176326"/>
            <a:ext cx="2890649" cy="919607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fi-FI" sz="1867" b="1" kern="0" err="1">
                <a:solidFill>
                  <a:srgbClr val="FFFFFF"/>
                </a:solidFill>
                <a:latin typeface="Montserrat"/>
                <a:cs typeface="Arial"/>
                <a:sym typeface="Arial"/>
              </a:rPr>
              <a:t>Boađán</a:t>
            </a:r>
            <a:r>
              <a:rPr lang="fi-FI" sz="1867" b="1" kern="0">
                <a:solidFill>
                  <a:srgbClr val="FFFFFF"/>
                </a:solidFill>
                <a:latin typeface="Montserrat"/>
                <a:cs typeface="Arial"/>
                <a:sym typeface="Arial"/>
              </a:rPr>
              <a:t> </a:t>
            </a:r>
            <a:r>
              <a:rPr lang="fi-FI" sz="1867" b="1" kern="0" err="1">
                <a:solidFill>
                  <a:srgbClr val="FFFFFF"/>
                </a:solidFill>
                <a:latin typeface="Montserrat"/>
                <a:cs typeface="Arial"/>
                <a:sym typeface="Arial"/>
              </a:rPr>
              <a:t>áiggil</a:t>
            </a:r>
            <a:endParaRPr lang="fi-FI" sz="1867" b="1" kern="0">
              <a:solidFill>
                <a:srgbClr val="FFFFFF"/>
              </a:solidFill>
              <a:latin typeface="Montserrat"/>
              <a:sym typeface="Arial"/>
            </a:endParaRPr>
          </a:p>
        </p:txBody>
      </p:sp>
      <p:pic>
        <p:nvPicPr>
          <p:cNvPr id="9" name="Kuva 8" descr="Kuva, joka sisältää kohteen toimistotarvikkeet, Suorakaide, laskin, muotoilu&#10;&#10;Kuvaus luotu automaattisesti">
            <a:extLst>
              <a:ext uri="{FF2B5EF4-FFF2-40B4-BE49-F238E27FC236}">
                <a16:creationId xmlns:a16="http://schemas.microsoft.com/office/drawing/2014/main" id="{ADB3CE0B-906F-340C-A0E4-A490FB0EC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46" y="4368137"/>
            <a:ext cx="936039" cy="917224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D9095C0-258A-9A11-E27F-847D6408E6DB}"/>
              </a:ext>
            </a:extLst>
          </p:cNvPr>
          <p:cNvSpPr/>
          <p:nvPr/>
        </p:nvSpPr>
        <p:spPr>
          <a:xfrm>
            <a:off x="1922741" y="4365755"/>
            <a:ext cx="2890649" cy="919607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se-FI" sz="1867" b="1" kern="0">
                <a:solidFill>
                  <a:srgbClr val="FFFFFF"/>
                </a:solidFill>
                <a:latin typeface="Montserrat"/>
                <a:cs typeface="Arial"/>
                <a:sym typeface="Arial"/>
              </a:rPr>
              <a:t>Merke áiggiid kaleandarii</a:t>
            </a:r>
            <a:endParaRPr lang="se-FI" sz="1867" b="1" kern="0">
              <a:solidFill>
                <a:srgbClr val="FFFFFF"/>
              </a:solidFill>
              <a:latin typeface="Montserrat"/>
              <a:sym typeface="Arial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1DADA05-3F47-9874-CBB6-449EDF9B45B0}"/>
              </a:ext>
            </a:extLst>
          </p:cNvPr>
          <p:cNvSpPr/>
          <p:nvPr/>
        </p:nvSpPr>
        <p:spPr>
          <a:xfrm>
            <a:off x="683063" y="5910590"/>
            <a:ext cx="12747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i-FI" sz="1067" kern="0" err="1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Govat</a:t>
            </a:r>
            <a:r>
              <a:rPr lang="fi-FI" sz="1067" kern="0">
                <a:solidFill>
                  <a:srgbClr val="000000"/>
                </a:solidFill>
                <a:latin typeface="Montserrat" panose="020B0604020202020204" charset="0"/>
                <a:cs typeface="Arial"/>
                <a:sym typeface="Arial"/>
              </a:rPr>
              <a:t>: Papunet.</a:t>
            </a:r>
          </a:p>
        </p:txBody>
      </p:sp>
    </p:spTree>
    <p:extLst>
      <p:ext uri="{BB962C8B-B14F-4D97-AF65-F5344CB8AC3E}">
        <p14:creationId xmlns:p14="http://schemas.microsoft.com/office/powerpoint/2010/main" val="51611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rtlCol="0" anchor="ctr" anchorCtr="0">
            <a:normAutofit/>
          </a:bodyPr>
          <a:lstStyle/>
          <a:p>
            <a:pPr lvl="0"/>
            <a:r>
              <a:rPr lang="se-FI"/>
              <a:t>Bargobihtá gieđahallan</a:t>
            </a:r>
            <a:endParaRPr lang="se-FI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lang="se-FI" sz="1600">
              <a:latin typeface="Montserrat" panose="020B0604020202020204" charset="0"/>
            </a:endParaRPr>
          </a:p>
          <a:p>
            <a:pPr marL="0" indent="0">
              <a:buNone/>
            </a:pPr>
            <a:r>
              <a:rPr lang="se-FI" sz="1600">
                <a:latin typeface="Montserrat" panose="020B0604020202020204" charset="0"/>
              </a:rPr>
              <a:t>Man áppii dahje neahttasiidduide, mat gusket dovdduide dahje iešdovdamuššii, oahpásmuvvet?</a:t>
            </a:r>
          </a:p>
          <a:p>
            <a:pPr marL="0" indent="0">
              <a:buNone/>
            </a:pPr>
            <a:endParaRPr lang="se-FI" sz="1600"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se-FI" sz="1600">
                <a:latin typeface="Montserrat" panose="020B0604020202020204" charset="0"/>
                <a:ea typeface="Arial"/>
                <a:cs typeface="Arial"/>
                <a:sym typeface="Arial"/>
              </a:rPr>
              <a:t>Leigo áppa ávkkálaš? Jos háliidat, sáhtát muitalit earáide du vásáhusain dahje fuopmášumiin, maid dahket go oahpásmuvvat áppii.</a:t>
            </a:r>
          </a:p>
        </p:txBody>
      </p:sp>
    </p:spTree>
    <p:extLst>
      <p:ext uri="{BB962C8B-B14F-4D97-AF65-F5344CB8AC3E}">
        <p14:creationId xmlns:p14="http://schemas.microsoft.com/office/powerpoint/2010/main" val="294935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D70F0DE1-E46A-44AF-27D8-50D83862C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">
            <a:extLst>
              <a:ext uri="{FF2B5EF4-FFF2-40B4-BE49-F238E27FC236}">
                <a16:creationId xmlns:a16="http://schemas.microsoft.com/office/drawing/2014/main" id="{B2370AB5-261C-5214-9415-BB922CB66E9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8336" y="1250088"/>
            <a:ext cx="5557837" cy="27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defRPr/>
            </a:pPr>
            <a:r>
              <a:rPr lang="se-FI" sz="3200" kern="0">
                <a:cs typeface="Arial"/>
                <a:sym typeface="Montserrat"/>
              </a:rPr>
              <a:t>Iežas doaimma stivren ja vuogit árgga várás</a:t>
            </a:r>
            <a:endParaRPr lang="se-FI" sz="5400" kern="0">
              <a:cs typeface="Arial"/>
              <a:sym typeface="Arial"/>
            </a:endParaRP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55B483E4-2400-9152-EEDC-508C28F56130}"/>
              </a:ext>
            </a:extLst>
          </p:cNvPr>
          <p:cNvSpPr txBox="1">
            <a:spLocks/>
          </p:cNvSpPr>
          <p:nvPr/>
        </p:nvSpPr>
        <p:spPr>
          <a:xfrm>
            <a:off x="598336" y="3986888"/>
            <a:ext cx="5466928" cy="1887955"/>
          </a:xfrm>
          <a:prstGeom prst="rect">
            <a:avLst/>
          </a:prstGeom>
        </p:spPr>
        <p:txBody>
          <a:bodyPr lIns="121920" tIns="60960" rIns="121920" bIns="6096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se-FI" sz="1600">
                <a:solidFill>
                  <a:schemeClr val="tx1"/>
                </a:solidFill>
                <a:latin typeface="Montserrat"/>
              </a:rPr>
              <a:t>Ulbmilin lea áddet, maid dárkkuha doaimma stivren ja mat áššit dasa váikkuhit. </a:t>
            </a:r>
          </a:p>
          <a:p>
            <a:pPr>
              <a:lnSpc>
                <a:spcPct val="150000"/>
              </a:lnSpc>
            </a:pPr>
            <a:r>
              <a:rPr lang="se-FI" sz="1600">
                <a:solidFill>
                  <a:schemeClr val="tx1"/>
                </a:solidFill>
                <a:latin typeface="Montserrat"/>
              </a:rPr>
              <a:t>Dasa lassin ulbmilin lea gávdnat alcces heivvolaš vugiid doaimma stivrema njuovžilmahttimii árggas</a:t>
            </a:r>
            <a:r>
              <a:rPr lang="fi-FI" sz="1600">
                <a:solidFill>
                  <a:schemeClr val="tx1"/>
                </a:solidFill>
                <a:latin typeface="Montserrat"/>
              </a:rPr>
              <a:t>.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120089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36" y="221673"/>
            <a:ext cx="9550399" cy="939149"/>
          </a:xfrm>
        </p:spPr>
        <p:txBody>
          <a:bodyPr>
            <a:normAutofit/>
          </a:bodyPr>
          <a:lstStyle/>
          <a:p>
            <a:r>
              <a:rPr lang="se-FI"/>
              <a:t>Doaimma stivren</a:t>
            </a:r>
            <a:endParaRPr lang="se-FI" sz="2133" b="1" i="1"/>
          </a:p>
        </p:txBody>
      </p:sp>
      <p:sp>
        <p:nvSpPr>
          <p:cNvPr id="8" name="Tekstin paikkamerkki 4"/>
          <p:cNvSpPr txBox="1">
            <a:spLocks/>
          </p:cNvSpPr>
          <p:nvPr/>
        </p:nvSpPr>
        <p:spPr>
          <a:xfrm>
            <a:off x="598336" y="1125696"/>
            <a:ext cx="10339125" cy="1911651"/>
          </a:xfrm>
          <a:prstGeom prst="rect">
            <a:avLst/>
          </a:prstGeom>
        </p:spPr>
        <p:txBody>
          <a:bodyPr lIns="121920" tIns="60960" rIns="121920" bIns="6096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1400"/>
            </a:pPr>
            <a:r>
              <a:rPr lang="se-FI" sz="1600" b="1">
                <a:latin typeface="Montserrat" panose="020B0604020202020204" charset="0"/>
              </a:rPr>
              <a:t>Doaibma/dahkan </a:t>
            </a:r>
            <a:r>
              <a:rPr lang="se-FI" sz="1600">
                <a:latin typeface="Montserrat" panose="020B0604020202020204" charset="0"/>
              </a:rPr>
              <a:t>= Mo mun doaimman ja dagan áššiid.</a:t>
            </a:r>
          </a:p>
          <a:p>
            <a:pPr>
              <a:lnSpc>
                <a:spcPct val="150000"/>
              </a:lnSpc>
              <a:buSzPts val="1400"/>
            </a:pPr>
            <a:r>
              <a:rPr lang="se-FI" sz="1600" b="1">
                <a:latin typeface="Montserrat" panose="020B0604020202020204" charset="0"/>
              </a:rPr>
              <a:t>Doaimma stivren</a:t>
            </a:r>
            <a:r>
              <a:rPr lang="se-FI" sz="1600">
                <a:latin typeface="Montserrat" panose="020B0604020202020204" charset="0"/>
              </a:rPr>
              <a:t> = Olbmo áican-, muito- ja lihkadandoaimmaid ovttasteapmi doaibman, mas lea ulbmil.</a:t>
            </a:r>
          </a:p>
          <a:p>
            <a:pPr>
              <a:lnSpc>
                <a:spcPct val="150000"/>
              </a:lnSpc>
              <a:buSzPts val="1400"/>
            </a:pPr>
            <a:r>
              <a:rPr lang="se-FI" sz="1600">
                <a:latin typeface="Montserrat" panose="020B0604020202020204" charset="0"/>
              </a:rPr>
              <a:t>Doaimma stivremii gullet iešguđetlágan áššit, dego:</a:t>
            </a:r>
          </a:p>
        </p:txBody>
      </p:sp>
      <p:grpSp>
        <p:nvGrpSpPr>
          <p:cNvPr id="46" name="Ryhmä 45"/>
          <p:cNvGrpSpPr/>
          <p:nvPr/>
        </p:nvGrpSpPr>
        <p:grpSpPr>
          <a:xfrm>
            <a:off x="6888749" y="2909464"/>
            <a:ext cx="1811321" cy="1306477"/>
            <a:chOff x="3650080" y="61"/>
            <a:chExt cx="1172467" cy="1172467"/>
          </a:xfrm>
        </p:grpSpPr>
        <p:sp>
          <p:nvSpPr>
            <p:cNvPr id="47" name="Ellipsi 46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48" name="Ellipsi 4"/>
            <p:cNvSpPr txBox="1"/>
            <p:nvPr/>
          </p:nvSpPr>
          <p:spPr>
            <a:xfrm>
              <a:off x="3695137" y="218014"/>
              <a:ext cx="1127410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Dovdduid ja dain šaddan láhttema hálddašeapmi</a:t>
              </a:r>
            </a:p>
          </p:txBody>
        </p:sp>
      </p:grpSp>
      <p:grpSp>
        <p:nvGrpSpPr>
          <p:cNvPr id="49" name="Ryhmä 48"/>
          <p:cNvGrpSpPr/>
          <p:nvPr/>
        </p:nvGrpSpPr>
        <p:grpSpPr>
          <a:xfrm>
            <a:off x="8967929" y="2909464"/>
            <a:ext cx="1811321" cy="1306477"/>
            <a:chOff x="3650080" y="61"/>
            <a:chExt cx="1172467" cy="1172467"/>
          </a:xfrm>
        </p:grpSpPr>
        <p:sp>
          <p:nvSpPr>
            <p:cNvPr id="50" name="Ellipsi 49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51" name="Ellipsi 4"/>
            <p:cNvSpPr txBox="1"/>
            <p:nvPr/>
          </p:nvSpPr>
          <p:spPr>
            <a:xfrm>
              <a:off x="3691591" y="158231"/>
              <a:ext cx="1130956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Iežas návccaid dovdan ja geavaheapmi</a:t>
              </a:r>
            </a:p>
          </p:txBody>
        </p:sp>
      </p:grpSp>
      <p:grpSp>
        <p:nvGrpSpPr>
          <p:cNvPr id="52" name="Ryhmä 51"/>
          <p:cNvGrpSpPr/>
          <p:nvPr/>
        </p:nvGrpSpPr>
        <p:grpSpPr>
          <a:xfrm>
            <a:off x="4809569" y="2924546"/>
            <a:ext cx="1811321" cy="1306477"/>
            <a:chOff x="3650080" y="61"/>
            <a:chExt cx="1172467" cy="1172467"/>
          </a:xfrm>
        </p:grpSpPr>
        <p:sp>
          <p:nvSpPr>
            <p:cNvPr id="53" name="Ellipsi 52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54" name="Ellipsi 4"/>
            <p:cNvSpPr txBox="1"/>
            <p:nvPr/>
          </p:nvSpPr>
          <p:spPr>
            <a:xfrm>
              <a:off x="3712876" y="171764"/>
              <a:ext cx="1046873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Meattáhusaid fuobmán ja divvun</a:t>
              </a:r>
            </a:p>
          </p:txBody>
        </p:sp>
      </p:grpSp>
      <p:grpSp>
        <p:nvGrpSpPr>
          <p:cNvPr id="55" name="Ryhmä 54"/>
          <p:cNvGrpSpPr/>
          <p:nvPr/>
        </p:nvGrpSpPr>
        <p:grpSpPr>
          <a:xfrm>
            <a:off x="6096000" y="4318237"/>
            <a:ext cx="1811321" cy="1306477"/>
            <a:chOff x="3650080" y="61"/>
            <a:chExt cx="1172467" cy="1172467"/>
          </a:xfrm>
        </p:grpSpPr>
        <p:sp>
          <p:nvSpPr>
            <p:cNvPr id="56" name="Ellipsi 55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57" name="Ellipsi 4"/>
            <p:cNvSpPr txBox="1"/>
            <p:nvPr/>
          </p:nvSpPr>
          <p:spPr>
            <a:xfrm>
              <a:off x="3821784" y="158231"/>
              <a:ext cx="829059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Muitu</a:t>
              </a:r>
            </a:p>
          </p:txBody>
        </p:sp>
      </p:grpSp>
      <p:grpSp>
        <p:nvGrpSpPr>
          <p:cNvPr id="58" name="Ryhmä 57"/>
          <p:cNvGrpSpPr/>
          <p:nvPr/>
        </p:nvGrpSpPr>
        <p:grpSpPr>
          <a:xfrm>
            <a:off x="3903908" y="4318239"/>
            <a:ext cx="1811321" cy="1306477"/>
            <a:chOff x="3650080" y="61"/>
            <a:chExt cx="1172467" cy="1172467"/>
          </a:xfrm>
        </p:grpSpPr>
        <p:sp>
          <p:nvSpPr>
            <p:cNvPr id="59" name="Ellipsi 58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60" name="Ellipsi 4"/>
            <p:cNvSpPr txBox="1"/>
            <p:nvPr/>
          </p:nvSpPr>
          <p:spPr>
            <a:xfrm>
              <a:off x="3676353" y="179031"/>
              <a:ext cx="1126077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Iežas doaimma rievdadeapmi, jos lea dárbu</a:t>
              </a:r>
            </a:p>
          </p:txBody>
        </p:sp>
      </p:grpSp>
      <p:grpSp>
        <p:nvGrpSpPr>
          <p:cNvPr id="61" name="Ryhmä 60"/>
          <p:cNvGrpSpPr/>
          <p:nvPr/>
        </p:nvGrpSpPr>
        <p:grpSpPr>
          <a:xfrm>
            <a:off x="2715616" y="2924547"/>
            <a:ext cx="1811323" cy="1306477"/>
            <a:chOff x="3650079" y="61"/>
            <a:chExt cx="1172468" cy="1172467"/>
          </a:xfrm>
        </p:grpSpPr>
        <p:sp>
          <p:nvSpPr>
            <p:cNvPr id="62" name="Ellipsi 61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63" name="Ellipsi 4"/>
            <p:cNvSpPr txBox="1"/>
            <p:nvPr/>
          </p:nvSpPr>
          <p:spPr>
            <a:xfrm>
              <a:off x="3650079" y="158230"/>
              <a:ext cx="1172467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Jearggalaš ovdáneapmi</a:t>
              </a: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1615973" y="4318239"/>
            <a:ext cx="1811321" cy="1306477"/>
            <a:chOff x="3650080" y="61"/>
            <a:chExt cx="1172467" cy="1172467"/>
          </a:xfrm>
        </p:grpSpPr>
        <p:sp>
          <p:nvSpPr>
            <p:cNvPr id="65" name="Ellipsi 64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66" name="Ellipsi 4"/>
            <p:cNvSpPr txBox="1"/>
            <p:nvPr/>
          </p:nvSpPr>
          <p:spPr>
            <a:xfrm>
              <a:off x="3778161" y="171764"/>
              <a:ext cx="916304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Doaimma plánen</a:t>
              </a:r>
            </a:p>
          </p:txBody>
        </p:sp>
      </p:grpSp>
      <p:grpSp>
        <p:nvGrpSpPr>
          <p:cNvPr id="67" name="Ryhmä 66"/>
          <p:cNvGrpSpPr/>
          <p:nvPr/>
        </p:nvGrpSpPr>
        <p:grpSpPr>
          <a:xfrm>
            <a:off x="507089" y="2924548"/>
            <a:ext cx="1811321" cy="1306477"/>
            <a:chOff x="3650080" y="61"/>
            <a:chExt cx="1172467" cy="1172467"/>
          </a:xfrm>
        </p:grpSpPr>
        <p:sp>
          <p:nvSpPr>
            <p:cNvPr id="68" name="Ellipsi 67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69" name="Ellipsi 4"/>
            <p:cNvSpPr txBox="1"/>
            <p:nvPr/>
          </p:nvSpPr>
          <p:spPr>
            <a:xfrm>
              <a:off x="3700533" y="179559"/>
              <a:ext cx="1071560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400">
                  <a:latin typeface="Montserrat" panose="020B0604020202020204" charset="0"/>
                </a:rPr>
                <a:t>Dahkama álggaheapmi</a:t>
              </a:r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88D93F0B-7F56-1193-A5F4-4EEB0354FBAE}"/>
              </a:ext>
            </a:extLst>
          </p:cNvPr>
          <p:cNvSpPr txBox="1"/>
          <p:nvPr/>
        </p:nvSpPr>
        <p:spPr>
          <a:xfrm>
            <a:off x="228688" y="5860598"/>
            <a:ext cx="5841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err="1"/>
              <a:t>Gáldu</a:t>
            </a:r>
            <a:r>
              <a:rPr lang="fi-FI" sz="800"/>
              <a:t>: https://www.terveyskyla.fi/aivotalo/aivot-ja-toimintakyky/toiminnanohjaus/tietoa-toiminnanohjauksesta</a:t>
            </a:r>
          </a:p>
          <a:p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87501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A33F49-FF95-C667-04ED-1B47DE546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078" y="240833"/>
            <a:ext cx="12179300" cy="703263"/>
          </a:xfrm>
        </p:spPr>
        <p:txBody>
          <a:bodyPr>
            <a:normAutofit/>
          </a:bodyPr>
          <a:lstStyle/>
          <a:p>
            <a:r>
              <a:rPr lang="se-FI"/>
              <a:t>Ovdamearkan gáfe vuoššan</a:t>
            </a:r>
          </a:p>
        </p:txBody>
      </p: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82070B5-E5A7-A81B-1412-950E0424F91A}"/>
              </a:ext>
            </a:extLst>
          </p:cNvPr>
          <p:cNvGrpSpPr/>
          <p:nvPr/>
        </p:nvGrpSpPr>
        <p:grpSpPr>
          <a:xfrm rot="5400000">
            <a:off x="-19780" y="1489536"/>
            <a:ext cx="2672856" cy="2145980"/>
            <a:chOff x="3650081" y="61"/>
            <a:chExt cx="1172467" cy="1172467"/>
          </a:xfrm>
        </p:grpSpPr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CDE11695-61D3-D466-7AC8-1104D8966692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42" name="Ellipsi 4">
              <a:extLst>
                <a:ext uri="{FF2B5EF4-FFF2-40B4-BE49-F238E27FC236}">
                  <a16:creationId xmlns:a16="http://schemas.microsoft.com/office/drawing/2014/main" id="{EDAB17C1-774C-D473-AE29-8061437EB1EF}"/>
                </a:ext>
              </a:extLst>
            </p:cNvPr>
            <p:cNvSpPr txBox="1"/>
            <p:nvPr/>
          </p:nvSpPr>
          <p:spPr>
            <a:xfrm rot="16200000">
              <a:off x="3628653" y="290401"/>
              <a:ext cx="1095075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Dahkama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 álggaheapmi: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Háliidan</a:t>
              </a:r>
              <a:r>
                <a:rPr lang="fi-FI" sz="1200">
                  <a:latin typeface="Montserrat" panose="020B0604020202020204" charset="0"/>
                </a:rPr>
                <a:t> </a:t>
              </a:r>
              <a:r>
                <a:rPr lang="se-FI" sz="1200">
                  <a:latin typeface="Montserrat" panose="020B0604020202020204" charset="0"/>
                </a:rPr>
                <a:t>gáfe ja álggán vuoššat dan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33">
                <a:latin typeface="Montserrat" panose="020B0604020202020204" charset="0"/>
              </a:endParaRP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5EDBF609-9A44-B54B-319A-7F6F737E10B2}"/>
              </a:ext>
            </a:extLst>
          </p:cNvPr>
          <p:cNvGrpSpPr/>
          <p:nvPr/>
        </p:nvGrpSpPr>
        <p:grpSpPr>
          <a:xfrm rot="5400000">
            <a:off x="2243710" y="1492824"/>
            <a:ext cx="2672856" cy="2173991"/>
            <a:chOff x="3650081" y="-4634"/>
            <a:chExt cx="1172467" cy="1187771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DE79117D-849A-2920-B232-9EE654F40E46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4EEC8C2A-AAAE-57E4-F4D2-D633BEFF59A0}"/>
                </a:ext>
              </a:extLst>
            </p:cNvPr>
            <p:cNvSpPr txBox="1"/>
            <p:nvPr/>
          </p:nvSpPr>
          <p:spPr>
            <a:xfrm rot="16200000">
              <a:off x="3623078" y="293358"/>
              <a:ext cx="1187771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Jearggalaš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ovdáneapmi: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e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Dieđán, mo vuoššat gáfe gáfevuššiin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33">
                <a:latin typeface="Montserrat" panose="020B0604020202020204" charset="0"/>
              </a:endParaRP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DABE6DAC-86D5-75D9-0ACF-7F5E7ED36238}"/>
              </a:ext>
            </a:extLst>
          </p:cNvPr>
          <p:cNvGrpSpPr/>
          <p:nvPr/>
        </p:nvGrpSpPr>
        <p:grpSpPr>
          <a:xfrm rot="5400000">
            <a:off x="4512671" y="1469945"/>
            <a:ext cx="2672855" cy="2145979"/>
            <a:chOff x="3650081" y="61"/>
            <a:chExt cx="1172467" cy="1172467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5E06884E-B491-9FD0-84E5-99D07FE6211C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8" name="Ellipsi 4">
              <a:extLst>
                <a:ext uri="{FF2B5EF4-FFF2-40B4-BE49-F238E27FC236}">
                  <a16:creationId xmlns:a16="http://schemas.microsoft.com/office/drawing/2014/main" id="{FF391522-0515-39B7-6B8C-19D93827F24F}"/>
                </a:ext>
              </a:extLst>
            </p:cNvPr>
            <p:cNvSpPr txBox="1"/>
            <p:nvPr/>
          </p:nvSpPr>
          <p:spPr>
            <a:xfrm rot="16200000">
              <a:off x="3729162" y="268522"/>
              <a:ext cx="948018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Meattáhusaid fuobmán ja divvun: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e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Fuobmán, ahte bidjen menddo olu </a:t>
              </a:r>
              <a:r>
                <a:rPr lang="se-FI" sz="1200">
                  <a:solidFill>
                    <a:schemeClr val="bg1"/>
                  </a:solidFill>
                  <a:latin typeface="Montserrat" panose="020B0604020202020204" charset="0"/>
                </a:rPr>
                <a:t>gáffemoaluid </a:t>
              </a:r>
              <a:endParaRPr lang="se-FI" sz="933">
                <a:solidFill>
                  <a:schemeClr val="bg1"/>
                </a:solidFill>
                <a:latin typeface="Montserrat" panose="020B0604020202020204" charset="0"/>
              </a:endParaRP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E12B69A1-124F-B77E-343E-245E2457FC6C}"/>
              </a:ext>
            </a:extLst>
          </p:cNvPr>
          <p:cNvGrpSpPr/>
          <p:nvPr/>
        </p:nvGrpSpPr>
        <p:grpSpPr>
          <a:xfrm rot="5400000">
            <a:off x="6876601" y="1469944"/>
            <a:ext cx="2672853" cy="2145980"/>
            <a:chOff x="3650081" y="61"/>
            <a:chExt cx="1172467" cy="1172467"/>
          </a:xfrm>
        </p:grpSpPr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2853F68A-7216-6513-62D7-ED1134E9A6AA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11" name="Ellipsi 4">
              <a:extLst>
                <a:ext uri="{FF2B5EF4-FFF2-40B4-BE49-F238E27FC236}">
                  <a16:creationId xmlns:a16="http://schemas.microsoft.com/office/drawing/2014/main" id="{9DC1BEC5-47BD-E805-BB90-FFCBE94D6A42}"/>
                </a:ext>
              </a:extLst>
            </p:cNvPr>
            <p:cNvSpPr txBox="1"/>
            <p:nvPr/>
          </p:nvSpPr>
          <p:spPr>
            <a:xfrm rot="16200000">
              <a:off x="3817944" y="187954"/>
              <a:ext cx="833990" cy="773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Dovddut ja dain šaddan láhttema hálddašeapmi: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e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Háliidan gáfe ja šaddagoađán gierdameahttumin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33">
                <a:latin typeface="Montserrat" panose="020B0604020202020204" charset="0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14EF4D84-F69D-9CBF-F320-6E498454B0DF}"/>
              </a:ext>
            </a:extLst>
          </p:cNvPr>
          <p:cNvGrpSpPr/>
          <p:nvPr/>
        </p:nvGrpSpPr>
        <p:grpSpPr>
          <a:xfrm rot="5400000">
            <a:off x="9186776" y="1506831"/>
            <a:ext cx="2672853" cy="2145980"/>
            <a:chOff x="3650081" y="61"/>
            <a:chExt cx="1172467" cy="1172467"/>
          </a:xfrm>
        </p:grpSpPr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27AA4F37-1AC1-E6E0-8DD8-48E7F635BC5D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14" name="Ellipsi 4">
              <a:extLst>
                <a:ext uri="{FF2B5EF4-FFF2-40B4-BE49-F238E27FC236}">
                  <a16:creationId xmlns:a16="http://schemas.microsoft.com/office/drawing/2014/main" id="{25CF6333-EFA3-9BFC-1E69-138118A55422}"/>
                </a:ext>
              </a:extLst>
            </p:cNvPr>
            <p:cNvSpPr txBox="1"/>
            <p:nvPr/>
          </p:nvSpPr>
          <p:spPr>
            <a:xfrm rot="16200000">
              <a:off x="3754922" y="254678"/>
              <a:ext cx="993434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Iežas návccaid dovdan ja daid geavaheapmi: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e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Dieđán, ahte máhtán vuoššat gáfe gáfevuššiin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33">
                <a:latin typeface="Montserrat" panose="020B0604020202020204" charset="0"/>
              </a:endParaRP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DADB676A-1393-C0BF-04BF-4D94732F5119}"/>
              </a:ext>
            </a:extLst>
          </p:cNvPr>
          <p:cNvGrpSpPr/>
          <p:nvPr/>
        </p:nvGrpSpPr>
        <p:grpSpPr>
          <a:xfrm rot="5400000">
            <a:off x="2476754" y="4252834"/>
            <a:ext cx="2672856" cy="2294735"/>
            <a:chOff x="3650081" y="-43706"/>
            <a:chExt cx="1172467" cy="1253740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A1B6F1F9-FE04-461E-0B41-3217FD678740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43" name="Ellipsi 4">
              <a:extLst>
                <a:ext uri="{FF2B5EF4-FFF2-40B4-BE49-F238E27FC236}">
                  <a16:creationId xmlns:a16="http://schemas.microsoft.com/office/drawing/2014/main" id="{42983837-28BF-EA7F-670D-DDB6581AA4E8}"/>
                </a:ext>
              </a:extLst>
            </p:cNvPr>
            <p:cNvSpPr txBox="1"/>
            <p:nvPr/>
          </p:nvSpPr>
          <p:spPr>
            <a:xfrm rot="16200000">
              <a:off x="3624544" y="287270"/>
              <a:ext cx="1253740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Doaimma plánen: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e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Dieđán, maid dárbbašan gáfe vuoššamii ja mo ášši ovdána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33">
                <a:latin typeface="Montserrat" panose="020B0604020202020204" charset="0"/>
              </a:endParaRP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E53785F4-CD94-D2A9-DA38-5C5C5C281A8C}"/>
              </a:ext>
            </a:extLst>
          </p:cNvPr>
          <p:cNvGrpSpPr/>
          <p:nvPr/>
        </p:nvGrpSpPr>
        <p:grpSpPr>
          <a:xfrm rot="5400000">
            <a:off x="4810578" y="4346987"/>
            <a:ext cx="2672856" cy="2145980"/>
            <a:chOff x="3650081" y="61"/>
            <a:chExt cx="1172467" cy="1172467"/>
          </a:xfrm>
        </p:grpSpPr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735D6056-CF71-7298-AE97-C3CC383F6E62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46" name="Ellipsi 4">
              <a:extLst>
                <a:ext uri="{FF2B5EF4-FFF2-40B4-BE49-F238E27FC236}">
                  <a16:creationId xmlns:a16="http://schemas.microsoft.com/office/drawing/2014/main" id="{2CF9D972-C45F-2FA8-9C00-EA93E0C96B8E}"/>
                </a:ext>
              </a:extLst>
            </p:cNvPr>
            <p:cNvSpPr txBox="1"/>
            <p:nvPr/>
          </p:nvSpPr>
          <p:spPr>
            <a:xfrm rot="16200000">
              <a:off x="3671935" y="213553"/>
              <a:ext cx="1062542" cy="675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Iežas doaimma rievdadeapmi, jos lea dárbu: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e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Bidjen gáffemoaluid menddo olu, muhto dieđán mo divun dili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33">
                <a:latin typeface="Montserrat" panose="020B0604020202020204" charset="0"/>
              </a:endParaRPr>
            </a:p>
          </p:txBody>
        </p: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E1B94653-032F-5408-4927-D4EAB50378BF}"/>
              </a:ext>
            </a:extLst>
          </p:cNvPr>
          <p:cNvGrpSpPr/>
          <p:nvPr/>
        </p:nvGrpSpPr>
        <p:grpSpPr>
          <a:xfrm rot="5400000">
            <a:off x="7138672" y="4300093"/>
            <a:ext cx="2672853" cy="2145980"/>
            <a:chOff x="3650081" y="61"/>
            <a:chExt cx="1172467" cy="1172467"/>
          </a:xfrm>
        </p:grpSpPr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7F3F6192-2F87-B20A-7E3F-6AC4A70D1DCC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400"/>
            </a:p>
          </p:txBody>
        </p:sp>
        <p:sp>
          <p:nvSpPr>
            <p:cNvPr id="49" name="Ellipsi 4">
              <a:extLst>
                <a:ext uri="{FF2B5EF4-FFF2-40B4-BE49-F238E27FC236}">
                  <a16:creationId xmlns:a16="http://schemas.microsoft.com/office/drawing/2014/main" id="{68A6181A-0ABD-16B5-F93B-5407608A266C}"/>
                </a:ext>
              </a:extLst>
            </p:cNvPr>
            <p:cNvSpPr txBox="1"/>
            <p:nvPr/>
          </p:nvSpPr>
          <p:spPr>
            <a:xfrm rot="16200000">
              <a:off x="3722028" y="265746"/>
              <a:ext cx="1003497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33" tIns="16933" rIns="16933" bIns="16933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 b="1">
                  <a:latin typeface="Montserrat" panose="020B0604020202020204" charset="0"/>
                </a:rPr>
                <a:t>Muitu: 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e-FI" sz="1200" b="1">
                <a:latin typeface="Montserrat" panose="020B0604020202020204" charset="0"/>
              </a:endParaRP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e-FI" sz="1200">
                  <a:latin typeface="Montserrat" panose="020B0604020202020204" charset="0"/>
                </a:rPr>
                <a:t>Muittán čuovvovašge háve, mo vuoššat gáfe ja gánske oahpan  ovddit háve feaillain</a:t>
              </a:r>
            </a:p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33"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2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2F47-092C-79D4-52FB-E6B91D10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e-FI" sz="4000"/>
              <a:t>Doaimma stivren lea dáidu, man galgá oahpahallat</a:t>
            </a:r>
            <a:endParaRPr lang="fi-FI" sz="400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C6B575-075C-0638-4E44-0AD85212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067" y="1692846"/>
            <a:ext cx="6209433" cy="3718537"/>
          </a:xfrm>
        </p:spPr>
        <p:txBody>
          <a:bodyPr>
            <a:normAutofit/>
          </a:bodyPr>
          <a:lstStyle/>
          <a:p>
            <a:r>
              <a:rPr lang="se-FI" sz="1600"/>
              <a:t>Doaimma stivren veahkeha min doaibmat iešheanalaččat ja jierpmálaččat nu, ahte earátge dohkkehit min dahkama. </a:t>
            </a:r>
          </a:p>
          <a:p>
            <a:endParaRPr lang="se-FI" sz="1600"/>
          </a:p>
          <a:p>
            <a:r>
              <a:rPr lang="se-FI" sz="1600"/>
              <a:t>Doaimma stivren čálgagoahtá jo mánnán ja joatkašuvvá gitta rávesvuhtii. </a:t>
            </a:r>
          </a:p>
          <a:p>
            <a:endParaRPr lang="se-FI" sz="1600"/>
          </a:p>
          <a:p>
            <a:r>
              <a:rPr lang="se-FI" sz="1600"/>
              <a:t>Dan veahkil mii sáhttit muitit sohppojuvvon áššiid ja hálddašit iežamet veadjima.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794500" y="6275454"/>
            <a:ext cx="2953053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67" err="1">
                <a:latin typeface="Montserrat" panose="020B0604020202020204" charset="0"/>
              </a:rPr>
              <a:t>Ráidogovva</a:t>
            </a:r>
            <a:r>
              <a:rPr lang="fi-FI" sz="1067">
                <a:latin typeface="Montserrat" panose="020B0604020202020204" charset="0"/>
              </a:rPr>
              <a:t>: Kirjo-orava, Jenni Kettusalo.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452486"/>
            <a:ext cx="4727448" cy="472744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283241B-2A80-33EC-3AC2-2A2F76315C2D}"/>
              </a:ext>
            </a:extLst>
          </p:cNvPr>
          <p:cNvSpPr txBox="1"/>
          <p:nvPr/>
        </p:nvSpPr>
        <p:spPr>
          <a:xfrm>
            <a:off x="246322" y="5755341"/>
            <a:ext cx="5849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err="1"/>
              <a:t>Gáldu</a:t>
            </a:r>
            <a:r>
              <a:rPr lang="fi-FI" sz="800"/>
              <a:t>: https://www.terveyskyla.fi/aivotalo/aivot-ja-toimintakyky/toiminnanohjaus/tietoa-toiminnanohjauksesta</a:t>
            </a:r>
          </a:p>
          <a:p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830379292"/>
      </p:ext>
    </p:extLst>
  </p:cSld>
  <p:clrMapOvr>
    <a:masterClrMapping/>
  </p:clrMapOvr>
</p:sld>
</file>

<file path=ppt/theme/theme1.xml><?xml version="1.0" encoding="utf-8"?>
<a:theme xmlns:a="http://schemas.openxmlformats.org/drawingml/2006/main" name="Lapha+vasa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pha+vasa" id="{0ACA3584-9C5A-464C-9FC4-79CC630A0AE9}" vid="{CA7899AD-4630-42B7-8E91-24104CBA9473}"/>
    </a:ext>
  </a:extLst>
</a:theme>
</file>

<file path=ppt/theme/theme2.xml><?xml version="1.0" encoding="utf-8"?>
<a:theme xmlns:a="http://schemas.openxmlformats.org/drawingml/2006/main" name="1_Lapha+vasa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pha+vasa" id="{ABDAB2DA-877E-444C-9656-A0318290464D}" vid="{431FE32B-69B0-4077-82C6-89EB3488E29D}"/>
    </a:ext>
  </a:extLst>
</a:theme>
</file>

<file path=ppt/theme/theme3.xml><?xml version="1.0" encoding="utf-8"?>
<a:theme xmlns:a="http://schemas.openxmlformats.org/drawingml/2006/main" name="VASAsyksy25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SAsyksy25" id="{2E3DB599-6D79-4A0F-B1A9-32EE7795E3AB}" vid="{67867E65-28E1-4F23-B777-7842F293FDE8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ac479e-f3ac-45c5-99c0-0319aa3ed91f">
      <Terms xmlns="http://schemas.microsoft.com/office/infopath/2007/PartnerControls"/>
    </lcf76f155ced4ddcb4097134ff3c332f>
    <TaxCatchAll xmlns="d8de748d-9219-4470-a7c2-ae4d07206ca1" xsi:nil="true"/>
    <SharedWithUsers xmlns="d8de748d-9219-4470-a7c2-ae4d07206ca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4F108731472F4A91171E62E3F4651A" ma:contentTypeVersion="17" ma:contentTypeDescription="Luo uusi asiakirja." ma:contentTypeScope="" ma:versionID="e225147f0306da6c0c2e6c93ca0fbee5">
  <xsd:schema xmlns:xsd="http://www.w3.org/2001/XMLSchema" xmlns:xs="http://www.w3.org/2001/XMLSchema" xmlns:p="http://schemas.microsoft.com/office/2006/metadata/properties" xmlns:ns2="efac479e-f3ac-45c5-99c0-0319aa3ed91f" xmlns:ns3="d8de748d-9219-4470-a7c2-ae4d07206ca1" targetNamespace="http://schemas.microsoft.com/office/2006/metadata/properties" ma:root="true" ma:fieldsID="ca0d0110761d6304f13db3b507c00712" ns2:_="" ns3:_="">
    <xsd:import namespace="efac479e-f3ac-45c5-99c0-0319aa3ed91f"/>
    <xsd:import namespace="d8de748d-9219-4470-a7c2-ae4d07206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479e-f3ac-45c5-99c0-0319aa3ed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b64ba79d-510f-428e-88f0-082d14826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e748d-9219-4470-a7c2-ae4d07206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f14994-da05-47ef-879c-7a1a219bdea2}" ma:internalName="TaxCatchAll" ma:showField="CatchAllData" ma:web="d8de748d-9219-4470-a7c2-ae4d07206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A4A13-A909-465E-B09D-CAA6D97C3A5E}">
  <ds:schemaRefs>
    <ds:schemaRef ds:uri="5102742a-950b-4d12-b415-7bc7b66bd3f9"/>
    <ds:schemaRef ds:uri="a2c76ae4-b00b-4153-b0db-9cb242c4ff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321920-D3CF-49E8-A311-3D7D8CFE8C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E47B8-9789-4880-A2DC-5EF4690CCFE7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Lapha+vasa</vt:lpstr>
      <vt:lpstr>1_Lapha+vasa</vt:lpstr>
      <vt:lpstr>VASAsyksy25</vt:lpstr>
      <vt:lpstr>NuortenVire</vt:lpstr>
      <vt:lpstr>Deaivvadeami prográmma</vt:lpstr>
      <vt:lpstr>Orienteren joavkobagadeapmái</vt:lpstr>
      <vt:lpstr>Orienteren joavkobagadeapmái</vt:lpstr>
      <vt:lpstr>Bargobihtá gieđahallan</vt:lpstr>
      <vt:lpstr>Iežas doaimma stivren ja vuogit árgga várás</vt:lpstr>
      <vt:lpstr>Doaimma stivren</vt:lpstr>
      <vt:lpstr>Ovdamearkan gáfe vuoššan</vt:lpstr>
      <vt:lpstr>Doaimma stivren lea dáidu, man galgá oahpahallat</vt:lpstr>
      <vt:lpstr>Iežan doaibma ja vuogit árgga várás</vt:lpstr>
      <vt:lpstr>Vuogit árgga várás</vt:lpstr>
      <vt:lpstr>Mo joatkit?</vt:lpstr>
      <vt:lpstr>Máhcahat</vt:lpstr>
      <vt:lpstr>PowerPoint Presentation</vt:lpstr>
    </vt:vector>
  </TitlesOfParts>
  <Company>LPSHP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Valmennuksen nimi</dc:title>
  <dc:creator>Vuomajoki Pilvi Lapin hyvinvointialue</dc:creator>
  <cp:revision>1</cp:revision>
  <dcterms:created xsi:type="dcterms:W3CDTF">2024-09-11T11:55:54Z</dcterms:created>
  <dcterms:modified xsi:type="dcterms:W3CDTF">2025-08-26T11:35:04Z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0x0101006F4F108731472F4A91171E62E3F4651A</vt:lpwstr>
  </property>
  <property fmtid="{D5CDD505-2E9C-101B-9397-08002B2CF9AE}" pid="3" name="MediaServiceImageTags">
    <vt:lpwstr/>
  </property>
  <property fmtid="{D5CDD505-2E9C-101B-9397-08002B2CF9AE}" pid="4" name="Order">
    <vt:r8>97000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