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1" r:id="rId4"/>
  </p:sldMasterIdLst>
  <p:notesMasterIdLst>
    <p:notesMasterId r:id="rId20"/>
  </p:notesMasterIdLst>
  <p:sldIdLst>
    <p:sldId id="512" r:id="rId5"/>
    <p:sldId id="461" r:id="rId6"/>
    <p:sldId id="513" r:id="rId7"/>
    <p:sldId id="514" r:id="rId8"/>
    <p:sldId id="515" r:id="rId9"/>
    <p:sldId id="470" r:id="rId10"/>
    <p:sldId id="443" r:id="rId11"/>
    <p:sldId id="483" r:id="rId12"/>
    <p:sldId id="471" r:id="rId13"/>
    <p:sldId id="472" r:id="rId14"/>
    <p:sldId id="438" r:id="rId15"/>
    <p:sldId id="516" r:id="rId16"/>
    <p:sldId id="351" r:id="rId17"/>
    <p:sldId id="408" r:id="rId18"/>
    <p:sldId id="284" r:id="rId19"/>
  </p:sldIdLst>
  <p:sldSz cx="9144000" cy="5143500" type="screen16x9"/>
  <p:notesSz cx="6858000" cy="9144000"/>
  <p:embeddedFontLst>
    <p:embeddedFont>
      <p:font typeface="Montserra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4" roundtripDataSignature="AMtx7mgZVy88SyWGx2XxytGcg8e671sA0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1F8218-4571-197F-4E09-B0436DD15E29}" name="Häyry Marjo Poske" initials="HP" userId="S::marjo.hayry@poske.fi::d27b276a-e359-4652-8298-3c59a3175941" providerId="AD"/>
  <p188:author id="{E1118892-48F4-3967-BCDB-A7D18D225F9A}" name="Kilponen Henriikka Lapin hyvinvointialue" initials="Kh" userId="S::henriikka.kilponen@lapha.fi::dd0c76a8-2d68-4e1d-a880-1a0bb142a2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99"/>
    <a:srgbClr val="FF99C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E956B-C717-4261-A2C3-ECF35EB7CA2E}" v="29" dt="2025-08-26T09:38:38.526"/>
  </p1510:revLst>
</p1510:revInfo>
</file>

<file path=ppt/tableStyles.xml><?xml version="1.0" encoding="utf-8"?>
<a:tblStyleLst xmlns:a="http://schemas.openxmlformats.org/drawingml/2006/main" def="{FABBA5A7-8282-4AF5-BD61-20F841A40B3C}">
  <a:tblStyle styleId="{FABBA5A7-8282-4AF5-BD61-20F841A40B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12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124" Type="http://customschemas.google.com/relationships/presentationmetadata" Target="metadata"/><Relationship Id="rId12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128" Type="http://schemas.openxmlformats.org/officeDocument/2006/relationships/tableStyles" Target="tableStyles.xml"/><Relationship Id="rId131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12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13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12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yry Marjo Poske" userId="d27b276a-e359-4652-8298-3c59a3175941" providerId="ADAL" clId="{A1DCBFFA-6D9E-4D31-B15A-64E0821B121D}"/>
    <pc:docChg chg="undo custSel delSld modSld">
      <pc:chgData name="Häyry Marjo Poske" userId="d27b276a-e359-4652-8298-3c59a3175941" providerId="ADAL" clId="{A1DCBFFA-6D9E-4D31-B15A-64E0821B121D}" dt="2025-07-01T07:04:33.483" v="314" actId="6549"/>
      <pc:docMkLst>
        <pc:docMk/>
      </pc:docMkLst>
      <pc:sldChg chg="modSp mod">
        <pc:chgData name="Häyry Marjo Poske" userId="d27b276a-e359-4652-8298-3c59a3175941" providerId="ADAL" clId="{A1DCBFFA-6D9E-4D31-B15A-64E0821B121D}" dt="2025-07-01T06:48:43.892" v="4" actId="20577"/>
        <pc:sldMkLst>
          <pc:docMk/>
          <pc:sldMk cId="3973466587" sldId="259"/>
        </pc:sldMkLst>
      </pc:sldChg>
      <pc:sldChg chg="modSp mod">
        <pc:chgData name="Häyry Marjo Poske" userId="d27b276a-e359-4652-8298-3c59a3175941" providerId="ADAL" clId="{A1DCBFFA-6D9E-4D31-B15A-64E0821B121D}" dt="2025-07-01T06:50:03.277" v="81" actId="20577"/>
        <pc:sldMkLst>
          <pc:docMk/>
          <pc:sldMk cId="1868202425" sldId="262"/>
        </pc:sldMkLst>
      </pc:sldChg>
      <pc:sldChg chg="modSp mod">
        <pc:chgData name="Häyry Marjo Poske" userId="d27b276a-e359-4652-8298-3c59a3175941" providerId="ADAL" clId="{A1DCBFFA-6D9E-4D31-B15A-64E0821B121D}" dt="2025-07-01T06:51:18.872" v="179" actId="20577"/>
        <pc:sldMkLst>
          <pc:docMk/>
          <pc:sldMk cId="2496842290" sldId="265"/>
        </pc:sldMkLst>
      </pc:sldChg>
      <pc:sldChg chg="modSp mod">
        <pc:chgData name="Häyry Marjo Poske" userId="d27b276a-e359-4652-8298-3c59a3175941" providerId="ADAL" clId="{A1DCBFFA-6D9E-4D31-B15A-64E0821B121D}" dt="2025-07-01T06:52:38.315" v="211"/>
        <pc:sldMkLst>
          <pc:docMk/>
          <pc:sldMk cId="1950087534" sldId="274"/>
        </pc:sldMkLst>
      </pc:sldChg>
      <pc:sldChg chg="modSp mod chgLayout modNotesTx">
        <pc:chgData name="Häyry Marjo Poske" userId="d27b276a-e359-4652-8298-3c59a3175941" providerId="ADAL" clId="{A1DCBFFA-6D9E-4D31-B15A-64E0821B121D}" dt="2025-07-01T06:53:02.950" v="213" actId="700"/>
        <pc:sldMkLst>
          <pc:docMk/>
          <pc:sldMk cId="1683346460" sldId="275"/>
        </pc:sldMkLst>
      </pc:sldChg>
      <pc:sldChg chg="modSp mod">
        <pc:chgData name="Häyry Marjo Poske" userId="d27b276a-e359-4652-8298-3c59a3175941" providerId="ADAL" clId="{A1DCBFFA-6D9E-4D31-B15A-64E0821B121D}" dt="2025-07-01T06:53:41.333" v="220" actId="404"/>
        <pc:sldMkLst>
          <pc:docMk/>
          <pc:sldMk cId="3991474464" sldId="278"/>
        </pc:sldMkLst>
      </pc:sldChg>
      <pc:sldChg chg="modSp">
        <pc:chgData name="Häyry Marjo Poske" userId="d27b276a-e359-4652-8298-3c59a3175941" providerId="ADAL" clId="{A1DCBFFA-6D9E-4D31-B15A-64E0821B121D}" dt="2025-07-01T06:54:36.613" v="224"/>
        <pc:sldMkLst>
          <pc:docMk/>
          <pc:sldMk cId="1398586977" sldId="288"/>
        </pc:sldMkLst>
      </pc:sldChg>
      <pc:sldChg chg="modSp mod modClrScheme chgLayout">
        <pc:chgData name="Häyry Marjo Poske" userId="d27b276a-e359-4652-8298-3c59a3175941" providerId="ADAL" clId="{A1DCBFFA-6D9E-4D31-B15A-64E0821B121D}" dt="2025-07-01T06:56:47.730" v="238" actId="700"/>
        <pc:sldMkLst>
          <pc:docMk/>
          <pc:sldMk cId="2577310673" sldId="289"/>
        </pc:sldMkLst>
      </pc:sldChg>
      <pc:sldChg chg="modSp">
        <pc:chgData name="Häyry Marjo Poske" userId="d27b276a-e359-4652-8298-3c59a3175941" providerId="ADAL" clId="{A1DCBFFA-6D9E-4D31-B15A-64E0821B121D}" dt="2025-07-01T06:55:28.055" v="232"/>
        <pc:sldMkLst>
          <pc:docMk/>
          <pc:sldMk cId="3492337639" sldId="351"/>
        </pc:sldMkLst>
      </pc:sldChg>
      <pc:sldChg chg="modSp mod">
        <pc:chgData name="Häyry Marjo Poske" userId="d27b276a-e359-4652-8298-3c59a3175941" providerId="ADAL" clId="{A1DCBFFA-6D9E-4D31-B15A-64E0821B121D}" dt="2025-07-01T06:57:31.178" v="254" actId="20577"/>
        <pc:sldMkLst>
          <pc:docMk/>
          <pc:sldMk cId="1029074775" sldId="370"/>
        </pc:sldMkLst>
      </pc:sldChg>
      <pc:sldChg chg="modSp mod">
        <pc:chgData name="Häyry Marjo Poske" userId="d27b276a-e359-4652-8298-3c59a3175941" providerId="ADAL" clId="{A1DCBFFA-6D9E-4D31-B15A-64E0821B121D}" dt="2025-07-01T07:03:37.213" v="310" actId="20577"/>
        <pc:sldMkLst>
          <pc:docMk/>
          <pc:sldMk cId="2789634932" sldId="374"/>
        </pc:sldMkLst>
      </pc:sldChg>
      <pc:sldChg chg="modSp mod modClrScheme chgLayout">
        <pc:chgData name="Häyry Marjo Poske" userId="d27b276a-e359-4652-8298-3c59a3175941" providerId="ADAL" clId="{A1DCBFFA-6D9E-4D31-B15A-64E0821B121D}" dt="2025-07-01T06:56:39.940" v="237" actId="700"/>
        <pc:sldMkLst>
          <pc:docMk/>
          <pc:sldMk cId="3392602671" sldId="408"/>
        </pc:sldMkLst>
      </pc:sldChg>
      <pc:sldChg chg="modSp mod chgLayout">
        <pc:chgData name="Häyry Marjo Poske" userId="d27b276a-e359-4652-8298-3c59a3175941" providerId="ADAL" clId="{A1DCBFFA-6D9E-4D31-B15A-64E0821B121D}" dt="2025-07-01T06:57:03.479" v="239" actId="700"/>
        <pc:sldMkLst>
          <pc:docMk/>
          <pc:sldMk cId="1048628730" sldId="409"/>
        </pc:sldMkLst>
      </pc:sldChg>
      <pc:sldChg chg="modSp mod chgLayout">
        <pc:chgData name="Häyry Marjo Poske" userId="d27b276a-e359-4652-8298-3c59a3175941" providerId="ADAL" clId="{A1DCBFFA-6D9E-4D31-B15A-64E0821B121D}" dt="2025-07-01T07:03:44.419" v="311" actId="700"/>
        <pc:sldMkLst>
          <pc:docMk/>
          <pc:sldMk cId="1281019638" sldId="410"/>
        </pc:sldMkLst>
      </pc:sldChg>
      <pc:sldChg chg="modSp mod">
        <pc:chgData name="Häyry Marjo Poske" userId="d27b276a-e359-4652-8298-3c59a3175941" providerId="ADAL" clId="{A1DCBFFA-6D9E-4D31-B15A-64E0821B121D}" dt="2025-07-01T07:04:33.483" v="314" actId="6549"/>
        <pc:sldMkLst>
          <pc:docMk/>
          <pc:sldMk cId="3221306267" sldId="411"/>
        </pc:sldMkLst>
      </pc:sldChg>
      <pc:sldChg chg="modSp mod">
        <pc:chgData name="Häyry Marjo Poske" userId="d27b276a-e359-4652-8298-3c59a3175941" providerId="ADAL" clId="{A1DCBFFA-6D9E-4D31-B15A-64E0821B121D}" dt="2025-07-01T06:58:30.953" v="289" actId="20577"/>
        <pc:sldMkLst>
          <pc:docMk/>
          <pc:sldMk cId="785664095" sldId="439"/>
        </pc:sldMkLst>
      </pc:sldChg>
      <pc:sldChg chg="del">
        <pc:chgData name="Häyry Marjo Poske" userId="d27b276a-e359-4652-8298-3c59a3175941" providerId="ADAL" clId="{A1DCBFFA-6D9E-4D31-B15A-64E0821B121D}" dt="2025-07-01T07:04:05.364" v="312" actId="47"/>
        <pc:sldMkLst>
          <pc:docMk/>
          <pc:sldMk cId="3159253602" sldId="441"/>
        </pc:sldMkLst>
      </pc:sldChg>
      <pc:sldChg chg="del">
        <pc:chgData name="Häyry Marjo Poske" userId="d27b276a-e359-4652-8298-3c59a3175941" providerId="ADAL" clId="{A1DCBFFA-6D9E-4D31-B15A-64E0821B121D}" dt="2025-07-01T07:04:21.705" v="313" actId="47"/>
        <pc:sldMkLst>
          <pc:docMk/>
          <pc:sldMk cId="226362984" sldId="442"/>
        </pc:sldMkLst>
      </pc:sldChg>
      <pc:sldChg chg="modSp mod">
        <pc:chgData name="Häyry Marjo Poske" userId="d27b276a-e359-4652-8298-3c59a3175941" providerId="ADAL" clId="{A1DCBFFA-6D9E-4D31-B15A-64E0821B121D}" dt="2025-07-01T06:54:48.302" v="229" actId="20577"/>
        <pc:sldMkLst>
          <pc:docMk/>
          <pc:sldMk cId="664962878" sldId="461"/>
        </pc:sldMkLst>
      </pc:sldChg>
      <pc:sldChg chg="modSp mod">
        <pc:chgData name="Häyry Marjo Poske" userId="d27b276a-e359-4652-8298-3c59a3175941" providerId="ADAL" clId="{A1DCBFFA-6D9E-4D31-B15A-64E0821B121D}" dt="2025-07-01T06:57:44.154" v="258" actId="20577"/>
        <pc:sldMkLst>
          <pc:docMk/>
          <pc:sldMk cId="2843895788" sldId="480"/>
        </pc:sldMkLst>
      </pc:sldChg>
      <pc:sldChg chg="modSp mod">
        <pc:chgData name="Häyry Marjo Poske" userId="d27b276a-e359-4652-8298-3c59a3175941" providerId="ADAL" clId="{A1DCBFFA-6D9E-4D31-B15A-64E0821B121D}" dt="2025-07-01T06:58:49.001" v="295" actId="20577"/>
        <pc:sldMkLst>
          <pc:docMk/>
          <pc:sldMk cId="3346982650" sldId="492"/>
        </pc:sldMkLst>
      </pc:sldChg>
    </pc:docChg>
  </pc:docChgLst>
  <pc:docChgLst>
    <pc:chgData name="Ylärakkola Aino Poske" userId="d743112a-7d97-4f4d-95e8-e57284c53435" providerId="ADAL" clId="{6EB2E7BE-7C58-4DC5-8782-77FE6BEA5032}"/>
    <pc:docChg chg="custSel modSld modMainMaster">
      <pc:chgData name="Ylärakkola Aino Poske" userId="d743112a-7d97-4f4d-95e8-e57284c53435" providerId="ADAL" clId="{6EB2E7BE-7C58-4DC5-8782-77FE6BEA5032}" dt="2024-09-18T06:33:37.358" v="42" actId="478"/>
      <pc:docMkLst>
        <pc:docMk/>
      </pc:docMkLst>
      <pc:sldChg chg="modNotes">
        <pc:chgData name="Ylärakkola Aino Poske" userId="d743112a-7d97-4f4d-95e8-e57284c53435" providerId="ADAL" clId="{6EB2E7BE-7C58-4DC5-8782-77FE6BEA5032}" dt="2024-09-18T06:29:50.933" v="4"/>
        <pc:sldMkLst>
          <pc:docMk/>
          <pc:sldMk cId="3492337639" sldId="351"/>
        </pc:sldMkLst>
      </pc:sldChg>
      <pc:sldChg chg="modNotes">
        <pc:chgData name="Ylärakkola Aino Poske" userId="d743112a-7d97-4f4d-95e8-e57284c53435" providerId="ADAL" clId="{6EB2E7BE-7C58-4DC5-8782-77FE6BEA5032}" dt="2024-09-18T06:29:50.933" v="4"/>
        <pc:sldMkLst>
          <pc:docMk/>
          <pc:sldMk cId="1029074775" sldId="370"/>
        </pc:sldMkLst>
      </pc:sldChg>
      <pc:sldChg chg="modNotes">
        <pc:chgData name="Ylärakkola Aino Poske" userId="d743112a-7d97-4f4d-95e8-e57284c53435" providerId="ADAL" clId="{6EB2E7BE-7C58-4DC5-8782-77FE6BEA5032}" dt="2024-09-18T06:29:50.933" v="4"/>
        <pc:sldMkLst>
          <pc:docMk/>
          <pc:sldMk cId="2789634932" sldId="374"/>
        </pc:sldMkLst>
      </pc:sldChg>
      <pc:sldMasterChg chg="addSp modSp mod modSldLayout">
        <pc:chgData name="Ylärakkola Aino Poske" userId="d743112a-7d97-4f4d-95e8-e57284c53435" providerId="ADAL" clId="{6EB2E7BE-7C58-4DC5-8782-77FE6BEA5032}" dt="2024-09-18T06:30:19.767" v="11" actId="478"/>
        <pc:sldMasterMkLst>
          <pc:docMk/>
          <pc:sldMasterMk cId="0" sldId="2147483648"/>
        </pc:sldMasterMkLst>
        <pc:sldLayoutChg chg="delSp mod">
          <pc:chgData name="Ylärakkola Aino Poske" userId="d743112a-7d97-4f4d-95e8-e57284c53435" providerId="ADAL" clId="{6EB2E7BE-7C58-4DC5-8782-77FE6BEA5032}" dt="2024-09-18T06:30:06.651" v="7" actId="478"/>
          <pc:sldLayoutMkLst>
            <pc:docMk/>
            <pc:sldMasterMk cId="0" sldId="2147483648"/>
            <pc:sldLayoutMk cId="0" sldId="214748365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08.833" v="8" actId="478"/>
          <pc:sldLayoutMkLst>
            <pc:docMk/>
            <pc:sldMasterMk cId="0" sldId="2147483648"/>
            <pc:sldLayoutMk cId="0" sldId="2147483656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12.095" v="9" actId="478"/>
          <pc:sldLayoutMkLst>
            <pc:docMk/>
            <pc:sldMasterMk cId="0" sldId="2147483648"/>
            <pc:sldLayoutMk cId="0" sldId="214748366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13.901" v="10" actId="478"/>
          <pc:sldLayoutMkLst>
            <pc:docMk/>
            <pc:sldMasterMk cId="0" sldId="2147483648"/>
            <pc:sldLayoutMk cId="0" sldId="214748366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19.767" v="11" actId="478"/>
          <pc:sldLayoutMkLst>
            <pc:docMk/>
            <pc:sldMasterMk cId="0" sldId="2147483648"/>
            <pc:sldLayoutMk cId="0" sldId="2147483667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1:26.206" v="15" actId="478"/>
        <pc:sldMasterMkLst>
          <pc:docMk/>
          <pc:sldMasterMk cId="0" sldId="2147483672"/>
        </pc:sldMasterMkLst>
        <pc:sldLayoutChg chg="delSp mod">
          <pc:chgData name="Ylärakkola Aino Poske" userId="d743112a-7d97-4f4d-95e8-e57284c53435" providerId="ADAL" clId="{6EB2E7BE-7C58-4DC5-8782-77FE6BEA5032}" dt="2024-09-18T06:30:30.191" v="12" actId="478"/>
          <pc:sldLayoutMkLst>
            <pc:docMk/>
            <pc:sldMasterMk cId="0" sldId="2147483672"/>
            <pc:sldLayoutMk cId="0" sldId="214748367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33.438" v="13" actId="478"/>
          <pc:sldLayoutMkLst>
            <pc:docMk/>
            <pc:sldMasterMk cId="0" sldId="2147483672"/>
            <pc:sldLayoutMk cId="0" sldId="214748368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35.455" v="14" actId="478"/>
          <pc:sldLayoutMkLst>
            <pc:docMk/>
            <pc:sldMasterMk cId="0" sldId="2147483672"/>
            <pc:sldLayoutMk cId="0" sldId="214748368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26.206" v="15" actId="478"/>
          <pc:sldLayoutMkLst>
            <pc:docMk/>
            <pc:sldMasterMk cId="0" sldId="2147483672"/>
            <pc:sldLayoutMk cId="0" sldId="2147483686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1:54.534" v="26" actId="478"/>
        <pc:sldMasterMkLst>
          <pc:docMk/>
          <pc:sldMasterMk cId="397361956" sldId="2147483691"/>
        </pc:sldMasterMkLst>
        <pc:sldLayoutChg chg="delSp mod">
          <pc:chgData name="Ylärakkola Aino Poske" userId="d743112a-7d97-4f4d-95e8-e57284c53435" providerId="ADAL" clId="{6EB2E7BE-7C58-4DC5-8782-77FE6BEA5032}" dt="2024-09-18T06:31:33.487" v="16" actId="478"/>
          <pc:sldLayoutMkLst>
            <pc:docMk/>
            <pc:sldMasterMk cId="397361956" sldId="2147483691"/>
            <pc:sldLayoutMk cId="1162920063" sldId="214748369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35.054" v="17" actId="478"/>
          <pc:sldLayoutMkLst>
            <pc:docMk/>
            <pc:sldMasterMk cId="397361956" sldId="2147483691"/>
            <pc:sldLayoutMk cId="1218085291" sldId="2147483695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36.685" v="18" actId="478"/>
          <pc:sldLayoutMkLst>
            <pc:docMk/>
            <pc:sldMasterMk cId="397361956" sldId="2147483691"/>
            <pc:sldLayoutMk cId="1446573102" sldId="2147483696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38.902" v="19" actId="478"/>
          <pc:sldLayoutMkLst>
            <pc:docMk/>
            <pc:sldMasterMk cId="397361956" sldId="2147483691"/>
            <pc:sldLayoutMk cId="1556956735" sldId="214748369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0.918" v="20" actId="478"/>
          <pc:sldLayoutMkLst>
            <pc:docMk/>
            <pc:sldMasterMk cId="397361956" sldId="2147483691"/>
            <pc:sldLayoutMk cId="574088655" sldId="2147483698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2.781" v="21" actId="478"/>
          <pc:sldLayoutMkLst>
            <pc:docMk/>
            <pc:sldMasterMk cId="397361956" sldId="2147483691"/>
            <pc:sldLayoutMk cId="3888414932" sldId="214748369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4.518" v="22" actId="478"/>
          <pc:sldLayoutMkLst>
            <pc:docMk/>
            <pc:sldMasterMk cId="397361956" sldId="2147483691"/>
            <pc:sldLayoutMk cId="1419166971" sldId="214748370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7.702" v="23" actId="478"/>
          <pc:sldLayoutMkLst>
            <pc:docMk/>
            <pc:sldMasterMk cId="397361956" sldId="2147483691"/>
            <pc:sldLayoutMk cId="1629898527" sldId="2147483703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9.268" v="24" actId="478"/>
          <pc:sldLayoutMkLst>
            <pc:docMk/>
            <pc:sldMasterMk cId="397361956" sldId="2147483691"/>
            <pc:sldLayoutMk cId="1236632282" sldId="214748370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50.803" v="25" actId="478"/>
          <pc:sldLayoutMkLst>
            <pc:docMk/>
            <pc:sldMasterMk cId="397361956" sldId="2147483691"/>
            <pc:sldLayoutMk cId="1873408611" sldId="2147483705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54.534" v="26" actId="478"/>
          <pc:sldLayoutMkLst>
            <pc:docMk/>
            <pc:sldMasterMk cId="397361956" sldId="2147483691"/>
            <pc:sldLayoutMk cId="3631776625" sldId="2147483710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3:10.700" v="33" actId="478"/>
        <pc:sldMasterMkLst>
          <pc:docMk/>
          <pc:sldMasterMk cId="947087627" sldId="2147483715"/>
        </pc:sldMasterMkLst>
        <pc:sldLayoutChg chg="delSp mod">
          <pc:chgData name="Ylärakkola Aino Poske" userId="d743112a-7d97-4f4d-95e8-e57284c53435" providerId="ADAL" clId="{6EB2E7BE-7C58-4DC5-8782-77FE6BEA5032}" dt="2024-09-18T06:32:53.935" v="27" actId="478"/>
          <pc:sldLayoutMkLst>
            <pc:docMk/>
            <pc:sldMasterMk cId="947087627" sldId="2147483715"/>
            <pc:sldLayoutMk cId="757356061" sldId="214748371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2:57.973" v="28" actId="478"/>
          <pc:sldLayoutMkLst>
            <pc:docMk/>
            <pc:sldMasterMk cId="947087627" sldId="2147483715"/>
            <pc:sldLayoutMk cId="817949455" sldId="214748372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0.317" v="29" actId="478"/>
          <pc:sldLayoutMkLst>
            <pc:docMk/>
            <pc:sldMasterMk cId="947087627" sldId="2147483715"/>
            <pc:sldLayoutMk cId="1202414645" sldId="214748372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2.446" v="30" actId="478"/>
          <pc:sldLayoutMkLst>
            <pc:docMk/>
            <pc:sldMasterMk cId="947087627" sldId="2147483715"/>
            <pc:sldLayoutMk cId="863395689" sldId="214748372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4.276" v="31" actId="478"/>
          <pc:sldLayoutMkLst>
            <pc:docMk/>
            <pc:sldMasterMk cId="947087627" sldId="2147483715"/>
            <pc:sldLayoutMk cId="3448582951" sldId="2147483725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8.877" v="32" actId="478"/>
          <pc:sldLayoutMkLst>
            <pc:docMk/>
            <pc:sldMasterMk cId="947087627" sldId="2147483715"/>
            <pc:sldLayoutMk cId="1557276681" sldId="214748372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10.700" v="33" actId="478"/>
          <pc:sldLayoutMkLst>
            <pc:docMk/>
            <pc:sldMasterMk cId="947087627" sldId="2147483715"/>
            <pc:sldLayoutMk cId="3914017702" sldId="2147483730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3:37.358" v="42" actId="478"/>
        <pc:sldMasterMkLst>
          <pc:docMk/>
          <pc:sldMasterMk cId="3929310655" sldId="2147483735"/>
        </pc:sldMasterMkLst>
        <pc:sldLayoutChg chg="delSp mod">
          <pc:chgData name="Ylärakkola Aino Poske" userId="d743112a-7d97-4f4d-95e8-e57284c53435" providerId="ADAL" clId="{6EB2E7BE-7C58-4DC5-8782-77FE6BEA5032}" dt="2024-09-18T06:33:16.009" v="34" actId="478"/>
          <pc:sldLayoutMkLst>
            <pc:docMk/>
            <pc:sldMasterMk cId="3929310655" sldId="2147483735"/>
            <pc:sldLayoutMk cId="3977743167" sldId="214748373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17.740" v="35" actId="478"/>
          <pc:sldLayoutMkLst>
            <pc:docMk/>
            <pc:sldMasterMk cId="3929310655" sldId="2147483735"/>
            <pc:sldLayoutMk cId="1615135337" sldId="2147483738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19.699" v="36" actId="478"/>
          <pc:sldLayoutMkLst>
            <pc:docMk/>
            <pc:sldMasterMk cId="3929310655" sldId="2147483735"/>
            <pc:sldLayoutMk cId="2504409677" sldId="214748373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23.124" v="37" actId="478"/>
          <pc:sldLayoutMkLst>
            <pc:docMk/>
            <pc:sldMasterMk cId="3929310655" sldId="2147483735"/>
            <pc:sldLayoutMk cId="2928969876" sldId="214748374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25.118" v="38" actId="478"/>
          <pc:sldLayoutMkLst>
            <pc:docMk/>
            <pc:sldMasterMk cId="3929310655" sldId="2147483735"/>
            <pc:sldLayoutMk cId="3673206046" sldId="2147483743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26.885" v="39" actId="478"/>
          <pc:sldLayoutMkLst>
            <pc:docMk/>
            <pc:sldMasterMk cId="3929310655" sldId="2147483735"/>
            <pc:sldLayoutMk cId="3015919264" sldId="214748374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30.055" v="40" actId="478"/>
          <pc:sldLayoutMkLst>
            <pc:docMk/>
            <pc:sldMasterMk cId="3929310655" sldId="2147483735"/>
            <pc:sldLayoutMk cId="3169505798" sldId="214748374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31.829" v="41" actId="478"/>
          <pc:sldLayoutMkLst>
            <pc:docMk/>
            <pc:sldMasterMk cId="3929310655" sldId="2147483735"/>
            <pc:sldLayoutMk cId="2654904540" sldId="2147483748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37.358" v="42" actId="478"/>
          <pc:sldLayoutMkLst>
            <pc:docMk/>
            <pc:sldMasterMk cId="3929310655" sldId="2147483735"/>
            <pc:sldLayoutMk cId="1950930458" sldId="2147483753"/>
          </pc:sldLayoutMkLst>
        </pc:sldLayoutChg>
      </pc:sldMasterChg>
    </pc:docChg>
  </pc:docChgLst>
  <pc:docChgLst>
    <pc:chgData name="Vuomajoki Pilvi Lapin hyvinvointialue" userId="S::pilvi.vuomajoki@lapha.fi::60d87394-98b4-48bf-b92d-e9dabc40c515" providerId="AD" clId="Web-{CFFAF493-C8C9-25E8-970A-43D99CC45134}"/>
    <pc:docChg chg="modSld">
      <pc:chgData name="Vuomajoki Pilvi Lapin hyvinvointialue" userId="S::pilvi.vuomajoki@lapha.fi::60d87394-98b4-48bf-b92d-e9dabc40c515" providerId="AD" clId="Web-{CFFAF493-C8C9-25E8-970A-43D99CC45134}" dt="2024-10-17T04:56:53.206" v="4"/>
      <pc:docMkLst>
        <pc:docMk/>
      </pc:docMkLst>
      <pc:sldChg chg="modNotes">
        <pc:chgData name="Vuomajoki Pilvi Lapin hyvinvointialue" userId="S::pilvi.vuomajoki@lapha.fi::60d87394-98b4-48bf-b92d-e9dabc40c515" providerId="AD" clId="Web-{CFFAF493-C8C9-25E8-970A-43D99CC45134}" dt="2024-10-17T04:56:53.206" v="4"/>
        <pc:sldMkLst>
          <pc:docMk/>
          <pc:sldMk cId="2691678658" sldId="412"/>
        </pc:sldMkLst>
      </pc:sldChg>
      <pc:sldChg chg="modSp">
        <pc:chgData name="Vuomajoki Pilvi Lapin hyvinvointialue" userId="S::pilvi.vuomajoki@lapha.fi::60d87394-98b4-48bf-b92d-e9dabc40c515" providerId="AD" clId="Web-{CFFAF493-C8C9-25E8-970A-43D99CC45134}" dt="2024-10-17T04:55:49.861" v="1" actId="14100"/>
        <pc:sldMkLst>
          <pc:docMk/>
          <pc:sldMk cId="2890133238" sldId="437"/>
        </pc:sldMkLst>
      </pc:sldChg>
    </pc:docChg>
  </pc:docChgLst>
  <pc:docChgLst>
    <pc:chgData name="Haltia Maila Lapin hyvinvointialue" userId="S::maila.haltia@lapha.fi::a5f087f6-37c4-4986-97ad-027c3514d92f" providerId="AD" clId="Web-{A4BA296F-4A70-1F39-3625-5C74ECF0A76A}"/>
    <pc:docChg chg="delSld modSld">
      <pc:chgData name="Haltia Maila Lapin hyvinvointialue" userId="S::maila.haltia@lapha.fi::a5f087f6-37c4-4986-97ad-027c3514d92f" providerId="AD" clId="Web-{A4BA296F-4A70-1F39-3625-5C74ECF0A76A}" dt="2024-10-28T11:29:24.566" v="151" actId="20577"/>
      <pc:docMkLst>
        <pc:docMk/>
      </pc:docMkLst>
      <pc:sldChg chg="del">
        <pc:chgData name="Haltia Maila Lapin hyvinvointialue" userId="S::maila.haltia@lapha.fi::a5f087f6-37c4-4986-97ad-027c3514d92f" providerId="AD" clId="Web-{A4BA296F-4A70-1F39-3625-5C74ECF0A76A}" dt="2024-10-28T11:26:22.599" v="28"/>
        <pc:sldMkLst>
          <pc:docMk/>
          <pc:sldMk cId="0" sldId="25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34.678" v="37"/>
        <pc:sldMkLst>
          <pc:docMk/>
          <pc:sldMk cId="0" sldId="25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5.443" v="32"/>
        <pc:sldMkLst>
          <pc:docMk/>
          <pc:sldMk cId="3978844870" sldId="31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3.053" v="29"/>
        <pc:sldMkLst>
          <pc:docMk/>
          <pc:sldMk cId="738611903" sldId="31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6.506" v="33"/>
        <pc:sldMkLst>
          <pc:docMk/>
          <pc:sldMk cId="3625980617" sldId="32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6.600" v="34"/>
        <pc:sldMkLst>
          <pc:docMk/>
          <pc:sldMk cId="1662172777" sldId="32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8.069" v="35"/>
        <pc:sldMkLst>
          <pc:docMk/>
          <pc:sldMk cId="2220353302" sldId="32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9.444" v="36"/>
        <pc:sldMkLst>
          <pc:docMk/>
          <pc:sldMk cId="1204205267" sldId="32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4.898" v="45"/>
        <pc:sldMkLst>
          <pc:docMk/>
          <pc:sldMk cId="2650682693" sldId="331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5.570" v="46"/>
        <pc:sldMkLst>
          <pc:docMk/>
          <pc:sldMk cId="398917666" sldId="332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5.914" v="47"/>
        <pc:sldMkLst>
          <pc:docMk/>
          <pc:sldMk cId="4106844619" sldId="33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8.055" v="61"/>
        <pc:sldMkLst>
          <pc:docMk/>
          <pc:sldMk cId="1568690429" sldId="33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36.819" v="39"/>
        <pc:sldMkLst>
          <pc:docMk/>
          <pc:sldMk cId="2617100229" sldId="339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0.726" v="40"/>
        <pc:sldMkLst>
          <pc:docMk/>
          <pc:sldMk cId="3124004026" sldId="34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3.038" v="42"/>
        <pc:sldMkLst>
          <pc:docMk/>
          <pc:sldMk cId="137243053" sldId="341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1.601" v="41"/>
        <pc:sldMkLst>
          <pc:docMk/>
          <pc:sldMk cId="1073001849" sldId="34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3.788" v="43"/>
        <pc:sldMkLst>
          <pc:docMk/>
          <pc:sldMk cId="706444168" sldId="34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3.414" v="54"/>
        <pc:sldMkLst>
          <pc:docMk/>
          <pc:sldMk cId="281525790" sldId="34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211" v="59"/>
        <pc:sldMkLst>
          <pc:docMk/>
          <pc:sldMk cId="2638811684" sldId="354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3.133" v="53"/>
        <pc:sldMkLst>
          <pc:docMk/>
          <pc:sldMk cId="2623316762" sldId="355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3:12.022" v="8" actId="20577"/>
        <pc:sldMkLst>
          <pc:docMk/>
          <pc:sldMk cId="2903537245" sldId="36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3.490" v="30"/>
        <pc:sldMkLst>
          <pc:docMk/>
          <pc:sldMk cId="4101018891" sldId="38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4.787" v="31"/>
        <pc:sldMkLst>
          <pc:docMk/>
          <pc:sldMk cId="410914418" sldId="381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9.133" v="48"/>
        <pc:sldMkLst>
          <pc:docMk/>
          <pc:sldMk cId="844231949" sldId="382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7:06.743" v="62"/>
        <pc:sldMkLst>
          <pc:docMk/>
          <pc:sldMk cId="914788056" sldId="38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0.055" v="49"/>
        <pc:sldMkLst>
          <pc:docMk/>
          <pc:sldMk cId="1045036701" sldId="389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2.133" v="52"/>
        <pc:sldMkLst>
          <pc:docMk/>
          <pc:sldMk cId="887503404" sldId="39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743" v="60"/>
        <pc:sldMkLst>
          <pc:docMk/>
          <pc:sldMk cId="566754452" sldId="407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35.288" v="38"/>
        <pc:sldMkLst>
          <pc:docMk/>
          <pc:sldMk cId="2691678658" sldId="412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9:24.566" v="151" actId="20577"/>
        <pc:sldMkLst>
          <pc:docMk/>
          <pc:sldMk cId="1304160738" sldId="41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4.352" v="56"/>
        <pc:sldMkLst>
          <pc:docMk/>
          <pc:sldMk cId="1248048859" sldId="419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164" v="57"/>
        <pc:sldMkLst>
          <pc:docMk/>
          <pc:sldMk cId="750372135" sldId="420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0:42.120" v="1" actId="20577"/>
        <pc:sldMkLst>
          <pc:docMk/>
          <pc:sldMk cId="1311994037" sldId="422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5:15.563" v="27" actId="20577"/>
        <pc:sldMkLst>
          <pc:docMk/>
          <pc:sldMk cId="1313800118" sldId="424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0.398" v="50"/>
        <pc:sldMkLst>
          <pc:docMk/>
          <pc:sldMk cId="3111837429" sldId="42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1.523" v="51"/>
        <pc:sldMkLst>
          <pc:docMk/>
          <pc:sldMk cId="2151967074" sldId="42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4.429" v="44"/>
        <pc:sldMkLst>
          <pc:docMk/>
          <pc:sldMk cId="3654029847" sldId="43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3.977" v="55"/>
        <pc:sldMkLst>
          <pc:docMk/>
          <pc:sldMk cId="1851737766" sldId="43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196" v="58"/>
        <pc:sldMkLst>
          <pc:docMk/>
          <pc:sldMk cId="2890133238" sldId="437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0:58.121" v="3" actId="20577"/>
        <pc:sldMkLst>
          <pc:docMk/>
          <pc:sldMk cId="3320816820" sldId="438"/>
        </pc:sldMkLst>
      </pc:sldChg>
    </pc:docChg>
  </pc:docChgLst>
  <pc:docChgLst>
    <pc:chgData name="Häyry Marjo Poske" userId="d27b276a-e359-4652-8298-3c59a3175941" providerId="ADAL" clId="{4886B383-746B-4280-8579-36448ECB2DC3}"/>
    <pc:docChg chg="undo custSel addSld delSld modSld sldOrd">
      <pc:chgData name="Häyry Marjo Poske" userId="d27b276a-e359-4652-8298-3c59a3175941" providerId="ADAL" clId="{4886B383-746B-4280-8579-36448ECB2DC3}" dt="2025-01-29T09:28:51.951" v="2104" actId="20577"/>
      <pc:docMkLst>
        <pc:docMk/>
      </pc:docMkLst>
      <pc:sldChg chg="modSp mod modNotesTx">
        <pc:chgData name="Häyry Marjo Poske" userId="d27b276a-e359-4652-8298-3c59a3175941" providerId="ADAL" clId="{4886B383-746B-4280-8579-36448ECB2DC3}" dt="2025-01-29T09:02:06.574" v="1455" actId="20577"/>
        <pc:sldMkLst>
          <pc:docMk/>
          <pc:sldMk cId="2789634932" sldId="374"/>
        </pc:sldMkLst>
      </pc:sldChg>
      <pc:sldChg chg="modSp mod modNotesTx">
        <pc:chgData name="Häyry Marjo Poske" userId="d27b276a-e359-4652-8298-3c59a3175941" providerId="ADAL" clId="{4886B383-746B-4280-8579-36448ECB2DC3}" dt="2025-01-29T08:19:03.008" v="260" actId="20577"/>
        <pc:sldMkLst>
          <pc:docMk/>
          <pc:sldMk cId="747443380" sldId="396"/>
        </pc:sldMkLst>
      </pc:sldChg>
      <pc:sldChg chg="modSp mod modNotesTx">
        <pc:chgData name="Häyry Marjo Poske" userId="d27b276a-e359-4652-8298-3c59a3175941" providerId="ADAL" clId="{4886B383-746B-4280-8579-36448ECB2DC3}" dt="2025-01-29T09:02:15.632" v="1457"/>
        <pc:sldMkLst>
          <pc:docMk/>
          <pc:sldMk cId="1860028365" sldId="398"/>
        </pc:sldMkLst>
      </pc:sldChg>
      <pc:sldChg chg="modSp mod">
        <pc:chgData name="Häyry Marjo Poske" userId="d27b276a-e359-4652-8298-3c59a3175941" providerId="ADAL" clId="{4886B383-746B-4280-8579-36448ECB2DC3}" dt="2025-01-29T09:28:51.951" v="2104" actId="20577"/>
        <pc:sldMkLst>
          <pc:docMk/>
          <pc:sldMk cId="21937256" sldId="405"/>
        </pc:sldMkLst>
      </pc:sldChg>
      <pc:sldChg chg="modSp mod">
        <pc:chgData name="Häyry Marjo Poske" userId="d27b276a-e359-4652-8298-3c59a3175941" providerId="ADAL" clId="{4886B383-746B-4280-8579-36448ECB2DC3}" dt="2025-01-29T08:54:42.845" v="1142" actId="20578"/>
        <pc:sldMkLst>
          <pc:docMk/>
          <pc:sldMk cId="1806585776" sldId="406"/>
        </pc:sldMkLst>
      </pc:sldChg>
      <pc:sldChg chg="ord">
        <pc:chgData name="Häyry Marjo Poske" userId="d27b276a-e359-4652-8298-3c59a3175941" providerId="ADAL" clId="{4886B383-746B-4280-8579-36448ECB2DC3}" dt="2025-01-29T08:49:18.307" v="931"/>
        <pc:sldMkLst>
          <pc:docMk/>
          <pc:sldMk cId="785664095" sldId="439"/>
        </pc:sldMkLst>
      </pc:sldChg>
      <pc:sldChg chg="mod modShow">
        <pc:chgData name="Häyry Marjo Poske" userId="d27b276a-e359-4652-8298-3c59a3175941" providerId="ADAL" clId="{4886B383-746B-4280-8579-36448ECB2DC3}" dt="2025-01-29T09:08:53.305" v="1609" actId="729"/>
        <pc:sldMkLst>
          <pc:docMk/>
          <pc:sldMk cId="3159253602" sldId="441"/>
        </pc:sldMkLst>
      </pc:sldChg>
      <pc:sldChg chg="ord">
        <pc:chgData name="Häyry Marjo Poske" userId="d27b276a-e359-4652-8298-3c59a3175941" providerId="ADAL" clId="{4886B383-746B-4280-8579-36448ECB2DC3}" dt="2025-01-29T08:49:20.770" v="933"/>
        <pc:sldMkLst>
          <pc:docMk/>
          <pc:sldMk cId="3180528768" sldId="446"/>
        </pc:sldMkLst>
      </pc:sldChg>
      <pc:sldChg chg="modSp mod">
        <pc:chgData name="Häyry Marjo Poske" userId="d27b276a-e359-4652-8298-3c59a3175941" providerId="ADAL" clId="{4886B383-746B-4280-8579-36448ECB2DC3}" dt="2025-01-29T09:06:23.135" v="1603" actId="20577"/>
        <pc:sldMkLst>
          <pc:docMk/>
          <pc:sldMk cId="1977326858" sldId="456"/>
        </pc:sldMkLst>
      </pc:sldChg>
      <pc:sldChg chg="modNotesTx">
        <pc:chgData name="Häyry Marjo Poske" userId="d27b276a-e359-4652-8298-3c59a3175941" providerId="ADAL" clId="{4886B383-746B-4280-8579-36448ECB2DC3}" dt="2025-01-29T09:09:55.357" v="1636" actId="20577"/>
        <pc:sldMkLst>
          <pc:docMk/>
          <pc:sldMk cId="483879663" sldId="465"/>
        </pc:sldMkLst>
      </pc:sldChg>
      <pc:sldChg chg="del">
        <pc:chgData name="Häyry Marjo Poske" userId="d27b276a-e359-4652-8298-3c59a3175941" providerId="ADAL" clId="{4886B383-746B-4280-8579-36448ECB2DC3}" dt="2025-01-29T08:42:56.237" v="632" actId="47"/>
        <pc:sldMkLst>
          <pc:docMk/>
          <pc:sldMk cId="3988370024" sldId="466"/>
        </pc:sldMkLst>
      </pc:sldChg>
      <pc:sldChg chg="del">
        <pc:chgData name="Häyry Marjo Poske" userId="d27b276a-e359-4652-8298-3c59a3175941" providerId="ADAL" clId="{4886B383-746B-4280-8579-36448ECB2DC3}" dt="2025-01-29T08:58:29.291" v="1221" actId="47"/>
        <pc:sldMkLst>
          <pc:docMk/>
          <pc:sldMk cId="3353551878" sldId="469"/>
        </pc:sldMkLst>
      </pc:sldChg>
      <pc:sldChg chg="modSp new del mod">
        <pc:chgData name="Häyry Marjo Poske" userId="d27b276a-e359-4652-8298-3c59a3175941" providerId="ADAL" clId="{4886B383-746B-4280-8579-36448ECB2DC3}" dt="2025-01-29T08:31:43.531" v="305" actId="47"/>
        <pc:sldMkLst>
          <pc:docMk/>
          <pc:sldMk cId="173545999" sldId="485"/>
        </pc:sldMkLst>
      </pc:sldChg>
      <pc:sldChg chg="modSp add mod">
        <pc:chgData name="Häyry Marjo Poske" userId="d27b276a-e359-4652-8298-3c59a3175941" providerId="ADAL" clId="{4886B383-746B-4280-8579-36448ECB2DC3}" dt="2025-01-29T08:44:16.478" v="708" actId="20577"/>
        <pc:sldMkLst>
          <pc:docMk/>
          <pc:sldMk cId="1030315299" sldId="486"/>
        </pc:sldMkLst>
      </pc:sldChg>
      <pc:sldChg chg="modSp add mod modNotesTx">
        <pc:chgData name="Häyry Marjo Poske" userId="d27b276a-e359-4652-8298-3c59a3175941" providerId="ADAL" clId="{4886B383-746B-4280-8579-36448ECB2DC3}" dt="2025-01-29T08:47:19.723" v="929" actId="20577"/>
        <pc:sldMkLst>
          <pc:docMk/>
          <pc:sldMk cId="2138280321" sldId="487"/>
        </pc:sldMkLst>
      </pc:sldChg>
      <pc:sldChg chg="modSp new mod ord">
        <pc:chgData name="Häyry Marjo Poske" userId="d27b276a-e359-4652-8298-3c59a3175941" providerId="ADAL" clId="{4886B383-746B-4280-8579-36448ECB2DC3}" dt="2025-01-29T08:50:00.789" v="937"/>
        <pc:sldMkLst>
          <pc:docMk/>
          <pc:sldMk cId="2163635177" sldId="488"/>
        </pc:sldMkLst>
      </pc:sldChg>
      <pc:sldChg chg="addSp modSp new mod">
        <pc:chgData name="Häyry Marjo Poske" userId="d27b276a-e359-4652-8298-3c59a3175941" providerId="ADAL" clId="{4886B383-746B-4280-8579-36448ECB2DC3}" dt="2025-01-29T09:08:41.620" v="1608" actId="1076"/>
        <pc:sldMkLst>
          <pc:docMk/>
          <pc:sldMk cId="4135621330" sldId="489"/>
        </pc:sldMkLst>
      </pc:sldChg>
      <pc:sldChg chg="modSp new mod modNotesTx">
        <pc:chgData name="Häyry Marjo Poske" userId="d27b276a-e359-4652-8298-3c59a3175941" providerId="ADAL" clId="{4886B383-746B-4280-8579-36448ECB2DC3}" dt="2025-01-29T09:18:58.773" v="1872" actId="20577"/>
        <pc:sldMkLst>
          <pc:docMk/>
          <pc:sldMk cId="114100528" sldId="490"/>
        </pc:sldMkLst>
      </pc:sldChg>
      <pc:sldChg chg="modSp new mod">
        <pc:chgData name="Häyry Marjo Poske" userId="d27b276a-e359-4652-8298-3c59a3175941" providerId="ADAL" clId="{4886B383-746B-4280-8579-36448ECB2DC3}" dt="2025-01-29T09:21:07.561" v="1891" actId="20577"/>
        <pc:sldMkLst>
          <pc:docMk/>
          <pc:sldMk cId="1851334711" sldId="491"/>
        </pc:sldMkLst>
      </pc:sldChg>
      <pc:sldMasterChg chg="delSldLayout">
        <pc:chgData name="Häyry Marjo Poske" userId="d27b276a-e359-4652-8298-3c59a3175941" providerId="ADAL" clId="{4886B383-746B-4280-8579-36448ECB2DC3}" dt="2025-01-29T08:42:56.237" v="632" actId="47"/>
        <pc:sldMasterMkLst>
          <pc:docMk/>
          <pc:sldMasterMk cId="0" sldId="2147483648"/>
        </pc:sldMasterMkLst>
        <pc:sldLayoutChg chg="del">
          <pc:chgData name="Häyry Marjo Poske" userId="d27b276a-e359-4652-8298-3c59a3175941" providerId="ADAL" clId="{4886B383-746B-4280-8579-36448ECB2DC3}" dt="2025-01-29T08:42:56.237" v="632" actId="47"/>
          <pc:sldLayoutMkLst>
            <pc:docMk/>
            <pc:sldMasterMk cId="0" sldId="2147483648"/>
            <pc:sldLayoutMk cId="0" sldId="2147483664"/>
          </pc:sldLayoutMkLst>
        </pc:sldLayoutChg>
      </pc:sldMasterChg>
    </pc:docChg>
  </pc:docChgLst>
  <pc:docChgLst>
    <pc:chgData name="Vuomajoki Pilvi Lapin hyvinvointialue" userId="S::pilvi.vuomajoki@lapha.fi::60d87394-98b4-48bf-b92d-e9dabc40c515" providerId="AD" clId="Web-{08DFF170-4CE4-3C2A-11C4-5EE52C86AD7B}"/>
    <pc:docChg chg="addSld delSld modSld sldOrd">
      <pc:chgData name="Vuomajoki Pilvi Lapin hyvinvointialue" userId="S::pilvi.vuomajoki@lapha.fi::60d87394-98b4-48bf-b92d-e9dabc40c515" providerId="AD" clId="Web-{08DFF170-4CE4-3C2A-11C4-5EE52C86AD7B}" dt="2024-09-11T08:24:46.428" v="906"/>
      <pc:docMkLst>
        <pc:docMk/>
      </pc:docMkLst>
      <pc:sldChg chg="modSp">
        <pc:chgData name="Vuomajoki Pilvi Lapin hyvinvointialue" userId="S::pilvi.vuomajoki@lapha.fi::60d87394-98b4-48bf-b92d-e9dabc40c515" providerId="AD" clId="Web-{08DFF170-4CE4-3C2A-11C4-5EE52C86AD7B}" dt="2024-09-11T07:09:28.669" v="32" actId="20577"/>
        <pc:sldMkLst>
          <pc:docMk/>
          <pc:sldMk cId="0" sldId="258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51:46.713" v="524"/>
        <pc:sldMkLst>
          <pc:docMk/>
          <pc:sldMk cId="2650682693" sldId="331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28:59.063" v="367"/>
        <pc:sldMkLst>
          <pc:docMk/>
          <pc:sldMk cId="2617100229" sldId="339"/>
        </pc:sldMkLst>
      </pc:sldChg>
      <pc:sldChg chg="modSp modNotes">
        <pc:chgData name="Vuomajoki Pilvi Lapin hyvinvointialue" userId="S::pilvi.vuomajoki@lapha.fi::60d87394-98b4-48bf-b92d-e9dabc40c515" providerId="AD" clId="Web-{08DFF170-4CE4-3C2A-11C4-5EE52C86AD7B}" dt="2024-09-11T07:30:14.316" v="430"/>
        <pc:sldMkLst>
          <pc:docMk/>
          <pc:sldMk cId="3124004026" sldId="340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30:37.644" v="453"/>
        <pc:sldMkLst>
          <pc:docMk/>
          <pc:sldMk cId="137243053" sldId="341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26:01.620" v="273"/>
        <pc:sldMkLst>
          <pc:docMk/>
          <pc:sldMk cId="1073001849" sldId="343"/>
        </pc:sldMkLst>
      </pc:sldChg>
      <pc:sldChg chg="modSp modNotes">
        <pc:chgData name="Vuomajoki Pilvi Lapin hyvinvointialue" userId="S::pilvi.vuomajoki@lapha.fi::60d87394-98b4-48bf-b92d-e9dabc40c515" providerId="AD" clId="Web-{08DFF170-4CE4-3C2A-11C4-5EE52C86AD7B}" dt="2024-09-11T07:26:49.981" v="324"/>
        <pc:sldMkLst>
          <pc:docMk/>
          <pc:sldMk cId="706444168" sldId="346"/>
        </pc:sldMkLst>
      </pc:sldChg>
      <pc:sldChg chg="addSp delSp modSp modNotes">
        <pc:chgData name="Vuomajoki Pilvi Lapin hyvinvointialue" userId="S::pilvi.vuomajoki@lapha.fi::60d87394-98b4-48bf-b92d-e9dabc40c515" providerId="AD" clId="Web-{08DFF170-4CE4-3C2A-11C4-5EE52C86AD7B}" dt="2024-09-11T08:24:46.428" v="906"/>
        <pc:sldMkLst>
          <pc:docMk/>
          <pc:sldMk cId="281525790" sldId="348"/>
        </pc:sldMkLst>
      </pc:sldChg>
      <pc:sldChg chg="modSp">
        <pc:chgData name="Vuomajoki Pilvi Lapin hyvinvointialue" userId="S::pilvi.vuomajoki@lapha.fi::60d87394-98b4-48bf-b92d-e9dabc40c515" providerId="AD" clId="Web-{08DFF170-4CE4-3C2A-11C4-5EE52C86AD7B}" dt="2024-09-11T08:22:14.018" v="824" actId="20577"/>
        <pc:sldMkLst>
          <pc:docMk/>
          <pc:sldMk cId="2638811684" sldId="354"/>
        </pc:sldMkLst>
      </pc:sldChg>
      <pc:sldChg chg="addSp modSp">
        <pc:chgData name="Vuomajoki Pilvi Lapin hyvinvointialue" userId="S::pilvi.vuomajoki@lapha.fi::60d87394-98b4-48bf-b92d-e9dabc40c515" providerId="AD" clId="Web-{08DFF170-4CE4-3C2A-11C4-5EE52C86AD7B}" dt="2024-09-11T07:58:09.850" v="546" actId="20577"/>
        <pc:sldMkLst>
          <pc:docMk/>
          <pc:sldMk cId="2623316762" sldId="355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52:35.590" v="533"/>
        <pc:sldMkLst>
          <pc:docMk/>
          <pc:sldMk cId="887503404" sldId="390"/>
        </pc:sldMkLst>
      </pc:sldChg>
      <pc:sldChg chg="del">
        <pc:chgData name="Vuomajoki Pilvi Lapin hyvinvointialue" userId="S::pilvi.vuomajoki@lapha.fi::60d87394-98b4-48bf-b92d-e9dabc40c515" providerId="AD" clId="Web-{08DFF170-4CE4-3C2A-11C4-5EE52C86AD7B}" dt="2024-09-11T07:58:17.897" v="547"/>
        <pc:sldMkLst>
          <pc:docMk/>
          <pc:sldMk cId="1109522132" sldId="399"/>
        </pc:sldMkLst>
      </pc:sldChg>
      <pc:sldChg chg="ord">
        <pc:chgData name="Vuomajoki Pilvi Lapin hyvinvointialue" userId="S::pilvi.vuomajoki@lapha.fi::60d87394-98b4-48bf-b92d-e9dabc40c515" providerId="AD" clId="Web-{08DFF170-4CE4-3C2A-11C4-5EE52C86AD7B}" dt="2024-09-11T07:45:47.968" v="456"/>
        <pc:sldMkLst>
          <pc:docMk/>
          <pc:sldMk cId="15146063" sldId="404"/>
        </pc:sldMkLst>
      </pc:sldChg>
      <pc:sldChg chg="modSp modNotes">
        <pc:chgData name="Vuomajoki Pilvi Lapin hyvinvointialue" userId="S::pilvi.vuomajoki@lapha.fi::60d87394-98b4-48bf-b92d-e9dabc40c515" providerId="AD" clId="Web-{08DFF170-4CE4-3C2A-11C4-5EE52C86AD7B}" dt="2024-09-11T07:13:28.957" v="81" actId="20577"/>
        <pc:sldMkLst>
          <pc:docMk/>
          <pc:sldMk cId="2691678658" sldId="412"/>
        </pc:sldMkLst>
      </pc:sldChg>
      <pc:sldChg chg="modSp">
        <pc:chgData name="Vuomajoki Pilvi Lapin hyvinvointialue" userId="S::pilvi.vuomajoki@lapha.fi::60d87394-98b4-48bf-b92d-e9dabc40c515" providerId="AD" clId="Web-{08DFF170-4CE4-3C2A-11C4-5EE52C86AD7B}" dt="2024-09-11T08:17:05.727" v="639" actId="20577"/>
        <pc:sldMkLst>
          <pc:docMk/>
          <pc:sldMk cId="1248048859" sldId="419"/>
        </pc:sldMkLst>
      </pc:sldChg>
      <pc:sldChg chg="addSp delSp modSp">
        <pc:chgData name="Vuomajoki Pilvi Lapin hyvinvointialue" userId="S::pilvi.vuomajoki@lapha.fi::60d87394-98b4-48bf-b92d-e9dabc40c515" providerId="AD" clId="Web-{08DFF170-4CE4-3C2A-11C4-5EE52C86AD7B}" dt="2024-09-11T08:20:52.422" v="790" actId="1076"/>
        <pc:sldMkLst>
          <pc:docMk/>
          <pc:sldMk cId="750372135" sldId="420"/>
        </pc:sldMkLst>
      </pc:sldChg>
      <pc:sldChg chg="addSp delSp modSp add replId">
        <pc:chgData name="Vuomajoki Pilvi Lapin hyvinvointialue" userId="S::pilvi.vuomajoki@lapha.fi::60d87394-98b4-48bf-b92d-e9dabc40c515" providerId="AD" clId="Web-{08DFF170-4CE4-3C2A-11C4-5EE52C86AD7B}" dt="2024-09-11T07:46:42.314" v="489" actId="20577"/>
        <pc:sldMkLst>
          <pc:docMk/>
          <pc:sldMk cId="3654029847" sldId="435"/>
        </pc:sldMkLst>
      </pc:sldChg>
      <pc:sldChg chg="add replId">
        <pc:chgData name="Vuomajoki Pilvi Lapin hyvinvointialue" userId="S::pilvi.vuomajoki@lapha.fi::60d87394-98b4-48bf-b92d-e9dabc40c515" providerId="AD" clId="Web-{08DFF170-4CE4-3C2A-11C4-5EE52C86AD7B}" dt="2024-09-11T08:07:12.381" v="548"/>
        <pc:sldMkLst>
          <pc:docMk/>
          <pc:sldMk cId="1851737766" sldId="436"/>
        </pc:sldMkLst>
      </pc:sldChg>
    </pc:docChg>
  </pc:docChgLst>
  <pc:docChgLst>
    <pc:chgData name="Häyry Marjo Poske" userId="S::marjo.hayry@poske.fi::d27b276a-e359-4652-8298-3c59a3175941" providerId="AD" clId="Web-{411F8D80-B5A4-4A27-AD6F-DEA959C6C9AE}"/>
    <pc:docChg chg="modSld">
      <pc:chgData name="Häyry Marjo Poske" userId="S::marjo.hayry@poske.fi::d27b276a-e359-4652-8298-3c59a3175941" providerId="AD" clId="Web-{411F8D80-B5A4-4A27-AD6F-DEA959C6C9AE}" dt="2024-11-12T11:07:20.904" v="2" actId="20577"/>
      <pc:docMkLst>
        <pc:docMk/>
      </pc:docMkLst>
      <pc:sldChg chg="modSp">
        <pc:chgData name="Häyry Marjo Poske" userId="S::marjo.hayry@poske.fi::d27b276a-e359-4652-8298-3c59a3175941" providerId="AD" clId="Web-{411F8D80-B5A4-4A27-AD6F-DEA959C6C9AE}" dt="2024-11-12T11:07:20.904" v="2" actId="20577"/>
        <pc:sldMkLst>
          <pc:docMk/>
          <pc:sldMk cId="2496842290" sldId="265"/>
        </pc:sldMkLst>
      </pc:sldChg>
    </pc:docChg>
  </pc:docChgLst>
  <pc:docChgLst>
    <pc:chgData name="Vuomajoki Pilvi Lapin hyvinvointialue" userId="S::pilvi.vuomajoki@lapha.fi::60d87394-98b4-48bf-b92d-e9dabc40c515" providerId="AD" clId="Web-{B2D5DC7C-75D4-F6F5-2484-A0C8CC039655}"/>
    <pc:docChg chg="addSld delSld modSld sldOrd">
      <pc:chgData name="Vuomajoki Pilvi Lapin hyvinvointialue" userId="S::pilvi.vuomajoki@lapha.fi::60d87394-98b4-48bf-b92d-e9dabc40c515" providerId="AD" clId="Web-{B2D5DC7C-75D4-F6F5-2484-A0C8CC039655}" dt="2024-09-09T06:41:23.998" v="74"/>
      <pc:docMkLst>
        <pc:docMk/>
      </pc:docMkLst>
      <pc:sldChg chg="ord">
        <pc:chgData name="Vuomajoki Pilvi Lapin hyvinvointialue" userId="S::pilvi.vuomajoki@lapha.fi::60d87394-98b4-48bf-b92d-e9dabc40c515" providerId="AD" clId="Web-{B2D5DC7C-75D4-F6F5-2484-A0C8CC039655}" dt="2024-09-09T06:36:41.321" v="8"/>
        <pc:sldMkLst>
          <pc:docMk/>
          <pc:sldMk cId="3224010422" sldId="347"/>
        </pc:sldMkLst>
      </pc:sldChg>
      <pc:sldChg chg="ord">
        <pc:chgData name="Vuomajoki Pilvi Lapin hyvinvointialue" userId="S::pilvi.vuomajoki@lapha.fi::60d87394-98b4-48bf-b92d-e9dabc40c515" providerId="AD" clId="Web-{B2D5DC7C-75D4-F6F5-2484-A0C8CC039655}" dt="2024-09-09T06:36:45.384" v="9"/>
        <pc:sldMkLst>
          <pc:docMk/>
          <pc:sldMk cId="382617920" sldId="349"/>
        </pc:sldMkLst>
      </pc:sldChg>
      <pc:sldChg chg="add ord replId">
        <pc:chgData name="Vuomajoki Pilvi Lapin hyvinvointialue" userId="S::pilvi.vuomajoki@lapha.fi::60d87394-98b4-48bf-b92d-e9dabc40c515" providerId="AD" clId="Web-{B2D5DC7C-75D4-F6F5-2484-A0C8CC039655}" dt="2024-09-09T06:36:38.368" v="7"/>
        <pc:sldMkLst>
          <pc:docMk/>
          <pc:sldMk cId="3550899417" sldId="364"/>
        </pc:sldMkLst>
      </pc:sldChg>
      <pc:sldChg chg="add ord replId">
        <pc:chgData name="Vuomajoki Pilvi Lapin hyvinvointialue" userId="S::pilvi.vuomajoki@lapha.fi::60d87394-98b4-48bf-b92d-e9dabc40c515" providerId="AD" clId="Web-{B2D5DC7C-75D4-F6F5-2484-A0C8CC039655}" dt="2024-09-09T06:38:59.089" v="12"/>
        <pc:sldMkLst>
          <pc:docMk/>
          <pc:sldMk cId="1973569824" sldId="365"/>
        </pc:sldMkLst>
      </pc:sldChg>
      <pc:sldChg chg="add del replId">
        <pc:chgData name="Vuomajoki Pilvi Lapin hyvinvointialue" userId="S::pilvi.vuomajoki@lapha.fi::60d87394-98b4-48bf-b92d-e9dabc40c515" providerId="AD" clId="Web-{B2D5DC7C-75D4-F6F5-2484-A0C8CC039655}" dt="2024-09-09T06:36:48.806" v="10"/>
        <pc:sldMkLst>
          <pc:docMk/>
          <pc:sldMk cId="973941546" sldId="366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36:19.712" v="3"/>
        <pc:sldMkLst>
          <pc:docMk/>
          <pc:sldMk cId="1042270474" sldId="367"/>
        </pc:sldMkLst>
      </pc:sldChg>
      <pc:sldChg chg="add ord replId">
        <pc:chgData name="Vuomajoki Pilvi Lapin hyvinvointialue" userId="S::pilvi.vuomajoki@lapha.fi::60d87394-98b4-48bf-b92d-e9dabc40c515" providerId="AD" clId="Web-{B2D5DC7C-75D4-F6F5-2484-A0C8CC039655}" dt="2024-09-09T06:39:39.902" v="13"/>
        <pc:sldMkLst>
          <pc:docMk/>
          <pc:sldMk cId="2646339488" sldId="368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36:19.805" v="5"/>
        <pc:sldMkLst>
          <pc:docMk/>
          <pc:sldMk cId="3176582122" sldId="369"/>
        </pc:sldMkLst>
      </pc:sldChg>
      <pc:sldChg chg="modSp add replId">
        <pc:chgData name="Vuomajoki Pilvi Lapin hyvinvointialue" userId="S::pilvi.vuomajoki@lapha.fi::60d87394-98b4-48bf-b92d-e9dabc40c515" providerId="AD" clId="Web-{B2D5DC7C-75D4-F6F5-2484-A0C8CC039655}" dt="2024-09-09T06:40:47.138" v="69" actId="20577"/>
        <pc:sldMkLst>
          <pc:docMk/>
          <pc:sldMk cId="1029074775" sldId="370"/>
        </pc:sldMkLst>
      </pc:sldChg>
      <pc:sldChg chg="modNotes">
        <pc:chgData name="Vuomajoki Pilvi Lapin hyvinvointialue" userId="S::pilvi.vuomajoki@lapha.fi::60d87394-98b4-48bf-b92d-e9dabc40c515" providerId="AD" clId="Web-{B2D5DC7C-75D4-F6F5-2484-A0C8CC039655}" dt="2024-09-09T06:40:32.700" v="66"/>
        <pc:sldMkLst>
          <pc:docMk/>
          <pc:sldMk cId="4042159546" sldId="372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40:59.716" v="70"/>
        <pc:sldMkLst>
          <pc:docMk/>
          <pc:sldMk cId="4023860710" sldId="373"/>
        </pc:sldMkLst>
      </pc:sldChg>
      <pc:sldChg chg="modSp add replId">
        <pc:chgData name="Vuomajoki Pilvi Lapin hyvinvointialue" userId="S::pilvi.vuomajoki@lapha.fi::60d87394-98b4-48bf-b92d-e9dabc40c515" providerId="AD" clId="Web-{B2D5DC7C-75D4-F6F5-2484-A0C8CC039655}" dt="2024-09-09T06:41:04.872" v="73" actId="20577"/>
        <pc:sldMkLst>
          <pc:docMk/>
          <pc:sldMk cId="2789634932" sldId="374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41:23.998" v="74"/>
        <pc:sldMkLst>
          <pc:docMk/>
          <pc:sldMk cId="453859042" sldId="375"/>
        </pc:sldMkLst>
      </pc:sldChg>
    </pc:docChg>
  </pc:docChgLst>
  <pc:docChgLst>
    <pc:chgData name="Kilponen Henriikka Lapin hyvinvointialue" userId="S::henriikka.kilponen@lapha.fi::dd0c76a8-2d68-4e1d-a880-1a0bb142a2fa" providerId="AD" clId="Web-{A598108D-AC27-45BF-5A14-8F80C58E7FBE}"/>
    <pc:docChg chg="mod modSld">
      <pc:chgData name="Kilponen Henriikka Lapin hyvinvointialue" userId="S::henriikka.kilponen@lapha.fi::dd0c76a8-2d68-4e1d-a880-1a0bb142a2fa" providerId="AD" clId="Web-{A598108D-AC27-45BF-5A14-8F80C58E7FBE}" dt="2025-02-06T09:40:34.676" v="321"/>
      <pc:docMkLst>
        <pc:docMk/>
      </pc:docMkLst>
      <pc:sldChg chg="modNotes">
        <pc:chgData name="Kilponen Henriikka Lapin hyvinvointialue" userId="S::henriikka.kilponen@lapha.fi::dd0c76a8-2d68-4e1d-a880-1a0bb142a2fa" providerId="AD" clId="Web-{A598108D-AC27-45BF-5A14-8F80C58E7FBE}" dt="2025-02-06T09:37:26.285" v="269"/>
        <pc:sldMkLst>
          <pc:docMk/>
          <pc:sldMk cId="1868202425" sldId="262"/>
        </pc:sldMkLst>
      </pc:sldChg>
      <pc:sldChg chg="modNotes">
        <pc:chgData name="Kilponen Henriikka Lapin hyvinvointialue" userId="S::henriikka.kilponen@lapha.fi::dd0c76a8-2d68-4e1d-a880-1a0bb142a2fa" providerId="AD" clId="Web-{A598108D-AC27-45BF-5A14-8F80C58E7FBE}" dt="2025-02-06T09:40:34.676" v="321"/>
        <pc:sldMkLst>
          <pc:docMk/>
          <pc:sldMk cId="2496842290" sldId="265"/>
        </pc:sldMkLst>
      </pc:sldChg>
      <pc:sldChg chg="modNotes">
        <pc:chgData name="Kilponen Henriikka Lapin hyvinvointialue" userId="S::henriikka.kilponen@lapha.fi::dd0c76a8-2d68-4e1d-a880-1a0bb142a2fa" providerId="AD" clId="Web-{A598108D-AC27-45BF-5A14-8F80C58E7FBE}" dt="2025-02-06T09:32:27.066" v="179"/>
        <pc:sldMkLst>
          <pc:docMk/>
          <pc:sldMk cId="3986471018" sldId="268"/>
        </pc:sldMkLst>
      </pc:sldChg>
    </pc:docChg>
  </pc:docChgLst>
  <pc:docChgLst>
    <pc:chgData name="Häyry Marjo Poske" userId="S::marjo.hayry@poske.fi::d27b276a-e359-4652-8298-3c59a3175941" providerId="AD" clId="Web-{F8F49023-1B7A-9CCA-290E-B97071591024}"/>
    <pc:docChg chg="mod">
      <pc:chgData name="Häyry Marjo Poske" userId="S::marjo.hayry@poske.fi::d27b276a-e359-4652-8298-3c59a3175941" providerId="AD" clId="Web-{F8F49023-1B7A-9CCA-290E-B97071591024}" dt="2025-02-06T08:54:10.117" v="0"/>
      <pc:docMkLst>
        <pc:docMk/>
      </pc:docMkLst>
    </pc:docChg>
  </pc:docChgLst>
  <pc:docChgLst>
    <pc:chgData name="Häyry Marjo Poske" userId="d27b276a-e359-4652-8298-3c59a3175941" providerId="ADAL" clId="{91C2A4AC-BFB6-4F11-AD24-90E415405CCB}"/>
    <pc:docChg chg="undo custSel addSld delSld modSld sldOrd">
      <pc:chgData name="Häyry Marjo Poske" userId="d27b276a-e359-4652-8298-3c59a3175941" providerId="ADAL" clId="{91C2A4AC-BFB6-4F11-AD24-90E415405CCB}" dt="2024-12-18T07:54:40.342" v="1732" actId="113"/>
      <pc:docMkLst>
        <pc:docMk/>
      </pc:docMkLst>
      <pc:sldChg chg="modNotesTx">
        <pc:chgData name="Häyry Marjo Poske" userId="d27b276a-e359-4652-8298-3c59a3175941" providerId="ADAL" clId="{91C2A4AC-BFB6-4F11-AD24-90E415405CCB}" dt="2024-12-18T07:24:05.504" v="875" actId="20577"/>
        <pc:sldMkLst>
          <pc:docMk/>
          <pc:sldMk cId="3492337639" sldId="351"/>
        </pc:sldMkLst>
      </pc:sldChg>
      <pc:sldChg chg="modSp mod">
        <pc:chgData name="Häyry Marjo Poske" userId="d27b276a-e359-4652-8298-3c59a3175941" providerId="ADAL" clId="{91C2A4AC-BFB6-4F11-AD24-90E415405CCB}" dt="2024-12-18T06:50:04.890" v="10" actId="20577"/>
        <pc:sldMkLst>
          <pc:docMk/>
          <pc:sldMk cId="2903537245" sldId="360"/>
        </pc:sldMkLst>
      </pc:sldChg>
      <pc:sldChg chg="modSp mod modNotesTx">
        <pc:chgData name="Häyry Marjo Poske" userId="d27b276a-e359-4652-8298-3c59a3175941" providerId="ADAL" clId="{91C2A4AC-BFB6-4F11-AD24-90E415405CCB}" dt="2024-12-18T07:06:13.984" v="376" actId="6549"/>
        <pc:sldMkLst>
          <pc:docMk/>
          <pc:sldMk cId="1679778708" sldId="362"/>
        </pc:sldMkLst>
      </pc:sldChg>
      <pc:sldChg chg="modSp mod">
        <pc:chgData name="Häyry Marjo Poske" userId="d27b276a-e359-4652-8298-3c59a3175941" providerId="ADAL" clId="{91C2A4AC-BFB6-4F11-AD24-90E415405CCB}" dt="2024-12-18T07:25:24.270" v="907" actId="6549"/>
        <pc:sldMkLst>
          <pc:docMk/>
          <pc:sldMk cId="407928839" sldId="394"/>
        </pc:sldMkLst>
      </pc:sldChg>
      <pc:sldChg chg="modSp mod">
        <pc:chgData name="Häyry Marjo Poske" userId="d27b276a-e359-4652-8298-3c59a3175941" providerId="ADAL" clId="{91C2A4AC-BFB6-4F11-AD24-90E415405CCB}" dt="2024-12-18T07:15:21.794" v="597" actId="20577"/>
        <pc:sldMkLst>
          <pc:docMk/>
          <pc:sldMk cId="1311994037" sldId="422"/>
        </pc:sldMkLst>
      </pc:sldChg>
      <pc:sldChg chg="modSp mod modNotesTx">
        <pc:chgData name="Häyry Marjo Poske" userId="d27b276a-e359-4652-8298-3c59a3175941" providerId="ADAL" clId="{91C2A4AC-BFB6-4F11-AD24-90E415405CCB}" dt="2024-12-18T07:08:48.909" v="433" actId="113"/>
        <pc:sldMkLst>
          <pc:docMk/>
          <pc:sldMk cId="1313800118" sldId="424"/>
        </pc:sldMkLst>
      </pc:sldChg>
      <pc:sldChg chg="modSp mod modNotesTx">
        <pc:chgData name="Häyry Marjo Poske" userId="d27b276a-e359-4652-8298-3c59a3175941" providerId="ADAL" clId="{91C2A4AC-BFB6-4F11-AD24-90E415405CCB}" dt="2024-12-18T06:59:59.789" v="291" actId="20577"/>
        <pc:sldMkLst>
          <pc:docMk/>
          <pc:sldMk cId="1588116071" sldId="443"/>
        </pc:sldMkLst>
      </pc:sldChg>
      <pc:sldChg chg="ord">
        <pc:chgData name="Häyry Marjo Poske" userId="d27b276a-e359-4652-8298-3c59a3175941" providerId="ADAL" clId="{91C2A4AC-BFB6-4F11-AD24-90E415405CCB}" dt="2024-12-18T07:38:11.191" v="1218"/>
        <pc:sldMkLst>
          <pc:docMk/>
          <pc:sldMk cId="433897312" sldId="454"/>
        </pc:sldMkLst>
      </pc:sldChg>
      <pc:sldChg chg="modSp add mod modNotesTx">
        <pc:chgData name="Häyry Marjo Poske" userId="d27b276a-e359-4652-8298-3c59a3175941" providerId="ADAL" clId="{91C2A4AC-BFB6-4F11-AD24-90E415405CCB}" dt="2024-12-18T07:20:43.287" v="802" actId="113"/>
        <pc:sldMkLst>
          <pc:docMk/>
          <pc:sldMk cId="3061306327" sldId="470"/>
        </pc:sldMkLst>
      </pc:sldChg>
      <pc:sldChg chg="add ord modNotesTx">
        <pc:chgData name="Häyry Marjo Poske" userId="d27b276a-e359-4652-8298-3c59a3175941" providerId="ADAL" clId="{91C2A4AC-BFB6-4F11-AD24-90E415405CCB}" dt="2024-12-18T06:55:50.232" v="192"/>
        <pc:sldMkLst>
          <pc:docMk/>
          <pc:sldMk cId="1535453523" sldId="471"/>
        </pc:sldMkLst>
      </pc:sldChg>
      <pc:sldChg chg="add ord">
        <pc:chgData name="Häyry Marjo Poske" userId="d27b276a-e359-4652-8298-3c59a3175941" providerId="ADAL" clId="{91C2A4AC-BFB6-4F11-AD24-90E415405CCB}" dt="2024-12-18T07:08:40.870" v="419"/>
        <pc:sldMkLst>
          <pc:docMk/>
          <pc:sldMk cId="4211850276" sldId="472"/>
        </pc:sldMkLst>
      </pc:sldChg>
      <pc:sldChg chg="modSp add mod modNotesTx">
        <pc:chgData name="Häyry Marjo Poske" userId="d27b276a-e359-4652-8298-3c59a3175941" providerId="ADAL" clId="{91C2A4AC-BFB6-4F11-AD24-90E415405CCB}" dt="2024-12-18T07:14:13.551" v="575" actId="113"/>
        <pc:sldMkLst>
          <pc:docMk/>
          <pc:sldMk cId="2976958365" sldId="473"/>
        </pc:sldMkLst>
      </pc:sldChg>
      <pc:sldChg chg="modSp add mod modNotesTx">
        <pc:chgData name="Häyry Marjo Poske" userId="d27b276a-e359-4652-8298-3c59a3175941" providerId="ADAL" clId="{91C2A4AC-BFB6-4F11-AD24-90E415405CCB}" dt="2024-12-18T07:37:41.206" v="1215" actId="20577"/>
        <pc:sldMkLst>
          <pc:docMk/>
          <pc:sldMk cId="3918814702" sldId="474"/>
        </pc:sldMkLst>
      </pc:sldChg>
      <pc:sldChg chg="modSp new mod">
        <pc:chgData name="Häyry Marjo Poske" userId="d27b276a-e359-4652-8298-3c59a3175941" providerId="ADAL" clId="{91C2A4AC-BFB6-4F11-AD24-90E415405CCB}" dt="2024-12-18T07:34:05.586" v="1141" actId="20577"/>
        <pc:sldMkLst>
          <pc:docMk/>
          <pc:sldMk cId="3048803279" sldId="475"/>
        </pc:sldMkLst>
      </pc:sldChg>
      <pc:sldChg chg="addSp modSp add mod modClrScheme chgLayout">
        <pc:chgData name="Häyry Marjo Poske" userId="d27b276a-e359-4652-8298-3c59a3175941" providerId="ADAL" clId="{91C2A4AC-BFB6-4F11-AD24-90E415405CCB}" dt="2024-12-18T07:46:33.130" v="1568" actId="20577"/>
        <pc:sldMkLst>
          <pc:docMk/>
          <pc:sldMk cId="2516862015" sldId="476"/>
        </pc:sldMkLst>
      </pc:sldChg>
      <pc:sldChg chg="modSp add del mod">
        <pc:chgData name="Häyry Marjo Poske" userId="d27b276a-e359-4652-8298-3c59a3175941" providerId="ADAL" clId="{91C2A4AC-BFB6-4F11-AD24-90E415405CCB}" dt="2024-12-18T07:39:46.842" v="1227" actId="47"/>
        <pc:sldMkLst>
          <pc:docMk/>
          <pc:sldMk cId="4082342180" sldId="477"/>
        </pc:sldMkLst>
      </pc:sldChg>
      <pc:sldChg chg="modSp add mod">
        <pc:chgData name="Häyry Marjo Poske" userId="d27b276a-e359-4652-8298-3c59a3175941" providerId="ADAL" clId="{91C2A4AC-BFB6-4F11-AD24-90E415405CCB}" dt="2024-12-18T07:40:34.119" v="1300" actId="20577"/>
        <pc:sldMkLst>
          <pc:docMk/>
          <pc:sldMk cId="477997668" sldId="478"/>
        </pc:sldMkLst>
      </pc:sldChg>
      <pc:sldChg chg="modSp new del mod">
        <pc:chgData name="Häyry Marjo Poske" userId="d27b276a-e359-4652-8298-3c59a3175941" providerId="ADAL" clId="{91C2A4AC-BFB6-4F11-AD24-90E415405CCB}" dt="2024-12-18T07:52:04.114" v="1646" actId="47"/>
        <pc:sldMkLst>
          <pc:docMk/>
          <pc:sldMk cId="103151723" sldId="479"/>
        </pc:sldMkLst>
      </pc:sldChg>
      <pc:sldChg chg="add del">
        <pc:chgData name="Häyry Marjo Poske" userId="d27b276a-e359-4652-8298-3c59a3175941" providerId="ADAL" clId="{91C2A4AC-BFB6-4F11-AD24-90E415405CCB}" dt="2024-12-18T07:48:25.257" v="1570" actId="2890"/>
        <pc:sldMkLst>
          <pc:docMk/>
          <pc:sldMk cId="3548104497" sldId="479"/>
        </pc:sldMkLst>
      </pc:sldChg>
      <pc:sldChg chg="modSp add mod modNotesTx">
        <pc:chgData name="Häyry Marjo Poske" userId="d27b276a-e359-4652-8298-3c59a3175941" providerId="ADAL" clId="{91C2A4AC-BFB6-4F11-AD24-90E415405CCB}" dt="2024-12-18T07:51:30.699" v="1645" actId="6549"/>
        <pc:sldMkLst>
          <pc:docMk/>
          <pc:sldMk cId="2843895788" sldId="480"/>
        </pc:sldMkLst>
      </pc:sldChg>
      <pc:sldChg chg="add modNotesTx">
        <pc:chgData name="Häyry Marjo Poske" userId="d27b276a-e359-4652-8298-3c59a3175941" providerId="ADAL" clId="{91C2A4AC-BFB6-4F11-AD24-90E415405CCB}" dt="2024-12-18T07:53:49.362" v="1716" actId="5793"/>
        <pc:sldMkLst>
          <pc:docMk/>
          <pc:sldMk cId="3813915738" sldId="481"/>
        </pc:sldMkLst>
      </pc:sldChg>
      <pc:sldChg chg="modSp add mod modNotesTx">
        <pc:chgData name="Häyry Marjo Poske" userId="d27b276a-e359-4652-8298-3c59a3175941" providerId="ADAL" clId="{91C2A4AC-BFB6-4F11-AD24-90E415405CCB}" dt="2024-12-18T07:54:40.342" v="1732" actId="113"/>
        <pc:sldMkLst>
          <pc:docMk/>
          <pc:sldMk cId="1317712038" sldId="482"/>
        </pc:sldMkLst>
      </pc:sldChg>
    </pc:docChg>
  </pc:docChgLst>
  <pc:docChgLst>
    <pc:chgData name="Häyry Marjo Poske" userId="d27b276a-e359-4652-8298-3c59a3175941" providerId="ADAL" clId="{A4247110-C67E-4CE5-909E-2ADD2CE58811}"/>
    <pc:docChg chg="undo custSel modSld">
      <pc:chgData name="Häyry Marjo Poske" userId="d27b276a-e359-4652-8298-3c59a3175941" providerId="ADAL" clId="{A4247110-C67E-4CE5-909E-2ADD2CE58811}" dt="2025-07-01T07:45:07.441" v="87"/>
      <pc:docMkLst>
        <pc:docMk/>
      </pc:docMkLst>
      <pc:sldChg chg="modSp mod">
        <pc:chgData name="Häyry Marjo Poske" userId="d27b276a-e359-4652-8298-3c59a3175941" providerId="ADAL" clId="{A4247110-C67E-4CE5-909E-2ADD2CE58811}" dt="2025-07-01T07:15:13.570" v="42"/>
        <pc:sldMkLst>
          <pc:docMk/>
          <pc:sldMk cId="774565388" sldId="261"/>
        </pc:sldMkLst>
      </pc:sldChg>
      <pc:sldChg chg="modNotesTx">
        <pc:chgData name="Häyry Marjo Poske" userId="d27b276a-e359-4652-8298-3c59a3175941" providerId="ADAL" clId="{A4247110-C67E-4CE5-909E-2ADD2CE58811}" dt="2025-07-01T07:17:15.355" v="43" actId="6549"/>
        <pc:sldMkLst>
          <pc:docMk/>
          <pc:sldMk cId="1868202425" sldId="262"/>
        </pc:sldMkLst>
      </pc:sldChg>
      <pc:sldChg chg="modNotesTx">
        <pc:chgData name="Häyry Marjo Poske" userId="d27b276a-e359-4652-8298-3c59a3175941" providerId="ADAL" clId="{A4247110-C67E-4CE5-909E-2ADD2CE58811}" dt="2025-07-01T07:17:27.891" v="44" actId="6549"/>
        <pc:sldMkLst>
          <pc:docMk/>
          <pc:sldMk cId="2496842290" sldId="265"/>
        </pc:sldMkLst>
      </pc:sldChg>
      <pc:sldChg chg="modNotesTx">
        <pc:chgData name="Häyry Marjo Poske" userId="d27b276a-e359-4652-8298-3c59a3175941" providerId="ADAL" clId="{A4247110-C67E-4CE5-909E-2ADD2CE58811}" dt="2025-07-01T07:18:11.008" v="49" actId="20577"/>
        <pc:sldMkLst>
          <pc:docMk/>
          <pc:sldMk cId="3986471018" sldId="268"/>
        </pc:sldMkLst>
      </pc:sldChg>
      <pc:sldChg chg="modNotesTx">
        <pc:chgData name="Häyry Marjo Poske" userId="d27b276a-e359-4652-8298-3c59a3175941" providerId="ADAL" clId="{A4247110-C67E-4CE5-909E-2ADD2CE58811}" dt="2025-07-01T07:18:38.850" v="50" actId="6549"/>
        <pc:sldMkLst>
          <pc:docMk/>
          <pc:sldMk cId="1895937803" sldId="272"/>
        </pc:sldMkLst>
      </pc:sldChg>
      <pc:sldChg chg="modSp mod">
        <pc:chgData name="Häyry Marjo Poske" userId="d27b276a-e359-4652-8298-3c59a3175941" providerId="ADAL" clId="{A4247110-C67E-4CE5-909E-2ADD2CE58811}" dt="2025-07-01T07:21:34.739" v="59"/>
        <pc:sldMkLst>
          <pc:docMk/>
          <pc:sldMk cId="2718686999" sldId="279"/>
        </pc:sldMkLst>
      </pc:sldChg>
      <pc:sldChg chg="modSp mod">
        <pc:chgData name="Häyry Marjo Poske" userId="d27b276a-e359-4652-8298-3c59a3175941" providerId="ADAL" clId="{A4247110-C67E-4CE5-909E-2ADD2CE58811}" dt="2025-07-01T07:24:26.051" v="67"/>
        <pc:sldMkLst>
          <pc:docMk/>
          <pc:sldMk cId="4174090706" sldId="427"/>
        </pc:sldMkLst>
      </pc:sldChg>
      <pc:sldChg chg="modSp">
        <pc:chgData name="Häyry Marjo Poske" userId="d27b276a-e359-4652-8298-3c59a3175941" providerId="ADAL" clId="{A4247110-C67E-4CE5-909E-2ADD2CE58811}" dt="2025-07-01T07:34:13.965" v="73"/>
        <pc:sldMkLst>
          <pc:docMk/>
          <pc:sldMk cId="2022672309" sldId="429"/>
        </pc:sldMkLst>
      </pc:sldChg>
      <pc:sldChg chg="modSp">
        <pc:chgData name="Häyry Marjo Poske" userId="d27b276a-e359-4652-8298-3c59a3175941" providerId="ADAL" clId="{A4247110-C67E-4CE5-909E-2ADD2CE58811}" dt="2025-07-01T07:41:00.226" v="81"/>
        <pc:sldMkLst>
          <pc:docMk/>
          <pc:sldMk cId="3066724044" sldId="431"/>
        </pc:sldMkLst>
      </pc:sldChg>
      <pc:sldChg chg="modSp">
        <pc:chgData name="Häyry Marjo Poske" userId="d27b276a-e359-4652-8298-3c59a3175941" providerId="ADAL" clId="{A4247110-C67E-4CE5-909E-2ADD2CE58811}" dt="2025-07-01T07:45:07.441" v="87"/>
        <pc:sldMkLst>
          <pc:docMk/>
          <pc:sldMk cId="3134193228" sldId="433"/>
        </pc:sldMkLst>
      </pc:sldChg>
      <pc:sldChg chg="addSp delSp mod">
        <pc:chgData name="Häyry Marjo Poske" userId="d27b276a-e359-4652-8298-3c59a3175941" providerId="ADAL" clId="{A4247110-C67E-4CE5-909E-2ADD2CE58811}" dt="2025-07-01T07:39:42.738" v="75" actId="22"/>
        <pc:sldMkLst>
          <pc:docMk/>
          <pc:sldMk cId="2843895788" sldId="480"/>
        </pc:sldMkLst>
      </pc:sldChg>
    </pc:docChg>
  </pc:docChgLst>
  <pc:docChgLst>
    <pc:chgData name="Vuomajoki Pilvi Lapin hyvinvointialue" userId="S::pilvi.vuomajoki@lapha.fi::60d87394-98b4-48bf-b92d-e9dabc40c515" providerId="AD" clId="Web-{B0B6521A-3F02-9B21-1E3D-BFB99E9E0949}"/>
    <pc:docChg chg="modSld">
      <pc:chgData name="Vuomajoki Pilvi Lapin hyvinvointialue" userId="S::pilvi.vuomajoki@lapha.fi::60d87394-98b4-48bf-b92d-e9dabc40c515" providerId="AD" clId="Web-{B0B6521A-3F02-9B21-1E3D-BFB99E9E0949}" dt="2025-01-29T11:36:26.325" v="284"/>
      <pc:docMkLst>
        <pc:docMk/>
      </pc:docMkLst>
      <pc:sldChg chg="modSp modNotes">
        <pc:chgData name="Vuomajoki Pilvi Lapin hyvinvointialue" userId="S::pilvi.vuomajoki@lapha.fi::60d87394-98b4-48bf-b92d-e9dabc40c515" providerId="AD" clId="Web-{B0B6521A-3F02-9B21-1E3D-BFB99E9E0949}" dt="2025-01-29T11:28:40.207" v="83"/>
        <pc:sldMkLst>
          <pc:docMk/>
          <pc:sldMk cId="2496842290" sldId="265"/>
        </pc:sldMkLst>
      </pc:sldChg>
      <pc:sldChg chg="modSp">
        <pc:chgData name="Vuomajoki Pilvi Lapin hyvinvointialue" userId="S::pilvi.vuomajoki@lapha.fi::60d87394-98b4-48bf-b92d-e9dabc40c515" providerId="AD" clId="Web-{B0B6521A-3F02-9B21-1E3D-BFB99E9E0949}" dt="2025-01-29T11:29:02.504" v="84"/>
        <pc:sldMkLst>
          <pc:docMk/>
          <pc:sldMk cId="3646500808" sldId="266"/>
        </pc:sldMkLst>
      </pc:sldChg>
      <pc:sldChg chg="modSp">
        <pc:chgData name="Vuomajoki Pilvi Lapin hyvinvointialue" userId="S::pilvi.vuomajoki@lapha.fi::60d87394-98b4-48bf-b92d-e9dabc40c515" providerId="AD" clId="Web-{B0B6521A-3F02-9B21-1E3D-BFB99E9E0949}" dt="2025-01-29T11:30:32.943" v="100" actId="20577"/>
        <pc:sldMkLst>
          <pc:docMk/>
          <pc:sldMk cId="1950087534" sldId="274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1:14.272" v="129"/>
        <pc:sldMkLst>
          <pc:docMk/>
          <pc:sldMk cId="3991474464" sldId="278"/>
        </pc:sldMkLst>
      </pc:sldChg>
      <pc:sldChg chg="modSp modNotes">
        <pc:chgData name="Vuomajoki Pilvi Lapin hyvinvointialue" userId="S::pilvi.vuomajoki@lapha.fi::60d87394-98b4-48bf-b92d-e9dabc40c515" providerId="AD" clId="Web-{B0B6521A-3F02-9B21-1E3D-BFB99E9E0949}" dt="2025-01-29T11:33:04.259" v="215"/>
        <pc:sldMkLst>
          <pc:docMk/>
          <pc:sldMk cId="359157301" sldId="281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08:43:00.736" v="38"/>
        <pc:sldMkLst>
          <pc:docMk/>
          <pc:sldMk cId="1835269430" sldId="283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5:39.543" v="252"/>
        <pc:sldMkLst>
          <pc:docMk/>
          <pc:sldMk cId="3492337639" sldId="351"/>
        </pc:sldMkLst>
      </pc:sldChg>
      <pc:sldChg chg="modSp">
        <pc:chgData name="Vuomajoki Pilvi Lapin hyvinvointialue" userId="S::pilvi.vuomajoki@lapha.fi::60d87394-98b4-48bf-b92d-e9dabc40c515" providerId="AD" clId="Web-{B0B6521A-3F02-9B21-1E3D-BFB99E9E0949}" dt="2025-01-29T08:05:26.344" v="7" actId="20577"/>
        <pc:sldMkLst>
          <pc:docMk/>
          <pc:sldMk cId="1372915132" sldId="384"/>
        </pc:sldMkLst>
      </pc:sldChg>
      <pc:sldChg chg="modSp">
        <pc:chgData name="Vuomajoki Pilvi Lapin hyvinvointialue" userId="S::pilvi.vuomajoki@lapha.fi::60d87394-98b4-48bf-b92d-e9dabc40c515" providerId="AD" clId="Web-{B0B6521A-3F02-9B21-1E3D-BFB99E9E0949}" dt="2025-01-29T08:05:33.798" v="9" actId="20577"/>
        <pc:sldMkLst>
          <pc:docMk/>
          <pc:sldMk cId="1602507038" sldId="385"/>
        </pc:sldMkLst>
      </pc:sldChg>
      <pc:sldChg chg="modSp">
        <pc:chgData name="Vuomajoki Pilvi Lapin hyvinvointialue" userId="S::pilvi.vuomajoki@lapha.fi::60d87394-98b4-48bf-b92d-e9dabc40c515" providerId="AD" clId="Web-{B0B6521A-3F02-9B21-1E3D-BFB99E9E0949}" dt="2025-01-29T08:06:35.893" v="12" actId="20577"/>
        <pc:sldMkLst>
          <pc:docMk/>
          <pc:sldMk cId="3824905175" sldId="386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3:59.525" v="225"/>
        <pc:sldMkLst>
          <pc:docMk/>
          <pc:sldMk cId="2145791131" sldId="392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6:26.325" v="284"/>
        <pc:sldMkLst>
          <pc:docMk/>
          <pc:sldMk cId="407928839" sldId="394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08:53:54.233" v="48"/>
        <pc:sldMkLst>
          <pc:docMk/>
          <pc:sldMk cId="1860028365" sldId="398"/>
        </pc:sldMkLst>
      </pc:sldChg>
      <pc:sldChg chg="modSp">
        <pc:chgData name="Vuomajoki Pilvi Lapin hyvinvointialue" userId="S::pilvi.vuomajoki@lapha.fi::60d87394-98b4-48bf-b92d-e9dabc40c515" providerId="AD" clId="Web-{B0B6521A-3F02-9B21-1E3D-BFB99E9E0949}" dt="2025-01-29T09:29:19.148" v="56" actId="14100"/>
        <pc:sldMkLst>
          <pc:docMk/>
          <pc:sldMk cId="21937256" sldId="405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1:30.444" v="135"/>
        <pc:sldMkLst>
          <pc:docMk/>
          <pc:sldMk cId="338806797" sldId="414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1:42.710" v="141"/>
        <pc:sldMkLst>
          <pc:docMk/>
          <pc:sldMk cId="3334737543" sldId="415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1:58.289" v="144"/>
        <pc:sldMkLst>
          <pc:docMk/>
          <pc:sldMk cId="2725943668" sldId="416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1:36.898" v="138"/>
        <pc:sldMkLst>
          <pc:docMk/>
          <pc:sldMk cId="3440190725" sldId="418"/>
        </pc:sldMkLst>
      </pc:sldChg>
      <pc:sldChg chg="modSp">
        <pc:chgData name="Vuomajoki Pilvi Lapin hyvinvointialue" userId="S::pilvi.vuomajoki@lapha.fi::60d87394-98b4-48bf-b92d-e9dabc40c515" providerId="AD" clId="Web-{B0B6521A-3F02-9B21-1E3D-BFB99E9E0949}" dt="2025-01-29T08:05:10.813" v="1" actId="20577"/>
        <pc:sldMkLst>
          <pc:docMk/>
          <pc:sldMk cId="3205825466" sldId="458"/>
        </pc:sldMkLst>
      </pc:sldChg>
      <pc:sldChg chg="modSp">
        <pc:chgData name="Vuomajoki Pilvi Lapin hyvinvointialue" userId="S::pilvi.vuomajoki@lapha.fi::60d87394-98b4-48bf-b92d-e9dabc40c515" providerId="AD" clId="Web-{B0B6521A-3F02-9B21-1E3D-BFB99E9E0949}" dt="2025-01-29T08:05:15.797" v="3" actId="20577"/>
        <pc:sldMkLst>
          <pc:docMk/>
          <pc:sldMk cId="898992768" sldId="459"/>
        </pc:sldMkLst>
      </pc:sldChg>
      <pc:sldChg chg="modSp">
        <pc:chgData name="Vuomajoki Pilvi Lapin hyvinvointialue" userId="S::pilvi.vuomajoki@lapha.fi::60d87394-98b4-48bf-b92d-e9dabc40c515" providerId="AD" clId="Web-{B0B6521A-3F02-9B21-1E3D-BFB99E9E0949}" dt="2025-01-29T08:05:19.110" v="5" actId="20577"/>
        <pc:sldMkLst>
          <pc:docMk/>
          <pc:sldMk cId="1362777784" sldId="460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1:20.178" v="132"/>
        <pc:sldMkLst>
          <pc:docMk/>
          <pc:sldMk cId="664962878" sldId="461"/>
        </pc:sldMkLst>
      </pc:sldChg>
      <pc:sldChg chg="modNotes">
        <pc:chgData name="Vuomajoki Pilvi Lapin hyvinvointialue" userId="S::pilvi.vuomajoki@lapha.fi::60d87394-98b4-48bf-b92d-e9dabc40c515" providerId="AD" clId="Web-{B0B6521A-3F02-9B21-1E3D-BFB99E9E0949}" dt="2025-01-29T11:34:44.276" v="245"/>
        <pc:sldMkLst>
          <pc:docMk/>
          <pc:sldMk cId="2976958365" sldId="473"/>
        </pc:sldMkLst>
      </pc:sldChg>
    </pc:docChg>
  </pc:docChgLst>
  <pc:docChgLst>
    <pc:chgData name="Häyry Marjo Poske" userId="d27b276a-e359-4652-8298-3c59a3175941" providerId="ADAL" clId="{246CA6ED-B410-4B58-91EE-B00B8A7C6DB6}"/>
    <pc:docChg chg="undo custSel addSld delSld modSld sldOrd">
      <pc:chgData name="Häyry Marjo Poske" userId="d27b276a-e359-4652-8298-3c59a3175941" providerId="ADAL" clId="{246CA6ED-B410-4B58-91EE-B00B8A7C6DB6}" dt="2025-01-10T05:48:27.688" v="2536" actId="20577"/>
      <pc:docMkLst>
        <pc:docMk/>
      </pc:docMkLst>
      <pc:sldChg chg="modSp mod modNotesTx">
        <pc:chgData name="Häyry Marjo Poske" userId="d27b276a-e359-4652-8298-3c59a3175941" providerId="ADAL" clId="{246CA6ED-B410-4B58-91EE-B00B8A7C6DB6}" dt="2025-01-07T09:59:44.258" v="2003" actId="20577"/>
        <pc:sldMkLst>
          <pc:docMk/>
          <pc:sldMk cId="3492337639" sldId="351"/>
        </pc:sldMkLst>
      </pc:sldChg>
      <pc:sldChg chg="del">
        <pc:chgData name="Häyry Marjo Poske" userId="d27b276a-e359-4652-8298-3c59a3175941" providerId="ADAL" clId="{246CA6ED-B410-4B58-91EE-B00B8A7C6DB6}" dt="2024-12-20T11:27:09.248" v="0" actId="47"/>
        <pc:sldMkLst>
          <pc:docMk/>
          <pc:sldMk cId="2903537245" sldId="360"/>
        </pc:sldMkLst>
      </pc:sldChg>
      <pc:sldChg chg="del">
        <pc:chgData name="Häyry Marjo Poske" userId="d27b276a-e359-4652-8298-3c59a3175941" providerId="ADAL" clId="{246CA6ED-B410-4B58-91EE-B00B8A7C6DB6}" dt="2024-12-20T11:27:17.026" v="2" actId="47"/>
        <pc:sldMkLst>
          <pc:docMk/>
          <pc:sldMk cId="1747299828" sldId="361"/>
        </pc:sldMkLst>
      </pc:sldChg>
      <pc:sldChg chg="modNotesTx">
        <pc:chgData name="Häyry Marjo Poske" userId="d27b276a-e359-4652-8298-3c59a3175941" providerId="ADAL" clId="{246CA6ED-B410-4B58-91EE-B00B8A7C6DB6}" dt="2024-12-20T11:45:47.004" v="651" actId="6549"/>
        <pc:sldMkLst>
          <pc:docMk/>
          <pc:sldMk cId="1679778708" sldId="362"/>
        </pc:sldMkLst>
      </pc:sldChg>
      <pc:sldChg chg="del">
        <pc:chgData name="Häyry Marjo Poske" userId="d27b276a-e359-4652-8298-3c59a3175941" providerId="ADAL" clId="{246CA6ED-B410-4B58-91EE-B00B8A7C6DB6}" dt="2024-12-20T11:47:01.970" v="728" actId="47"/>
        <pc:sldMkLst>
          <pc:docMk/>
          <pc:sldMk cId="4132982428" sldId="363"/>
        </pc:sldMkLst>
      </pc:sldChg>
      <pc:sldChg chg="del">
        <pc:chgData name="Häyry Marjo Poske" userId="d27b276a-e359-4652-8298-3c59a3175941" providerId="ADAL" clId="{246CA6ED-B410-4B58-91EE-B00B8A7C6DB6}" dt="2024-12-20T11:47:16.156" v="730" actId="47"/>
        <pc:sldMkLst>
          <pc:docMk/>
          <pc:sldMk cId="4042159546" sldId="372"/>
        </pc:sldMkLst>
      </pc:sldChg>
      <pc:sldChg chg="modSp mod">
        <pc:chgData name="Häyry Marjo Poske" userId="d27b276a-e359-4652-8298-3c59a3175941" providerId="ADAL" clId="{246CA6ED-B410-4B58-91EE-B00B8A7C6DB6}" dt="2025-01-07T10:41:22.370" v="2402" actId="20577"/>
        <pc:sldMkLst>
          <pc:docMk/>
          <pc:sldMk cId="747443380" sldId="396"/>
        </pc:sldMkLst>
      </pc:sldChg>
      <pc:sldChg chg="modNotesTx">
        <pc:chgData name="Häyry Marjo Poske" userId="d27b276a-e359-4652-8298-3c59a3175941" providerId="ADAL" clId="{246CA6ED-B410-4B58-91EE-B00B8A7C6DB6}" dt="2024-12-20T11:46:44.050" v="727" actId="20577"/>
        <pc:sldMkLst>
          <pc:docMk/>
          <pc:sldMk cId="3392602671" sldId="408"/>
        </pc:sldMkLst>
      </pc:sldChg>
      <pc:sldChg chg="modNotesTx">
        <pc:chgData name="Häyry Marjo Poske" userId="d27b276a-e359-4652-8298-3c59a3175941" providerId="ADAL" clId="{246CA6ED-B410-4B58-91EE-B00B8A7C6DB6}" dt="2024-12-20T11:45:58.381" v="652" actId="6549"/>
        <pc:sldMkLst>
          <pc:docMk/>
          <pc:sldMk cId="1313800118" sldId="424"/>
        </pc:sldMkLst>
      </pc:sldChg>
      <pc:sldChg chg="del">
        <pc:chgData name="Häyry Marjo Poske" userId="d27b276a-e359-4652-8298-3c59a3175941" providerId="ADAL" clId="{246CA6ED-B410-4B58-91EE-B00B8A7C6DB6}" dt="2024-12-20T11:27:29.435" v="5" actId="47"/>
        <pc:sldMkLst>
          <pc:docMk/>
          <pc:sldMk cId="3320816820" sldId="438"/>
        </pc:sldMkLst>
      </pc:sldChg>
      <pc:sldChg chg="addSp delSp modSp mod">
        <pc:chgData name="Häyry Marjo Poske" userId="d27b276a-e359-4652-8298-3c59a3175941" providerId="ADAL" clId="{246CA6ED-B410-4B58-91EE-B00B8A7C6DB6}" dt="2024-12-20T11:44:11.310" v="517" actId="1076"/>
        <pc:sldMkLst>
          <pc:docMk/>
          <pc:sldMk cId="1588116071" sldId="443"/>
        </pc:sldMkLst>
      </pc:sldChg>
      <pc:sldChg chg="del">
        <pc:chgData name="Häyry Marjo Poske" userId="d27b276a-e359-4652-8298-3c59a3175941" providerId="ADAL" clId="{246CA6ED-B410-4B58-91EE-B00B8A7C6DB6}" dt="2025-01-07T10:02:28.860" v="2020" actId="47"/>
        <pc:sldMkLst>
          <pc:docMk/>
          <pc:sldMk cId="1765296084" sldId="455"/>
        </pc:sldMkLst>
      </pc:sldChg>
      <pc:sldChg chg="modSp mod modNotesTx">
        <pc:chgData name="Häyry Marjo Poske" userId="d27b276a-e359-4652-8298-3c59a3175941" providerId="ADAL" clId="{246CA6ED-B410-4B58-91EE-B00B8A7C6DB6}" dt="2025-01-07T06:47:31.793" v="854" actId="20577"/>
        <pc:sldMkLst>
          <pc:docMk/>
          <pc:sldMk cId="3061306327" sldId="470"/>
        </pc:sldMkLst>
      </pc:sldChg>
      <pc:sldChg chg="del">
        <pc:chgData name="Häyry Marjo Poske" userId="d27b276a-e359-4652-8298-3c59a3175941" providerId="ADAL" clId="{246CA6ED-B410-4B58-91EE-B00B8A7C6DB6}" dt="2024-12-20T11:27:22.990" v="3" actId="47"/>
        <pc:sldMkLst>
          <pc:docMk/>
          <pc:sldMk cId="1535453523" sldId="471"/>
        </pc:sldMkLst>
      </pc:sldChg>
      <pc:sldChg chg="del">
        <pc:chgData name="Häyry Marjo Poske" userId="d27b276a-e359-4652-8298-3c59a3175941" providerId="ADAL" clId="{246CA6ED-B410-4B58-91EE-B00B8A7C6DB6}" dt="2024-12-20T11:27:26.411" v="4" actId="47"/>
        <pc:sldMkLst>
          <pc:docMk/>
          <pc:sldMk cId="4211850276" sldId="472"/>
        </pc:sldMkLst>
      </pc:sldChg>
      <pc:sldChg chg="modNotesTx">
        <pc:chgData name="Häyry Marjo Poske" userId="d27b276a-e359-4652-8298-3c59a3175941" providerId="ADAL" clId="{246CA6ED-B410-4B58-91EE-B00B8A7C6DB6}" dt="2024-12-20T11:46:02.169" v="653" actId="6549"/>
        <pc:sldMkLst>
          <pc:docMk/>
          <pc:sldMk cId="2976958365" sldId="473"/>
        </pc:sldMkLst>
      </pc:sldChg>
      <pc:sldChg chg="addSp modSp mod modNotesTx">
        <pc:chgData name="Häyry Marjo Poske" userId="d27b276a-e359-4652-8298-3c59a3175941" providerId="ADAL" clId="{246CA6ED-B410-4B58-91EE-B00B8A7C6DB6}" dt="2025-01-10T05:41:48.005" v="2407" actId="113"/>
        <pc:sldMkLst>
          <pc:docMk/>
          <pc:sldMk cId="3918814702" sldId="474"/>
        </pc:sldMkLst>
      </pc:sldChg>
      <pc:sldChg chg="addSp modSp mod modNotesTx">
        <pc:chgData name="Häyry Marjo Poske" userId="d27b276a-e359-4652-8298-3c59a3175941" providerId="ADAL" clId="{246CA6ED-B410-4B58-91EE-B00B8A7C6DB6}" dt="2025-01-07T10:11:02.183" v="2157" actId="1076"/>
        <pc:sldMkLst>
          <pc:docMk/>
          <pc:sldMk cId="3048803279" sldId="475"/>
        </pc:sldMkLst>
      </pc:sldChg>
      <pc:sldChg chg="addSp delSp modSp mod modClrScheme chgLayout modNotesTx">
        <pc:chgData name="Häyry Marjo Poske" userId="d27b276a-e359-4652-8298-3c59a3175941" providerId="ADAL" clId="{246CA6ED-B410-4B58-91EE-B00B8A7C6DB6}" dt="2025-01-07T10:10:23.305" v="2149" actId="1076"/>
        <pc:sldMkLst>
          <pc:docMk/>
          <pc:sldMk cId="2516862015" sldId="476"/>
        </pc:sldMkLst>
      </pc:sldChg>
      <pc:sldChg chg="addSp modSp mod ord modNotesTx">
        <pc:chgData name="Häyry Marjo Poske" userId="d27b276a-e359-4652-8298-3c59a3175941" providerId="ADAL" clId="{246CA6ED-B410-4B58-91EE-B00B8A7C6DB6}" dt="2025-01-07T10:10:40.301" v="2152" actId="1076"/>
        <pc:sldMkLst>
          <pc:docMk/>
          <pc:sldMk cId="477997668" sldId="478"/>
        </pc:sldMkLst>
      </pc:sldChg>
      <pc:sldChg chg="modSp mod ord">
        <pc:chgData name="Häyry Marjo Poske" userId="d27b276a-e359-4652-8298-3c59a3175941" providerId="ADAL" clId="{246CA6ED-B410-4B58-91EE-B00B8A7C6DB6}" dt="2025-01-07T10:31:37.929" v="2377" actId="20577"/>
        <pc:sldMkLst>
          <pc:docMk/>
          <pc:sldMk cId="2843895788" sldId="480"/>
        </pc:sldMkLst>
      </pc:sldChg>
      <pc:sldChg chg="delSp modSp mod chgLayout modNotesTx">
        <pc:chgData name="Häyry Marjo Poske" userId="d27b276a-e359-4652-8298-3c59a3175941" providerId="ADAL" clId="{246CA6ED-B410-4B58-91EE-B00B8A7C6DB6}" dt="2025-01-07T10:28:28.515" v="2274" actId="20577"/>
        <pc:sldMkLst>
          <pc:docMk/>
          <pc:sldMk cId="3813915738" sldId="481"/>
        </pc:sldMkLst>
      </pc:sldChg>
      <pc:sldChg chg="modNotesTx">
        <pc:chgData name="Häyry Marjo Poske" userId="d27b276a-e359-4652-8298-3c59a3175941" providerId="ADAL" clId="{246CA6ED-B410-4B58-91EE-B00B8A7C6DB6}" dt="2024-12-20T11:47:05.503" v="729" actId="6549"/>
        <pc:sldMkLst>
          <pc:docMk/>
          <pc:sldMk cId="1317712038" sldId="482"/>
        </pc:sldMkLst>
      </pc:sldChg>
      <pc:sldChg chg="addSp delSp modSp add del mod">
        <pc:chgData name="Häyry Marjo Poske" userId="d27b276a-e359-4652-8298-3c59a3175941" providerId="ADAL" clId="{246CA6ED-B410-4B58-91EE-B00B8A7C6DB6}" dt="2024-12-20T11:40:17.448" v="242" actId="47"/>
        <pc:sldMkLst>
          <pc:docMk/>
          <pc:sldMk cId="2118977439" sldId="483"/>
        </pc:sldMkLst>
      </pc:sldChg>
      <pc:sldChg chg="addSp delSp modSp new mod modNotesTx">
        <pc:chgData name="Häyry Marjo Poske" userId="d27b276a-e359-4652-8298-3c59a3175941" providerId="ADAL" clId="{246CA6ED-B410-4B58-91EE-B00B8A7C6DB6}" dt="2025-01-10T05:48:27.688" v="2536" actId="20577"/>
        <pc:sldMkLst>
          <pc:docMk/>
          <pc:sldMk cId="2828579137" sldId="483"/>
        </pc:sldMkLst>
      </pc:sldChg>
      <pc:sldChg chg="addSp delSp modSp new mod ord modClrScheme chgLayout modNotesTx">
        <pc:chgData name="Häyry Marjo Poske" userId="d27b276a-e359-4652-8298-3c59a3175941" providerId="ADAL" clId="{246CA6ED-B410-4B58-91EE-B00B8A7C6DB6}" dt="2025-01-07T10:30:38.176" v="2368" actId="1076"/>
        <pc:sldMkLst>
          <pc:docMk/>
          <pc:sldMk cId="238805797" sldId="484"/>
        </pc:sldMkLst>
      </pc:sldChg>
      <pc:sldChg chg="new del">
        <pc:chgData name="Häyry Marjo Poske" userId="d27b276a-e359-4652-8298-3c59a3175941" providerId="ADAL" clId="{246CA6ED-B410-4B58-91EE-B00B8A7C6DB6}" dt="2024-12-20T11:37:33.600" v="237" actId="47"/>
        <pc:sldMkLst>
          <pc:docMk/>
          <pc:sldMk cId="585725862" sldId="484"/>
        </pc:sldMkLst>
      </pc:sldChg>
      <pc:sldChg chg="modSp new del mod">
        <pc:chgData name="Häyry Marjo Poske" userId="d27b276a-e359-4652-8298-3c59a3175941" providerId="ADAL" clId="{246CA6ED-B410-4B58-91EE-B00B8A7C6DB6}" dt="2024-12-20T11:36:58.052" v="233" actId="47"/>
        <pc:sldMkLst>
          <pc:docMk/>
          <pc:sldMk cId="1338546274" sldId="484"/>
        </pc:sldMkLst>
      </pc:sldChg>
      <pc:sldChg chg="add del">
        <pc:chgData name="Häyry Marjo Poske" userId="d27b276a-e359-4652-8298-3c59a3175941" providerId="ADAL" clId="{246CA6ED-B410-4B58-91EE-B00B8A7C6DB6}" dt="2025-01-07T10:11:08.131" v="2158" actId="47"/>
        <pc:sldMkLst>
          <pc:docMk/>
          <pc:sldMk cId="1596966876" sldId="484"/>
        </pc:sldMkLst>
      </pc:sldChg>
      <pc:sldChg chg="addSp modSp new del mod modAnim modNotesTx">
        <pc:chgData name="Häyry Marjo Poske" userId="d27b276a-e359-4652-8298-3c59a3175941" providerId="ADAL" clId="{246CA6ED-B410-4B58-91EE-B00B8A7C6DB6}" dt="2025-01-07T06:46:59.622" v="852" actId="47"/>
        <pc:sldMkLst>
          <pc:docMk/>
          <pc:sldMk cId="3968951071" sldId="484"/>
        </pc:sldMkLst>
      </pc:sldChg>
      <pc:sldChg chg="new del">
        <pc:chgData name="Häyry Marjo Poske" userId="d27b276a-e359-4652-8298-3c59a3175941" providerId="ADAL" clId="{246CA6ED-B410-4B58-91EE-B00B8A7C6DB6}" dt="2024-12-20T11:37:26.654" v="235" actId="47"/>
        <pc:sldMkLst>
          <pc:docMk/>
          <pc:sldMk cId="4262803614" sldId="484"/>
        </pc:sldMkLst>
      </pc:sldChg>
      <pc:sldMasterChg chg="delSldLayout">
        <pc:chgData name="Häyry Marjo Poske" userId="d27b276a-e359-4652-8298-3c59a3175941" providerId="ADAL" clId="{246CA6ED-B410-4B58-91EE-B00B8A7C6DB6}" dt="2025-01-07T06:46:59.622" v="852" actId="47"/>
        <pc:sldMasterMkLst>
          <pc:docMk/>
          <pc:sldMasterMk cId="0" sldId="2147483648"/>
        </pc:sldMasterMkLst>
        <pc:sldLayoutChg chg="del">
          <pc:chgData name="Häyry Marjo Poske" userId="d27b276a-e359-4652-8298-3c59a3175941" providerId="ADAL" clId="{246CA6ED-B410-4B58-91EE-B00B8A7C6DB6}" dt="2025-01-07T06:46:59.622" v="852" actId="47"/>
          <pc:sldLayoutMkLst>
            <pc:docMk/>
            <pc:sldMasterMk cId="0" sldId="2147483648"/>
            <pc:sldLayoutMk cId="0" sldId="2147483667"/>
          </pc:sldLayoutMkLst>
        </pc:sldLayoutChg>
      </pc:sldMasterChg>
    </pc:docChg>
  </pc:docChgLst>
  <pc:docChgLst>
    <pc:chgData name="Vuomajoki Pilvi Lapin hyvinvointialue" userId="S::pilvi.vuomajoki@lapha.fi::60d87394-98b4-48bf-b92d-e9dabc40c515" providerId="AD" clId="Web-{B0BE1C57-044F-196A-21DF-E46F9BF09F9A}"/>
    <pc:docChg chg="modSld">
      <pc:chgData name="Vuomajoki Pilvi Lapin hyvinvointialue" userId="S::pilvi.vuomajoki@lapha.fi::60d87394-98b4-48bf-b92d-e9dabc40c515" providerId="AD" clId="Web-{B0BE1C57-044F-196A-21DF-E46F9BF09F9A}" dt="2025-01-14T08:36:13.969" v="3" actId="20577"/>
      <pc:docMkLst>
        <pc:docMk/>
      </pc:docMkLst>
      <pc:sldChg chg="modSp">
        <pc:chgData name="Vuomajoki Pilvi Lapin hyvinvointialue" userId="S::pilvi.vuomajoki@lapha.fi::60d87394-98b4-48bf-b92d-e9dabc40c515" providerId="AD" clId="Web-{B0BE1C57-044F-196A-21DF-E46F9BF09F9A}" dt="2025-01-14T08:36:13.969" v="3" actId="20577"/>
        <pc:sldMkLst>
          <pc:docMk/>
          <pc:sldMk cId="2496842290" sldId="265"/>
        </pc:sldMkLst>
      </pc:sldChg>
    </pc:docChg>
  </pc:docChgLst>
  <pc:docChgLst>
    <pc:chgData name="Häyry Marjo Lapin hyvinvointialue" userId="d27b276a-e359-4652-8298-3c59a3175941" providerId="ADAL" clId="{4B7E956B-C717-4261-A2C3-ECF35EB7CA2E}"/>
    <pc:docChg chg="delSld modSld">
      <pc:chgData name="Häyry Marjo Lapin hyvinvointialue" userId="d27b276a-e359-4652-8298-3c59a3175941" providerId="ADAL" clId="{4B7E956B-C717-4261-A2C3-ECF35EB7CA2E}" dt="2025-08-26T09:38:38.526" v="28" actId="6549"/>
      <pc:docMkLst>
        <pc:docMk/>
      </pc:docMkLst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3973466587" sldId="259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905072782" sldId="260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3646500808" sldId="266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882775281" sldId="270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733759056" sldId="273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950087534" sldId="274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683346460" sldId="275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2630079486" sldId="276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3991474464" sldId="278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359157301" sldId="281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247109290" sldId="282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2538280788" sldId="285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3945486255" sldId="286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398586977" sldId="288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2577310673" sldId="289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224010422" sldId="347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029074775" sldId="370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789634932" sldId="374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677194031" sldId="387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196232757" sldId="388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407928839" sldId="394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747443380" sldId="396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860028365" sldId="398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1937256" sldId="405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806585776" sldId="406"/>
        </pc:sldMkLst>
      </pc:sldChg>
      <pc:sldChg chg="modNotesTx">
        <pc:chgData name="Häyry Marjo Lapin hyvinvointialue" userId="d27b276a-e359-4652-8298-3c59a3175941" providerId="ADAL" clId="{4B7E956B-C717-4261-A2C3-ECF35EB7CA2E}" dt="2025-08-26T09:38:38.526" v="28" actId="6549"/>
        <pc:sldMkLst>
          <pc:docMk/>
          <pc:sldMk cId="3392602671" sldId="408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048628730" sldId="409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281019638" sldId="410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221306267" sldId="411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38806797" sldId="414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334737543" sldId="415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725943668" sldId="416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014789657" sldId="417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785664095" sldId="439"/>
        </pc:sldMkLst>
      </pc:sldChg>
      <pc:sldChg chg="addSp modSp mod">
        <pc:chgData name="Häyry Marjo Lapin hyvinvointialue" userId="d27b276a-e359-4652-8298-3c59a3175941" providerId="ADAL" clId="{4B7E956B-C717-4261-A2C3-ECF35EB7CA2E}" dt="2025-08-26T09:37:33.725" v="16" actId="1076"/>
        <pc:sldMkLst>
          <pc:docMk/>
          <pc:sldMk cId="1588116071" sldId="443"/>
        </pc:sldMkLst>
        <pc:spChg chg="add mod">
          <ac:chgData name="Häyry Marjo Lapin hyvinvointialue" userId="d27b276a-e359-4652-8298-3c59a3175941" providerId="ADAL" clId="{4B7E956B-C717-4261-A2C3-ECF35EB7CA2E}" dt="2025-08-26T09:37:33.725" v="16" actId="1076"/>
          <ac:spMkLst>
            <pc:docMk/>
            <pc:sldMk cId="1588116071" sldId="443"/>
            <ac:spMk id="2" creationId="{542F0AC4-94F0-62D9-78CB-DB11676C5D84}"/>
          </ac:spMkLst>
        </pc:spChg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080749840" sldId="445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180528768" sldId="446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433897312" sldId="454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977326858" sldId="456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3205825466" sldId="458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362777784" sldId="460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483879663" sldId="465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958843933" sldId="467"/>
        </pc:sldMkLst>
      </pc:sldChg>
      <pc:sldChg chg="addSp modSp mod">
        <pc:chgData name="Häyry Marjo Lapin hyvinvointialue" userId="d27b276a-e359-4652-8298-3c59a3175941" providerId="ADAL" clId="{4B7E956B-C717-4261-A2C3-ECF35EB7CA2E}" dt="2025-08-26T09:38:18.503" v="27" actId="1076"/>
        <pc:sldMkLst>
          <pc:docMk/>
          <pc:sldMk cId="1535453523" sldId="471"/>
        </pc:sldMkLst>
        <pc:spChg chg="add mod">
          <ac:chgData name="Häyry Marjo Lapin hyvinvointialue" userId="d27b276a-e359-4652-8298-3c59a3175941" providerId="ADAL" clId="{4B7E956B-C717-4261-A2C3-ECF35EB7CA2E}" dt="2025-08-26T09:38:18.503" v="27" actId="1076"/>
          <ac:spMkLst>
            <pc:docMk/>
            <pc:sldMk cId="1535453523" sldId="471"/>
            <ac:spMk id="4" creationId="{246B2D5D-D80E-48AC-A90F-D52E50A92258}"/>
          </ac:spMkLst>
        </pc:spChg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048803279" sldId="475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516862015" sldId="476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477997668" sldId="478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843895788" sldId="480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813915738" sldId="481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317712038" sldId="482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38805797" sldId="484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030315299" sldId="486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138280321" sldId="487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2999570486" sldId="488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4135621330" sldId="489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14100528" sldId="490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26067575" sldId="491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3346982650" sldId="492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598821498" sldId="493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695782246" sldId="494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789386942" sldId="495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3565551902" sldId="496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874973806" sldId="497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4254252606" sldId="498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315485977" sldId="499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242761547" sldId="500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2967249428" sldId="501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993253824" sldId="502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2350370848" sldId="503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126009068" sldId="504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601728158" sldId="505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2210876475" sldId="506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3162233023" sldId="507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4283861334" sldId="508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1767680951" sldId="509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3664292259" sldId="510"/>
        </pc:sldMkLst>
      </pc:sldChg>
      <pc:sldChg chg="del">
        <pc:chgData name="Häyry Marjo Lapin hyvinvointialue" userId="d27b276a-e359-4652-8298-3c59a3175941" providerId="ADAL" clId="{4B7E956B-C717-4261-A2C3-ECF35EB7CA2E}" dt="2025-08-26T09:36:20.952" v="0" actId="47"/>
        <pc:sldMkLst>
          <pc:docMk/>
          <pc:sldMk cId="2648644766" sldId="511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936509437" sldId="517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490185389" sldId="518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865106352" sldId="519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629675254" sldId="520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4143321388" sldId="521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632955667" sldId="522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158661390" sldId="523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995553847" sldId="524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2724785287" sldId="525"/>
        </pc:sldMkLst>
      </pc:sldChg>
      <pc:sldChg chg="del">
        <pc:chgData name="Häyry Marjo Lapin hyvinvointialue" userId="d27b276a-e359-4652-8298-3c59a3175941" providerId="ADAL" clId="{4B7E956B-C717-4261-A2C3-ECF35EB7CA2E}" dt="2025-08-26T09:36:34.511" v="1" actId="47"/>
        <pc:sldMkLst>
          <pc:docMk/>
          <pc:sldMk cId="1135500884" sldId="526"/>
        </pc:sldMkLst>
      </pc:sldChg>
      <pc:sldMasterChg chg="delSldLayout">
        <pc:chgData name="Häyry Marjo Lapin hyvinvointialue" userId="d27b276a-e359-4652-8298-3c59a3175941" providerId="ADAL" clId="{4B7E956B-C717-4261-A2C3-ECF35EB7CA2E}" dt="2025-08-26T09:36:34.511" v="1" actId="47"/>
        <pc:sldMasterMkLst>
          <pc:docMk/>
          <pc:sldMasterMk cId="3680069974" sldId="2147483761"/>
        </pc:sldMasterMkLst>
        <pc:sldLayoutChg chg="del">
          <pc:chgData name="Häyry Marjo Lapin hyvinvointialue" userId="d27b276a-e359-4652-8298-3c59a3175941" providerId="ADAL" clId="{4B7E956B-C717-4261-A2C3-ECF35EB7CA2E}" dt="2025-08-26T09:36:34.511" v="1" actId="47"/>
          <pc:sldLayoutMkLst>
            <pc:docMk/>
            <pc:sldMasterMk cId="3680069974" sldId="2147483761"/>
            <pc:sldLayoutMk cId="3343093242" sldId="2147483763"/>
          </pc:sldLayoutMkLst>
        </pc:sldLayoutChg>
        <pc:sldLayoutChg chg="del">
          <pc:chgData name="Häyry Marjo Lapin hyvinvointialue" userId="d27b276a-e359-4652-8298-3c59a3175941" providerId="ADAL" clId="{4B7E956B-C717-4261-A2C3-ECF35EB7CA2E}" dt="2025-08-26T09:36:20.952" v="0" actId="47"/>
          <pc:sldLayoutMkLst>
            <pc:docMk/>
            <pc:sldMasterMk cId="3680069974" sldId="2147483761"/>
            <pc:sldLayoutMk cId="2873911256" sldId="2147483764"/>
          </pc:sldLayoutMkLst>
        </pc:sldLayoutChg>
        <pc:sldLayoutChg chg="del">
          <pc:chgData name="Häyry Marjo Lapin hyvinvointialue" userId="d27b276a-e359-4652-8298-3c59a3175941" providerId="ADAL" clId="{4B7E956B-C717-4261-A2C3-ECF35EB7CA2E}" dt="2025-08-26T09:36:20.952" v="0" actId="47"/>
          <pc:sldLayoutMkLst>
            <pc:docMk/>
            <pc:sldMasterMk cId="3680069974" sldId="2147483761"/>
            <pc:sldLayoutMk cId="2103447984" sldId="2147483775"/>
          </pc:sldLayoutMkLst>
        </pc:sldLayoutChg>
        <pc:sldLayoutChg chg="del">
          <pc:chgData name="Häyry Marjo Lapin hyvinvointialue" userId="d27b276a-e359-4652-8298-3c59a3175941" providerId="ADAL" clId="{4B7E956B-C717-4261-A2C3-ECF35EB7CA2E}" dt="2025-08-26T09:36:34.511" v="1" actId="47"/>
          <pc:sldLayoutMkLst>
            <pc:docMk/>
            <pc:sldMasterMk cId="3680069974" sldId="2147483761"/>
            <pc:sldLayoutMk cId="549793460" sldId="2147483776"/>
          </pc:sldLayoutMkLst>
        </pc:sldLayoutChg>
        <pc:sldLayoutChg chg="del">
          <pc:chgData name="Häyry Marjo Lapin hyvinvointialue" userId="d27b276a-e359-4652-8298-3c59a3175941" providerId="ADAL" clId="{4B7E956B-C717-4261-A2C3-ECF35EB7CA2E}" dt="2025-08-26T09:36:20.952" v="0" actId="47"/>
          <pc:sldLayoutMkLst>
            <pc:docMk/>
            <pc:sldMasterMk cId="3680069974" sldId="2147483761"/>
            <pc:sldLayoutMk cId="4141818442" sldId="2147483780"/>
          </pc:sldLayoutMkLst>
        </pc:sldLayoutChg>
      </pc:sldMasterChg>
    </pc:docChg>
  </pc:docChgLst>
  <pc:docChgLst>
    <pc:chgData name="Häyry Marjo Poske" userId="d27b276a-e359-4652-8298-3c59a3175941" providerId="ADAL" clId="{DA4D2EF2-90C9-448A-8C81-1B3349DD8A70}"/>
    <pc:docChg chg="undo custSel addSld delSld modSld sldOrd delMainMaster">
      <pc:chgData name="Häyry Marjo Poske" userId="d27b276a-e359-4652-8298-3c59a3175941" providerId="ADAL" clId="{DA4D2EF2-90C9-448A-8C81-1B3349DD8A70}" dt="2024-11-01T06:41:12.604" v="13383" actId="20577"/>
      <pc:docMkLst>
        <pc:docMk/>
      </pc:docMkLst>
      <pc:sldChg chg="modSp add del mod">
        <pc:chgData name="Häyry Marjo Poske" userId="d27b276a-e359-4652-8298-3c59a3175941" providerId="ADAL" clId="{DA4D2EF2-90C9-448A-8C81-1B3349DD8A70}" dt="2024-10-29T06:03:00.539" v="7920" actId="47"/>
        <pc:sldMkLst>
          <pc:docMk/>
          <pc:sldMk cId="622728461" sldId="25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472257617" sldId="25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73466587" sldId="259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905072782" sldId="260"/>
        </pc:sldMkLst>
      </pc:sldChg>
      <pc:sldChg chg="modSp add mod">
        <pc:chgData name="Häyry Marjo Poske" userId="d27b276a-e359-4652-8298-3c59a3175941" providerId="ADAL" clId="{DA4D2EF2-90C9-448A-8C81-1B3349DD8A70}" dt="2024-10-29T06:02:17.020" v="7918" actId="1076"/>
        <pc:sldMkLst>
          <pc:docMk/>
          <pc:sldMk cId="774565388" sldId="261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68202425" sldId="262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677021138" sldId="263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928017175" sldId="264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496842290" sldId="265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646500808" sldId="266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630539900" sldId="26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86471018" sldId="26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709820667" sldId="269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882775281" sldId="270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224676722" sldId="271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95937803" sldId="272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733759056" sldId="273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950087534" sldId="274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683346460" sldId="275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630079486" sldId="276"/>
        </pc:sldMkLst>
      </pc:sldChg>
      <pc:sldChg chg="add del">
        <pc:chgData name="Häyry Marjo Poske" userId="d27b276a-e359-4652-8298-3c59a3175941" providerId="ADAL" clId="{DA4D2EF2-90C9-448A-8C81-1B3349DD8A70}" dt="2024-10-29T06:03:07.672" v="7922" actId="47"/>
        <pc:sldMkLst>
          <pc:docMk/>
          <pc:sldMk cId="701980228" sldId="27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91474464" sldId="27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718686999" sldId="279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389757628" sldId="280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59157301" sldId="281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247109290" sldId="282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35269430" sldId="283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538280788" sldId="285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45486255" sldId="286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71640956" sldId="28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398586977" sldId="28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577310673" sldId="289"/>
        </pc:sldMkLst>
      </pc:sldChg>
      <pc:sldChg chg="modSp mod modNotesTx">
        <pc:chgData name="Häyry Marjo Poske" userId="d27b276a-e359-4652-8298-3c59a3175941" providerId="ADAL" clId="{DA4D2EF2-90C9-448A-8C81-1B3349DD8A70}" dt="2024-10-07T05:49:39.435" v="985" actId="20577"/>
        <pc:sldMkLst>
          <pc:docMk/>
          <pc:sldMk cId="3492337639" sldId="351"/>
        </pc:sldMkLst>
      </pc:sldChg>
      <pc:sldChg chg="modSp mod">
        <pc:chgData name="Häyry Marjo Poske" userId="d27b276a-e359-4652-8298-3c59a3175941" providerId="ADAL" clId="{DA4D2EF2-90C9-448A-8C81-1B3349DD8A70}" dt="2024-10-30T11:45:05.426" v="11648" actId="20577"/>
        <pc:sldMkLst>
          <pc:docMk/>
          <pc:sldMk cId="2903537245" sldId="360"/>
        </pc:sldMkLst>
      </pc:sldChg>
      <pc:sldChg chg="modNotesTx">
        <pc:chgData name="Häyry Marjo Poske" userId="d27b276a-e359-4652-8298-3c59a3175941" providerId="ADAL" clId="{DA4D2EF2-90C9-448A-8C81-1B3349DD8A70}" dt="2024-10-07T05:28:47.657" v="120" actId="20577"/>
        <pc:sldMkLst>
          <pc:docMk/>
          <pc:sldMk cId="1747299828" sldId="361"/>
        </pc:sldMkLst>
      </pc:sldChg>
      <pc:sldChg chg="modSp mod">
        <pc:chgData name="Häyry Marjo Poske" userId="d27b276a-e359-4652-8298-3c59a3175941" providerId="ADAL" clId="{DA4D2EF2-90C9-448A-8C81-1B3349DD8A70}" dt="2024-10-07T05:25:51.556" v="54" actId="20577"/>
        <pc:sldMkLst>
          <pc:docMk/>
          <pc:sldMk cId="1679778708" sldId="362"/>
        </pc:sldMkLst>
      </pc:sldChg>
      <pc:sldChg chg="modSp mod">
        <pc:chgData name="Häyry Marjo Poske" userId="d27b276a-e359-4652-8298-3c59a3175941" providerId="ADAL" clId="{DA4D2EF2-90C9-448A-8C81-1B3349DD8A70}" dt="2024-10-07T06:25:19.204" v="2479" actId="20577"/>
        <pc:sldMkLst>
          <pc:docMk/>
          <pc:sldMk cId="4132982428" sldId="363"/>
        </pc:sldMkLst>
      </pc:sldChg>
      <pc:sldChg chg="modSp mod modNotesTx">
        <pc:chgData name="Häyry Marjo Poske" userId="d27b276a-e359-4652-8298-3c59a3175941" providerId="ADAL" clId="{DA4D2EF2-90C9-448A-8C81-1B3349DD8A70}" dt="2024-10-17T06:29:42.836" v="6319" actId="20577"/>
        <pc:sldMkLst>
          <pc:docMk/>
          <pc:sldMk cId="1029074775" sldId="370"/>
        </pc:sldMkLst>
      </pc:sldChg>
      <pc:sldChg chg="modNotesTx">
        <pc:chgData name="Häyry Marjo Poske" userId="d27b276a-e359-4652-8298-3c59a3175941" providerId="ADAL" clId="{DA4D2EF2-90C9-448A-8C81-1B3349DD8A70}" dt="2024-10-17T06:00:25.983" v="3547" actId="20577"/>
        <pc:sldMkLst>
          <pc:docMk/>
          <pc:sldMk cId="4042159546" sldId="372"/>
        </pc:sldMkLst>
      </pc:sldChg>
      <pc:sldChg chg="modSp mod modNotesTx">
        <pc:chgData name="Häyry Marjo Poske" userId="d27b276a-e359-4652-8298-3c59a3175941" providerId="ADAL" clId="{DA4D2EF2-90C9-448A-8C81-1B3349DD8A70}" dt="2024-10-30T13:57:22.992" v="12446"/>
        <pc:sldMkLst>
          <pc:docMk/>
          <pc:sldMk cId="2789634932" sldId="374"/>
        </pc:sldMkLst>
      </pc:sldChg>
      <pc:sldChg chg="addSp delSp modSp mod modClrScheme chgLayout modNotesTx">
        <pc:chgData name="Häyry Marjo Poske" userId="d27b276a-e359-4652-8298-3c59a3175941" providerId="ADAL" clId="{DA4D2EF2-90C9-448A-8C81-1B3349DD8A70}" dt="2024-10-17T06:30:26.502" v="6331" actId="6549"/>
        <pc:sldMkLst>
          <pc:docMk/>
          <pc:sldMk cId="827968358" sldId="377"/>
        </pc:sldMkLst>
      </pc:sldChg>
      <pc:sldChg chg="addSp delSp modSp mod modClrScheme chgLayout modNotesTx">
        <pc:chgData name="Häyry Marjo Poske" userId="d27b276a-e359-4652-8298-3c59a3175941" providerId="ADAL" clId="{DA4D2EF2-90C9-448A-8C81-1B3349DD8A70}" dt="2024-10-17T06:37:41.248" v="7059" actId="20577"/>
        <pc:sldMkLst>
          <pc:docMk/>
          <pc:sldMk cId="3990171911" sldId="379"/>
        </pc:sldMkLst>
      </pc:sldChg>
      <pc:sldChg chg="modSp mod modNotesTx">
        <pc:chgData name="Häyry Marjo Poske" userId="d27b276a-e359-4652-8298-3c59a3175941" providerId="ADAL" clId="{DA4D2EF2-90C9-448A-8C81-1B3349DD8A70}" dt="2024-10-07T05:57:54.381" v="1500" actId="20577"/>
        <pc:sldMkLst>
          <pc:docMk/>
          <pc:sldMk cId="407928839" sldId="394"/>
        </pc:sldMkLst>
      </pc:sldChg>
      <pc:sldChg chg="modNotesTx">
        <pc:chgData name="Häyry Marjo Poske" userId="d27b276a-e359-4652-8298-3c59a3175941" providerId="ADAL" clId="{DA4D2EF2-90C9-448A-8C81-1B3349DD8A70}" dt="2024-10-29T08:10:15.097" v="8037" actId="20577"/>
        <pc:sldMkLst>
          <pc:docMk/>
          <pc:sldMk cId="747443380" sldId="396"/>
        </pc:sldMkLst>
      </pc:sldChg>
      <pc:sldChg chg="modSp mod modNotesTx">
        <pc:chgData name="Häyry Marjo Poske" userId="d27b276a-e359-4652-8298-3c59a3175941" providerId="ADAL" clId="{DA4D2EF2-90C9-448A-8C81-1B3349DD8A70}" dt="2024-10-29T13:30:42.047" v="11146" actId="20577"/>
        <pc:sldMkLst>
          <pc:docMk/>
          <pc:sldMk cId="1860028365" sldId="398"/>
        </pc:sldMkLst>
      </pc:sldChg>
      <pc:sldChg chg="modSp mod ord modNotesTx">
        <pc:chgData name="Häyry Marjo Poske" userId="d27b276a-e359-4652-8298-3c59a3175941" providerId="ADAL" clId="{DA4D2EF2-90C9-448A-8C81-1B3349DD8A70}" dt="2024-10-29T13:31:17.424" v="11161" actId="6549"/>
        <pc:sldMkLst>
          <pc:docMk/>
          <pc:sldMk cId="21937256" sldId="405"/>
        </pc:sldMkLst>
      </pc:sldChg>
      <pc:sldChg chg="modSp mod">
        <pc:chgData name="Häyry Marjo Poske" userId="d27b276a-e359-4652-8298-3c59a3175941" providerId="ADAL" clId="{DA4D2EF2-90C9-448A-8C81-1B3349DD8A70}" dt="2024-10-30T11:46:14.830" v="11652" actId="404"/>
        <pc:sldMkLst>
          <pc:docMk/>
          <pc:sldMk cId="1806585776" sldId="406"/>
        </pc:sldMkLst>
      </pc:sldChg>
      <pc:sldChg chg="addSp modSp mod modClrScheme chgLayout">
        <pc:chgData name="Häyry Marjo Poske" userId="d27b276a-e359-4652-8298-3c59a3175941" providerId="ADAL" clId="{DA4D2EF2-90C9-448A-8C81-1B3349DD8A70}" dt="2024-10-29T05:56:57.199" v="7580" actId="20577"/>
        <pc:sldMkLst>
          <pc:docMk/>
          <pc:sldMk cId="3221306267" sldId="411"/>
        </pc:sldMkLst>
      </pc:sldChg>
      <pc:sldChg chg="del ord">
        <pc:chgData name="Häyry Marjo Poske" userId="d27b276a-e359-4652-8298-3c59a3175941" providerId="ADAL" clId="{DA4D2EF2-90C9-448A-8C81-1B3349DD8A70}" dt="2024-10-29T06:04:15.225" v="7930" actId="47"/>
        <pc:sldMkLst>
          <pc:docMk/>
          <pc:sldMk cId="1304160738" sldId="413"/>
        </pc:sldMkLst>
      </pc:sldChg>
      <pc:sldChg chg="addSp modSp mod modClrScheme chgLayout">
        <pc:chgData name="Häyry Marjo Poske" userId="d27b276a-e359-4652-8298-3c59a3175941" providerId="ADAL" clId="{DA4D2EF2-90C9-448A-8C81-1B3349DD8A70}" dt="2024-10-29T05:57:28.767" v="7664" actId="20577"/>
        <pc:sldMkLst>
          <pc:docMk/>
          <pc:sldMk cId="2014789657" sldId="417"/>
        </pc:sldMkLst>
      </pc:sldChg>
      <pc:sldChg chg="modSp mod modNotesTx">
        <pc:chgData name="Häyry Marjo Poske" userId="d27b276a-e359-4652-8298-3c59a3175941" providerId="ADAL" clId="{DA4D2EF2-90C9-448A-8C81-1B3349DD8A70}" dt="2024-10-07T05:45:16.781" v="778" actId="20577"/>
        <pc:sldMkLst>
          <pc:docMk/>
          <pc:sldMk cId="1311994037" sldId="422"/>
        </pc:sldMkLst>
      </pc:sldChg>
      <pc:sldChg chg="addSp delSp modSp add mod modNotesTx">
        <pc:chgData name="Häyry Marjo Poske" userId="d27b276a-e359-4652-8298-3c59a3175941" providerId="ADAL" clId="{DA4D2EF2-90C9-448A-8C81-1B3349DD8A70}" dt="2024-10-07T05:31:59.225" v="240" actId="20577"/>
        <pc:sldMkLst>
          <pc:docMk/>
          <pc:sldMk cId="3320816820" sldId="438"/>
        </pc:sldMkLst>
      </pc:sldChg>
      <pc:sldChg chg="modNotesTx">
        <pc:chgData name="Häyry Marjo Poske" userId="d27b276a-e359-4652-8298-3c59a3175941" providerId="ADAL" clId="{DA4D2EF2-90C9-448A-8C81-1B3349DD8A70}" dt="2024-10-29T08:18:46.265" v="8397" actId="20577"/>
        <pc:sldMkLst>
          <pc:docMk/>
          <pc:sldMk cId="785664095" sldId="439"/>
        </pc:sldMkLst>
      </pc:sldChg>
      <pc:sldChg chg="modSp del mod modNotesTx">
        <pc:chgData name="Häyry Marjo Poske" userId="d27b276a-e359-4652-8298-3c59a3175941" providerId="ADAL" clId="{DA4D2EF2-90C9-448A-8C81-1B3349DD8A70}" dt="2024-11-01T06:13:34.301" v="12532" actId="47"/>
        <pc:sldMkLst>
          <pc:docMk/>
          <pc:sldMk cId="310382432" sldId="440"/>
        </pc:sldMkLst>
      </pc:sldChg>
      <pc:sldChg chg="addSp delSp modSp mod ord modClrScheme chgLayout modNotesTx">
        <pc:chgData name="Häyry Marjo Poske" userId="d27b276a-e359-4652-8298-3c59a3175941" providerId="ADAL" clId="{DA4D2EF2-90C9-448A-8C81-1B3349DD8A70}" dt="2024-10-29T13:34:21.295" v="11632" actId="6549"/>
        <pc:sldMkLst>
          <pc:docMk/>
          <pc:sldMk cId="3159253602" sldId="441"/>
        </pc:sldMkLst>
      </pc:sldChg>
      <pc:sldChg chg="addSp delSp modSp mod ord modNotesTx">
        <pc:chgData name="Häyry Marjo Poske" userId="d27b276a-e359-4652-8298-3c59a3175941" providerId="ADAL" clId="{DA4D2EF2-90C9-448A-8C81-1B3349DD8A70}" dt="2024-10-29T13:25:29.676" v="11084"/>
        <pc:sldMkLst>
          <pc:docMk/>
          <pc:sldMk cId="226362984" sldId="442"/>
        </pc:sldMkLst>
      </pc:sldChg>
      <pc:sldChg chg="modSp del mod">
        <pc:chgData name="Häyry Marjo Poske" userId="d27b276a-e359-4652-8298-3c59a3175941" providerId="ADAL" clId="{DA4D2EF2-90C9-448A-8C81-1B3349DD8A70}" dt="2024-10-29T06:06:45.555" v="7937" actId="47"/>
        <pc:sldMkLst>
          <pc:docMk/>
          <pc:sldMk cId="3864396192" sldId="444"/>
        </pc:sldMkLst>
      </pc:sldChg>
      <pc:sldChg chg="modNotesTx">
        <pc:chgData name="Häyry Marjo Poske" userId="d27b276a-e359-4652-8298-3c59a3175941" providerId="ADAL" clId="{DA4D2EF2-90C9-448A-8C81-1B3349DD8A70}" dt="2024-10-29T08:20:45.875" v="8399" actId="20577"/>
        <pc:sldMkLst>
          <pc:docMk/>
          <pc:sldMk cId="3180528768" sldId="446"/>
        </pc:sldMkLst>
      </pc:sldChg>
      <pc:sldChg chg="del ord">
        <pc:chgData name="Häyry Marjo Poske" userId="d27b276a-e359-4652-8298-3c59a3175941" providerId="ADAL" clId="{DA4D2EF2-90C9-448A-8C81-1B3349DD8A70}" dt="2024-10-29T08:22:40.290" v="8454" actId="47"/>
        <pc:sldMkLst>
          <pc:docMk/>
          <pc:sldMk cId="1481744289" sldId="447"/>
        </pc:sldMkLst>
      </pc:sldChg>
      <pc:sldChg chg="del ord">
        <pc:chgData name="Häyry Marjo Poske" userId="d27b276a-e359-4652-8298-3c59a3175941" providerId="ADAL" clId="{DA4D2EF2-90C9-448A-8C81-1B3349DD8A70}" dt="2024-10-29T08:22:41.515" v="8455" actId="47"/>
        <pc:sldMkLst>
          <pc:docMk/>
          <pc:sldMk cId="2396299918" sldId="448"/>
        </pc:sldMkLst>
      </pc:sldChg>
      <pc:sldChg chg="del">
        <pc:chgData name="Häyry Marjo Poske" userId="d27b276a-e359-4652-8298-3c59a3175941" providerId="ADAL" clId="{DA4D2EF2-90C9-448A-8C81-1B3349DD8A70}" dt="2024-10-29T05:55:20.421" v="7501" actId="47"/>
        <pc:sldMkLst>
          <pc:docMk/>
          <pc:sldMk cId="4143831594" sldId="449"/>
        </pc:sldMkLst>
      </pc:sldChg>
      <pc:sldChg chg="del">
        <pc:chgData name="Häyry Marjo Poske" userId="d27b276a-e359-4652-8298-3c59a3175941" providerId="ADAL" clId="{DA4D2EF2-90C9-448A-8C81-1B3349DD8A70}" dt="2024-10-29T05:55:21.571" v="7502" actId="47"/>
        <pc:sldMkLst>
          <pc:docMk/>
          <pc:sldMk cId="324920106" sldId="450"/>
        </pc:sldMkLst>
      </pc:sldChg>
      <pc:sldChg chg="del">
        <pc:chgData name="Häyry Marjo Poske" userId="d27b276a-e359-4652-8298-3c59a3175941" providerId="ADAL" clId="{DA4D2EF2-90C9-448A-8C81-1B3349DD8A70}" dt="2024-10-29T05:55:22.343" v="7503" actId="47"/>
        <pc:sldMkLst>
          <pc:docMk/>
          <pc:sldMk cId="2782652780" sldId="451"/>
        </pc:sldMkLst>
      </pc:sldChg>
      <pc:sldChg chg="del ord">
        <pc:chgData name="Häyry Marjo Poske" userId="d27b276a-e359-4652-8298-3c59a3175941" providerId="ADAL" clId="{DA4D2EF2-90C9-448A-8C81-1B3349DD8A70}" dt="2024-10-29T08:22:42.785" v="8456" actId="47"/>
        <pc:sldMkLst>
          <pc:docMk/>
          <pc:sldMk cId="1186325278" sldId="452"/>
        </pc:sldMkLst>
      </pc:sldChg>
      <pc:sldChg chg="del">
        <pc:chgData name="Häyry Marjo Poske" userId="d27b276a-e359-4652-8298-3c59a3175941" providerId="ADAL" clId="{DA4D2EF2-90C9-448A-8C81-1B3349DD8A70}" dt="2024-10-29T06:06:10.094" v="7931" actId="47"/>
        <pc:sldMkLst>
          <pc:docMk/>
          <pc:sldMk cId="2524262921" sldId="453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160710656" sldId="456"/>
        </pc:sldMkLst>
      </pc:sldChg>
      <pc:sldChg chg="modSp add mod ord">
        <pc:chgData name="Häyry Marjo Poske" userId="d27b276a-e359-4652-8298-3c59a3175941" providerId="ADAL" clId="{DA4D2EF2-90C9-448A-8C81-1B3349DD8A70}" dt="2024-11-01T06:41:12.604" v="13383" actId="20577"/>
        <pc:sldMkLst>
          <pc:docMk/>
          <pc:sldMk cId="1977326858" sldId="456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145963641" sldId="45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453830900" sldId="457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2912212796" sldId="458"/>
        </pc:sldMkLst>
      </pc:sldChg>
      <pc:sldChg chg="add">
        <pc:chgData name="Häyry Marjo Poske" userId="d27b276a-e359-4652-8298-3c59a3175941" providerId="ADAL" clId="{DA4D2EF2-90C9-448A-8C81-1B3349DD8A70}" dt="2024-10-29T06:02:58.730" v="7919"/>
        <pc:sldMkLst>
          <pc:docMk/>
          <pc:sldMk cId="3205825466" sldId="458"/>
        </pc:sldMkLst>
      </pc:sldChg>
      <pc:sldChg chg="add">
        <pc:chgData name="Häyry Marjo Poske" userId="d27b276a-e359-4652-8298-3c59a3175941" providerId="ADAL" clId="{DA4D2EF2-90C9-448A-8C81-1B3349DD8A70}" dt="2024-10-29T06:03:05.786" v="7921"/>
        <pc:sldMkLst>
          <pc:docMk/>
          <pc:sldMk cId="898992768" sldId="459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2412746784" sldId="459"/>
        </pc:sldMkLst>
      </pc:sldChg>
      <pc:sldChg chg="add">
        <pc:chgData name="Häyry Marjo Poske" userId="d27b276a-e359-4652-8298-3c59a3175941" providerId="ADAL" clId="{DA4D2EF2-90C9-448A-8C81-1B3349DD8A70}" dt="2024-10-29T06:04:02.514" v="7927"/>
        <pc:sldMkLst>
          <pc:docMk/>
          <pc:sldMk cId="1362777784" sldId="460"/>
        </pc:sldMkLst>
      </pc:sldChg>
      <pc:sldChg chg="add">
        <pc:chgData name="Häyry Marjo Poske" userId="d27b276a-e359-4652-8298-3c59a3175941" providerId="ADAL" clId="{DA4D2EF2-90C9-448A-8C81-1B3349DD8A70}" dt="2024-10-29T06:04:02.514" v="7927"/>
        <pc:sldMkLst>
          <pc:docMk/>
          <pc:sldMk cId="664962878" sldId="461"/>
        </pc:sldMkLst>
      </pc:sldChg>
      <pc:sldChg chg="add del">
        <pc:chgData name="Häyry Marjo Poske" userId="d27b276a-e359-4652-8298-3c59a3175941" providerId="ADAL" clId="{DA4D2EF2-90C9-448A-8C81-1B3349DD8A70}" dt="2024-10-29T06:04:08.712" v="7928" actId="47"/>
        <pc:sldMkLst>
          <pc:docMk/>
          <pc:sldMk cId="2810360483" sldId="462"/>
        </pc:sldMkLst>
      </pc:sldChg>
      <pc:sldChg chg="modSp add mod modShow">
        <pc:chgData name="Häyry Marjo Poske" userId="d27b276a-e359-4652-8298-3c59a3175941" providerId="ADAL" clId="{DA4D2EF2-90C9-448A-8C81-1B3349DD8A70}" dt="2024-11-01T06:38:54.326" v="13303" actId="20577"/>
        <pc:sldMkLst>
          <pc:docMk/>
          <pc:sldMk cId="3934068196" sldId="462"/>
        </pc:sldMkLst>
      </pc:sldChg>
      <pc:sldChg chg="add del">
        <pc:chgData name="Häyry Marjo Poske" userId="d27b276a-e359-4652-8298-3c59a3175941" providerId="ADAL" clId="{DA4D2EF2-90C9-448A-8C81-1B3349DD8A70}" dt="2024-10-29T06:04:12.932" v="7929" actId="47"/>
        <pc:sldMkLst>
          <pc:docMk/>
          <pc:sldMk cId="3149597026" sldId="463"/>
        </pc:sldMkLst>
      </pc:sldChg>
      <pc:sldChg chg="modSp new del mod ord">
        <pc:chgData name="Häyry Marjo Poske" userId="d27b276a-e359-4652-8298-3c59a3175941" providerId="ADAL" clId="{DA4D2EF2-90C9-448A-8C81-1B3349DD8A70}" dt="2024-10-29T12:55:00.936" v="10721" actId="47"/>
        <pc:sldMkLst>
          <pc:docMk/>
          <pc:sldMk cId="3883703849" sldId="463"/>
        </pc:sldMkLst>
      </pc:sldChg>
      <pc:sldChg chg="delSp modSp add del mod ord modClrScheme chgLayout">
        <pc:chgData name="Häyry Marjo Poske" userId="d27b276a-e359-4652-8298-3c59a3175941" providerId="ADAL" clId="{DA4D2EF2-90C9-448A-8C81-1B3349DD8A70}" dt="2024-10-29T13:27:55.445" v="11119" actId="47"/>
        <pc:sldMkLst>
          <pc:docMk/>
          <pc:sldMk cId="0" sldId="464"/>
        </pc:sldMkLst>
      </pc:sldChg>
      <pc:sldChg chg="addSp delSp modSp add mod modNotesTx">
        <pc:chgData name="Häyry Marjo Poske" userId="d27b276a-e359-4652-8298-3c59a3175941" providerId="ADAL" clId="{DA4D2EF2-90C9-448A-8C81-1B3349DD8A70}" dt="2024-10-29T13:35:43.055" v="11647" actId="5793"/>
        <pc:sldMkLst>
          <pc:docMk/>
          <pc:sldMk cId="483879663" sldId="465"/>
        </pc:sldMkLst>
      </pc:sldChg>
      <pc:sldChg chg="addSp delSp modSp add mod ord modClrScheme chgLayout modNotesTx">
        <pc:chgData name="Häyry Marjo Poske" userId="d27b276a-e359-4652-8298-3c59a3175941" providerId="ADAL" clId="{DA4D2EF2-90C9-448A-8C81-1B3349DD8A70}" dt="2024-11-01T06:12:56.911" v="12531" actId="20577"/>
        <pc:sldMkLst>
          <pc:docMk/>
          <pc:sldMk cId="3988370024" sldId="466"/>
        </pc:sldMkLst>
      </pc:sldChg>
      <pc:sldChg chg="modSp add mod modNotesTx">
        <pc:chgData name="Häyry Marjo Poske" userId="d27b276a-e359-4652-8298-3c59a3175941" providerId="ADAL" clId="{DA4D2EF2-90C9-448A-8C81-1B3349DD8A70}" dt="2024-11-01T06:14:02.257" v="12575" actId="20577"/>
        <pc:sldMkLst>
          <pc:docMk/>
          <pc:sldMk cId="958843933" sldId="467"/>
        </pc:sldMkLst>
      </pc:sldChg>
      <pc:sldChg chg="addSp delSp modSp add del mod">
        <pc:chgData name="Häyry Marjo Poske" userId="d27b276a-e359-4652-8298-3c59a3175941" providerId="ADAL" clId="{DA4D2EF2-90C9-448A-8C81-1B3349DD8A70}" dt="2024-11-01T06:37:51.293" v="13217" actId="47"/>
        <pc:sldMkLst>
          <pc:docMk/>
          <pc:sldMk cId="3280914252" sldId="468"/>
        </pc:sldMkLst>
      </pc:sldChg>
      <pc:sldChg chg="addSp modSp add mod ord modNotesTx">
        <pc:chgData name="Häyry Marjo Poske" userId="d27b276a-e359-4652-8298-3c59a3175941" providerId="ADAL" clId="{DA4D2EF2-90C9-448A-8C81-1B3349DD8A70}" dt="2024-11-01T06:37:43.467" v="13216" actId="20577"/>
        <pc:sldMkLst>
          <pc:docMk/>
          <pc:sldMk cId="3353551878" sldId="469"/>
        </pc:sldMkLst>
      </pc:sldChg>
      <pc:sldMasterChg chg="delSldLayout">
        <pc:chgData name="Häyry Marjo Poske" userId="d27b276a-e359-4652-8298-3c59a3175941" providerId="ADAL" clId="{DA4D2EF2-90C9-448A-8C81-1B3349DD8A70}" dt="2024-10-29T13:27:55.445" v="11119" actId="47"/>
        <pc:sldMasterMkLst>
          <pc:docMk/>
          <pc:sldMasterMk cId="0" sldId="2147483648"/>
        </pc:sldMasterMkLst>
        <pc:sldLayoutChg chg="del">
          <pc:chgData name="Häyry Marjo Poske" userId="d27b276a-e359-4652-8298-3c59a3175941" providerId="ADAL" clId="{DA4D2EF2-90C9-448A-8C81-1B3349DD8A70}" dt="2024-10-29T13:27:55.445" v="11119" actId="47"/>
          <pc:sldLayoutMkLst>
            <pc:docMk/>
            <pc:sldMasterMk cId="0" sldId="2147483648"/>
            <pc:sldLayoutMk cId="1948913152" sldId="2147483761"/>
          </pc:sldLayoutMkLst>
        </pc:sldLayoutChg>
      </pc:sldMasterChg>
      <pc:sldMasterChg chg="del delSldLayout">
        <pc:chgData name="Häyry Marjo Poske" userId="d27b276a-e359-4652-8298-3c59a3175941" providerId="ADAL" clId="{DA4D2EF2-90C9-448A-8C81-1B3349DD8A70}" dt="2024-10-29T08:22:42.785" v="8456" actId="47"/>
        <pc:sldMasterMkLst>
          <pc:docMk/>
          <pc:sldMasterMk cId="2208599206" sldId="2147483761"/>
        </pc:sldMasterMkLst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919924465" sldId="2147483762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1642928475" sldId="2147483763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1454055813" sldId="2147483764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2723649612" sldId="2147483765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379422057" sldId="2147483766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3925143390" sldId="2147483767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2287070903" sldId="2147483768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955739374" sldId="2147483769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3187134915" sldId="2147483770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99082227" sldId="2147483771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2613160784" sldId="2147483772"/>
          </pc:sldLayoutMkLst>
        </pc:sldLayoutChg>
      </pc:sldMasterChg>
    </pc:docChg>
  </pc:docChgLst>
  <pc:docChgLst>
    <pc:chgData name="Reinikka Laura Kittilän kunta" userId="S::laura.reinikka@kittila.fi::46e20055-192c-47a2-ba17-f444b56207d7" providerId="AD" clId="Web-{07F2392B-C1B2-AF6F-EF1A-D9D20C8A51D9}"/>
    <pc:docChg chg="modSld">
      <pc:chgData name="Reinikka Laura Kittilän kunta" userId="S::laura.reinikka@kittila.fi::46e20055-192c-47a2-ba17-f444b56207d7" providerId="AD" clId="Web-{07F2392B-C1B2-AF6F-EF1A-D9D20C8A51D9}" dt="2025-02-06T12:01:31.208" v="81"/>
      <pc:docMkLst>
        <pc:docMk/>
      </pc:docMkLst>
      <pc:sldChg chg="modNotes">
        <pc:chgData name="Reinikka Laura Kittilän kunta" userId="S::laura.reinikka@kittila.fi::46e20055-192c-47a2-ba17-f444b56207d7" providerId="AD" clId="Web-{07F2392B-C1B2-AF6F-EF1A-D9D20C8A51D9}" dt="2025-02-06T11:45:58.118" v="55"/>
        <pc:sldMkLst>
          <pc:docMk/>
          <pc:sldMk cId="3986471018" sldId="268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1:22:06.974" v="31"/>
        <pc:sldMkLst>
          <pc:docMk/>
          <pc:sldMk cId="1709820667" sldId="269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1:22:50.506" v="35"/>
        <pc:sldMkLst>
          <pc:docMk/>
          <pc:sldMk cId="882775281" sldId="270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1:24:46.352" v="39"/>
        <pc:sldMkLst>
          <pc:docMk/>
          <pc:sldMk cId="3224676722" sldId="271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1:53:43.265" v="69"/>
        <pc:sldMkLst>
          <pc:docMk/>
          <pc:sldMk cId="1895937803" sldId="272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1:25:18.743" v="48"/>
        <pc:sldMkLst>
          <pc:docMk/>
          <pc:sldMk cId="1950087534" sldId="274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1:59:40.597" v="71"/>
        <pc:sldMkLst>
          <pc:docMk/>
          <pc:sldMk cId="1683346460" sldId="275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2:01:00.473" v="74"/>
        <pc:sldMkLst>
          <pc:docMk/>
          <pc:sldMk cId="2577310673" sldId="289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2:01:05.270" v="76"/>
        <pc:sldMkLst>
          <pc:docMk/>
          <pc:sldMk cId="3392602671" sldId="408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2:01:13.895" v="78"/>
        <pc:sldMkLst>
          <pc:docMk/>
          <pc:sldMk cId="1048628730" sldId="409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2:01:23.927" v="80"/>
        <pc:sldMkLst>
          <pc:docMk/>
          <pc:sldMk cId="1281019638" sldId="410"/>
        </pc:sldMkLst>
      </pc:sldChg>
      <pc:sldChg chg="modNotes">
        <pc:chgData name="Reinikka Laura Kittilän kunta" userId="S::laura.reinikka@kittila.fi::46e20055-192c-47a2-ba17-f444b56207d7" providerId="AD" clId="Web-{07F2392B-C1B2-AF6F-EF1A-D9D20C8A51D9}" dt="2025-02-06T12:01:31.208" v="81"/>
        <pc:sldMkLst>
          <pc:docMk/>
          <pc:sldMk cId="3221306267" sldId="411"/>
        </pc:sldMkLst>
      </pc:sldChg>
    </pc:docChg>
  </pc:docChgLst>
  <pc:docChgLst>
    <pc:chgData name="Vuomajoki Pilvi Lapin hyvinvointialue" userId="S::pilvi.vuomajoki@lapha.fi::60d87394-98b4-48bf-b92d-e9dabc40c515" providerId="AD" clId="Web-{25D4A116-25FE-7E07-9460-9560230C7EB5}"/>
    <pc:docChg chg="modSld">
      <pc:chgData name="Vuomajoki Pilvi Lapin hyvinvointialue" userId="S::pilvi.vuomajoki@lapha.fi::60d87394-98b4-48bf-b92d-e9dabc40c515" providerId="AD" clId="Web-{25D4A116-25FE-7E07-9460-9560230C7EB5}" dt="2024-09-18T06:46:03.626" v="7"/>
      <pc:docMkLst>
        <pc:docMk/>
      </pc:docMkLst>
      <pc:sldChg chg="addSp delSp modSp">
        <pc:chgData name="Vuomajoki Pilvi Lapin hyvinvointialue" userId="S::pilvi.vuomajoki@lapha.fi::60d87394-98b4-48bf-b92d-e9dabc40c515" providerId="AD" clId="Web-{25D4A116-25FE-7E07-9460-9560230C7EB5}" dt="2024-09-18T06:46:03.626" v="7"/>
        <pc:sldMkLst>
          <pc:docMk/>
          <pc:sldMk cId="0" sldId="256"/>
        </pc:sldMkLst>
      </pc:sldChg>
    </pc:docChg>
  </pc:docChgLst>
  <pc:docChgLst>
    <pc:chgData name="Vuomajoki Pilvi Lapin hyvinvointialue" userId="S::pilvi.vuomajoki.mehilainen.fi@lapitoy.onmicrosoft.com::60d87394-98b4-48bf-b92d-e9dabc40c515" providerId="AD" clId="Web-{4491A430-C884-F09C-2F25-887C89DCC20A}"/>
    <pc:docChg chg="delSld modSld">
      <pc:chgData name="Vuomajoki Pilvi Lapin hyvinvointialue" userId="S::pilvi.vuomajoki.mehilainen.fi@lapitoy.onmicrosoft.com::60d87394-98b4-48bf-b92d-e9dabc40c515" providerId="AD" clId="Web-{4491A430-C884-F09C-2F25-887C89DCC20A}" dt="2025-01-30T12:42:34.910" v="613"/>
      <pc:docMkLst>
        <pc:docMk/>
      </pc:docMkLst>
      <pc:sldChg chg="modSp modNotes">
        <pc:chgData name="Vuomajoki Pilvi Lapin hyvinvointialue" userId="S::pilvi.vuomajoki.mehilainen.fi@lapitoy.onmicrosoft.com::60d87394-98b4-48bf-b92d-e9dabc40c515" providerId="AD" clId="Web-{4491A430-C884-F09C-2F25-887C89DCC20A}" dt="2025-01-30T12:23:02.890" v="94"/>
        <pc:sldMkLst>
          <pc:docMk/>
          <pc:sldMk cId="1950087534" sldId="274"/>
        </pc:sldMkLst>
      </pc:sldChg>
      <pc:sldChg chg="modSp">
        <pc:chgData name="Vuomajoki Pilvi Lapin hyvinvointialue" userId="S::pilvi.vuomajoki.mehilainen.fi@lapitoy.onmicrosoft.com::60d87394-98b4-48bf-b92d-e9dabc40c515" providerId="AD" clId="Web-{4491A430-C884-F09C-2F25-887C89DCC20A}" dt="2025-01-30T12:23:24.282" v="122" actId="20577"/>
        <pc:sldMkLst>
          <pc:docMk/>
          <pc:sldMk cId="359157301" sldId="281"/>
        </pc:sldMkLst>
      </pc:sldChg>
      <pc:sldChg chg="del">
        <pc:chgData name="Vuomajoki Pilvi Lapin hyvinvointialue" userId="S::pilvi.vuomajoki.mehilainen.fi@lapitoy.onmicrosoft.com::60d87394-98b4-48bf-b92d-e9dabc40c515" providerId="AD" clId="Web-{4491A430-C884-F09C-2F25-887C89DCC20A}" dt="2025-01-30T12:42:34.910" v="613"/>
        <pc:sldMkLst>
          <pc:docMk/>
          <pc:sldMk cId="3934068196" sldId="462"/>
        </pc:sldMkLst>
      </pc:sldChg>
      <pc:sldChg chg="modNotes">
        <pc:chgData name="Vuomajoki Pilvi Lapin hyvinvointialue" userId="S::pilvi.vuomajoki.mehilainen.fi@lapitoy.onmicrosoft.com::60d87394-98b4-48bf-b92d-e9dabc40c515" providerId="AD" clId="Web-{4491A430-C884-F09C-2F25-887C89DCC20A}" dt="2025-01-30T12:36:50.667" v="582"/>
        <pc:sldMkLst>
          <pc:docMk/>
          <pc:sldMk cId="958843933" sldId="467"/>
        </pc:sldMkLst>
      </pc:sldChg>
      <pc:sldChg chg="modNotes">
        <pc:chgData name="Vuomajoki Pilvi Lapin hyvinvointialue" userId="S::pilvi.vuomajoki.mehilainen.fi@lapitoy.onmicrosoft.com::60d87394-98b4-48bf-b92d-e9dabc40c515" providerId="AD" clId="Web-{4491A430-C884-F09C-2F25-887C89DCC20A}" dt="2025-01-30T12:30:28.719" v="199"/>
        <pc:sldMkLst>
          <pc:docMk/>
          <pc:sldMk cId="2138280321" sldId="487"/>
        </pc:sldMkLst>
      </pc:sldChg>
      <pc:sldChg chg="del">
        <pc:chgData name="Vuomajoki Pilvi Lapin hyvinvointialue" userId="S::pilvi.vuomajoki.mehilainen.fi@lapitoy.onmicrosoft.com::60d87394-98b4-48bf-b92d-e9dabc40c515" providerId="AD" clId="Web-{4491A430-C884-F09C-2F25-887C89DCC20A}" dt="2025-01-30T12:30:35.281" v="200"/>
        <pc:sldMkLst>
          <pc:docMk/>
          <pc:sldMk cId="2163635177" sldId="488"/>
        </pc:sldMkLst>
      </pc:sldChg>
      <pc:sldChg chg="modNotes">
        <pc:chgData name="Vuomajoki Pilvi Lapin hyvinvointialue" userId="S::pilvi.vuomajoki.mehilainen.fi@lapitoy.onmicrosoft.com::60d87394-98b4-48bf-b92d-e9dabc40c515" providerId="AD" clId="Web-{4491A430-C884-F09C-2F25-887C89DCC20A}" dt="2025-01-30T12:38:26.377" v="583"/>
        <pc:sldMkLst>
          <pc:docMk/>
          <pc:sldMk cId="4135621330" sldId="489"/>
        </pc:sldMkLst>
      </pc:sldChg>
      <pc:sldChg chg="modNotes">
        <pc:chgData name="Vuomajoki Pilvi Lapin hyvinvointialue" userId="S::pilvi.vuomajoki.mehilainen.fi@lapitoy.onmicrosoft.com::60d87394-98b4-48bf-b92d-e9dabc40c515" providerId="AD" clId="Web-{4491A430-C884-F09C-2F25-887C89DCC20A}" dt="2025-01-30T12:29:44.200" v="171"/>
        <pc:sldMkLst>
          <pc:docMk/>
          <pc:sldMk cId="3346982650" sldId="492"/>
        </pc:sldMkLst>
      </pc:sldChg>
      <pc:sldChg chg="addSp modSp modNotes">
        <pc:chgData name="Vuomajoki Pilvi Lapin hyvinvointialue" userId="S::pilvi.vuomajoki.mehilainen.fi@lapitoy.onmicrosoft.com::60d87394-98b4-48bf-b92d-e9dabc40c515" providerId="AD" clId="Web-{4491A430-C884-F09C-2F25-887C89DCC20A}" dt="2025-01-30T12:36:22.118" v="573"/>
        <pc:sldMkLst>
          <pc:docMk/>
          <pc:sldMk cId="1598821498" sldId="493"/>
        </pc:sldMkLst>
      </pc:sldChg>
      <pc:sldChg chg="modSp">
        <pc:chgData name="Vuomajoki Pilvi Lapin hyvinvointialue" userId="S::pilvi.vuomajoki.mehilainen.fi@lapitoy.onmicrosoft.com::60d87394-98b4-48bf-b92d-e9dabc40c515" providerId="AD" clId="Web-{4491A430-C884-F09C-2F25-887C89DCC20A}" dt="2025-01-30T12:42:29.457" v="612" actId="20577"/>
        <pc:sldMkLst>
          <pc:docMk/>
          <pc:sldMk cId="1789386942" sldId="495"/>
        </pc:sldMkLst>
      </pc:sldChg>
    </pc:docChg>
  </pc:docChgLst>
  <pc:docChgLst>
    <pc:chgData name="Häyry Marjo Poske" userId="S::marjo.hayry@poske.fi::d27b276a-e359-4652-8298-3c59a3175941" providerId="AD" clId="Web-{0DE19A23-FBB8-4FF2-B41A-AD671AC47CAF}"/>
    <pc:docChg chg="modSld">
      <pc:chgData name="Häyry Marjo Poske" userId="S::marjo.hayry@poske.fi::d27b276a-e359-4652-8298-3c59a3175941" providerId="AD" clId="Web-{0DE19A23-FBB8-4FF2-B41A-AD671AC47CAF}" dt="2024-12-09T10:35:12.143" v="0"/>
      <pc:docMkLst>
        <pc:docMk/>
      </pc:docMkLst>
      <pc:sldChg chg="mod modShow">
        <pc:chgData name="Häyry Marjo Poske" userId="S::marjo.hayry@poske.fi::d27b276a-e359-4652-8298-3c59a3175941" providerId="AD" clId="Web-{0DE19A23-FBB8-4FF2-B41A-AD671AC47CAF}" dt="2024-12-09T10:35:12.143" v="0"/>
        <pc:sldMkLst>
          <pc:docMk/>
          <pc:sldMk cId="226362984" sldId="442"/>
        </pc:sldMkLst>
      </pc:sldChg>
    </pc:docChg>
  </pc:docChgLst>
  <pc:docChgLst>
    <pc:chgData name="Häyry Marjo Lapin hyvinvointialue" userId="d27b276a-e359-4652-8298-3c59a3175941" providerId="ADAL" clId="{C5077DD1-CFBD-4AEC-BD20-D539DA68731B}"/>
    <pc:docChg chg="undo custSel addSld delSld modSld sldOrd">
      <pc:chgData name="Häyry Marjo Lapin hyvinvointialue" userId="d27b276a-e359-4652-8298-3c59a3175941" providerId="ADAL" clId="{C5077DD1-CFBD-4AEC-BD20-D539DA68731B}" dt="2025-08-21T07:34:23.101" v="215" actId="700"/>
      <pc:docMkLst>
        <pc:docMk/>
      </pc:docMkLst>
      <pc:sldChg chg="del">
        <pc:chgData name="Häyry Marjo Lapin hyvinvointialue" userId="d27b276a-e359-4652-8298-3c59a3175941" providerId="ADAL" clId="{C5077DD1-CFBD-4AEC-BD20-D539DA68731B}" dt="2025-08-21T07:03:35.171" v="1" actId="47"/>
        <pc:sldMkLst>
          <pc:docMk/>
          <pc:sldMk cId="1472257617" sldId="258"/>
        </pc:sldMkLst>
      </pc:sldChg>
      <pc:sldChg chg="modSp mod modClrScheme chgLayout">
        <pc:chgData name="Häyry Marjo Lapin hyvinvointialue" userId="d27b276a-e359-4652-8298-3c59a3175941" providerId="ADAL" clId="{C5077DD1-CFBD-4AEC-BD20-D539DA68731B}" dt="2025-08-21T07:03:53.521" v="4" actId="20577"/>
        <pc:sldMkLst>
          <pc:docMk/>
          <pc:sldMk cId="1905072782" sldId="260"/>
        </pc:sldMkLst>
        <pc:spChg chg="mod ord">
          <ac:chgData name="Häyry Marjo Lapin hyvinvointialue" userId="d27b276a-e359-4652-8298-3c59a3175941" providerId="ADAL" clId="{C5077DD1-CFBD-4AEC-BD20-D539DA68731B}" dt="2025-08-21T07:03:50.661" v="3" actId="27636"/>
          <ac:spMkLst>
            <pc:docMk/>
            <pc:sldMk cId="1905072782" sldId="260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C5077DD1-CFBD-4AEC-BD20-D539DA68731B}" dt="2025-08-21T07:03:53.521" v="4" actId="20577"/>
          <ac:spMkLst>
            <pc:docMk/>
            <pc:sldMk cId="1905072782" sldId="260"/>
            <ac:spMk id="302" creationId="{00000000-0000-0000-0000-000000000000}"/>
          </ac:spMkLst>
        </pc:spChg>
      </pc:sldChg>
      <pc:sldChg chg="del">
        <pc:chgData name="Häyry Marjo Lapin hyvinvointialue" userId="d27b276a-e359-4652-8298-3c59a3175941" providerId="ADAL" clId="{C5077DD1-CFBD-4AEC-BD20-D539DA68731B}" dt="2025-08-21T07:04:05.305" v="6" actId="47"/>
        <pc:sldMkLst>
          <pc:docMk/>
          <pc:sldMk cId="774565388" sldId="261"/>
        </pc:sldMkLst>
      </pc:sldChg>
      <pc:sldChg chg="add del">
        <pc:chgData name="Häyry Marjo Lapin hyvinvointialue" userId="d27b276a-e359-4652-8298-3c59a3175941" providerId="ADAL" clId="{C5077DD1-CFBD-4AEC-BD20-D539DA68731B}" dt="2025-08-21T07:09:58.948" v="26" actId="47"/>
        <pc:sldMkLst>
          <pc:docMk/>
          <pc:sldMk cId="1868202425" sldId="262"/>
        </pc:sldMkLst>
      </pc:sldChg>
      <pc:sldChg chg="del">
        <pc:chgData name="Häyry Marjo Lapin hyvinvointialue" userId="d27b276a-e359-4652-8298-3c59a3175941" providerId="ADAL" clId="{C5077DD1-CFBD-4AEC-BD20-D539DA68731B}" dt="2025-08-21T07:04:59.481" v="10" actId="47"/>
        <pc:sldMkLst>
          <pc:docMk/>
          <pc:sldMk cId="3677021138" sldId="263"/>
        </pc:sldMkLst>
      </pc:sldChg>
      <pc:sldChg chg="del">
        <pc:chgData name="Häyry Marjo Lapin hyvinvointialue" userId="d27b276a-e359-4652-8298-3c59a3175941" providerId="ADAL" clId="{C5077DD1-CFBD-4AEC-BD20-D539DA68731B}" dt="2025-08-21T07:04:58.388" v="9" actId="47"/>
        <pc:sldMkLst>
          <pc:docMk/>
          <pc:sldMk cId="928017175" sldId="264"/>
        </pc:sldMkLst>
      </pc:sldChg>
      <pc:sldChg chg="del">
        <pc:chgData name="Häyry Marjo Lapin hyvinvointialue" userId="d27b276a-e359-4652-8298-3c59a3175941" providerId="ADAL" clId="{C5077DD1-CFBD-4AEC-BD20-D539DA68731B}" dt="2025-08-21T07:04:56.437" v="8" actId="47"/>
        <pc:sldMkLst>
          <pc:docMk/>
          <pc:sldMk cId="2496842290" sldId="265"/>
        </pc:sldMkLst>
      </pc:sldChg>
      <pc:sldChg chg="add del">
        <pc:chgData name="Häyry Marjo Lapin hyvinvointialue" userId="d27b276a-e359-4652-8298-3c59a3175941" providerId="ADAL" clId="{C5077DD1-CFBD-4AEC-BD20-D539DA68731B}" dt="2025-08-21T07:09:38.905" v="24" actId="47"/>
        <pc:sldMkLst>
          <pc:docMk/>
          <pc:sldMk cId="3630539900" sldId="267"/>
        </pc:sldMkLst>
      </pc:sldChg>
      <pc:sldChg chg="add del">
        <pc:chgData name="Häyry Marjo Lapin hyvinvointialue" userId="d27b276a-e359-4652-8298-3c59a3175941" providerId="ADAL" clId="{C5077DD1-CFBD-4AEC-BD20-D539DA68731B}" dt="2025-08-21T07:10:45.007" v="28" actId="47"/>
        <pc:sldMkLst>
          <pc:docMk/>
          <pc:sldMk cId="3986471018" sldId="268"/>
        </pc:sldMkLst>
      </pc:sldChg>
      <pc:sldChg chg="add del">
        <pc:chgData name="Häyry Marjo Lapin hyvinvointialue" userId="d27b276a-e359-4652-8298-3c59a3175941" providerId="ADAL" clId="{C5077DD1-CFBD-4AEC-BD20-D539DA68731B}" dt="2025-08-21T07:11:18.513" v="30" actId="47"/>
        <pc:sldMkLst>
          <pc:docMk/>
          <pc:sldMk cId="1709820667" sldId="269"/>
        </pc:sldMkLst>
      </pc:sldChg>
      <pc:sldChg chg="add del">
        <pc:chgData name="Häyry Marjo Lapin hyvinvointialue" userId="d27b276a-e359-4652-8298-3c59a3175941" providerId="ADAL" clId="{C5077DD1-CFBD-4AEC-BD20-D539DA68731B}" dt="2025-08-21T07:08:43.768" v="17" actId="47"/>
        <pc:sldMkLst>
          <pc:docMk/>
          <pc:sldMk cId="882775281" sldId="270"/>
        </pc:sldMkLst>
      </pc:sldChg>
      <pc:sldChg chg="del">
        <pc:chgData name="Häyry Marjo Lapin hyvinvointialue" userId="d27b276a-e359-4652-8298-3c59a3175941" providerId="ADAL" clId="{C5077DD1-CFBD-4AEC-BD20-D539DA68731B}" dt="2025-08-21T07:12:26.983" v="34" actId="47"/>
        <pc:sldMkLst>
          <pc:docMk/>
          <pc:sldMk cId="3224676722" sldId="271"/>
        </pc:sldMkLst>
      </pc:sldChg>
      <pc:sldChg chg="del">
        <pc:chgData name="Häyry Marjo Lapin hyvinvointialue" userId="d27b276a-e359-4652-8298-3c59a3175941" providerId="ADAL" clId="{C5077DD1-CFBD-4AEC-BD20-D539DA68731B}" dt="2025-08-21T07:12:59.574" v="36" actId="47"/>
        <pc:sldMkLst>
          <pc:docMk/>
          <pc:sldMk cId="1895937803" sldId="272"/>
        </pc:sldMkLst>
      </pc:sldChg>
      <pc:sldChg chg="modSp mod">
        <pc:chgData name="Häyry Marjo Lapin hyvinvointialue" userId="d27b276a-e359-4652-8298-3c59a3175941" providerId="ADAL" clId="{C5077DD1-CFBD-4AEC-BD20-D539DA68731B}" dt="2025-08-21T07:13:05.850" v="37" actId="1076"/>
        <pc:sldMkLst>
          <pc:docMk/>
          <pc:sldMk cId="733759056" sldId="273"/>
        </pc:sldMkLst>
        <pc:picChg chg="mod">
          <ac:chgData name="Häyry Marjo Lapin hyvinvointialue" userId="d27b276a-e359-4652-8298-3c59a3175941" providerId="ADAL" clId="{C5077DD1-CFBD-4AEC-BD20-D539DA68731B}" dt="2025-08-21T07:13:05.850" v="37" actId="1076"/>
          <ac:picMkLst>
            <pc:docMk/>
            <pc:sldMk cId="733759056" sldId="273"/>
            <ac:picMk id="2" creationId="{04C7AF09-EB50-BEB2-3703-5D3AE3C9A7CE}"/>
          </ac:picMkLst>
        </pc:picChg>
      </pc:sldChg>
      <pc:sldChg chg="modSp mod modClrScheme chgLayout">
        <pc:chgData name="Häyry Marjo Lapin hyvinvointialue" userId="d27b276a-e359-4652-8298-3c59a3175941" providerId="ADAL" clId="{C5077DD1-CFBD-4AEC-BD20-D539DA68731B}" dt="2025-08-21T07:13:24.830" v="38" actId="700"/>
        <pc:sldMkLst>
          <pc:docMk/>
          <pc:sldMk cId="1683346460" sldId="275"/>
        </pc:sldMkLst>
        <pc:spChg chg="mod ord">
          <ac:chgData name="Häyry Marjo Lapin hyvinvointialue" userId="d27b276a-e359-4652-8298-3c59a3175941" providerId="ADAL" clId="{C5077DD1-CFBD-4AEC-BD20-D539DA68731B}" dt="2025-08-21T07:13:24.830" v="38" actId="700"/>
          <ac:spMkLst>
            <pc:docMk/>
            <pc:sldMk cId="1683346460" sldId="275"/>
            <ac:spMk id="6" creationId="{E04775E6-A249-407E-D759-3CCDA7E877AB}"/>
          </ac:spMkLst>
        </pc:spChg>
      </pc:sldChg>
      <pc:sldChg chg="ord">
        <pc:chgData name="Häyry Marjo Lapin hyvinvointialue" userId="d27b276a-e359-4652-8298-3c59a3175941" providerId="ADAL" clId="{C5077DD1-CFBD-4AEC-BD20-D539DA68731B}" dt="2025-08-21T07:14:35.377" v="45"/>
        <pc:sldMkLst>
          <pc:docMk/>
          <pc:sldMk cId="3991474464" sldId="278"/>
        </pc:sldMkLst>
      </pc:sldChg>
      <pc:sldChg chg="del">
        <pc:chgData name="Häyry Marjo Lapin hyvinvointialue" userId="d27b276a-e359-4652-8298-3c59a3175941" providerId="ADAL" clId="{C5077DD1-CFBD-4AEC-BD20-D539DA68731B}" dt="2025-08-21T07:14:22.014" v="42" actId="47"/>
        <pc:sldMkLst>
          <pc:docMk/>
          <pc:sldMk cId="2718686999" sldId="279"/>
        </pc:sldMkLst>
      </pc:sldChg>
      <pc:sldChg chg="del">
        <pc:chgData name="Häyry Marjo Lapin hyvinvointialue" userId="d27b276a-e359-4652-8298-3c59a3175941" providerId="ADAL" clId="{C5077DD1-CFBD-4AEC-BD20-D539DA68731B}" dt="2025-08-21T07:14:24.061" v="43" actId="47"/>
        <pc:sldMkLst>
          <pc:docMk/>
          <pc:sldMk cId="2389757628" sldId="280"/>
        </pc:sldMkLst>
      </pc:sldChg>
      <pc:sldChg chg="modSp mod modClrScheme chgLayout">
        <pc:chgData name="Häyry Marjo Lapin hyvinvointialue" userId="d27b276a-e359-4652-8298-3c59a3175941" providerId="ADAL" clId="{C5077DD1-CFBD-4AEC-BD20-D539DA68731B}" dt="2025-08-21T07:14:46.278" v="48" actId="20577"/>
        <pc:sldMkLst>
          <pc:docMk/>
          <pc:sldMk cId="359157301" sldId="281"/>
        </pc:sldMkLst>
        <pc:spChg chg="mod ord">
          <ac:chgData name="Häyry Marjo Lapin hyvinvointialue" userId="d27b276a-e359-4652-8298-3c59a3175941" providerId="ADAL" clId="{C5077DD1-CFBD-4AEC-BD20-D539DA68731B}" dt="2025-08-21T07:14:42.687" v="47" actId="27636"/>
          <ac:spMkLst>
            <pc:docMk/>
            <pc:sldMk cId="359157301" sldId="281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C5077DD1-CFBD-4AEC-BD20-D539DA68731B}" dt="2025-08-21T07:14:46.278" v="48" actId="20577"/>
          <ac:spMkLst>
            <pc:docMk/>
            <pc:sldMk cId="359157301" sldId="281"/>
            <ac:spMk id="302" creationId="{00000000-0000-0000-0000-000000000000}"/>
          </ac:spMkLst>
        </pc:spChg>
      </pc:sldChg>
      <pc:sldChg chg="del">
        <pc:chgData name="Häyry Marjo Lapin hyvinvointialue" userId="d27b276a-e359-4652-8298-3c59a3175941" providerId="ADAL" clId="{C5077DD1-CFBD-4AEC-BD20-D539DA68731B}" dt="2025-08-21T07:15:29.641" v="50" actId="47"/>
        <pc:sldMkLst>
          <pc:docMk/>
          <pc:sldMk cId="1835269430" sldId="283"/>
        </pc:sldMkLst>
      </pc:sldChg>
      <pc:sldChg chg="del">
        <pc:chgData name="Häyry Marjo Lapin hyvinvointialue" userId="d27b276a-e359-4652-8298-3c59a3175941" providerId="ADAL" clId="{C5077DD1-CFBD-4AEC-BD20-D539DA68731B}" dt="2025-08-21T07:16:04.541" v="53" actId="47"/>
        <pc:sldMkLst>
          <pc:docMk/>
          <pc:sldMk cId="1871640956" sldId="287"/>
        </pc:sldMkLst>
      </pc:sldChg>
      <pc:sldChg chg="modSp mod modClrScheme chgLayout modNotesTx">
        <pc:chgData name="Häyry Marjo Lapin hyvinvointialue" userId="d27b276a-e359-4652-8298-3c59a3175941" providerId="ADAL" clId="{C5077DD1-CFBD-4AEC-BD20-D539DA68731B}" dt="2025-08-21T07:16:21.752" v="55" actId="6549"/>
        <pc:sldMkLst>
          <pc:docMk/>
          <pc:sldMk cId="2577310673" sldId="289"/>
        </pc:sldMkLst>
        <pc:spChg chg="mod ord">
          <ac:chgData name="Häyry Marjo Lapin hyvinvointialue" userId="d27b276a-e359-4652-8298-3c59a3175941" providerId="ADAL" clId="{C5077DD1-CFBD-4AEC-BD20-D539DA68731B}" dt="2025-08-21T07:16:11.398" v="54" actId="700"/>
          <ac:spMkLst>
            <pc:docMk/>
            <pc:sldMk cId="2577310673" sldId="289"/>
            <ac:spMk id="6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C5077DD1-CFBD-4AEC-BD20-D539DA68731B}" dt="2025-08-21T07:21:18.566" v="89" actId="47"/>
        <pc:sldMkLst>
          <pc:docMk/>
          <pc:sldMk cId="1679778708" sldId="362"/>
        </pc:sldMkLst>
      </pc:sldChg>
      <pc:sldChg chg="del">
        <pc:chgData name="Häyry Marjo Lapin hyvinvointialue" userId="d27b276a-e359-4652-8298-3c59a3175941" providerId="ADAL" clId="{C5077DD1-CFBD-4AEC-BD20-D539DA68731B}" dt="2025-08-21T07:21:52.445" v="94" actId="47"/>
        <pc:sldMkLst>
          <pc:docMk/>
          <pc:sldMk cId="1372915132" sldId="384"/>
        </pc:sldMkLst>
      </pc:sldChg>
      <pc:sldChg chg="del">
        <pc:chgData name="Häyry Marjo Lapin hyvinvointialue" userId="d27b276a-e359-4652-8298-3c59a3175941" providerId="ADAL" clId="{C5077DD1-CFBD-4AEC-BD20-D539DA68731B}" dt="2025-08-21T07:25:51.767" v="127" actId="47"/>
        <pc:sldMkLst>
          <pc:docMk/>
          <pc:sldMk cId="1602507038" sldId="385"/>
        </pc:sldMkLst>
      </pc:sldChg>
      <pc:sldChg chg="del">
        <pc:chgData name="Häyry Marjo Lapin hyvinvointialue" userId="d27b276a-e359-4652-8298-3c59a3175941" providerId="ADAL" clId="{C5077DD1-CFBD-4AEC-BD20-D539DA68731B}" dt="2025-08-21T07:30:48.008" v="189" actId="47"/>
        <pc:sldMkLst>
          <pc:docMk/>
          <pc:sldMk cId="3824905175" sldId="386"/>
        </pc:sldMkLst>
      </pc:sldChg>
      <pc:sldChg chg="add del">
        <pc:chgData name="Häyry Marjo Lapin hyvinvointialue" userId="d27b276a-e359-4652-8298-3c59a3175941" providerId="ADAL" clId="{C5077DD1-CFBD-4AEC-BD20-D539DA68731B}" dt="2025-08-21T07:18:18.352" v="69" actId="47"/>
        <pc:sldMkLst>
          <pc:docMk/>
          <pc:sldMk cId="2145791131" sldId="392"/>
        </pc:sldMkLst>
      </pc:sldChg>
      <pc:sldChg chg="modSp mod modClrScheme chgLayout">
        <pc:chgData name="Häyry Marjo Lapin hyvinvointialue" userId="d27b276a-e359-4652-8298-3c59a3175941" providerId="ADAL" clId="{C5077DD1-CFBD-4AEC-BD20-D539DA68731B}" dt="2025-08-21T07:22:41.454" v="101" actId="20577"/>
        <pc:sldMkLst>
          <pc:docMk/>
          <pc:sldMk cId="407928839" sldId="394"/>
        </pc:sldMkLst>
        <pc:spChg chg="mod ord">
          <ac:chgData name="Häyry Marjo Lapin hyvinvointialue" userId="d27b276a-e359-4652-8298-3c59a3175941" providerId="ADAL" clId="{C5077DD1-CFBD-4AEC-BD20-D539DA68731B}" dt="2025-08-21T07:22:38.495" v="100" actId="27636"/>
          <ac:spMkLst>
            <pc:docMk/>
            <pc:sldMk cId="407928839" sldId="394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C5077DD1-CFBD-4AEC-BD20-D539DA68731B}" dt="2025-08-21T07:22:41.454" v="101" actId="20577"/>
          <ac:spMkLst>
            <pc:docMk/>
            <pc:sldMk cId="407928839" sldId="394"/>
            <ac:spMk id="302" creationId="{00000000-0000-0000-0000-000000000000}"/>
          </ac:spMkLst>
        </pc:spChg>
      </pc:sldChg>
      <pc:sldChg chg="addSp modSp mod modClrScheme chgLayout">
        <pc:chgData name="Häyry Marjo Lapin hyvinvointialue" userId="d27b276a-e359-4652-8298-3c59a3175941" providerId="ADAL" clId="{C5077DD1-CFBD-4AEC-BD20-D539DA68731B}" dt="2025-08-21T07:26:54.812" v="138"/>
        <pc:sldMkLst>
          <pc:docMk/>
          <pc:sldMk cId="747443380" sldId="396"/>
        </pc:sldMkLst>
        <pc:spChg chg="add mod">
          <ac:chgData name="Häyry Marjo Lapin hyvinvointialue" userId="d27b276a-e359-4652-8298-3c59a3175941" providerId="ADAL" clId="{C5077DD1-CFBD-4AEC-BD20-D539DA68731B}" dt="2025-08-21T07:26:54.812" v="138"/>
          <ac:spMkLst>
            <pc:docMk/>
            <pc:sldMk cId="747443380" sldId="396"/>
            <ac:spMk id="3" creationId="{9CEB2176-02BB-3E94-41F3-297F33B6035F}"/>
          </ac:spMkLst>
        </pc:spChg>
        <pc:spChg chg="mod ord">
          <ac:chgData name="Häyry Marjo Lapin hyvinvointialue" userId="d27b276a-e359-4652-8298-3c59a3175941" providerId="ADAL" clId="{C5077DD1-CFBD-4AEC-BD20-D539DA68731B}" dt="2025-08-21T07:26:34.673" v="136" actId="27636"/>
          <ac:spMkLst>
            <pc:docMk/>
            <pc:sldMk cId="747443380" sldId="396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C5077DD1-CFBD-4AEC-BD20-D539DA68731B}" dt="2025-08-21T07:26:34.563" v="135" actId="700"/>
          <ac:spMkLst>
            <pc:docMk/>
            <pc:sldMk cId="747443380" sldId="396"/>
            <ac:spMk id="302" creationId="{00000000-0000-0000-0000-000000000000}"/>
          </ac:spMkLst>
        </pc:spChg>
        <pc:picChg chg="mod">
          <ac:chgData name="Häyry Marjo Lapin hyvinvointialue" userId="d27b276a-e359-4652-8298-3c59a3175941" providerId="ADAL" clId="{C5077DD1-CFBD-4AEC-BD20-D539DA68731B}" dt="2025-08-21T07:26:40.203" v="137" actId="1076"/>
          <ac:picMkLst>
            <pc:docMk/>
            <pc:sldMk cId="747443380" sldId="396"/>
            <ac:picMk id="2" creationId="{00000000-0000-0000-0000-000000000000}"/>
          </ac:picMkLst>
        </pc:picChg>
      </pc:sldChg>
      <pc:sldChg chg="addSp modSp mod modClrScheme chgLayout">
        <pc:chgData name="Häyry Marjo Lapin hyvinvointialue" userId="d27b276a-e359-4652-8298-3c59a3175941" providerId="ADAL" clId="{C5077DD1-CFBD-4AEC-BD20-D539DA68731B}" dt="2025-08-21T07:32:04.864" v="198"/>
        <pc:sldMkLst>
          <pc:docMk/>
          <pc:sldMk cId="1860028365" sldId="398"/>
        </pc:sldMkLst>
        <pc:spChg chg="add mod">
          <ac:chgData name="Häyry Marjo Lapin hyvinvointialue" userId="d27b276a-e359-4652-8298-3c59a3175941" providerId="ADAL" clId="{C5077DD1-CFBD-4AEC-BD20-D539DA68731B}" dt="2025-08-21T07:32:04.864" v="198"/>
          <ac:spMkLst>
            <pc:docMk/>
            <pc:sldMk cId="1860028365" sldId="398"/>
            <ac:spMk id="3" creationId="{89153316-2811-4B3B-1657-01AD2D1AC325}"/>
          </ac:spMkLst>
        </pc:spChg>
        <pc:spChg chg="mod ord">
          <ac:chgData name="Häyry Marjo Lapin hyvinvointialue" userId="d27b276a-e359-4652-8298-3c59a3175941" providerId="ADAL" clId="{C5077DD1-CFBD-4AEC-BD20-D539DA68731B}" dt="2025-08-21T07:31:46.464" v="195" actId="27636"/>
          <ac:spMkLst>
            <pc:docMk/>
            <pc:sldMk cId="1860028365" sldId="398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C5077DD1-CFBD-4AEC-BD20-D539DA68731B}" dt="2025-08-21T07:31:52.500" v="197" actId="14100"/>
          <ac:spMkLst>
            <pc:docMk/>
            <pc:sldMk cId="1860028365" sldId="398"/>
            <ac:spMk id="302" creationId="{00000000-0000-0000-0000-000000000000}"/>
          </ac:spMkLst>
        </pc:spChg>
        <pc:picChg chg="mod">
          <ac:chgData name="Häyry Marjo Lapin hyvinvointialue" userId="d27b276a-e359-4652-8298-3c59a3175941" providerId="ADAL" clId="{C5077DD1-CFBD-4AEC-BD20-D539DA68731B}" dt="2025-08-21T07:31:49.550" v="196" actId="1076"/>
          <ac:picMkLst>
            <pc:docMk/>
            <pc:sldMk cId="1860028365" sldId="398"/>
            <ac:picMk id="2" creationId="{00000000-0000-0000-0000-000000000000}"/>
          </ac:picMkLst>
        </pc:picChg>
      </pc:sldChg>
      <pc:sldChg chg="modSp mod modClrScheme chgLayout">
        <pc:chgData name="Häyry Marjo Lapin hyvinvointialue" userId="d27b276a-e359-4652-8298-3c59a3175941" providerId="ADAL" clId="{C5077DD1-CFBD-4AEC-BD20-D539DA68731B}" dt="2025-08-21T07:21:48.351" v="93" actId="700"/>
        <pc:sldMkLst>
          <pc:docMk/>
          <pc:sldMk cId="3392602671" sldId="408"/>
        </pc:sldMkLst>
        <pc:spChg chg="mod ord">
          <ac:chgData name="Häyry Marjo Lapin hyvinvointialue" userId="d27b276a-e359-4652-8298-3c59a3175941" providerId="ADAL" clId="{C5077DD1-CFBD-4AEC-BD20-D539DA68731B}" dt="2025-08-21T07:21:48.351" v="93" actId="700"/>
          <ac:spMkLst>
            <pc:docMk/>
            <pc:sldMk cId="3392602671" sldId="408"/>
            <ac:spMk id="6" creationId="{E04775E6-A249-407E-D759-3CCDA7E877AB}"/>
          </ac:spMkLst>
        </pc:spChg>
      </pc:sldChg>
      <pc:sldChg chg="modSp mod modClrScheme chgLayout">
        <pc:chgData name="Häyry Marjo Lapin hyvinvointialue" userId="d27b276a-e359-4652-8298-3c59a3175941" providerId="ADAL" clId="{C5077DD1-CFBD-4AEC-BD20-D539DA68731B}" dt="2025-08-21T07:25:47.010" v="126" actId="700"/>
        <pc:sldMkLst>
          <pc:docMk/>
          <pc:sldMk cId="1048628730" sldId="409"/>
        </pc:sldMkLst>
        <pc:spChg chg="mod ord">
          <ac:chgData name="Häyry Marjo Lapin hyvinvointialue" userId="d27b276a-e359-4652-8298-3c59a3175941" providerId="ADAL" clId="{C5077DD1-CFBD-4AEC-BD20-D539DA68731B}" dt="2025-08-21T07:25:47.010" v="126" actId="700"/>
          <ac:spMkLst>
            <pc:docMk/>
            <pc:sldMk cId="1048628730" sldId="409"/>
            <ac:spMk id="6" creationId="{E04775E6-A249-407E-D759-3CCDA7E877AB}"/>
          </ac:spMkLst>
        </pc:spChg>
      </pc:sldChg>
      <pc:sldChg chg="modSp mod modClrScheme chgLayout">
        <pc:chgData name="Häyry Marjo Lapin hyvinvointialue" userId="d27b276a-e359-4652-8298-3c59a3175941" providerId="ADAL" clId="{C5077DD1-CFBD-4AEC-BD20-D539DA68731B}" dt="2025-08-21T07:30:44.227" v="188" actId="700"/>
        <pc:sldMkLst>
          <pc:docMk/>
          <pc:sldMk cId="1281019638" sldId="410"/>
        </pc:sldMkLst>
        <pc:spChg chg="mod ord">
          <ac:chgData name="Häyry Marjo Lapin hyvinvointialue" userId="d27b276a-e359-4652-8298-3c59a3175941" providerId="ADAL" clId="{C5077DD1-CFBD-4AEC-BD20-D539DA68731B}" dt="2025-08-21T07:30:44.227" v="188" actId="700"/>
          <ac:spMkLst>
            <pc:docMk/>
            <pc:sldMk cId="1281019638" sldId="410"/>
            <ac:spMk id="6" creationId="{E04775E6-A249-407E-D759-3CCDA7E877AB}"/>
          </ac:spMkLst>
        </pc:spChg>
      </pc:sldChg>
      <pc:sldChg chg="delSp modSp mod modClrScheme chgLayout">
        <pc:chgData name="Häyry Marjo Lapin hyvinvointialue" userId="d27b276a-e359-4652-8298-3c59a3175941" providerId="ADAL" clId="{C5077DD1-CFBD-4AEC-BD20-D539DA68731B}" dt="2025-08-21T07:34:23.101" v="215" actId="700"/>
        <pc:sldMkLst>
          <pc:docMk/>
          <pc:sldMk cId="3221306267" sldId="411"/>
        </pc:sldMkLst>
        <pc:spChg chg="del">
          <ac:chgData name="Häyry Marjo Lapin hyvinvointialue" userId="d27b276a-e359-4652-8298-3c59a3175941" providerId="ADAL" clId="{C5077DD1-CFBD-4AEC-BD20-D539DA68731B}" dt="2025-08-21T07:34:23.101" v="215" actId="700"/>
          <ac:spMkLst>
            <pc:docMk/>
            <pc:sldMk cId="3221306267" sldId="411"/>
            <ac:spMk id="2" creationId="{2F9221B9-C9E4-92E2-6D02-A76EBAFF5FA3}"/>
          </ac:spMkLst>
        </pc:spChg>
        <pc:spChg chg="mod ord">
          <ac:chgData name="Häyry Marjo Lapin hyvinvointialue" userId="d27b276a-e359-4652-8298-3c59a3175941" providerId="ADAL" clId="{C5077DD1-CFBD-4AEC-BD20-D539DA68731B}" dt="2025-08-21T07:34:23.101" v="215" actId="700"/>
          <ac:spMkLst>
            <pc:docMk/>
            <pc:sldMk cId="3221306267" sldId="411"/>
            <ac:spMk id="6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C5077DD1-CFBD-4AEC-BD20-D539DA68731B}" dt="2025-08-21T07:21:43.429" v="92" actId="47"/>
        <pc:sldMkLst>
          <pc:docMk/>
          <pc:sldMk cId="1311994037" sldId="422"/>
        </pc:sldMkLst>
      </pc:sldChg>
      <pc:sldChg chg="del">
        <pc:chgData name="Häyry Marjo Lapin hyvinvointialue" userId="d27b276a-e359-4652-8298-3c59a3175941" providerId="ADAL" clId="{C5077DD1-CFBD-4AEC-BD20-D539DA68731B}" dt="2025-08-21T07:21:22.611" v="90" actId="47"/>
        <pc:sldMkLst>
          <pc:docMk/>
          <pc:sldMk cId="1313800118" sldId="424"/>
        </pc:sldMkLst>
      </pc:sldChg>
      <pc:sldChg chg="del">
        <pc:chgData name="Häyry Marjo Lapin hyvinvointialue" userId="d27b276a-e359-4652-8298-3c59a3175941" providerId="ADAL" clId="{C5077DD1-CFBD-4AEC-BD20-D539DA68731B}" dt="2025-08-21T07:17:14.602" v="62" actId="47"/>
        <pc:sldMkLst>
          <pc:docMk/>
          <pc:sldMk cId="4174090706" sldId="427"/>
        </pc:sldMkLst>
      </pc:sldChg>
      <pc:sldChg chg="del">
        <pc:chgData name="Häyry Marjo Lapin hyvinvointialue" userId="d27b276a-e359-4652-8298-3c59a3175941" providerId="ADAL" clId="{C5077DD1-CFBD-4AEC-BD20-D539DA68731B}" dt="2025-08-21T07:17:18.051" v="63" actId="47"/>
        <pc:sldMkLst>
          <pc:docMk/>
          <pc:sldMk cId="2001599369" sldId="428"/>
        </pc:sldMkLst>
      </pc:sldChg>
      <pc:sldChg chg="del">
        <pc:chgData name="Häyry Marjo Lapin hyvinvointialue" userId="d27b276a-e359-4652-8298-3c59a3175941" providerId="ADAL" clId="{C5077DD1-CFBD-4AEC-BD20-D539DA68731B}" dt="2025-08-21T07:22:30.955" v="97" actId="47"/>
        <pc:sldMkLst>
          <pc:docMk/>
          <pc:sldMk cId="2022672309" sldId="429"/>
        </pc:sldMkLst>
      </pc:sldChg>
      <pc:sldChg chg="del">
        <pc:chgData name="Häyry Marjo Lapin hyvinvointialue" userId="d27b276a-e359-4652-8298-3c59a3175941" providerId="ADAL" clId="{C5077DD1-CFBD-4AEC-BD20-D539DA68731B}" dt="2025-08-21T07:22:34.510" v="98" actId="47"/>
        <pc:sldMkLst>
          <pc:docMk/>
          <pc:sldMk cId="2258376470" sldId="430"/>
        </pc:sldMkLst>
      </pc:sldChg>
      <pc:sldChg chg="del">
        <pc:chgData name="Häyry Marjo Lapin hyvinvointialue" userId="d27b276a-e359-4652-8298-3c59a3175941" providerId="ADAL" clId="{C5077DD1-CFBD-4AEC-BD20-D539DA68731B}" dt="2025-08-21T07:26:23.224" v="130" actId="47"/>
        <pc:sldMkLst>
          <pc:docMk/>
          <pc:sldMk cId="3066724044" sldId="431"/>
        </pc:sldMkLst>
      </pc:sldChg>
      <pc:sldChg chg="del">
        <pc:chgData name="Häyry Marjo Lapin hyvinvointialue" userId="d27b276a-e359-4652-8298-3c59a3175941" providerId="ADAL" clId="{C5077DD1-CFBD-4AEC-BD20-D539DA68731B}" dt="2025-08-21T07:26:24.847" v="131" actId="47"/>
        <pc:sldMkLst>
          <pc:docMk/>
          <pc:sldMk cId="2529703342" sldId="432"/>
        </pc:sldMkLst>
      </pc:sldChg>
      <pc:sldChg chg="del">
        <pc:chgData name="Häyry Marjo Lapin hyvinvointialue" userId="d27b276a-e359-4652-8298-3c59a3175941" providerId="ADAL" clId="{C5077DD1-CFBD-4AEC-BD20-D539DA68731B}" dt="2025-08-21T07:31:38.333" v="192" actId="47"/>
        <pc:sldMkLst>
          <pc:docMk/>
          <pc:sldMk cId="3134193228" sldId="433"/>
        </pc:sldMkLst>
      </pc:sldChg>
      <pc:sldChg chg="del">
        <pc:chgData name="Häyry Marjo Lapin hyvinvointialue" userId="d27b276a-e359-4652-8298-3c59a3175941" providerId="ADAL" clId="{C5077DD1-CFBD-4AEC-BD20-D539DA68731B}" dt="2025-08-21T07:31:40.028" v="193" actId="47"/>
        <pc:sldMkLst>
          <pc:docMk/>
          <pc:sldMk cId="298537562" sldId="434"/>
        </pc:sldMkLst>
      </pc:sldChg>
      <pc:sldChg chg="add">
        <pc:chgData name="Häyry Marjo Lapin hyvinvointialue" userId="d27b276a-e359-4652-8298-3c59a3175941" providerId="ADAL" clId="{C5077DD1-CFBD-4AEC-BD20-D539DA68731B}" dt="2025-08-21T07:21:11.677" v="88"/>
        <pc:sldMkLst>
          <pc:docMk/>
          <pc:sldMk cId="3320816820" sldId="438"/>
        </pc:sldMkLst>
      </pc:sldChg>
      <pc:sldChg chg="addSp modSp mod modClrScheme chgLayout">
        <pc:chgData name="Häyry Marjo Lapin hyvinvointialue" userId="d27b276a-e359-4652-8298-3c59a3175941" providerId="ADAL" clId="{C5077DD1-CFBD-4AEC-BD20-D539DA68731B}" dt="2025-08-21T07:27:41.970" v="148" actId="27636"/>
        <pc:sldMkLst>
          <pc:docMk/>
          <pc:sldMk cId="785664095" sldId="439"/>
        </pc:sldMkLst>
        <pc:spChg chg="mod ord">
          <ac:chgData name="Häyry Marjo Lapin hyvinvointialue" userId="d27b276a-e359-4652-8298-3c59a3175941" providerId="ADAL" clId="{C5077DD1-CFBD-4AEC-BD20-D539DA68731B}" dt="2025-08-21T07:27:32.392" v="143" actId="700"/>
          <ac:spMkLst>
            <pc:docMk/>
            <pc:sldMk cId="785664095" sldId="439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C5077DD1-CFBD-4AEC-BD20-D539DA68731B}" dt="2025-08-21T07:27:41.970" v="148" actId="27636"/>
          <ac:spMkLst>
            <pc:docMk/>
            <pc:sldMk cId="785664095" sldId="439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C5077DD1-CFBD-4AEC-BD20-D539DA68731B}" dt="2025-08-21T07:27:27.206" v="142" actId="1076"/>
          <ac:spMkLst>
            <pc:docMk/>
            <pc:sldMk cId="785664095" sldId="439"/>
            <ac:spMk id="5" creationId="{1A5C0A3F-15DE-A9A7-2F36-27017E3CC5BE}"/>
          </ac:spMkLst>
        </pc:spChg>
      </pc:sldChg>
      <pc:sldChg chg="addSp delSp modSp mod modClrScheme chgLayout">
        <pc:chgData name="Häyry Marjo Lapin hyvinvointialue" userId="d27b276a-e359-4652-8298-3c59a3175941" providerId="ADAL" clId="{C5077DD1-CFBD-4AEC-BD20-D539DA68731B}" dt="2025-08-21T07:20:09.335" v="84" actId="1076"/>
        <pc:sldMkLst>
          <pc:docMk/>
          <pc:sldMk cId="1588116071" sldId="443"/>
        </pc:sldMkLst>
        <pc:spChg chg="add del mod ord">
          <ac:chgData name="Häyry Marjo Lapin hyvinvointialue" userId="d27b276a-e359-4652-8298-3c59a3175941" providerId="ADAL" clId="{C5077DD1-CFBD-4AEC-BD20-D539DA68731B}" dt="2025-08-21T07:18:46.237" v="72" actId="478"/>
          <ac:spMkLst>
            <pc:docMk/>
            <pc:sldMk cId="1588116071" sldId="443"/>
            <ac:spMk id="2" creationId="{F65331B0-BC15-BAFF-8C09-73B2344E8D97}"/>
          </ac:spMkLst>
        </pc:spChg>
        <pc:spChg chg="mod ord">
          <ac:chgData name="Häyry Marjo Lapin hyvinvointialue" userId="d27b276a-e359-4652-8298-3c59a3175941" providerId="ADAL" clId="{C5077DD1-CFBD-4AEC-BD20-D539DA68731B}" dt="2025-08-21T07:19:08.166" v="73" actId="1076"/>
          <ac:spMkLst>
            <pc:docMk/>
            <pc:sldMk cId="1588116071" sldId="443"/>
            <ac:spMk id="7" creationId="{E04775E6-A249-407E-D759-3CCDA7E877AB}"/>
          </ac:spMkLst>
        </pc:spChg>
        <pc:spChg chg="mod">
          <ac:chgData name="Häyry Marjo Lapin hyvinvointialue" userId="d27b276a-e359-4652-8298-3c59a3175941" providerId="ADAL" clId="{C5077DD1-CFBD-4AEC-BD20-D539DA68731B}" dt="2025-08-21T07:19:10.822" v="74" actId="6549"/>
          <ac:spMkLst>
            <pc:docMk/>
            <pc:sldMk cId="1588116071" sldId="443"/>
            <ac:spMk id="8" creationId="{00000000-0000-0000-0000-000000000000}"/>
          </ac:spMkLst>
        </pc:spChg>
        <pc:grpChg chg="mod">
          <ac:chgData name="Häyry Marjo Lapin hyvinvointialue" userId="d27b276a-e359-4652-8298-3c59a3175941" providerId="ADAL" clId="{C5077DD1-CFBD-4AEC-BD20-D539DA68731B}" dt="2025-08-21T07:19:44.087" v="79" actId="1076"/>
          <ac:grpSpMkLst>
            <pc:docMk/>
            <pc:sldMk cId="1588116071" sldId="443"/>
            <ac:grpSpMk id="46" creationId="{00000000-0000-0000-0000-000000000000}"/>
          </ac:grpSpMkLst>
        </pc:grpChg>
        <pc:grpChg chg="mod">
          <ac:chgData name="Häyry Marjo Lapin hyvinvointialue" userId="d27b276a-e359-4652-8298-3c59a3175941" providerId="ADAL" clId="{C5077DD1-CFBD-4AEC-BD20-D539DA68731B}" dt="2025-08-21T07:19:49.655" v="80" actId="1076"/>
          <ac:grpSpMkLst>
            <pc:docMk/>
            <pc:sldMk cId="1588116071" sldId="443"/>
            <ac:grpSpMk id="49" creationId="{00000000-0000-0000-0000-000000000000}"/>
          </ac:grpSpMkLst>
        </pc:grpChg>
        <pc:grpChg chg="mod">
          <ac:chgData name="Häyry Marjo Lapin hyvinvointialue" userId="d27b276a-e359-4652-8298-3c59a3175941" providerId="ADAL" clId="{C5077DD1-CFBD-4AEC-BD20-D539DA68731B}" dt="2025-08-21T07:19:31.282" v="78" actId="1076"/>
          <ac:grpSpMkLst>
            <pc:docMk/>
            <pc:sldMk cId="1588116071" sldId="443"/>
            <ac:grpSpMk id="52" creationId="{00000000-0000-0000-0000-000000000000}"/>
          </ac:grpSpMkLst>
        </pc:grpChg>
        <pc:grpChg chg="mod">
          <ac:chgData name="Häyry Marjo Lapin hyvinvointialue" userId="d27b276a-e359-4652-8298-3c59a3175941" providerId="ADAL" clId="{C5077DD1-CFBD-4AEC-BD20-D539DA68731B}" dt="2025-08-21T07:20:09.335" v="84" actId="1076"/>
          <ac:grpSpMkLst>
            <pc:docMk/>
            <pc:sldMk cId="1588116071" sldId="443"/>
            <ac:grpSpMk id="55" creationId="{00000000-0000-0000-0000-000000000000}"/>
          </ac:grpSpMkLst>
        </pc:grpChg>
        <pc:grpChg chg="mod">
          <ac:chgData name="Häyry Marjo Lapin hyvinvointialue" userId="d27b276a-e359-4652-8298-3c59a3175941" providerId="ADAL" clId="{C5077DD1-CFBD-4AEC-BD20-D539DA68731B}" dt="2025-08-21T07:20:04.391" v="83" actId="1076"/>
          <ac:grpSpMkLst>
            <pc:docMk/>
            <pc:sldMk cId="1588116071" sldId="443"/>
            <ac:grpSpMk id="58" creationId="{00000000-0000-0000-0000-000000000000}"/>
          </ac:grpSpMkLst>
        </pc:grpChg>
        <pc:grpChg chg="mod">
          <ac:chgData name="Häyry Marjo Lapin hyvinvointialue" userId="d27b276a-e359-4652-8298-3c59a3175941" providerId="ADAL" clId="{C5077DD1-CFBD-4AEC-BD20-D539DA68731B}" dt="2025-08-21T07:19:21.526" v="77" actId="1076"/>
          <ac:grpSpMkLst>
            <pc:docMk/>
            <pc:sldMk cId="1588116071" sldId="443"/>
            <ac:grpSpMk id="61" creationId="{00000000-0000-0000-0000-000000000000}"/>
          </ac:grpSpMkLst>
        </pc:grpChg>
        <pc:grpChg chg="mod">
          <ac:chgData name="Häyry Marjo Lapin hyvinvointialue" userId="d27b276a-e359-4652-8298-3c59a3175941" providerId="ADAL" clId="{C5077DD1-CFBD-4AEC-BD20-D539DA68731B}" dt="2025-08-21T07:20:00.143" v="82" actId="1076"/>
          <ac:grpSpMkLst>
            <pc:docMk/>
            <pc:sldMk cId="1588116071" sldId="443"/>
            <ac:grpSpMk id="64" creationId="{00000000-0000-0000-0000-000000000000}"/>
          </ac:grpSpMkLst>
        </pc:grpChg>
        <pc:grpChg chg="mod">
          <ac:chgData name="Häyry Marjo Lapin hyvinvointialue" userId="d27b276a-e359-4652-8298-3c59a3175941" providerId="ADAL" clId="{C5077DD1-CFBD-4AEC-BD20-D539DA68731B}" dt="2025-08-21T07:19:14.494" v="75" actId="1076"/>
          <ac:grpSpMkLst>
            <pc:docMk/>
            <pc:sldMk cId="1588116071" sldId="443"/>
            <ac:grpSpMk id="67" creationId="{00000000-0000-0000-0000-000000000000}"/>
          </ac:grpSpMkLst>
        </pc:grpChg>
      </pc:sldChg>
      <pc:sldChg chg="modSp mod modClrScheme chgLayout">
        <pc:chgData name="Häyry Marjo Lapin hyvinvointialue" userId="d27b276a-e359-4652-8298-3c59a3175941" providerId="ADAL" clId="{C5077DD1-CFBD-4AEC-BD20-D539DA68731B}" dt="2025-08-21T07:30:33.790" v="187" actId="27636"/>
        <pc:sldMkLst>
          <pc:docMk/>
          <pc:sldMk cId="1080749840" sldId="445"/>
        </pc:sldMkLst>
        <pc:spChg chg="mod ord">
          <ac:chgData name="Häyry Marjo Lapin hyvinvointialue" userId="d27b276a-e359-4652-8298-3c59a3175941" providerId="ADAL" clId="{C5077DD1-CFBD-4AEC-BD20-D539DA68731B}" dt="2025-08-21T07:30:33.667" v="186" actId="700"/>
          <ac:spMkLst>
            <pc:docMk/>
            <pc:sldMk cId="1080749840" sldId="445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C5077DD1-CFBD-4AEC-BD20-D539DA68731B}" dt="2025-08-21T07:30:33.790" v="187" actId="27636"/>
          <ac:spMkLst>
            <pc:docMk/>
            <pc:sldMk cId="1080749840" sldId="445"/>
            <ac:spMk id="3" creationId="{3356511B-CA42-102C-BFCB-FBE03FF60BBB}"/>
          </ac:spMkLst>
        </pc:spChg>
      </pc:sldChg>
      <pc:sldChg chg="addSp modSp mod modClrScheme chgLayout">
        <pc:chgData name="Häyry Marjo Lapin hyvinvointialue" userId="d27b276a-e359-4652-8298-3c59a3175941" providerId="ADAL" clId="{C5077DD1-CFBD-4AEC-BD20-D539DA68731B}" dt="2025-08-21T07:28:40.770" v="161" actId="27636"/>
        <pc:sldMkLst>
          <pc:docMk/>
          <pc:sldMk cId="3180528768" sldId="446"/>
        </pc:sldMkLst>
        <pc:spChg chg="mod ord">
          <ac:chgData name="Häyry Marjo Lapin hyvinvointialue" userId="d27b276a-e359-4652-8298-3c59a3175941" providerId="ADAL" clId="{C5077DD1-CFBD-4AEC-BD20-D539DA68731B}" dt="2025-08-21T07:28:35.821" v="158" actId="700"/>
          <ac:spMkLst>
            <pc:docMk/>
            <pc:sldMk cId="3180528768" sldId="446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C5077DD1-CFBD-4AEC-BD20-D539DA68731B}" dt="2025-08-21T07:28:40.770" v="161" actId="27636"/>
          <ac:spMkLst>
            <pc:docMk/>
            <pc:sldMk cId="3180528768" sldId="446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C5077DD1-CFBD-4AEC-BD20-D539DA68731B}" dt="2025-08-21T07:27:59.172" v="150" actId="1076"/>
          <ac:spMkLst>
            <pc:docMk/>
            <pc:sldMk cId="3180528768" sldId="446"/>
            <ac:spMk id="4" creationId="{9AD816E8-B17E-4839-C1FB-12C5CEFAD0BF}"/>
          </ac:spMkLst>
        </pc:spChg>
      </pc:sldChg>
      <pc:sldChg chg="addSp modSp mod modClrScheme chgLayout">
        <pc:chgData name="Häyry Marjo Lapin hyvinvointialue" userId="d27b276a-e359-4652-8298-3c59a3175941" providerId="ADAL" clId="{C5077DD1-CFBD-4AEC-BD20-D539DA68731B}" dt="2025-08-21T07:33:52.947" v="214" actId="14100"/>
        <pc:sldMkLst>
          <pc:docMk/>
          <pc:sldMk cId="1977326858" sldId="456"/>
        </pc:sldMkLst>
        <pc:spChg chg="mod ord">
          <ac:chgData name="Häyry Marjo Lapin hyvinvointialue" userId="d27b276a-e359-4652-8298-3c59a3175941" providerId="ADAL" clId="{C5077DD1-CFBD-4AEC-BD20-D539DA68731B}" dt="2025-08-21T07:33:35.954" v="210" actId="700"/>
          <ac:spMkLst>
            <pc:docMk/>
            <pc:sldMk cId="1977326858" sldId="456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C5077DD1-CFBD-4AEC-BD20-D539DA68731B}" dt="2025-08-21T07:33:52.947" v="214" actId="14100"/>
          <ac:spMkLst>
            <pc:docMk/>
            <pc:sldMk cId="1977326858" sldId="456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C5077DD1-CFBD-4AEC-BD20-D539DA68731B}" dt="2025-08-21T07:33:29.779" v="208" actId="1076"/>
          <ac:spMkLst>
            <pc:docMk/>
            <pc:sldMk cId="1977326858" sldId="456"/>
            <ac:spMk id="5" creationId="{B5B5C423-34DE-E968-5AB0-05F2E500952F}"/>
          </ac:spMkLst>
        </pc:spChg>
      </pc:sldChg>
      <pc:sldChg chg="del">
        <pc:chgData name="Häyry Marjo Lapin hyvinvointialue" userId="d27b276a-e359-4652-8298-3c59a3175941" providerId="ADAL" clId="{C5077DD1-CFBD-4AEC-BD20-D539DA68731B}" dt="2025-08-21T07:15:34.591" v="51" actId="47"/>
        <pc:sldMkLst>
          <pc:docMk/>
          <pc:sldMk cId="2453830900" sldId="457"/>
        </pc:sldMkLst>
      </pc:sldChg>
      <pc:sldChg chg="del">
        <pc:chgData name="Häyry Marjo Lapin hyvinvointialue" userId="d27b276a-e359-4652-8298-3c59a3175941" providerId="ADAL" clId="{C5077DD1-CFBD-4AEC-BD20-D539DA68731B}" dt="2025-08-21T07:13:29.691" v="39" actId="47"/>
        <pc:sldMkLst>
          <pc:docMk/>
          <pc:sldMk cId="898992768" sldId="459"/>
        </pc:sldMkLst>
      </pc:sldChg>
      <pc:sldChg chg="ord">
        <pc:chgData name="Häyry Marjo Lapin hyvinvointialue" userId="d27b276a-e359-4652-8298-3c59a3175941" providerId="ADAL" clId="{C5077DD1-CFBD-4AEC-BD20-D539DA68731B}" dt="2025-08-21T07:17:08.502" v="61"/>
        <pc:sldMkLst>
          <pc:docMk/>
          <pc:sldMk cId="664962878" sldId="461"/>
        </pc:sldMkLst>
      </pc:sldChg>
      <pc:sldChg chg="addSp delSp modSp mod modClrScheme chgLayout">
        <pc:chgData name="Häyry Marjo Lapin hyvinvointialue" userId="d27b276a-e359-4652-8298-3c59a3175941" providerId="ADAL" clId="{C5077DD1-CFBD-4AEC-BD20-D539DA68731B}" dt="2025-08-21T07:32:33.874" v="200" actId="478"/>
        <pc:sldMkLst>
          <pc:docMk/>
          <pc:sldMk cId="483879663" sldId="465"/>
        </pc:sldMkLst>
        <pc:spChg chg="add del mod ord">
          <ac:chgData name="Häyry Marjo Lapin hyvinvointialue" userId="d27b276a-e359-4652-8298-3c59a3175941" providerId="ADAL" clId="{C5077DD1-CFBD-4AEC-BD20-D539DA68731B}" dt="2025-08-21T07:32:33.874" v="200" actId="478"/>
          <ac:spMkLst>
            <pc:docMk/>
            <pc:sldMk cId="483879663" sldId="465"/>
            <ac:spMk id="2" creationId="{0163422A-AA3A-C94D-45CF-CB03156DFE47}"/>
          </ac:spMkLst>
        </pc:spChg>
        <pc:spChg chg="mod ord">
          <ac:chgData name="Häyry Marjo Lapin hyvinvointialue" userId="d27b276a-e359-4652-8298-3c59a3175941" providerId="ADAL" clId="{C5077DD1-CFBD-4AEC-BD20-D539DA68731B}" dt="2025-08-21T07:32:28.839" v="199" actId="700"/>
          <ac:spMkLst>
            <pc:docMk/>
            <pc:sldMk cId="483879663" sldId="465"/>
            <ac:spMk id="10" creationId="{EF1AC978-CD9A-280C-3216-1AEE2031F746}"/>
          </ac:spMkLst>
        </pc:spChg>
      </pc:sldChg>
      <pc:sldChg chg="addSp delSp modSp mod modClrScheme chgLayout">
        <pc:chgData name="Häyry Marjo Lapin hyvinvointialue" userId="d27b276a-e359-4652-8298-3c59a3175941" providerId="ADAL" clId="{C5077DD1-CFBD-4AEC-BD20-D539DA68731B}" dt="2025-08-21T07:30:27.571" v="185" actId="1076"/>
        <pc:sldMkLst>
          <pc:docMk/>
          <pc:sldMk cId="958843933" sldId="467"/>
        </pc:sldMkLst>
        <pc:spChg chg="add del mod ord">
          <ac:chgData name="Häyry Marjo Lapin hyvinvointialue" userId="d27b276a-e359-4652-8298-3c59a3175941" providerId="ADAL" clId="{C5077DD1-CFBD-4AEC-BD20-D539DA68731B}" dt="2025-08-21T07:30:21.059" v="184" actId="478"/>
          <ac:spMkLst>
            <pc:docMk/>
            <pc:sldMk cId="958843933" sldId="467"/>
            <ac:spMk id="2" creationId="{0F68AFBF-4F82-47A3-A7E6-ACAD552961EA}"/>
          </ac:spMkLst>
        </pc:spChg>
        <pc:spChg chg="mod ord">
          <ac:chgData name="Häyry Marjo Lapin hyvinvointialue" userId="d27b276a-e359-4652-8298-3c59a3175941" providerId="ADAL" clId="{C5077DD1-CFBD-4AEC-BD20-D539DA68731B}" dt="2025-08-21T07:30:27.571" v="185" actId="1076"/>
          <ac:spMkLst>
            <pc:docMk/>
            <pc:sldMk cId="958843933" sldId="467"/>
            <ac:spMk id="10" creationId="{2F793964-0D0D-AEA0-5AD2-1ED8EAC41F17}"/>
          </ac:spMkLst>
        </pc:spChg>
      </pc:sldChg>
      <pc:sldChg chg="add">
        <pc:chgData name="Häyry Marjo Lapin hyvinvointialue" userId="d27b276a-e359-4652-8298-3c59a3175941" providerId="ADAL" clId="{C5077DD1-CFBD-4AEC-BD20-D539DA68731B}" dt="2025-08-21T07:21:11.677" v="88"/>
        <pc:sldMkLst>
          <pc:docMk/>
          <pc:sldMk cId="1535453523" sldId="471"/>
        </pc:sldMkLst>
      </pc:sldChg>
      <pc:sldChg chg="add">
        <pc:chgData name="Häyry Marjo Lapin hyvinvointialue" userId="d27b276a-e359-4652-8298-3c59a3175941" providerId="ADAL" clId="{C5077DD1-CFBD-4AEC-BD20-D539DA68731B}" dt="2025-08-21T07:21:11.677" v="88"/>
        <pc:sldMkLst>
          <pc:docMk/>
          <pc:sldMk cId="4211850276" sldId="472"/>
        </pc:sldMkLst>
      </pc:sldChg>
      <pc:sldChg chg="del">
        <pc:chgData name="Häyry Marjo Lapin hyvinvointialue" userId="d27b276a-e359-4652-8298-3c59a3175941" providerId="ADAL" clId="{C5077DD1-CFBD-4AEC-BD20-D539DA68731B}" dt="2025-08-21T07:21:38.378" v="91" actId="47"/>
        <pc:sldMkLst>
          <pc:docMk/>
          <pc:sldMk cId="2976958365" sldId="473"/>
        </pc:sldMkLst>
      </pc:sldChg>
      <pc:sldChg chg="del">
        <pc:chgData name="Häyry Marjo Lapin hyvinvointialue" userId="d27b276a-e359-4652-8298-3c59a3175941" providerId="ADAL" clId="{C5077DD1-CFBD-4AEC-BD20-D539DA68731B}" dt="2025-08-21T07:24:32.399" v="111" actId="47"/>
        <pc:sldMkLst>
          <pc:docMk/>
          <pc:sldMk cId="3918814702" sldId="474"/>
        </pc:sldMkLst>
      </pc:sldChg>
      <pc:sldChg chg="addSp modSp">
        <pc:chgData name="Häyry Marjo Lapin hyvinvointialue" userId="d27b276a-e359-4652-8298-3c59a3175941" providerId="ADAL" clId="{C5077DD1-CFBD-4AEC-BD20-D539DA68731B}" dt="2025-08-21T07:24:44.074" v="112"/>
        <pc:sldMkLst>
          <pc:docMk/>
          <pc:sldMk cId="3048803279" sldId="475"/>
        </pc:sldMkLst>
        <pc:spChg chg="add mod">
          <ac:chgData name="Häyry Marjo Lapin hyvinvointialue" userId="d27b276a-e359-4652-8298-3c59a3175941" providerId="ADAL" clId="{C5077DD1-CFBD-4AEC-BD20-D539DA68731B}" dt="2025-08-21T07:24:44.074" v="112"/>
          <ac:spMkLst>
            <pc:docMk/>
            <pc:sldMk cId="3048803279" sldId="475"/>
            <ac:spMk id="5" creationId="{7E3CF2A3-9E60-AED1-5194-A0C53DD9903E}"/>
          </ac:spMkLst>
        </pc:spChg>
      </pc:sldChg>
      <pc:sldChg chg="addSp modSp mod modClrScheme chgLayout">
        <pc:chgData name="Häyry Marjo Lapin hyvinvointialue" userId="d27b276a-e359-4652-8298-3c59a3175941" providerId="ADAL" clId="{C5077DD1-CFBD-4AEC-BD20-D539DA68731B}" dt="2025-08-21T07:24:59.167" v="116" actId="27636"/>
        <pc:sldMkLst>
          <pc:docMk/>
          <pc:sldMk cId="2516862015" sldId="476"/>
        </pc:sldMkLst>
        <pc:spChg chg="mod ord">
          <ac:chgData name="Häyry Marjo Lapin hyvinvointialue" userId="d27b276a-e359-4652-8298-3c59a3175941" providerId="ADAL" clId="{C5077DD1-CFBD-4AEC-BD20-D539DA68731B}" dt="2025-08-21T07:24:59.167" v="116" actId="27636"/>
          <ac:spMkLst>
            <pc:docMk/>
            <pc:sldMk cId="2516862015" sldId="476"/>
            <ac:spMk id="2" creationId="{AF5582B1-7694-7D6B-399D-6803B90992F8}"/>
          </ac:spMkLst>
        </pc:spChg>
        <pc:spChg chg="mod ord">
          <ac:chgData name="Häyry Marjo Lapin hyvinvointialue" userId="d27b276a-e359-4652-8298-3c59a3175941" providerId="ADAL" clId="{C5077DD1-CFBD-4AEC-BD20-D539DA68731B}" dt="2025-08-21T07:24:59.065" v="115" actId="700"/>
          <ac:spMkLst>
            <pc:docMk/>
            <pc:sldMk cId="2516862015" sldId="476"/>
            <ac:spMk id="3" creationId="{C5886776-D16B-1E5F-56E4-E7CC65109EA5}"/>
          </ac:spMkLst>
        </pc:spChg>
        <pc:spChg chg="add mod">
          <ac:chgData name="Häyry Marjo Lapin hyvinvointialue" userId="d27b276a-e359-4652-8298-3c59a3175941" providerId="ADAL" clId="{C5077DD1-CFBD-4AEC-BD20-D539DA68731B}" dt="2025-08-21T07:24:49.331" v="113"/>
          <ac:spMkLst>
            <pc:docMk/>
            <pc:sldMk cId="2516862015" sldId="476"/>
            <ac:spMk id="4" creationId="{EDC58C97-A0DE-2C14-9CA2-EDBA63D7F5B8}"/>
          </ac:spMkLst>
        </pc:spChg>
      </pc:sldChg>
      <pc:sldChg chg="addSp modSp">
        <pc:chgData name="Häyry Marjo Lapin hyvinvointialue" userId="d27b276a-e359-4652-8298-3c59a3175941" providerId="ADAL" clId="{C5077DD1-CFBD-4AEC-BD20-D539DA68731B}" dt="2025-08-21T07:24:52.769" v="114"/>
        <pc:sldMkLst>
          <pc:docMk/>
          <pc:sldMk cId="477997668" sldId="478"/>
        </pc:sldMkLst>
        <pc:spChg chg="add mod">
          <ac:chgData name="Häyry Marjo Lapin hyvinvointialue" userId="d27b276a-e359-4652-8298-3c59a3175941" providerId="ADAL" clId="{C5077DD1-CFBD-4AEC-BD20-D539DA68731B}" dt="2025-08-21T07:24:52.769" v="114"/>
          <ac:spMkLst>
            <pc:docMk/>
            <pc:sldMk cId="477997668" sldId="478"/>
            <ac:spMk id="5" creationId="{FAFEB088-AA62-1163-AEC1-D4CEB75EA77D}"/>
          </ac:spMkLst>
        </pc:spChg>
      </pc:sldChg>
      <pc:sldChg chg="modSp mod modClrScheme chgLayout">
        <pc:chgData name="Häyry Marjo Lapin hyvinvointialue" userId="d27b276a-e359-4652-8298-3c59a3175941" providerId="ADAL" clId="{C5077DD1-CFBD-4AEC-BD20-D539DA68731B}" dt="2025-08-21T07:25:15.495" v="118" actId="27636"/>
        <pc:sldMkLst>
          <pc:docMk/>
          <pc:sldMk cId="3813915738" sldId="481"/>
        </pc:sldMkLst>
        <pc:spChg chg="mod ord">
          <ac:chgData name="Häyry Marjo Lapin hyvinvointialue" userId="d27b276a-e359-4652-8298-3c59a3175941" providerId="ADAL" clId="{C5077DD1-CFBD-4AEC-BD20-D539DA68731B}" dt="2025-08-21T07:25:15.394" v="117" actId="700"/>
          <ac:spMkLst>
            <pc:docMk/>
            <pc:sldMk cId="3813915738" sldId="481"/>
            <ac:spMk id="3" creationId="{65B7773C-145A-5EBF-9F4C-A90A947409E7}"/>
          </ac:spMkLst>
        </pc:spChg>
        <pc:spChg chg="mod ord">
          <ac:chgData name="Häyry Marjo Lapin hyvinvointialue" userId="d27b276a-e359-4652-8298-3c59a3175941" providerId="ADAL" clId="{C5077DD1-CFBD-4AEC-BD20-D539DA68731B}" dt="2025-08-21T07:25:15.495" v="118" actId="27636"/>
          <ac:spMkLst>
            <pc:docMk/>
            <pc:sldMk cId="3813915738" sldId="481"/>
            <ac:spMk id="7" creationId="{9B65F5C2-7B2A-B0EF-0572-51482AD17D99}"/>
          </ac:spMkLst>
        </pc:spChg>
      </pc:sldChg>
      <pc:sldChg chg="addSp delSp modSp mod modClrScheme chgLayout">
        <pc:chgData name="Häyry Marjo Lapin hyvinvointialue" userId="d27b276a-e359-4652-8298-3c59a3175941" providerId="ADAL" clId="{C5077DD1-CFBD-4AEC-BD20-D539DA68731B}" dt="2025-08-21T07:20:43.599" v="87" actId="1076"/>
        <pc:sldMkLst>
          <pc:docMk/>
          <pc:sldMk cId="2828579137" sldId="483"/>
        </pc:sldMkLst>
        <pc:spChg chg="mod ord">
          <ac:chgData name="Häyry Marjo Lapin hyvinvointialue" userId="d27b276a-e359-4652-8298-3c59a3175941" providerId="ADAL" clId="{C5077DD1-CFBD-4AEC-BD20-D539DA68731B}" dt="2025-08-21T07:20:43.599" v="87" actId="1076"/>
          <ac:spMkLst>
            <pc:docMk/>
            <pc:sldMk cId="2828579137" sldId="483"/>
            <ac:spMk id="2" creationId="{C0A33F49-FF95-C667-04ED-1B47DE54618B}"/>
          </ac:spMkLst>
        </pc:spChg>
        <pc:spChg chg="add del mod ord">
          <ac:chgData name="Häyry Marjo Lapin hyvinvointialue" userId="d27b276a-e359-4652-8298-3c59a3175941" providerId="ADAL" clId="{C5077DD1-CFBD-4AEC-BD20-D539DA68731B}" dt="2025-08-21T07:20:31.377" v="86" actId="700"/>
          <ac:spMkLst>
            <pc:docMk/>
            <pc:sldMk cId="2828579137" sldId="483"/>
            <ac:spMk id="15" creationId="{65DC7E6D-6F97-26B6-49AB-AB24B3056199}"/>
          </ac:spMkLst>
        </pc:spChg>
      </pc:sldChg>
      <pc:sldChg chg="addSp delSp modSp mod modClrScheme chgLayout">
        <pc:chgData name="Häyry Marjo Lapin hyvinvointialue" userId="d27b276a-e359-4652-8298-3c59a3175941" providerId="ADAL" clId="{C5077DD1-CFBD-4AEC-BD20-D539DA68731B}" dt="2025-08-21T07:25:35.330" v="125" actId="1076"/>
        <pc:sldMkLst>
          <pc:docMk/>
          <pc:sldMk cId="238805797" sldId="484"/>
        </pc:sldMkLst>
        <pc:spChg chg="add del mod ord">
          <ac:chgData name="Häyry Marjo Lapin hyvinvointialue" userId="d27b276a-e359-4652-8298-3c59a3175941" providerId="ADAL" clId="{C5077DD1-CFBD-4AEC-BD20-D539DA68731B}" dt="2025-08-21T07:25:26.483" v="121" actId="478"/>
          <ac:spMkLst>
            <pc:docMk/>
            <pc:sldMk cId="238805797" sldId="484"/>
            <ac:spMk id="2" creationId="{3312249B-94DF-C410-3223-1234A8CFC85A}"/>
          </ac:spMkLst>
        </pc:spChg>
        <pc:spChg chg="mod ord">
          <ac:chgData name="Häyry Marjo Lapin hyvinvointialue" userId="d27b276a-e359-4652-8298-3c59a3175941" providerId="ADAL" clId="{C5077DD1-CFBD-4AEC-BD20-D539DA68731B}" dt="2025-08-21T07:25:35.330" v="125" actId="1076"/>
          <ac:spMkLst>
            <pc:docMk/>
            <pc:sldMk cId="238805797" sldId="484"/>
            <ac:spMk id="7" creationId="{24167FC7-DEA3-2D84-E86B-9203A7041113}"/>
          </ac:spMkLst>
        </pc:spChg>
      </pc:sldChg>
      <pc:sldChg chg="addSp modSp mod modClrScheme chgLayout">
        <pc:chgData name="Häyry Marjo Lapin hyvinvointialue" userId="d27b276a-e359-4652-8298-3c59a3175941" providerId="ADAL" clId="{C5077DD1-CFBD-4AEC-BD20-D539DA68731B}" dt="2025-08-21T07:28:54.715" v="167" actId="27636"/>
        <pc:sldMkLst>
          <pc:docMk/>
          <pc:sldMk cId="1030315299" sldId="486"/>
        </pc:sldMkLst>
        <pc:spChg chg="mod ord">
          <ac:chgData name="Häyry Marjo Lapin hyvinvointialue" userId="d27b276a-e359-4652-8298-3c59a3175941" providerId="ADAL" clId="{C5077DD1-CFBD-4AEC-BD20-D539DA68731B}" dt="2025-08-21T07:28:47.846" v="164" actId="27636"/>
          <ac:spMkLst>
            <pc:docMk/>
            <pc:sldMk cId="1030315299" sldId="486"/>
            <ac:spMk id="2" creationId="{95FD7588-01FA-7B88-4665-DF8269C82A56}"/>
          </ac:spMkLst>
        </pc:spChg>
        <pc:spChg chg="mod ord">
          <ac:chgData name="Häyry Marjo Lapin hyvinvointialue" userId="d27b276a-e359-4652-8298-3c59a3175941" providerId="ADAL" clId="{C5077DD1-CFBD-4AEC-BD20-D539DA68731B}" dt="2025-08-21T07:28:54.715" v="167" actId="27636"/>
          <ac:spMkLst>
            <pc:docMk/>
            <pc:sldMk cId="1030315299" sldId="486"/>
            <ac:spMk id="3" creationId="{5BFADBDB-8DFE-F56A-39B6-F8BBCA47B06D}"/>
          </ac:spMkLst>
        </pc:spChg>
        <pc:spChg chg="add mod">
          <ac:chgData name="Häyry Marjo Lapin hyvinvointialue" userId="d27b276a-e359-4652-8298-3c59a3175941" providerId="ADAL" clId="{C5077DD1-CFBD-4AEC-BD20-D539DA68731B}" dt="2025-08-21T07:28:12.439" v="153"/>
          <ac:spMkLst>
            <pc:docMk/>
            <pc:sldMk cId="1030315299" sldId="486"/>
            <ac:spMk id="6" creationId="{14D648A2-A7AD-79BB-C65A-85E019318FC6}"/>
          </ac:spMkLst>
        </pc:spChg>
      </pc:sldChg>
      <pc:sldChg chg="addSp modSp mod modClrScheme chgLayout">
        <pc:chgData name="Häyry Marjo Lapin hyvinvointialue" userId="d27b276a-e359-4652-8298-3c59a3175941" providerId="ADAL" clId="{C5077DD1-CFBD-4AEC-BD20-D539DA68731B}" dt="2025-08-21T07:29:37.489" v="175" actId="700"/>
        <pc:sldMkLst>
          <pc:docMk/>
          <pc:sldMk cId="2138280321" sldId="487"/>
        </pc:sldMkLst>
        <pc:spChg chg="mod ord">
          <ac:chgData name="Häyry Marjo Lapin hyvinvointialue" userId="d27b276a-e359-4652-8298-3c59a3175941" providerId="ADAL" clId="{C5077DD1-CFBD-4AEC-BD20-D539DA68731B}" dt="2025-08-21T07:29:37.489" v="175" actId="700"/>
          <ac:spMkLst>
            <pc:docMk/>
            <pc:sldMk cId="2138280321" sldId="487"/>
            <ac:spMk id="2" creationId="{AC55BA77-A80D-CC7B-2B78-7B5A48AD080A}"/>
          </ac:spMkLst>
        </pc:spChg>
        <pc:spChg chg="mod ord">
          <ac:chgData name="Häyry Marjo Lapin hyvinvointialue" userId="d27b276a-e359-4652-8298-3c59a3175941" providerId="ADAL" clId="{C5077DD1-CFBD-4AEC-BD20-D539DA68731B}" dt="2025-08-21T07:29:37.489" v="175" actId="700"/>
          <ac:spMkLst>
            <pc:docMk/>
            <pc:sldMk cId="2138280321" sldId="487"/>
            <ac:spMk id="3" creationId="{7ACCA6E3-9EDA-B3E1-AEA1-CDEA78644B30}"/>
          </ac:spMkLst>
        </pc:spChg>
        <pc:spChg chg="add mod">
          <ac:chgData name="Häyry Marjo Lapin hyvinvointialue" userId="d27b276a-e359-4652-8298-3c59a3175941" providerId="ADAL" clId="{C5077DD1-CFBD-4AEC-BD20-D539DA68731B}" dt="2025-08-21T07:29:21.364" v="173"/>
          <ac:spMkLst>
            <pc:docMk/>
            <pc:sldMk cId="2138280321" sldId="487"/>
            <ac:spMk id="5" creationId="{13AECD17-49A6-322B-201C-DA89EFD56DC1}"/>
          </ac:spMkLst>
        </pc:spChg>
      </pc:sldChg>
      <pc:sldChg chg="add">
        <pc:chgData name="Häyry Marjo Lapin hyvinvointialue" userId="d27b276a-e359-4652-8298-3c59a3175941" providerId="ADAL" clId="{C5077DD1-CFBD-4AEC-BD20-D539DA68731B}" dt="2025-08-21T07:03:28.733" v="0"/>
        <pc:sldMkLst>
          <pc:docMk/>
          <pc:sldMk cId="2999570486" sldId="488"/>
        </pc:sldMkLst>
      </pc:sldChg>
      <pc:sldChg chg="addSp modSp mod">
        <pc:chgData name="Häyry Marjo Lapin hyvinvointialue" userId="d27b276a-e359-4652-8298-3c59a3175941" providerId="ADAL" clId="{C5077DD1-CFBD-4AEC-BD20-D539DA68731B}" dt="2025-08-21T07:33:20.914" v="206" actId="1076"/>
        <pc:sldMkLst>
          <pc:docMk/>
          <pc:sldMk cId="114100528" sldId="490"/>
        </pc:sldMkLst>
        <pc:spChg chg="add mod">
          <ac:chgData name="Häyry Marjo Lapin hyvinvointialue" userId="d27b276a-e359-4652-8298-3c59a3175941" providerId="ADAL" clId="{C5077DD1-CFBD-4AEC-BD20-D539DA68731B}" dt="2025-08-21T07:33:20.914" v="206" actId="1076"/>
          <ac:spMkLst>
            <pc:docMk/>
            <pc:sldMk cId="114100528" sldId="490"/>
            <ac:spMk id="4" creationId="{F2726441-369E-E0B3-EDB2-6D932DD75346}"/>
          </ac:spMkLst>
        </pc:spChg>
        <pc:picChg chg="mod">
          <ac:chgData name="Häyry Marjo Lapin hyvinvointialue" userId="d27b276a-e359-4652-8298-3c59a3175941" providerId="ADAL" clId="{C5077DD1-CFBD-4AEC-BD20-D539DA68731B}" dt="2025-08-21T07:32:50.936" v="203" actId="1076"/>
          <ac:picMkLst>
            <pc:docMk/>
            <pc:sldMk cId="114100528" sldId="490"/>
            <ac:picMk id="5" creationId="{00000000-0000-0000-0000-000000000000}"/>
          </ac:picMkLst>
        </pc:picChg>
        <pc:picChg chg="mod">
          <ac:chgData name="Häyry Marjo Lapin hyvinvointialue" userId="d27b276a-e359-4652-8298-3c59a3175941" providerId="ADAL" clId="{C5077DD1-CFBD-4AEC-BD20-D539DA68731B}" dt="2025-08-21T07:32:55.168" v="204" actId="1076"/>
          <ac:picMkLst>
            <pc:docMk/>
            <pc:sldMk cId="114100528" sldId="490"/>
            <ac:picMk id="6" creationId="{00000000-0000-0000-0000-000000000000}"/>
          </ac:picMkLst>
        </pc:picChg>
      </pc:sldChg>
      <pc:sldChg chg="add">
        <pc:chgData name="Häyry Marjo Lapin hyvinvointialue" userId="d27b276a-e359-4652-8298-3c59a3175941" providerId="ADAL" clId="{C5077DD1-CFBD-4AEC-BD20-D539DA68731B}" dt="2025-08-21T07:14:16.093" v="41"/>
        <pc:sldMkLst>
          <pc:docMk/>
          <pc:sldMk cId="26067575" sldId="491"/>
        </pc:sldMkLst>
      </pc:sldChg>
      <pc:sldChg chg="addSp modSp mod modClrScheme chgLayout">
        <pc:chgData name="Häyry Marjo Lapin hyvinvointialue" userId="d27b276a-e359-4652-8298-3c59a3175941" providerId="ADAL" clId="{C5077DD1-CFBD-4AEC-BD20-D539DA68731B}" dt="2025-08-21T07:29:05.137" v="169" actId="14100"/>
        <pc:sldMkLst>
          <pc:docMk/>
          <pc:sldMk cId="3346982650" sldId="492"/>
        </pc:sldMkLst>
        <pc:spChg chg="mod ord">
          <ac:chgData name="Häyry Marjo Lapin hyvinvointialue" userId="d27b276a-e359-4652-8298-3c59a3175941" providerId="ADAL" clId="{C5077DD1-CFBD-4AEC-BD20-D539DA68731B}" dt="2025-08-21T07:29:01.335" v="168" actId="700"/>
          <ac:spMkLst>
            <pc:docMk/>
            <pc:sldMk cId="3346982650" sldId="492"/>
            <ac:spMk id="2" creationId="{95FD7588-01FA-7B88-4665-DF8269C82A56}"/>
          </ac:spMkLst>
        </pc:spChg>
        <pc:spChg chg="mod ord">
          <ac:chgData name="Häyry Marjo Lapin hyvinvointialue" userId="d27b276a-e359-4652-8298-3c59a3175941" providerId="ADAL" clId="{C5077DD1-CFBD-4AEC-BD20-D539DA68731B}" dt="2025-08-21T07:29:05.137" v="169" actId="14100"/>
          <ac:spMkLst>
            <pc:docMk/>
            <pc:sldMk cId="3346982650" sldId="492"/>
            <ac:spMk id="3" creationId="{5BFADBDB-8DFE-F56A-39B6-F8BBCA47B06D}"/>
          </ac:spMkLst>
        </pc:spChg>
        <pc:spChg chg="add mod">
          <ac:chgData name="Häyry Marjo Lapin hyvinvointialue" userId="d27b276a-e359-4652-8298-3c59a3175941" providerId="ADAL" clId="{C5077DD1-CFBD-4AEC-BD20-D539DA68731B}" dt="2025-08-21T07:28:14.775" v="154"/>
          <ac:spMkLst>
            <pc:docMk/>
            <pc:sldMk cId="3346982650" sldId="492"/>
            <ac:spMk id="4" creationId="{36909CA8-B04F-EB9D-C2F8-113BFBAA0893}"/>
          </ac:spMkLst>
        </pc:spChg>
      </pc:sldChg>
      <pc:sldChg chg="addSp modSp mod modClrScheme chgLayout">
        <pc:chgData name="Häyry Marjo Lapin hyvinvointialue" userId="d27b276a-e359-4652-8298-3c59a3175941" providerId="ADAL" clId="{C5077DD1-CFBD-4AEC-BD20-D539DA68731B}" dt="2025-08-21T07:29:46.202" v="178" actId="14100"/>
        <pc:sldMkLst>
          <pc:docMk/>
          <pc:sldMk cId="1598821498" sldId="493"/>
        </pc:sldMkLst>
        <pc:spChg chg="mod ord">
          <ac:chgData name="Häyry Marjo Lapin hyvinvointialue" userId="d27b276a-e359-4652-8298-3c59a3175941" providerId="ADAL" clId="{C5077DD1-CFBD-4AEC-BD20-D539DA68731B}" dt="2025-08-21T07:29:41.635" v="177" actId="27636"/>
          <ac:spMkLst>
            <pc:docMk/>
            <pc:sldMk cId="1598821498" sldId="493"/>
            <ac:spMk id="2" creationId="{AC55BA77-A80D-CC7B-2B78-7B5A48AD080A}"/>
          </ac:spMkLst>
        </pc:spChg>
        <pc:spChg chg="mod ord">
          <ac:chgData name="Häyry Marjo Lapin hyvinvointialue" userId="d27b276a-e359-4652-8298-3c59a3175941" providerId="ADAL" clId="{C5077DD1-CFBD-4AEC-BD20-D539DA68731B}" dt="2025-08-21T07:29:46.202" v="178" actId="14100"/>
          <ac:spMkLst>
            <pc:docMk/>
            <pc:sldMk cId="1598821498" sldId="493"/>
            <ac:spMk id="3" creationId="{7ACCA6E3-9EDA-B3E1-AEA1-CDEA78644B30}"/>
          </ac:spMkLst>
        </pc:spChg>
        <pc:spChg chg="add mod">
          <ac:chgData name="Häyry Marjo Lapin hyvinvointialue" userId="d27b276a-e359-4652-8298-3c59a3175941" providerId="ADAL" clId="{C5077DD1-CFBD-4AEC-BD20-D539DA68731B}" dt="2025-08-21T07:29:26.346" v="174"/>
          <ac:spMkLst>
            <pc:docMk/>
            <pc:sldMk cId="1598821498" sldId="493"/>
            <ac:spMk id="4" creationId="{94F58FC5-4063-A545-9C95-1AFB05EAB4ED}"/>
          </ac:spMkLst>
        </pc:spChg>
      </pc:sldChg>
      <pc:sldChg chg="modSp mod modClrScheme chgLayout">
        <pc:chgData name="Häyry Marjo Lapin hyvinvointialue" userId="d27b276a-e359-4652-8298-3c59a3175941" providerId="ADAL" clId="{C5077DD1-CFBD-4AEC-BD20-D539DA68731B}" dt="2025-08-21T07:30:07.090" v="181" actId="1076"/>
        <pc:sldMkLst>
          <pc:docMk/>
          <pc:sldMk cId="695782246" sldId="494"/>
        </pc:sldMkLst>
        <pc:spChg chg="mod ord">
          <ac:chgData name="Häyry Marjo Lapin hyvinvointialue" userId="d27b276a-e359-4652-8298-3c59a3175941" providerId="ADAL" clId="{C5077DD1-CFBD-4AEC-BD20-D539DA68731B}" dt="2025-08-21T07:29:55.916" v="179" actId="700"/>
          <ac:spMkLst>
            <pc:docMk/>
            <pc:sldMk cId="695782246" sldId="494"/>
            <ac:spMk id="2" creationId="{AC55BA77-A80D-CC7B-2B78-7B5A48AD080A}"/>
          </ac:spMkLst>
        </pc:spChg>
        <pc:spChg chg="mod ord">
          <ac:chgData name="Häyry Marjo Lapin hyvinvointialue" userId="d27b276a-e359-4652-8298-3c59a3175941" providerId="ADAL" clId="{C5077DD1-CFBD-4AEC-BD20-D539DA68731B}" dt="2025-08-21T07:30:00.834" v="180" actId="14100"/>
          <ac:spMkLst>
            <pc:docMk/>
            <pc:sldMk cId="695782246" sldId="494"/>
            <ac:spMk id="3" creationId="{7ACCA6E3-9EDA-B3E1-AEA1-CDEA78644B30}"/>
          </ac:spMkLst>
        </pc:spChg>
        <pc:picChg chg="mod">
          <ac:chgData name="Häyry Marjo Lapin hyvinvointialue" userId="d27b276a-e359-4652-8298-3c59a3175941" providerId="ADAL" clId="{C5077DD1-CFBD-4AEC-BD20-D539DA68731B}" dt="2025-08-21T07:30:07.090" v="181" actId="1076"/>
          <ac:picMkLst>
            <pc:docMk/>
            <pc:sldMk cId="695782246" sldId="494"/>
            <ac:picMk id="4" creationId="{00000000-0000-0000-0000-000000000000}"/>
          </ac:picMkLst>
        </pc:picChg>
      </pc:sldChg>
      <pc:sldChg chg="modSp mod modClrScheme chgLayout">
        <pc:chgData name="Häyry Marjo Lapin hyvinvointialue" userId="d27b276a-e359-4652-8298-3c59a3175941" providerId="ADAL" clId="{C5077DD1-CFBD-4AEC-BD20-D539DA68731B}" dt="2025-08-21T07:32:39.576" v="202" actId="27636"/>
        <pc:sldMkLst>
          <pc:docMk/>
          <pc:sldMk cId="1789386942" sldId="495"/>
        </pc:sldMkLst>
        <pc:spChg chg="mod ord">
          <ac:chgData name="Häyry Marjo Lapin hyvinvointialue" userId="d27b276a-e359-4652-8298-3c59a3175941" providerId="ADAL" clId="{C5077DD1-CFBD-4AEC-BD20-D539DA68731B}" dt="2025-08-21T07:32:39.452" v="201" actId="700"/>
          <ac:spMkLst>
            <pc:docMk/>
            <pc:sldMk cId="1789386942" sldId="495"/>
            <ac:spMk id="2" creationId="{AD75E5C4-F26B-177A-13D4-A7EAF9E8069C}"/>
          </ac:spMkLst>
        </pc:spChg>
        <pc:spChg chg="mod ord">
          <ac:chgData name="Häyry Marjo Lapin hyvinvointialue" userId="d27b276a-e359-4652-8298-3c59a3175941" providerId="ADAL" clId="{C5077DD1-CFBD-4AEC-BD20-D539DA68731B}" dt="2025-08-21T07:32:39.576" v="202" actId="27636"/>
          <ac:spMkLst>
            <pc:docMk/>
            <pc:sldMk cId="1789386942" sldId="495"/>
            <ac:spMk id="3" creationId="{98F3E319-29C9-64CA-F3CC-76DEF1CEC102}"/>
          </ac:spMkLst>
        </pc:spChg>
      </pc:sldChg>
      <pc:sldChg chg="add">
        <pc:chgData name="Häyry Marjo Lapin hyvinvointialue" userId="d27b276a-e359-4652-8298-3c59a3175941" providerId="ADAL" clId="{C5077DD1-CFBD-4AEC-BD20-D539DA68731B}" dt="2025-08-21T07:04:02.699" v="5"/>
        <pc:sldMkLst>
          <pc:docMk/>
          <pc:sldMk cId="3565551902" sldId="496"/>
        </pc:sldMkLst>
      </pc:sldChg>
      <pc:sldChg chg="add">
        <pc:chgData name="Häyry Marjo Lapin hyvinvointialue" userId="d27b276a-e359-4652-8298-3c59a3175941" providerId="ADAL" clId="{C5077DD1-CFBD-4AEC-BD20-D539DA68731B}" dt="2025-08-21T07:04:37.179" v="7"/>
        <pc:sldMkLst>
          <pc:docMk/>
          <pc:sldMk cId="1874973806" sldId="497"/>
        </pc:sldMkLst>
      </pc:sldChg>
      <pc:sldChg chg="add">
        <pc:chgData name="Häyry Marjo Lapin hyvinvointialue" userId="d27b276a-e359-4652-8298-3c59a3175941" providerId="ADAL" clId="{C5077DD1-CFBD-4AEC-BD20-D539DA68731B}" dt="2025-08-21T07:04:37.179" v="7"/>
        <pc:sldMkLst>
          <pc:docMk/>
          <pc:sldMk cId="4254252606" sldId="498"/>
        </pc:sldMkLst>
      </pc:sldChg>
      <pc:sldChg chg="add">
        <pc:chgData name="Häyry Marjo Lapin hyvinvointialue" userId="d27b276a-e359-4652-8298-3c59a3175941" providerId="ADAL" clId="{C5077DD1-CFBD-4AEC-BD20-D539DA68731B}" dt="2025-08-21T07:04:37.179" v="7"/>
        <pc:sldMkLst>
          <pc:docMk/>
          <pc:sldMk cId="1315485977" sldId="499"/>
        </pc:sldMkLst>
      </pc:sldChg>
      <pc:sldChg chg="add">
        <pc:chgData name="Häyry Marjo Lapin hyvinvointialue" userId="d27b276a-e359-4652-8298-3c59a3175941" providerId="ADAL" clId="{C5077DD1-CFBD-4AEC-BD20-D539DA68731B}" dt="2025-08-21T07:04:37.179" v="7"/>
        <pc:sldMkLst>
          <pc:docMk/>
          <pc:sldMk cId="1242761547" sldId="500"/>
        </pc:sldMkLst>
      </pc:sldChg>
      <pc:sldChg chg="add">
        <pc:chgData name="Häyry Marjo Lapin hyvinvointialue" userId="d27b276a-e359-4652-8298-3c59a3175941" providerId="ADAL" clId="{C5077DD1-CFBD-4AEC-BD20-D539DA68731B}" dt="2025-08-21T07:09:24.823" v="23"/>
        <pc:sldMkLst>
          <pc:docMk/>
          <pc:sldMk cId="2967249428" sldId="501"/>
        </pc:sldMkLst>
      </pc:sldChg>
      <pc:sldChg chg="add del">
        <pc:chgData name="Häyry Marjo Lapin hyvinvointialue" userId="d27b276a-e359-4652-8298-3c59a3175941" providerId="ADAL" clId="{C5077DD1-CFBD-4AEC-BD20-D539DA68731B}" dt="2025-08-21T07:08:46.705" v="21"/>
        <pc:sldMkLst>
          <pc:docMk/>
          <pc:sldMk cId="3730067189" sldId="501"/>
        </pc:sldMkLst>
      </pc:sldChg>
      <pc:sldChg chg="add del">
        <pc:chgData name="Häyry Marjo Lapin hyvinvointialue" userId="d27b276a-e359-4652-8298-3c59a3175941" providerId="ADAL" clId="{C5077DD1-CFBD-4AEC-BD20-D539DA68731B}" dt="2025-08-21T07:08:46.705" v="21"/>
        <pc:sldMkLst>
          <pc:docMk/>
          <pc:sldMk cId="816295264" sldId="502"/>
        </pc:sldMkLst>
      </pc:sldChg>
      <pc:sldChg chg="add">
        <pc:chgData name="Häyry Marjo Lapin hyvinvointialue" userId="d27b276a-e359-4652-8298-3c59a3175941" providerId="ADAL" clId="{C5077DD1-CFBD-4AEC-BD20-D539DA68731B}" dt="2025-08-21T07:09:54.426" v="25"/>
        <pc:sldMkLst>
          <pc:docMk/>
          <pc:sldMk cId="1993253824" sldId="502"/>
        </pc:sldMkLst>
      </pc:sldChg>
      <pc:sldChg chg="add del">
        <pc:chgData name="Häyry Marjo Lapin hyvinvointialue" userId="d27b276a-e359-4652-8298-3c59a3175941" providerId="ADAL" clId="{C5077DD1-CFBD-4AEC-BD20-D539DA68731B}" dt="2025-08-21T07:08:46.705" v="21"/>
        <pc:sldMkLst>
          <pc:docMk/>
          <pc:sldMk cId="498126821" sldId="503"/>
        </pc:sldMkLst>
      </pc:sldChg>
      <pc:sldChg chg="add">
        <pc:chgData name="Häyry Marjo Lapin hyvinvointialue" userId="d27b276a-e359-4652-8298-3c59a3175941" providerId="ADAL" clId="{C5077DD1-CFBD-4AEC-BD20-D539DA68731B}" dt="2025-08-21T07:10:28.257" v="27"/>
        <pc:sldMkLst>
          <pc:docMk/>
          <pc:sldMk cId="2350370848" sldId="503"/>
        </pc:sldMkLst>
      </pc:sldChg>
      <pc:sldChg chg="add">
        <pc:chgData name="Häyry Marjo Lapin hyvinvointialue" userId="d27b276a-e359-4652-8298-3c59a3175941" providerId="ADAL" clId="{C5077DD1-CFBD-4AEC-BD20-D539DA68731B}" dt="2025-08-21T07:11:03.441" v="29"/>
        <pc:sldMkLst>
          <pc:docMk/>
          <pc:sldMk cId="1126009068" sldId="504"/>
        </pc:sldMkLst>
      </pc:sldChg>
      <pc:sldChg chg="add del">
        <pc:chgData name="Häyry Marjo Lapin hyvinvointialue" userId="d27b276a-e359-4652-8298-3c59a3175941" providerId="ADAL" clId="{C5077DD1-CFBD-4AEC-BD20-D539DA68731B}" dt="2025-08-21T07:08:46.705" v="21"/>
        <pc:sldMkLst>
          <pc:docMk/>
          <pc:sldMk cId="3625877016" sldId="504"/>
        </pc:sldMkLst>
      </pc:sldChg>
      <pc:sldChg chg="add del">
        <pc:chgData name="Häyry Marjo Lapin hyvinvointialue" userId="d27b276a-e359-4652-8298-3c59a3175941" providerId="ADAL" clId="{C5077DD1-CFBD-4AEC-BD20-D539DA68731B}" dt="2025-08-21T07:08:46.705" v="21"/>
        <pc:sldMkLst>
          <pc:docMk/>
          <pc:sldMk cId="637156124" sldId="505"/>
        </pc:sldMkLst>
      </pc:sldChg>
      <pc:sldChg chg="add del">
        <pc:chgData name="Häyry Marjo Lapin hyvinvointialue" userId="d27b276a-e359-4652-8298-3c59a3175941" providerId="ADAL" clId="{C5077DD1-CFBD-4AEC-BD20-D539DA68731B}" dt="2025-08-21T07:12:06.471" v="33"/>
        <pc:sldMkLst>
          <pc:docMk/>
          <pc:sldMk cId="1601728158" sldId="505"/>
        </pc:sldMkLst>
      </pc:sldChg>
      <pc:sldChg chg="add">
        <pc:chgData name="Häyry Marjo Lapin hyvinvointialue" userId="d27b276a-e359-4652-8298-3c59a3175941" providerId="ADAL" clId="{C5077DD1-CFBD-4AEC-BD20-D539DA68731B}" dt="2025-08-21T07:12:55.792" v="35"/>
        <pc:sldMkLst>
          <pc:docMk/>
          <pc:sldMk cId="2210876475" sldId="506"/>
        </pc:sldMkLst>
      </pc:sldChg>
      <pc:sldChg chg="add">
        <pc:chgData name="Häyry Marjo Lapin hyvinvointialue" userId="d27b276a-e359-4652-8298-3c59a3175941" providerId="ADAL" clId="{C5077DD1-CFBD-4AEC-BD20-D539DA68731B}" dt="2025-08-21T07:13:50.549" v="40"/>
        <pc:sldMkLst>
          <pc:docMk/>
          <pc:sldMk cId="3162233023" sldId="507"/>
        </pc:sldMkLst>
      </pc:sldChg>
      <pc:sldChg chg="add">
        <pc:chgData name="Häyry Marjo Lapin hyvinvointialue" userId="d27b276a-e359-4652-8298-3c59a3175941" providerId="ADAL" clId="{C5077DD1-CFBD-4AEC-BD20-D539DA68731B}" dt="2025-08-21T07:14:16.093" v="41"/>
        <pc:sldMkLst>
          <pc:docMk/>
          <pc:sldMk cId="4283861334" sldId="508"/>
        </pc:sldMkLst>
      </pc:sldChg>
      <pc:sldChg chg="add">
        <pc:chgData name="Häyry Marjo Lapin hyvinvointialue" userId="d27b276a-e359-4652-8298-3c59a3175941" providerId="ADAL" clId="{C5077DD1-CFBD-4AEC-BD20-D539DA68731B}" dt="2025-08-21T07:15:15.704" v="49"/>
        <pc:sldMkLst>
          <pc:docMk/>
          <pc:sldMk cId="1767680951" sldId="509"/>
        </pc:sldMkLst>
      </pc:sldChg>
      <pc:sldChg chg="add">
        <pc:chgData name="Häyry Marjo Lapin hyvinvointialue" userId="d27b276a-e359-4652-8298-3c59a3175941" providerId="ADAL" clId="{C5077DD1-CFBD-4AEC-BD20-D539DA68731B}" dt="2025-08-21T07:15:15.704" v="49"/>
        <pc:sldMkLst>
          <pc:docMk/>
          <pc:sldMk cId="3664292259" sldId="510"/>
        </pc:sldMkLst>
      </pc:sldChg>
      <pc:sldChg chg="add">
        <pc:chgData name="Häyry Marjo Lapin hyvinvointialue" userId="d27b276a-e359-4652-8298-3c59a3175941" providerId="ADAL" clId="{C5077DD1-CFBD-4AEC-BD20-D539DA68731B}" dt="2025-08-21T07:15:53.283" v="52"/>
        <pc:sldMkLst>
          <pc:docMk/>
          <pc:sldMk cId="2648644766" sldId="511"/>
        </pc:sldMkLst>
      </pc:sldChg>
      <pc:sldChg chg="add">
        <pc:chgData name="Häyry Marjo Lapin hyvinvointialue" userId="d27b276a-e359-4652-8298-3c59a3175941" providerId="ADAL" clId="{C5077DD1-CFBD-4AEC-BD20-D539DA68731B}" dt="2025-08-21T07:16:38.362" v="56"/>
        <pc:sldMkLst>
          <pc:docMk/>
          <pc:sldMk cId="2027400560" sldId="512"/>
        </pc:sldMkLst>
      </pc:sldChg>
      <pc:sldChg chg="add">
        <pc:chgData name="Häyry Marjo Lapin hyvinvointialue" userId="d27b276a-e359-4652-8298-3c59a3175941" providerId="ADAL" clId="{C5077DD1-CFBD-4AEC-BD20-D539DA68731B}" dt="2025-08-21T07:16:59.308" v="57"/>
        <pc:sldMkLst>
          <pc:docMk/>
          <pc:sldMk cId="641846793" sldId="513"/>
        </pc:sldMkLst>
      </pc:sldChg>
      <pc:sldChg chg="add">
        <pc:chgData name="Häyry Marjo Lapin hyvinvointialue" userId="d27b276a-e359-4652-8298-3c59a3175941" providerId="ADAL" clId="{C5077DD1-CFBD-4AEC-BD20-D539DA68731B}" dt="2025-08-21T07:16:59.308" v="57"/>
        <pc:sldMkLst>
          <pc:docMk/>
          <pc:sldMk cId="3795540689" sldId="514"/>
        </pc:sldMkLst>
      </pc:sldChg>
      <pc:sldChg chg="addSp delSp modSp add mod">
        <pc:chgData name="Häyry Marjo Lapin hyvinvointialue" userId="d27b276a-e359-4652-8298-3c59a3175941" providerId="ADAL" clId="{C5077DD1-CFBD-4AEC-BD20-D539DA68731B}" dt="2025-08-21T07:18:12.120" v="68"/>
        <pc:sldMkLst>
          <pc:docMk/>
          <pc:sldMk cId="3587217051" sldId="515"/>
        </pc:sldMkLst>
        <pc:spChg chg="add del">
          <ac:chgData name="Häyry Marjo Lapin hyvinvointialue" userId="d27b276a-e359-4652-8298-3c59a3175941" providerId="ADAL" clId="{C5077DD1-CFBD-4AEC-BD20-D539DA68731B}" dt="2025-08-21T07:17:29.327" v="65" actId="22"/>
          <ac:spMkLst>
            <pc:docMk/>
            <pc:sldMk cId="3587217051" sldId="515"/>
            <ac:spMk id="3" creationId="{1721CF68-DE78-6DA2-70A2-0A2AE48BFD78}"/>
          </ac:spMkLst>
        </pc:spChg>
        <pc:spChg chg="mod">
          <ac:chgData name="Häyry Marjo Lapin hyvinvointialue" userId="d27b276a-e359-4652-8298-3c59a3175941" providerId="ADAL" clId="{C5077DD1-CFBD-4AEC-BD20-D539DA68731B}" dt="2025-08-21T07:18:12.120" v="68"/>
          <ac:spMkLst>
            <pc:docMk/>
            <pc:sldMk cId="3587217051" sldId="515"/>
            <ac:spMk id="302" creationId="{00000000-0000-0000-0000-000000000000}"/>
          </ac:spMkLst>
        </pc:spChg>
      </pc:sldChg>
      <pc:sldChg chg="add">
        <pc:chgData name="Häyry Marjo Lapin hyvinvointialue" userId="d27b276a-e359-4652-8298-3c59a3175941" providerId="ADAL" clId="{C5077DD1-CFBD-4AEC-BD20-D539DA68731B}" dt="2025-08-21T07:21:11.677" v="88"/>
        <pc:sldMkLst>
          <pc:docMk/>
          <pc:sldMk cId="2240966063" sldId="516"/>
        </pc:sldMkLst>
      </pc:sldChg>
      <pc:sldChg chg="add">
        <pc:chgData name="Häyry Marjo Lapin hyvinvointialue" userId="d27b276a-e359-4652-8298-3c59a3175941" providerId="ADAL" clId="{C5077DD1-CFBD-4AEC-BD20-D539DA68731B}" dt="2025-08-21T07:22:03.595" v="95"/>
        <pc:sldMkLst>
          <pc:docMk/>
          <pc:sldMk cId="2936509437" sldId="517"/>
        </pc:sldMkLst>
      </pc:sldChg>
      <pc:sldChg chg="add">
        <pc:chgData name="Häyry Marjo Lapin hyvinvointialue" userId="d27b276a-e359-4652-8298-3c59a3175941" providerId="ADAL" clId="{C5077DD1-CFBD-4AEC-BD20-D539DA68731B}" dt="2025-08-21T07:22:23.158" v="96"/>
        <pc:sldMkLst>
          <pc:docMk/>
          <pc:sldMk cId="490185389" sldId="518"/>
        </pc:sldMkLst>
      </pc:sldChg>
      <pc:sldChg chg="add">
        <pc:chgData name="Häyry Marjo Lapin hyvinvointialue" userId="d27b276a-e359-4652-8298-3c59a3175941" providerId="ADAL" clId="{C5077DD1-CFBD-4AEC-BD20-D539DA68731B}" dt="2025-08-21T07:22:23.158" v="96"/>
        <pc:sldMkLst>
          <pc:docMk/>
          <pc:sldMk cId="2865106352" sldId="519"/>
        </pc:sldMkLst>
      </pc:sldChg>
      <pc:sldChg chg="addSp delSp modSp new mod modNotes">
        <pc:chgData name="Häyry Marjo Lapin hyvinvointialue" userId="d27b276a-e359-4652-8298-3c59a3175941" providerId="ADAL" clId="{C5077DD1-CFBD-4AEC-BD20-D539DA68731B}" dt="2025-08-21T07:24:27.792" v="110" actId="1076"/>
        <pc:sldMkLst>
          <pc:docMk/>
          <pc:sldMk cId="1629675254" sldId="520"/>
        </pc:sldMkLst>
        <pc:spChg chg="mod">
          <ac:chgData name="Häyry Marjo Lapin hyvinvointialue" userId="d27b276a-e359-4652-8298-3c59a3175941" providerId="ADAL" clId="{C5077DD1-CFBD-4AEC-BD20-D539DA68731B}" dt="2025-08-21T07:24:11.687" v="108" actId="1076"/>
          <ac:spMkLst>
            <pc:docMk/>
            <pc:sldMk cId="1629675254" sldId="520"/>
            <ac:spMk id="2" creationId="{CAC9994C-FEDE-F71C-67CA-5D687297FDE3}"/>
          </ac:spMkLst>
        </pc:spChg>
        <pc:spChg chg="del">
          <ac:chgData name="Häyry Marjo Lapin hyvinvointialue" userId="d27b276a-e359-4652-8298-3c59a3175941" providerId="ADAL" clId="{C5077DD1-CFBD-4AEC-BD20-D539DA68731B}" dt="2025-08-21T07:23:16.669" v="103" actId="478"/>
          <ac:spMkLst>
            <pc:docMk/>
            <pc:sldMk cId="1629675254" sldId="520"/>
            <ac:spMk id="3" creationId="{F9C8DFFD-66EB-2DD3-0CBC-BFCDDDA803CA}"/>
          </ac:spMkLst>
        </pc:spChg>
        <pc:spChg chg="add mod">
          <ac:chgData name="Häyry Marjo Lapin hyvinvointialue" userId="d27b276a-e359-4652-8298-3c59a3175941" providerId="ADAL" clId="{C5077DD1-CFBD-4AEC-BD20-D539DA68731B}" dt="2025-08-21T07:24:22.839" v="109" actId="1076"/>
          <ac:spMkLst>
            <pc:docMk/>
            <pc:sldMk cId="1629675254" sldId="520"/>
            <ac:spMk id="4" creationId="{EE73AC44-9D79-23A7-F260-5830A4F0DAFB}"/>
          </ac:spMkLst>
        </pc:spChg>
        <pc:spChg chg="add mod">
          <ac:chgData name="Häyry Marjo Lapin hyvinvointialue" userId="d27b276a-e359-4652-8298-3c59a3175941" providerId="ADAL" clId="{C5077DD1-CFBD-4AEC-BD20-D539DA68731B}" dt="2025-08-21T07:24:22.839" v="109" actId="1076"/>
          <ac:spMkLst>
            <pc:docMk/>
            <pc:sldMk cId="1629675254" sldId="520"/>
            <ac:spMk id="5" creationId="{FDE5E91A-6ECC-ACC1-26CF-DF9EE0F4ABA1}"/>
          </ac:spMkLst>
        </pc:spChg>
        <pc:spChg chg="add mod">
          <ac:chgData name="Häyry Marjo Lapin hyvinvointialue" userId="d27b276a-e359-4652-8298-3c59a3175941" providerId="ADAL" clId="{C5077DD1-CFBD-4AEC-BD20-D539DA68731B}" dt="2025-08-21T07:24:27.792" v="110" actId="1076"/>
          <ac:spMkLst>
            <pc:docMk/>
            <pc:sldMk cId="1629675254" sldId="520"/>
            <ac:spMk id="10" creationId="{97F9F1BC-0D07-D7E3-4485-4B3F6FE7EF4D}"/>
          </ac:spMkLst>
        </pc:spChg>
        <pc:picChg chg="add mod">
          <ac:chgData name="Häyry Marjo Lapin hyvinvointialue" userId="d27b276a-e359-4652-8298-3c59a3175941" providerId="ADAL" clId="{C5077DD1-CFBD-4AEC-BD20-D539DA68731B}" dt="2025-08-21T07:24:22.839" v="109" actId="1076"/>
          <ac:picMkLst>
            <pc:docMk/>
            <pc:sldMk cId="1629675254" sldId="520"/>
            <ac:picMk id="6" creationId="{C2D16A9F-B5BB-DD27-3433-3B8D5756614F}"/>
          </ac:picMkLst>
        </pc:picChg>
        <pc:picChg chg="add mod">
          <ac:chgData name="Häyry Marjo Lapin hyvinvointialue" userId="d27b276a-e359-4652-8298-3c59a3175941" providerId="ADAL" clId="{C5077DD1-CFBD-4AEC-BD20-D539DA68731B}" dt="2025-08-21T07:24:22.839" v="109" actId="1076"/>
          <ac:picMkLst>
            <pc:docMk/>
            <pc:sldMk cId="1629675254" sldId="520"/>
            <ac:picMk id="7" creationId="{4A941BAB-6185-04F7-ADCF-2DD047C87E99}"/>
          </ac:picMkLst>
        </pc:picChg>
        <pc:picChg chg="add mod">
          <ac:chgData name="Häyry Marjo Lapin hyvinvointialue" userId="d27b276a-e359-4652-8298-3c59a3175941" providerId="ADAL" clId="{C5077DD1-CFBD-4AEC-BD20-D539DA68731B}" dt="2025-08-21T07:24:22.839" v="109" actId="1076"/>
          <ac:picMkLst>
            <pc:docMk/>
            <pc:sldMk cId="1629675254" sldId="520"/>
            <ac:picMk id="8" creationId="{6EBE3FBD-E8DC-F079-D485-1B61982AA092}"/>
          </ac:picMkLst>
        </pc:picChg>
        <pc:picChg chg="add mod">
          <ac:chgData name="Häyry Marjo Lapin hyvinvointialue" userId="d27b276a-e359-4652-8298-3c59a3175941" providerId="ADAL" clId="{C5077DD1-CFBD-4AEC-BD20-D539DA68731B}" dt="2025-08-21T07:24:22.839" v="109" actId="1076"/>
          <ac:picMkLst>
            <pc:docMk/>
            <pc:sldMk cId="1629675254" sldId="520"/>
            <ac:picMk id="9" creationId="{8D72798C-1DAA-8657-7A83-02DCDC7ABB1F}"/>
          </ac:picMkLst>
        </pc:picChg>
      </pc:sldChg>
      <pc:sldChg chg="add">
        <pc:chgData name="Häyry Marjo Lapin hyvinvointialue" userId="d27b276a-e359-4652-8298-3c59a3175941" providerId="ADAL" clId="{C5077DD1-CFBD-4AEC-BD20-D539DA68731B}" dt="2025-08-21T07:26:03.798" v="128"/>
        <pc:sldMkLst>
          <pc:docMk/>
          <pc:sldMk cId="4143321388" sldId="521"/>
        </pc:sldMkLst>
      </pc:sldChg>
      <pc:sldChg chg="add">
        <pc:chgData name="Häyry Marjo Lapin hyvinvointialue" userId="d27b276a-e359-4652-8298-3c59a3175941" providerId="ADAL" clId="{C5077DD1-CFBD-4AEC-BD20-D539DA68731B}" dt="2025-08-21T07:26:20.379" v="129"/>
        <pc:sldMkLst>
          <pc:docMk/>
          <pc:sldMk cId="632955667" sldId="522"/>
        </pc:sldMkLst>
      </pc:sldChg>
      <pc:sldChg chg="add">
        <pc:chgData name="Häyry Marjo Lapin hyvinvointialue" userId="d27b276a-e359-4652-8298-3c59a3175941" providerId="ADAL" clId="{C5077DD1-CFBD-4AEC-BD20-D539DA68731B}" dt="2025-08-21T07:26:20.379" v="129"/>
        <pc:sldMkLst>
          <pc:docMk/>
          <pc:sldMk cId="2158661390" sldId="523"/>
        </pc:sldMkLst>
      </pc:sldChg>
      <pc:sldChg chg="add">
        <pc:chgData name="Häyry Marjo Lapin hyvinvointialue" userId="d27b276a-e359-4652-8298-3c59a3175941" providerId="ADAL" clId="{C5077DD1-CFBD-4AEC-BD20-D539DA68731B}" dt="2025-08-21T07:30:59.852" v="190"/>
        <pc:sldMkLst>
          <pc:docMk/>
          <pc:sldMk cId="995553847" sldId="524"/>
        </pc:sldMkLst>
      </pc:sldChg>
      <pc:sldChg chg="add del">
        <pc:chgData name="Häyry Marjo Lapin hyvinvointialue" userId="d27b276a-e359-4652-8298-3c59a3175941" providerId="ADAL" clId="{C5077DD1-CFBD-4AEC-BD20-D539DA68731B}" dt="2025-08-21T07:28:06.272" v="152"/>
        <pc:sldMkLst>
          <pc:docMk/>
          <pc:sldMk cId="4234554452" sldId="524"/>
        </pc:sldMkLst>
      </pc:sldChg>
      <pc:sldChg chg="add">
        <pc:chgData name="Häyry Marjo Lapin hyvinvointialue" userId="d27b276a-e359-4652-8298-3c59a3175941" providerId="ADAL" clId="{C5077DD1-CFBD-4AEC-BD20-D539DA68731B}" dt="2025-08-21T07:31:33.611" v="191"/>
        <pc:sldMkLst>
          <pc:docMk/>
          <pc:sldMk cId="2724785287" sldId="525"/>
        </pc:sldMkLst>
      </pc:sldChg>
      <pc:sldChg chg="add">
        <pc:chgData name="Häyry Marjo Lapin hyvinvointialue" userId="d27b276a-e359-4652-8298-3c59a3175941" providerId="ADAL" clId="{C5077DD1-CFBD-4AEC-BD20-D539DA68731B}" dt="2025-08-21T07:31:33.611" v="191"/>
        <pc:sldMkLst>
          <pc:docMk/>
          <pc:sldMk cId="1135500884" sldId="526"/>
        </pc:sldMkLst>
      </pc:sldChg>
      <pc:sldMasterChg chg="delSldLayout">
        <pc:chgData name="Häyry Marjo Lapin hyvinvointialue" userId="d27b276a-e359-4652-8298-3c59a3175941" providerId="ADAL" clId="{C5077DD1-CFBD-4AEC-BD20-D539DA68731B}" dt="2025-08-21T07:31:38.333" v="192" actId="47"/>
        <pc:sldMasterMkLst>
          <pc:docMk/>
          <pc:sldMasterMk cId="3680069974" sldId="2147483761"/>
        </pc:sldMasterMkLst>
        <pc:sldLayoutChg chg="del">
          <pc:chgData name="Häyry Marjo Lapin hyvinvointialue" userId="d27b276a-e359-4652-8298-3c59a3175941" providerId="ADAL" clId="{C5077DD1-CFBD-4AEC-BD20-D539DA68731B}" dt="2025-08-21T07:31:38.333" v="192" actId="47"/>
          <pc:sldLayoutMkLst>
            <pc:docMk/>
            <pc:sldMasterMk cId="3680069974" sldId="2147483761"/>
            <pc:sldLayoutMk cId="1637721897" sldId="2147483778"/>
          </pc:sldLayoutMkLst>
        </pc:sldLayoutChg>
      </pc:sldMasterChg>
    </pc:docChg>
  </pc:docChgLst>
  <pc:docChgLst>
    <pc:chgData name="Vuomajoki Pilvi Lapin hyvinvointialue" userId="S::pilvi.vuomajoki@lapha.fi::60d87394-98b4-48bf-b92d-e9dabc40c515" providerId="AD" clId="Web-{24B2B2C6-38F0-5F8E-009D-55E73301247E}"/>
    <pc:docChg chg="addSld modSld">
      <pc:chgData name="Vuomajoki Pilvi Lapin hyvinvointialue" userId="S::pilvi.vuomajoki@lapha.fi::60d87394-98b4-48bf-b92d-e9dabc40c515" providerId="AD" clId="Web-{24B2B2C6-38F0-5F8E-009D-55E73301247E}" dt="2024-10-07T06:35:12.843" v="50"/>
      <pc:docMkLst>
        <pc:docMk/>
      </pc:docMkLst>
      <pc:sldChg chg="modSp">
        <pc:chgData name="Vuomajoki Pilvi Lapin hyvinvointialue" userId="S::pilvi.vuomajoki@lapha.fi::60d87394-98b4-48bf-b92d-e9dabc40c515" providerId="AD" clId="Web-{24B2B2C6-38F0-5F8E-009D-55E73301247E}" dt="2024-10-07T06:26:38.984" v="26" actId="20577"/>
        <pc:sldMkLst>
          <pc:docMk/>
          <pc:sldMk cId="0" sldId="284"/>
        </pc:sldMkLst>
      </pc:sldChg>
      <pc:sldChg chg="modNotes">
        <pc:chgData name="Vuomajoki Pilvi Lapin hyvinvointialue" userId="S::pilvi.vuomajoki@lapha.fi::60d87394-98b4-48bf-b92d-e9dabc40c515" providerId="AD" clId="Web-{24B2B2C6-38F0-5F8E-009D-55E73301247E}" dt="2024-10-07T06:35:12.843" v="50"/>
        <pc:sldMkLst>
          <pc:docMk/>
          <pc:sldMk cId="827968358" sldId="377"/>
        </pc:sldMkLst>
      </pc:sldChg>
      <pc:sldChg chg="modSp">
        <pc:chgData name="Vuomajoki Pilvi Lapin hyvinvointialue" userId="S::pilvi.vuomajoki@lapha.fi::60d87394-98b4-48bf-b92d-e9dabc40c515" providerId="AD" clId="Web-{24B2B2C6-38F0-5F8E-009D-55E73301247E}" dt="2024-10-07T06:23:31.540" v="1" actId="20577"/>
        <pc:sldMkLst>
          <pc:docMk/>
          <pc:sldMk cId="747443380" sldId="396"/>
        </pc:sldMkLst>
      </pc:sldChg>
      <pc:sldChg chg="modSp add replId modNotes">
        <pc:chgData name="Vuomajoki Pilvi Lapin hyvinvointialue" userId="S::pilvi.vuomajoki@lapha.fi::60d87394-98b4-48bf-b92d-e9dabc40c515" providerId="AD" clId="Web-{24B2B2C6-38F0-5F8E-009D-55E73301247E}" dt="2024-10-07T06:33:35.465" v="40"/>
        <pc:sldMkLst>
          <pc:docMk/>
          <pc:sldMk cId="785664095" sldId="439"/>
        </pc:sldMkLst>
      </pc:sldChg>
      <pc:sldChg chg="add replId">
        <pc:chgData name="Vuomajoki Pilvi Lapin hyvinvointialue" userId="S::pilvi.vuomajoki@lapha.fi::60d87394-98b4-48bf-b92d-e9dabc40c515" providerId="AD" clId="Web-{24B2B2C6-38F0-5F8E-009D-55E73301247E}" dt="2024-10-07T06:24:10.432" v="4"/>
        <pc:sldMkLst>
          <pc:docMk/>
          <pc:sldMk cId="310382432" sldId="440"/>
        </pc:sldMkLst>
      </pc:sldChg>
      <pc:sldChg chg="modSp add replId">
        <pc:chgData name="Vuomajoki Pilvi Lapin hyvinvointialue" userId="S::pilvi.vuomajoki@lapha.fi::60d87394-98b4-48bf-b92d-e9dabc40c515" providerId="AD" clId="Web-{24B2B2C6-38F0-5F8E-009D-55E73301247E}" dt="2024-10-07T06:24:41.293" v="6" actId="20577"/>
        <pc:sldMkLst>
          <pc:docMk/>
          <pc:sldMk cId="3159253602" sldId="441"/>
        </pc:sldMkLst>
      </pc:sldChg>
      <pc:sldChg chg="add replId">
        <pc:chgData name="Vuomajoki Pilvi Lapin hyvinvointialue" userId="S::pilvi.vuomajoki@lapha.fi::60d87394-98b4-48bf-b92d-e9dabc40c515" providerId="AD" clId="Web-{24B2B2C6-38F0-5F8E-009D-55E73301247E}" dt="2024-10-07T06:24:48.746" v="7"/>
        <pc:sldMkLst>
          <pc:docMk/>
          <pc:sldMk cId="226362984" sldId="442"/>
        </pc:sldMkLst>
      </pc:sldChg>
    </pc:docChg>
  </pc:docChgLst>
  <pc:docChgLst>
    <pc:chgData name="Häyry Marjo Poske" userId="d27b276a-e359-4652-8298-3c59a3175941" providerId="ADAL" clId="{B9D631F9-3418-4156-BD80-CCFBEB8A5056}"/>
    <pc:docChg chg="modSld sldOrd">
      <pc:chgData name="Häyry Marjo Poske" userId="d27b276a-e359-4652-8298-3c59a3175941" providerId="ADAL" clId="{B9D631F9-3418-4156-BD80-CCFBEB8A5056}" dt="2024-11-13T06:02:20.151" v="180" actId="20577"/>
      <pc:docMkLst>
        <pc:docMk/>
      </pc:docMkLst>
      <pc:sldChg chg="modNotesTx">
        <pc:chgData name="Häyry Marjo Poske" userId="d27b276a-e359-4652-8298-3c59a3175941" providerId="ADAL" clId="{B9D631F9-3418-4156-BD80-CCFBEB8A5056}" dt="2024-11-13T06:02:20.151" v="180" actId="20577"/>
        <pc:sldMkLst>
          <pc:docMk/>
          <pc:sldMk cId="3630539900" sldId="267"/>
        </pc:sldMkLst>
      </pc:sldChg>
      <pc:sldChg chg="ord">
        <pc:chgData name="Häyry Marjo Poske" userId="d27b276a-e359-4652-8298-3c59a3175941" providerId="ADAL" clId="{B9D631F9-3418-4156-BD80-CCFBEB8A5056}" dt="2024-11-13T05:57:56.206" v="1"/>
        <pc:sldMkLst>
          <pc:docMk/>
          <pc:sldMk cId="3986471018" sldId="268"/>
        </pc:sldMkLst>
      </pc:sldChg>
    </pc:docChg>
  </pc:docChgLst>
  <pc:docChgLst>
    <pc:chgData name="Häyry Marjo Poske" userId="d27b276a-e359-4652-8298-3c59a3175941" providerId="ADAL" clId="{2FD47C1C-E972-437A-BC5D-19E0061F33DF}"/>
    <pc:docChg chg="undo redo custSel addSld delSld modSld sldOrd">
      <pc:chgData name="Häyry Marjo Poske" userId="d27b276a-e359-4652-8298-3c59a3175941" providerId="ADAL" clId="{2FD47C1C-E972-437A-BC5D-19E0061F33DF}" dt="2024-09-09T06:48:07.152" v="1966" actId="6549"/>
      <pc:docMkLst>
        <pc:docMk/>
      </pc:docMkLst>
      <pc:sldChg chg="addSp">
        <pc:chgData name="Häyry Marjo Poske" userId="d27b276a-e359-4652-8298-3c59a3175941" providerId="ADAL" clId="{2FD47C1C-E972-437A-BC5D-19E0061F33DF}" dt="2024-09-09T06:42:33.678" v="1850"/>
        <pc:sldMkLst>
          <pc:docMk/>
          <pc:sldMk cId="0" sldId="258"/>
        </pc:sldMkLst>
      </pc:sldChg>
      <pc:sldChg chg="delSp modSp mod">
        <pc:chgData name="Häyry Marjo Poske" userId="d27b276a-e359-4652-8298-3c59a3175941" providerId="ADAL" clId="{2FD47C1C-E972-437A-BC5D-19E0061F33DF}" dt="2024-09-09T05:38:18.558" v="626" actId="207"/>
        <pc:sldMkLst>
          <pc:docMk/>
          <pc:sldMk cId="3978844870" sldId="315"/>
        </pc:sldMkLst>
      </pc:sldChg>
      <pc:sldChg chg="modSp mod">
        <pc:chgData name="Häyry Marjo Poske" userId="d27b276a-e359-4652-8298-3c59a3175941" providerId="ADAL" clId="{2FD47C1C-E972-437A-BC5D-19E0061F33DF}" dt="2024-09-09T05:23:56.415" v="5" actId="20577"/>
        <pc:sldMkLst>
          <pc:docMk/>
          <pc:sldMk cId="738611903" sldId="318"/>
        </pc:sldMkLst>
      </pc:sldChg>
      <pc:sldChg chg="modSp mod">
        <pc:chgData name="Häyry Marjo Poske" userId="d27b276a-e359-4652-8298-3c59a3175941" providerId="ADAL" clId="{2FD47C1C-E972-437A-BC5D-19E0061F33DF}" dt="2024-09-09T05:28:30.166" v="30" actId="20577"/>
        <pc:sldMkLst>
          <pc:docMk/>
          <pc:sldMk cId="1853175111" sldId="324"/>
        </pc:sldMkLst>
      </pc:sldChg>
      <pc:sldChg chg="modSp mod">
        <pc:chgData name="Häyry Marjo Poske" userId="d27b276a-e359-4652-8298-3c59a3175941" providerId="ADAL" clId="{2FD47C1C-E972-437A-BC5D-19E0061F33DF}" dt="2024-09-09T05:29:39.786" v="64" actId="20577"/>
        <pc:sldMkLst>
          <pc:docMk/>
          <pc:sldMk cId="1662172777" sldId="325"/>
        </pc:sldMkLst>
      </pc:sldChg>
      <pc:sldChg chg="modSp mod ord">
        <pc:chgData name="Häyry Marjo Poske" userId="d27b276a-e359-4652-8298-3c59a3175941" providerId="ADAL" clId="{2FD47C1C-E972-437A-BC5D-19E0061F33DF}" dt="2024-09-09T05:46:23.384" v="1065" actId="20577"/>
        <pc:sldMkLst>
          <pc:docMk/>
          <pc:sldMk cId="2719738708" sldId="327"/>
        </pc:sldMkLst>
      </pc:sldChg>
      <pc:sldChg chg="modSp mod">
        <pc:chgData name="Häyry Marjo Poske" userId="d27b276a-e359-4652-8298-3c59a3175941" providerId="ADAL" clId="{2FD47C1C-E972-437A-BC5D-19E0061F33DF}" dt="2024-09-09T05:53:41.319" v="1075" actId="20577"/>
        <pc:sldMkLst>
          <pc:docMk/>
          <pc:sldMk cId="203647824" sldId="329"/>
        </pc:sldMkLst>
      </pc:sldChg>
      <pc:sldChg chg="modSp mod ord">
        <pc:chgData name="Häyry Marjo Poske" userId="d27b276a-e359-4652-8298-3c59a3175941" providerId="ADAL" clId="{2FD47C1C-E972-437A-BC5D-19E0061F33DF}" dt="2024-09-09T06:03:43.218" v="1178" actId="20577"/>
        <pc:sldMkLst>
          <pc:docMk/>
          <pc:sldMk cId="2650682693" sldId="331"/>
        </pc:sldMkLst>
      </pc:sldChg>
      <pc:sldChg chg="ord">
        <pc:chgData name="Häyry Marjo Poske" userId="d27b276a-e359-4652-8298-3c59a3175941" providerId="ADAL" clId="{2FD47C1C-E972-437A-BC5D-19E0061F33DF}" dt="2024-09-09T05:59:05.256" v="1126"/>
        <pc:sldMkLst>
          <pc:docMk/>
          <pc:sldMk cId="398917666" sldId="332"/>
        </pc:sldMkLst>
      </pc:sldChg>
      <pc:sldChg chg="addSp modSp new del mod">
        <pc:chgData name="Häyry Marjo Poske" userId="d27b276a-e359-4652-8298-3c59a3175941" providerId="ADAL" clId="{2FD47C1C-E972-437A-BC5D-19E0061F33DF}" dt="2024-09-09T05:54:54.418" v="1080" actId="680"/>
        <pc:sldMkLst>
          <pc:docMk/>
          <pc:sldMk cId="1024597568" sldId="339"/>
        </pc:sldMkLst>
      </pc:sldChg>
      <pc:sldChg chg="modSp new mod">
        <pc:chgData name="Häyry Marjo Poske" userId="d27b276a-e359-4652-8298-3c59a3175941" providerId="ADAL" clId="{2FD47C1C-E972-437A-BC5D-19E0061F33DF}" dt="2024-09-09T05:55:35.610" v="1085" actId="27636"/>
        <pc:sldMkLst>
          <pc:docMk/>
          <pc:sldMk cId="2617100229" sldId="339"/>
        </pc:sldMkLst>
      </pc:sldChg>
      <pc:sldChg chg="modSp new mod">
        <pc:chgData name="Häyry Marjo Poske" userId="d27b276a-e359-4652-8298-3c59a3175941" providerId="ADAL" clId="{2FD47C1C-E972-437A-BC5D-19E0061F33DF}" dt="2024-09-09T05:56:13.258" v="1090" actId="27636"/>
        <pc:sldMkLst>
          <pc:docMk/>
          <pc:sldMk cId="3124004026" sldId="340"/>
        </pc:sldMkLst>
      </pc:sldChg>
      <pc:sldChg chg="modSp new mod">
        <pc:chgData name="Häyry Marjo Poske" userId="d27b276a-e359-4652-8298-3c59a3175941" providerId="ADAL" clId="{2FD47C1C-E972-437A-BC5D-19E0061F33DF}" dt="2024-09-09T05:56:44.532" v="1096" actId="27636"/>
        <pc:sldMkLst>
          <pc:docMk/>
          <pc:sldMk cId="137243053" sldId="341"/>
        </pc:sldMkLst>
      </pc:sldChg>
      <pc:sldChg chg="modSp mod">
        <pc:chgData name="Häyry Marjo Poske" userId="d27b276a-e359-4652-8298-3c59a3175941" providerId="ADAL" clId="{2FD47C1C-E972-437A-BC5D-19E0061F33DF}" dt="2024-09-09T06:00:34.852" v="1164" actId="20577"/>
        <pc:sldMkLst>
          <pc:docMk/>
          <pc:sldMk cId="3646985689" sldId="342"/>
        </pc:sldMkLst>
      </pc:sldChg>
      <pc:sldChg chg="modSp new mod">
        <pc:chgData name="Häyry Marjo Poske" userId="d27b276a-e359-4652-8298-3c59a3175941" providerId="ADAL" clId="{2FD47C1C-E972-437A-BC5D-19E0061F33DF}" dt="2024-09-09T05:57:16.844" v="1101" actId="27636"/>
        <pc:sldMkLst>
          <pc:docMk/>
          <pc:sldMk cId="1073001849" sldId="343"/>
        </pc:sldMkLst>
      </pc:sldChg>
      <pc:sldChg chg="modSp mod">
        <pc:chgData name="Häyry Marjo Poske" userId="d27b276a-e359-4652-8298-3c59a3175941" providerId="ADAL" clId="{2FD47C1C-E972-437A-BC5D-19E0061F33DF}" dt="2024-09-09T06:35:31.167" v="1784" actId="20578"/>
        <pc:sldMkLst>
          <pc:docMk/>
          <pc:sldMk cId="2680247789" sldId="345"/>
        </pc:sldMkLst>
      </pc:sldChg>
      <pc:sldChg chg="modSp new mod">
        <pc:chgData name="Häyry Marjo Poske" userId="d27b276a-e359-4652-8298-3c59a3175941" providerId="ADAL" clId="{2FD47C1C-E972-437A-BC5D-19E0061F33DF}" dt="2024-09-09T05:58:25.111" v="1122" actId="20577"/>
        <pc:sldMkLst>
          <pc:docMk/>
          <pc:sldMk cId="706444168" sldId="346"/>
        </pc:sldMkLst>
      </pc:sldChg>
      <pc:sldChg chg="modSp new mod">
        <pc:chgData name="Häyry Marjo Poske" userId="d27b276a-e359-4652-8298-3c59a3175941" providerId="ADAL" clId="{2FD47C1C-E972-437A-BC5D-19E0061F33DF}" dt="2024-09-09T06:11:13.326" v="1256" actId="20577"/>
        <pc:sldMkLst>
          <pc:docMk/>
          <pc:sldMk cId="281525790" sldId="348"/>
        </pc:sldMkLst>
      </pc:sldChg>
      <pc:sldChg chg="modSp mod">
        <pc:chgData name="Häyry Marjo Poske" userId="d27b276a-e359-4652-8298-3c59a3175941" providerId="ADAL" clId="{2FD47C1C-E972-437A-BC5D-19E0061F33DF}" dt="2024-09-09T06:34:59.155" v="1739" actId="113"/>
        <pc:sldMkLst>
          <pc:docMk/>
          <pc:sldMk cId="3492337639" sldId="351"/>
        </pc:sldMkLst>
      </pc:sldChg>
      <pc:sldChg chg="del">
        <pc:chgData name="Häyry Marjo Poske" userId="d27b276a-e359-4652-8298-3c59a3175941" providerId="ADAL" clId="{2FD47C1C-E972-437A-BC5D-19E0061F33DF}" dt="2024-09-09T06:43:13.498" v="1853" actId="47"/>
        <pc:sldMkLst>
          <pc:docMk/>
          <pc:sldMk cId="4207534698" sldId="352"/>
        </pc:sldMkLst>
      </pc:sldChg>
      <pc:sldChg chg="modSp mod">
        <pc:chgData name="Häyry Marjo Poske" userId="d27b276a-e359-4652-8298-3c59a3175941" providerId="ADAL" clId="{2FD47C1C-E972-437A-BC5D-19E0061F33DF}" dt="2024-09-09T06:16:19.072" v="1380" actId="20577"/>
        <pc:sldMkLst>
          <pc:docMk/>
          <pc:sldMk cId="2638811684" sldId="354"/>
        </pc:sldMkLst>
      </pc:sldChg>
      <pc:sldChg chg="modSp add mod">
        <pc:chgData name="Häyry Marjo Poske" userId="d27b276a-e359-4652-8298-3c59a3175941" providerId="ADAL" clId="{2FD47C1C-E972-437A-BC5D-19E0061F33DF}" dt="2024-09-09T06:04:34.813" v="1215" actId="20577"/>
        <pc:sldMkLst>
          <pc:docMk/>
          <pc:sldMk cId="2623316762" sldId="355"/>
        </pc:sldMkLst>
      </pc:sldChg>
      <pc:sldChg chg="modSp new del mod ord">
        <pc:chgData name="Häyry Marjo Poske" userId="d27b276a-e359-4652-8298-3c59a3175941" providerId="ADAL" clId="{2FD47C1C-E972-437A-BC5D-19E0061F33DF}" dt="2024-09-09T06:15:43.539" v="1332" actId="47"/>
        <pc:sldMkLst>
          <pc:docMk/>
          <pc:sldMk cId="3166572825" sldId="356"/>
        </pc:sldMkLst>
      </pc:sldChg>
      <pc:sldChg chg="new del">
        <pc:chgData name="Häyry Marjo Poske" userId="d27b276a-e359-4652-8298-3c59a3175941" providerId="ADAL" clId="{2FD47C1C-E972-437A-BC5D-19E0061F33DF}" dt="2024-09-09T06:15:38.557" v="1331" actId="47"/>
        <pc:sldMkLst>
          <pc:docMk/>
          <pc:sldMk cId="1774848657" sldId="357"/>
        </pc:sldMkLst>
      </pc:sldChg>
      <pc:sldChg chg="modSp new mod">
        <pc:chgData name="Häyry Marjo Poske" userId="d27b276a-e359-4652-8298-3c59a3175941" providerId="ADAL" clId="{2FD47C1C-E972-437A-BC5D-19E0061F33DF}" dt="2024-09-09T06:29:37.806" v="1382" actId="27636"/>
        <pc:sldMkLst>
          <pc:docMk/>
          <pc:sldMk cId="3998974255" sldId="358"/>
        </pc:sldMkLst>
      </pc:sldChg>
      <pc:sldChg chg="modSp add mod">
        <pc:chgData name="Häyry Marjo Poske" userId="d27b276a-e359-4652-8298-3c59a3175941" providerId="ADAL" clId="{2FD47C1C-E972-437A-BC5D-19E0061F33DF}" dt="2024-09-09T06:30:07.163" v="1421" actId="20577"/>
        <pc:sldMkLst>
          <pc:docMk/>
          <pc:sldMk cId="2903537245" sldId="360"/>
        </pc:sldMkLst>
      </pc:sldChg>
      <pc:sldChg chg="addSp delSp modSp new del mod modClrScheme chgLayout">
        <pc:chgData name="Häyry Marjo Poske" userId="d27b276a-e359-4652-8298-3c59a3175941" providerId="ADAL" clId="{2FD47C1C-E972-437A-BC5D-19E0061F33DF}" dt="2024-09-09T06:31:39.277" v="1474" actId="47"/>
        <pc:sldMkLst>
          <pc:docMk/>
          <pc:sldMk cId="989495897" sldId="361"/>
        </pc:sldMkLst>
      </pc:sldChg>
      <pc:sldChg chg="addSp modSp new ord">
        <pc:chgData name="Häyry Marjo Poske" userId="d27b276a-e359-4652-8298-3c59a3175941" providerId="ADAL" clId="{2FD47C1C-E972-437A-BC5D-19E0061F33DF}" dt="2024-09-09T06:34:20.494" v="1736"/>
        <pc:sldMkLst>
          <pc:docMk/>
          <pc:sldMk cId="1747299828" sldId="361"/>
        </pc:sldMkLst>
      </pc:sldChg>
      <pc:sldChg chg="modSp new mod">
        <pc:chgData name="Häyry Marjo Poske" userId="d27b276a-e359-4652-8298-3c59a3175941" providerId="ADAL" clId="{2FD47C1C-E972-437A-BC5D-19E0061F33DF}" dt="2024-09-09T06:34:14.035" v="1734" actId="20577"/>
        <pc:sldMkLst>
          <pc:docMk/>
          <pc:sldMk cId="1679778708" sldId="362"/>
        </pc:sldMkLst>
      </pc:sldChg>
      <pc:sldChg chg="new del">
        <pc:chgData name="Häyry Marjo Poske" userId="d27b276a-e359-4652-8298-3c59a3175941" providerId="ADAL" clId="{2FD47C1C-E972-437A-BC5D-19E0061F33DF}" dt="2024-09-09T06:35:04.370" v="1740" actId="47"/>
        <pc:sldMkLst>
          <pc:docMk/>
          <pc:sldMk cId="1324670791" sldId="363"/>
        </pc:sldMkLst>
      </pc:sldChg>
      <pc:sldChg chg="modSp add mod">
        <pc:chgData name="Häyry Marjo Poske" userId="d27b276a-e359-4652-8298-3c59a3175941" providerId="ADAL" clId="{2FD47C1C-E972-437A-BC5D-19E0061F33DF}" dt="2024-09-09T06:36:10.645" v="1830" actId="20577"/>
        <pc:sldMkLst>
          <pc:docMk/>
          <pc:sldMk cId="4132982428" sldId="363"/>
        </pc:sldMkLst>
      </pc:sldChg>
      <pc:sldChg chg="modSp mod">
        <pc:chgData name="Häyry Marjo Poske" userId="d27b276a-e359-4652-8298-3c59a3175941" providerId="ADAL" clId="{2FD47C1C-E972-437A-BC5D-19E0061F33DF}" dt="2024-09-09T06:48:07.152" v="1966" actId="6549"/>
        <pc:sldMkLst>
          <pc:docMk/>
          <pc:sldMk cId="1029074775" sldId="370"/>
        </pc:sldMkLst>
      </pc:sldChg>
      <pc:sldChg chg="modSp new del mod">
        <pc:chgData name="Häyry Marjo Poske" userId="d27b276a-e359-4652-8298-3c59a3175941" providerId="ADAL" clId="{2FD47C1C-E972-437A-BC5D-19E0061F33DF}" dt="2024-09-09T06:42:05.108" v="1849" actId="47"/>
        <pc:sldMkLst>
          <pc:docMk/>
          <pc:sldMk cId="3597011032" sldId="371"/>
        </pc:sldMkLst>
      </pc:sldChg>
      <pc:sldChg chg="addSp delSp modSp new mod">
        <pc:chgData name="Häyry Marjo Poske" userId="d27b276a-e359-4652-8298-3c59a3175941" providerId="ADAL" clId="{2FD47C1C-E972-437A-BC5D-19E0061F33DF}" dt="2024-09-09T06:38:27.362" v="1842" actId="1076"/>
        <pc:sldMkLst>
          <pc:docMk/>
          <pc:sldMk cId="4042159546" sldId="372"/>
        </pc:sldMkLst>
      </pc:sldChg>
      <pc:sldChg chg="add ord">
        <pc:chgData name="Häyry Marjo Poske" userId="d27b276a-e359-4652-8298-3c59a3175941" providerId="ADAL" clId="{2FD47C1C-E972-437A-BC5D-19E0061F33DF}" dt="2024-09-09T06:42:02.524" v="1848"/>
        <pc:sldMkLst>
          <pc:docMk/>
          <pc:sldMk cId="2041305323" sldId="376"/>
        </pc:sldMkLst>
      </pc:sldChg>
      <pc:sldChg chg="add del">
        <pc:chgData name="Häyry Marjo Poske" userId="d27b276a-e359-4652-8298-3c59a3175941" providerId="ADAL" clId="{2FD47C1C-E972-437A-BC5D-19E0061F33DF}" dt="2024-09-09T06:42:57.899" v="1852" actId="47"/>
        <pc:sldMkLst>
          <pc:docMk/>
          <pc:sldMk cId="459074071" sldId="377"/>
        </pc:sldMkLst>
      </pc:sldChg>
      <pc:sldChg chg="modSp new mod">
        <pc:chgData name="Häyry Marjo Poske" userId="d27b276a-e359-4652-8298-3c59a3175941" providerId="ADAL" clId="{2FD47C1C-E972-437A-BC5D-19E0061F33DF}" dt="2024-09-09T06:45:10.278" v="1963" actId="20577"/>
        <pc:sldMkLst>
          <pc:docMk/>
          <pc:sldMk cId="827968358" sldId="377"/>
        </pc:sldMkLst>
      </pc:sldChg>
      <pc:sldChg chg="modSp new mod">
        <pc:chgData name="Häyry Marjo Poske" userId="d27b276a-e359-4652-8298-3c59a3175941" providerId="ADAL" clId="{2FD47C1C-E972-437A-BC5D-19E0061F33DF}" dt="2024-09-09T06:44:22.542" v="1895" actId="20577"/>
        <pc:sldMkLst>
          <pc:docMk/>
          <pc:sldMk cId="11535587" sldId="378"/>
        </pc:sldMkLst>
      </pc:sldChg>
      <pc:sldChg chg="modSp new mod ord">
        <pc:chgData name="Häyry Marjo Poske" userId="d27b276a-e359-4652-8298-3c59a3175941" providerId="ADAL" clId="{2FD47C1C-E972-437A-BC5D-19E0061F33DF}" dt="2024-09-09T06:46:05.579" v="1965"/>
        <pc:sldMkLst>
          <pc:docMk/>
          <pc:sldMk cId="3990171911" sldId="379"/>
        </pc:sldMkLst>
      </pc:sldChg>
      <pc:sldMasterChg chg="delSldLayout">
        <pc:chgData name="Häyry Marjo Poske" userId="d27b276a-e359-4652-8298-3c59a3175941" providerId="ADAL" clId="{2FD47C1C-E972-437A-BC5D-19E0061F33DF}" dt="2024-09-09T06:31:39.277" v="1474" actId="47"/>
        <pc:sldMasterMkLst>
          <pc:docMk/>
          <pc:sldMasterMk cId="397361956" sldId="2147483691"/>
        </pc:sldMasterMkLst>
        <pc:sldLayoutChg chg="del">
          <pc:chgData name="Häyry Marjo Poske" userId="d27b276a-e359-4652-8298-3c59a3175941" providerId="ADAL" clId="{2FD47C1C-E972-437A-BC5D-19E0061F33DF}" dt="2024-09-09T06:31:39.277" v="1474" actId="47"/>
          <pc:sldLayoutMkLst>
            <pc:docMk/>
            <pc:sldMasterMk cId="397361956" sldId="2147483691"/>
            <pc:sldLayoutMk cId="3170283032" sldId="2147483706"/>
          </pc:sldLayoutMkLst>
        </pc:sldLayoutChg>
      </pc:sldMasterChg>
    </pc:docChg>
  </pc:docChgLst>
  <pc:docChgLst>
    <pc:chgData name="Vuomajoki Pilvi Lapin hyvinvointialue" userId="S::pilvi.vuomajoki@lapha.fi::60d87394-98b4-48bf-b92d-e9dabc40c515" providerId="AD" clId="Web-{A1D29226-4240-2E1F-EEB7-0697BBCE72E8}"/>
    <pc:docChg chg="modSld">
      <pc:chgData name="Vuomajoki Pilvi Lapin hyvinvointialue" userId="S::pilvi.vuomajoki@lapha.fi::60d87394-98b4-48bf-b92d-e9dabc40c515" providerId="AD" clId="Web-{A1D29226-4240-2E1F-EEB7-0697BBCE72E8}" dt="2024-10-16T14:58:16.291" v="29" actId="1076"/>
      <pc:docMkLst>
        <pc:docMk/>
      </pc:docMkLst>
      <pc:sldChg chg="addSp delSp modSp modNotes">
        <pc:chgData name="Vuomajoki Pilvi Lapin hyvinvointialue" userId="S::pilvi.vuomajoki@lapha.fi::60d87394-98b4-48bf-b92d-e9dabc40c515" providerId="AD" clId="Web-{A1D29226-4240-2E1F-EEB7-0697BBCE72E8}" dt="2024-10-16T14:58:16.291" v="29" actId="1076"/>
        <pc:sldMkLst>
          <pc:docMk/>
          <pc:sldMk cId="4042159546" sldId="372"/>
        </pc:sldMkLst>
      </pc:sldChg>
    </pc:docChg>
  </pc:docChgLst>
  <pc:docChgLst>
    <pc:chgData name="Vuomajoki Pilvi Lapin hyvinvointialue" userId="S::pilvi.vuomajoki@lapha.fi::60d87394-98b4-48bf-b92d-e9dabc40c515" providerId="AD" clId="Web-{6714598C-1DCF-6A5F-0E77-61793C6E82A1}"/>
    <pc:docChg chg="addSld delSld modSld sldOrd">
      <pc:chgData name="Vuomajoki Pilvi Lapin hyvinvointialue" userId="S::pilvi.vuomajoki@lapha.fi::60d87394-98b4-48bf-b92d-e9dabc40c515" providerId="AD" clId="Web-{6714598C-1DCF-6A5F-0E77-61793C6E82A1}" dt="2024-09-09T06:14:57.440" v="107"/>
      <pc:docMkLst>
        <pc:docMk/>
      </pc:docMkLst>
      <pc:sldChg chg="del">
        <pc:chgData name="Vuomajoki Pilvi Lapin hyvinvointialue" userId="S::pilvi.vuomajoki@lapha.fi::60d87394-98b4-48bf-b92d-e9dabc40c515" providerId="AD" clId="Web-{6714598C-1DCF-6A5F-0E77-61793C6E82A1}" dt="2024-09-09T05:58:58.824" v="89"/>
        <pc:sldMkLst>
          <pc:docMk/>
          <pc:sldMk cId="0" sldId="283"/>
        </pc:sldMkLst>
      </pc:sldChg>
      <pc:sldChg chg="delSp modSp ord">
        <pc:chgData name="Vuomajoki Pilvi Lapin hyvinvointialue" userId="S::pilvi.vuomajoki@lapha.fi::60d87394-98b4-48bf-b92d-e9dabc40c515" providerId="AD" clId="Web-{6714598C-1DCF-6A5F-0E77-61793C6E82A1}" dt="2024-09-09T05:43:14.646" v="47"/>
        <pc:sldMkLst>
          <pc:docMk/>
          <pc:sldMk cId="3978844870" sldId="315"/>
        </pc:sldMkLst>
      </pc:sldChg>
      <pc:sldChg chg="modSp">
        <pc:chgData name="Vuomajoki Pilvi Lapin hyvinvointialue" userId="S::pilvi.vuomajoki@lapha.fi::60d87394-98b4-48bf-b92d-e9dabc40c515" providerId="AD" clId="Web-{6714598C-1DCF-6A5F-0E77-61793C6E82A1}" dt="2024-09-09T05:56:46.993" v="80" actId="20577"/>
        <pc:sldMkLst>
          <pc:docMk/>
          <pc:sldMk cId="2719738708" sldId="327"/>
        </pc:sldMkLst>
      </pc:sldChg>
      <pc:sldChg chg="modSp">
        <pc:chgData name="Vuomajoki Pilvi Lapin hyvinvointialue" userId="S::pilvi.vuomajoki@lapha.fi::60d87394-98b4-48bf-b92d-e9dabc40c515" providerId="AD" clId="Web-{6714598C-1DCF-6A5F-0E77-61793C6E82A1}" dt="2024-09-09T05:55:58.226" v="68" actId="20577"/>
        <pc:sldMkLst>
          <pc:docMk/>
          <pc:sldMk cId="2650682693" sldId="331"/>
        </pc:sldMkLst>
      </pc:sldChg>
      <pc:sldChg chg="addSp delSp modSp mod modClrScheme chgLayout">
        <pc:chgData name="Vuomajoki Pilvi Lapin hyvinvointialue" userId="S::pilvi.vuomajoki@lapha.fi::60d87394-98b4-48bf-b92d-e9dabc40c515" providerId="AD" clId="Web-{6714598C-1DCF-6A5F-0E77-61793C6E82A1}" dt="2024-09-09T05:49:24.405" v="65" actId="14100"/>
        <pc:sldMkLst>
          <pc:docMk/>
          <pc:sldMk cId="2823071362" sldId="334"/>
        </pc:sldMkLst>
      </pc:sldChg>
      <pc:sldChg chg="modSp add replId">
        <pc:chgData name="Vuomajoki Pilvi Lapin hyvinvointialue" userId="S::pilvi.vuomajoki@lapha.fi::60d87394-98b4-48bf-b92d-e9dabc40c515" providerId="AD" clId="Web-{6714598C-1DCF-6A5F-0E77-61793C6E82A1}" dt="2024-09-09T05:57:10.509" v="86" actId="20577"/>
        <pc:sldMkLst>
          <pc:docMk/>
          <pc:sldMk cId="3646985689" sldId="342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5:57:44.932" v="87"/>
        <pc:sldMkLst>
          <pc:docMk/>
          <pc:sldMk cId="3187488549" sldId="344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5:57:50.291" v="88"/>
        <pc:sldMkLst>
          <pc:docMk/>
          <pc:sldMk cId="2680247789" sldId="345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5:59:46.778" v="90"/>
        <pc:sldMkLst>
          <pc:docMk/>
          <pc:sldMk cId="3224010422" sldId="347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1:53.516" v="91"/>
        <pc:sldMkLst>
          <pc:docMk/>
          <pc:sldMk cId="382617920" sldId="349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1:53.719" v="92"/>
        <pc:sldMkLst>
          <pc:docMk/>
          <pc:sldMk cId="958772876" sldId="350"/>
        </pc:sldMkLst>
      </pc:sldChg>
      <pc:sldChg chg="modSp add replId">
        <pc:chgData name="Vuomajoki Pilvi Lapin hyvinvointialue" userId="S::pilvi.vuomajoki@lapha.fi::60d87394-98b4-48bf-b92d-e9dabc40c515" providerId="AD" clId="Web-{6714598C-1DCF-6A5F-0E77-61793C6E82A1}" dt="2024-09-09T06:02:08.922" v="96" actId="20577"/>
        <pc:sldMkLst>
          <pc:docMk/>
          <pc:sldMk cId="3492337639" sldId="351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2:16.250" v="97"/>
        <pc:sldMkLst>
          <pc:docMk/>
          <pc:sldMk cId="4207534698" sldId="352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2:16.313" v="98"/>
        <pc:sldMkLst>
          <pc:docMk/>
          <pc:sldMk cId="2145751250" sldId="353"/>
        </pc:sldMkLst>
      </pc:sldChg>
      <pc:sldChg chg="modSp add replId">
        <pc:chgData name="Vuomajoki Pilvi Lapin hyvinvointialue" userId="S::pilvi.vuomajoki@lapha.fi::60d87394-98b4-48bf-b92d-e9dabc40c515" providerId="AD" clId="Web-{6714598C-1DCF-6A5F-0E77-61793C6E82A1}" dt="2024-09-09T06:02:25.282" v="101" actId="20577"/>
        <pc:sldMkLst>
          <pc:docMk/>
          <pc:sldMk cId="2638811684" sldId="354"/>
        </pc:sldMkLst>
      </pc:sldChg>
      <pc:sldChg chg="addSp modSp">
        <pc:chgData name="Vuomajoki Pilvi Lapin hyvinvointialue" userId="S::pilvi.vuomajoki@lapha.fi::60d87394-98b4-48bf-b92d-e9dabc40c515" providerId="AD" clId="Web-{6714598C-1DCF-6A5F-0E77-61793C6E82A1}" dt="2024-09-09T06:12:45.609" v="105" actId="14100"/>
        <pc:sldMkLst>
          <pc:docMk/>
          <pc:sldMk cId="3998974255" sldId="358"/>
        </pc:sldMkLst>
      </pc:sldChg>
      <pc:sldChg chg="addSp modSp new">
        <pc:chgData name="Vuomajoki Pilvi Lapin hyvinvointialue" userId="S::pilvi.vuomajoki@lapha.fi::60d87394-98b4-48bf-b92d-e9dabc40c515" providerId="AD" clId="Web-{6714598C-1DCF-6A5F-0E77-61793C6E82A1}" dt="2024-09-09T06:14:57.440" v="107"/>
        <pc:sldMkLst>
          <pc:docMk/>
          <pc:sldMk cId="403500065" sldId="359"/>
        </pc:sldMkLst>
      </pc:sldChg>
    </pc:docChg>
  </pc:docChgLst>
  <pc:docChgLst>
    <pc:chgData name="Ylärakkola Aino Lapin hyvinvointialue" userId="d743112a-7d97-4f4d-95e8-e57284c53435" providerId="ADAL" clId="{C71E56C7-4855-4433-9E92-CE2D89AD5F80}"/>
    <pc:docChg chg="custSel modSld modMainMaster">
      <pc:chgData name="Ylärakkola Aino Lapin hyvinvointialue" userId="d743112a-7d97-4f4d-95e8-e57284c53435" providerId="ADAL" clId="{C71E56C7-4855-4433-9E92-CE2D89AD5F80}" dt="2025-08-21T05:03:39.743" v="3" actId="1076"/>
      <pc:docMkLst>
        <pc:docMk/>
      </pc:docMkLst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472257617" sldId="258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472257617" sldId="258"/>
            <ac:spMk id="259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905072782" sldId="260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905072782" sldId="260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868202425" sldId="262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868202425" sldId="262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677021138" sldId="263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677021138" sldId="263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928017175" sldId="264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928017175" sldId="264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496842290" sldId="265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496842290" sldId="265"/>
            <ac:spMk id="2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630539900" sldId="267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630539900" sldId="267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986471018" sldId="268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986471018" sldId="268"/>
            <ac:spMk id="2" creationId="{D410F577-BF9A-3B97-53CE-68EFB4C3219A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709820667" sldId="269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709820667" sldId="269"/>
            <ac:spMk id="2" creationId="{0446CC36-9567-2AF8-0694-059E360E43A8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882775281" sldId="270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882775281" sldId="270"/>
            <ac:spMk id="2" creationId="{4A1CFE52-019B-1D42-1A19-5131936CF076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224676722" sldId="271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224676722" sldId="271"/>
            <ac:spMk id="2" creationId="{EC047772-B14F-C08D-E586-F8DCD0661B4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895937803" sldId="272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895937803" sldId="272"/>
            <ac:spMk id="2" creationId="{4A489661-4DCC-5FC9-D322-2BDD3D61F568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683346460" sldId="275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683346460" sldId="275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389757628" sldId="280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389757628" sldId="280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59157301" sldId="281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59157301" sldId="281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835269430" sldId="283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835269430" sldId="283"/>
            <ac:spMk id="2" creationId="{3D65EEEB-77E5-0210-6A22-83085661DF51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871640956" sldId="287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871640956" sldId="287"/>
            <ac:spMk id="2" creationId="{3D65EEEB-77E5-0210-6A22-83085661DF51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577310673" sldId="289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577310673" sldId="289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145791131" sldId="392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145791131" sldId="392"/>
            <ac:spMk id="302" creationId="{00000000-0000-0000-0000-000000000000}"/>
          </ac:spMkLst>
        </pc:spChg>
      </pc:sldChg>
      <pc:sldChg chg="modSp mod">
        <pc:chgData name="Ylärakkola Aino Lapin hyvinvointialue" userId="d743112a-7d97-4f4d-95e8-e57284c53435" providerId="ADAL" clId="{C71E56C7-4855-4433-9E92-CE2D89AD5F80}" dt="2025-08-21T05:03:39.743" v="3" actId="1076"/>
        <pc:sldMkLst>
          <pc:docMk/>
          <pc:sldMk cId="407928839" sldId="394"/>
        </pc:sldMkLst>
        <pc:spChg chg="mod">
          <ac:chgData name="Ylärakkola Aino Lapin hyvinvointialue" userId="d743112a-7d97-4f4d-95e8-e57284c53435" providerId="ADAL" clId="{C71E56C7-4855-4433-9E92-CE2D89AD5F80}" dt="2025-08-21T05:03:39.743" v="3" actId="1076"/>
          <ac:spMkLst>
            <pc:docMk/>
            <pc:sldMk cId="407928839" sldId="394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747443380" sldId="396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747443380" sldId="396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860028365" sldId="398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860028365" sldId="398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392602671" sldId="408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392602671" sldId="408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048628730" sldId="409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048628730" sldId="409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281019638" sldId="410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281019638" sldId="410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221306267" sldId="411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221306267" sldId="411"/>
            <ac:spMk id="2" creationId="{2F9221B9-C9E4-92E2-6D02-A76EBAFF5FA3}"/>
          </ac:spMkLst>
        </pc:spChg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221306267" sldId="411"/>
            <ac:spMk id="6" creationId="{E04775E6-A249-407E-D759-3CCDA7E877AB}"/>
          </ac:spMkLst>
        </pc:spChg>
      </pc:sldChg>
      <pc:sldChg chg="modNotes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38806797" sldId="414"/>
        </pc:sldMkLst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014789657" sldId="417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014789657" sldId="417"/>
            <ac:spMk id="2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311994037" sldId="422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311994037" sldId="422"/>
            <ac:spMk id="2" creationId="{62F32F47-092C-79D4-52FB-E6B91D10E3BD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001599369" sldId="428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001599369" sldId="428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258376470" sldId="430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258376470" sldId="430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529703342" sldId="432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529703342" sldId="432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98537562" sldId="434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98537562" sldId="434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785664095" sldId="439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785664095" sldId="439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080749840" sldId="445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080749840" sldId="445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180528768" sldId="446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180528768" sldId="446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453830900" sldId="457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453830900" sldId="457"/>
            <ac:spMk id="2" creationId="{3D65EEEB-77E5-0210-6A22-83085661DF51}"/>
          </ac:spMkLst>
        </pc:spChg>
      </pc:sldChg>
      <pc:sldChg chg="modSp mod modClrScheme chgLayout">
        <pc:chgData name="Ylärakkola Aino Lapin hyvinvointialue" userId="d743112a-7d97-4f4d-95e8-e57284c53435" providerId="ADAL" clId="{C71E56C7-4855-4433-9E92-CE2D89AD5F80}" dt="2025-08-21T05:02:32.013" v="2" actId="27636"/>
        <pc:sldMkLst>
          <pc:docMk/>
          <pc:sldMk cId="3205825466" sldId="458"/>
        </pc:sldMkLst>
        <pc:spChg chg="mod ord">
          <ac:chgData name="Ylärakkola Aino Lapin hyvinvointialue" userId="d743112a-7d97-4f4d-95e8-e57284c53435" providerId="ADAL" clId="{C71E56C7-4855-4433-9E92-CE2D89AD5F80}" dt="2025-08-21T05:02:31.996" v="1" actId="700"/>
          <ac:spMkLst>
            <pc:docMk/>
            <pc:sldMk cId="3205825466" sldId="458"/>
            <ac:spMk id="229" creationId="{8706969E-FEFF-204A-720D-27587425E11C}"/>
          </ac:spMkLst>
        </pc:spChg>
        <pc:spChg chg="mod ord">
          <ac:chgData name="Ylärakkola Aino Lapin hyvinvointialue" userId="d743112a-7d97-4f4d-95e8-e57284c53435" providerId="ADAL" clId="{C71E56C7-4855-4433-9E92-CE2D89AD5F80}" dt="2025-08-21T05:02:32.013" v="2" actId="27636"/>
          <ac:spMkLst>
            <pc:docMk/>
            <pc:sldMk cId="3205825466" sldId="458"/>
            <ac:spMk id="230" creationId="{49281759-9B22-D893-990E-7CDA5F2620F7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483879663" sldId="465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483879663" sldId="465"/>
            <ac:spMk id="10" creationId="{EF1AC978-CD9A-280C-3216-1AEE2031F746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958843933" sldId="467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958843933" sldId="467"/>
            <ac:spMk id="10" creationId="{2F793964-0D0D-AEA0-5AD2-1ED8EAC41F17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918814702" sldId="474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918814702" sldId="474"/>
            <ac:spMk id="3" creationId="{513290A6-62A4-7D1A-81A1-1813EE0812C9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048803279" sldId="475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048803279" sldId="475"/>
            <ac:spMk id="2" creationId="{2B75074B-17BC-AE2B-4915-D37D2BE31AEE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516862015" sldId="476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516862015" sldId="476"/>
            <ac:spMk id="2" creationId="{AF5582B1-7694-7D6B-399D-6803B90992F8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477997668" sldId="478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477997668" sldId="478"/>
            <ac:spMk id="2" creationId="{7CCFD737-D4FB-D44A-A1B5-6DA6559ACFB0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813915738" sldId="481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813915738" sldId="481"/>
            <ac:spMk id="3" creationId="{65B7773C-145A-5EBF-9F4C-A90A947409E7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030315299" sldId="486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030315299" sldId="486"/>
            <ac:spMk id="2" creationId="{95FD7588-01FA-7B88-4665-DF8269C82A56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2138280321" sldId="487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2138280321" sldId="487"/>
            <ac:spMk id="2" creationId="{AC55BA77-A80D-CC7B-2B78-7B5A48AD080A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4135621330" sldId="489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4135621330" sldId="489"/>
            <ac:spMk id="2" creationId="{14DC2E8E-2B66-7413-0B8B-B4240DEE48A5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14100528" sldId="490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14100528" sldId="490"/>
            <ac:spMk id="2" creationId="{58F23E36-B5C4-CD57-FC95-108A1AD9B0E2}"/>
          </ac:spMkLst>
        </pc:spChg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14100528" sldId="490"/>
            <ac:spMk id="3" creationId="{A429CB32-3CE9-2122-6B24-A2E7FB234CA5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3346982650" sldId="492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3346982650" sldId="492"/>
            <ac:spMk id="2" creationId="{95FD7588-01FA-7B88-4665-DF8269C82A56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598821498" sldId="493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598821498" sldId="493"/>
            <ac:spMk id="2" creationId="{AC55BA77-A80D-CC7B-2B78-7B5A48AD080A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695782246" sldId="494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695782246" sldId="494"/>
            <ac:spMk id="2" creationId="{AC55BA77-A80D-CC7B-2B78-7B5A48AD080A}"/>
          </ac:spMkLst>
        </pc:spChg>
      </pc:sldChg>
      <pc:sldChg chg="modSp">
        <pc:chgData name="Ylärakkola Aino Lapin hyvinvointialue" userId="d743112a-7d97-4f4d-95e8-e57284c53435" providerId="ADAL" clId="{C71E56C7-4855-4433-9E92-CE2D89AD5F80}" dt="2025-08-21T05:02:25.327" v="0"/>
        <pc:sldMkLst>
          <pc:docMk/>
          <pc:sldMk cId="1789386942" sldId="495"/>
        </pc:sldMkLst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789386942" sldId="495"/>
            <ac:spMk id="2" creationId="{AD75E5C4-F26B-177A-13D4-A7EAF9E8069C}"/>
          </ac:spMkLst>
        </pc:spChg>
        <pc:spChg chg="mod">
          <ac:chgData name="Ylärakkola Aino Lapin hyvinvointialue" userId="d743112a-7d97-4f4d-95e8-e57284c53435" providerId="ADAL" clId="{C71E56C7-4855-4433-9E92-CE2D89AD5F80}" dt="2025-08-21T05:02:25.327" v="0"/>
          <ac:spMkLst>
            <pc:docMk/>
            <pc:sldMk cId="1789386942" sldId="495"/>
            <ac:spMk id="3" creationId="{98F3E319-29C9-64CA-F3CC-76DEF1CEC102}"/>
          </ac:spMkLst>
        </pc:spChg>
      </pc:sldChg>
      <pc:sldMasterChg chg="modSldLayout">
        <pc:chgData name="Ylärakkola Aino Lapin hyvinvointialue" userId="d743112a-7d97-4f4d-95e8-e57284c53435" providerId="ADAL" clId="{C71E56C7-4855-4433-9E92-CE2D89AD5F80}" dt="2025-08-21T05:02:25.327" v="0"/>
        <pc:sldMasterMkLst>
          <pc:docMk/>
          <pc:sldMasterMk cId="3680069974" sldId="2147483761"/>
        </pc:sldMasterMkLst>
        <pc:sldLayoutChg chg="delSp">
          <pc:chgData name="Ylärakkola Aino Lapin hyvinvointialue" userId="d743112a-7d97-4f4d-95e8-e57284c53435" providerId="ADAL" clId="{C71E56C7-4855-4433-9E92-CE2D89AD5F80}" dt="2025-08-21T05:02:25.327" v="0"/>
          <pc:sldLayoutMkLst>
            <pc:docMk/>
            <pc:sldMasterMk cId="3680069974" sldId="2147483761"/>
            <pc:sldLayoutMk cId="3939341634" sldId="2147483777"/>
          </pc:sldLayoutMkLst>
          <pc:spChg chg="del">
            <ac:chgData name="Ylärakkola Aino Lapin hyvinvointialue" userId="d743112a-7d97-4f4d-95e8-e57284c53435" providerId="ADAL" clId="{C71E56C7-4855-4433-9E92-CE2D89AD5F80}" dt="2025-08-21T05:02:25.327" v="0"/>
            <ac:spMkLst>
              <pc:docMk/>
              <pc:sldMasterMk cId="3680069974" sldId="2147483761"/>
              <pc:sldLayoutMk cId="3939341634" sldId="2147483777"/>
              <ac:spMk id="62" creationId="{00000000-0000-0000-0000-000000000000}"/>
            </ac:spMkLst>
          </pc:spChg>
        </pc:sldLayoutChg>
        <pc:sldLayoutChg chg="delSp">
          <pc:chgData name="Ylärakkola Aino Lapin hyvinvointialue" userId="d743112a-7d97-4f4d-95e8-e57284c53435" providerId="ADAL" clId="{C71E56C7-4855-4433-9E92-CE2D89AD5F80}" dt="2025-08-21T05:02:25.327" v="0"/>
          <pc:sldLayoutMkLst>
            <pc:docMk/>
            <pc:sldMasterMk cId="3680069974" sldId="2147483761"/>
            <pc:sldLayoutMk cId="4141818442" sldId="2147483780"/>
          </pc:sldLayoutMkLst>
          <pc:spChg chg="del">
            <ac:chgData name="Ylärakkola Aino Lapin hyvinvointialue" userId="d743112a-7d97-4f4d-95e8-e57284c53435" providerId="ADAL" clId="{C71E56C7-4855-4433-9E92-CE2D89AD5F80}" dt="2025-08-21T05:02:25.327" v="0"/>
            <ac:spMkLst>
              <pc:docMk/>
              <pc:sldMasterMk cId="3680069974" sldId="2147483761"/>
              <pc:sldLayoutMk cId="4141818442" sldId="2147483780"/>
              <ac:spMk id="4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94F684F4-5747-D455-AEF8-05F1BF0F8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>
            <a:extLst>
              <a:ext uri="{FF2B5EF4-FFF2-40B4-BE49-F238E27FC236}">
                <a16:creationId xmlns:a16="http://schemas.microsoft.com/office/drawing/2014/main" id="{8A83814F-80C7-392C-079B-21C3D74E93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:notes">
            <a:extLst>
              <a:ext uri="{FF2B5EF4-FFF2-40B4-BE49-F238E27FC236}">
                <a16:creationId xmlns:a16="http://schemas.microsoft.com/office/drawing/2014/main" id="{731FD491-352B-BF17-C11C-240A57481F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973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HUOM! Tämä on vaihtoehtoinen dia näyttää ja käydä läpi. Kysymykset</a:t>
            </a:r>
            <a:r>
              <a:rPr lang="fi-FI" baseline="0"/>
              <a:t> ovat samat kuin edeltävässä diassa.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52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Vinkkejä sovelluksista:</a:t>
            </a:r>
          </a:p>
          <a:p>
            <a:r>
              <a:rPr lang="fi-FI"/>
              <a:t>Focus </a:t>
            </a:r>
            <a:r>
              <a:rPr lang="fi-FI" err="1"/>
              <a:t>Tool</a:t>
            </a:r>
            <a:r>
              <a:rPr lang="fi-FI"/>
              <a:t>- </a:t>
            </a:r>
            <a:r>
              <a:rPr lang="fi-FI" err="1"/>
              <a:t>app</a:t>
            </a:r>
            <a:r>
              <a:rPr lang="fi-FI"/>
              <a:t> nuorille </a:t>
            </a:r>
          </a:p>
          <a:p>
            <a:r>
              <a:rPr lang="fi-FI" err="1"/>
              <a:t>Forest</a:t>
            </a:r>
            <a:endParaRPr lang="fi-FI"/>
          </a:p>
          <a:p>
            <a:r>
              <a:rPr lang="fi-FI"/>
              <a:t>Apple Watch</a:t>
            </a:r>
          </a:p>
          <a:p>
            <a:r>
              <a:rPr lang="fi-FI"/>
              <a:t>Ruokaostos- sovellukset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478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0200" indent="-171450">
              <a:defRPr/>
            </a:pPr>
            <a:r>
              <a:rPr lang="en-US"/>
              <a:t>HUOM! </a:t>
            </a:r>
            <a:r>
              <a:rPr lang="en-US" err="1"/>
              <a:t>Välitehtävä</a:t>
            </a:r>
            <a:r>
              <a:rPr lang="en-US"/>
              <a:t> </a:t>
            </a:r>
            <a:r>
              <a:rPr lang="en-US" err="1"/>
              <a:t>perustuu</a:t>
            </a:r>
            <a:r>
              <a:rPr lang="en-US"/>
              <a:t> </a:t>
            </a:r>
            <a:r>
              <a:rPr lang="en-US" err="1"/>
              <a:t>vapaaehtoisuuteen</a:t>
            </a:r>
            <a:r>
              <a:rPr lang="en-US"/>
              <a:t>.</a:t>
            </a:r>
          </a:p>
          <a:p>
            <a:pPr marL="33020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tabLst/>
              <a:defRPr/>
            </a:pPr>
            <a:r>
              <a:rPr lang="fi-FI"/>
              <a:t>Mikäli aikaa, voidaan yhdessä</a:t>
            </a:r>
            <a:r>
              <a:rPr lang="fi-FI" baseline="0"/>
              <a:t> miettiä</a:t>
            </a:r>
            <a:r>
              <a:rPr lang="fi-FI"/>
              <a:t> minkä arjen askareen voisi kellottaa. Näin kaikki saisivat</a:t>
            </a:r>
            <a:r>
              <a:rPr lang="fi-FI" baseline="0"/>
              <a:t> vinkkiä </a:t>
            </a:r>
            <a:r>
              <a:rPr lang="fi-FI"/>
              <a:t>omaan mietintään. Jos löytyisi kaikille sama tekeminen, voisi vertailla seuraavalla kerralla. Lisäyksenä arvio miten kauan menee tekemiseen omasta mielestä </a:t>
            </a:r>
          </a:p>
        </p:txBody>
      </p:sp>
    </p:spTree>
    <p:extLst>
      <p:ext uri="{BB962C8B-B14F-4D97-AF65-F5344CB8AC3E}">
        <p14:creationId xmlns:p14="http://schemas.microsoft.com/office/powerpoint/2010/main" val="3443689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379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/>
              <a:t>Yhteinen kiitos ja kannustavia sanoja kaikille mukana olleille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Valmentajat</a:t>
            </a:r>
            <a:r>
              <a:rPr lang="en-US"/>
              <a:t> </a:t>
            </a:r>
            <a:r>
              <a:rPr lang="en-US" err="1"/>
              <a:t>laittavat</a:t>
            </a:r>
            <a:r>
              <a:rPr lang="en-US"/>
              <a:t> </a:t>
            </a:r>
            <a:r>
              <a:rPr lang="en-US" err="1"/>
              <a:t>kellonajat</a:t>
            </a:r>
          </a:p>
        </p:txBody>
      </p:sp>
    </p:spTree>
    <p:extLst>
      <p:ext uri="{BB962C8B-B14F-4D97-AF65-F5344CB8AC3E}">
        <p14:creationId xmlns:p14="http://schemas.microsoft.com/office/powerpoint/2010/main" val="134953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17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/>
              <a:t>Ohjaajilla tulee olla joku varasuunnitelma, mikäli valmennettavat eivät ole tehneet välitehtävää. Voisi esim. Esitellä jonkun sovelluksen.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37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C224A0DC-596E-6551-E6A9-B3CEC796D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>
            <a:extLst>
              <a:ext uri="{FF2B5EF4-FFF2-40B4-BE49-F238E27FC236}">
                <a16:creationId xmlns:a16="http://schemas.microsoft.com/office/drawing/2014/main" id="{910FFC74-04B7-CE64-B81B-E6151BC504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:notes">
            <a:extLst>
              <a:ext uri="{FF2B5EF4-FFF2-40B4-BE49-F238E27FC236}">
                <a16:creationId xmlns:a16="http://schemas.microsoft.com/office/drawing/2014/main" id="{4EB7D5F8-18DB-2B13-263C-E30E411A8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50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Lähde: https://www.terveyskyla.fi/aivotalo/aivot-ja-toimintakyky/toiminnanohjaus/tietoa-toiminnanohjauksesta</a:t>
            </a:r>
          </a:p>
        </p:txBody>
      </p:sp>
    </p:spTree>
    <p:extLst>
      <p:ext uri="{BB962C8B-B14F-4D97-AF65-F5344CB8AC3E}">
        <p14:creationId xmlns:p14="http://schemas.microsoft.com/office/powerpoint/2010/main" val="381324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Mitä muita asioita teillä tulee mieleen näihin kohtiin?</a:t>
            </a:r>
          </a:p>
          <a:p>
            <a:pPr marL="158750" indent="0">
              <a:buNone/>
            </a:pPr>
            <a:endParaRPr lang="fi-FI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/>
              <a:t>Muita esimerkkejä voi olla </a:t>
            </a:r>
            <a:r>
              <a:rPr lang="fi-FI">
                <a:solidFill>
                  <a:srgbClr val="FF0000"/>
                </a:solidFill>
              </a:rPr>
              <a:t>esim. läksyjen tekeminen, musiikin kuuntelu. </a:t>
            </a:r>
          </a:p>
          <a:p>
            <a:pPr marL="15875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137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3EABA-66DA-92FE-720A-138C57478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D3C0ECE-893E-7762-B72D-4449443A7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259DEC8-B2C7-95D6-30B8-B6BB4AB4B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Lähde:</a:t>
            </a:r>
            <a:r>
              <a:rPr lang="fi-FI" baseline="0"/>
              <a:t> https://www.terveyskyla.fi/aivotalo/aivot-ja-toimintakyky/toiminnanohjaus/tietoa-toiminnanohjauksesta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69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BF1CA-9CC1-5F8A-A903-394495A1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8FED960-5DAB-52E7-E396-4D572FECE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F9BFA8F-50EF-8DB4-D53B-8097B833E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498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 slide 1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8" name="Google Shape;28;p17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3749766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374976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AB022-EFDE-0F42-1562-54221767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368" y="282498"/>
            <a:ext cx="3783945" cy="4586868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BC378FE-9041-1090-6FC6-B87E86C9DD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5F8CE38-BF6A-BB98-0789-910E3CE8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8" name="Kuva 7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8DF6F82-AA5A-667A-7D7A-0D1F68F5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5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 txBox="1">
            <a:spLocks noGrp="1"/>
          </p:cNvSpPr>
          <p:nvPr>
            <p:ph type="body" idx="1"/>
          </p:nvPr>
        </p:nvSpPr>
        <p:spPr>
          <a:xfrm>
            <a:off x="447947" y="453840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C144259F-6573-850E-6895-0DD72E3BE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9" y="112076"/>
            <a:ext cx="1567932" cy="394062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BBC39239-B40A-366C-FD13-05D183D240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460" y="59964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70D5502-A69D-8FED-4FB5-00B7CAF7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03" y="49427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428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2" name="Google Shape;132;p3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946E6FD-41C8-DDAA-6F41-93590A9B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D90901BD-02A4-F2C4-8059-A0BA43359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D4F9E91-2BBE-573F-D58B-D6E80E1FF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6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41825" y="2150850"/>
            <a:ext cx="608067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15A71-DEC8-91D4-BD1E-0F7808658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5322" y="1331550"/>
            <a:ext cx="2046210" cy="24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4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88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- kuvapaikka">
  <p:cSld name="Title slide 1 1 - kuvapaikka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 noRot="1" noMove="1" noResize="1" noEditPoints="1" noAdjustHandles="1" noChangeArrowheads="1" noChangeShapeType="1"/>
          </p:cNvSpPr>
          <p:nvPr>
            <p:ph type="pic" idx="2"/>
          </p:nvPr>
        </p:nvSpPr>
        <p:spPr>
          <a:xfrm>
            <a:off x="-6875" y="7360"/>
            <a:ext cx="60621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5725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Google Shape;53;p20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5208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520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‹#›</a:t>
            </a:fld>
            <a:endParaRPr lang="en"/>
          </a:p>
        </p:txBody>
      </p:sp>
      <p:pic>
        <p:nvPicPr>
          <p:cNvPr id="12" name="Kuva 1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B40F1B-AE6B-3699-A569-60C1A939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13" name="Google Shape;27;p17">
            <a:extLst>
              <a:ext uri="{FF2B5EF4-FFF2-40B4-BE49-F238E27FC236}">
                <a16:creationId xmlns:a16="http://schemas.microsoft.com/office/drawing/2014/main" id="{D4769899-1472-A759-D00B-614BEAA7AA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C0A85DC-D324-939C-1A49-CB1A005A5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1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428950" y="1152475"/>
            <a:ext cx="8286300" cy="314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E82D8BDA-FE4B-03F2-7A0F-2E0046AB1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20A282E-A03C-35AA-9BF4-F7B3E4CA50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757709E-09DF-856F-87D9-D8170DDCC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441825" y="2150850"/>
            <a:ext cx="6153502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7606125" y="225"/>
            <a:ext cx="15381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A33E6-6979-3EF6-CE4D-997AC5B0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22" y="1331551"/>
            <a:ext cx="2046210" cy="24803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D75E5EC-01C0-B19B-AB77-CE912A68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6574329C-AA1E-3ABB-DCCB-969E161063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87DD83D-90C2-B6EE-6C0E-96612691F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kuvapaikka">
  <p:cSld name="Section header 2 - kuvapaikka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>
            <a:spLocks noGrp="1"/>
          </p:cNvSpPr>
          <p:nvPr>
            <p:ph type="pic" idx="2"/>
          </p:nvPr>
        </p:nvSpPr>
        <p:spPr>
          <a:xfrm>
            <a:off x="0" y="225"/>
            <a:ext cx="7606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441826" y="2150850"/>
            <a:ext cx="680759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96" name="Google Shape;96;p27"/>
          <p:cNvSpPr/>
          <p:nvPr/>
        </p:nvSpPr>
        <p:spPr>
          <a:xfrm>
            <a:off x="7606125" y="225"/>
            <a:ext cx="15381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4807918-6394-FB5B-CE30-914E1F25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CAFC6984-4C7C-2748-46E5-EDC5EE890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69C866B-9064-B99B-DC97-F6D951F6E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5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3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3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AD84FB04-C4F6-E261-50F3-6E5A8C81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931081E7-7563-1DE0-7C4C-6810128DD5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D53B332C-2ED6-E680-5724-29F7D5452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032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30481510-DC30-765A-0B19-275EAF0D1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F508AE7C-0802-F51F-499C-2FDF02F21C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5F98F3E7-38FD-1A19-180E-28D01EC9F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8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34344D0-C33C-5764-3EE7-E58453BA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3" name="Google Shape;27;p17">
            <a:extLst>
              <a:ext uri="{FF2B5EF4-FFF2-40B4-BE49-F238E27FC236}">
                <a16:creationId xmlns:a16="http://schemas.microsoft.com/office/drawing/2014/main" id="{475533CE-EBBC-1738-DE55-70D9F79C5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CC41808-9284-E4BA-B58D-558634289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‹#›</a:t>
            </a:fld>
            <a:endParaRPr lang="en"/>
          </a:p>
        </p:txBody>
      </p:sp>
      <p:sp>
        <p:nvSpPr>
          <p:cNvPr id="118" name="Google Shape;118;p34"/>
          <p:cNvSpPr txBox="1">
            <a:spLocks noGrp="1"/>
          </p:cNvSpPr>
          <p:nvPr>
            <p:ph type="title"/>
          </p:nvPr>
        </p:nvSpPr>
        <p:spPr>
          <a:xfrm>
            <a:off x="438800" y="450150"/>
            <a:ext cx="7162799" cy="70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1"/>
          </p:nvPr>
        </p:nvSpPr>
        <p:spPr>
          <a:xfrm>
            <a:off x="438800" y="1269635"/>
            <a:ext cx="7162800" cy="278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B3541140-CF51-A1C5-C655-F18D1A863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8F45DCD0-96BA-51EC-8CFD-FDDB3894E4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3D48233-AC60-FAEB-DEDD-2741898D1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7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28950" y="1152475"/>
            <a:ext cx="828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00699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7" r:id="rId12"/>
    <p:sldLayoutId id="21474837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56E40825-306A-AD7B-EFD7-DB0A65BFE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>
            <a:extLst>
              <a:ext uri="{FF2B5EF4-FFF2-40B4-BE49-F238E27FC236}">
                <a16:creationId xmlns:a16="http://schemas.microsoft.com/office/drawing/2014/main" id="{C8369A98-EC69-3210-FC9C-0607E23418E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200" err="1"/>
              <a:t>NuortenVire</a:t>
            </a:r>
          </a:p>
        </p:txBody>
      </p:sp>
      <p:sp>
        <p:nvSpPr>
          <p:cNvPr id="230" name="Google Shape;230;p1">
            <a:extLst>
              <a:ext uri="{FF2B5EF4-FFF2-40B4-BE49-F238E27FC236}">
                <a16:creationId xmlns:a16="http://schemas.microsoft.com/office/drawing/2014/main" id="{6EB1398E-42C0-DBB6-C168-C2F4B2BA31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Etäryhmävalmennus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P</a:t>
            </a:r>
            <a:r>
              <a:rPr lang="en"/>
              <a:t>vm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Valmentajien nimet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740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CCFF-1CA4-1FD0-64C3-76FC29C6A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9E5E5-94C5-85B9-73AF-18EF7FB7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Oma toimintani ja keinoni arkeen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1F11CA-EC6B-4FB0-1E61-EA667F29D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0" y="1269635"/>
            <a:ext cx="4809062" cy="278890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Mitä haasteita sinulla on omassa toiminnan- ohjauksessa?</a:t>
            </a:r>
          </a:p>
          <a:p>
            <a:pPr marL="114300" indent="0">
              <a:buNone/>
            </a:pPr>
            <a:endParaRPr lang="fi-FI" sz="140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Millaisia rutiineja sinulla on? </a:t>
            </a:r>
          </a:p>
          <a:p>
            <a:pPr marL="114300" indent="0">
              <a:buNone/>
            </a:pPr>
            <a:endParaRPr lang="fi-FI" sz="140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Miten se näkyy arjessasi?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1D8D54-0DB0-A76C-168C-C1054A636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2" y="1217405"/>
            <a:ext cx="3286540" cy="328654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0FCD73F6-8DDC-AD3A-D221-24AB143F3571}"/>
              </a:ext>
            </a:extLst>
          </p:cNvPr>
          <p:cNvSpPr/>
          <p:nvPr/>
        </p:nvSpPr>
        <p:spPr>
          <a:xfrm>
            <a:off x="5247862" y="4560455"/>
            <a:ext cx="21627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>
                <a:latin typeface="Montserrat" panose="020B0604020202020204" charset="0"/>
              </a:rPr>
              <a:t>Sarjakuva: Kirjo-orava, Jenni Kettusalo.</a:t>
            </a:r>
          </a:p>
        </p:txBody>
      </p:sp>
    </p:spTree>
    <p:extLst>
      <p:ext uri="{BB962C8B-B14F-4D97-AF65-F5344CB8AC3E}">
        <p14:creationId xmlns:p14="http://schemas.microsoft.com/office/powerpoint/2010/main" val="421185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32F47-092C-79D4-52FB-E6B91D10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Oma toimintani ja keinoni arkeen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C6B575-075C-0638-4E44-0AD85212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0" y="1269635"/>
            <a:ext cx="4320769" cy="278890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Mitä haasteita sinulla on omassa toiminnan- ohjauksessa?</a:t>
            </a:r>
          </a:p>
          <a:p>
            <a:pPr marL="114300" indent="0">
              <a:buNone/>
            </a:pPr>
            <a:endParaRPr lang="fi-FI" sz="140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Mitä keinoja olet löytänyt näihin haasteisiin?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9E2E86C-8A34-FA3E-E625-A649B6EF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23" y="1198062"/>
            <a:ext cx="3397840" cy="34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1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32F47-092C-79D4-52FB-E6B91D10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Keinoja arkeen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C6B575-075C-0638-4E44-0AD85212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0" y="1269635"/>
            <a:ext cx="4922554" cy="310081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i-FI" sz="1200">
                <a:solidFill>
                  <a:schemeClr val="tx1"/>
                </a:solidFill>
              </a:rPr>
              <a:t>Hyödyntää voi:</a:t>
            </a:r>
          </a:p>
          <a:p>
            <a:pPr marL="114300" indent="0">
              <a:buNone/>
            </a:pPr>
            <a:endParaRPr lang="fi-FI" sz="1200">
              <a:solidFill>
                <a:schemeClr val="tx1"/>
              </a:solidFill>
            </a:endParaRPr>
          </a:p>
          <a:p>
            <a:r>
              <a:rPr lang="fi-FI" sz="1200" err="1">
                <a:solidFill>
                  <a:schemeClr val="tx1"/>
                </a:solidFill>
              </a:rPr>
              <a:t>Kalenterointi</a:t>
            </a:r>
            <a:r>
              <a:rPr lang="fi-FI" sz="1200">
                <a:solidFill>
                  <a:schemeClr val="tx1"/>
                </a:solidFill>
              </a:rPr>
              <a:t> (mm. seinä- ja hlökohtainen kalenteri)</a:t>
            </a:r>
          </a:p>
          <a:p>
            <a:r>
              <a:rPr lang="fi-FI" sz="1200">
                <a:solidFill>
                  <a:schemeClr val="tx1"/>
                </a:solidFill>
              </a:rPr>
              <a:t>Time </a:t>
            </a:r>
            <a:r>
              <a:rPr lang="fi-FI" sz="1200" err="1">
                <a:solidFill>
                  <a:schemeClr val="tx1"/>
                </a:solidFill>
              </a:rPr>
              <a:t>Timer</a:t>
            </a:r>
            <a:r>
              <a:rPr lang="fi-FI" sz="1200">
                <a:solidFill>
                  <a:schemeClr val="tx1"/>
                </a:solidFill>
              </a:rPr>
              <a:t>, hälytykset, ajastukset</a:t>
            </a:r>
          </a:p>
          <a:p>
            <a:r>
              <a:rPr lang="fi-FI" sz="1200">
                <a:solidFill>
                  <a:schemeClr val="tx1"/>
                </a:solidFill>
              </a:rPr>
              <a:t>Ennakointi</a:t>
            </a:r>
          </a:p>
          <a:p>
            <a:r>
              <a:rPr lang="fi-FI" sz="1200">
                <a:solidFill>
                  <a:schemeClr val="tx1"/>
                </a:solidFill>
              </a:rPr>
              <a:t>Rutiinit</a:t>
            </a:r>
          </a:p>
          <a:p>
            <a:r>
              <a:rPr lang="fi-FI" sz="1200">
                <a:solidFill>
                  <a:schemeClr val="tx1"/>
                </a:solidFill>
              </a:rPr>
              <a:t>Muistilistat (asian visuaaliseksi tekeminen)</a:t>
            </a:r>
          </a:p>
          <a:p>
            <a:r>
              <a:rPr lang="fi-FI" sz="1200">
                <a:solidFill>
                  <a:schemeClr val="tx1"/>
                </a:solidFill>
              </a:rPr>
              <a:t>Tee itsellesi tarkat toimintaohjeet</a:t>
            </a:r>
          </a:p>
          <a:p>
            <a:r>
              <a:rPr lang="fi-FI" sz="1200"/>
              <a:t>Kuormittumisen vähentäminen, </a:t>
            </a:r>
            <a:r>
              <a:rPr lang="fi-FI" sz="1200" err="1"/>
              <a:t>mindfulness</a:t>
            </a:r>
            <a:r>
              <a:rPr lang="fi-FI" sz="1200"/>
              <a:t>- harjoitteet</a:t>
            </a:r>
          </a:p>
          <a:p>
            <a:r>
              <a:rPr lang="fi-FI" sz="1200"/>
              <a:t>Joku muu, mikä?</a:t>
            </a:r>
          </a:p>
          <a:p>
            <a:endParaRPr lang="fi-FI" sz="1200"/>
          </a:p>
          <a:p>
            <a:pPr marL="114300" indent="0">
              <a:buNone/>
            </a:pPr>
            <a:endParaRPr lang="fi-FI" sz="1200"/>
          </a:p>
          <a:p>
            <a:pPr marL="114300" indent="0">
              <a:buNone/>
            </a:pPr>
            <a:r>
              <a:rPr lang="fi-FI" sz="1200">
                <a:solidFill>
                  <a:schemeClr val="tx1"/>
                </a:solidFill>
              </a:rPr>
              <a:t>Muista omien piirteiden kunnioitus toiminnan suunnittelussa!</a:t>
            </a:r>
          </a:p>
          <a:p>
            <a:pPr marL="114300" indent="0">
              <a:buNone/>
            </a:pPr>
            <a:endParaRPr lang="fi-FI" sz="1400">
              <a:solidFill>
                <a:schemeClr val="tx1"/>
              </a:solidFill>
            </a:endParaRPr>
          </a:p>
          <a:p>
            <a:endParaRPr lang="fi-FI" sz="1400">
              <a:solidFill>
                <a:schemeClr val="tx1"/>
              </a:solidFill>
            </a:endParaRPr>
          </a:p>
          <a:p>
            <a:endParaRPr lang="fi-FI" sz="1400">
              <a:solidFill>
                <a:schemeClr val="tx1"/>
              </a:solidFill>
            </a:endParaRPr>
          </a:p>
          <a:p>
            <a:endParaRPr lang="fi-FI" sz="1400">
              <a:solidFill>
                <a:schemeClr val="tx1"/>
              </a:solidFill>
            </a:endParaRPr>
          </a:p>
        </p:txBody>
      </p:sp>
      <p:pic>
        <p:nvPicPr>
          <p:cNvPr id="4098" name="Picture 2" descr="kalent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19" y="1697969"/>
            <a:ext cx="2813366" cy="23254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5303039" y="4155005"/>
            <a:ext cx="9621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>
                <a:latin typeface="Montserrat" panose="020B0604020202020204" charset="0"/>
              </a:rPr>
              <a:t>Kuva: Papunet.</a:t>
            </a:r>
          </a:p>
        </p:txBody>
      </p:sp>
    </p:spTree>
    <p:extLst>
      <p:ext uri="{BB962C8B-B14F-4D97-AF65-F5344CB8AC3E}">
        <p14:creationId xmlns:p14="http://schemas.microsoft.com/office/powerpoint/2010/main" val="224096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2" y="439814"/>
            <a:ext cx="6153502" cy="841800"/>
          </a:xfrm>
        </p:spPr>
        <p:txBody>
          <a:bodyPr>
            <a:normAutofit/>
          </a:bodyPr>
          <a:lstStyle/>
          <a:p>
            <a:r>
              <a:rPr lang="fi-FI" sz="2800"/>
              <a:t>Miten jatketaan?</a:t>
            </a:r>
          </a:p>
        </p:txBody>
      </p:sp>
      <p:sp>
        <p:nvSpPr>
          <p:cNvPr id="3" name="Tekstin paikkamerkki 4"/>
          <p:cNvSpPr txBox="1">
            <a:spLocks/>
          </p:cNvSpPr>
          <p:nvPr/>
        </p:nvSpPr>
        <p:spPr>
          <a:xfrm>
            <a:off x="448752" y="1281614"/>
            <a:ext cx="6038188" cy="278890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fi-FI" b="1">
                <a:solidFill>
                  <a:srgbClr val="111111"/>
                </a:solidFill>
                <a:latin typeface="Montserrat" panose="020B0604020202020204" charset="0"/>
              </a:rPr>
              <a:t>Välitehtävä</a:t>
            </a:r>
          </a:p>
          <a:p>
            <a:pPr marL="0" indent="0">
              <a:buNone/>
            </a:pPr>
            <a:endParaRPr lang="fi-FI" b="1">
              <a:solidFill>
                <a:srgbClr val="111111"/>
              </a:solidFill>
              <a:latin typeface="Montserrat" panose="020B0604020202020204" charset="0"/>
            </a:endParaRPr>
          </a:p>
          <a:p>
            <a:r>
              <a:rPr lang="fi-FI">
                <a:solidFill>
                  <a:srgbClr val="111111"/>
                </a:solidFill>
                <a:latin typeface="Montserrat"/>
              </a:rPr>
              <a:t>Välitehtävänä ajankäytön hahmottaminen. </a:t>
            </a:r>
          </a:p>
          <a:p>
            <a:r>
              <a:rPr lang="fi-FI">
                <a:solidFill>
                  <a:srgbClr val="111111"/>
                </a:solidFill>
                <a:latin typeface="Montserrat"/>
              </a:rPr>
              <a:t>Mieti kuinka kauan sinulla menee aikaa jonkin haastavan arjen askareen tekemiseen. Kellota todellinen aika, mikä askareen suorittamiseen menee.</a:t>
            </a:r>
          </a:p>
          <a:p>
            <a:pPr marL="0" indent="0">
              <a:buNone/>
            </a:pPr>
            <a:endParaRPr lang="fi-FI">
              <a:solidFill>
                <a:srgbClr val="111111"/>
              </a:solidFill>
              <a:latin typeface="Montserrat"/>
            </a:endParaRPr>
          </a:p>
          <a:p>
            <a:pPr marL="0" indent="0">
              <a:buNone/>
            </a:pPr>
            <a:endParaRPr lang="fi-FI">
              <a:solidFill>
                <a:srgbClr val="111111"/>
              </a:solidFill>
              <a:latin typeface="Montserrat" panose="020B0604020202020204" charset="0"/>
            </a:endParaRPr>
          </a:p>
          <a:p>
            <a:pPr marL="0" indent="0">
              <a:buNone/>
            </a:pPr>
            <a:r>
              <a:rPr lang="fi-FI" b="1">
                <a:solidFill>
                  <a:srgbClr val="111111"/>
                </a:solidFill>
                <a:latin typeface="Montserrat" panose="020B0604020202020204" charset="0"/>
              </a:rPr>
              <a:t>Seuraavat tapaamiset</a:t>
            </a:r>
          </a:p>
          <a:p>
            <a:endParaRPr lang="fi-FI" b="1">
              <a:solidFill>
                <a:srgbClr val="111111"/>
              </a:solidFill>
              <a:latin typeface="Montserrat"/>
            </a:endParaRPr>
          </a:p>
          <a:p>
            <a:pPr marL="0" indent="0">
              <a:buNone/>
            </a:pPr>
            <a:r>
              <a:rPr lang="fi-FI">
                <a:solidFill>
                  <a:srgbClr val="111111"/>
                </a:solidFill>
                <a:latin typeface="Montserrat"/>
              </a:rPr>
              <a:t>Pvm ja </a:t>
            </a:r>
            <a:r>
              <a:rPr lang="fi-FI" err="1">
                <a:solidFill>
                  <a:srgbClr val="111111"/>
                </a:solidFill>
                <a:latin typeface="Montserrat"/>
              </a:rPr>
              <a:t>klonaika</a:t>
            </a:r>
            <a:r>
              <a:rPr lang="fi-FI">
                <a:solidFill>
                  <a:srgbClr val="111111"/>
                </a:solidFill>
                <a:latin typeface="Montserrat"/>
              </a:rPr>
              <a:t> </a:t>
            </a:r>
            <a:r>
              <a:rPr lang="fi-FI">
                <a:solidFill>
                  <a:srgbClr val="111111"/>
                </a:solidFill>
                <a:latin typeface="Montserrat" panose="020B0604020202020204" charset="0"/>
              </a:rPr>
              <a:t>: Kuormittuminen sekä vahvuudet ja voimavarat</a:t>
            </a:r>
          </a:p>
          <a:p>
            <a:pPr marL="0" indent="0">
              <a:buNone/>
            </a:pPr>
            <a:r>
              <a:rPr lang="fi-FI">
                <a:solidFill>
                  <a:srgbClr val="111111"/>
                </a:solidFill>
                <a:latin typeface="Montserrat"/>
              </a:rPr>
              <a:t>Pvm ja </a:t>
            </a:r>
            <a:r>
              <a:rPr lang="fi-FI" err="1">
                <a:solidFill>
                  <a:srgbClr val="111111"/>
                </a:solidFill>
                <a:latin typeface="Montserrat"/>
              </a:rPr>
              <a:t>klonaika</a:t>
            </a:r>
            <a:r>
              <a:rPr lang="fi-FI">
                <a:solidFill>
                  <a:srgbClr val="111111"/>
                </a:solidFill>
                <a:latin typeface="Montserrat"/>
              </a:rPr>
              <a:t> </a:t>
            </a:r>
            <a:r>
              <a:rPr lang="fi-FI">
                <a:solidFill>
                  <a:srgbClr val="111111"/>
                </a:solidFill>
                <a:latin typeface="Montserrat" panose="020B0604020202020204" charset="0"/>
              </a:rPr>
              <a:t>: Sosiaaliset suhteet ja vuorovaikutus</a:t>
            </a:r>
          </a:p>
          <a:p>
            <a:pPr marL="0" indent="0">
              <a:buNone/>
            </a:pPr>
            <a:r>
              <a:rPr lang="fi-FI">
                <a:solidFill>
                  <a:srgbClr val="111111"/>
                </a:solidFill>
                <a:latin typeface="Montserrat"/>
              </a:rPr>
              <a:t>Pvm ja </a:t>
            </a:r>
            <a:r>
              <a:rPr lang="fi-FI" err="1">
                <a:solidFill>
                  <a:srgbClr val="111111"/>
                </a:solidFill>
                <a:latin typeface="Montserrat"/>
              </a:rPr>
              <a:t>klonaika</a:t>
            </a:r>
            <a:r>
              <a:rPr lang="fi-FI">
                <a:solidFill>
                  <a:srgbClr val="111111"/>
                </a:solidFill>
                <a:latin typeface="Montserrat"/>
              </a:rPr>
              <a:t> </a:t>
            </a:r>
            <a:r>
              <a:rPr lang="fi-FI">
                <a:solidFill>
                  <a:srgbClr val="111111"/>
                </a:solidFill>
                <a:latin typeface="Montserrat" panose="020B0604020202020204" charset="0"/>
              </a:rPr>
              <a:t>: Tulevaisuus ja arjen hallinta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33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Palaute</a:t>
            </a:r>
          </a:p>
        </p:txBody>
      </p:sp>
    </p:spTree>
    <p:extLst>
      <p:ext uri="{BB962C8B-B14F-4D97-AF65-F5344CB8AC3E}">
        <p14:creationId xmlns:p14="http://schemas.microsoft.com/office/powerpoint/2010/main" val="339260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9090" y="353577"/>
            <a:ext cx="3747025" cy="45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"/>
          <p:cNvSpPr txBox="1"/>
          <p:nvPr/>
        </p:nvSpPr>
        <p:spPr>
          <a:xfrm>
            <a:off x="2336885" y="2386396"/>
            <a:ext cx="3671434" cy="89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ct val="108108"/>
            </a:pP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Kiitos, </a:t>
            </a:r>
            <a:r>
              <a:rPr lang="en" sz="1600" b="1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kun</a:t>
            </a: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b="1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olit</a:t>
            </a: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b="1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mukana</a:t>
            </a: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lang="fi-FI" sz="1600" b="1">
              <a:solidFill>
                <a:schemeClr val="dk1"/>
              </a:solidFill>
              <a:ea typeface="Montserrat"/>
            </a:endParaRPr>
          </a:p>
          <a:p>
            <a:pPr algn="ctr">
              <a:lnSpc>
                <a:spcPct val="114999"/>
              </a:lnSpc>
              <a:spcAft>
                <a:spcPts val="1200"/>
              </a:spcAft>
            </a:pPr>
            <a:r>
              <a:rPr lang="en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💜</a:t>
            </a: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61C5B-7860-5E44-DBD2-46596DAB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2A995-4043-FDE2-8AAB-B9B939A5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2" y="439814"/>
            <a:ext cx="6153502" cy="841800"/>
          </a:xfrm>
        </p:spPr>
        <p:txBody>
          <a:bodyPr/>
          <a:lstStyle/>
          <a:p>
            <a:r>
              <a:rPr lang="fi-FI"/>
              <a:t>Tapaamisen kulku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7FB64C54-3230-26EE-BAD4-14E4EB01B2EB}"/>
              </a:ext>
            </a:extLst>
          </p:cNvPr>
          <p:cNvSpPr txBox="1">
            <a:spLocks/>
          </p:cNvSpPr>
          <p:nvPr/>
        </p:nvSpPr>
        <p:spPr>
          <a:xfrm>
            <a:off x="448752" y="1281615"/>
            <a:ext cx="5428602" cy="278890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lnSpc>
                <a:spcPct val="150000"/>
              </a:lnSpc>
              <a:buSzPts val="1400"/>
            </a:pPr>
            <a:r>
              <a:rPr lang="fi-FI" sz="1200" b="1">
                <a:latin typeface="Montserrat"/>
              </a:rPr>
              <a:t>KLO 	</a:t>
            </a:r>
            <a:r>
              <a:rPr lang="fi-FI" sz="1200">
                <a:latin typeface="Montserrat"/>
              </a:rPr>
              <a:t>	Tapaamisen kulku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200">
                <a:latin typeface="Montserrat"/>
              </a:rPr>
              <a:t>		Orientoituminen ryhmävalmennukseen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200">
                <a:latin typeface="Montserrat"/>
              </a:rPr>
              <a:t>		Välitehtävän purku</a:t>
            </a:r>
          </a:p>
          <a:p>
            <a:pPr defTabSz="914378">
              <a:lnSpc>
                <a:spcPct val="150000"/>
              </a:lnSpc>
              <a:buSzPts val="1400"/>
            </a:pPr>
            <a:endParaRPr lang="fi-FI" sz="1200">
              <a:latin typeface="Montserrat" panose="020B0604020202020204" charset="0"/>
            </a:endParaRP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200" b="1">
                <a:latin typeface="Montserrat"/>
              </a:rPr>
              <a:t>KLO</a:t>
            </a:r>
            <a:r>
              <a:rPr lang="fi-FI" sz="1200">
                <a:latin typeface="Montserrat"/>
              </a:rPr>
              <a:t>		Tapaamisen tavoitteen asettaminen</a:t>
            </a:r>
            <a:endParaRPr lang="fi-FI" sz="1200">
              <a:latin typeface="Montserrat"/>
              <a:cs typeface="Segoe UI"/>
            </a:endParaRP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200">
                <a:latin typeface="Montserrat"/>
                <a:cs typeface="Segoe UI"/>
              </a:rPr>
              <a:t>		Päivän teema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200">
                <a:latin typeface="Montserrat"/>
                <a:cs typeface="Segoe UI"/>
              </a:rPr>
              <a:t>		Tauko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200">
                <a:latin typeface="Montserrat"/>
                <a:cs typeface="Segoe UI"/>
              </a:rPr>
              <a:t>		Yhteinen keskustelu</a:t>
            </a:r>
          </a:p>
          <a:p>
            <a:pPr defTabSz="914378">
              <a:lnSpc>
                <a:spcPct val="150000"/>
              </a:lnSpc>
              <a:buSzPts val="1400"/>
            </a:pPr>
            <a:endParaRPr lang="fi-FI" sz="1200">
              <a:latin typeface="Montserrat" panose="020B0604020202020204" charset="0"/>
            </a:endParaRP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200" b="1">
                <a:latin typeface="Montserrat"/>
              </a:rPr>
              <a:t>KLO</a:t>
            </a:r>
            <a:r>
              <a:rPr lang="fi-FI" sz="1200">
                <a:latin typeface="Montserrat"/>
              </a:rPr>
              <a:t>		Jatko ja välitehtävä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200">
                <a:latin typeface="Montserrat"/>
              </a:rPr>
              <a:t>		Palaute</a:t>
            </a:r>
          </a:p>
        </p:txBody>
      </p:sp>
    </p:spTree>
    <p:extLst>
      <p:ext uri="{BB962C8B-B14F-4D97-AF65-F5344CB8AC3E}">
        <p14:creationId xmlns:p14="http://schemas.microsoft.com/office/powerpoint/2010/main" val="66496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F79478-76CC-DCF0-22A5-3CF31F1F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Orientoituminen ryhmävalmennukseen</a:t>
            </a:r>
          </a:p>
        </p:txBody>
      </p:sp>
      <p:sp>
        <p:nvSpPr>
          <p:cNvPr id="4" name="Google Shape;389;p50">
            <a:extLst>
              <a:ext uri="{FF2B5EF4-FFF2-40B4-BE49-F238E27FC236}">
                <a16:creationId xmlns:a16="http://schemas.microsoft.com/office/drawing/2014/main" id="{7D04FE71-E715-12D1-CEBA-F0A5227E6024}"/>
              </a:ext>
            </a:extLst>
          </p:cNvPr>
          <p:cNvSpPr/>
          <p:nvPr/>
        </p:nvSpPr>
        <p:spPr>
          <a:xfrm>
            <a:off x="6842645" y="2326668"/>
            <a:ext cx="1378679" cy="910580"/>
          </a:xfrm>
          <a:prstGeom prst="homePlate">
            <a:avLst>
              <a:gd name="adj" fmla="val 15459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5" name="Google Shape;390;p50">
            <a:extLst>
              <a:ext uri="{FF2B5EF4-FFF2-40B4-BE49-F238E27FC236}">
                <a16:creationId xmlns:a16="http://schemas.microsoft.com/office/drawing/2014/main" id="{5246EDD4-B5C7-AF2D-B509-67EEB5C72E8F}"/>
              </a:ext>
            </a:extLst>
          </p:cNvPr>
          <p:cNvSpPr/>
          <p:nvPr/>
        </p:nvSpPr>
        <p:spPr>
          <a:xfrm>
            <a:off x="5562346" y="2328274"/>
            <a:ext cx="1421793" cy="914228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1;p50">
            <a:extLst>
              <a:ext uri="{FF2B5EF4-FFF2-40B4-BE49-F238E27FC236}">
                <a16:creationId xmlns:a16="http://schemas.microsoft.com/office/drawing/2014/main" id="{48C27B35-0442-D500-9244-685CDB35A5EA}"/>
              </a:ext>
            </a:extLst>
          </p:cNvPr>
          <p:cNvSpPr/>
          <p:nvPr/>
        </p:nvSpPr>
        <p:spPr>
          <a:xfrm>
            <a:off x="4286735" y="2326403"/>
            <a:ext cx="1453697" cy="902448"/>
          </a:xfrm>
          <a:prstGeom prst="homePlate">
            <a:avLst>
              <a:gd name="adj" fmla="val 16272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92;p50">
            <a:extLst>
              <a:ext uri="{FF2B5EF4-FFF2-40B4-BE49-F238E27FC236}">
                <a16:creationId xmlns:a16="http://schemas.microsoft.com/office/drawing/2014/main" id="{DBF1B68E-70D8-D6D6-3667-04CCC3227813}"/>
              </a:ext>
            </a:extLst>
          </p:cNvPr>
          <p:cNvSpPr/>
          <p:nvPr/>
        </p:nvSpPr>
        <p:spPr>
          <a:xfrm>
            <a:off x="3036683" y="2327230"/>
            <a:ext cx="1445915" cy="911860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93;p50">
            <a:extLst>
              <a:ext uri="{FF2B5EF4-FFF2-40B4-BE49-F238E27FC236}">
                <a16:creationId xmlns:a16="http://schemas.microsoft.com/office/drawing/2014/main" id="{98391995-3A08-BE1B-0EC1-22A9C0321F27}"/>
              </a:ext>
            </a:extLst>
          </p:cNvPr>
          <p:cNvSpPr/>
          <p:nvPr/>
        </p:nvSpPr>
        <p:spPr>
          <a:xfrm>
            <a:off x="1664570" y="2326277"/>
            <a:ext cx="1516392" cy="903645"/>
          </a:xfrm>
          <a:prstGeom prst="homePlate">
            <a:avLst>
              <a:gd name="adj" fmla="val 16272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94;p50">
            <a:extLst>
              <a:ext uri="{FF2B5EF4-FFF2-40B4-BE49-F238E27FC236}">
                <a16:creationId xmlns:a16="http://schemas.microsoft.com/office/drawing/2014/main" id="{44652A19-7412-44E6-F8EC-779CB2B3E670}"/>
              </a:ext>
            </a:extLst>
          </p:cNvPr>
          <p:cNvSpPr/>
          <p:nvPr/>
        </p:nvSpPr>
        <p:spPr>
          <a:xfrm>
            <a:off x="615350" y="2326276"/>
            <a:ext cx="1255595" cy="909866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95;p50">
            <a:extLst>
              <a:ext uri="{FF2B5EF4-FFF2-40B4-BE49-F238E27FC236}">
                <a16:creationId xmlns:a16="http://schemas.microsoft.com/office/drawing/2014/main" id="{D54C7DAF-2482-C3FC-2958-2D24AD775D98}"/>
              </a:ext>
            </a:extLst>
          </p:cNvPr>
          <p:cNvSpPr txBox="1"/>
          <p:nvPr/>
        </p:nvSpPr>
        <p:spPr>
          <a:xfrm>
            <a:off x="1928423" y="2620680"/>
            <a:ext cx="129527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TUNNETAIDOT JA ITSETUNTEMUS</a:t>
            </a:r>
            <a:endParaRPr kumimoji="0" lang="fi-FI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Arial"/>
            </a:endParaRPr>
          </a:p>
        </p:txBody>
      </p:sp>
      <p:sp>
        <p:nvSpPr>
          <p:cNvPr id="11" name="Google Shape;396;p50">
            <a:extLst>
              <a:ext uri="{FF2B5EF4-FFF2-40B4-BE49-F238E27FC236}">
                <a16:creationId xmlns:a16="http://schemas.microsoft.com/office/drawing/2014/main" id="{52E722E1-9B88-AE2C-CC14-358135569A47}"/>
              </a:ext>
            </a:extLst>
          </p:cNvPr>
          <p:cNvSpPr txBox="1"/>
          <p:nvPr/>
        </p:nvSpPr>
        <p:spPr>
          <a:xfrm>
            <a:off x="3182119" y="2566208"/>
            <a:ext cx="126908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OMAN TOIMINNAN  OHJAUS JA KEINOJA ARKEEN</a:t>
            </a:r>
            <a:endParaRPr kumimoji="0" lang="fi-FI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97;p50">
            <a:extLst>
              <a:ext uri="{FF2B5EF4-FFF2-40B4-BE49-F238E27FC236}">
                <a16:creationId xmlns:a16="http://schemas.microsoft.com/office/drawing/2014/main" id="{F4614C44-EC7D-DEEA-2FF0-97DFCAD53491}"/>
              </a:ext>
            </a:extLst>
          </p:cNvPr>
          <p:cNvSpPr txBox="1"/>
          <p:nvPr/>
        </p:nvSpPr>
        <p:spPr>
          <a:xfrm>
            <a:off x="5797909" y="2560176"/>
            <a:ext cx="117800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SOSIAALISET SUHTEET JA VUOROVAIKUTUS</a:t>
            </a:r>
          </a:p>
        </p:txBody>
      </p:sp>
      <p:sp>
        <p:nvSpPr>
          <p:cNvPr id="13" name="Google Shape;400;p50">
            <a:extLst>
              <a:ext uri="{FF2B5EF4-FFF2-40B4-BE49-F238E27FC236}">
                <a16:creationId xmlns:a16="http://schemas.microsoft.com/office/drawing/2014/main" id="{3C30180D-C419-8654-0E1B-D868DDD5F89D}"/>
              </a:ext>
            </a:extLst>
          </p:cNvPr>
          <p:cNvSpPr txBox="1"/>
          <p:nvPr/>
        </p:nvSpPr>
        <p:spPr>
          <a:xfrm>
            <a:off x="619681" y="2485259"/>
            <a:ext cx="1179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MITÄ ON TOIMINTAKYKY JA MITEN SE NÄKYY MINUSSA?</a:t>
            </a:r>
          </a:p>
        </p:txBody>
      </p:sp>
      <p:sp>
        <p:nvSpPr>
          <p:cNvPr id="14" name="Google Shape;401;p50">
            <a:extLst>
              <a:ext uri="{FF2B5EF4-FFF2-40B4-BE49-F238E27FC236}">
                <a16:creationId xmlns:a16="http://schemas.microsoft.com/office/drawing/2014/main" id="{8A40C600-E7BB-1EF5-4A9A-89146DEA558D}"/>
              </a:ext>
            </a:extLst>
          </p:cNvPr>
          <p:cNvSpPr txBox="1"/>
          <p:nvPr/>
        </p:nvSpPr>
        <p:spPr>
          <a:xfrm>
            <a:off x="453979" y="3372023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x/xxxx</a:t>
            </a: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" name="Google Shape;408;p50" descr="Johtajisto tasaisella täytöllä">
            <a:extLst>
              <a:ext uri="{FF2B5EF4-FFF2-40B4-BE49-F238E27FC236}">
                <a16:creationId xmlns:a16="http://schemas.microsoft.com/office/drawing/2014/main" id="{8C3C57F6-CD75-754B-EDD6-3CF4D53EB8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01" y="3341968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16;p50">
            <a:extLst>
              <a:ext uri="{FF2B5EF4-FFF2-40B4-BE49-F238E27FC236}">
                <a16:creationId xmlns:a16="http://schemas.microsoft.com/office/drawing/2014/main" id="{29ED9D93-9552-0379-6737-9B868CE94420}"/>
              </a:ext>
            </a:extLst>
          </p:cNvPr>
          <p:cNvSpPr txBox="1"/>
          <p:nvPr/>
        </p:nvSpPr>
        <p:spPr>
          <a:xfrm>
            <a:off x="6984139" y="4343431"/>
            <a:ext cx="1393020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5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= Ryhmä kokoontuu</a:t>
            </a:r>
            <a:endParaRPr kumimoji="0" lang="en" sz="75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  <p:pic>
        <p:nvPicPr>
          <p:cNvPr id="17" name="Google Shape;417;p50" descr="Johtajisto tasaisella täytöllä">
            <a:extLst>
              <a:ext uri="{FF2B5EF4-FFF2-40B4-BE49-F238E27FC236}">
                <a16:creationId xmlns:a16="http://schemas.microsoft.com/office/drawing/2014/main" id="{3D99A4B9-88D2-770C-B520-9476E5B4F6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7421" y="431605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96;p50">
            <a:extLst>
              <a:ext uri="{FF2B5EF4-FFF2-40B4-BE49-F238E27FC236}">
                <a16:creationId xmlns:a16="http://schemas.microsoft.com/office/drawing/2014/main" id="{52130336-3036-DFEE-675B-F9335EA39144}"/>
              </a:ext>
            </a:extLst>
          </p:cNvPr>
          <p:cNvSpPr txBox="1"/>
          <p:nvPr/>
        </p:nvSpPr>
        <p:spPr>
          <a:xfrm>
            <a:off x="4479290" y="2566208"/>
            <a:ext cx="125780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KUORMITTUMINEN,VAHVUUDET JA VOIMAVARAT</a:t>
            </a:r>
            <a:endParaRPr kumimoji="0" lang="fi-FI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AB23927-71A9-C650-7733-D13F93CDED3C}"/>
              </a:ext>
            </a:extLst>
          </p:cNvPr>
          <p:cNvSpPr txBox="1"/>
          <p:nvPr/>
        </p:nvSpPr>
        <p:spPr>
          <a:xfrm>
            <a:off x="6984139" y="2611932"/>
            <a:ext cx="11129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Calibri"/>
                <a:sym typeface="Arial"/>
              </a:rPr>
              <a:t>TULEVAISUUS JA ARJEN HALLINTA</a:t>
            </a:r>
          </a:p>
        </p:txBody>
      </p:sp>
      <p:sp>
        <p:nvSpPr>
          <p:cNvPr id="20" name="Google Shape;401;p50">
            <a:extLst>
              <a:ext uri="{FF2B5EF4-FFF2-40B4-BE49-F238E27FC236}">
                <a16:creationId xmlns:a16="http://schemas.microsoft.com/office/drawing/2014/main" id="{99FECEDE-492F-C709-F147-E0981C5C9C69}"/>
              </a:ext>
            </a:extLst>
          </p:cNvPr>
          <p:cNvSpPr txBox="1"/>
          <p:nvPr/>
        </p:nvSpPr>
        <p:spPr>
          <a:xfrm>
            <a:off x="6817421" y="3369948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1" name="Google Shape;408;p50" descr="Johtajisto tasaisella täytöllä">
            <a:extLst>
              <a:ext uri="{FF2B5EF4-FFF2-40B4-BE49-F238E27FC236}">
                <a16:creationId xmlns:a16="http://schemas.microsoft.com/office/drawing/2014/main" id="{B29411E1-2708-D68B-A294-7A1D0BE347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1984" y="3331434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01;p50">
            <a:extLst>
              <a:ext uri="{FF2B5EF4-FFF2-40B4-BE49-F238E27FC236}">
                <a16:creationId xmlns:a16="http://schemas.microsoft.com/office/drawing/2014/main" id="{C4567211-0237-80D7-B9AA-5B092D1229DE}"/>
              </a:ext>
            </a:extLst>
          </p:cNvPr>
          <p:cNvSpPr txBox="1"/>
          <p:nvPr/>
        </p:nvSpPr>
        <p:spPr>
          <a:xfrm>
            <a:off x="5592233" y="3362910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3" name="Google Shape;408;p50" descr="Johtajisto tasaisella täytöllä">
            <a:extLst>
              <a:ext uri="{FF2B5EF4-FFF2-40B4-BE49-F238E27FC236}">
                <a16:creationId xmlns:a16="http://schemas.microsoft.com/office/drawing/2014/main" id="{4F8C7897-8B33-7577-CB60-AC6EFD6B4A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2844" y="334060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01;p50">
            <a:extLst>
              <a:ext uri="{FF2B5EF4-FFF2-40B4-BE49-F238E27FC236}">
                <a16:creationId xmlns:a16="http://schemas.microsoft.com/office/drawing/2014/main" id="{22C9C9FC-EFF3-8D54-8DA0-BAB92455322C}"/>
              </a:ext>
            </a:extLst>
          </p:cNvPr>
          <p:cNvSpPr txBox="1"/>
          <p:nvPr/>
        </p:nvSpPr>
        <p:spPr>
          <a:xfrm>
            <a:off x="4283928" y="3368583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5" name="Google Shape;408;p50" descr="Johtajisto tasaisella täytöllä">
            <a:extLst>
              <a:ext uri="{FF2B5EF4-FFF2-40B4-BE49-F238E27FC236}">
                <a16:creationId xmlns:a16="http://schemas.microsoft.com/office/drawing/2014/main" id="{1DE33184-86E0-43A5-E816-87FA9AF6B1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583" y="334722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401;p50">
            <a:extLst>
              <a:ext uri="{FF2B5EF4-FFF2-40B4-BE49-F238E27FC236}">
                <a16:creationId xmlns:a16="http://schemas.microsoft.com/office/drawing/2014/main" id="{932CEA3D-39D5-AAC3-5250-700DFAC8332F}"/>
              </a:ext>
            </a:extLst>
          </p:cNvPr>
          <p:cNvSpPr txBox="1"/>
          <p:nvPr/>
        </p:nvSpPr>
        <p:spPr>
          <a:xfrm>
            <a:off x="2975623" y="3371092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7" name="Google Shape;408;p50" descr="Johtajisto tasaisella täytöllä">
            <a:extLst>
              <a:ext uri="{FF2B5EF4-FFF2-40B4-BE49-F238E27FC236}">
                <a16:creationId xmlns:a16="http://schemas.microsoft.com/office/drawing/2014/main" id="{D5EAD263-E40C-711F-1E96-5FD5174011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7508" y="334060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401;p50">
            <a:extLst>
              <a:ext uri="{FF2B5EF4-FFF2-40B4-BE49-F238E27FC236}">
                <a16:creationId xmlns:a16="http://schemas.microsoft.com/office/drawing/2014/main" id="{D1191F10-2C3E-4513-AE5F-5446356601DF}"/>
              </a:ext>
            </a:extLst>
          </p:cNvPr>
          <p:cNvSpPr txBox="1"/>
          <p:nvPr/>
        </p:nvSpPr>
        <p:spPr>
          <a:xfrm>
            <a:off x="1711670" y="3368723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9" name="Google Shape;408;p50" descr="Johtajisto tasaisella täytöllä">
            <a:extLst>
              <a:ext uri="{FF2B5EF4-FFF2-40B4-BE49-F238E27FC236}">
                <a16:creationId xmlns:a16="http://schemas.microsoft.com/office/drawing/2014/main" id="{B5D23257-0325-0D4A-FF4D-DE7F57ACE3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136" y="3331434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2;p41">
            <a:extLst>
              <a:ext uri="{FF2B5EF4-FFF2-40B4-BE49-F238E27FC236}">
                <a16:creationId xmlns:a16="http://schemas.microsoft.com/office/drawing/2014/main" id="{CF3FBE2C-1B4B-4930-5B67-10131BD0695F}"/>
              </a:ext>
            </a:extLst>
          </p:cNvPr>
          <p:cNvSpPr txBox="1">
            <a:spLocks/>
          </p:cNvSpPr>
          <p:nvPr/>
        </p:nvSpPr>
        <p:spPr>
          <a:xfrm>
            <a:off x="441825" y="1368956"/>
            <a:ext cx="7703490" cy="74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None/>
            </a:pPr>
            <a:r>
              <a:rPr lang="fi-FI" sz="1200"/>
              <a:t>Ryhmän tarkoitus ja tavoite on valmennettavan toimintakyvyn ja arjen tukeminen matalalla kynnyksellä sekä mahdollistaa vertaistuellinen kohtaaminen.</a:t>
            </a:r>
          </a:p>
          <a:p>
            <a:pPr marL="0" indent="0">
              <a:buFont typeface="Montserrat"/>
              <a:buNone/>
            </a:pPr>
            <a:endParaRPr lang="fi-FI" sz="1200">
              <a:latin typeface="Montserrat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31" name="Kertaa 32">
            <a:extLst>
              <a:ext uri="{FF2B5EF4-FFF2-40B4-BE49-F238E27FC236}">
                <a16:creationId xmlns:a16="http://schemas.microsoft.com/office/drawing/2014/main" id="{460F8D15-6F67-8723-E905-29FC31357BF6}"/>
              </a:ext>
            </a:extLst>
          </p:cNvPr>
          <p:cNvSpPr/>
          <p:nvPr/>
        </p:nvSpPr>
        <p:spPr>
          <a:xfrm>
            <a:off x="582843" y="2215672"/>
            <a:ext cx="1184148" cy="1112663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Kertaa 33">
            <a:extLst>
              <a:ext uri="{FF2B5EF4-FFF2-40B4-BE49-F238E27FC236}">
                <a16:creationId xmlns:a16="http://schemas.microsoft.com/office/drawing/2014/main" id="{60B20F6F-24D1-9403-261E-8039988E24FA}"/>
              </a:ext>
            </a:extLst>
          </p:cNvPr>
          <p:cNvSpPr/>
          <p:nvPr/>
        </p:nvSpPr>
        <p:spPr>
          <a:xfrm>
            <a:off x="1868514" y="2229056"/>
            <a:ext cx="1184148" cy="1112663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84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F430-51B4-8757-0C67-9962D6D7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B39954-6E6E-1222-460B-84F19C3D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Orientaatio ryhmävalmennukseen</a:t>
            </a:r>
            <a:endParaRPr lang="fi-FI"/>
          </a:p>
        </p:txBody>
      </p:sp>
      <p:sp>
        <p:nvSpPr>
          <p:cNvPr id="4" name="Tekstin paikkamerkki 1">
            <a:extLst>
              <a:ext uri="{FF2B5EF4-FFF2-40B4-BE49-F238E27FC236}">
                <a16:creationId xmlns:a16="http://schemas.microsoft.com/office/drawing/2014/main" id="{6FEA7A58-C726-B6CC-7E0E-7E3DC246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101" y="1491946"/>
            <a:ext cx="3264112" cy="2475587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500" b="1"/>
              <a:t>Noudatamme ryhmässä</a:t>
            </a:r>
          </a:p>
          <a:p>
            <a:pPr marL="0" indent="0">
              <a:buNone/>
            </a:pPr>
            <a:r>
              <a:rPr lang="fi-FI" sz="1500" b="1"/>
              <a:t>turvallisen tilan periaatteita:</a:t>
            </a:r>
          </a:p>
          <a:p>
            <a:pPr marL="0" indent="0">
              <a:buNone/>
            </a:pPr>
            <a:endParaRPr lang="fi-FI" sz="1500" b="1"/>
          </a:p>
          <a:p>
            <a:pPr marL="0" indent="0">
              <a:buNone/>
            </a:pPr>
            <a:r>
              <a:rPr lang="fi-FI" sz="1500"/>
              <a:t>❤ Kunnioita muita</a:t>
            </a:r>
          </a:p>
          <a:p>
            <a:pPr marL="0" indent="0">
              <a:buNone/>
            </a:pPr>
            <a:r>
              <a:rPr lang="fi-FI" sz="1500"/>
              <a:t>❤ Älä pilkkaa</a:t>
            </a:r>
          </a:p>
          <a:p>
            <a:pPr marL="0" indent="0">
              <a:buNone/>
            </a:pPr>
            <a:r>
              <a:rPr lang="fi-FI" sz="1500"/>
              <a:t>❤ Älä tee oletuksia</a:t>
            </a:r>
          </a:p>
          <a:p>
            <a:pPr marL="0" indent="0">
              <a:buNone/>
            </a:pPr>
            <a:r>
              <a:rPr lang="fi-FI" sz="1500"/>
              <a:t>❤ Anna tilaa</a:t>
            </a:r>
          </a:p>
          <a:p>
            <a:pPr marL="0" indent="0">
              <a:buNone/>
            </a:pPr>
            <a:r>
              <a:rPr lang="fi-FI" sz="1500"/>
              <a:t>❤ Kuuntele ja opi</a:t>
            </a:r>
          </a:p>
          <a:p>
            <a:pPr marL="0" indent="0">
              <a:buNone/>
            </a:pPr>
            <a:r>
              <a:rPr lang="fi-FI" sz="1500"/>
              <a:t>❤ Pyydä tarvittaessa anteeksi</a:t>
            </a:r>
          </a:p>
          <a:p>
            <a:pPr algn="ctr"/>
            <a:endParaRPr lang="fi-FI" sz="1400"/>
          </a:p>
        </p:txBody>
      </p:sp>
      <p:pic>
        <p:nvPicPr>
          <p:cNvPr id="5" name="Kuva 2" descr="Kuva, joka sisältää kohteen kello, Seinäkello, aika&#10;&#10;Kuvaus luotu automaattisesti">
            <a:extLst>
              <a:ext uri="{FF2B5EF4-FFF2-40B4-BE49-F238E27FC236}">
                <a16:creationId xmlns:a16="http://schemas.microsoft.com/office/drawing/2014/main" id="{742B3E61-BB7A-01E9-2630-86C581955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0" y="2380171"/>
            <a:ext cx="698833" cy="691778"/>
          </a:xfrm>
          <a:prstGeom prst="rect">
            <a:avLst/>
          </a:prstGeom>
        </p:spPr>
      </p:pic>
      <p:pic>
        <p:nvPicPr>
          <p:cNvPr id="6" name="Kuva 5" descr="Kuva, joka sisältää kohteen ympyrä, Fontti, Grafiikka, logo&#10;&#10;Kuvaus luotu automaattisesti">
            <a:extLst>
              <a:ext uri="{FF2B5EF4-FFF2-40B4-BE49-F238E27FC236}">
                <a16:creationId xmlns:a16="http://schemas.microsoft.com/office/drawing/2014/main" id="{23917ADF-FA2D-D796-7747-B9494B98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5" y="1488435"/>
            <a:ext cx="702028" cy="687917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D61F9DDD-0E57-3F31-9C0A-F16320F39E31}"/>
              </a:ext>
            </a:extLst>
          </p:cNvPr>
          <p:cNvSpPr/>
          <p:nvPr/>
        </p:nvSpPr>
        <p:spPr>
          <a:xfrm>
            <a:off x="1443989" y="1488434"/>
            <a:ext cx="2166055" cy="691443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fi-FI" b="1">
                <a:solidFill>
                  <a:srgbClr val="FFFFFF"/>
                </a:solidFill>
                <a:latin typeface="Montserrat"/>
              </a:rPr>
              <a:t>Luottamuksellinen muuttumaton ryhmä</a:t>
            </a:r>
            <a:endParaRPr lang="fi-FI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644EAD0-0193-6321-26AE-7825953CF48F}"/>
              </a:ext>
            </a:extLst>
          </p:cNvPr>
          <p:cNvSpPr/>
          <p:nvPr/>
        </p:nvSpPr>
        <p:spPr>
          <a:xfrm>
            <a:off x="1442057" y="2382245"/>
            <a:ext cx="2167987" cy="689705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8">
              <a:defRPr/>
            </a:pPr>
            <a:r>
              <a:rPr lang="fi-FI" b="1">
                <a:solidFill>
                  <a:srgbClr val="FFFFFF"/>
                </a:solidFill>
                <a:latin typeface="Montserrat"/>
                <a:cs typeface="Arial"/>
              </a:rPr>
              <a:t>Tulen ajoissa</a:t>
            </a:r>
            <a:endParaRPr lang="fi-FI" b="1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9" name="Kuva 8" descr="Kuva, joka sisältää kohteen toimistotarvikkeet, Suorakaide, laskin, muotoilu&#10;&#10;Kuvaus luotu automaattisesti">
            <a:extLst>
              <a:ext uri="{FF2B5EF4-FFF2-40B4-BE49-F238E27FC236}">
                <a16:creationId xmlns:a16="http://schemas.microsoft.com/office/drawing/2014/main" id="{CF7F6174-58EC-DB67-AA2E-EEF97D7F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85" y="3276103"/>
            <a:ext cx="702029" cy="687918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0D3B67F6-2917-148F-E032-64A646AC256C}"/>
              </a:ext>
            </a:extLst>
          </p:cNvPr>
          <p:cNvSpPr/>
          <p:nvPr/>
        </p:nvSpPr>
        <p:spPr>
          <a:xfrm>
            <a:off x="1442056" y="3274317"/>
            <a:ext cx="2167987" cy="689705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8">
              <a:defRPr/>
            </a:pPr>
            <a:r>
              <a:rPr lang="fi-FI" b="1">
                <a:solidFill>
                  <a:srgbClr val="FFFFFF"/>
                </a:solidFill>
                <a:latin typeface="Montserrat"/>
                <a:cs typeface="Arial"/>
              </a:rPr>
              <a:t>Merkitse ajat kalenteriin</a:t>
            </a:r>
            <a:endParaRPr lang="fi-FI" b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1C3CEA3E-D061-87C0-7918-F248D6C0B28D}"/>
              </a:ext>
            </a:extLst>
          </p:cNvPr>
          <p:cNvSpPr/>
          <p:nvPr/>
        </p:nvSpPr>
        <p:spPr>
          <a:xfrm>
            <a:off x="438800" y="4296157"/>
            <a:ext cx="10038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fi-FI" sz="800">
                <a:latin typeface="Montserrat" panose="020B0604020202020204" charset="0"/>
              </a:rPr>
              <a:t>Kuvat: Papunet.</a:t>
            </a:r>
          </a:p>
        </p:txBody>
      </p:sp>
    </p:spTree>
    <p:extLst>
      <p:ext uri="{BB962C8B-B14F-4D97-AF65-F5344CB8AC3E}">
        <p14:creationId xmlns:p14="http://schemas.microsoft.com/office/powerpoint/2010/main" val="379554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lvl="0"/>
            <a:r>
              <a:rPr lang="fi-FI"/>
              <a:t>Välitehtävän purku</a:t>
            </a:r>
            <a:endParaRPr err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endParaRPr lang="fi-FI" sz="1200">
              <a:solidFill>
                <a:schemeClr val="tx1"/>
              </a:solidFill>
              <a:latin typeface="Montserrat" panose="020B0604020202020204" charset="0"/>
            </a:endParaRPr>
          </a:p>
          <a:p>
            <a:pPr marL="0" lvl="0" indent="0">
              <a:buNone/>
            </a:pPr>
            <a:r>
              <a:rPr lang="fi-FI" sz="1200">
                <a:solidFill>
                  <a:schemeClr val="tx1"/>
                </a:solidFill>
                <a:latin typeface="Montserrat" panose="020B0604020202020204" charset="0"/>
              </a:rPr>
              <a:t>Mihin tunteisiin tai itsetuntemukseen liittyvään sovellukseen tutustuit?</a:t>
            </a:r>
          </a:p>
          <a:p>
            <a:pPr marL="0" lvl="0" indent="0">
              <a:buNone/>
            </a:pPr>
            <a:endParaRPr lang="fi-FI" sz="1200">
              <a:solidFill>
                <a:schemeClr val="tx1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i-FI" sz="1200">
                <a:solidFill>
                  <a:schemeClr val="tx1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Oliko sovellus hyödyllinen? Kerro halutessasi muille kokemuksistasi tai oivalluksistasi, joita teit sovellukseen tutustuessasi. </a:t>
            </a:r>
          </a:p>
        </p:txBody>
      </p:sp>
    </p:spTree>
    <p:extLst>
      <p:ext uri="{BB962C8B-B14F-4D97-AF65-F5344CB8AC3E}">
        <p14:creationId xmlns:p14="http://schemas.microsoft.com/office/powerpoint/2010/main" val="358721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D70F0DE1-E46A-44AF-27D8-50D83862C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">
            <a:extLst>
              <a:ext uri="{FF2B5EF4-FFF2-40B4-BE49-F238E27FC236}">
                <a16:creationId xmlns:a16="http://schemas.microsoft.com/office/drawing/2014/main" id="{B2370AB5-261C-5214-9415-BB922CB66E9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8752" y="937566"/>
            <a:ext cx="416837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sz="2400"/>
              <a:t>Oman toiminnan ohjaus ja keinoja arkeen</a:t>
            </a:r>
            <a:endParaRPr lang="fi-FI" sz="2400" err="1"/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55B483E4-2400-9152-EEDC-508C28F56130}"/>
              </a:ext>
            </a:extLst>
          </p:cNvPr>
          <p:cNvSpPr txBox="1">
            <a:spLocks/>
          </p:cNvSpPr>
          <p:nvPr/>
        </p:nvSpPr>
        <p:spPr>
          <a:xfrm>
            <a:off x="448752" y="2990166"/>
            <a:ext cx="4100196" cy="1415966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fi-FI" sz="1200">
                <a:solidFill>
                  <a:schemeClr val="tx1"/>
                </a:solidFill>
                <a:latin typeface="Montserrat"/>
              </a:rPr>
              <a:t>Tavoitteena on ymmärtää, mitä on toiminnanohjaus ja mitkä asiat siihen vaikuttavat.</a:t>
            </a:r>
          </a:p>
          <a:p>
            <a:pPr>
              <a:lnSpc>
                <a:spcPct val="150000"/>
              </a:lnSpc>
            </a:pPr>
            <a:r>
              <a:rPr lang="fi-FI" sz="1200">
                <a:solidFill>
                  <a:schemeClr val="tx1"/>
                </a:solidFill>
                <a:latin typeface="Montserrat"/>
              </a:rPr>
              <a:t>Lisäksi tavoitteena on löytää itselle toimivia keinoja toiminnanohjauksen sujuvoittamiseen omassa arjessa.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306130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2" y="172311"/>
            <a:ext cx="7162799" cy="704362"/>
          </a:xfrm>
        </p:spPr>
        <p:txBody>
          <a:bodyPr>
            <a:normAutofit/>
          </a:bodyPr>
          <a:lstStyle/>
          <a:p>
            <a:r>
              <a:rPr lang="fi-FI"/>
              <a:t>Toiminnanohjaus</a:t>
            </a:r>
            <a:endParaRPr lang="fi-FI" sz="1600" b="1" i="1"/>
          </a:p>
        </p:txBody>
      </p:sp>
      <p:sp>
        <p:nvSpPr>
          <p:cNvPr id="8" name="Tekstin paikkamerkki 4"/>
          <p:cNvSpPr txBox="1">
            <a:spLocks/>
          </p:cNvSpPr>
          <p:nvPr/>
        </p:nvSpPr>
        <p:spPr>
          <a:xfrm>
            <a:off x="448752" y="844272"/>
            <a:ext cx="7754344" cy="127440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1400"/>
            </a:pPr>
            <a:r>
              <a:rPr lang="fi-FI" sz="1200" b="1">
                <a:latin typeface="Montserrat" panose="020B0604020202020204" charset="0"/>
              </a:rPr>
              <a:t>Toiminta/ tekeminen </a:t>
            </a:r>
            <a:r>
              <a:rPr lang="fi-FI" sz="1200">
                <a:latin typeface="Montserrat" panose="020B0604020202020204" charset="0"/>
              </a:rPr>
              <a:t>= Kuinka minä toimin ja teen asioita.</a:t>
            </a:r>
          </a:p>
          <a:p>
            <a:pPr>
              <a:lnSpc>
                <a:spcPct val="150000"/>
              </a:lnSpc>
              <a:buSzPts val="1400"/>
            </a:pPr>
            <a:endParaRPr lang="fi-FI" sz="1200">
              <a:latin typeface="Montserrat" panose="020B0604020202020204" charset="0"/>
            </a:endParaRPr>
          </a:p>
          <a:p>
            <a:pPr>
              <a:lnSpc>
                <a:spcPct val="150000"/>
              </a:lnSpc>
              <a:buSzPts val="1400"/>
            </a:pPr>
            <a:r>
              <a:rPr lang="fi-FI" sz="1200" b="1">
                <a:latin typeface="Montserrat" panose="020B0604020202020204" charset="0"/>
              </a:rPr>
              <a:t>Toiminnanohjaus</a:t>
            </a:r>
            <a:r>
              <a:rPr lang="fi-FI" sz="1200">
                <a:latin typeface="Montserrat" panose="020B0604020202020204" charset="0"/>
              </a:rPr>
              <a:t> = Ihmisen havainto-, muisti- ja liiketoimintojen yhdistäminen tavoitteelliseksi toiminnaksi.</a:t>
            </a:r>
          </a:p>
          <a:p>
            <a:pPr>
              <a:lnSpc>
                <a:spcPct val="150000"/>
              </a:lnSpc>
              <a:buSzPts val="1400"/>
            </a:pPr>
            <a:r>
              <a:rPr lang="fi-FI" sz="1200">
                <a:latin typeface="Montserrat" panose="020B0604020202020204" charset="0"/>
              </a:rPr>
              <a:t>Toiminnanohjaus koostuu eri asioista, kuten:</a:t>
            </a:r>
          </a:p>
        </p:txBody>
      </p:sp>
      <p:grpSp>
        <p:nvGrpSpPr>
          <p:cNvPr id="46" name="Ryhmä 45"/>
          <p:cNvGrpSpPr/>
          <p:nvPr/>
        </p:nvGrpSpPr>
        <p:grpSpPr>
          <a:xfrm>
            <a:off x="5156128" y="2373561"/>
            <a:ext cx="1358491" cy="979858"/>
            <a:chOff x="3650080" y="61"/>
            <a:chExt cx="1172467" cy="1172467"/>
          </a:xfrm>
        </p:grpSpPr>
        <p:sp>
          <p:nvSpPr>
            <p:cNvPr id="47" name="Ellipsi 46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48" name="Ellipsi 4"/>
            <p:cNvSpPr txBox="1"/>
            <p:nvPr/>
          </p:nvSpPr>
          <p:spPr>
            <a:xfrm>
              <a:off x="3695137" y="218014"/>
              <a:ext cx="1127410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Tunteet ja niistä johtuvan käyttäytymisen hallinta </a:t>
              </a:r>
            </a:p>
          </p:txBody>
        </p:sp>
      </p:grpSp>
      <p:grpSp>
        <p:nvGrpSpPr>
          <p:cNvPr id="49" name="Ryhmä 48"/>
          <p:cNvGrpSpPr/>
          <p:nvPr/>
        </p:nvGrpSpPr>
        <p:grpSpPr>
          <a:xfrm>
            <a:off x="6682916" y="2373561"/>
            <a:ext cx="1358491" cy="979858"/>
            <a:chOff x="3650080" y="61"/>
            <a:chExt cx="1172467" cy="1172467"/>
          </a:xfrm>
        </p:grpSpPr>
        <p:sp>
          <p:nvSpPr>
            <p:cNvPr id="50" name="Ellipsi 49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51" name="Ellipsi 4"/>
            <p:cNvSpPr txBox="1"/>
            <p:nvPr/>
          </p:nvSpPr>
          <p:spPr>
            <a:xfrm>
              <a:off x="3691591" y="158231"/>
              <a:ext cx="1130956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Omien kykyjen tunteminen ja hyödyntäminen</a:t>
              </a:r>
            </a:p>
          </p:txBody>
        </p:sp>
      </p:grpSp>
      <p:grpSp>
        <p:nvGrpSpPr>
          <p:cNvPr id="52" name="Ryhmä 51"/>
          <p:cNvGrpSpPr/>
          <p:nvPr/>
        </p:nvGrpSpPr>
        <p:grpSpPr>
          <a:xfrm>
            <a:off x="3629340" y="2373562"/>
            <a:ext cx="1358491" cy="979858"/>
            <a:chOff x="3650080" y="61"/>
            <a:chExt cx="1172467" cy="1172467"/>
          </a:xfrm>
        </p:grpSpPr>
        <p:sp>
          <p:nvSpPr>
            <p:cNvPr id="53" name="Ellipsi 52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54" name="Ellipsi 4"/>
            <p:cNvSpPr txBox="1"/>
            <p:nvPr/>
          </p:nvSpPr>
          <p:spPr>
            <a:xfrm>
              <a:off x="3712876" y="171764"/>
              <a:ext cx="1046873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Virheiden huomaaminen ja korjaaminen</a:t>
              </a:r>
            </a:p>
          </p:txBody>
        </p:sp>
      </p:grpSp>
      <p:grpSp>
        <p:nvGrpSpPr>
          <p:cNvPr id="55" name="Ryhmä 54"/>
          <p:cNvGrpSpPr/>
          <p:nvPr/>
        </p:nvGrpSpPr>
        <p:grpSpPr>
          <a:xfrm>
            <a:off x="4511044" y="3319370"/>
            <a:ext cx="1358491" cy="979858"/>
            <a:chOff x="3650080" y="61"/>
            <a:chExt cx="1172467" cy="1172467"/>
          </a:xfrm>
        </p:grpSpPr>
        <p:sp>
          <p:nvSpPr>
            <p:cNvPr id="56" name="Ellipsi 55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57" name="Ellipsi 4"/>
            <p:cNvSpPr txBox="1"/>
            <p:nvPr/>
          </p:nvSpPr>
          <p:spPr>
            <a:xfrm>
              <a:off x="3821784" y="158231"/>
              <a:ext cx="829059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Muisti</a:t>
              </a:r>
            </a:p>
          </p:txBody>
        </p:sp>
      </p:grpSp>
      <p:grpSp>
        <p:nvGrpSpPr>
          <p:cNvPr id="58" name="Ryhmä 57"/>
          <p:cNvGrpSpPr/>
          <p:nvPr/>
        </p:nvGrpSpPr>
        <p:grpSpPr>
          <a:xfrm>
            <a:off x="2979521" y="3353418"/>
            <a:ext cx="1358491" cy="979858"/>
            <a:chOff x="3650080" y="61"/>
            <a:chExt cx="1172467" cy="1172467"/>
          </a:xfrm>
        </p:grpSpPr>
        <p:sp>
          <p:nvSpPr>
            <p:cNvPr id="59" name="Ellipsi 58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60" name="Ellipsi 4"/>
            <p:cNvSpPr txBox="1"/>
            <p:nvPr/>
          </p:nvSpPr>
          <p:spPr>
            <a:xfrm>
              <a:off x="3676353" y="179031"/>
              <a:ext cx="1126077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Oman toiminnan muuttaminen tarvittaessa</a:t>
              </a:r>
            </a:p>
          </p:txBody>
        </p:sp>
      </p:grpSp>
      <p:grpSp>
        <p:nvGrpSpPr>
          <p:cNvPr id="61" name="Ryhmä 60"/>
          <p:cNvGrpSpPr/>
          <p:nvPr/>
        </p:nvGrpSpPr>
        <p:grpSpPr>
          <a:xfrm>
            <a:off x="2085082" y="2375560"/>
            <a:ext cx="1375961" cy="979858"/>
            <a:chOff x="3650080" y="61"/>
            <a:chExt cx="1187545" cy="1172467"/>
          </a:xfrm>
        </p:grpSpPr>
        <p:sp>
          <p:nvSpPr>
            <p:cNvPr id="62" name="Ellipsi 61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63" name="Ellipsi 4"/>
            <p:cNvSpPr txBox="1"/>
            <p:nvPr/>
          </p:nvSpPr>
          <p:spPr>
            <a:xfrm>
              <a:off x="3665158" y="171764"/>
              <a:ext cx="1172467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Johdonmukainen eteneminen</a:t>
              </a:r>
            </a:p>
          </p:txBody>
        </p:sp>
      </p:grpSp>
      <p:grpSp>
        <p:nvGrpSpPr>
          <p:cNvPr id="64" name="Ryhmä 63"/>
          <p:cNvGrpSpPr/>
          <p:nvPr/>
        </p:nvGrpSpPr>
        <p:grpSpPr>
          <a:xfrm>
            <a:off x="1359850" y="3319370"/>
            <a:ext cx="1358491" cy="979858"/>
            <a:chOff x="3650080" y="61"/>
            <a:chExt cx="1172467" cy="1172467"/>
          </a:xfrm>
        </p:grpSpPr>
        <p:sp>
          <p:nvSpPr>
            <p:cNvPr id="65" name="Ellipsi 64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66" name="Ellipsi 4"/>
            <p:cNvSpPr txBox="1"/>
            <p:nvPr/>
          </p:nvSpPr>
          <p:spPr>
            <a:xfrm>
              <a:off x="3778161" y="171764"/>
              <a:ext cx="916304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Toiminnan suunnittelu</a:t>
              </a:r>
            </a:p>
          </p:txBody>
        </p:sp>
      </p:grpSp>
      <p:grpSp>
        <p:nvGrpSpPr>
          <p:cNvPr id="67" name="Ryhmä 66"/>
          <p:cNvGrpSpPr/>
          <p:nvPr/>
        </p:nvGrpSpPr>
        <p:grpSpPr>
          <a:xfrm>
            <a:off x="536779" y="2375560"/>
            <a:ext cx="1358491" cy="979858"/>
            <a:chOff x="3650080" y="61"/>
            <a:chExt cx="1172467" cy="1172467"/>
          </a:xfrm>
        </p:grpSpPr>
        <p:sp>
          <p:nvSpPr>
            <p:cNvPr id="68" name="Ellipsi 67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69" name="Ellipsi 4"/>
            <p:cNvSpPr txBox="1"/>
            <p:nvPr/>
          </p:nvSpPr>
          <p:spPr>
            <a:xfrm>
              <a:off x="3700533" y="179559"/>
              <a:ext cx="1071560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Tekemisen aloittaminen</a:t>
              </a:r>
            </a:p>
          </p:txBody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542F0AC4-94F0-62D9-78CB-DB11676C5D84}"/>
              </a:ext>
            </a:extLst>
          </p:cNvPr>
          <p:cNvSpPr txBox="1"/>
          <p:nvPr/>
        </p:nvSpPr>
        <p:spPr>
          <a:xfrm>
            <a:off x="47947" y="4370906"/>
            <a:ext cx="5160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>
                <a:latin typeface="+mj-lt"/>
              </a:rPr>
              <a:t>Lähde: https://www.terveyskyla.fi/aivotalo/aivot-ja-toimintakyky/toiminnanohjaus/tietoa-toiminnanohjauksesta</a:t>
            </a:r>
          </a:p>
          <a:p>
            <a:endParaRPr lang="fi-FI" sz="7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11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A33F49-FF95-C667-04ED-1B47DE5461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244" y="146623"/>
            <a:ext cx="9134475" cy="527050"/>
          </a:xfrm>
        </p:spPr>
        <p:txBody>
          <a:bodyPr>
            <a:normAutofit fontScale="90000"/>
          </a:bodyPr>
          <a:lstStyle/>
          <a:p>
            <a:r>
              <a:rPr lang="fi-FI"/>
              <a:t>Esimerkkinä kahvinkeitto</a:t>
            </a:r>
          </a:p>
        </p:txBody>
      </p: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82070B5-E5A7-A81B-1412-950E0424F91A}"/>
              </a:ext>
            </a:extLst>
          </p:cNvPr>
          <p:cNvGrpSpPr/>
          <p:nvPr/>
        </p:nvGrpSpPr>
        <p:grpSpPr>
          <a:xfrm rot="5400000">
            <a:off x="-10090" y="834413"/>
            <a:ext cx="2004642" cy="2174962"/>
            <a:chOff x="3650081" y="-209363"/>
            <a:chExt cx="1172467" cy="1584402"/>
          </a:xfrm>
        </p:grpSpPr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CDE11695-61D3-D466-7AC8-1104D8966692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42" name="Ellipsi 4">
              <a:extLst>
                <a:ext uri="{FF2B5EF4-FFF2-40B4-BE49-F238E27FC236}">
                  <a16:creationId xmlns:a16="http://schemas.microsoft.com/office/drawing/2014/main" id="{EDAB17C1-774C-D473-AE29-8061437EB1EF}"/>
                </a:ext>
              </a:extLst>
            </p:cNvPr>
            <p:cNvSpPr txBox="1"/>
            <p:nvPr/>
          </p:nvSpPr>
          <p:spPr>
            <a:xfrm rot="16200000">
              <a:off x="3456588" y="286944"/>
              <a:ext cx="1584402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Tekemisen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aloittaminen: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Haluan kahvia ja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 alan keittää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 sitä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700" kern="1200">
                <a:latin typeface="Montserrat" panose="020B0604020202020204" charset="0"/>
              </a:endParaRP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5EDBF609-9A44-B54B-319A-7F6F737E10B2}"/>
              </a:ext>
            </a:extLst>
          </p:cNvPr>
          <p:cNvGrpSpPr/>
          <p:nvPr/>
        </p:nvGrpSpPr>
        <p:grpSpPr>
          <a:xfrm rot="5400000">
            <a:off x="1691587" y="847383"/>
            <a:ext cx="2004642" cy="2174962"/>
            <a:chOff x="3650081" y="-209363"/>
            <a:chExt cx="1172467" cy="1584402"/>
          </a:xfrm>
        </p:grpSpPr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DE79117D-849A-2920-B232-9EE654F40E46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4EEC8C2A-AAAE-57E4-F4D2-D633BEFF59A0}"/>
                </a:ext>
              </a:extLst>
            </p:cNvPr>
            <p:cNvSpPr txBox="1"/>
            <p:nvPr/>
          </p:nvSpPr>
          <p:spPr>
            <a:xfrm rot="16200000">
              <a:off x="3456588" y="286944"/>
              <a:ext cx="1584402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Johdonmukainen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eteneminen: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b="1" kern="1200">
                <a:latin typeface="Montserrat" panose="020B060402020202020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Tiedän, miten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kahvia keitetään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keittimellä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700" kern="1200">
                <a:latin typeface="Montserrat" panose="020B0604020202020204" charset="0"/>
              </a:endParaRPr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DABE6DAC-86D5-75D9-0ACF-7F5E7ED36238}"/>
              </a:ext>
            </a:extLst>
          </p:cNvPr>
          <p:cNvGrpSpPr/>
          <p:nvPr/>
        </p:nvGrpSpPr>
        <p:grpSpPr>
          <a:xfrm rot="5400000">
            <a:off x="3389249" y="819719"/>
            <a:ext cx="2004641" cy="2174962"/>
            <a:chOff x="3650081" y="-209364"/>
            <a:chExt cx="1172467" cy="1584402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5E06884E-B491-9FD0-84E5-99D07FE6211C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8" name="Ellipsi 4">
              <a:extLst>
                <a:ext uri="{FF2B5EF4-FFF2-40B4-BE49-F238E27FC236}">
                  <a16:creationId xmlns:a16="http://schemas.microsoft.com/office/drawing/2014/main" id="{FF391522-0515-39B7-6B8C-19D93827F24F}"/>
                </a:ext>
              </a:extLst>
            </p:cNvPr>
            <p:cNvSpPr txBox="1"/>
            <p:nvPr/>
          </p:nvSpPr>
          <p:spPr>
            <a:xfrm rot="16200000">
              <a:off x="3456588" y="286943"/>
              <a:ext cx="1584402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Virheiden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huomaaminen ja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Korjaaminen: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b="1" kern="1200">
                <a:latin typeface="Montserrat" panose="020B060402020202020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Huomaan, että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kahvinpuruja tuli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laitettua liikaa</a:t>
              </a:r>
              <a:endParaRPr lang="fi-FI" sz="700" kern="1200">
                <a:latin typeface="Montserrat" panose="020B0604020202020204" charset="0"/>
              </a:endParaRP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E12B69A1-124F-B77E-343E-245E2457FC6C}"/>
              </a:ext>
            </a:extLst>
          </p:cNvPr>
          <p:cNvGrpSpPr/>
          <p:nvPr/>
        </p:nvGrpSpPr>
        <p:grpSpPr>
          <a:xfrm rot="5400000">
            <a:off x="5136055" y="819719"/>
            <a:ext cx="2004640" cy="2174962"/>
            <a:chOff x="3650081" y="-190320"/>
            <a:chExt cx="1172467" cy="1584402"/>
          </a:xfrm>
        </p:grpSpPr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2853F68A-7216-6513-62D7-ED1134E9A6AA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11" name="Ellipsi 4">
              <a:extLst>
                <a:ext uri="{FF2B5EF4-FFF2-40B4-BE49-F238E27FC236}">
                  <a16:creationId xmlns:a16="http://schemas.microsoft.com/office/drawing/2014/main" id="{9DC1BEC5-47BD-E805-BB90-FFCBE94D6A42}"/>
                </a:ext>
              </a:extLst>
            </p:cNvPr>
            <p:cNvSpPr txBox="1"/>
            <p:nvPr/>
          </p:nvSpPr>
          <p:spPr>
            <a:xfrm rot="16200000">
              <a:off x="3422804" y="305987"/>
              <a:ext cx="1584402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b="1" kern="1200">
                <a:latin typeface="Montserrat" panose="020B060402020202020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Tunteet ja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niistä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johtuvan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käyttäytymisen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hallinta: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b="1" kern="1200">
                <a:latin typeface="Montserrat" panose="020B060402020202020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Kahvin tarve on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jo kova ja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 kärsimättömyys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kasvaa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700" kern="1200">
                <a:latin typeface="Montserrat" panose="020B0604020202020204" charset="0"/>
              </a:endParaRP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14EF4D84-F69D-9CBF-F320-6E498454B0DF}"/>
              </a:ext>
            </a:extLst>
          </p:cNvPr>
          <p:cNvGrpSpPr/>
          <p:nvPr/>
        </p:nvGrpSpPr>
        <p:grpSpPr>
          <a:xfrm rot="5400000">
            <a:off x="6894827" y="847384"/>
            <a:ext cx="2004640" cy="2174962"/>
            <a:chOff x="3650081" y="-209363"/>
            <a:chExt cx="1172467" cy="1584402"/>
          </a:xfrm>
        </p:grpSpPr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27AA4F37-1AC1-E6E0-8DD8-48E7F635BC5D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14" name="Ellipsi 4">
              <a:extLst>
                <a:ext uri="{FF2B5EF4-FFF2-40B4-BE49-F238E27FC236}">
                  <a16:creationId xmlns:a16="http://schemas.microsoft.com/office/drawing/2014/main" id="{25CF6333-EFA3-9BFC-1E69-138118A55422}"/>
                </a:ext>
              </a:extLst>
            </p:cNvPr>
            <p:cNvSpPr txBox="1"/>
            <p:nvPr/>
          </p:nvSpPr>
          <p:spPr>
            <a:xfrm rot="16200000">
              <a:off x="3456588" y="286944"/>
              <a:ext cx="1584402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Omien kykyjen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tunteminen ja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hyödyntäminen: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b="1" kern="1200">
                <a:latin typeface="Montserrat" panose="020B060402020202020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Tiedän,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että osaan keittää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kahvia keittimellä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700" kern="1200">
                <a:latin typeface="Montserrat" panose="020B0604020202020204" charset="0"/>
              </a:endParaRP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DADB676A-1393-C0BF-04BF-4D94732F5119}"/>
              </a:ext>
            </a:extLst>
          </p:cNvPr>
          <p:cNvGrpSpPr/>
          <p:nvPr/>
        </p:nvGrpSpPr>
        <p:grpSpPr>
          <a:xfrm rot="5400000">
            <a:off x="1858013" y="2962669"/>
            <a:ext cx="2004642" cy="2174962"/>
            <a:chOff x="3650081" y="-209363"/>
            <a:chExt cx="1172467" cy="1584402"/>
          </a:xfrm>
        </p:grpSpPr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A1B6F1F9-FE04-461E-0B41-3217FD678740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43" name="Ellipsi 4">
              <a:extLst>
                <a:ext uri="{FF2B5EF4-FFF2-40B4-BE49-F238E27FC236}">
                  <a16:creationId xmlns:a16="http://schemas.microsoft.com/office/drawing/2014/main" id="{42983837-28BF-EA7F-670D-DDB6581AA4E8}"/>
                </a:ext>
              </a:extLst>
            </p:cNvPr>
            <p:cNvSpPr txBox="1"/>
            <p:nvPr/>
          </p:nvSpPr>
          <p:spPr>
            <a:xfrm rot="16200000">
              <a:off x="3456588" y="286944"/>
              <a:ext cx="1584402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Toiminnan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suunnittelu: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b="1" kern="1200">
                <a:latin typeface="Montserrat" panose="020B060402020202020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Tiedän, mitä tarvikkeita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tarvitsen kahvinkeittoa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varten ja  miten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homma etenee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700" kern="1200">
                <a:latin typeface="Montserrat" panose="020B0604020202020204" charset="0"/>
              </a:endParaRP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E53785F4-CD94-D2A9-DA38-5C5C5C281A8C}"/>
              </a:ext>
            </a:extLst>
          </p:cNvPr>
          <p:cNvGrpSpPr/>
          <p:nvPr/>
        </p:nvGrpSpPr>
        <p:grpSpPr>
          <a:xfrm rot="5400000">
            <a:off x="3612679" y="2977501"/>
            <a:ext cx="2004642" cy="2174962"/>
            <a:chOff x="3650081" y="-209363"/>
            <a:chExt cx="1172467" cy="1584402"/>
          </a:xfrm>
        </p:grpSpPr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735D6056-CF71-7298-AE97-C3CC383F6E62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46" name="Ellipsi 4">
              <a:extLst>
                <a:ext uri="{FF2B5EF4-FFF2-40B4-BE49-F238E27FC236}">
                  <a16:creationId xmlns:a16="http://schemas.microsoft.com/office/drawing/2014/main" id="{2CF9D972-C45F-2FA8-9C00-EA93E0C96B8E}"/>
                </a:ext>
              </a:extLst>
            </p:cNvPr>
            <p:cNvSpPr txBox="1"/>
            <p:nvPr/>
          </p:nvSpPr>
          <p:spPr>
            <a:xfrm rot="16200000">
              <a:off x="3456588" y="286944"/>
              <a:ext cx="1584402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b="1" kern="1200">
                <a:latin typeface="Montserrat" panose="020B060402020202020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Oman toiminnan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muuttaminen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tarvittaessa: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b="1" kern="1200">
                <a:latin typeface="Montserrat" panose="020B060402020202020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Kahvinpuruja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meni liikaa,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mutta tiedän,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miten korjaan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tilanteen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700" kern="1200">
                <a:latin typeface="Montserrat" panose="020B0604020202020204" charset="0"/>
              </a:endParaRPr>
            </a:p>
          </p:txBody>
        </p:sp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E1B94653-032F-5408-4927-D4EAB50378BF}"/>
              </a:ext>
            </a:extLst>
          </p:cNvPr>
          <p:cNvGrpSpPr/>
          <p:nvPr/>
        </p:nvGrpSpPr>
        <p:grpSpPr>
          <a:xfrm rot="5400000">
            <a:off x="5358749" y="2942331"/>
            <a:ext cx="2004640" cy="2174962"/>
            <a:chOff x="3650081" y="-209363"/>
            <a:chExt cx="1172467" cy="1584402"/>
          </a:xfrm>
        </p:grpSpPr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7F3F6192-2F87-B20A-7E3F-6AC4A70D1DCC}"/>
                </a:ext>
              </a:extLst>
            </p:cNvPr>
            <p:cNvSpPr/>
            <p:nvPr/>
          </p:nvSpPr>
          <p:spPr>
            <a:xfrm>
              <a:off x="3650081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49" name="Ellipsi 4">
              <a:extLst>
                <a:ext uri="{FF2B5EF4-FFF2-40B4-BE49-F238E27FC236}">
                  <a16:creationId xmlns:a16="http://schemas.microsoft.com/office/drawing/2014/main" id="{68A6181A-0ABD-16B5-F93B-5407608A266C}"/>
                </a:ext>
              </a:extLst>
            </p:cNvPr>
            <p:cNvSpPr txBox="1"/>
            <p:nvPr/>
          </p:nvSpPr>
          <p:spPr>
            <a:xfrm rot="16200000">
              <a:off x="3456588" y="286944"/>
              <a:ext cx="1584402" cy="591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1" kern="1200">
                  <a:latin typeface="Montserrat" panose="020B0604020202020204" charset="0"/>
                </a:rPr>
                <a:t>Muisti: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900" b="1" kern="1200">
                <a:latin typeface="Montserrat" panose="020B060402020202020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Pystyn muistamaan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seuraavallakin kerralla,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miten kahvia keitetään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ja otan kenties oppia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edellisen kerran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latin typeface="Montserrat" panose="020B0604020202020204" charset="0"/>
                </a:rPr>
                <a:t>virheistäni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700" kern="1200">
                <a:latin typeface="Montserra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57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4F4DD-0D8B-79A3-CC64-496922D7C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30B783-18C1-BC27-4745-8D6F71C3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Toiminnanohjaus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4E1586-2321-C043-F9CC-FF2DB2A4C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0" y="1269635"/>
            <a:ext cx="4703723" cy="278890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1200"/>
              <a:t>Toiminnanohjaus mahdollistaa tarkoituksenmukaisen, itsenäisen ja sosiaalisesti hyväksytyn toiminnan.</a:t>
            </a:r>
          </a:p>
          <a:p>
            <a:pPr marL="114300" indent="0">
              <a:buNone/>
            </a:pPr>
            <a:endParaRPr lang="fi-FI" sz="1200"/>
          </a:p>
          <a:p>
            <a:pPr marL="114300" indent="0">
              <a:buNone/>
            </a:pPr>
            <a:r>
              <a:rPr lang="fi-FI" sz="1200"/>
              <a:t>Toiminnanohjauksen kehitys alkaa lapsuudessa ja jatkuu aikuisuuteen asti.</a:t>
            </a:r>
          </a:p>
          <a:p>
            <a:endParaRPr lang="fi-FI" sz="1200"/>
          </a:p>
          <a:p>
            <a:pPr marL="114300" indent="0">
              <a:buNone/>
            </a:pPr>
            <a:r>
              <a:rPr lang="fi-FI" sz="1200"/>
              <a:t>Tehokas toiminnanohjaus edellyttää monien eri aivoalueiden häiriötöntä yhteistoimintaa. Niinpä toiminnanohjaus häiriintyy herkästi monenlaisissa aivojen vaurioissa ja toimintahäiriöissä. Myös kuormittunen voi johtaa toiminnanohjauksen häiriintymiseen.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3927BA2-6DF8-7AA9-1F8E-5B1F0387F804}"/>
              </a:ext>
            </a:extLst>
          </p:cNvPr>
          <p:cNvSpPr/>
          <p:nvPr/>
        </p:nvSpPr>
        <p:spPr>
          <a:xfrm>
            <a:off x="5247862" y="4560455"/>
            <a:ext cx="21627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>
                <a:latin typeface="Montserrat" panose="020B0604020202020204" charset="0"/>
              </a:rPr>
              <a:t>Sarjakuva: Kirjo-orava, Jenni Kettusalo.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46E041-84CF-D7B8-0A86-449EE268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48" y="1281614"/>
            <a:ext cx="3279912" cy="32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46B2D5D-D80E-48AC-A90F-D52E50A92258}"/>
              </a:ext>
            </a:extLst>
          </p:cNvPr>
          <p:cNvSpPr txBox="1"/>
          <p:nvPr/>
        </p:nvSpPr>
        <p:spPr>
          <a:xfrm>
            <a:off x="125918" y="4360400"/>
            <a:ext cx="5160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>
                <a:latin typeface="+mj-lt"/>
              </a:rPr>
              <a:t>Lähde: https://www.terveyskyla.fi/aivotalo/aivot-ja-toimintakyky/toiminnanohjaus/tietoa-toiminnanohjauksesta</a:t>
            </a:r>
          </a:p>
          <a:p>
            <a:endParaRPr lang="fi-FI" sz="7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5453523"/>
      </p:ext>
    </p:extLst>
  </p:cSld>
  <p:clrMapOvr>
    <a:masterClrMapping/>
  </p:clrMapOvr>
</p:sld>
</file>

<file path=ppt/theme/theme1.xml><?xml version="1.0" encoding="utf-8"?>
<a:theme xmlns:a="http://schemas.openxmlformats.org/drawingml/2006/main" name="VASAsyksy25">
  <a:themeElements>
    <a:clrScheme name="Laph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3399"/>
      </a:accent1>
      <a:accent2>
        <a:srgbClr val="FF99CC"/>
      </a:accent2>
      <a:accent3>
        <a:srgbClr val="FFCC00"/>
      </a:accent3>
      <a:accent4>
        <a:srgbClr val="66CC33"/>
      </a:accent4>
      <a:accent5>
        <a:srgbClr val="EB0000"/>
      </a:accent5>
      <a:accent6>
        <a:srgbClr val="FFEB2B"/>
      </a:accent6>
      <a:hlink>
        <a:srgbClr val="0097A7"/>
      </a:hlink>
      <a:folHlink>
        <a:srgbClr val="0097A7"/>
      </a:folHlink>
    </a:clrScheme>
    <a:fontScheme name="Mukautettu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SAsyksy25" id="{2E3DB599-6D79-4A0F-B1A9-32EE7795E3AB}" vid="{67867E65-28E1-4F23-B777-7842F293FDE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de748d-9219-4470-a7c2-ae4d07206ca1" xsi:nil="true"/>
    <lcf76f155ced4ddcb4097134ff3c332f xmlns="efac479e-f3ac-45c5-99c0-0319aa3ed91f">
      <Terms xmlns="http://schemas.microsoft.com/office/infopath/2007/PartnerControls"/>
    </lcf76f155ced4ddcb4097134ff3c332f>
    <SharedWithUsers xmlns="d8de748d-9219-4470-a7c2-ae4d07206ca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4F108731472F4A91171E62E3F4651A" ma:contentTypeVersion="17" ma:contentTypeDescription="Luo uusi asiakirja." ma:contentTypeScope="" ma:versionID="e225147f0306da6c0c2e6c93ca0fbee5">
  <xsd:schema xmlns:xsd="http://www.w3.org/2001/XMLSchema" xmlns:xs="http://www.w3.org/2001/XMLSchema" xmlns:p="http://schemas.microsoft.com/office/2006/metadata/properties" xmlns:ns2="efac479e-f3ac-45c5-99c0-0319aa3ed91f" xmlns:ns3="d8de748d-9219-4470-a7c2-ae4d07206ca1" targetNamespace="http://schemas.microsoft.com/office/2006/metadata/properties" ma:root="true" ma:fieldsID="ca0d0110761d6304f13db3b507c00712" ns2:_="" ns3:_="">
    <xsd:import namespace="efac479e-f3ac-45c5-99c0-0319aa3ed91f"/>
    <xsd:import namespace="d8de748d-9219-4470-a7c2-ae4d07206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c479e-f3ac-45c5-99c0-0319aa3ed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b64ba79d-510f-428e-88f0-082d14826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e748d-9219-4470-a7c2-ae4d07206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f14994-da05-47ef-879c-7a1a219bdea2}" ma:internalName="TaxCatchAll" ma:showField="CatchAllData" ma:web="d8de748d-9219-4470-a7c2-ae4d07206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B9DB93-3B63-48C6-8FCC-88C36CC0D9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246C9-C96D-45D8-B6F0-FEFAC85054B5}">
  <ds:schemaRefs>
    <ds:schemaRef ds:uri="5102742a-950b-4d12-b415-7bc7b66bd3f9"/>
    <ds:schemaRef ds:uri="a2c76ae4-b00b-4153-b0db-9cb242c4ff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EC2F6D-97D4-419A-A556-A0BBBA408C87}"/>
</file>

<file path=docMetadata/LabelInfo.xml><?xml version="1.0" encoding="utf-8"?>
<clbl:labelList xmlns:clbl="http://schemas.microsoft.com/office/2020/mipLabelMetadata">
  <clbl:label id="{f6711646-41ae-4157-9458-cf4a1e0601bd}" enabled="0" method="" siteId="{f6711646-41ae-4157-9458-cf4a1e0601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VASAsyksy25</Template>
  <Application>Microsoft Office PowerPoint</Application>
  <PresentationFormat>On-screen Show (16:9)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VASAsyksy25</vt:lpstr>
      <vt:lpstr>NuortenVire</vt:lpstr>
      <vt:lpstr>Tapaamisen kulku</vt:lpstr>
      <vt:lpstr>Orientoituminen ryhmävalmennukseen</vt:lpstr>
      <vt:lpstr>Orientaatio ryhmävalmennukseen</vt:lpstr>
      <vt:lpstr>Välitehtävän purku</vt:lpstr>
      <vt:lpstr>Oman toiminnan ohjaus ja keinoja arkeen</vt:lpstr>
      <vt:lpstr>Toiminnanohjaus</vt:lpstr>
      <vt:lpstr>Esimerkkinä kahvinkeitto</vt:lpstr>
      <vt:lpstr>Toiminnanohjaus</vt:lpstr>
      <vt:lpstr>Oma toimintani ja keinoni arkeen</vt:lpstr>
      <vt:lpstr>Oma toimintani ja keinoni arkeen</vt:lpstr>
      <vt:lpstr>Keinoja arkeen</vt:lpstr>
      <vt:lpstr>Miten jatketaan?</vt:lpstr>
      <vt:lpstr>Palaute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cp:revision>1</cp:revision>
  <dcterms:modified xsi:type="dcterms:W3CDTF">2025-08-26T09:38:48Z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0x0101006F4F108731472F4A91171E62E3F4651A</vt:lpwstr>
  </property>
  <property fmtid="{D5CDD505-2E9C-101B-9397-08002B2CF9AE}" pid="4" name="Order">
    <vt:r8>35700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