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01" r:id="rId4"/>
  </p:sldMasterIdLst>
  <p:notesMasterIdLst>
    <p:notesMasterId r:id="rId19"/>
  </p:notesMasterIdLst>
  <p:sldIdLst>
    <p:sldId id="495" r:id="rId5"/>
    <p:sldId id="461" r:id="rId6"/>
    <p:sldId id="496" r:id="rId7"/>
    <p:sldId id="497" r:id="rId8"/>
    <p:sldId id="392" r:id="rId9"/>
    <p:sldId id="360" r:id="rId10"/>
    <p:sldId id="361" r:id="rId11"/>
    <p:sldId id="471" r:id="rId12"/>
    <p:sldId id="472" r:id="rId13"/>
    <p:sldId id="438" r:id="rId14"/>
    <p:sldId id="422" r:id="rId15"/>
    <p:sldId id="351" r:id="rId16"/>
    <p:sldId id="408" r:id="rId17"/>
    <p:sldId id="284" r:id="rId18"/>
  </p:sldIdLst>
  <p:sldSz cx="9144000" cy="5143500" type="screen16x9"/>
  <p:notesSz cx="6858000" cy="9144000"/>
  <p:embeddedFontLst>
    <p:embeddedFont>
      <p:font typeface="Montserrat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118" roundtripDataSignature="AMtx7mgZVy88SyWGx2XxytGcg8e671sA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99CC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C581E8-79C6-40E2-8532-0F35EB259515}" v="5" dt="2025-08-21T05:00:00.449"/>
    <p1510:client id="{423E9EAB-77FC-41E8-BAB7-0F82DD0C5E83}" v="91" dt="2025-08-21T09:50:13.598"/>
    <p1510:client id="{FD30BFF7-F3EE-4B5F-8A40-1C1815C6F8FD}" v="48" dt="2025-08-21T09:15:44.630"/>
  </p1510:revLst>
</p1510:revInfo>
</file>

<file path=ppt/tableStyles.xml><?xml version="1.0" encoding="utf-8"?>
<a:tblStyleLst xmlns:a="http://schemas.openxmlformats.org/drawingml/2006/main" def="{FABBA5A7-8282-4AF5-BD61-20F841A40B3C}">
  <a:tblStyle styleId="{FABBA5A7-8282-4AF5-BD61-20F841A40B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121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12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124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123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11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12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118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lärakkola Aino Poske" userId="d743112a-7d97-4f4d-95e8-e57284c53435" providerId="ADAL" clId="{6EB2E7BE-7C58-4DC5-8782-77FE6BEA5032}"/>
    <pc:docChg chg="custSel modSld modMainMaster">
      <pc:chgData name="Ylärakkola Aino Poske" userId="d743112a-7d97-4f4d-95e8-e57284c53435" providerId="ADAL" clId="{6EB2E7BE-7C58-4DC5-8782-77FE6BEA5032}" dt="2024-09-18T06:33:37.358" v="42" actId="478"/>
      <pc:docMkLst>
        <pc:docMk/>
      </pc:docMkLst>
      <pc:sldChg chg="modNotes">
        <pc:chgData name="Ylärakkola Aino Poske" userId="d743112a-7d97-4f4d-95e8-e57284c53435" providerId="ADAL" clId="{6EB2E7BE-7C58-4DC5-8782-77FE6BEA5032}" dt="2024-09-18T06:29:50.933" v="4"/>
        <pc:sldMkLst>
          <pc:docMk/>
          <pc:sldMk cId="3492337639" sldId="351"/>
        </pc:sldMkLst>
      </pc:sldChg>
      <pc:sldChg chg="modNotes">
        <pc:chgData name="Ylärakkola Aino Poske" userId="d743112a-7d97-4f4d-95e8-e57284c53435" providerId="ADAL" clId="{6EB2E7BE-7C58-4DC5-8782-77FE6BEA5032}" dt="2024-09-18T06:29:50.933" v="4"/>
        <pc:sldMkLst>
          <pc:docMk/>
          <pc:sldMk cId="1029074775" sldId="370"/>
        </pc:sldMkLst>
      </pc:sldChg>
      <pc:sldChg chg="modNotes">
        <pc:chgData name="Ylärakkola Aino Poske" userId="d743112a-7d97-4f4d-95e8-e57284c53435" providerId="ADAL" clId="{6EB2E7BE-7C58-4DC5-8782-77FE6BEA5032}" dt="2024-09-18T06:29:50.933" v="4"/>
        <pc:sldMkLst>
          <pc:docMk/>
          <pc:sldMk cId="2789634932" sldId="374"/>
        </pc:sldMkLst>
      </pc:sldChg>
      <pc:sldMasterChg chg="addSp modSp mod modSldLayout">
        <pc:chgData name="Ylärakkola Aino Poske" userId="d743112a-7d97-4f4d-95e8-e57284c53435" providerId="ADAL" clId="{6EB2E7BE-7C58-4DC5-8782-77FE6BEA5032}" dt="2024-09-18T06:30:19.767" v="11" actId="478"/>
        <pc:sldMasterMkLst>
          <pc:docMk/>
          <pc:sldMasterMk cId="0" sldId="2147483648"/>
        </pc:sldMasterMkLst>
        <pc:sldLayoutChg chg="delSp mod">
          <pc:chgData name="Ylärakkola Aino Poske" userId="d743112a-7d97-4f4d-95e8-e57284c53435" providerId="ADAL" clId="{6EB2E7BE-7C58-4DC5-8782-77FE6BEA5032}" dt="2024-09-18T06:30:06.651" v="7" actId="478"/>
          <pc:sldLayoutMkLst>
            <pc:docMk/>
            <pc:sldMasterMk cId="0" sldId="2147483648"/>
            <pc:sldLayoutMk cId="0" sldId="2147483651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0:08.833" v="8" actId="478"/>
          <pc:sldLayoutMkLst>
            <pc:docMk/>
            <pc:sldMasterMk cId="0" sldId="2147483648"/>
            <pc:sldLayoutMk cId="0" sldId="2147483656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0:12.095" v="9" actId="478"/>
          <pc:sldLayoutMkLst>
            <pc:docMk/>
            <pc:sldMasterMk cId="0" sldId="2147483648"/>
            <pc:sldLayoutMk cId="0" sldId="2147483661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0:13.901" v="10" actId="478"/>
          <pc:sldLayoutMkLst>
            <pc:docMk/>
            <pc:sldMasterMk cId="0" sldId="2147483648"/>
            <pc:sldLayoutMk cId="0" sldId="2147483662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0:19.767" v="11" actId="478"/>
          <pc:sldLayoutMkLst>
            <pc:docMk/>
            <pc:sldMasterMk cId="0" sldId="2147483648"/>
            <pc:sldLayoutMk cId="0" sldId="2147483667"/>
          </pc:sldLayoutMkLst>
        </pc:sldLayoutChg>
      </pc:sldMasterChg>
      <pc:sldMasterChg chg="addSp modSp modSldLayout">
        <pc:chgData name="Ylärakkola Aino Poske" userId="d743112a-7d97-4f4d-95e8-e57284c53435" providerId="ADAL" clId="{6EB2E7BE-7C58-4DC5-8782-77FE6BEA5032}" dt="2024-09-18T06:31:26.206" v="15" actId="478"/>
        <pc:sldMasterMkLst>
          <pc:docMk/>
          <pc:sldMasterMk cId="0" sldId="2147483672"/>
        </pc:sldMasterMkLst>
        <pc:sldLayoutChg chg="delSp mod">
          <pc:chgData name="Ylärakkola Aino Poske" userId="d743112a-7d97-4f4d-95e8-e57284c53435" providerId="ADAL" clId="{6EB2E7BE-7C58-4DC5-8782-77FE6BEA5032}" dt="2024-09-18T06:30:30.191" v="12" actId="478"/>
          <pc:sldLayoutMkLst>
            <pc:docMk/>
            <pc:sldMasterMk cId="0" sldId="2147483672"/>
            <pc:sldLayoutMk cId="0" sldId="2147483679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0:33.438" v="13" actId="478"/>
          <pc:sldLayoutMkLst>
            <pc:docMk/>
            <pc:sldMasterMk cId="0" sldId="2147483672"/>
            <pc:sldLayoutMk cId="0" sldId="2147483681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0:35.455" v="14" actId="478"/>
          <pc:sldLayoutMkLst>
            <pc:docMk/>
            <pc:sldMasterMk cId="0" sldId="2147483672"/>
            <pc:sldLayoutMk cId="0" sldId="2147483682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26.206" v="15" actId="478"/>
          <pc:sldLayoutMkLst>
            <pc:docMk/>
            <pc:sldMasterMk cId="0" sldId="2147483672"/>
            <pc:sldLayoutMk cId="0" sldId="2147483686"/>
          </pc:sldLayoutMkLst>
        </pc:sldLayoutChg>
      </pc:sldMasterChg>
      <pc:sldMasterChg chg="addSp modSp modSldLayout">
        <pc:chgData name="Ylärakkola Aino Poske" userId="d743112a-7d97-4f4d-95e8-e57284c53435" providerId="ADAL" clId="{6EB2E7BE-7C58-4DC5-8782-77FE6BEA5032}" dt="2024-09-18T06:31:54.534" v="26" actId="478"/>
        <pc:sldMasterMkLst>
          <pc:docMk/>
          <pc:sldMasterMk cId="397361956" sldId="2147483691"/>
        </pc:sldMasterMkLst>
        <pc:sldLayoutChg chg="delSp mod">
          <pc:chgData name="Ylärakkola Aino Poske" userId="d743112a-7d97-4f4d-95e8-e57284c53435" providerId="ADAL" clId="{6EB2E7BE-7C58-4DC5-8782-77FE6BEA5032}" dt="2024-09-18T06:31:33.487" v="16" actId="478"/>
          <pc:sldLayoutMkLst>
            <pc:docMk/>
            <pc:sldMasterMk cId="397361956" sldId="2147483691"/>
            <pc:sldLayoutMk cId="1162920063" sldId="2147483694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35.054" v="17" actId="478"/>
          <pc:sldLayoutMkLst>
            <pc:docMk/>
            <pc:sldMasterMk cId="397361956" sldId="2147483691"/>
            <pc:sldLayoutMk cId="1218085291" sldId="2147483695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36.685" v="18" actId="478"/>
          <pc:sldLayoutMkLst>
            <pc:docMk/>
            <pc:sldMasterMk cId="397361956" sldId="2147483691"/>
            <pc:sldLayoutMk cId="1446573102" sldId="2147483696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38.902" v="19" actId="478"/>
          <pc:sldLayoutMkLst>
            <pc:docMk/>
            <pc:sldMasterMk cId="397361956" sldId="2147483691"/>
            <pc:sldLayoutMk cId="1556956735" sldId="2147483697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40.918" v="20" actId="478"/>
          <pc:sldLayoutMkLst>
            <pc:docMk/>
            <pc:sldMasterMk cId="397361956" sldId="2147483691"/>
            <pc:sldLayoutMk cId="574088655" sldId="2147483698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42.781" v="21" actId="478"/>
          <pc:sldLayoutMkLst>
            <pc:docMk/>
            <pc:sldMasterMk cId="397361956" sldId="2147483691"/>
            <pc:sldLayoutMk cId="3888414932" sldId="2147483699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44.518" v="22" actId="478"/>
          <pc:sldLayoutMkLst>
            <pc:docMk/>
            <pc:sldMasterMk cId="397361956" sldId="2147483691"/>
            <pc:sldLayoutMk cId="1419166971" sldId="2147483701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47.702" v="23" actId="478"/>
          <pc:sldLayoutMkLst>
            <pc:docMk/>
            <pc:sldMasterMk cId="397361956" sldId="2147483691"/>
            <pc:sldLayoutMk cId="1629898527" sldId="2147483703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49.268" v="24" actId="478"/>
          <pc:sldLayoutMkLst>
            <pc:docMk/>
            <pc:sldMasterMk cId="397361956" sldId="2147483691"/>
            <pc:sldLayoutMk cId="1236632282" sldId="2147483704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50.803" v="25" actId="478"/>
          <pc:sldLayoutMkLst>
            <pc:docMk/>
            <pc:sldMasterMk cId="397361956" sldId="2147483691"/>
            <pc:sldLayoutMk cId="1873408611" sldId="2147483705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1:54.534" v="26" actId="478"/>
          <pc:sldLayoutMkLst>
            <pc:docMk/>
            <pc:sldMasterMk cId="397361956" sldId="2147483691"/>
            <pc:sldLayoutMk cId="3631776625" sldId="2147483710"/>
          </pc:sldLayoutMkLst>
        </pc:sldLayoutChg>
      </pc:sldMasterChg>
      <pc:sldMasterChg chg="addSp modSp modSldLayout">
        <pc:chgData name="Ylärakkola Aino Poske" userId="d743112a-7d97-4f4d-95e8-e57284c53435" providerId="ADAL" clId="{6EB2E7BE-7C58-4DC5-8782-77FE6BEA5032}" dt="2024-09-18T06:33:10.700" v="33" actId="478"/>
        <pc:sldMasterMkLst>
          <pc:docMk/>
          <pc:sldMasterMk cId="947087627" sldId="2147483715"/>
        </pc:sldMasterMkLst>
        <pc:sldLayoutChg chg="delSp mod">
          <pc:chgData name="Ylärakkola Aino Poske" userId="d743112a-7d97-4f4d-95e8-e57284c53435" providerId="ADAL" clId="{6EB2E7BE-7C58-4DC5-8782-77FE6BEA5032}" dt="2024-09-18T06:32:53.935" v="27" actId="478"/>
          <pc:sldLayoutMkLst>
            <pc:docMk/>
            <pc:sldMasterMk cId="947087627" sldId="2147483715"/>
            <pc:sldLayoutMk cId="757356061" sldId="2147483717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2:57.973" v="28" actId="478"/>
          <pc:sldLayoutMkLst>
            <pc:docMk/>
            <pc:sldMasterMk cId="947087627" sldId="2147483715"/>
            <pc:sldLayoutMk cId="817949455" sldId="2147483721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00.317" v="29" actId="478"/>
          <pc:sldLayoutMkLst>
            <pc:docMk/>
            <pc:sldMasterMk cId="947087627" sldId="2147483715"/>
            <pc:sldLayoutMk cId="1202414645" sldId="2147483722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02.446" v="30" actId="478"/>
          <pc:sldLayoutMkLst>
            <pc:docMk/>
            <pc:sldMasterMk cId="947087627" sldId="2147483715"/>
            <pc:sldLayoutMk cId="863395689" sldId="2147483724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04.276" v="31" actId="478"/>
          <pc:sldLayoutMkLst>
            <pc:docMk/>
            <pc:sldMasterMk cId="947087627" sldId="2147483715"/>
            <pc:sldLayoutMk cId="3448582951" sldId="2147483725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08.877" v="32" actId="478"/>
          <pc:sldLayoutMkLst>
            <pc:docMk/>
            <pc:sldMasterMk cId="947087627" sldId="2147483715"/>
            <pc:sldLayoutMk cId="1557276681" sldId="2147483729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10.700" v="33" actId="478"/>
          <pc:sldLayoutMkLst>
            <pc:docMk/>
            <pc:sldMasterMk cId="947087627" sldId="2147483715"/>
            <pc:sldLayoutMk cId="3914017702" sldId="2147483730"/>
          </pc:sldLayoutMkLst>
        </pc:sldLayoutChg>
      </pc:sldMasterChg>
      <pc:sldMasterChg chg="addSp modSp modSldLayout">
        <pc:chgData name="Ylärakkola Aino Poske" userId="d743112a-7d97-4f4d-95e8-e57284c53435" providerId="ADAL" clId="{6EB2E7BE-7C58-4DC5-8782-77FE6BEA5032}" dt="2024-09-18T06:33:37.358" v="42" actId="478"/>
        <pc:sldMasterMkLst>
          <pc:docMk/>
          <pc:sldMasterMk cId="3929310655" sldId="2147483735"/>
        </pc:sldMasterMkLst>
        <pc:sldLayoutChg chg="delSp mod">
          <pc:chgData name="Ylärakkola Aino Poske" userId="d743112a-7d97-4f4d-95e8-e57284c53435" providerId="ADAL" clId="{6EB2E7BE-7C58-4DC5-8782-77FE6BEA5032}" dt="2024-09-18T06:33:16.009" v="34" actId="478"/>
          <pc:sldLayoutMkLst>
            <pc:docMk/>
            <pc:sldMasterMk cId="3929310655" sldId="2147483735"/>
            <pc:sldLayoutMk cId="3977743167" sldId="2147483737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17.740" v="35" actId="478"/>
          <pc:sldLayoutMkLst>
            <pc:docMk/>
            <pc:sldMasterMk cId="3929310655" sldId="2147483735"/>
            <pc:sldLayoutMk cId="1615135337" sldId="2147483738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19.699" v="36" actId="478"/>
          <pc:sldLayoutMkLst>
            <pc:docMk/>
            <pc:sldMasterMk cId="3929310655" sldId="2147483735"/>
            <pc:sldLayoutMk cId="2504409677" sldId="2147483739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23.124" v="37" actId="478"/>
          <pc:sldLayoutMkLst>
            <pc:docMk/>
            <pc:sldMasterMk cId="3929310655" sldId="2147483735"/>
            <pc:sldLayoutMk cId="2928969876" sldId="2147483742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25.118" v="38" actId="478"/>
          <pc:sldLayoutMkLst>
            <pc:docMk/>
            <pc:sldMasterMk cId="3929310655" sldId="2147483735"/>
            <pc:sldLayoutMk cId="3673206046" sldId="2147483743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26.885" v="39" actId="478"/>
          <pc:sldLayoutMkLst>
            <pc:docMk/>
            <pc:sldMasterMk cId="3929310655" sldId="2147483735"/>
            <pc:sldLayoutMk cId="3015919264" sldId="2147483744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30.055" v="40" actId="478"/>
          <pc:sldLayoutMkLst>
            <pc:docMk/>
            <pc:sldMasterMk cId="3929310655" sldId="2147483735"/>
            <pc:sldLayoutMk cId="3169505798" sldId="2147483747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31.829" v="41" actId="478"/>
          <pc:sldLayoutMkLst>
            <pc:docMk/>
            <pc:sldMasterMk cId="3929310655" sldId="2147483735"/>
            <pc:sldLayoutMk cId="2654904540" sldId="2147483748"/>
          </pc:sldLayoutMkLst>
        </pc:sldLayoutChg>
        <pc:sldLayoutChg chg="delSp mod">
          <pc:chgData name="Ylärakkola Aino Poske" userId="d743112a-7d97-4f4d-95e8-e57284c53435" providerId="ADAL" clId="{6EB2E7BE-7C58-4DC5-8782-77FE6BEA5032}" dt="2024-09-18T06:33:37.358" v="42" actId="478"/>
          <pc:sldLayoutMkLst>
            <pc:docMk/>
            <pc:sldMasterMk cId="3929310655" sldId="2147483735"/>
            <pc:sldLayoutMk cId="1950930458" sldId="2147483753"/>
          </pc:sldLayoutMkLst>
        </pc:sldLayoutChg>
      </pc:sldMasterChg>
    </pc:docChg>
  </pc:docChgLst>
  <pc:docChgLst>
    <pc:chgData name="Haltia Maila Lapin hyvinvointialue" userId="S::maila.haltia@lapha.fi::a5f087f6-37c4-4986-97ad-027c3514d92f" providerId="AD" clId="Web-{A4BA296F-4A70-1F39-3625-5C74ECF0A76A}"/>
    <pc:docChg chg="delSld modSld">
      <pc:chgData name="Haltia Maila Lapin hyvinvointialue" userId="S::maila.haltia@lapha.fi::a5f087f6-37c4-4986-97ad-027c3514d92f" providerId="AD" clId="Web-{A4BA296F-4A70-1F39-3625-5C74ECF0A76A}" dt="2024-10-28T11:29:24.566" v="151" actId="20577"/>
      <pc:docMkLst>
        <pc:docMk/>
      </pc:docMkLst>
      <pc:sldChg chg="del">
        <pc:chgData name="Haltia Maila Lapin hyvinvointialue" userId="S::maila.haltia@lapha.fi::a5f087f6-37c4-4986-97ad-027c3514d92f" providerId="AD" clId="Web-{A4BA296F-4A70-1F39-3625-5C74ECF0A76A}" dt="2024-10-28T11:26:22.599" v="28"/>
        <pc:sldMkLst>
          <pc:docMk/>
          <pc:sldMk cId="0" sldId="256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34.678" v="37"/>
        <pc:sldMkLst>
          <pc:docMk/>
          <pc:sldMk cId="0" sldId="258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25.443" v="32"/>
        <pc:sldMkLst>
          <pc:docMk/>
          <pc:sldMk cId="3978844870" sldId="315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23.053" v="29"/>
        <pc:sldMkLst>
          <pc:docMk/>
          <pc:sldMk cId="738611903" sldId="318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26.506" v="33"/>
        <pc:sldMkLst>
          <pc:docMk/>
          <pc:sldMk cId="3625980617" sldId="323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26.600" v="34"/>
        <pc:sldMkLst>
          <pc:docMk/>
          <pc:sldMk cId="1662172777" sldId="325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28.069" v="35"/>
        <pc:sldMkLst>
          <pc:docMk/>
          <pc:sldMk cId="2220353302" sldId="326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29.444" v="36"/>
        <pc:sldMkLst>
          <pc:docMk/>
          <pc:sldMk cId="1204205267" sldId="328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44.898" v="45"/>
        <pc:sldMkLst>
          <pc:docMk/>
          <pc:sldMk cId="2650682693" sldId="331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45.570" v="46"/>
        <pc:sldMkLst>
          <pc:docMk/>
          <pc:sldMk cId="398917666" sldId="332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45.914" v="47"/>
        <pc:sldMkLst>
          <pc:docMk/>
          <pc:sldMk cId="4106844619" sldId="336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8.055" v="61"/>
        <pc:sldMkLst>
          <pc:docMk/>
          <pc:sldMk cId="1568690429" sldId="338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36.819" v="39"/>
        <pc:sldMkLst>
          <pc:docMk/>
          <pc:sldMk cId="2617100229" sldId="339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40.726" v="40"/>
        <pc:sldMkLst>
          <pc:docMk/>
          <pc:sldMk cId="3124004026" sldId="340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43.038" v="42"/>
        <pc:sldMkLst>
          <pc:docMk/>
          <pc:sldMk cId="137243053" sldId="341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41.601" v="41"/>
        <pc:sldMkLst>
          <pc:docMk/>
          <pc:sldMk cId="1073001849" sldId="343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43.788" v="43"/>
        <pc:sldMkLst>
          <pc:docMk/>
          <pc:sldMk cId="706444168" sldId="346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3.414" v="54"/>
        <pc:sldMkLst>
          <pc:docMk/>
          <pc:sldMk cId="281525790" sldId="348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6.211" v="59"/>
        <pc:sldMkLst>
          <pc:docMk/>
          <pc:sldMk cId="2638811684" sldId="354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3.133" v="53"/>
        <pc:sldMkLst>
          <pc:docMk/>
          <pc:sldMk cId="2623316762" sldId="355"/>
        </pc:sldMkLst>
      </pc:sldChg>
      <pc:sldChg chg="modSp">
        <pc:chgData name="Haltia Maila Lapin hyvinvointialue" userId="S::maila.haltia@lapha.fi::a5f087f6-37c4-4986-97ad-027c3514d92f" providerId="AD" clId="Web-{A4BA296F-4A70-1F39-3625-5C74ECF0A76A}" dt="2024-10-28T11:23:12.022" v="8" actId="20577"/>
        <pc:sldMkLst>
          <pc:docMk/>
          <pc:sldMk cId="2903537245" sldId="360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23.490" v="30"/>
        <pc:sldMkLst>
          <pc:docMk/>
          <pc:sldMk cId="4101018891" sldId="380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24.787" v="31"/>
        <pc:sldMkLst>
          <pc:docMk/>
          <pc:sldMk cId="410914418" sldId="381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49.133" v="48"/>
        <pc:sldMkLst>
          <pc:docMk/>
          <pc:sldMk cId="844231949" sldId="382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7:06.743" v="62"/>
        <pc:sldMkLst>
          <pc:docMk/>
          <pc:sldMk cId="914788056" sldId="383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0.055" v="49"/>
        <pc:sldMkLst>
          <pc:docMk/>
          <pc:sldMk cId="1045036701" sldId="389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2.133" v="52"/>
        <pc:sldMkLst>
          <pc:docMk/>
          <pc:sldMk cId="887503404" sldId="390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6.743" v="60"/>
        <pc:sldMkLst>
          <pc:docMk/>
          <pc:sldMk cId="566754452" sldId="407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35.288" v="38"/>
        <pc:sldMkLst>
          <pc:docMk/>
          <pc:sldMk cId="2691678658" sldId="412"/>
        </pc:sldMkLst>
      </pc:sldChg>
      <pc:sldChg chg="modSp">
        <pc:chgData name="Haltia Maila Lapin hyvinvointialue" userId="S::maila.haltia@lapha.fi::a5f087f6-37c4-4986-97ad-027c3514d92f" providerId="AD" clId="Web-{A4BA296F-4A70-1F39-3625-5C74ECF0A76A}" dt="2024-10-28T11:29:24.566" v="151" actId="20577"/>
        <pc:sldMkLst>
          <pc:docMk/>
          <pc:sldMk cId="1304160738" sldId="413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4.352" v="56"/>
        <pc:sldMkLst>
          <pc:docMk/>
          <pc:sldMk cId="1248048859" sldId="419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6.164" v="57"/>
        <pc:sldMkLst>
          <pc:docMk/>
          <pc:sldMk cId="750372135" sldId="420"/>
        </pc:sldMkLst>
      </pc:sldChg>
      <pc:sldChg chg="modSp">
        <pc:chgData name="Haltia Maila Lapin hyvinvointialue" userId="S::maila.haltia@lapha.fi::a5f087f6-37c4-4986-97ad-027c3514d92f" providerId="AD" clId="Web-{A4BA296F-4A70-1F39-3625-5C74ECF0A76A}" dt="2024-10-28T11:20:42.120" v="1" actId="20577"/>
        <pc:sldMkLst>
          <pc:docMk/>
          <pc:sldMk cId="1311994037" sldId="422"/>
        </pc:sldMkLst>
      </pc:sldChg>
      <pc:sldChg chg="modSp">
        <pc:chgData name="Haltia Maila Lapin hyvinvointialue" userId="S::maila.haltia@lapha.fi::a5f087f6-37c4-4986-97ad-027c3514d92f" providerId="AD" clId="Web-{A4BA296F-4A70-1F39-3625-5C74ECF0A76A}" dt="2024-10-28T11:25:15.563" v="27" actId="20577"/>
        <pc:sldMkLst>
          <pc:docMk/>
          <pc:sldMk cId="1313800118" sldId="424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0.398" v="50"/>
        <pc:sldMkLst>
          <pc:docMk/>
          <pc:sldMk cId="3111837429" sldId="425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1.523" v="51"/>
        <pc:sldMkLst>
          <pc:docMk/>
          <pc:sldMk cId="2151967074" sldId="426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44.429" v="44"/>
        <pc:sldMkLst>
          <pc:docMk/>
          <pc:sldMk cId="3654029847" sldId="435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3.977" v="55"/>
        <pc:sldMkLst>
          <pc:docMk/>
          <pc:sldMk cId="1851737766" sldId="436"/>
        </pc:sldMkLst>
      </pc:sldChg>
      <pc:sldChg chg="del">
        <pc:chgData name="Haltia Maila Lapin hyvinvointialue" userId="S::maila.haltia@lapha.fi::a5f087f6-37c4-4986-97ad-027c3514d92f" providerId="AD" clId="Web-{A4BA296F-4A70-1F39-3625-5C74ECF0A76A}" dt="2024-10-28T11:26:56.196" v="58"/>
        <pc:sldMkLst>
          <pc:docMk/>
          <pc:sldMk cId="2890133238" sldId="437"/>
        </pc:sldMkLst>
      </pc:sldChg>
      <pc:sldChg chg="modSp">
        <pc:chgData name="Haltia Maila Lapin hyvinvointialue" userId="S::maila.haltia@lapha.fi::a5f087f6-37c4-4986-97ad-027c3514d92f" providerId="AD" clId="Web-{A4BA296F-4A70-1F39-3625-5C74ECF0A76A}" dt="2024-10-28T11:20:58.121" v="3" actId="20577"/>
        <pc:sldMkLst>
          <pc:docMk/>
          <pc:sldMk cId="3320816820" sldId="438"/>
        </pc:sldMkLst>
      </pc:sldChg>
    </pc:docChg>
  </pc:docChgLst>
  <pc:docChgLst>
    <pc:chgData name="Vuomajoki Pilvi Lapin hyvinvointialue" userId="S::pilvi.vuomajoki@lapha.fi::60d87394-98b4-48bf-b92d-e9dabc40c515" providerId="AD" clId="Web-{CFFAF493-C8C9-25E8-970A-43D99CC45134}"/>
    <pc:docChg chg="modSld">
      <pc:chgData name="Vuomajoki Pilvi Lapin hyvinvointialue" userId="S::pilvi.vuomajoki@lapha.fi::60d87394-98b4-48bf-b92d-e9dabc40c515" providerId="AD" clId="Web-{CFFAF493-C8C9-25E8-970A-43D99CC45134}" dt="2024-10-17T04:56:53.206" v="4"/>
      <pc:docMkLst>
        <pc:docMk/>
      </pc:docMkLst>
      <pc:sldChg chg="modNotes">
        <pc:chgData name="Vuomajoki Pilvi Lapin hyvinvointialue" userId="S::pilvi.vuomajoki@lapha.fi::60d87394-98b4-48bf-b92d-e9dabc40c515" providerId="AD" clId="Web-{CFFAF493-C8C9-25E8-970A-43D99CC45134}" dt="2024-10-17T04:56:53.206" v="4"/>
        <pc:sldMkLst>
          <pc:docMk/>
          <pc:sldMk cId="2691678658" sldId="412"/>
        </pc:sldMkLst>
      </pc:sldChg>
      <pc:sldChg chg="modSp">
        <pc:chgData name="Vuomajoki Pilvi Lapin hyvinvointialue" userId="S::pilvi.vuomajoki@lapha.fi::60d87394-98b4-48bf-b92d-e9dabc40c515" providerId="AD" clId="Web-{CFFAF493-C8C9-25E8-970A-43D99CC45134}" dt="2024-10-17T04:55:49.861" v="1" actId="14100"/>
        <pc:sldMkLst>
          <pc:docMk/>
          <pc:sldMk cId="2890133238" sldId="437"/>
        </pc:sldMkLst>
      </pc:sldChg>
    </pc:docChg>
  </pc:docChgLst>
  <pc:docChgLst>
    <pc:chgData name="Vuomajoki Pilvi Lapin hyvinvointialue" userId="S::pilvi.vuomajoki@lapha.fi::60d87394-98b4-48bf-b92d-e9dabc40c515" providerId="AD" clId="Web-{08DFF170-4CE4-3C2A-11C4-5EE52C86AD7B}"/>
    <pc:docChg chg="addSld delSld modSld sldOrd">
      <pc:chgData name="Vuomajoki Pilvi Lapin hyvinvointialue" userId="S::pilvi.vuomajoki@lapha.fi::60d87394-98b4-48bf-b92d-e9dabc40c515" providerId="AD" clId="Web-{08DFF170-4CE4-3C2A-11C4-5EE52C86AD7B}" dt="2024-09-11T08:24:46.428" v="906"/>
      <pc:docMkLst>
        <pc:docMk/>
      </pc:docMkLst>
      <pc:sldChg chg="modSp">
        <pc:chgData name="Vuomajoki Pilvi Lapin hyvinvointialue" userId="S::pilvi.vuomajoki@lapha.fi::60d87394-98b4-48bf-b92d-e9dabc40c515" providerId="AD" clId="Web-{08DFF170-4CE4-3C2A-11C4-5EE52C86AD7B}" dt="2024-09-11T07:09:28.669" v="32" actId="20577"/>
        <pc:sldMkLst>
          <pc:docMk/>
          <pc:sldMk cId="0" sldId="258"/>
        </pc:sldMkLst>
      </pc:sldChg>
      <pc:sldChg chg="modNotes">
        <pc:chgData name="Vuomajoki Pilvi Lapin hyvinvointialue" userId="S::pilvi.vuomajoki@lapha.fi::60d87394-98b4-48bf-b92d-e9dabc40c515" providerId="AD" clId="Web-{08DFF170-4CE4-3C2A-11C4-5EE52C86AD7B}" dt="2024-09-11T07:51:46.713" v="524"/>
        <pc:sldMkLst>
          <pc:docMk/>
          <pc:sldMk cId="2650682693" sldId="331"/>
        </pc:sldMkLst>
      </pc:sldChg>
      <pc:sldChg chg="modNotes">
        <pc:chgData name="Vuomajoki Pilvi Lapin hyvinvointialue" userId="S::pilvi.vuomajoki@lapha.fi::60d87394-98b4-48bf-b92d-e9dabc40c515" providerId="AD" clId="Web-{08DFF170-4CE4-3C2A-11C4-5EE52C86AD7B}" dt="2024-09-11T07:28:59.063" v="367"/>
        <pc:sldMkLst>
          <pc:docMk/>
          <pc:sldMk cId="2617100229" sldId="339"/>
        </pc:sldMkLst>
      </pc:sldChg>
      <pc:sldChg chg="modSp modNotes">
        <pc:chgData name="Vuomajoki Pilvi Lapin hyvinvointialue" userId="S::pilvi.vuomajoki@lapha.fi::60d87394-98b4-48bf-b92d-e9dabc40c515" providerId="AD" clId="Web-{08DFF170-4CE4-3C2A-11C4-5EE52C86AD7B}" dt="2024-09-11T07:30:14.316" v="430"/>
        <pc:sldMkLst>
          <pc:docMk/>
          <pc:sldMk cId="3124004026" sldId="340"/>
        </pc:sldMkLst>
      </pc:sldChg>
      <pc:sldChg chg="modNotes">
        <pc:chgData name="Vuomajoki Pilvi Lapin hyvinvointialue" userId="S::pilvi.vuomajoki@lapha.fi::60d87394-98b4-48bf-b92d-e9dabc40c515" providerId="AD" clId="Web-{08DFF170-4CE4-3C2A-11C4-5EE52C86AD7B}" dt="2024-09-11T07:30:37.644" v="453"/>
        <pc:sldMkLst>
          <pc:docMk/>
          <pc:sldMk cId="137243053" sldId="341"/>
        </pc:sldMkLst>
      </pc:sldChg>
      <pc:sldChg chg="modNotes">
        <pc:chgData name="Vuomajoki Pilvi Lapin hyvinvointialue" userId="S::pilvi.vuomajoki@lapha.fi::60d87394-98b4-48bf-b92d-e9dabc40c515" providerId="AD" clId="Web-{08DFF170-4CE4-3C2A-11C4-5EE52C86AD7B}" dt="2024-09-11T07:26:01.620" v="273"/>
        <pc:sldMkLst>
          <pc:docMk/>
          <pc:sldMk cId="1073001849" sldId="343"/>
        </pc:sldMkLst>
      </pc:sldChg>
      <pc:sldChg chg="modSp modNotes">
        <pc:chgData name="Vuomajoki Pilvi Lapin hyvinvointialue" userId="S::pilvi.vuomajoki@lapha.fi::60d87394-98b4-48bf-b92d-e9dabc40c515" providerId="AD" clId="Web-{08DFF170-4CE4-3C2A-11C4-5EE52C86AD7B}" dt="2024-09-11T07:26:49.981" v="324"/>
        <pc:sldMkLst>
          <pc:docMk/>
          <pc:sldMk cId="706444168" sldId="346"/>
        </pc:sldMkLst>
      </pc:sldChg>
      <pc:sldChg chg="addSp delSp modSp modNotes">
        <pc:chgData name="Vuomajoki Pilvi Lapin hyvinvointialue" userId="S::pilvi.vuomajoki@lapha.fi::60d87394-98b4-48bf-b92d-e9dabc40c515" providerId="AD" clId="Web-{08DFF170-4CE4-3C2A-11C4-5EE52C86AD7B}" dt="2024-09-11T08:24:46.428" v="906"/>
        <pc:sldMkLst>
          <pc:docMk/>
          <pc:sldMk cId="281525790" sldId="348"/>
        </pc:sldMkLst>
      </pc:sldChg>
      <pc:sldChg chg="modSp">
        <pc:chgData name="Vuomajoki Pilvi Lapin hyvinvointialue" userId="S::pilvi.vuomajoki@lapha.fi::60d87394-98b4-48bf-b92d-e9dabc40c515" providerId="AD" clId="Web-{08DFF170-4CE4-3C2A-11C4-5EE52C86AD7B}" dt="2024-09-11T08:22:14.018" v="824" actId="20577"/>
        <pc:sldMkLst>
          <pc:docMk/>
          <pc:sldMk cId="2638811684" sldId="354"/>
        </pc:sldMkLst>
      </pc:sldChg>
      <pc:sldChg chg="addSp modSp">
        <pc:chgData name="Vuomajoki Pilvi Lapin hyvinvointialue" userId="S::pilvi.vuomajoki@lapha.fi::60d87394-98b4-48bf-b92d-e9dabc40c515" providerId="AD" clId="Web-{08DFF170-4CE4-3C2A-11C4-5EE52C86AD7B}" dt="2024-09-11T07:58:09.850" v="546" actId="20577"/>
        <pc:sldMkLst>
          <pc:docMk/>
          <pc:sldMk cId="2623316762" sldId="355"/>
        </pc:sldMkLst>
      </pc:sldChg>
      <pc:sldChg chg="modNotes">
        <pc:chgData name="Vuomajoki Pilvi Lapin hyvinvointialue" userId="S::pilvi.vuomajoki@lapha.fi::60d87394-98b4-48bf-b92d-e9dabc40c515" providerId="AD" clId="Web-{08DFF170-4CE4-3C2A-11C4-5EE52C86AD7B}" dt="2024-09-11T07:52:35.590" v="533"/>
        <pc:sldMkLst>
          <pc:docMk/>
          <pc:sldMk cId="887503404" sldId="390"/>
        </pc:sldMkLst>
      </pc:sldChg>
      <pc:sldChg chg="del">
        <pc:chgData name="Vuomajoki Pilvi Lapin hyvinvointialue" userId="S::pilvi.vuomajoki@lapha.fi::60d87394-98b4-48bf-b92d-e9dabc40c515" providerId="AD" clId="Web-{08DFF170-4CE4-3C2A-11C4-5EE52C86AD7B}" dt="2024-09-11T07:58:17.897" v="547"/>
        <pc:sldMkLst>
          <pc:docMk/>
          <pc:sldMk cId="1109522132" sldId="399"/>
        </pc:sldMkLst>
      </pc:sldChg>
      <pc:sldChg chg="ord">
        <pc:chgData name="Vuomajoki Pilvi Lapin hyvinvointialue" userId="S::pilvi.vuomajoki@lapha.fi::60d87394-98b4-48bf-b92d-e9dabc40c515" providerId="AD" clId="Web-{08DFF170-4CE4-3C2A-11C4-5EE52C86AD7B}" dt="2024-09-11T07:45:47.968" v="456"/>
        <pc:sldMkLst>
          <pc:docMk/>
          <pc:sldMk cId="15146063" sldId="404"/>
        </pc:sldMkLst>
      </pc:sldChg>
      <pc:sldChg chg="modSp modNotes">
        <pc:chgData name="Vuomajoki Pilvi Lapin hyvinvointialue" userId="S::pilvi.vuomajoki@lapha.fi::60d87394-98b4-48bf-b92d-e9dabc40c515" providerId="AD" clId="Web-{08DFF170-4CE4-3C2A-11C4-5EE52C86AD7B}" dt="2024-09-11T07:13:28.957" v="81" actId="20577"/>
        <pc:sldMkLst>
          <pc:docMk/>
          <pc:sldMk cId="2691678658" sldId="412"/>
        </pc:sldMkLst>
      </pc:sldChg>
      <pc:sldChg chg="modSp">
        <pc:chgData name="Vuomajoki Pilvi Lapin hyvinvointialue" userId="S::pilvi.vuomajoki@lapha.fi::60d87394-98b4-48bf-b92d-e9dabc40c515" providerId="AD" clId="Web-{08DFF170-4CE4-3C2A-11C4-5EE52C86AD7B}" dt="2024-09-11T08:17:05.727" v="639" actId="20577"/>
        <pc:sldMkLst>
          <pc:docMk/>
          <pc:sldMk cId="1248048859" sldId="419"/>
        </pc:sldMkLst>
      </pc:sldChg>
      <pc:sldChg chg="addSp delSp modSp">
        <pc:chgData name="Vuomajoki Pilvi Lapin hyvinvointialue" userId="S::pilvi.vuomajoki@lapha.fi::60d87394-98b4-48bf-b92d-e9dabc40c515" providerId="AD" clId="Web-{08DFF170-4CE4-3C2A-11C4-5EE52C86AD7B}" dt="2024-09-11T08:20:52.422" v="790" actId="1076"/>
        <pc:sldMkLst>
          <pc:docMk/>
          <pc:sldMk cId="750372135" sldId="420"/>
        </pc:sldMkLst>
      </pc:sldChg>
      <pc:sldChg chg="addSp delSp modSp add replId">
        <pc:chgData name="Vuomajoki Pilvi Lapin hyvinvointialue" userId="S::pilvi.vuomajoki@lapha.fi::60d87394-98b4-48bf-b92d-e9dabc40c515" providerId="AD" clId="Web-{08DFF170-4CE4-3C2A-11C4-5EE52C86AD7B}" dt="2024-09-11T07:46:42.314" v="489" actId="20577"/>
        <pc:sldMkLst>
          <pc:docMk/>
          <pc:sldMk cId="3654029847" sldId="435"/>
        </pc:sldMkLst>
      </pc:sldChg>
      <pc:sldChg chg="add replId">
        <pc:chgData name="Vuomajoki Pilvi Lapin hyvinvointialue" userId="S::pilvi.vuomajoki@lapha.fi::60d87394-98b4-48bf-b92d-e9dabc40c515" providerId="AD" clId="Web-{08DFF170-4CE4-3C2A-11C4-5EE52C86AD7B}" dt="2024-09-11T08:07:12.381" v="548"/>
        <pc:sldMkLst>
          <pc:docMk/>
          <pc:sldMk cId="1851737766" sldId="436"/>
        </pc:sldMkLst>
      </pc:sldChg>
    </pc:docChg>
  </pc:docChgLst>
  <pc:docChgLst>
    <pc:chgData name="Häyry Marjo Poske" userId="d27b276a-e359-4652-8298-3c59a3175941" providerId="ADAL" clId="{20D6050F-1F28-42EF-ABE0-DB28B5E52029}"/>
    <pc:docChg chg="undo custSel addSld delSld modSld">
      <pc:chgData name="Häyry Marjo Poske" userId="d27b276a-e359-4652-8298-3c59a3175941" providerId="ADAL" clId="{20D6050F-1F28-42EF-ABE0-DB28B5E52029}" dt="2025-07-01T07:49:24.666" v="480" actId="5793"/>
      <pc:docMkLst>
        <pc:docMk/>
      </pc:docMkLst>
      <pc:sldChg chg="modSp">
        <pc:chgData name="Häyry Marjo Poske" userId="d27b276a-e359-4652-8298-3c59a3175941" providerId="ADAL" clId="{20D6050F-1F28-42EF-ABE0-DB28B5E52029}" dt="2025-07-01T07:12:39.390" v="14"/>
        <pc:sldMkLst>
          <pc:docMk/>
          <pc:sldMk cId="1472257617" sldId="258"/>
        </pc:sldMkLst>
      </pc:sldChg>
      <pc:sldChg chg="modSp mod">
        <pc:chgData name="Häyry Marjo Poske" userId="d27b276a-e359-4652-8298-3c59a3175941" providerId="ADAL" clId="{20D6050F-1F28-42EF-ABE0-DB28B5E52029}" dt="2025-07-01T07:13:08.336" v="56" actId="20577"/>
        <pc:sldMkLst>
          <pc:docMk/>
          <pc:sldMk cId="3973466587" sldId="259"/>
        </pc:sldMkLst>
      </pc:sldChg>
      <pc:sldChg chg="addSp delSp modSp mod modClrScheme chgLayout">
        <pc:chgData name="Häyry Marjo Poske" userId="d27b276a-e359-4652-8298-3c59a3175941" providerId="ADAL" clId="{20D6050F-1F28-42EF-ABE0-DB28B5E52029}" dt="2025-07-01T07:13:57.376" v="62" actId="26606"/>
        <pc:sldMkLst>
          <pc:docMk/>
          <pc:sldMk cId="1905072782" sldId="260"/>
        </pc:sldMkLst>
      </pc:sldChg>
      <pc:sldChg chg="modSp mod">
        <pc:chgData name="Häyry Marjo Poske" userId="d27b276a-e359-4652-8298-3c59a3175941" providerId="ADAL" clId="{20D6050F-1F28-42EF-ABE0-DB28B5E52029}" dt="2025-07-01T07:15:35.194" v="75"/>
        <pc:sldMkLst>
          <pc:docMk/>
          <pc:sldMk cId="774565388" sldId="261"/>
        </pc:sldMkLst>
      </pc:sldChg>
      <pc:sldChg chg="modSp mod">
        <pc:chgData name="Häyry Marjo Poske" userId="d27b276a-e359-4652-8298-3c59a3175941" providerId="ADAL" clId="{20D6050F-1F28-42EF-ABE0-DB28B5E52029}" dt="2025-07-01T07:15:55.244" v="77" actId="27636"/>
        <pc:sldMkLst>
          <pc:docMk/>
          <pc:sldMk cId="1868202425" sldId="262"/>
        </pc:sldMkLst>
      </pc:sldChg>
      <pc:sldChg chg="modSp mod">
        <pc:chgData name="Häyry Marjo Poske" userId="d27b276a-e359-4652-8298-3c59a3175941" providerId="ADAL" clId="{20D6050F-1F28-42EF-ABE0-DB28B5E52029}" dt="2025-07-01T07:16:25.997" v="80"/>
        <pc:sldMkLst>
          <pc:docMk/>
          <pc:sldMk cId="2496842290" sldId="265"/>
        </pc:sldMkLst>
      </pc:sldChg>
      <pc:sldChg chg="modNotesTx">
        <pc:chgData name="Häyry Marjo Poske" userId="d27b276a-e359-4652-8298-3c59a3175941" providerId="ADAL" clId="{20D6050F-1F28-42EF-ABE0-DB28B5E52029}" dt="2025-07-01T07:16:43.494" v="82" actId="6549"/>
        <pc:sldMkLst>
          <pc:docMk/>
          <pc:sldMk cId="3630539900" sldId="267"/>
        </pc:sldMkLst>
      </pc:sldChg>
      <pc:sldChg chg="modSp">
        <pc:chgData name="Häyry Marjo Poske" userId="d27b276a-e359-4652-8298-3c59a3175941" providerId="ADAL" clId="{20D6050F-1F28-42EF-ABE0-DB28B5E52029}" dt="2025-07-01T07:19:27.563" v="87"/>
        <pc:sldMkLst>
          <pc:docMk/>
          <pc:sldMk cId="1950087534" sldId="274"/>
        </pc:sldMkLst>
      </pc:sldChg>
      <pc:sldChg chg="addSp delSp modSp mod modClrScheme chgLayout">
        <pc:chgData name="Häyry Marjo Poske" userId="d27b276a-e359-4652-8298-3c59a3175941" providerId="ADAL" clId="{20D6050F-1F28-42EF-ABE0-DB28B5E52029}" dt="2025-07-01T07:19:38.525" v="89" actId="700"/>
        <pc:sldMkLst>
          <pc:docMk/>
          <pc:sldMk cId="1683346460" sldId="275"/>
        </pc:sldMkLst>
      </pc:sldChg>
      <pc:sldChg chg="modSp mod">
        <pc:chgData name="Häyry Marjo Poske" userId="d27b276a-e359-4652-8298-3c59a3175941" providerId="ADAL" clId="{20D6050F-1F28-42EF-ABE0-DB28B5E52029}" dt="2025-07-01T07:20:30.621" v="121" actId="404"/>
        <pc:sldMkLst>
          <pc:docMk/>
          <pc:sldMk cId="3991474464" sldId="278"/>
        </pc:sldMkLst>
      </pc:sldChg>
      <pc:sldChg chg="modSp mod">
        <pc:chgData name="Häyry Marjo Poske" userId="d27b276a-e359-4652-8298-3c59a3175941" providerId="ADAL" clId="{20D6050F-1F28-42EF-ABE0-DB28B5E52029}" dt="2025-07-01T07:21:06.693" v="134"/>
        <pc:sldMkLst>
          <pc:docMk/>
          <pc:sldMk cId="2718686999" sldId="279"/>
        </pc:sldMkLst>
      </pc:sldChg>
      <pc:sldChg chg="modSp mod">
        <pc:chgData name="Häyry Marjo Poske" userId="d27b276a-e359-4652-8298-3c59a3175941" providerId="ADAL" clId="{20D6050F-1F28-42EF-ABE0-DB28B5E52029}" dt="2025-07-01T07:22:16.408" v="152"/>
        <pc:sldMkLst>
          <pc:docMk/>
          <pc:sldMk cId="1398586977" sldId="288"/>
        </pc:sldMkLst>
      </pc:sldChg>
      <pc:sldChg chg="modSp mod modClrScheme chgLayout">
        <pc:chgData name="Häyry Marjo Poske" userId="d27b276a-e359-4652-8298-3c59a3175941" providerId="ADAL" clId="{20D6050F-1F28-42EF-ABE0-DB28B5E52029}" dt="2025-07-01T07:22:24.183" v="153" actId="700"/>
        <pc:sldMkLst>
          <pc:docMk/>
          <pc:sldMk cId="2577310673" sldId="289"/>
        </pc:sldMkLst>
      </pc:sldChg>
      <pc:sldChg chg="add">
        <pc:chgData name="Häyry Marjo Poske" userId="d27b276a-e359-4652-8298-3c59a3175941" providerId="ADAL" clId="{20D6050F-1F28-42EF-ABE0-DB28B5E52029}" dt="2025-07-01T07:30:27.562" v="219"/>
        <pc:sldMkLst>
          <pc:docMk/>
          <pc:sldMk cId="3995607" sldId="291"/>
        </pc:sldMkLst>
      </pc:sldChg>
      <pc:sldChg chg="modSp mod">
        <pc:chgData name="Häyry Marjo Poske" userId="d27b276a-e359-4652-8298-3c59a3175941" providerId="ADAL" clId="{20D6050F-1F28-42EF-ABE0-DB28B5E52029}" dt="2025-07-01T07:32:54.251" v="239"/>
        <pc:sldMkLst>
          <pc:docMk/>
          <pc:sldMk cId="3492337639" sldId="351"/>
        </pc:sldMkLst>
      </pc:sldChg>
      <pc:sldChg chg="modSp mod">
        <pc:chgData name="Häyry Marjo Poske" userId="d27b276a-e359-4652-8298-3c59a3175941" providerId="ADAL" clId="{20D6050F-1F28-42EF-ABE0-DB28B5E52029}" dt="2025-07-01T07:24:40.940" v="205" actId="20577"/>
        <pc:sldMkLst>
          <pc:docMk/>
          <pc:sldMk cId="2903537245" sldId="360"/>
        </pc:sldMkLst>
      </pc:sldChg>
      <pc:sldChg chg="modSp mod">
        <pc:chgData name="Häyry Marjo Poske" userId="d27b276a-e359-4652-8298-3c59a3175941" providerId="ADAL" clId="{20D6050F-1F28-42EF-ABE0-DB28B5E52029}" dt="2025-07-01T07:25:49.802" v="215" actId="1076"/>
        <pc:sldMkLst>
          <pc:docMk/>
          <pc:sldMk cId="1747299828" sldId="361"/>
        </pc:sldMkLst>
      </pc:sldChg>
      <pc:sldChg chg="del">
        <pc:chgData name="Häyry Marjo Poske" userId="d27b276a-e359-4652-8298-3c59a3175941" providerId="ADAL" clId="{20D6050F-1F28-42EF-ABE0-DB28B5E52029}" dt="2025-07-01T07:25:56.275" v="216" actId="47"/>
        <pc:sldMkLst>
          <pc:docMk/>
          <pc:sldMk cId="1679778708" sldId="362"/>
        </pc:sldMkLst>
      </pc:sldChg>
      <pc:sldChg chg="modSp del mod">
        <pc:chgData name="Häyry Marjo Poske" userId="d27b276a-e359-4652-8298-3c59a3175941" providerId="ADAL" clId="{20D6050F-1F28-42EF-ABE0-DB28B5E52029}" dt="2025-07-01T07:39:54.713" v="294" actId="47"/>
        <pc:sldMkLst>
          <pc:docMk/>
          <pc:sldMk cId="1029074775" sldId="370"/>
        </pc:sldMkLst>
      </pc:sldChg>
      <pc:sldChg chg="modSp mod modClrScheme chgLayout">
        <pc:chgData name="Häyry Marjo Poske" userId="d27b276a-e359-4652-8298-3c59a3175941" providerId="ADAL" clId="{20D6050F-1F28-42EF-ABE0-DB28B5E52029}" dt="2025-07-01T07:38:17.266" v="274" actId="700"/>
        <pc:sldMkLst>
          <pc:docMk/>
          <pc:sldMk cId="4042159546" sldId="372"/>
        </pc:sldMkLst>
      </pc:sldChg>
      <pc:sldChg chg="modSp mod modNotesTx">
        <pc:chgData name="Häyry Marjo Poske" userId="d27b276a-e359-4652-8298-3c59a3175941" providerId="ADAL" clId="{20D6050F-1F28-42EF-ABE0-DB28B5E52029}" dt="2025-07-01T07:42:31.196" v="361" actId="6549"/>
        <pc:sldMkLst>
          <pc:docMk/>
          <pc:sldMk cId="2789634932" sldId="374"/>
        </pc:sldMkLst>
      </pc:sldChg>
      <pc:sldChg chg="modSp mod">
        <pc:chgData name="Häyry Marjo Poske" userId="d27b276a-e359-4652-8298-3c59a3175941" providerId="ADAL" clId="{20D6050F-1F28-42EF-ABE0-DB28B5E52029}" dt="2025-07-01T07:33:06.003" v="252" actId="20577"/>
        <pc:sldMkLst>
          <pc:docMk/>
          <pc:sldMk cId="1372915132" sldId="384"/>
        </pc:sldMkLst>
      </pc:sldChg>
      <pc:sldChg chg="modSp mod">
        <pc:chgData name="Häyry Marjo Poske" userId="d27b276a-e359-4652-8298-3c59a3175941" providerId="ADAL" clId="{20D6050F-1F28-42EF-ABE0-DB28B5E52029}" dt="2025-07-01T07:40:05.376" v="317" actId="20577"/>
        <pc:sldMkLst>
          <pc:docMk/>
          <pc:sldMk cId="1602507038" sldId="385"/>
        </pc:sldMkLst>
      </pc:sldChg>
      <pc:sldChg chg="modSp mod">
        <pc:chgData name="Häyry Marjo Poske" userId="d27b276a-e359-4652-8298-3c59a3175941" providerId="ADAL" clId="{20D6050F-1F28-42EF-ABE0-DB28B5E52029}" dt="2025-07-01T07:44:13.239" v="379" actId="20577"/>
        <pc:sldMkLst>
          <pc:docMk/>
          <pc:sldMk cId="3824905175" sldId="386"/>
        </pc:sldMkLst>
      </pc:sldChg>
      <pc:sldChg chg="modNotesTx">
        <pc:chgData name="Häyry Marjo Poske" userId="d27b276a-e359-4652-8298-3c59a3175941" providerId="ADAL" clId="{20D6050F-1F28-42EF-ABE0-DB28B5E52029}" dt="2025-07-01T07:45:20.044" v="392" actId="6549"/>
        <pc:sldMkLst>
          <pc:docMk/>
          <pc:sldMk cId="1860028365" sldId="398"/>
        </pc:sldMkLst>
      </pc:sldChg>
      <pc:sldChg chg="modSp mod modClrScheme chgLayout">
        <pc:chgData name="Häyry Marjo Poske" userId="d27b276a-e359-4652-8298-3c59a3175941" providerId="ADAL" clId="{20D6050F-1F28-42EF-ABE0-DB28B5E52029}" dt="2025-07-01T07:32:25.946" v="220" actId="700"/>
        <pc:sldMkLst>
          <pc:docMk/>
          <pc:sldMk cId="3392602671" sldId="408"/>
        </pc:sldMkLst>
      </pc:sldChg>
      <pc:sldChg chg="modSp mod modClrScheme chgLayout">
        <pc:chgData name="Häyry Marjo Poske" userId="d27b276a-e359-4652-8298-3c59a3175941" providerId="ADAL" clId="{20D6050F-1F28-42EF-ABE0-DB28B5E52029}" dt="2025-07-01T07:38:20.954" v="275" actId="700"/>
        <pc:sldMkLst>
          <pc:docMk/>
          <pc:sldMk cId="1048628730" sldId="409"/>
        </pc:sldMkLst>
      </pc:sldChg>
      <pc:sldChg chg="modSp mod modClrScheme chgLayout">
        <pc:chgData name="Häyry Marjo Poske" userId="d27b276a-e359-4652-8298-3c59a3175941" providerId="ADAL" clId="{20D6050F-1F28-42EF-ABE0-DB28B5E52029}" dt="2025-07-01T07:42:38.124" v="362" actId="700"/>
        <pc:sldMkLst>
          <pc:docMk/>
          <pc:sldMk cId="1281019638" sldId="410"/>
        </pc:sldMkLst>
      </pc:sldChg>
      <pc:sldChg chg="modSp mod">
        <pc:chgData name="Häyry Marjo Poske" userId="d27b276a-e359-4652-8298-3c59a3175941" providerId="ADAL" clId="{20D6050F-1F28-42EF-ABE0-DB28B5E52029}" dt="2025-07-01T07:48:09.223" v="443" actId="27636"/>
        <pc:sldMkLst>
          <pc:docMk/>
          <pc:sldMk cId="3221306267" sldId="411"/>
        </pc:sldMkLst>
      </pc:sldChg>
      <pc:sldChg chg="modSp mod">
        <pc:chgData name="Häyry Marjo Poske" userId="d27b276a-e359-4652-8298-3c59a3175941" providerId="ADAL" clId="{20D6050F-1F28-42EF-ABE0-DB28B5E52029}" dt="2025-07-01T07:33:13.729" v="253" actId="404"/>
        <pc:sldMkLst>
          <pc:docMk/>
          <pc:sldMk cId="338806797" sldId="414"/>
        </pc:sldMkLst>
      </pc:sldChg>
      <pc:sldChg chg="modSp mod">
        <pc:chgData name="Häyry Marjo Poske" userId="d27b276a-e359-4652-8298-3c59a3175941" providerId="ADAL" clId="{20D6050F-1F28-42EF-ABE0-DB28B5E52029}" dt="2025-07-01T07:40:10.579" v="318" actId="404"/>
        <pc:sldMkLst>
          <pc:docMk/>
          <pc:sldMk cId="3334737543" sldId="415"/>
        </pc:sldMkLst>
      </pc:sldChg>
      <pc:sldChg chg="modSp mod">
        <pc:chgData name="Häyry Marjo Poske" userId="d27b276a-e359-4652-8298-3c59a3175941" providerId="ADAL" clId="{20D6050F-1F28-42EF-ABE0-DB28B5E52029}" dt="2025-07-01T07:44:20.663" v="380" actId="404"/>
        <pc:sldMkLst>
          <pc:docMk/>
          <pc:sldMk cId="2725943668" sldId="416"/>
        </pc:sldMkLst>
      </pc:sldChg>
      <pc:sldChg chg="del">
        <pc:chgData name="Häyry Marjo Poske" userId="d27b276a-e359-4652-8298-3c59a3175941" providerId="ADAL" clId="{20D6050F-1F28-42EF-ABE0-DB28B5E52029}" dt="2025-07-01T07:48:06.337" v="441" actId="47"/>
        <pc:sldMkLst>
          <pc:docMk/>
          <pc:sldMk cId="2014789657" sldId="417"/>
        </pc:sldMkLst>
      </pc:sldChg>
      <pc:sldChg chg="modSp mod">
        <pc:chgData name="Häyry Marjo Poske" userId="d27b276a-e359-4652-8298-3c59a3175941" providerId="ADAL" clId="{20D6050F-1F28-42EF-ABE0-DB28B5E52029}" dt="2025-07-01T07:34:52.818" v="266" actId="404"/>
        <pc:sldMkLst>
          <pc:docMk/>
          <pc:sldMk cId="3440190725" sldId="418"/>
        </pc:sldMkLst>
      </pc:sldChg>
      <pc:sldChg chg="del">
        <pc:chgData name="Häyry Marjo Poske" userId="d27b276a-e359-4652-8298-3c59a3175941" providerId="ADAL" clId="{20D6050F-1F28-42EF-ABE0-DB28B5E52029}" dt="2025-07-01T07:26:01.421" v="217" actId="47"/>
        <pc:sldMkLst>
          <pc:docMk/>
          <pc:sldMk cId="1313800118" sldId="424"/>
        </pc:sldMkLst>
      </pc:sldChg>
      <pc:sldChg chg="modSp mod">
        <pc:chgData name="Häyry Marjo Poske" userId="d27b276a-e359-4652-8298-3c59a3175941" providerId="ADAL" clId="{20D6050F-1F28-42EF-ABE0-DB28B5E52029}" dt="2025-07-01T07:23:58.306" v="195"/>
        <pc:sldMkLst>
          <pc:docMk/>
          <pc:sldMk cId="4174090706" sldId="427"/>
        </pc:sldMkLst>
      </pc:sldChg>
      <pc:sldChg chg="modSp mod">
        <pc:chgData name="Häyry Marjo Poske" userId="d27b276a-e359-4652-8298-3c59a3175941" providerId="ADAL" clId="{20D6050F-1F28-42EF-ABE0-DB28B5E52029}" dt="2025-07-01T07:33:38.368" v="264"/>
        <pc:sldMkLst>
          <pc:docMk/>
          <pc:sldMk cId="2022672309" sldId="429"/>
        </pc:sldMkLst>
      </pc:sldChg>
      <pc:sldChg chg="modSp mod">
        <pc:chgData name="Häyry Marjo Poske" userId="d27b276a-e359-4652-8298-3c59a3175941" providerId="ADAL" clId="{20D6050F-1F28-42EF-ABE0-DB28B5E52029}" dt="2025-07-01T07:40:37.681" v="331"/>
        <pc:sldMkLst>
          <pc:docMk/>
          <pc:sldMk cId="3066724044" sldId="431"/>
        </pc:sldMkLst>
      </pc:sldChg>
      <pc:sldChg chg="modSp mod">
        <pc:chgData name="Häyry Marjo Poske" userId="d27b276a-e359-4652-8298-3c59a3175941" providerId="ADAL" clId="{20D6050F-1F28-42EF-ABE0-DB28B5E52029}" dt="2025-07-01T07:44:43.743" v="391"/>
        <pc:sldMkLst>
          <pc:docMk/>
          <pc:sldMk cId="3134193228" sldId="433"/>
        </pc:sldMkLst>
      </pc:sldChg>
      <pc:sldChg chg="modNotesTx">
        <pc:chgData name="Häyry Marjo Poske" userId="d27b276a-e359-4652-8298-3c59a3175941" providerId="ADAL" clId="{20D6050F-1F28-42EF-ABE0-DB28B5E52029}" dt="2025-07-01T07:41:26.170" v="333" actId="6549"/>
        <pc:sldMkLst>
          <pc:docMk/>
          <pc:sldMk cId="785664095" sldId="439"/>
        </pc:sldMkLst>
      </pc:sldChg>
      <pc:sldChg chg="modNotesTx">
        <pc:chgData name="Häyry Marjo Poske" userId="d27b276a-e359-4652-8298-3c59a3175941" providerId="ADAL" clId="{20D6050F-1F28-42EF-ABE0-DB28B5E52029}" dt="2025-07-01T07:45:54.717" v="393" actId="6549"/>
        <pc:sldMkLst>
          <pc:docMk/>
          <pc:sldMk cId="3159253602" sldId="441"/>
        </pc:sldMkLst>
      </pc:sldChg>
      <pc:sldChg chg="modSp mod modShow">
        <pc:chgData name="Häyry Marjo Poske" userId="d27b276a-e359-4652-8298-3c59a3175941" providerId="ADAL" clId="{20D6050F-1F28-42EF-ABE0-DB28B5E52029}" dt="2025-07-01T07:46:50.572" v="437" actId="20577"/>
        <pc:sldMkLst>
          <pc:docMk/>
          <pc:sldMk cId="226362984" sldId="442"/>
        </pc:sldMkLst>
      </pc:sldChg>
      <pc:sldChg chg="del">
        <pc:chgData name="Häyry Marjo Poske" userId="d27b276a-e359-4652-8298-3c59a3175941" providerId="ADAL" clId="{20D6050F-1F28-42EF-ABE0-DB28B5E52029}" dt="2025-07-01T07:25:00.942" v="207" actId="47"/>
        <pc:sldMkLst>
          <pc:docMk/>
          <pc:sldMk cId="1588116071" sldId="443"/>
        </pc:sldMkLst>
      </pc:sldChg>
      <pc:sldChg chg="modNotesTx">
        <pc:chgData name="Häyry Marjo Poske" userId="d27b276a-e359-4652-8298-3c59a3175941" providerId="ADAL" clId="{20D6050F-1F28-42EF-ABE0-DB28B5E52029}" dt="2025-07-01T07:41:30.962" v="335" actId="6549"/>
        <pc:sldMkLst>
          <pc:docMk/>
          <pc:sldMk cId="3180528768" sldId="446"/>
        </pc:sldMkLst>
      </pc:sldChg>
      <pc:sldChg chg="delSp modSp mod modClrScheme chgLayout modNotesTx">
        <pc:chgData name="Häyry Marjo Poske" userId="d27b276a-e359-4652-8298-3c59a3175941" providerId="ADAL" clId="{20D6050F-1F28-42EF-ABE0-DB28B5E52029}" dt="2025-07-01T07:49:24.666" v="480" actId="5793"/>
        <pc:sldMkLst>
          <pc:docMk/>
          <pc:sldMk cId="1977326858" sldId="456"/>
        </pc:sldMkLst>
      </pc:sldChg>
      <pc:sldChg chg="modSp mod">
        <pc:chgData name="Häyry Marjo Poske" userId="d27b276a-e359-4652-8298-3c59a3175941" providerId="ADAL" clId="{20D6050F-1F28-42EF-ABE0-DB28B5E52029}" dt="2025-07-01T07:11:53.197" v="12" actId="20577"/>
        <pc:sldMkLst>
          <pc:docMk/>
          <pc:sldMk cId="3205825466" sldId="458"/>
        </pc:sldMkLst>
      </pc:sldChg>
      <pc:sldChg chg="modSp mod">
        <pc:chgData name="Häyry Marjo Poske" userId="d27b276a-e359-4652-8298-3c59a3175941" providerId="ADAL" clId="{20D6050F-1F28-42EF-ABE0-DB28B5E52029}" dt="2025-07-01T07:20:06.083" v="102" actId="20577"/>
        <pc:sldMkLst>
          <pc:docMk/>
          <pc:sldMk cId="898992768" sldId="459"/>
        </pc:sldMkLst>
      </pc:sldChg>
      <pc:sldChg chg="modSp mod">
        <pc:chgData name="Häyry Marjo Poske" userId="d27b276a-e359-4652-8298-3c59a3175941" providerId="ADAL" clId="{20D6050F-1F28-42EF-ABE0-DB28B5E52029}" dt="2025-07-01T07:22:45.560" v="167" actId="20577"/>
        <pc:sldMkLst>
          <pc:docMk/>
          <pc:sldMk cId="1362777784" sldId="460"/>
        </pc:sldMkLst>
      </pc:sldChg>
      <pc:sldChg chg="modSp mod">
        <pc:chgData name="Häyry Marjo Poske" userId="d27b276a-e359-4652-8298-3c59a3175941" providerId="ADAL" clId="{20D6050F-1F28-42EF-ABE0-DB28B5E52029}" dt="2025-07-01T07:23:20.407" v="180" actId="404"/>
        <pc:sldMkLst>
          <pc:docMk/>
          <pc:sldMk cId="664962878" sldId="461"/>
        </pc:sldMkLst>
      </pc:sldChg>
      <pc:sldChg chg="del">
        <pc:chgData name="Häyry Marjo Poske" userId="d27b276a-e359-4652-8298-3c59a3175941" providerId="ADAL" clId="{20D6050F-1F28-42EF-ABE0-DB28B5E52029}" dt="2025-07-01T07:46:59.032" v="438" actId="47"/>
        <pc:sldMkLst>
          <pc:docMk/>
          <pc:sldMk cId="3934068196" sldId="462"/>
        </pc:sldMkLst>
      </pc:sldChg>
      <pc:sldChg chg="modSp mod">
        <pc:chgData name="Häyry Marjo Poske" userId="d27b276a-e359-4652-8298-3c59a3175941" providerId="ADAL" clId="{20D6050F-1F28-42EF-ABE0-DB28B5E52029}" dt="2025-07-01T07:46:19.076" v="398" actId="20577"/>
        <pc:sldMkLst>
          <pc:docMk/>
          <pc:sldMk cId="483879663" sldId="465"/>
        </pc:sldMkLst>
      </pc:sldChg>
      <pc:sldChg chg="modSp mod modNotesTx">
        <pc:chgData name="Häyry Marjo Poske" userId="d27b276a-e359-4652-8298-3c59a3175941" providerId="ADAL" clId="{20D6050F-1F28-42EF-ABE0-DB28B5E52029}" dt="2025-07-01T07:42:01.955" v="343" actId="20577"/>
        <pc:sldMkLst>
          <pc:docMk/>
          <pc:sldMk cId="958843933" sldId="467"/>
        </pc:sldMkLst>
      </pc:sldChg>
      <pc:sldChg chg="modSp mod">
        <pc:chgData name="Häyry Marjo Poske" userId="d27b276a-e359-4652-8298-3c59a3175941" providerId="ADAL" clId="{20D6050F-1F28-42EF-ABE0-DB28B5E52029}" dt="2025-07-01T07:43:09.341" v="366" actId="20577"/>
        <pc:sldMkLst>
          <pc:docMk/>
          <pc:sldMk cId="3353551878" sldId="469"/>
        </pc:sldMkLst>
      </pc:sldChg>
      <pc:sldChg chg="del">
        <pc:chgData name="Häyry Marjo Poske" userId="d27b276a-e359-4652-8298-3c59a3175941" providerId="ADAL" clId="{20D6050F-1F28-42EF-ABE0-DB28B5E52029}" dt="2025-07-01T07:24:56.153" v="206" actId="47"/>
        <pc:sldMkLst>
          <pc:docMk/>
          <pc:sldMk cId="3061306327" sldId="470"/>
        </pc:sldMkLst>
      </pc:sldChg>
      <pc:sldChg chg="del">
        <pc:chgData name="Häyry Marjo Poske" userId="d27b276a-e359-4652-8298-3c59a3175941" providerId="ADAL" clId="{20D6050F-1F28-42EF-ABE0-DB28B5E52029}" dt="2025-07-01T07:26:07.158" v="218" actId="47"/>
        <pc:sldMkLst>
          <pc:docMk/>
          <pc:sldMk cId="2976958365" sldId="473"/>
        </pc:sldMkLst>
      </pc:sldChg>
      <pc:sldChg chg="del">
        <pc:chgData name="Häyry Marjo Poske" userId="d27b276a-e359-4652-8298-3c59a3175941" providerId="ADAL" clId="{20D6050F-1F28-42EF-ABE0-DB28B5E52029}" dt="2025-07-01T07:35:39.177" v="267" actId="47"/>
        <pc:sldMkLst>
          <pc:docMk/>
          <pc:sldMk cId="3918814702" sldId="474"/>
        </pc:sldMkLst>
      </pc:sldChg>
      <pc:sldChg chg="del">
        <pc:chgData name="Häyry Marjo Poske" userId="d27b276a-e359-4652-8298-3c59a3175941" providerId="ADAL" clId="{20D6050F-1F28-42EF-ABE0-DB28B5E52029}" dt="2025-07-01T07:36:27.810" v="269" actId="47"/>
        <pc:sldMkLst>
          <pc:docMk/>
          <pc:sldMk cId="3048803279" sldId="475"/>
        </pc:sldMkLst>
      </pc:sldChg>
      <pc:sldChg chg="del">
        <pc:chgData name="Häyry Marjo Poske" userId="d27b276a-e359-4652-8298-3c59a3175941" providerId="ADAL" clId="{20D6050F-1F28-42EF-ABE0-DB28B5E52029}" dt="2025-07-01T07:36:31.176" v="270" actId="47"/>
        <pc:sldMkLst>
          <pc:docMk/>
          <pc:sldMk cId="2516862015" sldId="476"/>
        </pc:sldMkLst>
      </pc:sldChg>
      <pc:sldChg chg="del">
        <pc:chgData name="Häyry Marjo Poske" userId="d27b276a-e359-4652-8298-3c59a3175941" providerId="ADAL" clId="{20D6050F-1F28-42EF-ABE0-DB28B5E52029}" dt="2025-07-01T07:36:32.133" v="271" actId="47"/>
        <pc:sldMkLst>
          <pc:docMk/>
          <pc:sldMk cId="477997668" sldId="478"/>
        </pc:sldMkLst>
      </pc:sldChg>
      <pc:sldChg chg="add del">
        <pc:chgData name="Häyry Marjo Poske" userId="d27b276a-e359-4652-8298-3c59a3175941" providerId="ADAL" clId="{20D6050F-1F28-42EF-ABE0-DB28B5E52029}" dt="2025-07-01T07:39:50.757" v="293"/>
        <pc:sldMkLst>
          <pc:docMk/>
          <pc:sldMk cId="2843895788" sldId="480"/>
        </pc:sldMkLst>
      </pc:sldChg>
      <pc:sldChg chg="del">
        <pc:chgData name="Häyry Marjo Poske" userId="d27b276a-e359-4652-8298-3c59a3175941" providerId="ADAL" clId="{20D6050F-1F28-42EF-ABE0-DB28B5E52029}" dt="2025-07-01T07:36:55.841" v="272" actId="47"/>
        <pc:sldMkLst>
          <pc:docMk/>
          <pc:sldMk cId="3813915738" sldId="481"/>
        </pc:sldMkLst>
      </pc:sldChg>
      <pc:sldChg chg="del">
        <pc:chgData name="Häyry Marjo Poske" userId="d27b276a-e359-4652-8298-3c59a3175941" providerId="ADAL" clId="{20D6050F-1F28-42EF-ABE0-DB28B5E52029}" dt="2025-07-01T07:34:42.655" v="265" actId="47"/>
        <pc:sldMkLst>
          <pc:docMk/>
          <pc:sldMk cId="1317712038" sldId="482"/>
        </pc:sldMkLst>
      </pc:sldChg>
      <pc:sldChg chg="new">
        <pc:chgData name="Häyry Marjo Poske" userId="d27b276a-e359-4652-8298-3c59a3175941" providerId="ADAL" clId="{20D6050F-1F28-42EF-ABE0-DB28B5E52029}" dt="2025-07-01T07:22:30.880" v="154" actId="680"/>
        <pc:sldMkLst>
          <pc:docMk/>
          <pc:sldMk cId="785365360" sldId="483"/>
        </pc:sldMkLst>
      </pc:sldChg>
      <pc:sldChg chg="add">
        <pc:chgData name="Häyry Marjo Poske" userId="d27b276a-e359-4652-8298-3c59a3175941" providerId="ADAL" clId="{20D6050F-1F28-42EF-ABE0-DB28B5E52029}" dt="2025-07-01T07:36:24.072" v="268"/>
        <pc:sldMkLst>
          <pc:docMk/>
          <pc:sldMk cId="3293112006" sldId="484"/>
        </pc:sldMkLst>
      </pc:sldChg>
      <pc:sldChg chg="add">
        <pc:chgData name="Häyry Marjo Poske" userId="d27b276a-e359-4652-8298-3c59a3175941" providerId="ADAL" clId="{20D6050F-1F28-42EF-ABE0-DB28B5E52029}" dt="2025-07-01T07:36:24.072" v="268"/>
        <pc:sldMkLst>
          <pc:docMk/>
          <pc:sldMk cId="600894140" sldId="485"/>
        </pc:sldMkLst>
      </pc:sldChg>
      <pc:sldChg chg="add">
        <pc:chgData name="Häyry Marjo Poske" userId="d27b276a-e359-4652-8298-3c59a3175941" providerId="ADAL" clId="{20D6050F-1F28-42EF-ABE0-DB28B5E52029}" dt="2025-07-01T07:36:24.072" v="268"/>
        <pc:sldMkLst>
          <pc:docMk/>
          <pc:sldMk cId="720053923" sldId="486"/>
        </pc:sldMkLst>
      </pc:sldChg>
      <pc:sldChg chg="add">
        <pc:chgData name="Häyry Marjo Poske" userId="d27b276a-e359-4652-8298-3c59a3175941" providerId="ADAL" clId="{20D6050F-1F28-42EF-ABE0-DB28B5E52029}" dt="2025-07-01T07:39:50.757" v="293"/>
        <pc:sldMkLst>
          <pc:docMk/>
          <pc:sldMk cId="4198634975" sldId="487"/>
        </pc:sldMkLst>
      </pc:sldChg>
      <pc:sldMasterChg chg="delSldLayout">
        <pc:chgData name="Häyry Marjo Poske" userId="d27b276a-e359-4652-8298-3c59a3175941" providerId="ADAL" clId="{20D6050F-1F28-42EF-ABE0-DB28B5E52029}" dt="2025-07-01T07:48:06.337" v="441" actId="47"/>
        <pc:sldMasterMkLst>
          <pc:docMk/>
          <pc:sldMasterMk cId="397361956" sldId="2147483691"/>
        </pc:sldMasterMkLst>
        <pc:sldLayoutChg chg="del">
          <pc:chgData name="Häyry Marjo Poske" userId="d27b276a-e359-4652-8298-3c59a3175941" providerId="ADAL" clId="{20D6050F-1F28-42EF-ABE0-DB28B5E52029}" dt="2025-07-01T07:48:06.337" v="441" actId="47"/>
          <pc:sldLayoutMkLst>
            <pc:docMk/>
            <pc:sldMasterMk cId="397361956" sldId="2147483691"/>
            <pc:sldLayoutMk cId="1218085291" sldId="2147483695"/>
          </pc:sldLayoutMkLst>
        </pc:sldLayoutChg>
      </pc:sldMasterChg>
    </pc:docChg>
  </pc:docChgLst>
  <pc:docChgLst>
    <pc:chgData name="Häyry Marjo Lapin hyvinvointialue" userId="d27b276a-e359-4652-8298-3c59a3175941" providerId="ADAL" clId="{FD30BFF7-F3EE-4B5F-8A40-1C1815C6F8FD}"/>
    <pc:docChg chg="undo redo custSel addSld delSld modSld">
      <pc:chgData name="Häyry Marjo Lapin hyvinvointialue" userId="d27b276a-e359-4652-8298-3c59a3175941" providerId="ADAL" clId="{FD30BFF7-F3EE-4B5F-8A40-1C1815C6F8FD}" dt="2025-08-21T09:15:43.121" v="383" actId="20577"/>
      <pc:docMkLst>
        <pc:docMk/>
      </pc:docMkLst>
      <pc:sldChg chg="addSp delSp modSp del mod modClrScheme chgLayout">
        <pc:chgData name="Häyry Marjo Lapin hyvinvointialue" userId="d27b276a-e359-4652-8298-3c59a3175941" providerId="ADAL" clId="{FD30BFF7-F3EE-4B5F-8A40-1C1815C6F8FD}" dt="2025-08-21T06:27:07.234" v="18" actId="47"/>
        <pc:sldMkLst>
          <pc:docMk/>
          <pc:sldMk cId="1472257617" sldId="258"/>
        </pc:sldMkLst>
        <pc:spChg chg="add del mod ord">
          <ac:chgData name="Häyry Marjo Lapin hyvinvointialue" userId="d27b276a-e359-4652-8298-3c59a3175941" providerId="ADAL" clId="{FD30BFF7-F3EE-4B5F-8A40-1C1815C6F8FD}" dt="2025-08-21T05:09:04.406" v="5" actId="700"/>
          <ac:spMkLst>
            <pc:docMk/>
            <pc:sldMk cId="1472257617" sldId="258"/>
            <ac:spMk id="2" creationId="{957020AE-433B-FE8C-7080-0E5B61EE67B0}"/>
          </ac:spMkLst>
        </pc:spChg>
        <pc:spChg chg="mod ord">
          <ac:chgData name="Häyry Marjo Lapin hyvinvointialue" userId="d27b276a-e359-4652-8298-3c59a3175941" providerId="ADAL" clId="{FD30BFF7-F3EE-4B5F-8A40-1C1815C6F8FD}" dt="2025-08-21T06:26:59.599" v="16" actId="21"/>
          <ac:spMkLst>
            <pc:docMk/>
            <pc:sldMk cId="1472257617" sldId="258"/>
            <ac:spMk id="259" creationId="{00000000-0000-0000-0000-000000000000}"/>
          </ac:spMkLst>
        </pc:spChg>
        <pc:spChg chg="mod ord">
          <ac:chgData name="Häyry Marjo Lapin hyvinvointialue" userId="d27b276a-e359-4652-8298-3c59a3175941" providerId="ADAL" clId="{FD30BFF7-F3EE-4B5F-8A40-1C1815C6F8FD}" dt="2025-08-21T05:09:04.406" v="5" actId="700"/>
          <ac:spMkLst>
            <pc:docMk/>
            <pc:sldMk cId="1472257617" sldId="258"/>
            <ac:spMk id="260" creationId="{00000000-0000-0000-0000-000000000000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27:36.153" v="20" actId="20577"/>
        <pc:sldMkLst>
          <pc:docMk/>
          <pc:sldMk cId="1905072782" sldId="260"/>
        </pc:sldMkLst>
        <pc:spChg chg="mod ord">
          <ac:chgData name="Häyry Marjo Lapin hyvinvointialue" userId="d27b276a-e359-4652-8298-3c59a3175941" providerId="ADAL" clId="{FD30BFF7-F3EE-4B5F-8A40-1C1815C6F8FD}" dt="2025-08-21T05:08:40.741" v="1" actId="27636"/>
          <ac:spMkLst>
            <pc:docMk/>
            <pc:sldMk cId="1905072782" sldId="260"/>
            <ac:spMk id="301" creationId="{00000000-0000-0000-0000-000000000000}"/>
          </ac:spMkLst>
        </pc:spChg>
        <pc:spChg chg="mod ord">
          <ac:chgData name="Häyry Marjo Lapin hyvinvointialue" userId="d27b276a-e359-4652-8298-3c59a3175941" providerId="ADAL" clId="{FD30BFF7-F3EE-4B5F-8A40-1C1815C6F8FD}" dt="2025-08-21T06:27:36.153" v="20" actId="20577"/>
          <ac:spMkLst>
            <pc:docMk/>
            <pc:sldMk cId="1905072782" sldId="260"/>
            <ac:spMk id="302" creationId="{00000000-0000-0000-0000-000000000000}"/>
          </ac:spMkLst>
        </pc:spChg>
      </pc:sldChg>
      <pc:sldChg chg="addSp delSp modSp del mod modClrScheme chgLayout">
        <pc:chgData name="Häyry Marjo Lapin hyvinvointialue" userId="d27b276a-e359-4652-8298-3c59a3175941" providerId="ADAL" clId="{FD30BFF7-F3EE-4B5F-8A40-1C1815C6F8FD}" dt="2025-08-21T06:28:19.928" v="26" actId="47"/>
        <pc:sldMkLst>
          <pc:docMk/>
          <pc:sldMk cId="774565388" sldId="261"/>
        </pc:sldMkLst>
        <pc:spChg chg="add del mod ord">
          <ac:chgData name="Häyry Marjo Lapin hyvinvointialue" userId="d27b276a-e359-4652-8298-3c59a3175941" providerId="ADAL" clId="{FD30BFF7-F3EE-4B5F-8A40-1C1815C6F8FD}" dt="2025-08-21T05:09:35.848" v="8" actId="700"/>
          <ac:spMkLst>
            <pc:docMk/>
            <pc:sldMk cId="774565388" sldId="261"/>
            <ac:spMk id="2" creationId="{C116A222-F0E3-9BB4-851F-A916B97CD059}"/>
          </ac:spMkLst>
        </pc:spChg>
        <pc:spChg chg="mod ord">
          <ac:chgData name="Häyry Marjo Lapin hyvinvointialue" userId="d27b276a-e359-4652-8298-3c59a3175941" providerId="ADAL" clId="{FD30BFF7-F3EE-4B5F-8A40-1C1815C6F8FD}" dt="2025-08-21T06:28:12.250" v="24" actId="21"/>
          <ac:spMkLst>
            <pc:docMk/>
            <pc:sldMk cId="774565388" sldId="261"/>
            <ac:spMk id="37" creationId="{00000000-0000-0000-0000-000000000000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29:33.660" v="81" actId="27636"/>
        <pc:sldMkLst>
          <pc:docMk/>
          <pc:sldMk cId="1868202425" sldId="262"/>
        </pc:sldMkLst>
        <pc:spChg chg="mod ord">
          <ac:chgData name="Häyry Marjo Lapin hyvinvointialue" userId="d27b276a-e359-4652-8298-3c59a3175941" providerId="ADAL" clId="{FD30BFF7-F3EE-4B5F-8A40-1C1815C6F8FD}" dt="2025-08-21T06:29:33.660" v="81" actId="27636"/>
          <ac:spMkLst>
            <pc:docMk/>
            <pc:sldMk cId="1868202425" sldId="262"/>
            <ac:spMk id="2" creationId="{00000000-0000-0000-0000-000000000000}"/>
          </ac:spMkLst>
        </pc:spChg>
        <pc:spChg chg="mod ord">
          <ac:chgData name="Häyry Marjo Lapin hyvinvointialue" userId="d27b276a-e359-4652-8298-3c59a3175941" providerId="ADAL" clId="{FD30BFF7-F3EE-4B5F-8A40-1C1815C6F8FD}" dt="2025-08-21T06:28:34.884" v="27" actId="700"/>
          <ac:spMkLst>
            <pc:docMk/>
            <pc:sldMk cId="1868202425" sldId="262"/>
            <ac:spMk id="366" creationId="{00000000-0000-0000-0000-000000000000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30:20.579" v="85" actId="1076"/>
        <pc:sldMkLst>
          <pc:docMk/>
          <pc:sldMk cId="3677021138" sldId="263"/>
        </pc:sldMkLst>
        <pc:spChg chg="mod ord">
          <ac:chgData name="Häyry Marjo Lapin hyvinvointialue" userId="d27b276a-e359-4652-8298-3c59a3175941" providerId="ADAL" clId="{FD30BFF7-F3EE-4B5F-8A40-1C1815C6F8FD}" dt="2025-08-21T06:30:04.071" v="84" actId="1076"/>
          <ac:spMkLst>
            <pc:docMk/>
            <pc:sldMk cId="3677021138" sldId="263"/>
            <ac:spMk id="378" creationId="{00000000-0000-0000-0000-000000000000}"/>
          </ac:spMkLst>
        </pc:spChg>
        <pc:spChg chg="mod ord">
          <ac:chgData name="Häyry Marjo Lapin hyvinvointialue" userId="d27b276a-e359-4652-8298-3c59a3175941" providerId="ADAL" clId="{FD30BFF7-F3EE-4B5F-8A40-1C1815C6F8FD}" dt="2025-08-21T06:30:20.579" v="85" actId="1076"/>
          <ac:spMkLst>
            <pc:docMk/>
            <pc:sldMk cId="3677021138" sldId="263"/>
            <ac:spMk id="379" creationId="{00000000-0000-0000-0000-000000000000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30:39.030" v="92" actId="1076"/>
        <pc:sldMkLst>
          <pc:docMk/>
          <pc:sldMk cId="928017175" sldId="264"/>
        </pc:sldMkLst>
        <pc:spChg chg="mod ord">
          <ac:chgData name="Häyry Marjo Lapin hyvinvointialue" userId="d27b276a-e359-4652-8298-3c59a3175941" providerId="ADAL" clId="{FD30BFF7-F3EE-4B5F-8A40-1C1815C6F8FD}" dt="2025-08-21T06:30:39.030" v="92" actId="1076"/>
          <ac:spMkLst>
            <pc:docMk/>
            <pc:sldMk cId="928017175" sldId="264"/>
            <ac:spMk id="378" creationId="{00000000-0000-0000-0000-000000000000}"/>
          </ac:spMkLst>
        </pc:spChg>
        <pc:spChg chg="mod ord">
          <ac:chgData name="Häyry Marjo Lapin hyvinvointialue" userId="d27b276a-e359-4652-8298-3c59a3175941" providerId="ADAL" clId="{FD30BFF7-F3EE-4B5F-8A40-1C1815C6F8FD}" dt="2025-08-21T06:30:35.093" v="91" actId="27636"/>
          <ac:spMkLst>
            <pc:docMk/>
            <pc:sldMk cId="928017175" sldId="264"/>
            <ac:spMk id="379" creationId="{00000000-0000-0000-0000-000000000000}"/>
          </ac:spMkLst>
        </pc:spChg>
      </pc:sldChg>
      <pc:sldChg chg="modNotesTx">
        <pc:chgData name="Häyry Marjo Lapin hyvinvointialue" userId="d27b276a-e359-4652-8298-3c59a3175941" providerId="ADAL" clId="{FD30BFF7-F3EE-4B5F-8A40-1C1815C6F8FD}" dt="2025-08-21T07:05:26.890" v="378" actId="403"/>
        <pc:sldMkLst>
          <pc:docMk/>
          <pc:sldMk cId="3646500808" sldId="266"/>
        </pc:sldMkLst>
      </pc:sldChg>
      <pc:sldChg chg="addSp modSp mod modClrScheme chgLayout">
        <pc:chgData name="Häyry Marjo Lapin hyvinvointialue" userId="d27b276a-e359-4652-8298-3c59a3175941" providerId="ADAL" clId="{FD30BFF7-F3EE-4B5F-8A40-1C1815C6F8FD}" dt="2025-08-21T06:36:36.844" v="144" actId="1076"/>
        <pc:sldMkLst>
          <pc:docMk/>
          <pc:sldMk cId="3630539900" sldId="267"/>
        </pc:sldMkLst>
        <pc:spChg chg="add mod">
          <ac:chgData name="Häyry Marjo Lapin hyvinvointialue" userId="d27b276a-e359-4652-8298-3c59a3175941" providerId="ADAL" clId="{FD30BFF7-F3EE-4B5F-8A40-1C1815C6F8FD}" dt="2025-08-21T06:36:36.844" v="144" actId="1076"/>
          <ac:spMkLst>
            <pc:docMk/>
            <pc:sldMk cId="3630539900" sldId="267"/>
            <ac:spMk id="5" creationId="{898C7886-3BCE-38B4-828B-FFCB0B69CC64}"/>
          </ac:spMkLst>
        </pc:spChg>
        <pc:spChg chg="mod ord">
          <ac:chgData name="Häyry Marjo Lapin hyvinvointialue" userId="d27b276a-e359-4652-8298-3c59a3175941" providerId="ADAL" clId="{FD30BFF7-F3EE-4B5F-8A40-1C1815C6F8FD}" dt="2025-08-21T05:10:11.343" v="10" actId="14100"/>
          <ac:spMkLst>
            <pc:docMk/>
            <pc:sldMk cId="3630539900" sldId="267"/>
            <ac:spMk id="22" creationId="{00000000-0000-0000-0000-000000000000}"/>
          </ac:spMkLst>
        </pc:spChg>
        <pc:spChg chg="mod ord">
          <ac:chgData name="Häyry Marjo Lapin hyvinvointialue" userId="d27b276a-e359-4652-8298-3c59a3175941" providerId="ADAL" clId="{FD30BFF7-F3EE-4B5F-8A40-1C1815C6F8FD}" dt="2025-08-21T05:10:02.977" v="9" actId="700"/>
          <ac:spMkLst>
            <pc:docMk/>
            <pc:sldMk cId="3630539900" sldId="267"/>
            <ac:spMk id="378" creationId="{00000000-0000-0000-0000-000000000000}"/>
          </ac:spMkLst>
        </pc:spChg>
      </pc:sldChg>
      <pc:sldChg chg="modSp mod">
        <pc:chgData name="Häyry Marjo Lapin hyvinvointialue" userId="d27b276a-e359-4652-8298-3c59a3175941" providerId="ADAL" clId="{FD30BFF7-F3EE-4B5F-8A40-1C1815C6F8FD}" dt="2025-08-21T06:31:40.961" v="100" actId="1076"/>
        <pc:sldMkLst>
          <pc:docMk/>
          <pc:sldMk cId="3986471018" sldId="268"/>
        </pc:sldMkLst>
        <pc:spChg chg="mod">
          <ac:chgData name="Häyry Marjo Lapin hyvinvointialue" userId="d27b276a-e359-4652-8298-3c59a3175941" providerId="ADAL" clId="{FD30BFF7-F3EE-4B5F-8A40-1C1815C6F8FD}" dt="2025-08-21T06:31:16.387" v="93" actId="1076"/>
          <ac:spMkLst>
            <pc:docMk/>
            <pc:sldMk cId="3986471018" sldId="268"/>
            <ac:spMk id="2" creationId="{D410F577-BF9A-3B97-53CE-68EFB4C3219A}"/>
          </ac:spMkLst>
        </pc:spChg>
        <pc:spChg chg="mod">
          <ac:chgData name="Häyry Marjo Lapin hyvinvointialue" userId="d27b276a-e359-4652-8298-3c59a3175941" providerId="ADAL" clId="{FD30BFF7-F3EE-4B5F-8A40-1C1815C6F8FD}" dt="2025-08-21T06:31:19.177" v="94" actId="1076"/>
          <ac:spMkLst>
            <pc:docMk/>
            <pc:sldMk cId="3986471018" sldId="268"/>
            <ac:spMk id="3" creationId="{44FF8263-94A8-2B06-7D76-6702BFEF11B0}"/>
          </ac:spMkLst>
        </pc:spChg>
        <pc:grpChg chg="mod">
          <ac:chgData name="Häyry Marjo Lapin hyvinvointialue" userId="d27b276a-e359-4652-8298-3c59a3175941" providerId="ADAL" clId="{FD30BFF7-F3EE-4B5F-8A40-1C1815C6F8FD}" dt="2025-08-21T06:31:21.717" v="95" actId="1076"/>
          <ac:grpSpMkLst>
            <pc:docMk/>
            <pc:sldMk cId="3986471018" sldId="268"/>
            <ac:grpSpMk id="4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1:32.069" v="98" actId="1076"/>
          <ac:grpSpMkLst>
            <pc:docMk/>
            <pc:sldMk cId="3986471018" sldId="268"/>
            <ac:grpSpMk id="22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1:26.259" v="96" actId="1076"/>
          <ac:grpSpMkLst>
            <pc:docMk/>
            <pc:sldMk cId="3986471018" sldId="268"/>
            <ac:grpSpMk id="25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1:37.259" v="99" actId="1076"/>
          <ac:grpSpMkLst>
            <pc:docMk/>
            <pc:sldMk cId="3986471018" sldId="268"/>
            <ac:grpSpMk id="28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1:29.095" v="97" actId="1076"/>
          <ac:grpSpMkLst>
            <pc:docMk/>
            <pc:sldMk cId="3986471018" sldId="268"/>
            <ac:grpSpMk id="31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1:40.961" v="100" actId="1076"/>
          <ac:grpSpMkLst>
            <pc:docMk/>
            <pc:sldMk cId="3986471018" sldId="268"/>
            <ac:grpSpMk id="34" creationId="{00000000-0000-0000-0000-000000000000}"/>
          </ac:grpSpMkLst>
        </pc:grpChg>
      </pc:sldChg>
      <pc:sldChg chg="addSp delSp modSp mod">
        <pc:chgData name="Häyry Marjo Lapin hyvinvointialue" userId="d27b276a-e359-4652-8298-3c59a3175941" providerId="ADAL" clId="{FD30BFF7-F3EE-4B5F-8A40-1C1815C6F8FD}" dt="2025-08-21T07:10:57.366" v="380" actId="22"/>
        <pc:sldMkLst>
          <pc:docMk/>
          <pc:sldMk cId="1709820667" sldId="269"/>
        </pc:sldMkLst>
        <pc:spChg chg="mod">
          <ac:chgData name="Häyry Marjo Lapin hyvinvointialue" userId="d27b276a-e359-4652-8298-3c59a3175941" providerId="ADAL" clId="{FD30BFF7-F3EE-4B5F-8A40-1C1815C6F8FD}" dt="2025-08-21T06:31:53.206" v="101" actId="1076"/>
          <ac:spMkLst>
            <pc:docMk/>
            <pc:sldMk cId="1709820667" sldId="269"/>
            <ac:spMk id="2" creationId="{0446CC36-9567-2AF8-0694-059E360E43A8}"/>
          </ac:spMkLst>
        </pc:spChg>
        <pc:spChg chg="mod">
          <ac:chgData name="Häyry Marjo Lapin hyvinvointialue" userId="d27b276a-e359-4652-8298-3c59a3175941" providerId="ADAL" clId="{FD30BFF7-F3EE-4B5F-8A40-1C1815C6F8FD}" dt="2025-08-21T06:31:55.935" v="102" actId="1076"/>
          <ac:spMkLst>
            <pc:docMk/>
            <pc:sldMk cId="1709820667" sldId="269"/>
            <ac:spMk id="3" creationId="{839F3576-B24A-9195-483D-361D5D79887D}"/>
          </ac:spMkLst>
        </pc:spChg>
        <pc:spChg chg="add del">
          <ac:chgData name="Häyry Marjo Lapin hyvinvointialue" userId="d27b276a-e359-4652-8298-3c59a3175941" providerId="ADAL" clId="{FD30BFF7-F3EE-4B5F-8A40-1C1815C6F8FD}" dt="2025-08-21T07:10:57.366" v="380" actId="22"/>
          <ac:spMkLst>
            <pc:docMk/>
            <pc:sldMk cId="1709820667" sldId="269"/>
            <ac:spMk id="17" creationId="{883B0DD2-A340-05EB-991F-B6989FD7428A}"/>
          </ac:spMkLst>
        </pc:spChg>
        <pc:grpChg chg="mod">
          <ac:chgData name="Häyry Marjo Lapin hyvinvointialue" userId="d27b276a-e359-4652-8298-3c59a3175941" providerId="ADAL" clId="{FD30BFF7-F3EE-4B5F-8A40-1C1815C6F8FD}" dt="2025-08-21T06:32:01.014" v="103" actId="1076"/>
          <ac:grpSpMkLst>
            <pc:docMk/>
            <pc:sldMk cId="1709820667" sldId="269"/>
            <ac:grpSpMk id="4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2:07.481" v="105" actId="1076"/>
          <ac:grpSpMkLst>
            <pc:docMk/>
            <pc:sldMk cId="1709820667" sldId="269"/>
            <ac:grpSpMk id="7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2:05.236" v="104" actId="1076"/>
          <ac:grpSpMkLst>
            <pc:docMk/>
            <pc:sldMk cId="1709820667" sldId="269"/>
            <ac:grpSpMk id="10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2:12.404" v="106" actId="1076"/>
          <ac:grpSpMkLst>
            <pc:docMk/>
            <pc:sldMk cId="1709820667" sldId="269"/>
            <ac:grpSpMk id="13" creationId="{00000000-0000-0000-0000-000000000000}"/>
          </ac:grpSpMkLst>
        </pc:grpChg>
      </pc:sldChg>
      <pc:sldChg chg="modSp mod">
        <pc:chgData name="Häyry Marjo Lapin hyvinvointialue" userId="d27b276a-e359-4652-8298-3c59a3175941" providerId="ADAL" clId="{FD30BFF7-F3EE-4B5F-8A40-1C1815C6F8FD}" dt="2025-08-21T06:32:22.451" v="108" actId="1076"/>
        <pc:sldMkLst>
          <pc:docMk/>
          <pc:sldMk cId="882775281" sldId="270"/>
        </pc:sldMkLst>
        <pc:spChg chg="mod">
          <ac:chgData name="Häyry Marjo Lapin hyvinvointialue" userId="d27b276a-e359-4652-8298-3c59a3175941" providerId="ADAL" clId="{FD30BFF7-F3EE-4B5F-8A40-1C1815C6F8FD}" dt="2025-08-21T06:32:20.146" v="107" actId="1076"/>
          <ac:spMkLst>
            <pc:docMk/>
            <pc:sldMk cId="882775281" sldId="270"/>
            <ac:spMk id="2" creationId="{4A1CFE52-019B-1D42-1A19-5131936CF076}"/>
          </ac:spMkLst>
        </pc:spChg>
        <pc:spChg chg="mod">
          <ac:chgData name="Häyry Marjo Lapin hyvinvointialue" userId="d27b276a-e359-4652-8298-3c59a3175941" providerId="ADAL" clId="{FD30BFF7-F3EE-4B5F-8A40-1C1815C6F8FD}" dt="2025-08-21T06:32:22.451" v="108" actId="1076"/>
          <ac:spMkLst>
            <pc:docMk/>
            <pc:sldMk cId="882775281" sldId="270"/>
            <ac:spMk id="3" creationId="{22A4A7D4-32D4-3917-53D0-7EE065B5A92F}"/>
          </ac:spMkLst>
        </pc:spChg>
      </pc:sldChg>
      <pc:sldChg chg="modSp mod">
        <pc:chgData name="Häyry Marjo Lapin hyvinvointialue" userId="d27b276a-e359-4652-8298-3c59a3175941" providerId="ADAL" clId="{FD30BFF7-F3EE-4B5F-8A40-1C1815C6F8FD}" dt="2025-08-21T06:33:34.770" v="122" actId="1076"/>
        <pc:sldMkLst>
          <pc:docMk/>
          <pc:sldMk cId="3224676722" sldId="271"/>
        </pc:sldMkLst>
        <pc:spChg chg="mod">
          <ac:chgData name="Häyry Marjo Lapin hyvinvointialue" userId="d27b276a-e359-4652-8298-3c59a3175941" providerId="ADAL" clId="{FD30BFF7-F3EE-4B5F-8A40-1C1815C6F8FD}" dt="2025-08-21T06:32:33.769" v="109" actId="1076"/>
          <ac:spMkLst>
            <pc:docMk/>
            <pc:sldMk cId="3224676722" sldId="271"/>
            <ac:spMk id="2" creationId="{EC047772-B14F-C08D-E586-F8DCD0661B40}"/>
          </ac:spMkLst>
        </pc:spChg>
        <pc:spChg chg="mod">
          <ac:chgData name="Häyry Marjo Lapin hyvinvointialue" userId="d27b276a-e359-4652-8298-3c59a3175941" providerId="ADAL" clId="{FD30BFF7-F3EE-4B5F-8A40-1C1815C6F8FD}" dt="2025-08-21T06:32:36.409" v="110" actId="1076"/>
          <ac:spMkLst>
            <pc:docMk/>
            <pc:sldMk cId="3224676722" sldId="271"/>
            <ac:spMk id="3" creationId="{35AEACF6-46C4-7202-AAD7-FA465BF681FF}"/>
          </ac:spMkLst>
        </pc:spChg>
        <pc:grpChg chg="mod">
          <ac:chgData name="Häyry Marjo Lapin hyvinvointialue" userId="d27b276a-e359-4652-8298-3c59a3175941" providerId="ADAL" clId="{FD30BFF7-F3EE-4B5F-8A40-1C1815C6F8FD}" dt="2025-08-21T06:33:34.770" v="122" actId="1076"/>
          <ac:grpSpMkLst>
            <pc:docMk/>
            <pc:sldMk cId="3224676722" sldId="271"/>
            <ac:grpSpMk id="4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3:03.189" v="115" actId="1076"/>
          <ac:grpSpMkLst>
            <pc:docMk/>
            <pc:sldMk cId="3224676722" sldId="271"/>
            <ac:grpSpMk id="7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2:52.735" v="114" actId="1076"/>
          <ac:grpSpMkLst>
            <pc:docMk/>
            <pc:sldMk cId="3224676722" sldId="271"/>
            <ac:grpSpMk id="10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3:32.325" v="121" actId="1076"/>
          <ac:grpSpMkLst>
            <pc:docMk/>
            <pc:sldMk cId="3224676722" sldId="271"/>
            <ac:grpSpMk id="13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3:15.997" v="117" actId="1076"/>
          <ac:grpSpMkLst>
            <pc:docMk/>
            <pc:sldMk cId="3224676722" sldId="271"/>
            <ac:grpSpMk id="16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3:29.269" v="120" actId="1076"/>
          <ac:grpSpMkLst>
            <pc:docMk/>
            <pc:sldMk cId="3224676722" sldId="271"/>
            <ac:grpSpMk id="19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3:25.884" v="119" actId="1076"/>
          <ac:grpSpMkLst>
            <pc:docMk/>
            <pc:sldMk cId="3224676722" sldId="271"/>
            <ac:grpSpMk id="22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3:12.714" v="116" actId="1076"/>
          <ac:grpSpMkLst>
            <pc:docMk/>
            <pc:sldMk cId="3224676722" sldId="271"/>
            <ac:grpSpMk id="25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3:20.874" v="118" actId="1076"/>
          <ac:grpSpMkLst>
            <pc:docMk/>
            <pc:sldMk cId="3224676722" sldId="271"/>
            <ac:grpSpMk id="28" creationId="{00000000-0000-0000-0000-000000000000}"/>
          </ac:grpSpMkLst>
        </pc:grpChg>
        <pc:grpChg chg="mod">
          <ac:chgData name="Häyry Marjo Lapin hyvinvointialue" userId="d27b276a-e359-4652-8298-3c59a3175941" providerId="ADAL" clId="{FD30BFF7-F3EE-4B5F-8A40-1C1815C6F8FD}" dt="2025-08-21T06:32:40.196" v="111" actId="1076"/>
          <ac:grpSpMkLst>
            <pc:docMk/>
            <pc:sldMk cId="3224676722" sldId="271"/>
            <ac:grpSpMk id="31" creationId="{00000000-0000-0000-0000-000000000000}"/>
          </ac:grpSpMkLst>
        </pc:grpChg>
      </pc:sldChg>
      <pc:sldChg chg="addSp modSp mod">
        <pc:chgData name="Häyry Marjo Lapin hyvinvointialue" userId="d27b276a-e359-4652-8298-3c59a3175941" providerId="ADAL" clId="{FD30BFF7-F3EE-4B5F-8A40-1C1815C6F8FD}" dt="2025-08-21T06:36:43.468" v="146" actId="1076"/>
        <pc:sldMkLst>
          <pc:docMk/>
          <pc:sldMk cId="1895937803" sldId="272"/>
        </pc:sldMkLst>
        <pc:spChg chg="add mod">
          <ac:chgData name="Häyry Marjo Lapin hyvinvointialue" userId="d27b276a-e359-4652-8298-3c59a3175941" providerId="ADAL" clId="{FD30BFF7-F3EE-4B5F-8A40-1C1815C6F8FD}" dt="2025-08-21T06:36:43.468" v="146" actId="1076"/>
          <ac:spMkLst>
            <pc:docMk/>
            <pc:sldMk cId="1895937803" sldId="272"/>
            <ac:spMk id="4" creationId="{09B94A7C-36A9-215E-D595-A45B77D475E6}"/>
          </ac:spMkLst>
        </pc:spChg>
        <pc:spChg chg="mod">
          <ac:chgData name="Häyry Marjo Lapin hyvinvointialue" userId="d27b276a-e359-4652-8298-3c59a3175941" providerId="ADAL" clId="{FD30BFF7-F3EE-4B5F-8A40-1C1815C6F8FD}" dt="2025-08-21T06:36:21.547" v="142" actId="1076"/>
          <ac:spMkLst>
            <pc:docMk/>
            <pc:sldMk cId="1895937803" sldId="272"/>
            <ac:spMk id="23" creationId="{00000000-0000-0000-0000-000000000000}"/>
          </ac:spMkLst>
        </pc:spChg>
        <pc:spChg chg="mod">
          <ac:chgData name="Häyry Marjo Lapin hyvinvointialue" userId="d27b276a-e359-4652-8298-3c59a3175941" providerId="ADAL" clId="{FD30BFF7-F3EE-4B5F-8A40-1C1815C6F8FD}" dt="2025-08-21T06:36:21.547" v="142" actId="1076"/>
          <ac:spMkLst>
            <pc:docMk/>
            <pc:sldMk cId="1895937803" sldId="272"/>
            <ac:spMk id="24" creationId="{00000000-0000-0000-0000-000000000000}"/>
          </ac:spMkLst>
        </pc:spChg>
        <pc:spChg chg="mod">
          <ac:chgData name="Häyry Marjo Lapin hyvinvointialue" userId="d27b276a-e359-4652-8298-3c59a3175941" providerId="ADAL" clId="{FD30BFF7-F3EE-4B5F-8A40-1C1815C6F8FD}" dt="2025-08-21T06:36:21.547" v="142" actId="1076"/>
          <ac:spMkLst>
            <pc:docMk/>
            <pc:sldMk cId="1895937803" sldId="272"/>
            <ac:spMk id="25" creationId="{00000000-0000-0000-0000-000000000000}"/>
          </ac:spMkLst>
        </pc:spChg>
        <pc:spChg chg="mod">
          <ac:chgData name="Häyry Marjo Lapin hyvinvointialue" userId="d27b276a-e359-4652-8298-3c59a3175941" providerId="ADAL" clId="{FD30BFF7-F3EE-4B5F-8A40-1C1815C6F8FD}" dt="2025-08-21T06:36:21.547" v="142" actId="1076"/>
          <ac:spMkLst>
            <pc:docMk/>
            <pc:sldMk cId="1895937803" sldId="272"/>
            <ac:spMk id="26" creationId="{00000000-0000-0000-0000-000000000000}"/>
          </ac:spMkLst>
        </pc:spChg>
        <pc:spChg chg="mod">
          <ac:chgData name="Häyry Marjo Lapin hyvinvointialue" userId="d27b276a-e359-4652-8298-3c59a3175941" providerId="ADAL" clId="{FD30BFF7-F3EE-4B5F-8A40-1C1815C6F8FD}" dt="2025-08-21T06:36:21.547" v="142" actId="1076"/>
          <ac:spMkLst>
            <pc:docMk/>
            <pc:sldMk cId="1895937803" sldId="272"/>
            <ac:spMk id="27" creationId="{00000000-0000-0000-0000-000000000000}"/>
          </ac:spMkLst>
        </pc:spChg>
        <pc:spChg chg="mod">
          <ac:chgData name="Häyry Marjo Lapin hyvinvointialue" userId="d27b276a-e359-4652-8298-3c59a3175941" providerId="ADAL" clId="{FD30BFF7-F3EE-4B5F-8A40-1C1815C6F8FD}" dt="2025-08-21T06:36:21.547" v="142" actId="1076"/>
          <ac:spMkLst>
            <pc:docMk/>
            <pc:sldMk cId="1895937803" sldId="272"/>
            <ac:spMk id="33" creationId="{00000000-0000-0000-0000-000000000000}"/>
          </ac:spMkLst>
        </pc:spChg>
        <pc:spChg chg="mod">
          <ac:chgData name="Häyry Marjo Lapin hyvinvointialue" userId="d27b276a-e359-4652-8298-3c59a3175941" providerId="ADAL" clId="{FD30BFF7-F3EE-4B5F-8A40-1C1815C6F8FD}" dt="2025-08-21T06:36:21.547" v="142" actId="1076"/>
          <ac:spMkLst>
            <pc:docMk/>
            <pc:sldMk cId="1895937803" sldId="272"/>
            <ac:spMk id="34" creationId="{00000000-0000-0000-0000-000000000000}"/>
          </ac:spMkLst>
        </pc:spChg>
        <pc:spChg chg="mod">
          <ac:chgData name="Häyry Marjo Lapin hyvinvointialue" userId="d27b276a-e359-4652-8298-3c59a3175941" providerId="ADAL" clId="{FD30BFF7-F3EE-4B5F-8A40-1C1815C6F8FD}" dt="2025-08-21T06:36:21.547" v="142" actId="1076"/>
          <ac:spMkLst>
            <pc:docMk/>
            <pc:sldMk cId="1895937803" sldId="272"/>
            <ac:spMk id="35" creationId="{00000000-0000-0000-0000-000000000000}"/>
          </ac:spMkLst>
        </pc:spChg>
        <pc:picChg chg="mod">
          <ac:chgData name="Häyry Marjo Lapin hyvinvointialue" userId="d27b276a-e359-4652-8298-3c59a3175941" providerId="ADAL" clId="{FD30BFF7-F3EE-4B5F-8A40-1C1815C6F8FD}" dt="2025-08-21T06:36:21.547" v="142" actId="1076"/>
          <ac:picMkLst>
            <pc:docMk/>
            <pc:sldMk cId="1895937803" sldId="272"/>
            <ac:picMk id="29" creationId="{00000000-0000-0000-0000-000000000000}"/>
          </ac:picMkLst>
        </pc:picChg>
        <pc:picChg chg="mod">
          <ac:chgData name="Häyry Marjo Lapin hyvinvointialue" userId="d27b276a-e359-4652-8298-3c59a3175941" providerId="ADAL" clId="{FD30BFF7-F3EE-4B5F-8A40-1C1815C6F8FD}" dt="2025-08-21T06:36:21.547" v="142" actId="1076"/>
          <ac:picMkLst>
            <pc:docMk/>
            <pc:sldMk cId="1895937803" sldId="272"/>
            <ac:picMk id="30" creationId="{00000000-0000-0000-0000-000000000000}"/>
          </ac:picMkLst>
        </pc:picChg>
      </pc:sldChg>
      <pc:sldChg chg="modSp mod">
        <pc:chgData name="Häyry Marjo Lapin hyvinvointialue" userId="d27b276a-e359-4652-8298-3c59a3175941" providerId="ADAL" clId="{FD30BFF7-F3EE-4B5F-8A40-1C1815C6F8FD}" dt="2025-08-21T06:33:47.693" v="123" actId="1076"/>
        <pc:sldMkLst>
          <pc:docMk/>
          <pc:sldMk cId="733759056" sldId="273"/>
        </pc:sldMkLst>
        <pc:picChg chg="mod">
          <ac:chgData name="Häyry Marjo Lapin hyvinvointialue" userId="d27b276a-e359-4652-8298-3c59a3175941" providerId="ADAL" clId="{FD30BFF7-F3EE-4B5F-8A40-1C1815C6F8FD}" dt="2025-08-21T06:33:47.693" v="123" actId="1076"/>
          <ac:picMkLst>
            <pc:docMk/>
            <pc:sldMk cId="733759056" sldId="273"/>
            <ac:picMk id="2" creationId="{04C7AF09-EB50-BEB2-3703-5D3AE3C9A7CE}"/>
          </ac:picMkLst>
        </pc:picChg>
      </pc:sldChg>
      <pc:sldChg chg="addSp delSp modSp mod modClrScheme chgLayout">
        <pc:chgData name="Häyry Marjo Lapin hyvinvointialue" userId="d27b276a-e359-4652-8298-3c59a3175941" providerId="ADAL" clId="{FD30BFF7-F3EE-4B5F-8A40-1C1815C6F8FD}" dt="2025-08-21T06:34:10.853" v="127" actId="27636"/>
        <pc:sldMkLst>
          <pc:docMk/>
          <pc:sldMk cId="1683346460" sldId="275"/>
        </pc:sldMkLst>
        <pc:spChg chg="add del mod ord">
          <ac:chgData name="Häyry Marjo Lapin hyvinvointialue" userId="d27b276a-e359-4652-8298-3c59a3175941" providerId="ADAL" clId="{FD30BFF7-F3EE-4B5F-8A40-1C1815C6F8FD}" dt="2025-08-21T06:34:10.838" v="126" actId="700"/>
          <ac:spMkLst>
            <pc:docMk/>
            <pc:sldMk cId="1683346460" sldId="275"/>
            <ac:spMk id="2" creationId="{F42B2169-27FC-8075-2547-35E5C5AEA81C}"/>
          </ac:spMkLst>
        </pc:spChg>
        <pc:spChg chg="mod ord">
          <ac:chgData name="Häyry Marjo Lapin hyvinvointialue" userId="d27b276a-e359-4652-8298-3c59a3175941" providerId="ADAL" clId="{FD30BFF7-F3EE-4B5F-8A40-1C1815C6F8FD}" dt="2025-08-21T06:34:10.853" v="127" actId="27636"/>
          <ac:spMkLst>
            <pc:docMk/>
            <pc:sldMk cId="1683346460" sldId="275"/>
            <ac:spMk id="6" creationId="{E04775E6-A249-407E-D759-3CCDA7E877AB}"/>
          </ac:spMkLst>
        </pc:spChg>
      </pc:sldChg>
      <pc:sldChg chg="del">
        <pc:chgData name="Häyry Marjo Lapin hyvinvointialue" userId="d27b276a-e359-4652-8298-3c59a3175941" providerId="ADAL" clId="{FD30BFF7-F3EE-4B5F-8A40-1C1815C6F8FD}" dt="2025-08-21T06:35:05.735" v="133" actId="47"/>
        <pc:sldMkLst>
          <pc:docMk/>
          <pc:sldMk cId="2718686999" sldId="279"/>
        </pc:sldMkLst>
      </pc:sldChg>
      <pc:sldChg chg="modSp del mod modClrScheme chgLayout">
        <pc:chgData name="Häyry Marjo Lapin hyvinvointialue" userId="d27b276a-e359-4652-8298-3c59a3175941" providerId="ADAL" clId="{FD30BFF7-F3EE-4B5F-8A40-1C1815C6F8FD}" dt="2025-08-21T06:35:45.586" v="141" actId="47"/>
        <pc:sldMkLst>
          <pc:docMk/>
          <pc:sldMk cId="2389757628" sldId="280"/>
        </pc:sldMkLst>
        <pc:spChg chg="mod ord">
          <ac:chgData name="Häyry Marjo Lapin hyvinvointialue" userId="d27b276a-e359-4652-8298-3c59a3175941" providerId="ADAL" clId="{FD30BFF7-F3EE-4B5F-8A40-1C1815C6F8FD}" dt="2025-08-21T06:35:19.884" v="136" actId="700"/>
          <ac:spMkLst>
            <pc:docMk/>
            <pc:sldMk cId="2389757628" sldId="280"/>
            <ac:spMk id="2" creationId="{00000000-0000-0000-0000-000000000000}"/>
          </ac:spMkLst>
        </pc:spChg>
        <pc:spChg chg="mod ord">
          <ac:chgData name="Häyry Marjo Lapin hyvinvointialue" userId="d27b276a-e359-4652-8298-3c59a3175941" providerId="ADAL" clId="{FD30BFF7-F3EE-4B5F-8A40-1C1815C6F8FD}" dt="2025-08-21T06:35:19.884" v="136" actId="700"/>
          <ac:spMkLst>
            <pc:docMk/>
            <pc:sldMk cId="2389757628" sldId="280"/>
            <ac:spMk id="366" creationId="{00000000-0000-0000-0000-000000000000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37:10.147" v="150" actId="20577"/>
        <pc:sldMkLst>
          <pc:docMk/>
          <pc:sldMk cId="359157301" sldId="281"/>
        </pc:sldMkLst>
        <pc:spChg chg="mod ord">
          <ac:chgData name="Häyry Marjo Lapin hyvinvointialue" userId="d27b276a-e359-4652-8298-3c59a3175941" providerId="ADAL" clId="{FD30BFF7-F3EE-4B5F-8A40-1C1815C6F8FD}" dt="2025-08-21T06:37:02.448" v="149" actId="27636"/>
          <ac:spMkLst>
            <pc:docMk/>
            <pc:sldMk cId="359157301" sldId="281"/>
            <ac:spMk id="301" creationId="{00000000-0000-0000-0000-000000000000}"/>
          </ac:spMkLst>
        </pc:spChg>
        <pc:spChg chg="mod ord">
          <ac:chgData name="Häyry Marjo Lapin hyvinvointialue" userId="d27b276a-e359-4652-8298-3c59a3175941" providerId="ADAL" clId="{FD30BFF7-F3EE-4B5F-8A40-1C1815C6F8FD}" dt="2025-08-21T06:37:10.147" v="150" actId="20577"/>
          <ac:spMkLst>
            <pc:docMk/>
            <pc:sldMk cId="359157301" sldId="281"/>
            <ac:spMk id="302" creationId="{00000000-0000-0000-0000-000000000000}"/>
          </ac:spMkLst>
        </pc:spChg>
      </pc:sldChg>
      <pc:sldChg chg="add del">
        <pc:chgData name="Häyry Marjo Lapin hyvinvointialue" userId="d27b276a-e359-4652-8298-3c59a3175941" providerId="ADAL" clId="{FD30BFF7-F3EE-4B5F-8A40-1C1815C6F8FD}" dt="2025-08-21T06:41:40.356" v="163" actId="47"/>
        <pc:sldMkLst>
          <pc:docMk/>
          <pc:sldMk cId="1835269430" sldId="283"/>
        </pc:sldMkLst>
      </pc:sldChg>
      <pc:sldChg chg="modSp del mod">
        <pc:chgData name="Häyry Marjo Lapin hyvinvointialue" userId="d27b276a-e359-4652-8298-3c59a3175941" providerId="ADAL" clId="{FD30BFF7-F3EE-4B5F-8A40-1C1815C6F8FD}" dt="2025-08-21T06:43:31.498" v="184" actId="47"/>
        <pc:sldMkLst>
          <pc:docMk/>
          <pc:sldMk cId="1871640956" sldId="287"/>
        </pc:sldMkLst>
        <pc:spChg chg="mod">
          <ac:chgData name="Häyry Marjo Lapin hyvinvointialue" userId="d27b276a-e359-4652-8298-3c59a3175941" providerId="ADAL" clId="{FD30BFF7-F3EE-4B5F-8A40-1C1815C6F8FD}" dt="2025-08-21T06:42:36.439" v="172" actId="2711"/>
          <ac:spMkLst>
            <pc:docMk/>
            <pc:sldMk cId="1871640956" sldId="287"/>
            <ac:spMk id="2" creationId="{3D65EEEB-77E5-0210-6A22-83085661DF51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43:55.447" v="185" actId="700"/>
        <pc:sldMkLst>
          <pc:docMk/>
          <pc:sldMk cId="2577310673" sldId="289"/>
        </pc:sldMkLst>
        <pc:spChg chg="mod ord">
          <ac:chgData name="Häyry Marjo Lapin hyvinvointialue" userId="d27b276a-e359-4652-8298-3c59a3175941" providerId="ADAL" clId="{FD30BFF7-F3EE-4B5F-8A40-1C1815C6F8FD}" dt="2025-08-21T06:43:55.447" v="185" actId="700"/>
          <ac:spMkLst>
            <pc:docMk/>
            <pc:sldMk cId="2577310673" sldId="289"/>
            <ac:spMk id="6" creationId="{E04775E6-A249-407E-D759-3CCDA7E877AB}"/>
          </ac:spMkLst>
        </pc:spChg>
      </pc:sldChg>
      <pc:sldChg chg="add del">
        <pc:chgData name="Häyry Marjo Lapin hyvinvointialue" userId="d27b276a-e359-4652-8298-3c59a3175941" providerId="ADAL" clId="{FD30BFF7-F3EE-4B5F-8A40-1C1815C6F8FD}" dt="2025-08-21T06:51:16.219" v="264" actId="47"/>
        <pc:sldMkLst>
          <pc:docMk/>
          <pc:sldMk cId="3224010422" sldId="347"/>
        </pc:sldMkLst>
      </pc:sldChg>
      <pc:sldChg chg="addSp delSp modSp mod modClrScheme chgLayout modNotesTx">
        <pc:chgData name="Häyry Marjo Lapin hyvinvointialue" userId="d27b276a-e359-4652-8298-3c59a3175941" providerId="ADAL" clId="{FD30BFF7-F3EE-4B5F-8A40-1C1815C6F8FD}" dt="2025-08-21T06:49:48.545" v="250" actId="1076"/>
        <pc:sldMkLst>
          <pc:docMk/>
          <pc:sldMk cId="1747299828" sldId="361"/>
        </pc:sldMkLst>
        <pc:spChg chg="add del mod ord">
          <ac:chgData name="Häyry Marjo Lapin hyvinvointialue" userId="d27b276a-e359-4652-8298-3c59a3175941" providerId="ADAL" clId="{FD30BFF7-F3EE-4B5F-8A40-1C1815C6F8FD}" dt="2025-08-21T06:49:44.627" v="249" actId="478"/>
          <ac:spMkLst>
            <pc:docMk/>
            <pc:sldMk cId="1747299828" sldId="361"/>
            <ac:spMk id="2" creationId="{F9506D97-CE6E-BC0A-4FEE-860250129EE6}"/>
          </ac:spMkLst>
        </pc:spChg>
        <pc:spChg chg="mod ord">
          <ac:chgData name="Häyry Marjo Lapin hyvinvointialue" userId="d27b276a-e359-4652-8298-3c59a3175941" providerId="ADAL" clId="{FD30BFF7-F3EE-4B5F-8A40-1C1815C6F8FD}" dt="2025-08-21T06:49:48.545" v="250" actId="1076"/>
          <ac:spMkLst>
            <pc:docMk/>
            <pc:sldMk cId="1747299828" sldId="361"/>
            <ac:spMk id="7" creationId="{E04775E6-A249-407E-D759-3CCDA7E877AB}"/>
          </ac:spMkLst>
        </pc:spChg>
      </pc:sldChg>
      <pc:sldChg chg="del">
        <pc:chgData name="Häyry Marjo Lapin hyvinvointialue" userId="d27b276a-e359-4652-8298-3c59a3175941" providerId="ADAL" clId="{FD30BFF7-F3EE-4B5F-8A40-1C1815C6F8FD}" dt="2025-08-21T06:53:23.018" v="278" actId="47"/>
        <pc:sldMkLst>
          <pc:docMk/>
          <pc:sldMk cId="4042159546" sldId="372"/>
        </pc:sldMkLst>
      </pc:sldChg>
      <pc:sldChg chg="del">
        <pc:chgData name="Häyry Marjo Lapin hyvinvointialue" userId="d27b276a-e359-4652-8298-3c59a3175941" providerId="ADAL" clId="{FD30BFF7-F3EE-4B5F-8A40-1C1815C6F8FD}" dt="2025-08-21T06:51:17.208" v="265" actId="47"/>
        <pc:sldMkLst>
          <pc:docMk/>
          <pc:sldMk cId="1372915132" sldId="384"/>
        </pc:sldMkLst>
      </pc:sldChg>
      <pc:sldChg chg="modSp mod modClrScheme chgLayout">
        <pc:chgData name="Häyry Marjo Lapin hyvinvointialue" userId="d27b276a-e359-4652-8298-3c59a3175941" providerId="ADAL" clId="{FD30BFF7-F3EE-4B5F-8A40-1C1815C6F8FD}" dt="2025-08-21T06:55:33.160" v="297" actId="700"/>
        <pc:sldMkLst>
          <pc:docMk/>
          <pc:sldMk cId="1602507038" sldId="385"/>
        </pc:sldMkLst>
        <pc:spChg chg="mod ord">
          <ac:chgData name="Häyry Marjo Lapin hyvinvointialue" userId="d27b276a-e359-4652-8298-3c59a3175941" providerId="ADAL" clId="{FD30BFF7-F3EE-4B5F-8A40-1C1815C6F8FD}" dt="2025-08-21T06:55:33.160" v="297" actId="700"/>
          <ac:spMkLst>
            <pc:docMk/>
            <pc:sldMk cId="1602507038" sldId="385"/>
            <ac:spMk id="229" creationId="{00000000-0000-0000-0000-000000000000}"/>
          </ac:spMkLst>
        </pc:spChg>
        <pc:spChg chg="mod ord">
          <ac:chgData name="Häyry Marjo Lapin hyvinvointialue" userId="d27b276a-e359-4652-8298-3c59a3175941" providerId="ADAL" clId="{FD30BFF7-F3EE-4B5F-8A40-1C1815C6F8FD}" dt="2025-08-21T06:55:33.160" v="297" actId="700"/>
          <ac:spMkLst>
            <pc:docMk/>
            <pc:sldMk cId="1602507038" sldId="385"/>
            <ac:spMk id="230" creationId="{00000000-0000-0000-0000-000000000000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58:53.721" v="337" actId="700"/>
        <pc:sldMkLst>
          <pc:docMk/>
          <pc:sldMk cId="3824905175" sldId="386"/>
        </pc:sldMkLst>
        <pc:spChg chg="mod ord">
          <ac:chgData name="Häyry Marjo Lapin hyvinvointialue" userId="d27b276a-e359-4652-8298-3c59a3175941" providerId="ADAL" clId="{FD30BFF7-F3EE-4B5F-8A40-1C1815C6F8FD}" dt="2025-08-21T06:58:53.721" v="337" actId="700"/>
          <ac:spMkLst>
            <pc:docMk/>
            <pc:sldMk cId="3824905175" sldId="386"/>
            <ac:spMk id="229" creationId="{00000000-0000-0000-0000-000000000000}"/>
          </ac:spMkLst>
        </pc:spChg>
        <pc:spChg chg="mod ord">
          <ac:chgData name="Häyry Marjo Lapin hyvinvointialue" userId="d27b276a-e359-4652-8298-3c59a3175941" providerId="ADAL" clId="{FD30BFF7-F3EE-4B5F-8A40-1C1815C6F8FD}" dt="2025-08-21T06:58:53.721" v="337" actId="700"/>
          <ac:spMkLst>
            <pc:docMk/>
            <pc:sldMk cId="3824905175" sldId="386"/>
            <ac:spMk id="230" creationId="{00000000-0000-0000-0000-000000000000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49:12.395" v="245" actId="20577"/>
        <pc:sldMkLst>
          <pc:docMk/>
          <pc:sldMk cId="2145791131" sldId="392"/>
        </pc:sldMkLst>
        <pc:spChg chg="mod ord">
          <ac:chgData name="Häyry Marjo Lapin hyvinvointialue" userId="d27b276a-e359-4652-8298-3c59a3175941" providerId="ADAL" clId="{FD30BFF7-F3EE-4B5F-8A40-1C1815C6F8FD}" dt="2025-08-21T06:49:08.371" v="244" actId="27636"/>
          <ac:spMkLst>
            <pc:docMk/>
            <pc:sldMk cId="2145791131" sldId="392"/>
            <ac:spMk id="301" creationId="{00000000-0000-0000-0000-000000000000}"/>
          </ac:spMkLst>
        </pc:spChg>
        <pc:spChg chg="mod ord">
          <ac:chgData name="Häyry Marjo Lapin hyvinvointialue" userId="d27b276a-e359-4652-8298-3c59a3175941" providerId="ADAL" clId="{FD30BFF7-F3EE-4B5F-8A40-1C1815C6F8FD}" dt="2025-08-21T06:49:12.395" v="245" actId="20577"/>
          <ac:spMkLst>
            <pc:docMk/>
            <pc:sldMk cId="2145791131" sldId="392"/>
            <ac:spMk id="302" creationId="{00000000-0000-0000-0000-000000000000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52:44.227" v="273" actId="20577"/>
        <pc:sldMkLst>
          <pc:docMk/>
          <pc:sldMk cId="407928839" sldId="394"/>
        </pc:sldMkLst>
        <pc:spChg chg="mod ord">
          <ac:chgData name="Häyry Marjo Lapin hyvinvointialue" userId="d27b276a-e359-4652-8298-3c59a3175941" providerId="ADAL" clId="{FD30BFF7-F3EE-4B5F-8A40-1C1815C6F8FD}" dt="2025-08-21T06:52:40.805" v="272" actId="27636"/>
          <ac:spMkLst>
            <pc:docMk/>
            <pc:sldMk cId="407928839" sldId="394"/>
            <ac:spMk id="301" creationId="{00000000-0000-0000-0000-000000000000}"/>
          </ac:spMkLst>
        </pc:spChg>
        <pc:spChg chg="mod ord">
          <ac:chgData name="Häyry Marjo Lapin hyvinvointialue" userId="d27b276a-e359-4652-8298-3c59a3175941" providerId="ADAL" clId="{FD30BFF7-F3EE-4B5F-8A40-1C1815C6F8FD}" dt="2025-08-21T06:52:44.227" v="273" actId="20577"/>
          <ac:spMkLst>
            <pc:docMk/>
            <pc:sldMk cId="407928839" sldId="394"/>
            <ac:spMk id="302" creationId="{00000000-0000-0000-0000-000000000000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56:41.674" v="309" actId="20577"/>
        <pc:sldMkLst>
          <pc:docMk/>
          <pc:sldMk cId="747443380" sldId="396"/>
        </pc:sldMkLst>
        <pc:spChg chg="mod ord">
          <ac:chgData name="Häyry Marjo Lapin hyvinvointialue" userId="d27b276a-e359-4652-8298-3c59a3175941" providerId="ADAL" clId="{FD30BFF7-F3EE-4B5F-8A40-1C1815C6F8FD}" dt="2025-08-21T06:56:39" v="308" actId="27636"/>
          <ac:spMkLst>
            <pc:docMk/>
            <pc:sldMk cId="747443380" sldId="396"/>
            <ac:spMk id="301" creationId="{00000000-0000-0000-0000-000000000000}"/>
          </ac:spMkLst>
        </pc:spChg>
        <pc:spChg chg="mod ord">
          <ac:chgData name="Häyry Marjo Lapin hyvinvointialue" userId="d27b276a-e359-4652-8298-3c59a3175941" providerId="ADAL" clId="{FD30BFF7-F3EE-4B5F-8A40-1C1815C6F8FD}" dt="2025-08-21T06:56:41.674" v="309" actId="20577"/>
          <ac:spMkLst>
            <pc:docMk/>
            <pc:sldMk cId="747443380" sldId="396"/>
            <ac:spMk id="302" creationId="{00000000-0000-0000-0000-000000000000}"/>
          </ac:spMkLst>
        </pc:spChg>
      </pc:sldChg>
      <pc:sldChg chg="addSp modSp mod modClrScheme chgLayout">
        <pc:chgData name="Häyry Marjo Lapin hyvinvointialue" userId="d27b276a-e359-4652-8298-3c59a3175941" providerId="ADAL" clId="{FD30BFF7-F3EE-4B5F-8A40-1C1815C6F8FD}" dt="2025-08-21T07:00:00.952" v="352" actId="20577"/>
        <pc:sldMkLst>
          <pc:docMk/>
          <pc:sldMk cId="1860028365" sldId="398"/>
        </pc:sldMkLst>
        <pc:spChg chg="add mod">
          <ac:chgData name="Häyry Marjo Lapin hyvinvointialue" userId="d27b276a-e359-4652-8298-3c59a3175941" providerId="ADAL" clId="{FD30BFF7-F3EE-4B5F-8A40-1C1815C6F8FD}" dt="2025-08-21T06:59:56.807" v="351" actId="1076"/>
          <ac:spMkLst>
            <pc:docMk/>
            <pc:sldMk cId="1860028365" sldId="398"/>
            <ac:spMk id="3" creationId="{1F4F0557-DD15-9B57-CA90-8101958897EE}"/>
          </ac:spMkLst>
        </pc:spChg>
        <pc:spChg chg="mod ord">
          <ac:chgData name="Häyry Marjo Lapin hyvinvointialue" userId="d27b276a-e359-4652-8298-3c59a3175941" providerId="ADAL" clId="{FD30BFF7-F3EE-4B5F-8A40-1C1815C6F8FD}" dt="2025-08-21T06:59:39.722" v="347" actId="27636"/>
          <ac:spMkLst>
            <pc:docMk/>
            <pc:sldMk cId="1860028365" sldId="398"/>
            <ac:spMk id="301" creationId="{00000000-0000-0000-0000-000000000000}"/>
          </ac:spMkLst>
        </pc:spChg>
        <pc:spChg chg="mod ord">
          <ac:chgData name="Häyry Marjo Lapin hyvinvointialue" userId="d27b276a-e359-4652-8298-3c59a3175941" providerId="ADAL" clId="{FD30BFF7-F3EE-4B5F-8A40-1C1815C6F8FD}" dt="2025-08-21T07:00:00.952" v="352" actId="20577"/>
          <ac:spMkLst>
            <pc:docMk/>
            <pc:sldMk cId="1860028365" sldId="398"/>
            <ac:spMk id="302" creationId="{00000000-0000-0000-0000-000000000000}"/>
          </ac:spMkLst>
        </pc:spChg>
        <pc:picChg chg="mod">
          <ac:chgData name="Häyry Marjo Lapin hyvinvointialue" userId="d27b276a-e359-4652-8298-3c59a3175941" providerId="ADAL" clId="{FD30BFF7-F3EE-4B5F-8A40-1C1815C6F8FD}" dt="2025-08-21T06:59:43.886" v="348" actId="1076"/>
          <ac:picMkLst>
            <pc:docMk/>
            <pc:sldMk cId="1860028365" sldId="398"/>
            <ac:picMk id="2" creationId="{00000000-0000-0000-0000-000000000000}"/>
          </ac:picMkLst>
        </pc:picChg>
      </pc:sldChg>
      <pc:sldChg chg="modSp mod">
        <pc:chgData name="Häyry Marjo Lapin hyvinvointialue" userId="d27b276a-e359-4652-8298-3c59a3175941" providerId="ADAL" clId="{FD30BFF7-F3EE-4B5F-8A40-1C1815C6F8FD}" dt="2025-08-21T07:00:12.453" v="354" actId="1076"/>
        <pc:sldMkLst>
          <pc:docMk/>
          <pc:sldMk cId="21937256" sldId="405"/>
        </pc:sldMkLst>
        <pc:spChg chg="mod">
          <ac:chgData name="Häyry Marjo Lapin hyvinvointialue" userId="d27b276a-e359-4652-8298-3c59a3175941" providerId="ADAL" clId="{FD30BFF7-F3EE-4B5F-8A40-1C1815C6F8FD}" dt="2025-08-21T07:00:12.453" v="354" actId="1076"/>
          <ac:spMkLst>
            <pc:docMk/>
            <pc:sldMk cId="21937256" sldId="405"/>
            <ac:spMk id="3" creationId="{DEEE9505-DE5B-F0F8-07CD-52124E7D9A99}"/>
          </ac:spMkLst>
        </pc:spChg>
      </pc:sldChg>
      <pc:sldChg chg="delSp modSp mod">
        <pc:chgData name="Häyry Marjo Lapin hyvinvointialue" userId="d27b276a-e359-4652-8298-3c59a3175941" providerId="ADAL" clId="{FD30BFF7-F3EE-4B5F-8A40-1C1815C6F8FD}" dt="2025-08-21T06:57:15.694" v="313" actId="1076"/>
        <pc:sldMkLst>
          <pc:docMk/>
          <pc:sldMk cId="1806585776" sldId="406"/>
        </pc:sldMkLst>
        <pc:spChg chg="del">
          <ac:chgData name="Häyry Marjo Lapin hyvinvointialue" userId="d27b276a-e359-4652-8298-3c59a3175941" providerId="ADAL" clId="{FD30BFF7-F3EE-4B5F-8A40-1C1815C6F8FD}" dt="2025-08-21T06:56:48.291" v="310" actId="478"/>
          <ac:spMkLst>
            <pc:docMk/>
            <pc:sldMk cId="1806585776" sldId="406"/>
            <ac:spMk id="2" creationId="{D2088D71-E950-B62C-D151-841EB2DC4741}"/>
          </ac:spMkLst>
        </pc:spChg>
        <pc:spChg chg="mod">
          <ac:chgData name="Häyry Marjo Lapin hyvinvointialue" userId="d27b276a-e359-4652-8298-3c59a3175941" providerId="ADAL" clId="{FD30BFF7-F3EE-4B5F-8A40-1C1815C6F8FD}" dt="2025-08-21T06:56:54.523" v="312" actId="14100"/>
          <ac:spMkLst>
            <pc:docMk/>
            <pc:sldMk cId="1806585776" sldId="406"/>
            <ac:spMk id="3" creationId="{DEEE9505-DE5B-F0F8-07CD-52124E7D9A99}"/>
          </ac:spMkLst>
        </pc:spChg>
        <pc:spChg chg="mod">
          <ac:chgData name="Häyry Marjo Lapin hyvinvointialue" userId="d27b276a-e359-4652-8298-3c59a3175941" providerId="ADAL" clId="{FD30BFF7-F3EE-4B5F-8A40-1C1815C6F8FD}" dt="2025-08-21T06:57:15.694" v="313" actId="1076"/>
          <ac:spMkLst>
            <pc:docMk/>
            <pc:sldMk cId="1806585776" sldId="406"/>
            <ac:spMk id="241" creationId="{00000000-0000-0000-0000-000000000000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51:05.390" v="262" actId="700"/>
        <pc:sldMkLst>
          <pc:docMk/>
          <pc:sldMk cId="3392602671" sldId="408"/>
        </pc:sldMkLst>
        <pc:spChg chg="mod ord">
          <ac:chgData name="Häyry Marjo Lapin hyvinvointialue" userId="d27b276a-e359-4652-8298-3c59a3175941" providerId="ADAL" clId="{FD30BFF7-F3EE-4B5F-8A40-1C1815C6F8FD}" dt="2025-08-21T06:51:05.390" v="262" actId="700"/>
          <ac:spMkLst>
            <pc:docMk/>
            <pc:sldMk cId="3392602671" sldId="408"/>
            <ac:spMk id="6" creationId="{E04775E6-A249-407E-D759-3CCDA7E877AB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55:24.909" v="296" actId="700"/>
        <pc:sldMkLst>
          <pc:docMk/>
          <pc:sldMk cId="1048628730" sldId="409"/>
        </pc:sldMkLst>
        <pc:spChg chg="mod ord">
          <ac:chgData name="Häyry Marjo Lapin hyvinvointialue" userId="d27b276a-e359-4652-8298-3c59a3175941" providerId="ADAL" clId="{FD30BFF7-F3EE-4B5F-8A40-1C1815C6F8FD}" dt="2025-08-21T06:55:24.909" v="296" actId="700"/>
          <ac:spMkLst>
            <pc:docMk/>
            <pc:sldMk cId="1048628730" sldId="409"/>
            <ac:spMk id="6" creationId="{E04775E6-A249-407E-D759-3CCDA7E877AB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58:46.717" v="336" actId="26606"/>
        <pc:sldMkLst>
          <pc:docMk/>
          <pc:sldMk cId="1281019638" sldId="410"/>
        </pc:sldMkLst>
        <pc:spChg chg="mod ord">
          <ac:chgData name="Häyry Marjo Lapin hyvinvointialue" userId="d27b276a-e359-4652-8298-3c59a3175941" providerId="ADAL" clId="{FD30BFF7-F3EE-4B5F-8A40-1C1815C6F8FD}" dt="2025-08-21T06:58:46.717" v="336" actId="26606"/>
          <ac:spMkLst>
            <pc:docMk/>
            <pc:sldMk cId="1281019638" sldId="410"/>
            <ac:spMk id="6" creationId="{E04775E6-A249-407E-D759-3CCDA7E877AB}"/>
          </ac:spMkLst>
        </pc:spChg>
      </pc:sldChg>
      <pc:sldChg chg="delSp modSp mod modClrScheme chgLayout">
        <pc:chgData name="Häyry Marjo Lapin hyvinvointialue" userId="d27b276a-e359-4652-8298-3c59a3175941" providerId="ADAL" clId="{FD30BFF7-F3EE-4B5F-8A40-1C1815C6F8FD}" dt="2025-08-21T07:02:25.164" v="377" actId="700"/>
        <pc:sldMkLst>
          <pc:docMk/>
          <pc:sldMk cId="3221306267" sldId="411"/>
        </pc:sldMkLst>
        <pc:spChg chg="del">
          <ac:chgData name="Häyry Marjo Lapin hyvinvointialue" userId="d27b276a-e359-4652-8298-3c59a3175941" providerId="ADAL" clId="{FD30BFF7-F3EE-4B5F-8A40-1C1815C6F8FD}" dt="2025-08-21T07:02:25.164" v="377" actId="700"/>
          <ac:spMkLst>
            <pc:docMk/>
            <pc:sldMk cId="3221306267" sldId="411"/>
            <ac:spMk id="2" creationId="{2F9221B9-C9E4-92E2-6D02-A76EBAFF5FA3}"/>
          </ac:spMkLst>
        </pc:spChg>
        <pc:spChg chg="mod ord">
          <ac:chgData name="Häyry Marjo Lapin hyvinvointialue" userId="d27b276a-e359-4652-8298-3c59a3175941" providerId="ADAL" clId="{FD30BFF7-F3EE-4B5F-8A40-1C1815C6F8FD}" dt="2025-08-21T07:02:25.164" v="377" actId="700"/>
          <ac:spMkLst>
            <pc:docMk/>
            <pc:sldMk cId="3221306267" sldId="411"/>
            <ac:spMk id="6" creationId="{E04775E6-A249-407E-D759-3CCDA7E877AB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50:49.326" v="261" actId="27636"/>
        <pc:sldMkLst>
          <pc:docMk/>
          <pc:sldMk cId="1311994037" sldId="422"/>
        </pc:sldMkLst>
        <pc:spChg chg="mod ord">
          <ac:chgData name="Häyry Marjo Lapin hyvinvointialue" userId="d27b276a-e359-4652-8298-3c59a3175941" providerId="ADAL" clId="{FD30BFF7-F3EE-4B5F-8A40-1C1815C6F8FD}" dt="2025-08-21T06:50:43.449" v="257" actId="700"/>
          <ac:spMkLst>
            <pc:docMk/>
            <pc:sldMk cId="1311994037" sldId="422"/>
            <ac:spMk id="2" creationId="{62F32F47-092C-79D4-52FB-E6B91D10E3BD}"/>
          </ac:spMkLst>
        </pc:spChg>
        <pc:spChg chg="mod ord">
          <ac:chgData name="Häyry Marjo Lapin hyvinvointialue" userId="d27b276a-e359-4652-8298-3c59a3175941" providerId="ADAL" clId="{FD30BFF7-F3EE-4B5F-8A40-1C1815C6F8FD}" dt="2025-08-21T06:50:49.326" v="261" actId="27636"/>
          <ac:spMkLst>
            <pc:docMk/>
            <pc:sldMk cId="1311994037" sldId="422"/>
            <ac:spMk id="3" creationId="{AAC6B575-075C-0638-4E44-0AD852121937}"/>
          </ac:spMkLst>
        </pc:spChg>
      </pc:sldChg>
      <pc:sldChg chg="del">
        <pc:chgData name="Häyry Marjo Lapin hyvinvointialue" userId="d27b276a-e359-4652-8298-3c59a3175941" providerId="ADAL" clId="{FD30BFF7-F3EE-4B5F-8A40-1C1815C6F8FD}" dt="2025-08-21T06:48:39.075" v="240" actId="47"/>
        <pc:sldMkLst>
          <pc:docMk/>
          <pc:sldMk cId="4174090706" sldId="427"/>
        </pc:sldMkLst>
      </pc:sldChg>
      <pc:sldChg chg="del">
        <pc:chgData name="Häyry Marjo Lapin hyvinvointialue" userId="d27b276a-e359-4652-8298-3c59a3175941" providerId="ADAL" clId="{FD30BFF7-F3EE-4B5F-8A40-1C1815C6F8FD}" dt="2025-08-21T06:48:55.504" v="242" actId="47"/>
        <pc:sldMkLst>
          <pc:docMk/>
          <pc:sldMk cId="2001599369" sldId="428"/>
        </pc:sldMkLst>
      </pc:sldChg>
      <pc:sldChg chg="del">
        <pc:chgData name="Häyry Marjo Lapin hyvinvointialue" userId="d27b276a-e359-4652-8298-3c59a3175941" providerId="ADAL" clId="{FD30BFF7-F3EE-4B5F-8A40-1C1815C6F8FD}" dt="2025-08-21T06:52:30.761" v="269" actId="47"/>
        <pc:sldMkLst>
          <pc:docMk/>
          <pc:sldMk cId="2022672309" sldId="429"/>
        </pc:sldMkLst>
      </pc:sldChg>
      <pc:sldChg chg="del">
        <pc:chgData name="Häyry Marjo Lapin hyvinvointialue" userId="d27b276a-e359-4652-8298-3c59a3175941" providerId="ADAL" clId="{FD30BFF7-F3EE-4B5F-8A40-1C1815C6F8FD}" dt="2025-08-21T06:52:34.002" v="270" actId="47"/>
        <pc:sldMkLst>
          <pc:docMk/>
          <pc:sldMk cId="2258376470" sldId="430"/>
        </pc:sldMkLst>
      </pc:sldChg>
      <pc:sldChg chg="modSp del mod">
        <pc:chgData name="Häyry Marjo Lapin hyvinvointialue" userId="d27b276a-e359-4652-8298-3c59a3175941" providerId="ADAL" clId="{FD30BFF7-F3EE-4B5F-8A40-1C1815C6F8FD}" dt="2025-08-21T06:56:31.188" v="306" actId="47"/>
        <pc:sldMkLst>
          <pc:docMk/>
          <pc:sldMk cId="3066724044" sldId="431"/>
        </pc:sldMkLst>
        <pc:spChg chg="mod">
          <ac:chgData name="Häyry Marjo Lapin hyvinvointialue" userId="d27b276a-e359-4652-8298-3c59a3175941" providerId="ADAL" clId="{FD30BFF7-F3EE-4B5F-8A40-1C1815C6F8FD}" dt="2025-08-21T06:56:15.251" v="301" actId="21"/>
          <ac:spMkLst>
            <pc:docMk/>
            <pc:sldMk cId="3066724044" sldId="431"/>
            <ac:spMk id="37" creationId="{00000000-0000-0000-0000-000000000000}"/>
          </ac:spMkLst>
        </pc:spChg>
      </pc:sldChg>
      <pc:sldChg chg="del">
        <pc:chgData name="Häyry Marjo Lapin hyvinvointialue" userId="d27b276a-e359-4652-8298-3c59a3175941" providerId="ADAL" clId="{FD30BFF7-F3EE-4B5F-8A40-1C1815C6F8FD}" dt="2025-08-21T06:56:04.493" v="299" actId="47"/>
        <pc:sldMkLst>
          <pc:docMk/>
          <pc:sldMk cId="2529703342" sldId="432"/>
        </pc:sldMkLst>
      </pc:sldChg>
      <pc:sldChg chg="modSp del mod">
        <pc:chgData name="Häyry Marjo Lapin hyvinvointialue" userId="d27b276a-e359-4652-8298-3c59a3175941" providerId="ADAL" clId="{FD30BFF7-F3EE-4B5F-8A40-1C1815C6F8FD}" dt="2025-08-21T07:31:24.188" v="381" actId="47"/>
        <pc:sldMkLst>
          <pc:docMk/>
          <pc:sldMk cId="3134193228" sldId="433"/>
        </pc:sldMkLst>
        <pc:spChg chg="mod">
          <ac:chgData name="Häyry Marjo Lapin hyvinvointialue" userId="d27b276a-e359-4652-8298-3c59a3175941" providerId="ADAL" clId="{FD30BFF7-F3EE-4B5F-8A40-1C1815C6F8FD}" dt="2025-08-21T06:59:20.004" v="341" actId="21"/>
          <ac:spMkLst>
            <pc:docMk/>
            <pc:sldMk cId="3134193228" sldId="433"/>
            <ac:spMk id="37" creationId="{00000000-0000-0000-0000-000000000000}"/>
          </ac:spMkLst>
        </pc:spChg>
      </pc:sldChg>
      <pc:sldChg chg="del">
        <pc:chgData name="Häyry Marjo Lapin hyvinvointialue" userId="d27b276a-e359-4652-8298-3c59a3175941" providerId="ADAL" clId="{FD30BFF7-F3EE-4B5F-8A40-1C1815C6F8FD}" dt="2025-08-21T06:59:11.131" v="339" actId="47"/>
        <pc:sldMkLst>
          <pc:docMk/>
          <pc:sldMk cId="298537562" sldId="434"/>
        </pc:sldMkLst>
      </pc:sldChg>
      <pc:sldChg chg="modSp mod modClrScheme chgLayout">
        <pc:chgData name="Häyry Marjo Lapin hyvinvointialue" userId="d27b276a-e359-4652-8298-3c59a3175941" providerId="ADAL" clId="{FD30BFF7-F3EE-4B5F-8A40-1C1815C6F8FD}" dt="2025-08-21T06:50:33.593" v="256" actId="14100"/>
        <pc:sldMkLst>
          <pc:docMk/>
          <pc:sldMk cId="3320816820" sldId="438"/>
        </pc:sldMkLst>
        <pc:spChg chg="mod ord">
          <ac:chgData name="Häyry Marjo Lapin hyvinvointialue" userId="d27b276a-e359-4652-8298-3c59a3175941" providerId="ADAL" clId="{FD30BFF7-F3EE-4B5F-8A40-1C1815C6F8FD}" dt="2025-08-21T06:50:29.437" v="255" actId="700"/>
          <ac:spMkLst>
            <pc:docMk/>
            <pc:sldMk cId="3320816820" sldId="438"/>
            <ac:spMk id="2" creationId="{62F32F47-092C-79D4-52FB-E6B91D10E3BD}"/>
          </ac:spMkLst>
        </pc:spChg>
        <pc:spChg chg="mod ord">
          <ac:chgData name="Häyry Marjo Lapin hyvinvointialue" userId="d27b276a-e359-4652-8298-3c59a3175941" providerId="ADAL" clId="{FD30BFF7-F3EE-4B5F-8A40-1C1815C6F8FD}" dt="2025-08-21T06:50:33.593" v="256" actId="14100"/>
          <ac:spMkLst>
            <pc:docMk/>
            <pc:sldMk cId="3320816820" sldId="438"/>
            <ac:spMk id="3" creationId="{AAC6B575-075C-0638-4E44-0AD852121937}"/>
          </ac:spMkLst>
        </pc:spChg>
      </pc:sldChg>
      <pc:sldChg chg="addSp modSp mod modClrScheme chgLayout">
        <pc:chgData name="Häyry Marjo Lapin hyvinvointialue" userId="d27b276a-e359-4652-8298-3c59a3175941" providerId="ADAL" clId="{FD30BFF7-F3EE-4B5F-8A40-1C1815C6F8FD}" dt="2025-08-21T06:57:48.602" v="319" actId="1076"/>
        <pc:sldMkLst>
          <pc:docMk/>
          <pc:sldMk cId="785664095" sldId="439"/>
        </pc:sldMkLst>
        <pc:spChg chg="mod ord">
          <ac:chgData name="Häyry Marjo Lapin hyvinvointialue" userId="d27b276a-e359-4652-8298-3c59a3175941" providerId="ADAL" clId="{FD30BFF7-F3EE-4B5F-8A40-1C1815C6F8FD}" dt="2025-08-21T06:57:39.882" v="316" actId="700"/>
          <ac:spMkLst>
            <pc:docMk/>
            <pc:sldMk cId="785664095" sldId="439"/>
            <ac:spMk id="2" creationId="{7578375D-25E1-15A9-B7F5-A7D7ACAE34F3}"/>
          </ac:spMkLst>
        </pc:spChg>
        <pc:spChg chg="mod ord">
          <ac:chgData name="Häyry Marjo Lapin hyvinvointialue" userId="d27b276a-e359-4652-8298-3c59a3175941" providerId="ADAL" clId="{FD30BFF7-F3EE-4B5F-8A40-1C1815C6F8FD}" dt="2025-08-21T06:57:44.269" v="317" actId="14100"/>
          <ac:spMkLst>
            <pc:docMk/>
            <pc:sldMk cId="785664095" sldId="439"/>
            <ac:spMk id="3" creationId="{3356511B-CA42-102C-BFCB-FBE03FF60BBB}"/>
          </ac:spMkLst>
        </pc:spChg>
        <pc:spChg chg="add mod">
          <ac:chgData name="Häyry Marjo Lapin hyvinvointialue" userId="d27b276a-e359-4652-8298-3c59a3175941" providerId="ADAL" clId="{FD30BFF7-F3EE-4B5F-8A40-1C1815C6F8FD}" dt="2025-08-21T06:57:48.602" v="319" actId="1076"/>
          <ac:spMkLst>
            <pc:docMk/>
            <pc:sldMk cId="785664095" sldId="439"/>
            <ac:spMk id="5" creationId="{DF56ADB9-C6FC-CCB3-B3A1-EBCF52F5B870}"/>
          </ac:spMkLst>
        </pc:spChg>
      </pc:sldChg>
      <pc:sldChg chg="addSp delSp modSp mod modClrScheme chgLayout">
        <pc:chgData name="Häyry Marjo Lapin hyvinvointialue" userId="d27b276a-e359-4652-8298-3c59a3175941" providerId="ADAL" clId="{FD30BFF7-F3EE-4B5F-8A40-1C1815C6F8FD}" dt="2025-08-21T07:00:29.566" v="359" actId="1076"/>
        <pc:sldMkLst>
          <pc:docMk/>
          <pc:sldMk cId="3159253602" sldId="441"/>
        </pc:sldMkLst>
        <pc:spChg chg="add del mod ord">
          <ac:chgData name="Häyry Marjo Lapin hyvinvointialue" userId="d27b276a-e359-4652-8298-3c59a3175941" providerId="ADAL" clId="{FD30BFF7-F3EE-4B5F-8A40-1C1815C6F8FD}" dt="2025-08-21T07:00:22.586" v="357" actId="478"/>
          <ac:spMkLst>
            <pc:docMk/>
            <pc:sldMk cId="3159253602" sldId="441"/>
            <ac:spMk id="2" creationId="{3580E10F-63A6-6570-9C12-9BE6146F45A5}"/>
          </ac:spMkLst>
        </pc:spChg>
        <pc:spChg chg="mod ord">
          <ac:chgData name="Häyry Marjo Lapin hyvinvointialue" userId="d27b276a-e359-4652-8298-3c59a3175941" providerId="ADAL" clId="{FD30BFF7-F3EE-4B5F-8A40-1C1815C6F8FD}" dt="2025-08-21T07:00:29.566" v="359" actId="1076"/>
          <ac:spMkLst>
            <pc:docMk/>
            <pc:sldMk cId="3159253602" sldId="441"/>
            <ac:spMk id="10" creationId="{630DFCDE-47CF-C469-90A2-B043DE40D23D}"/>
          </ac:spMkLst>
        </pc:spChg>
        <pc:picChg chg="mod">
          <ac:chgData name="Häyry Marjo Lapin hyvinvointialue" userId="d27b276a-e359-4652-8298-3c59a3175941" providerId="ADAL" clId="{FD30BFF7-F3EE-4B5F-8A40-1C1815C6F8FD}" dt="2025-08-21T07:00:26.157" v="358" actId="1076"/>
          <ac:picMkLst>
            <pc:docMk/>
            <pc:sldMk cId="3159253602" sldId="441"/>
            <ac:picMk id="5" creationId="{E6588B9E-D9A4-F0B0-D3AE-7E6073F1CD51}"/>
          </ac:picMkLst>
        </pc:picChg>
      </pc:sldChg>
      <pc:sldChg chg="addSp delSp modSp del mod modClrScheme chgLayout">
        <pc:chgData name="Häyry Marjo Lapin hyvinvointialue" userId="d27b276a-e359-4652-8298-3c59a3175941" providerId="ADAL" clId="{FD30BFF7-F3EE-4B5F-8A40-1C1815C6F8FD}" dt="2025-08-21T07:02:09.358" v="375" actId="47"/>
        <pc:sldMkLst>
          <pc:docMk/>
          <pc:sldMk cId="226362984" sldId="442"/>
        </pc:sldMkLst>
        <pc:spChg chg="mod ord">
          <ac:chgData name="Häyry Marjo Lapin hyvinvointialue" userId="d27b276a-e359-4652-8298-3c59a3175941" providerId="ADAL" clId="{FD30BFF7-F3EE-4B5F-8A40-1C1815C6F8FD}" dt="2025-08-21T07:00:50.208" v="364" actId="700"/>
          <ac:spMkLst>
            <pc:docMk/>
            <pc:sldMk cId="226362984" sldId="442"/>
            <ac:spMk id="2" creationId="{7578375D-25E1-15A9-B7F5-A7D7ACAE34F3}"/>
          </ac:spMkLst>
        </pc:spChg>
        <pc:spChg chg="add del mod ord">
          <ac:chgData name="Häyry Marjo Lapin hyvinvointialue" userId="d27b276a-e359-4652-8298-3c59a3175941" providerId="ADAL" clId="{FD30BFF7-F3EE-4B5F-8A40-1C1815C6F8FD}" dt="2025-08-21T07:00:50.208" v="364" actId="700"/>
          <ac:spMkLst>
            <pc:docMk/>
            <pc:sldMk cId="226362984" sldId="442"/>
            <ac:spMk id="3" creationId="{300E4032-B0DB-2E57-1AF1-FDC315652E21}"/>
          </ac:spMkLst>
        </pc:spChg>
        <pc:spChg chg="mod">
          <ac:chgData name="Häyry Marjo Lapin hyvinvointialue" userId="d27b276a-e359-4652-8298-3c59a3175941" providerId="ADAL" clId="{FD30BFF7-F3EE-4B5F-8A40-1C1815C6F8FD}" dt="2025-08-21T07:01:14.314" v="368" actId="17032"/>
          <ac:spMkLst>
            <pc:docMk/>
            <pc:sldMk cId="226362984" sldId="442"/>
            <ac:spMk id="4" creationId="{A2F336F2-B952-DC09-601B-E62D6CCC2D42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58:27.274" v="332" actId="27636"/>
        <pc:sldMkLst>
          <pc:docMk/>
          <pc:sldMk cId="1080749840" sldId="445"/>
        </pc:sldMkLst>
        <pc:spChg chg="mod ord">
          <ac:chgData name="Häyry Marjo Lapin hyvinvointialue" userId="d27b276a-e359-4652-8298-3c59a3175941" providerId="ADAL" clId="{FD30BFF7-F3EE-4B5F-8A40-1C1815C6F8FD}" dt="2025-08-21T06:58:27.256" v="331" actId="700"/>
          <ac:spMkLst>
            <pc:docMk/>
            <pc:sldMk cId="1080749840" sldId="445"/>
            <ac:spMk id="2" creationId="{7578375D-25E1-15A9-B7F5-A7D7ACAE34F3}"/>
          </ac:spMkLst>
        </pc:spChg>
        <pc:spChg chg="mod ord">
          <ac:chgData name="Häyry Marjo Lapin hyvinvointialue" userId="d27b276a-e359-4652-8298-3c59a3175941" providerId="ADAL" clId="{FD30BFF7-F3EE-4B5F-8A40-1C1815C6F8FD}" dt="2025-08-21T06:58:27.274" v="332" actId="27636"/>
          <ac:spMkLst>
            <pc:docMk/>
            <pc:sldMk cId="1080749840" sldId="445"/>
            <ac:spMk id="3" creationId="{3356511B-CA42-102C-BFCB-FBE03FF60BBB}"/>
          </ac:spMkLst>
        </pc:spChg>
      </pc:sldChg>
      <pc:sldChg chg="addSp modSp mod modClrScheme chgLayout">
        <pc:chgData name="Häyry Marjo Lapin hyvinvointialue" userId="d27b276a-e359-4652-8298-3c59a3175941" providerId="ADAL" clId="{FD30BFF7-F3EE-4B5F-8A40-1C1815C6F8FD}" dt="2025-08-21T06:58:08.016" v="327" actId="27636"/>
        <pc:sldMkLst>
          <pc:docMk/>
          <pc:sldMk cId="3180528768" sldId="446"/>
        </pc:sldMkLst>
        <pc:spChg chg="mod ord">
          <ac:chgData name="Häyry Marjo Lapin hyvinvointialue" userId="d27b276a-e359-4652-8298-3c59a3175941" providerId="ADAL" clId="{FD30BFF7-F3EE-4B5F-8A40-1C1815C6F8FD}" dt="2025-08-21T06:58:01.320" v="322" actId="700"/>
          <ac:spMkLst>
            <pc:docMk/>
            <pc:sldMk cId="3180528768" sldId="446"/>
            <ac:spMk id="2" creationId="{7578375D-25E1-15A9-B7F5-A7D7ACAE34F3}"/>
          </ac:spMkLst>
        </pc:spChg>
        <pc:spChg chg="mod ord">
          <ac:chgData name="Häyry Marjo Lapin hyvinvointialue" userId="d27b276a-e359-4652-8298-3c59a3175941" providerId="ADAL" clId="{FD30BFF7-F3EE-4B5F-8A40-1C1815C6F8FD}" dt="2025-08-21T06:58:08.016" v="327" actId="27636"/>
          <ac:spMkLst>
            <pc:docMk/>
            <pc:sldMk cId="3180528768" sldId="446"/>
            <ac:spMk id="3" creationId="{3356511B-CA42-102C-BFCB-FBE03FF60BBB}"/>
          </ac:spMkLst>
        </pc:spChg>
        <pc:spChg chg="add mod">
          <ac:chgData name="Häyry Marjo Lapin hyvinvointialue" userId="d27b276a-e359-4652-8298-3c59a3175941" providerId="ADAL" clId="{FD30BFF7-F3EE-4B5F-8A40-1C1815C6F8FD}" dt="2025-08-21T06:57:57.309" v="321" actId="1076"/>
          <ac:spMkLst>
            <pc:docMk/>
            <pc:sldMk cId="3180528768" sldId="446"/>
            <ac:spMk id="4" creationId="{A87F4A0E-CCB5-56BF-5390-74585EFD86FA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55:08.449" v="295" actId="700"/>
        <pc:sldMkLst>
          <pc:docMk/>
          <pc:sldMk cId="1765296084" sldId="455"/>
        </pc:sldMkLst>
        <pc:spChg chg="mod ord">
          <ac:chgData name="Häyry Marjo Lapin hyvinvointialue" userId="d27b276a-e359-4652-8298-3c59a3175941" providerId="ADAL" clId="{FD30BFF7-F3EE-4B5F-8A40-1C1815C6F8FD}" dt="2025-08-21T06:55:08.449" v="295" actId="700"/>
          <ac:spMkLst>
            <pc:docMk/>
            <pc:sldMk cId="1765296084" sldId="455"/>
            <ac:spMk id="3" creationId="{BF91153A-CCF9-8D17-4AA5-76DC244701B8}"/>
          </ac:spMkLst>
        </pc:spChg>
        <pc:spChg chg="mod ord">
          <ac:chgData name="Häyry Marjo Lapin hyvinvointialue" userId="d27b276a-e359-4652-8298-3c59a3175941" providerId="ADAL" clId="{FD30BFF7-F3EE-4B5F-8A40-1C1815C6F8FD}" dt="2025-08-21T06:55:08.449" v="295" actId="700"/>
          <ac:spMkLst>
            <pc:docMk/>
            <pc:sldMk cId="1765296084" sldId="455"/>
            <ac:spMk id="6" creationId="{3BA1529E-7605-CE50-8808-D315BBB29C97}"/>
          </ac:spMkLst>
        </pc:spChg>
        <pc:spChg chg="mod ord">
          <ac:chgData name="Häyry Marjo Lapin hyvinvointialue" userId="d27b276a-e359-4652-8298-3c59a3175941" providerId="ADAL" clId="{FD30BFF7-F3EE-4B5F-8A40-1C1815C6F8FD}" dt="2025-08-21T06:55:08.449" v="295" actId="700"/>
          <ac:spMkLst>
            <pc:docMk/>
            <pc:sldMk cId="1765296084" sldId="455"/>
            <ac:spMk id="7" creationId="{3356511B-CA42-102C-BFCB-FBE03FF60BBB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7:02:14.518" v="376" actId="700"/>
        <pc:sldMkLst>
          <pc:docMk/>
          <pc:sldMk cId="1977326858" sldId="456"/>
        </pc:sldMkLst>
        <pc:spChg chg="mod ord">
          <ac:chgData name="Häyry Marjo Lapin hyvinvointialue" userId="d27b276a-e359-4652-8298-3c59a3175941" providerId="ADAL" clId="{FD30BFF7-F3EE-4B5F-8A40-1C1815C6F8FD}" dt="2025-08-21T07:02:14.518" v="376" actId="700"/>
          <ac:spMkLst>
            <pc:docMk/>
            <pc:sldMk cId="1977326858" sldId="456"/>
            <ac:spMk id="2" creationId="{7578375D-25E1-15A9-B7F5-A7D7ACAE34F3}"/>
          </ac:spMkLst>
        </pc:spChg>
      </pc:sldChg>
      <pc:sldChg chg="del">
        <pc:chgData name="Häyry Marjo Lapin hyvinvointialue" userId="d27b276a-e359-4652-8298-3c59a3175941" providerId="ADAL" clId="{FD30BFF7-F3EE-4B5F-8A40-1C1815C6F8FD}" dt="2025-08-21T06:42:16.798" v="171" actId="47"/>
        <pc:sldMkLst>
          <pc:docMk/>
          <pc:sldMk cId="2453830900" sldId="457"/>
        </pc:sldMkLst>
      </pc:sldChg>
      <pc:sldChg chg="addSp delSp modSp mod modClrScheme chgLayout">
        <pc:chgData name="Häyry Marjo Lapin hyvinvointialue" userId="d27b276a-e359-4652-8298-3c59a3175941" providerId="ADAL" clId="{FD30BFF7-F3EE-4B5F-8A40-1C1815C6F8FD}" dt="2025-08-21T07:00:52.755" v="366" actId="478"/>
        <pc:sldMkLst>
          <pc:docMk/>
          <pc:sldMk cId="483879663" sldId="465"/>
        </pc:sldMkLst>
        <pc:spChg chg="add del mod ord">
          <ac:chgData name="Häyry Marjo Lapin hyvinvointialue" userId="d27b276a-e359-4652-8298-3c59a3175941" providerId="ADAL" clId="{FD30BFF7-F3EE-4B5F-8A40-1C1815C6F8FD}" dt="2025-08-21T07:00:52.755" v="366" actId="478"/>
          <ac:spMkLst>
            <pc:docMk/>
            <pc:sldMk cId="483879663" sldId="465"/>
            <ac:spMk id="2" creationId="{3EC20457-9B60-AE57-6084-95DC15826170}"/>
          </ac:spMkLst>
        </pc:spChg>
        <pc:spChg chg="mod ord">
          <ac:chgData name="Häyry Marjo Lapin hyvinvointialue" userId="d27b276a-e359-4652-8298-3c59a3175941" providerId="ADAL" clId="{FD30BFF7-F3EE-4B5F-8A40-1C1815C6F8FD}" dt="2025-08-21T07:00:35.712" v="361" actId="27636"/>
          <ac:spMkLst>
            <pc:docMk/>
            <pc:sldMk cId="483879663" sldId="465"/>
            <ac:spMk id="10" creationId="{EF1AC978-CD9A-280C-3216-1AEE2031F746}"/>
          </ac:spMkLst>
        </pc:spChg>
      </pc:sldChg>
      <pc:sldChg chg="addSp modSp mod">
        <pc:chgData name="Häyry Marjo Lapin hyvinvointialue" userId="d27b276a-e359-4652-8298-3c59a3175941" providerId="ADAL" clId="{FD30BFF7-F3EE-4B5F-8A40-1C1815C6F8FD}" dt="2025-08-21T06:57:30.380" v="315" actId="1076"/>
        <pc:sldMkLst>
          <pc:docMk/>
          <pc:sldMk cId="3988370024" sldId="466"/>
        </pc:sldMkLst>
        <pc:spChg chg="add mod">
          <ac:chgData name="Häyry Marjo Lapin hyvinvointialue" userId="d27b276a-e359-4652-8298-3c59a3175941" providerId="ADAL" clId="{FD30BFF7-F3EE-4B5F-8A40-1C1815C6F8FD}" dt="2025-08-21T06:57:30.380" v="315" actId="1076"/>
          <ac:spMkLst>
            <pc:docMk/>
            <pc:sldMk cId="3988370024" sldId="466"/>
            <ac:spMk id="4" creationId="{BF5CACAE-5BC6-37C6-1080-D19D074C60C0}"/>
          </ac:spMkLst>
        </pc:spChg>
      </pc:sldChg>
      <pc:sldChg chg="addSp delSp modSp mod modClrScheme chgLayout">
        <pc:chgData name="Häyry Marjo Lapin hyvinvointialue" userId="d27b276a-e359-4652-8298-3c59a3175941" providerId="ADAL" clId="{FD30BFF7-F3EE-4B5F-8A40-1C1815C6F8FD}" dt="2025-08-21T06:58:19.756" v="330" actId="478"/>
        <pc:sldMkLst>
          <pc:docMk/>
          <pc:sldMk cId="958843933" sldId="467"/>
        </pc:sldMkLst>
        <pc:spChg chg="add del mod ord">
          <ac:chgData name="Häyry Marjo Lapin hyvinvointialue" userId="d27b276a-e359-4652-8298-3c59a3175941" providerId="ADAL" clId="{FD30BFF7-F3EE-4B5F-8A40-1C1815C6F8FD}" dt="2025-08-21T06:58:19.756" v="330" actId="478"/>
          <ac:spMkLst>
            <pc:docMk/>
            <pc:sldMk cId="958843933" sldId="467"/>
            <ac:spMk id="2" creationId="{D0A228B3-B17F-2363-363C-DA411DCE0280}"/>
          </ac:spMkLst>
        </pc:spChg>
        <pc:spChg chg="mod ord">
          <ac:chgData name="Häyry Marjo Lapin hyvinvointialue" userId="d27b276a-e359-4652-8298-3c59a3175941" providerId="ADAL" clId="{FD30BFF7-F3EE-4B5F-8A40-1C1815C6F8FD}" dt="2025-08-21T06:58:16.844" v="329" actId="27636"/>
          <ac:spMkLst>
            <pc:docMk/>
            <pc:sldMk cId="958843933" sldId="467"/>
            <ac:spMk id="10" creationId="{2F793964-0D0D-AEA0-5AD2-1ED8EAC41F17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58:36.274" v="333" actId="700"/>
        <pc:sldMkLst>
          <pc:docMk/>
          <pc:sldMk cId="3353551878" sldId="469"/>
        </pc:sldMkLst>
        <pc:spChg chg="mod ord">
          <ac:chgData name="Häyry Marjo Lapin hyvinvointialue" userId="d27b276a-e359-4652-8298-3c59a3175941" providerId="ADAL" clId="{FD30BFF7-F3EE-4B5F-8A40-1C1815C6F8FD}" dt="2025-08-21T06:58:36.274" v="333" actId="700"/>
          <ac:spMkLst>
            <pc:docMk/>
            <pc:sldMk cId="3353551878" sldId="469"/>
            <ac:spMk id="2" creationId="{02560709-40FC-5D6B-54D6-7C07B3D1BF9B}"/>
          </ac:spMkLst>
        </pc:spChg>
        <pc:spChg chg="mod ord">
          <ac:chgData name="Häyry Marjo Lapin hyvinvointialue" userId="d27b276a-e359-4652-8298-3c59a3175941" providerId="ADAL" clId="{FD30BFF7-F3EE-4B5F-8A40-1C1815C6F8FD}" dt="2025-08-21T06:58:36.274" v="333" actId="700"/>
          <ac:spMkLst>
            <pc:docMk/>
            <pc:sldMk cId="3353551878" sldId="469"/>
            <ac:spMk id="3" creationId="{40054FCB-C14A-B405-E299-999A58A5CA24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50:18.799" v="254" actId="14100"/>
        <pc:sldMkLst>
          <pc:docMk/>
          <pc:sldMk cId="1535453523" sldId="471"/>
        </pc:sldMkLst>
        <pc:spChg chg="mod ord">
          <ac:chgData name="Häyry Marjo Lapin hyvinvointialue" userId="d27b276a-e359-4652-8298-3c59a3175941" providerId="ADAL" clId="{FD30BFF7-F3EE-4B5F-8A40-1C1815C6F8FD}" dt="2025-08-21T06:50:15.026" v="253" actId="700"/>
          <ac:spMkLst>
            <pc:docMk/>
            <pc:sldMk cId="1535453523" sldId="471"/>
            <ac:spMk id="2" creationId="{5430B783-18C1-BC27-4745-8D6F71C390C6}"/>
          </ac:spMkLst>
        </pc:spChg>
        <pc:spChg chg="mod ord">
          <ac:chgData name="Häyry Marjo Lapin hyvinvointialue" userId="d27b276a-e359-4652-8298-3c59a3175941" providerId="ADAL" clId="{FD30BFF7-F3EE-4B5F-8A40-1C1815C6F8FD}" dt="2025-08-21T06:50:18.799" v="254" actId="14100"/>
          <ac:spMkLst>
            <pc:docMk/>
            <pc:sldMk cId="1535453523" sldId="471"/>
            <ac:spMk id="3" creationId="{2F4E1586-2321-C043-F9CC-FF2DB2A4C5DE}"/>
          </ac:spMkLst>
        </pc:spChg>
      </pc:sldChg>
      <pc:sldChg chg="modSp mod modClrScheme chgLayout">
        <pc:chgData name="Häyry Marjo Lapin hyvinvointialue" userId="d27b276a-e359-4652-8298-3c59a3175941" providerId="ADAL" clId="{FD30BFF7-F3EE-4B5F-8A40-1C1815C6F8FD}" dt="2025-08-21T06:50:10.344" v="252" actId="14100"/>
        <pc:sldMkLst>
          <pc:docMk/>
          <pc:sldMk cId="4211850276" sldId="472"/>
        </pc:sldMkLst>
        <pc:spChg chg="mod ord">
          <ac:chgData name="Häyry Marjo Lapin hyvinvointialue" userId="d27b276a-e359-4652-8298-3c59a3175941" providerId="ADAL" clId="{FD30BFF7-F3EE-4B5F-8A40-1C1815C6F8FD}" dt="2025-08-21T06:50:05.111" v="251" actId="700"/>
          <ac:spMkLst>
            <pc:docMk/>
            <pc:sldMk cId="4211850276" sldId="472"/>
            <ac:spMk id="2" creationId="{C7E9E5E5-94C5-85B9-73AF-18EF7FB71E29}"/>
          </ac:spMkLst>
        </pc:spChg>
        <pc:spChg chg="mod ord">
          <ac:chgData name="Häyry Marjo Lapin hyvinvointialue" userId="d27b276a-e359-4652-8298-3c59a3175941" providerId="ADAL" clId="{FD30BFF7-F3EE-4B5F-8A40-1C1815C6F8FD}" dt="2025-08-21T06:50:10.344" v="252" actId="14100"/>
          <ac:spMkLst>
            <pc:docMk/>
            <pc:sldMk cId="4211850276" sldId="472"/>
            <ac:spMk id="3" creationId="{8F1F11CA-EC6B-4FB0-1E61-EA667F29DC6B}"/>
          </ac:spMkLst>
        </pc:spChg>
      </pc:sldChg>
      <pc:sldChg chg="modSp del mod">
        <pc:chgData name="Häyry Marjo Lapin hyvinvointialue" userId="d27b276a-e359-4652-8298-3c59a3175941" providerId="ADAL" clId="{FD30BFF7-F3EE-4B5F-8A40-1C1815C6F8FD}" dt="2025-08-21T06:47:52.497" v="234" actId="47"/>
        <pc:sldMkLst>
          <pc:docMk/>
          <pc:sldMk cId="785365360" sldId="483"/>
        </pc:sldMkLst>
        <pc:spChg chg="mod">
          <ac:chgData name="Häyry Marjo Lapin hyvinvointialue" userId="d27b276a-e359-4652-8298-3c59a3175941" providerId="ADAL" clId="{FD30BFF7-F3EE-4B5F-8A40-1C1815C6F8FD}" dt="2025-08-21T06:46:56.967" v="232" actId="20577"/>
          <ac:spMkLst>
            <pc:docMk/>
            <pc:sldMk cId="785365360" sldId="483"/>
            <ac:spMk id="5" creationId="{27C11B07-00DA-22F1-B783-B1F0ADC9EBB3}"/>
          </ac:spMkLst>
        </pc:spChg>
      </pc:sldChg>
      <pc:sldChg chg="addSp modSp mod">
        <pc:chgData name="Häyry Marjo Lapin hyvinvointialue" userId="d27b276a-e359-4652-8298-3c59a3175941" providerId="ADAL" clId="{FD30BFF7-F3EE-4B5F-8A40-1C1815C6F8FD}" dt="2025-08-21T06:54:06.136" v="284" actId="1076"/>
        <pc:sldMkLst>
          <pc:docMk/>
          <pc:sldMk cId="3293112006" sldId="484"/>
        </pc:sldMkLst>
        <pc:spChg chg="add mod">
          <ac:chgData name="Häyry Marjo Lapin hyvinvointialue" userId="d27b276a-e359-4652-8298-3c59a3175941" providerId="ADAL" clId="{FD30BFF7-F3EE-4B5F-8A40-1C1815C6F8FD}" dt="2025-08-21T06:54:06.136" v="284" actId="1076"/>
          <ac:spMkLst>
            <pc:docMk/>
            <pc:sldMk cId="3293112006" sldId="484"/>
            <ac:spMk id="5" creationId="{3D10EB2F-7780-CB65-0F89-34DFC5F36A24}"/>
          </ac:spMkLst>
        </pc:spChg>
      </pc:sldChg>
      <pc:sldChg chg="addSp modSp mod modClrScheme chgLayout">
        <pc:chgData name="Häyry Marjo Lapin hyvinvointialue" userId="d27b276a-e359-4652-8298-3c59a3175941" providerId="ADAL" clId="{FD30BFF7-F3EE-4B5F-8A40-1C1815C6F8FD}" dt="2025-08-21T06:54:22.332" v="289" actId="1076"/>
        <pc:sldMkLst>
          <pc:docMk/>
          <pc:sldMk cId="600894140" sldId="485"/>
        </pc:sldMkLst>
        <pc:spChg chg="mod ord">
          <ac:chgData name="Häyry Marjo Lapin hyvinvointialue" userId="d27b276a-e359-4652-8298-3c59a3175941" providerId="ADAL" clId="{FD30BFF7-F3EE-4B5F-8A40-1C1815C6F8FD}" dt="2025-08-21T06:54:16.739" v="288" actId="27636"/>
          <ac:spMkLst>
            <pc:docMk/>
            <pc:sldMk cId="600894140" sldId="485"/>
            <ac:spMk id="2" creationId="{AF5582B1-7694-7D6B-399D-6803B90992F8}"/>
          </ac:spMkLst>
        </pc:spChg>
        <pc:spChg chg="mod ord">
          <ac:chgData name="Häyry Marjo Lapin hyvinvointialue" userId="d27b276a-e359-4652-8298-3c59a3175941" providerId="ADAL" clId="{FD30BFF7-F3EE-4B5F-8A40-1C1815C6F8FD}" dt="2025-08-21T06:54:16.724" v="287" actId="700"/>
          <ac:spMkLst>
            <pc:docMk/>
            <pc:sldMk cId="600894140" sldId="485"/>
            <ac:spMk id="3" creationId="{C5886776-D16B-1E5F-56E4-E7CC65109EA5}"/>
          </ac:spMkLst>
        </pc:spChg>
        <pc:spChg chg="add mod">
          <ac:chgData name="Häyry Marjo Lapin hyvinvointialue" userId="d27b276a-e359-4652-8298-3c59a3175941" providerId="ADAL" clId="{FD30BFF7-F3EE-4B5F-8A40-1C1815C6F8FD}" dt="2025-08-21T06:54:22.332" v="289" actId="1076"/>
          <ac:spMkLst>
            <pc:docMk/>
            <pc:sldMk cId="600894140" sldId="485"/>
            <ac:spMk id="4" creationId="{6A87BE82-1686-FFF5-7C95-FFE7C8DA17D6}"/>
          </ac:spMkLst>
        </pc:spChg>
      </pc:sldChg>
      <pc:sldChg chg="addSp modSp mod">
        <pc:chgData name="Häyry Marjo Lapin hyvinvointialue" userId="d27b276a-e359-4652-8298-3c59a3175941" providerId="ADAL" clId="{FD30BFF7-F3EE-4B5F-8A40-1C1815C6F8FD}" dt="2025-08-21T06:54:31.045" v="291" actId="1076"/>
        <pc:sldMkLst>
          <pc:docMk/>
          <pc:sldMk cId="720053923" sldId="486"/>
        </pc:sldMkLst>
        <pc:spChg chg="add mod">
          <ac:chgData name="Häyry Marjo Lapin hyvinvointialue" userId="d27b276a-e359-4652-8298-3c59a3175941" providerId="ADAL" clId="{FD30BFF7-F3EE-4B5F-8A40-1C1815C6F8FD}" dt="2025-08-21T06:54:31.045" v="291" actId="1076"/>
          <ac:spMkLst>
            <pc:docMk/>
            <pc:sldMk cId="720053923" sldId="486"/>
            <ac:spMk id="5" creationId="{BCEC1447-C9B7-C4EA-9CDA-0CFA298E66EE}"/>
          </ac:spMkLst>
        </pc:spChg>
      </pc:sldChg>
      <pc:sldChg chg="addSp delSp modSp new mod">
        <pc:chgData name="Häyry Marjo Lapin hyvinvointialue" userId="d27b276a-e359-4652-8298-3c59a3175941" providerId="ADAL" clId="{FD30BFF7-F3EE-4B5F-8A40-1C1815C6F8FD}" dt="2025-08-21T06:27:15.448" v="19" actId="478"/>
        <pc:sldMkLst>
          <pc:docMk/>
          <pc:sldMk cId="2999570486" sldId="488"/>
        </pc:sldMkLst>
        <pc:spChg chg="mod">
          <ac:chgData name="Häyry Marjo Lapin hyvinvointialue" userId="d27b276a-e359-4652-8298-3c59a3175941" providerId="ADAL" clId="{FD30BFF7-F3EE-4B5F-8A40-1C1815C6F8FD}" dt="2025-08-21T06:27:01.781" v="17"/>
          <ac:spMkLst>
            <pc:docMk/>
            <pc:sldMk cId="2999570486" sldId="488"/>
            <ac:spMk id="2" creationId="{B2A99953-FC35-5107-E3FF-69C0FDDD8F77}"/>
          </ac:spMkLst>
        </pc:spChg>
        <pc:spChg chg="del mod">
          <ac:chgData name="Häyry Marjo Lapin hyvinvointialue" userId="d27b276a-e359-4652-8298-3c59a3175941" providerId="ADAL" clId="{FD30BFF7-F3EE-4B5F-8A40-1C1815C6F8FD}" dt="2025-08-21T06:27:15.448" v="19" actId="478"/>
          <ac:spMkLst>
            <pc:docMk/>
            <pc:sldMk cId="2999570486" sldId="488"/>
            <ac:spMk id="3" creationId="{6A1602FF-C46B-71CA-8E68-40E2AFE5570B}"/>
          </ac:spMkLst>
        </pc:spChg>
        <pc:spChg chg="add mod">
          <ac:chgData name="Häyry Marjo Lapin hyvinvointialue" userId="d27b276a-e359-4652-8298-3c59a3175941" providerId="ADAL" clId="{FD30BFF7-F3EE-4B5F-8A40-1C1815C6F8FD}" dt="2025-08-21T06:26:44.786" v="13"/>
          <ac:spMkLst>
            <pc:docMk/>
            <pc:sldMk cId="2999570486" sldId="488"/>
            <ac:spMk id="4" creationId="{0C03EBE0-4637-8679-F342-717B0B2F25AC}"/>
          </ac:spMkLst>
        </pc:spChg>
        <pc:spChg chg="add mod">
          <ac:chgData name="Häyry Marjo Lapin hyvinvointialue" userId="d27b276a-e359-4652-8298-3c59a3175941" providerId="ADAL" clId="{FD30BFF7-F3EE-4B5F-8A40-1C1815C6F8FD}" dt="2025-08-21T06:26:44.786" v="13"/>
          <ac:spMkLst>
            <pc:docMk/>
            <pc:sldMk cId="2999570486" sldId="488"/>
            <ac:spMk id="5" creationId="{DF1BC906-4813-A804-CD78-E8CA5E736845}"/>
          </ac:spMkLst>
        </pc:spChg>
        <pc:spChg chg="add mod">
          <ac:chgData name="Häyry Marjo Lapin hyvinvointialue" userId="d27b276a-e359-4652-8298-3c59a3175941" providerId="ADAL" clId="{FD30BFF7-F3EE-4B5F-8A40-1C1815C6F8FD}" dt="2025-08-21T06:26:44.786" v="13"/>
          <ac:spMkLst>
            <pc:docMk/>
            <pc:sldMk cId="2999570486" sldId="488"/>
            <ac:spMk id="6" creationId="{70BBE31C-77BA-F888-E9BA-F18FC72BB743}"/>
          </ac:spMkLst>
        </pc:spChg>
        <pc:spChg chg="add mod">
          <ac:chgData name="Häyry Marjo Lapin hyvinvointialue" userId="d27b276a-e359-4652-8298-3c59a3175941" providerId="ADAL" clId="{FD30BFF7-F3EE-4B5F-8A40-1C1815C6F8FD}" dt="2025-08-21T06:26:53.453" v="15" actId="1076"/>
          <ac:spMkLst>
            <pc:docMk/>
            <pc:sldMk cId="2999570486" sldId="488"/>
            <ac:spMk id="7" creationId="{EEFA74D8-027E-0342-DFB7-42D3D312EF34}"/>
          </ac:spMkLst>
        </pc:spChg>
      </pc:sldChg>
      <pc:sldChg chg="addSp delSp modSp new mod">
        <pc:chgData name="Häyry Marjo Lapin hyvinvointialue" userId="d27b276a-e359-4652-8298-3c59a3175941" providerId="ADAL" clId="{FD30BFF7-F3EE-4B5F-8A40-1C1815C6F8FD}" dt="2025-08-21T06:28:14.433" v="25"/>
        <pc:sldMkLst>
          <pc:docMk/>
          <pc:sldMk cId="3565551902" sldId="489"/>
        </pc:sldMkLst>
        <pc:spChg chg="mod">
          <ac:chgData name="Häyry Marjo Lapin hyvinvointialue" userId="d27b276a-e359-4652-8298-3c59a3175941" providerId="ADAL" clId="{FD30BFF7-F3EE-4B5F-8A40-1C1815C6F8FD}" dt="2025-08-21T06:28:14.433" v="25"/>
          <ac:spMkLst>
            <pc:docMk/>
            <pc:sldMk cId="3565551902" sldId="489"/>
            <ac:spMk id="2" creationId="{21A4A48F-0221-41BB-6C42-79DCF75EA055}"/>
          </ac:spMkLst>
        </pc:spChg>
        <pc:spChg chg="del">
          <ac:chgData name="Häyry Marjo Lapin hyvinvointialue" userId="d27b276a-e359-4652-8298-3c59a3175941" providerId="ADAL" clId="{FD30BFF7-F3EE-4B5F-8A40-1C1815C6F8FD}" dt="2025-08-21T06:28:00.818" v="22" actId="478"/>
          <ac:spMkLst>
            <pc:docMk/>
            <pc:sldMk cId="3565551902" sldId="489"/>
            <ac:spMk id="3" creationId="{08A4973E-F21B-6342-26E1-0FA8EE47AFD2}"/>
          </ac:spMkLst>
        </pc:spChg>
        <pc:spChg chg="add mod">
          <ac:chgData name="Häyry Marjo Lapin hyvinvointialue" userId="d27b276a-e359-4652-8298-3c59a3175941" providerId="ADAL" clId="{FD30BFF7-F3EE-4B5F-8A40-1C1815C6F8FD}" dt="2025-08-21T06:28:01.708" v="23"/>
          <ac:spMkLst>
            <pc:docMk/>
            <pc:sldMk cId="3565551902" sldId="489"/>
            <ac:spMk id="6" creationId="{C6CA19DE-ECC7-CB96-76D4-DA68768070E9}"/>
          </ac:spMkLst>
        </pc:spChg>
        <pc:spChg chg="add mod">
          <ac:chgData name="Häyry Marjo Lapin hyvinvointialue" userId="d27b276a-e359-4652-8298-3c59a3175941" providerId="ADAL" clId="{FD30BFF7-F3EE-4B5F-8A40-1C1815C6F8FD}" dt="2025-08-21T06:28:01.708" v="23"/>
          <ac:spMkLst>
            <pc:docMk/>
            <pc:sldMk cId="3565551902" sldId="489"/>
            <ac:spMk id="7" creationId="{C87E6FF6-324E-9D23-D39D-CB678207D2EC}"/>
          </ac:spMkLst>
        </pc:spChg>
        <pc:spChg chg="add mod">
          <ac:chgData name="Häyry Marjo Lapin hyvinvointialue" userId="d27b276a-e359-4652-8298-3c59a3175941" providerId="ADAL" clId="{FD30BFF7-F3EE-4B5F-8A40-1C1815C6F8FD}" dt="2025-08-21T06:28:01.708" v="23"/>
          <ac:spMkLst>
            <pc:docMk/>
            <pc:sldMk cId="3565551902" sldId="489"/>
            <ac:spMk id="8" creationId="{EFA2D730-EAB3-8DE9-0CED-2350079DFAAA}"/>
          </ac:spMkLst>
        </pc:spChg>
        <pc:spChg chg="add mod">
          <ac:chgData name="Häyry Marjo Lapin hyvinvointialue" userId="d27b276a-e359-4652-8298-3c59a3175941" providerId="ADAL" clId="{FD30BFF7-F3EE-4B5F-8A40-1C1815C6F8FD}" dt="2025-08-21T06:28:01.708" v="23"/>
          <ac:spMkLst>
            <pc:docMk/>
            <pc:sldMk cId="3565551902" sldId="489"/>
            <ac:spMk id="9" creationId="{B671D112-DDC6-B7E3-F2A6-80A97AC61980}"/>
          </ac:spMkLst>
        </pc:spChg>
        <pc:spChg chg="add mod">
          <ac:chgData name="Häyry Marjo Lapin hyvinvointialue" userId="d27b276a-e359-4652-8298-3c59a3175941" providerId="ADAL" clId="{FD30BFF7-F3EE-4B5F-8A40-1C1815C6F8FD}" dt="2025-08-21T06:28:01.708" v="23"/>
          <ac:spMkLst>
            <pc:docMk/>
            <pc:sldMk cId="3565551902" sldId="489"/>
            <ac:spMk id="10" creationId="{82A0BE4D-98E5-4EB0-EC01-FA2391CBDF36}"/>
          </ac:spMkLst>
        </pc:spChg>
        <pc:spChg chg="add mod">
          <ac:chgData name="Häyry Marjo Lapin hyvinvointialue" userId="d27b276a-e359-4652-8298-3c59a3175941" providerId="ADAL" clId="{FD30BFF7-F3EE-4B5F-8A40-1C1815C6F8FD}" dt="2025-08-21T06:28:01.708" v="23"/>
          <ac:spMkLst>
            <pc:docMk/>
            <pc:sldMk cId="3565551902" sldId="489"/>
            <ac:spMk id="13" creationId="{A7F8A2DA-F2AA-04EE-12FE-6ECDAC670BFF}"/>
          </ac:spMkLst>
        </pc:spChg>
        <pc:spChg chg="add mod">
          <ac:chgData name="Häyry Marjo Lapin hyvinvointialue" userId="d27b276a-e359-4652-8298-3c59a3175941" providerId="ADAL" clId="{FD30BFF7-F3EE-4B5F-8A40-1C1815C6F8FD}" dt="2025-08-21T06:28:01.708" v="23"/>
          <ac:spMkLst>
            <pc:docMk/>
            <pc:sldMk cId="3565551902" sldId="489"/>
            <ac:spMk id="16" creationId="{B0CB78EC-5BA4-F62E-1008-6BBA293AB58B}"/>
          </ac:spMkLst>
        </pc:spChg>
        <pc:spChg chg="add mod">
          <ac:chgData name="Häyry Marjo Lapin hyvinvointialue" userId="d27b276a-e359-4652-8298-3c59a3175941" providerId="ADAL" clId="{FD30BFF7-F3EE-4B5F-8A40-1C1815C6F8FD}" dt="2025-08-21T06:28:01.708" v="23"/>
          <ac:spMkLst>
            <pc:docMk/>
            <pc:sldMk cId="3565551902" sldId="489"/>
            <ac:spMk id="19" creationId="{662E9B39-6CB3-67F7-53BB-C799A38ED462}"/>
          </ac:spMkLst>
        </pc:spChg>
        <pc:spChg chg="add mod">
          <ac:chgData name="Häyry Marjo Lapin hyvinvointialue" userId="d27b276a-e359-4652-8298-3c59a3175941" providerId="ADAL" clId="{FD30BFF7-F3EE-4B5F-8A40-1C1815C6F8FD}" dt="2025-08-21T06:28:01.708" v="23"/>
          <ac:spMkLst>
            <pc:docMk/>
            <pc:sldMk cId="3565551902" sldId="489"/>
            <ac:spMk id="20" creationId="{49A7157C-166E-3747-077B-C22E8FE12195}"/>
          </ac:spMkLst>
        </pc:spChg>
        <pc:spChg chg="add mod">
          <ac:chgData name="Häyry Marjo Lapin hyvinvointialue" userId="d27b276a-e359-4652-8298-3c59a3175941" providerId="ADAL" clId="{FD30BFF7-F3EE-4B5F-8A40-1C1815C6F8FD}" dt="2025-08-21T06:28:01.708" v="23"/>
          <ac:spMkLst>
            <pc:docMk/>
            <pc:sldMk cId="3565551902" sldId="489"/>
            <ac:spMk id="26" creationId="{D8C3563E-F0D9-2AA0-6B38-6A9D99B5019F}"/>
          </ac:spMkLst>
        </pc:spChg>
      </pc:sldChg>
      <pc:sldChg chg="addSp delSp modSp new mod">
        <pc:chgData name="Häyry Marjo Lapin hyvinvointialue" userId="d27b276a-e359-4652-8298-3c59a3175941" providerId="ADAL" clId="{FD30BFF7-F3EE-4B5F-8A40-1C1815C6F8FD}" dt="2025-08-21T06:34:57.280" v="132"/>
        <pc:sldMkLst>
          <pc:docMk/>
          <pc:sldMk cId="4283861334" sldId="490"/>
        </pc:sldMkLst>
        <pc:spChg chg="mod">
          <ac:chgData name="Häyry Marjo Lapin hyvinvointialue" userId="d27b276a-e359-4652-8298-3c59a3175941" providerId="ADAL" clId="{FD30BFF7-F3EE-4B5F-8A40-1C1815C6F8FD}" dt="2025-08-21T06:34:57.280" v="132"/>
          <ac:spMkLst>
            <pc:docMk/>
            <pc:sldMk cId="4283861334" sldId="490"/>
            <ac:spMk id="2" creationId="{9939834F-59EB-6DAD-BE50-819BB83906DF}"/>
          </ac:spMkLst>
        </pc:spChg>
        <pc:spChg chg="del">
          <ac:chgData name="Häyry Marjo Lapin hyvinvointialue" userId="d27b276a-e359-4652-8298-3c59a3175941" providerId="ADAL" clId="{FD30BFF7-F3EE-4B5F-8A40-1C1815C6F8FD}" dt="2025-08-21T06:34:42.142" v="129" actId="478"/>
          <ac:spMkLst>
            <pc:docMk/>
            <pc:sldMk cId="4283861334" sldId="490"/>
            <ac:spMk id="3" creationId="{24A389BD-C839-9B02-5FFB-D58B399FBAA6}"/>
          </ac:spMkLst>
        </pc:spChg>
        <pc:spChg chg="add mod">
          <ac:chgData name="Häyry Marjo Lapin hyvinvointialue" userId="d27b276a-e359-4652-8298-3c59a3175941" providerId="ADAL" clId="{FD30BFF7-F3EE-4B5F-8A40-1C1815C6F8FD}" dt="2025-08-21T06:34:50.633" v="130"/>
          <ac:spMkLst>
            <pc:docMk/>
            <pc:sldMk cId="4283861334" sldId="490"/>
            <ac:spMk id="6" creationId="{F15FA503-EDC4-1D0A-D581-E26D500EF392}"/>
          </ac:spMkLst>
        </pc:spChg>
        <pc:spChg chg="add mod">
          <ac:chgData name="Häyry Marjo Lapin hyvinvointialue" userId="d27b276a-e359-4652-8298-3c59a3175941" providerId="ADAL" clId="{FD30BFF7-F3EE-4B5F-8A40-1C1815C6F8FD}" dt="2025-08-21T06:34:50.633" v="130"/>
          <ac:spMkLst>
            <pc:docMk/>
            <pc:sldMk cId="4283861334" sldId="490"/>
            <ac:spMk id="8" creationId="{6B4EB875-A648-199D-AF14-C6862C6D1F1E}"/>
          </ac:spMkLst>
        </pc:spChg>
        <pc:spChg chg="add mod">
          <ac:chgData name="Häyry Marjo Lapin hyvinvointialue" userId="d27b276a-e359-4652-8298-3c59a3175941" providerId="ADAL" clId="{FD30BFF7-F3EE-4B5F-8A40-1C1815C6F8FD}" dt="2025-08-21T06:34:50.633" v="130"/>
          <ac:spMkLst>
            <pc:docMk/>
            <pc:sldMk cId="4283861334" sldId="490"/>
            <ac:spMk id="9" creationId="{5074F124-BC2C-BEC3-B500-37281D48FCD3}"/>
          </ac:spMkLst>
        </pc:spChg>
        <pc:spChg chg="add mod">
          <ac:chgData name="Häyry Marjo Lapin hyvinvointialue" userId="d27b276a-e359-4652-8298-3c59a3175941" providerId="ADAL" clId="{FD30BFF7-F3EE-4B5F-8A40-1C1815C6F8FD}" dt="2025-08-21T06:34:50.633" v="130"/>
          <ac:spMkLst>
            <pc:docMk/>
            <pc:sldMk cId="4283861334" sldId="490"/>
            <ac:spMk id="14" creationId="{30BF374E-BB28-CB82-EC2A-3B8D0196543A}"/>
          </ac:spMkLst>
        </pc:spChg>
        <pc:spChg chg="add mod">
          <ac:chgData name="Häyry Marjo Lapin hyvinvointialue" userId="d27b276a-e359-4652-8298-3c59a3175941" providerId="ADAL" clId="{FD30BFF7-F3EE-4B5F-8A40-1C1815C6F8FD}" dt="2025-08-21T06:34:50.633" v="130"/>
          <ac:spMkLst>
            <pc:docMk/>
            <pc:sldMk cId="4283861334" sldId="490"/>
            <ac:spMk id="19" creationId="{D33D6E15-702C-C600-D181-E72B27F63C1D}"/>
          </ac:spMkLst>
        </pc:spChg>
        <pc:spChg chg="add mod">
          <ac:chgData name="Häyry Marjo Lapin hyvinvointialue" userId="d27b276a-e359-4652-8298-3c59a3175941" providerId="ADAL" clId="{FD30BFF7-F3EE-4B5F-8A40-1C1815C6F8FD}" dt="2025-08-21T06:34:50.633" v="130"/>
          <ac:spMkLst>
            <pc:docMk/>
            <pc:sldMk cId="4283861334" sldId="490"/>
            <ac:spMk id="20" creationId="{ABA0CE0F-2522-A447-F092-C3E9DF9763D5}"/>
          </ac:spMkLst>
        </pc:spChg>
        <pc:spChg chg="add mod">
          <ac:chgData name="Häyry Marjo Lapin hyvinvointialue" userId="d27b276a-e359-4652-8298-3c59a3175941" providerId="ADAL" clId="{FD30BFF7-F3EE-4B5F-8A40-1C1815C6F8FD}" dt="2025-08-21T06:34:50.633" v="130"/>
          <ac:spMkLst>
            <pc:docMk/>
            <pc:sldMk cId="4283861334" sldId="490"/>
            <ac:spMk id="26" creationId="{002649A8-2B57-194D-6334-3A305A82078F}"/>
          </ac:spMkLst>
        </pc:spChg>
        <pc:spChg chg="add mod">
          <ac:chgData name="Häyry Marjo Lapin hyvinvointialue" userId="d27b276a-e359-4652-8298-3c59a3175941" providerId="ADAL" clId="{FD30BFF7-F3EE-4B5F-8A40-1C1815C6F8FD}" dt="2025-08-21T06:34:50.633" v="130"/>
          <ac:spMkLst>
            <pc:docMk/>
            <pc:sldMk cId="4283861334" sldId="490"/>
            <ac:spMk id="28" creationId="{F599E78F-A4DF-337E-1286-138CAC38D087}"/>
          </ac:spMkLst>
        </pc:spChg>
        <pc:spChg chg="add mod">
          <ac:chgData name="Häyry Marjo Lapin hyvinvointialue" userId="d27b276a-e359-4652-8298-3c59a3175941" providerId="ADAL" clId="{FD30BFF7-F3EE-4B5F-8A40-1C1815C6F8FD}" dt="2025-08-21T06:34:50.633" v="130"/>
          <ac:spMkLst>
            <pc:docMk/>
            <pc:sldMk cId="4283861334" sldId="490"/>
            <ac:spMk id="30" creationId="{B55C8804-D587-B995-7CD6-A2C1431BF8C0}"/>
          </ac:spMkLst>
        </pc:spChg>
        <pc:spChg chg="add mod">
          <ac:chgData name="Häyry Marjo Lapin hyvinvointialue" userId="d27b276a-e359-4652-8298-3c59a3175941" providerId="ADAL" clId="{FD30BFF7-F3EE-4B5F-8A40-1C1815C6F8FD}" dt="2025-08-21T06:34:50.633" v="130"/>
          <ac:spMkLst>
            <pc:docMk/>
            <pc:sldMk cId="4283861334" sldId="490"/>
            <ac:spMk id="31" creationId="{136DA58D-415B-4520-7D39-A3F0DFFEC1C0}"/>
          </ac:spMkLst>
        </pc:spChg>
      </pc:sldChg>
      <pc:sldChg chg="addSp delSp modSp new mod">
        <pc:chgData name="Häyry Marjo Lapin hyvinvointialue" userId="d27b276a-e359-4652-8298-3c59a3175941" providerId="ADAL" clId="{FD30BFF7-F3EE-4B5F-8A40-1C1815C6F8FD}" dt="2025-08-21T06:36:55.766" v="147" actId="1076"/>
        <pc:sldMkLst>
          <pc:docMk/>
          <pc:sldMk cId="26067575" sldId="491"/>
        </pc:sldMkLst>
        <pc:spChg chg="mod">
          <ac:chgData name="Häyry Marjo Lapin hyvinvointialue" userId="d27b276a-e359-4652-8298-3c59a3175941" providerId="ADAL" clId="{FD30BFF7-F3EE-4B5F-8A40-1C1815C6F8FD}" dt="2025-08-21T06:35:43.193" v="140"/>
          <ac:spMkLst>
            <pc:docMk/>
            <pc:sldMk cId="26067575" sldId="491"/>
            <ac:spMk id="2" creationId="{29007926-7A47-B97B-5269-1F3939573C54}"/>
          </ac:spMkLst>
        </pc:spChg>
        <pc:spChg chg="del">
          <ac:chgData name="Häyry Marjo Lapin hyvinvointialue" userId="d27b276a-e359-4652-8298-3c59a3175941" providerId="ADAL" clId="{FD30BFF7-F3EE-4B5F-8A40-1C1815C6F8FD}" dt="2025-08-21T06:35:34.618" v="138" actId="478"/>
          <ac:spMkLst>
            <pc:docMk/>
            <pc:sldMk cId="26067575" sldId="491"/>
            <ac:spMk id="3" creationId="{8822F540-2714-E435-652B-5CA85DCD4E2B}"/>
          </ac:spMkLst>
        </pc:spChg>
        <pc:spChg chg="add mod">
          <ac:chgData name="Häyry Marjo Lapin hyvinvointialue" userId="d27b276a-e359-4652-8298-3c59a3175941" providerId="ADAL" clId="{FD30BFF7-F3EE-4B5F-8A40-1C1815C6F8FD}" dt="2025-08-21T06:35:35.088" v="139"/>
          <ac:spMkLst>
            <pc:docMk/>
            <pc:sldMk cId="26067575" sldId="491"/>
            <ac:spMk id="4" creationId="{A92567E6-2555-4DAA-0488-74ADE887A3B3}"/>
          </ac:spMkLst>
        </pc:spChg>
        <pc:spChg chg="add mod">
          <ac:chgData name="Häyry Marjo Lapin hyvinvointialue" userId="d27b276a-e359-4652-8298-3c59a3175941" providerId="ADAL" clId="{FD30BFF7-F3EE-4B5F-8A40-1C1815C6F8FD}" dt="2025-08-21T06:35:35.088" v="139"/>
          <ac:spMkLst>
            <pc:docMk/>
            <pc:sldMk cId="26067575" sldId="491"/>
            <ac:spMk id="7" creationId="{C123841F-5DD2-5341-0A79-06162CE5CC1C}"/>
          </ac:spMkLst>
        </pc:spChg>
        <pc:spChg chg="add mod">
          <ac:chgData name="Häyry Marjo Lapin hyvinvointialue" userId="d27b276a-e359-4652-8298-3c59a3175941" providerId="ADAL" clId="{FD30BFF7-F3EE-4B5F-8A40-1C1815C6F8FD}" dt="2025-08-21T06:35:35.088" v="139"/>
          <ac:spMkLst>
            <pc:docMk/>
            <pc:sldMk cId="26067575" sldId="491"/>
            <ac:spMk id="8" creationId="{A4CA11A7-CE61-1DDB-95A2-DAC4D6D2E3D3}"/>
          </ac:spMkLst>
        </pc:spChg>
        <pc:spChg chg="add mod">
          <ac:chgData name="Häyry Marjo Lapin hyvinvointialue" userId="d27b276a-e359-4652-8298-3c59a3175941" providerId="ADAL" clId="{FD30BFF7-F3EE-4B5F-8A40-1C1815C6F8FD}" dt="2025-08-21T06:35:35.088" v="139"/>
          <ac:spMkLst>
            <pc:docMk/>
            <pc:sldMk cId="26067575" sldId="491"/>
            <ac:spMk id="10" creationId="{CD734686-D9D8-7697-A7CA-6346B0BB8D05}"/>
          </ac:spMkLst>
        </pc:spChg>
        <pc:spChg chg="add mod">
          <ac:chgData name="Häyry Marjo Lapin hyvinvointialue" userId="d27b276a-e359-4652-8298-3c59a3175941" providerId="ADAL" clId="{FD30BFF7-F3EE-4B5F-8A40-1C1815C6F8FD}" dt="2025-08-21T06:36:55.766" v="147" actId="1076"/>
          <ac:spMkLst>
            <pc:docMk/>
            <pc:sldMk cId="26067575" sldId="491"/>
            <ac:spMk id="11" creationId="{729C30FF-8B22-D72D-CED0-5EB3A7C11B4B}"/>
          </ac:spMkLst>
        </pc:spChg>
        <pc:picChg chg="add mod">
          <ac:chgData name="Häyry Marjo Lapin hyvinvointialue" userId="d27b276a-e359-4652-8298-3c59a3175941" providerId="ADAL" clId="{FD30BFF7-F3EE-4B5F-8A40-1C1815C6F8FD}" dt="2025-08-21T06:35:35.088" v="139"/>
          <ac:picMkLst>
            <pc:docMk/>
            <pc:sldMk cId="26067575" sldId="491"/>
            <ac:picMk id="5" creationId="{2E5509CC-D705-5090-78EE-43484168D341}"/>
          </ac:picMkLst>
        </pc:picChg>
        <pc:picChg chg="add mod">
          <ac:chgData name="Häyry Marjo Lapin hyvinvointialue" userId="d27b276a-e359-4652-8298-3c59a3175941" providerId="ADAL" clId="{FD30BFF7-F3EE-4B5F-8A40-1C1815C6F8FD}" dt="2025-08-21T06:35:35.088" v="139"/>
          <ac:picMkLst>
            <pc:docMk/>
            <pc:sldMk cId="26067575" sldId="491"/>
            <ac:picMk id="6" creationId="{4072D9CD-C8BB-53EF-7F26-90A71AF528AD}"/>
          </ac:picMkLst>
        </pc:picChg>
        <pc:picChg chg="add mod">
          <ac:chgData name="Häyry Marjo Lapin hyvinvointialue" userId="d27b276a-e359-4652-8298-3c59a3175941" providerId="ADAL" clId="{FD30BFF7-F3EE-4B5F-8A40-1C1815C6F8FD}" dt="2025-08-21T06:35:35.088" v="139"/>
          <ac:picMkLst>
            <pc:docMk/>
            <pc:sldMk cId="26067575" sldId="491"/>
            <ac:picMk id="9" creationId="{8D01468D-5FE7-9218-8CC5-029B398FE9F2}"/>
          </ac:picMkLst>
        </pc:picChg>
      </pc:sldChg>
      <pc:sldChg chg="addSp delSp modSp new mod modNotesTx">
        <pc:chgData name="Häyry Marjo Lapin hyvinvointialue" userId="d27b276a-e359-4652-8298-3c59a3175941" providerId="ADAL" clId="{FD30BFF7-F3EE-4B5F-8A40-1C1815C6F8FD}" dt="2025-08-21T09:15:43.121" v="383" actId="20577"/>
        <pc:sldMkLst>
          <pc:docMk/>
          <pc:sldMk cId="1767680951" sldId="492"/>
        </pc:sldMkLst>
        <pc:spChg chg="mod">
          <ac:chgData name="Häyry Marjo Lapin hyvinvointialue" userId="d27b276a-e359-4652-8298-3c59a3175941" providerId="ADAL" clId="{FD30BFF7-F3EE-4B5F-8A40-1C1815C6F8FD}" dt="2025-08-21T06:37:40.845" v="155"/>
          <ac:spMkLst>
            <pc:docMk/>
            <pc:sldMk cId="1767680951" sldId="492"/>
            <ac:spMk id="2" creationId="{A6C9ACF4-9176-7073-07A8-004CEE9CD061}"/>
          </ac:spMkLst>
        </pc:spChg>
        <pc:spChg chg="del">
          <ac:chgData name="Häyry Marjo Lapin hyvinvointialue" userId="d27b276a-e359-4652-8298-3c59a3175941" providerId="ADAL" clId="{FD30BFF7-F3EE-4B5F-8A40-1C1815C6F8FD}" dt="2025-08-21T06:37:24.029" v="152" actId="478"/>
          <ac:spMkLst>
            <pc:docMk/>
            <pc:sldMk cId="1767680951" sldId="492"/>
            <ac:spMk id="3" creationId="{04097BDA-F50B-4329-195C-2A663867D787}"/>
          </ac:spMkLst>
        </pc:spChg>
        <pc:spChg chg="add mod">
          <ac:chgData name="Häyry Marjo Lapin hyvinvointialue" userId="d27b276a-e359-4652-8298-3c59a3175941" providerId="ADAL" clId="{FD30BFF7-F3EE-4B5F-8A40-1C1815C6F8FD}" dt="2025-08-21T06:38:12.948" v="160" actId="1076"/>
          <ac:spMkLst>
            <pc:docMk/>
            <pc:sldMk cId="1767680951" sldId="492"/>
            <ac:spMk id="4" creationId="{A1BF7491-19EB-7126-B465-FF3FD864AABF}"/>
          </ac:spMkLst>
        </pc:spChg>
        <pc:spChg chg="add mod">
          <ac:chgData name="Häyry Marjo Lapin hyvinvointialue" userId="d27b276a-e359-4652-8298-3c59a3175941" providerId="ADAL" clId="{FD30BFF7-F3EE-4B5F-8A40-1C1815C6F8FD}" dt="2025-08-21T06:38:12.948" v="160" actId="1076"/>
          <ac:spMkLst>
            <pc:docMk/>
            <pc:sldMk cId="1767680951" sldId="492"/>
            <ac:spMk id="5" creationId="{B6AA9E73-0CE6-4396-84E6-1D254494895C}"/>
          </ac:spMkLst>
        </pc:spChg>
        <pc:picChg chg="add mod">
          <ac:chgData name="Häyry Marjo Lapin hyvinvointialue" userId="d27b276a-e359-4652-8298-3c59a3175941" providerId="ADAL" clId="{FD30BFF7-F3EE-4B5F-8A40-1C1815C6F8FD}" dt="2025-08-21T06:38:12.948" v="160" actId="1076"/>
          <ac:picMkLst>
            <pc:docMk/>
            <pc:sldMk cId="1767680951" sldId="492"/>
            <ac:picMk id="6" creationId="{91ECD9C5-2701-27C0-D236-105D1C28D4EE}"/>
          </ac:picMkLst>
        </pc:picChg>
        <pc:picChg chg="add mod">
          <ac:chgData name="Häyry Marjo Lapin hyvinvointialue" userId="d27b276a-e359-4652-8298-3c59a3175941" providerId="ADAL" clId="{FD30BFF7-F3EE-4B5F-8A40-1C1815C6F8FD}" dt="2025-08-21T06:38:12.948" v="160" actId="1076"/>
          <ac:picMkLst>
            <pc:docMk/>
            <pc:sldMk cId="1767680951" sldId="492"/>
            <ac:picMk id="7" creationId="{268F8917-09DB-5CBD-7E66-93F0A6702F5E}"/>
          </ac:picMkLst>
        </pc:picChg>
        <pc:picChg chg="add mod">
          <ac:chgData name="Häyry Marjo Lapin hyvinvointialue" userId="d27b276a-e359-4652-8298-3c59a3175941" providerId="ADAL" clId="{FD30BFF7-F3EE-4B5F-8A40-1C1815C6F8FD}" dt="2025-08-21T06:38:12.948" v="160" actId="1076"/>
          <ac:picMkLst>
            <pc:docMk/>
            <pc:sldMk cId="1767680951" sldId="492"/>
            <ac:picMk id="8" creationId="{81458FE8-D44C-399A-6448-340B487EB98B}"/>
          </ac:picMkLst>
        </pc:picChg>
      </pc:sldChg>
      <pc:sldChg chg="addSp delSp modSp new mod modClrScheme chgLayout">
        <pc:chgData name="Häyry Marjo Lapin hyvinvointialue" userId="d27b276a-e359-4652-8298-3c59a3175941" providerId="ADAL" clId="{FD30BFF7-F3EE-4B5F-8A40-1C1815C6F8FD}" dt="2025-08-21T06:42:11.950" v="170"/>
        <pc:sldMkLst>
          <pc:docMk/>
          <pc:sldMk cId="3664292259" sldId="493"/>
        </pc:sldMkLst>
        <pc:spChg chg="del mod ord">
          <ac:chgData name="Häyry Marjo Lapin hyvinvointialue" userId="d27b276a-e359-4652-8298-3c59a3175941" providerId="ADAL" clId="{FD30BFF7-F3EE-4B5F-8A40-1C1815C6F8FD}" dt="2025-08-21T06:41:50.673" v="165" actId="700"/>
          <ac:spMkLst>
            <pc:docMk/>
            <pc:sldMk cId="3664292259" sldId="493"/>
            <ac:spMk id="2" creationId="{6F1AD606-C1D1-C9EF-C852-86DB9D1CADB8}"/>
          </ac:spMkLst>
        </pc:spChg>
        <pc:spChg chg="del mod ord">
          <ac:chgData name="Häyry Marjo Lapin hyvinvointialue" userId="d27b276a-e359-4652-8298-3c59a3175941" providerId="ADAL" clId="{FD30BFF7-F3EE-4B5F-8A40-1C1815C6F8FD}" dt="2025-08-21T06:41:50.673" v="165" actId="700"/>
          <ac:spMkLst>
            <pc:docMk/>
            <pc:sldMk cId="3664292259" sldId="493"/>
            <ac:spMk id="3" creationId="{3FD1B0DF-58B9-712B-F8B1-CB0C5A3475C4}"/>
          </ac:spMkLst>
        </pc:spChg>
        <pc:spChg chg="add mod ord">
          <ac:chgData name="Häyry Marjo Lapin hyvinvointialue" userId="d27b276a-e359-4652-8298-3c59a3175941" providerId="ADAL" clId="{FD30BFF7-F3EE-4B5F-8A40-1C1815C6F8FD}" dt="2025-08-21T06:42:11.950" v="170"/>
          <ac:spMkLst>
            <pc:docMk/>
            <pc:sldMk cId="3664292259" sldId="493"/>
            <ac:spMk id="4" creationId="{94B44F31-4AED-38D2-5813-A847698A4B71}"/>
          </ac:spMkLst>
        </pc:spChg>
        <pc:spChg chg="add del mod ord">
          <ac:chgData name="Häyry Marjo Lapin hyvinvointialue" userId="d27b276a-e359-4652-8298-3c59a3175941" providerId="ADAL" clId="{FD30BFF7-F3EE-4B5F-8A40-1C1815C6F8FD}" dt="2025-08-21T06:42:00.965" v="167" actId="478"/>
          <ac:spMkLst>
            <pc:docMk/>
            <pc:sldMk cId="3664292259" sldId="493"/>
            <ac:spMk id="5" creationId="{2B78A1FB-E378-FE1F-9D81-C831C17915D3}"/>
          </ac:spMkLst>
        </pc:spChg>
        <pc:spChg chg="add mod">
          <ac:chgData name="Häyry Marjo Lapin hyvinvointialue" userId="d27b276a-e359-4652-8298-3c59a3175941" providerId="ADAL" clId="{FD30BFF7-F3EE-4B5F-8A40-1C1815C6F8FD}" dt="2025-08-21T06:42:05.058" v="169" actId="1076"/>
          <ac:spMkLst>
            <pc:docMk/>
            <pc:sldMk cId="3664292259" sldId="493"/>
            <ac:spMk id="6" creationId="{33E79298-D085-E4BC-3B77-F9F50846E25B}"/>
          </ac:spMkLst>
        </pc:spChg>
        <pc:picChg chg="add mod">
          <ac:chgData name="Häyry Marjo Lapin hyvinvointialue" userId="d27b276a-e359-4652-8298-3c59a3175941" providerId="ADAL" clId="{FD30BFF7-F3EE-4B5F-8A40-1C1815C6F8FD}" dt="2025-08-21T06:42:05.058" v="169" actId="1076"/>
          <ac:picMkLst>
            <pc:docMk/>
            <pc:sldMk cId="3664292259" sldId="493"/>
            <ac:picMk id="7" creationId="{93B1BB3B-87B5-4369-A806-943DF99DC6FE}"/>
          </ac:picMkLst>
        </pc:picChg>
      </pc:sldChg>
      <pc:sldChg chg="addSp delSp modSp new mod">
        <pc:chgData name="Häyry Marjo Lapin hyvinvointialue" userId="d27b276a-e359-4652-8298-3c59a3175941" providerId="ADAL" clId="{FD30BFF7-F3EE-4B5F-8A40-1C1815C6F8FD}" dt="2025-08-21T06:43:26.654" v="183" actId="1076"/>
        <pc:sldMkLst>
          <pc:docMk/>
          <pc:sldMk cId="2648644766" sldId="494"/>
        </pc:sldMkLst>
        <pc:spChg chg="mod">
          <ac:chgData name="Häyry Marjo Lapin hyvinvointialue" userId="d27b276a-e359-4652-8298-3c59a3175941" providerId="ADAL" clId="{FD30BFF7-F3EE-4B5F-8A40-1C1815C6F8FD}" dt="2025-08-21T06:43:13.243" v="180" actId="1076"/>
          <ac:spMkLst>
            <pc:docMk/>
            <pc:sldMk cId="2648644766" sldId="494"/>
            <ac:spMk id="2" creationId="{CA583168-3E78-93A0-30BD-269CA4AC4707}"/>
          </ac:spMkLst>
        </pc:spChg>
        <pc:spChg chg="del">
          <ac:chgData name="Häyry Marjo Lapin hyvinvointialue" userId="d27b276a-e359-4652-8298-3c59a3175941" providerId="ADAL" clId="{FD30BFF7-F3EE-4B5F-8A40-1C1815C6F8FD}" dt="2025-08-21T06:42:56.503" v="174" actId="478"/>
          <ac:spMkLst>
            <pc:docMk/>
            <pc:sldMk cId="2648644766" sldId="494"/>
            <ac:spMk id="3" creationId="{86A4794E-1661-21B1-A328-4367F203308F}"/>
          </ac:spMkLst>
        </pc:spChg>
        <pc:spChg chg="add mod">
          <ac:chgData name="Häyry Marjo Lapin hyvinvointialue" userId="d27b276a-e359-4652-8298-3c59a3175941" providerId="ADAL" clId="{FD30BFF7-F3EE-4B5F-8A40-1C1815C6F8FD}" dt="2025-08-21T06:43:26.654" v="183" actId="1076"/>
          <ac:spMkLst>
            <pc:docMk/>
            <pc:sldMk cId="2648644766" sldId="494"/>
            <ac:spMk id="5" creationId="{8C97313F-118E-7634-4C67-E21002F23988}"/>
          </ac:spMkLst>
        </pc:spChg>
        <pc:spChg chg="add mod">
          <ac:chgData name="Häyry Marjo Lapin hyvinvointialue" userId="d27b276a-e359-4652-8298-3c59a3175941" providerId="ADAL" clId="{FD30BFF7-F3EE-4B5F-8A40-1C1815C6F8FD}" dt="2025-08-21T06:43:26.654" v="183" actId="1076"/>
          <ac:spMkLst>
            <pc:docMk/>
            <pc:sldMk cId="2648644766" sldId="494"/>
            <ac:spMk id="6" creationId="{F785451C-F578-71EB-086A-068DB89D6E1A}"/>
          </ac:spMkLst>
        </pc:spChg>
        <pc:picChg chg="add mod">
          <ac:chgData name="Häyry Marjo Lapin hyvinvointialue" userId="d27b276a-e359-4652-8298-3c59a3175941" providerId="ADAL" clId="{FD30BFF7-F3EE-4B5F-8A40-1C1815C6F8FD}" dt="2025-08-21T06:43:26.654" v="183" actId="1076"/>
          <ac:picMkLst>
            <pc:docMk/>
            <pc:sldMk cId="2648644766" sldId="494"/>
            <ac:picMk id="4" creationId="{451DEBCF-E8C6-02B2-6C7A-272BB3AA8F67}"/>
          </ac:picMkLst>
        </pc:picChg>
      </pc:sldChg>
      <pc:sldChg chg="add">
        <pc:chgData name="Häyry Marjo Lapin hyvinvointialue" userId="d27b276a-e359-4652-8298-3c59a3175941" providerId="ADAL" clId="{FD30BFF7-F3EE-4B5F-8A40-1C1815C6F8FD}" dt="2025-08-21T06:47:48.898" v="233"/>
        <pc:sldMkLst>
          <pc:docMk/>
          <pc:sldMk cId="3347402464" sldId="495"/>
        </pc:sldMkLst>
      </pc:sldChg>
      <pc:sldChg chg="addSp delSp modSp new mod modNotes">
        <pc:chgData name="Häyry Marjo Lapin hyvinvointialue" userId="d27b276a-e359-4652-8298-3c59a3175941" providerId="ADAL" clId="{FD30BFF7-F3EE-4B5F-8A40-1C1815C6F8FD}" dt="2025-08-21T06:48:34.210" v="239"/>
        <pc:sldMkLst>
          <pc:docMk/>
          <pc:sldMk cId="641846793" sldId="496"/>
        </pc:sldMkLst>
        <pc:spChg chg="mod">
          <ac:chgData name="Häyry Marjo Lapin hyvinvointialue" userId="d27b276a-e359-4652-8298-3c59a3175941" providerId="ADAL" clId="{FD30BFF7-F3EE-4B5F-8A40-1C1815C6F8FD}" dt="2025-08-21T06:48:34.210" v="239"/>
          <ac:spMkLst>
            <pc:docMk/>
            <pc:sldMk cId="641846793" sldId="496"/>
            <ac:spMk id="2" creationId="{9AF79478-76CC-DCF0-22A5-3CF31F1F1F1F}"/>
          </ac:spMkLst>
        </pc:spChg>
        <pc:spChg chg="del">
          <ac:chgData name="Häyry Marjo Lapin hyvinvointialue" userId="d27b276a-e359-4652-8298-3c59a3175941" providerId="ADAL" clId="{FD30BFF7-F3EE-4B5F-8A40-1C1815C6F8FD}" dt="2025-08-21T06:48:23.450" v="236" actId="478"/>
          <ac:spMkLst>
            <pc:docMk/>
            <pc:sldMk cId="641846793" sldId="496"/>
            <ac:spMk id="3" creationId="{3BD6BE38-9DCF-C357-78A8-A7F05542167F}"/>
          </ac:spMkLst>
        </pc:spChg>
        <pc:spChg chg="add mod">
          <ac:chgData name="Häyry Marjo Lapin hyvinvointialue" userId="d27b276a-e359-4652-8298-3c59a3175941" providerId="ADAL" clId="{FD30BFF7-F3EE-4B5F-8A40-1C1815C6F8FD}" dt="2025-08-21T06:48:24.015" v="237"/>
          <ac:spMkLst>
            <pc:docMk/>
            <pc:sldMk cId="641846793" sldId="496"/>
            <ac:spMk id="4" creationId="{7D04FE71-E715-12D1-CEBA-F0A5227E6024}"/>
          </ac:spMkLst>
        </pc:spChg>
        <pc:spChg chg="add mod">
          <ac:chgData name="Häyry Marjo Lapin hyvinvointialue" userId="d27b276a-e359-4652-8298-3c59a3175941" providerId="ADAL" clId="{FD30BFF7-F3EE-4B5F-8A40-1C1815C6F8FD}" dt="2025-08-21T06:48:24.015" v="237"/>
          <ac:spMkLst>
            <pc:docMk/>
            <pc:sldMk cId="641846793" sldId="496"/>
            <ac:spMk id="5" creationId="{5246EDD4-B5C7-AF2D-B509-67EEB5C72E8F}"/>
          </ac:spMkLst>
        </pc:spChg>
        <pc:spChg chg="add mod">
          <ac:chgData name="Häyry Marjo Lapin hyvinvointialue" userId="d27b276a-e359-4652-8298-3c59a3175941" providerId="ADAL" clId="{FD30BFF7-F3EE-4B5F-8A40-1C1815C6F8FD}" dt="2025-08-21T06:48:24.015" v="237"/>
          <ac:spMkLst>
            <pc:docMk/>
            <pc:sldMk cId="641846793" sldId="496"/>
            <ac:spMk id="7" creationId="{DBF1B68E-70D8-D6D6-3667-04CCC3227813}"/>
          </ac:spMkLst>
        </pc:spChg>
        <pc:spChg chg="add mod">
          <ac:chgData name="Häyry Marjo Lapin hyvinvointialue" userId="d27b276a-e359-4652-8298-3c59a3175941" providerId="ADAL" clId="{FD30BFF7-F3EE-4B5F-8A40-1C1815C6F8FD}" dt="2025-08-21T06:48:24.015" v="237"/>
          <ac:spMkLst>
            <pc:docMk/>
            <pc:sldMk cId="641846793" sldId="496"/>
            <ac:spMk id="8" creationId="{98391995-3A08-BE1B-0EC1-22A9C0321F27}"/>
          </ac:spMkLst>
        </pc:spChg>
        <pc:spChg chg="add mod">
          <ac:chgData name="Häyry Marjo Lapin hyvinvointialue" userId="d27b276a-e359-4652-8298-3c59a3175941" providerId="ADAL" clId="{FD30BFF7-F3EE-4B5F-8A40-1C1815C6F8FD}" dt="2025-08-21T06:48:24.015" v="237"/>
          <ac:spMkLst>
            <pc:docMk/>
            <pc:sldMk cId="641846793" sldId="496"/>
            <ac:spMk id="10" creationId="{D54C7DAF-2482-C3FC-2958-2D24AD775D98}"/>
          </ac:spMkLst>
        </pc:spChg>
        <pc:spChg chg="add mod">
          <ac:chgData name="Häyry Marjo Lapin hyvinvointialue" userId="d27b276a-e359-4652-8298-3c59a3175941" providerId="ADAL" clId="{FD30BFF7-F3EE-4B5F-8A40-1C1815C6F8FD}" dt="2025-08-21T06:48:24.015" v="237"/>
          <ac:spMkLst>
            <pc:docMk/>
            <pc:sldMk cId="641846793" sldId="496"/>
            <ac:spMk id="12" creationId="{F4614C44-EC7D-DEEA-2FF0-97DFCAD53491}"/>
          </ac:spMkLst>
        </pc:spChg>
        <pc:spChg chg="add mod">
          <ac:chgData name="Häyry Marjo Lapin hyvinvointialue" userId="d27b276a-e359-4652-8298-3c59a3175941" providerId="ADAL" clId="{FD30BFF7-F3EE-4B5F-8A40-1C1815C6F8FD}" dt="2025-08-21T06:48:24.015" v="237"/>
          <ac:spMkLst>
            <pc:docMk/>
            <pc:sldMk cId="641846793" sldId="496"/>
            <ac:spMk id="20" creationId="{99FECEDE-492F-C709-F147-E0981C5C9C69}"/>
          </ac:spMkLst>
        </pc:spChg>
        <pc:spChg chg="add mod">
          <ac:chgData name="Häyry Marjo Lapin hyvinvointialue" userId="d27b276a-e359-4652-8298-3c59a3175941" providerId="ADAL" clId="{FD30BFF7-F3EE-4B5F-8A40-1C1815C6F8FD}" dt="2025-08-21T06:48:24.015" v="237"/>
          <ac:spMkLst>
            <pc:docMk/>
            <pc:sldMk cId="641846793" sldId="496"/>
            <ac:spMk id="22" creationId="{C4567211-0237-80D7-B9AA-5B092D1229DE}"/>
          </ac:spMkLst>
        </pc:spChg>
        <pc:spChg chg="add mod">
          <ac:chgData name="Häyry Marjo Lapin hyvinvointialue" userId="d27b276a-e359-4652-8298-3c59a3175941" providerId="ADAL" clId="{FD30BFF7-F3EE-4B5F-8A40-1C1815C6F8FD}" dt="2025-08-21T06:48:24.015" v="237"/>
          <ac:spMkLst>
            <pc:docMk/>
            <pc:sldMk cId="641846793" sldId="496"/>
            <ac:spMk id="28" creationId="{D1191F10-2C3E-4513-AE5F-5446356601DF}"/>
          </ac:spMkLst>
        </pc:spChg>
        <pc:spChg chg="add mod">
          <ac:chgData name="Häyry Marjo Lapin hyvinvointialue" userId="d27b276a-e359-4652-8298-3c59a3175941" providerId="ADAL" clId="{FD30BFF7-F3EE-4B5F-8A40-1C1815C6F8FD}" dt="2025-08-21T06:48:24.015" v="237"/>
          <ac:spMkLst>
            <pc:docMk/>
            <pc:sldMk cId="641846793" sldId="496"/>
            <ac:spMk id="32" creationId="{60B20F6F-24D1-9403-261E-8039988E24FA}"/>
          </ac:spMkLst>
        </pc:spChg>
      </pc:sldChg>
      <pc:sldChg chg="add">
        <pc:chgData name="Häyry Marjo Lapin hyvinvointialue" userId="d27b276a-e359-4652-8298-3c59a3175941" providerId="ADAL" clId="{FD30BFF7-F3EE-4B5F-8A40-1C1815C6F8FD}" dt="2025-08-21T06:48:53.238" v="241"/>
        <pc:sldMkLst>
          <pc:docMk/>
          <pc:sldMk cId="3795540689" sldId="497"/>
        </pc:sldMkLst>
      </pc:sldChg>
      <pc:sldChg chg="add">
        <pc:chgData name="Häyry Marjo Lapin hyvinvointialue" userId="d27b276a-e359-4652-8298-3c59a3175941" providerId="ADAL" clId="{FD30BFF7-F3EE-4B5F-8A40-1C1815C6F8FD}" dt="2025-08-21T06:51:31.521" v="266"/>
        <pc:sldMkLst>
          <pc:docMk/>
          <pc:sldMk cId="4289181231" sldId="498"/>
        </pc:sldMkLst>
      </pc:sldChg>
      <pc:sldChg chg="addSp modSp add">
        <pc:chgData name="Häyry Marjo Lapin hyvinvointialue" userId="d27b276a-e359-4652-8298-3c59a3175941" providerId="ADAL" clId="{FD30BFF7-F3EE-4B5F-8A40-1C1815C6F8FD}" dt="2025-08-21T06:52:16.457" v="268"/>
        <pc:sldMkLst>
          <pc:docMk/>
          <pc:sldMk cId="490185389" sldId="499"/>
        </pc:sldMkLst>
        <pc:spChg chg="add mod">
          <ac:chgData name="Häyry Marjo Lapin hyvinvointialue" userId="d27b276a-e359-4652-8298-3c59a3175941" providerId="ADAL" clId="{FD30BFF7-F3EE-4B5F-8A40-1C1815C6F8FD}" dt="2025-08-21T06:52:16.457" v="268"/>
          <ac:spMkLst>
            <pc:docMk/>
            <pc:sldMk cId="490185389" sldId="499"/>
            <ac:spMk id="3" creationId="{0D38B743-AB2F-6AC1-B3F6-2471B45EEF1D}"/>
          </ac:spMkLst>
        </pc:spChg>
        <pc:spChg chg="add mod">
          <ac:chgData name="Häyry Marjo Lapin hyvinvointialue" userId="d27b276a-e359-4652-8298-3c59a3175941" providerId="ADAL" clId="{FD30BFF7-F3EE-4B5F-8A40-1C1815C6F8FD}" dt="2025-08-21T06:52:16.457" v="268"/>
          <ac:spMkLst>
            <pc:docMk/>
            <pc:sldMk cId="490185389" sldId="499"/>
            <ac:spMk id="33" creationId="{C06C1AE0-16AF-6872-4C98-D07FAE611F78}"/>
          </ac:spMkLst>
        </pc:spChg>
        <pc:spChg chg="add mod">
          <ac:chgData name="Häyry Marjo Lapin hyvinvointialue" userId="d27b276a-e359-4652-8298-3c59a3175941" providerId="ADAL" clId="{FD30BFF7-F3EE-4B5F-8A40-1C1815C6F8FD}" dt="2025-08-21T06:52:16.457" v="268"/>
          <ac:spMkLst>
            <pc:docMk/>
            <pc:sldMk cId="490185389" sldId="499"/>
            <ac:spMk id="34" creationId="{AD61D31A-FEB3-81E6-8CC9-103F11224333}"/>
          </ac:spMkLst>
        </pc:spChg>
        <pc:spChg chg="add mod">
          <ac:chgData name="Häyry Marjo Lapin hyvinvointialue" userId="d27b276a-e359-4652-8298-3c59a3175941" providerId="ADAL" clId="{FD30BFF7-F3EE-4B5F-8A40-1C1815C6F8FD}" dt="2025-08-21T06:52:16.457" v="268"/>
          <ac:spMkLst>
            <pc:docMk/>
            <pc:sldMk cId="490185389" sldId="499"/>
            <ac:spMk id="36" creationId="{42DD01CA-C4BE-E312-5AAE-D9FAC2893A6B}"/>
          </ac:spMkLst>
        </pc:spChg>
        <pc:spChg chg="add mod">
          <ac:chgData name="Häyry Marjo Lapin hyvinvointialue" userId="d27b276a-e359-4652-8298-3c59a3175941" providerId="ADAL" clId="{FD30BFF7-F3EE-4B5F-8A40-1C1815C6F8FD}" dt="2025-08-21T06:52:16.457" v="268"/>
          <ac:spMkLst>
            <pc:docMk/>
            <pc:sldMk cId="490185389" sldId="499"/>
            <ac:spMk id="37" creationId="{EAB5A5F0-FFF6-8F6E-5176-77597D1F396F}"/>
          </ac:spMkLst>
        </pc:spChg>
        <pc:spChg chg="add mod">
          <ac:chgData name="Häyry Marjo Lapin hyvinvointialue" userId="d27b276a-e359-4652-8298-3c59a3175941" providerId="ADAL" clId="{FD30BFF7-F3EE-4B5F-8A40-1C1815C6F8FD}" dt="2025-08-21T06:52:16.457" v="268"/>
          <ac:spMkLst>
            <pc:docMk/>
            <pc:sldMk cId="490185389" sldId="499"/>
            <ac:spMk id="39" creationId="{4BFF0043-5991-0BE2-A677-0B5A9B729C0F}"/>
          </ac:spMkLst>
        </pc:spChg>
        <pc:spChg chg="add mod">
          <ac:chgData name="Häyry Marjo Lapin hyvinvointialue" userId="d27b276a-e359-4652-8298-3c59a3175941" providerId="ADAL" clId="{FD30BFF7-F3EE-4B5F-8A40-1C1815C6F8FD}" dt="2025-08-21T06:52:16.457" v="268"/>
          <ac:spMkLst>
            <pc:docMk/>
            <pc:sldMk cId="490185389" sldId="499"/>
            <ac:spMk id="46" creationId="{1E81A7D3-4414-F9EE-41C6-FA34193EF1CE}"/>
          </ac:spMkLst>
        </pc:spChg>
        <pc:spChg chg="add mod">
          <ac:chgData name="Häyry Marjo Lapin hyvinvointialue" userId="d27b276a-e359-4652-8298-3c59a3175941" providerId="ADAL" clId="{FD30BFF7-F3EE-4B5F-8A40-1C1815C6F8FD}" dt="2025-08-21T06:52:16.457" v="268"/>
          <ac:spMkLst>
            <pc:docMk/>
            <pc:sldMk cId="490185389" sldId="499"/>
            <ac:spMk id="52" creationId="{233DDEB8-3F5E-42FA-55DD-A88358292FAA}"/>
          </ac:spMkLst>
        </pc:spChg>
        <pc:spChg chg="add mod">
          <ac:chgData name="Häyry Marjo Lapin hyvinvointialue" userId="d27b276a-e359-4652-8298-3c59a3175941" providerId="ADAL" clId="{FD30BFF7-F3EE-4B5F-8A40-1C1815C6F8FD}" dt="2025-08-21T06:52:16.457" v="268"/>
          <ac:spMkLst>
            <pc:docMk/>
            <pc:sldMk cId="490185389" sldId="499"/>
            <ac:spMk id="56" creationId="{97FA0F80-D038-65DB-A323-E088B23E1C04}"/>
          </ac:spMkLst>
        </pc:spChg>
        <pc:spChg chg="add mod">
          <ac:chgData name="Häyry Marjo Lapin hyvinvointialue" userId="d27b276a-e359-4652-8298-3c59a3175941" providerId="ADAL" clId="{FD30BFF7-F3EE-4B5F-8A40-1C1815C6F8FD}" dt="2025-08-21T06:52:16.457" v="268"/>
          <ac:spMkLst>
            <pc:docMk/>
            <pc:sldMk cId="490185389" sldId="499"/>
            <ac:spMk id="60" creationId="{F5879D13-8F8E-FE57-C728-BC0963A5EA7F}"/>
          </ac:spMkLst>
        </pc:spChg>
      </pc:sldChg>
      <pc:sldChg chg="add">
        <pc:chgData name="Häyry Marjo Lapin hyvinvointialue" userId="d27b276a-e359-4652-8298-3c59a3175941" providerId="ADAL" clId="{FD30BFF7-F3EE-4B5F-8A40-1C1815C6F8FD}" dt="2025-08-21T06:51:46.440" v="267"/>
        <pc:sldMkLst>
          <pc:docMk/>
          <pc:sldMk cId="2865106352" sldId="500"/>
        </pc:sldMkLst>
      </pc:sldChg>
      <pc:sldChg chg="addSp delSp modSp new mod">
        <pc:chgData name="Häyry Marjo Lapin hyvinvointialue" userId="d27b276a-e359-4652-8298-3c59a3175941" providerId="ADAL" clId="{FD30BFF7-F3EE-4B5F-8A40-1C1815C6F8FD}" dt="2025-08-21T06:54:01.014" v="282" actId="1076"/>
        <pc:sldMkLst>
          <pc:docMk/>
          <pc:sldMk cId="2220222711" sldId="501"/>
        </pc:sldMkLst>
        <pc:spChg chg="mod">
          <ac:chgData name="Häyry Marjo Lapin hyvinvointialue" userId="d27b276a-e359-4652-8298-3c59a3175941" providerId="ADAL" clId="{FD30BFF7-F3EE-4B5F-8A40-1C1815C6F8FD}" dt="2025-08-21T06:53:29.881" v="279" actId="1076"/>
          <ac:spMkLst>
            <pc:docMk/>
            <pc:sldMk cId="2220222711" sldId="501"/>
            <ac:spMk id="2" creationId="{EBC78B1B-16A5-F4CE-96D9-47465321A65E}"/>
          </ac:spMkLst>
        </pc:spChg>
        <pc:spChg chg="del">
          <ac:chgData name="Häyry Marjo Lapin hyvinvointialue" userId="d27b276a-e359-4652-8298-3c59a3175941" providerId="ADAL" clId="{FD30BFF7-F3EE-4B5F-8A40-1C1815C6F8FD}" dt="2025-08-21T06:53:13.571" v="275" actId="478"/>
          <ac:spMkLst>
            <pc:docMk/>
            <pc:sldMk cId="2220222711" sldId="501"/>
            <ac:spMk id="3" creationId="{A69FE0A0-3585-DC43-647B-AF59E761493C}"/>
          </ac:spMkLst>
        </pc:spChg>
        <pc:spChg chg="add mod">
          <ac:chgData name="Häyry Marjo Lapin hyvinvointialue" userId="d27b276a-e359-4652-8298-3c59a3175941" providerId="ADAL" clId="{FD30BFF7-F3EE-4B5F-8A40-1C1815C6F8FD}" dt="2025-08-21T06:53:36.636" v="280" actId="1076"/>
          <ac:spMkLst>
            <pc:docMk/>
            <pc:sldMk cId="2220222711" sldId="501"/>
            <ac:spMk id="4" creationId="{4E795018-A79A-5067-184E-E3F6647D848E}"/>
          </ac:spMkLst>
        </pc:spChg>
        <pc:spChg chg="add mod">
          <ac:chgData name="Häyry Marjo Lapin hyvinvointialue" userId="d27b276a-e359-4652-8298-3c59a3175941" providerId="ADAL" clId="{FD30BFF7-F3EE-4B5F-8A40-1C1815C6F8FD}" dt="2025-08-21T06:53:36.636" v="280" actId="1076"/>
          <ac:spMkLst>
            <pc:docMk/>
            <pc:sldMk cId="2220222711" sldId="501"/>
            <ac:spMk id="5" creationId="{A6A7EBEF-5D52-6D19-7FA1-802CA6051F40}"/>
          </ac:spMkLst>
        </pc:spChg>
        <pc:spChg chg="add mod">
          <ac:chgData name="Häyry Marjo Lapin hyvinvointialue" userId="d27b276a-e359-4652-8298-3c59a3175941" providerId="ADAL" clId="{FD30BFF7-F3EE-4B5F-8A40-1C1815C6F8FD}" dt="2025-08-21T06:54:01.014" v="282" actId="1076"/>
          <ac:spMkLst>
            <pc:docMk/>
            <pc:sldMk cId="2220222711" sldId="501"/>
            <ac:spMk id="7" creationId="{FEB6A12E-40AE-8828-3B3F-786AEA59F202}"/>
          </ac:spMkLst>
        </pc:spChg>
        <pc:picChg chg="add mod">
          <ac:chgData name="Häyry Marjo Lapin hyvinvointialue" userId="d27b276a-e359-4652-8298-3c59a3175941" providerId="ADAL" clId="{FD30BFF7-F3EE-4B5F-8A40-1C1815C6F8FD}" dt="2025-08-21T06:53:36.636" v="280" actId="1076"/>
          <ac:picMkLst>
            <pc:docMk/>
            <pc:sldMk cId="2220222711" sldId="501"/>
            <ac:picMk id="6" creationId="{A4A7E355-254A-DC39-2B42-D2A5BA6862AB}"/>
          </ac:picMkLst>
        </pc:picChg>
      </pc:sldChg>
      <pc:sldChg chg="new del">
        <pc:chgData name="Häyry Marjo Lapin hyvinvointialue" userId="d27b276a-e359-4652-8298-3c59a3175941" providerId="ADAL" clId="{FD30BFF7-F3EE-4B5F-8A40-1C1815C6F8FD}" dt="2025-08-21T06:54:55.381" v="293" actId="47"/>
        <pc:sldMkLst>
          <pc:docMk/>
          <pc:sldMk cId="2037070968" sldId="502"/>
        </pc:sldMkLst>
      </pc:sldChg>
      <pc:sldChg chg="add">
        <pc:chgData name="Häyry Marjo Lapin hyvinvointialue" userId="d27b276a-e359-4652-8298-3c59a3175941" providerId="ADAL" clId="{FD30BFF7-F3EE-4B5F-8A40-1C1815C6F8FD}" dt="2025-08-21T06:56:01.644" v="298"/>
        <pc:sldMkLst>
          <pc:docMk/>
          <pc:sldMk cId="2158661390" sldId="502"/>
        </pc:sldMkLst>
      </pc:sldChg>
      <pc:sldChg chg="addSp delSp modSp new mod">
        <pc:chgData name="Häyry Marjo Lapin hyvinvointialue" userId="d27b276a-e359-4652-8298-3c59a3175941" providerId="ADAL" clId="{FD30BFF7-F3EE-4B5F-8A40-1C1815C6F8FD}" dt="2025-08-21T06:56:27.208" v="305"/>
        <pc:sldMkLst>
          <pc:docMk/>
          <pc:sldMk cId="632955667" sldId="503"/>
        </pc:sldMkLst>
        <pc:spChg chg="mod">
          <ac:chgData name="Häyry Marjo Lapin hyvinvointialue" userId="d27b276a-e359-4652-8298-3c59a3175941" providerId="ADAL" clId="{FD30BFF7-F3EE-4B5F-8A40-1C1815C6F8FD}" dt="2025-08-21T06:56:17.927" v="303" actId="27636"/>
          <ac:spMkLst>
            <pc:docMk/>
            <pc:sldMk cId="632955667" sldId="503"/>
            <ac:spMk id="2" creationId="{99281200-295D-E409-5A9C-0E7A9791B3BC}"/>
          </ac:spMkLst>
        </pc:spChg>
        <pc:spChg chg="del">
          <ac:chgData name="Häyry Marjo Lapin hyvinvointialue" userId="d27b276a-e359-4652-8298-3c59a3175941" providerId="ADAL" clId="{FD30BFF7-F3EE-4B5F-8A40-1C1815C6F8FD}" dt="2025-08-21T06:56:20.121" v="304" actId="478"/>
          <ac:spMkLst>
            <pc:docMk/>
            <pc:sldMk cId="632955667" sldId="503"/>
            <ac:spMk id="3" creationId="{0B844932-AB25-46AC-DC94-ED5A2245F05C}"/>
          </ac:spMkLst>
        </pc:spChg>
        <pc:spChg chg="add mod">
          <ac:chgData name="Häyry Marjo Lapin hyvinvointialue" userId="d27b276a-e359-4652-8298-3c59a3175941" providerId="ADAL" clId="{FD30BFF7-F3EE-4B5F-8A40-1C1815C6F8FD}" dt="2025-08-21T06:56:27.208" v="305"/>
          <ac:spMkLst>
            <pc:docMk/>
            <pc:sldMk cId="632955667" sldId="503"/>
            <ac:spMk id="4" creationId="{A7E81390-7D0A-7654-E6A4-B24E4B9E066A}"/>
          </ac:spMkLst>
        </pc:spChg>
        <pc:spChg chg="add mod">
          <ac:chgData name="Häyry Marjo Lapin hyvinvointialue" userId="d27b276a-e359-4652-8298-3c59a3175941" providerId="ADAL" clId="{FD30BFF7-F3EE-4B5F-8A40-1C1815C6F8FD}" dt="2025-08-21T06:56:27.208" v="305"/>
          <ac:spMkLst>
            <pc:docMk/>
            <pc:sldMk cId="632955667" sldId="503"/>
            <ac:spMk id="6" creationId="{7749DD2C-A35B-6FC1-EE1B-3E5E86C4423E}"/>
          </ac:spMkLst>
        </pc:spChg>
        <pc:spChg chg="add mod">
          <ac:chgData name="Häyry Marjo Lapin hyvinvointialue" userId="d27b276a-e359-4652-8298-3c59a3175941" providerId="ADAL" clId="{FD30BFF7-F3EE-4B5F-8A40-1C1815C6F8FD}" dt="2025-08-21T06:56:27.208" v="305"/>
          <ac:spMkLst>
            <pc:docMk/>
            <pc:sldMk cId="632955667" sldId="503"/>
            <ac:spMk id="7" creationId="{75716222-E9ED-6581-D42A-7E5E025238BA}"/>
          </ac:spMkLst>
        </pc:spChg>
        <pc:spChg chg="add mod">
          <ac:chgData name="Häyry Marjo Lapin hyvinvointialue" userId="d27b276a-e359-4652-8298-3c59a3175941" providerId="ADAL" clId="{FD30BFF7-F3EE-4B5F-8A40-1C1815C6F8FD}" dt="2025-08-21T06:56:27.208" v="305"/>
          <ac:spMkLst>
            <pc:docMk/>
            <pc:sldMk cId="632955667" sldId="503"/>
            <ac:spMk id="11" creationId="{42B98062-ED9A-0F0A-9196-288CAFA8CAA7}"/>
          </ac:spMkLst>
        </pc:spChg>
        <pc:spChg chg="add mod">
          <ac:chgData name="Häyry Marjo Lapin hyvinvointialue" userId="d27b276a-e359-4652-8298-3c59a3175941" providerId="ADAL" clId="{FD30BFF7-F3EE-4B5F-8A40-1C1815C6F8FD}" dt="2025-08-21T06:56:27.208" v="305"/>
          <ac:spMkLst>
            <pc:docMk/>
            <pc:sldMk cId="632955667" sldId="503"/>
            <ac:spMk id="19" creationId="{B30D748D-A13C-5266-ED53-2F378FB42C3C}"/>
          </ac:spMkLst>
        </pc:spChg>
        <pc:spChg chg="add mod">
          <ac:chgData name="Häyry Marjo Lapin hyvinvointialue" userId="d27b276a-e359-4652-8298-3c59a3175941" providerId="ADAL" clId="{FD30BFF7-F3EE-4B5F-8A40-1C1815C6F8FD}" dt="2025-08-21T06:56:27.208" v="305"/>
          <ac:spMkLst>
            <pc:docMk/>
            <pc:sldMk cId="632955667" sldId="503"/>
            <ac:spMk id="20" creationId="{83604BFF-09EF-B112-501F-4418F193BFDC}"/>
          </ac:spMkLst>
        </pc:spChg>
        <pc:spChg chg="add mod">
          <ac:chgData name="Häyry Marjo Lapin hyvinvointialue" userId="d27b276a-e359-4652-8298-3c59a3175941" providerId="ADAL" clId="{FD30BFF7-F3EE-4B5F-8A40-1C1815C6F8FD}" dt="2025-08-21T06:56:27.208" v="305"/>
          <ac:spMkLst>
            <pc:docMk/>
            <pc:sldMk cId="632955667" sldId="503"/>
            <ac:spMk id="22" creationId="{25C48296-C3F9-B16B-6F4C-DD7F54F59BEF}"/>
          </ac:spMkLst>
        </pc:spChg>
        <pc:spChg chg="add mod">
          <ac:chgData name="Häyry Marjo Lapin hyvinvointialue" userId="d27b276a-e359-4652-8298-3c59a3175941" providerId="ADAL" clId="{FD30BFF7-F3EE-4B5F-8A40-1C1815C6F8FD}" dt="2025-08-21T06:56:27.208" v="305"/>
          <ac:spMkLst>
            <pc:docMk/>
            <pc:sldMk cId="632955667" sldId="503"/>
            <ac:spMk id="26" creationId="{F7430130-084A-59E4-D034-00653F466EA1}"/>
          </ac:spMkLst>
        </pc:spChg>
        <pc:spChg chg="add mod">
          <ac:chgData name="Häyry Marjo Lapin hyvinvointialue" userId="d27b276a-e359-4652-8298-3c59a3175941" providerId="ADAL" clId="{FD30BFF7-F3EE-4B5F-8A40-1C1815C6F8FD}" dt="2025-08-21T06:56:27.208" v="305"/>
          <ac:spMkLst>
            <pc:docMk/>
            <pc:sldMk cId="632955667" sldId="503"/>
            <ac:spMk id="28" creationId="{7BCBB947-9630-C2E9-96F9-42ED63DD1F3A}"/>
          </ac:spMkLst>
        </pc:spChg>
        <pc:spChg chg="add mod">
          <ac:chgData name="Häyry Marjo Lapin hyvinvointialue" userId="d27b276a-e359-4652-8298-3c59a3175941" providerId="ADAL" clId="{FD30BFF7-F3EE-4B5F-8A40-1C1815C6F8FD}" dt="2025-08-21T06:56:27.208" v="305"/>
          <ac:spMkLst>
            <pc:docMk/>
            <pc:sldMk cId="632955667" sldId="503"/>
            <ac:spMk id="31" creationId="{1B315B89-F3E6-417D-636C-EF13E319A1A2}"/>
          </ac:spMkLst>
        </pc:spChg>
      </pc:sldChg>
      <pc:sldChg chg="add">
        <pc:chgData name="Häyry Marjo Lapin hyvinvointialue" userId="d27b276a-e359-4652-8298-3c59a3175941" providerId="ADAL" clId="{FD30BFF7-F3EE-4B5F-8A40-1C1815C6F8FD}" dt="2025-08-21T06:59:09.291" v="338"/>
        <pc:sldMkLst>
          <pc:docMk/>
          <pc:sldMk cId="1135500884" sldId="504"/>
        </pc:sldMkLst>
      </pc:sldChg>
      <pc:sldChg chg="addSp delSp modSp new mod">
        <pc:chgData name="Häyry Marjo Lapin hyvinvointialue" userId="d27b276a-e359-4652-8298-3c59a3175941" providerId="ADAL" clId="{FD30BFF7-F3EE-4B5F-8A40-1C1815C6F8FD}" dt="2025-08-21T06:59:31.366" v="345"/>
        <pc:sldMkLst>
          <pc:docMk/>
          <pc:sldMk cId="2724785287" sldId="505"/>
        </pc:sldMkLst>
        <pc:spChg chg="mod">
          <ac:chgData name="Häyry Marjo Lapin hyvinvointialue" userId="d27b276a-e359-4652-8298-3c59a3175941" providerId="ADAL" clId="{FD30BFF7-F3EE-4B5F-8A40-1C1815C6F8FD}" dt="2025-08-21T06:59:22.196" v="343" actId="27636"/>
          <ac:spMkLst>
            <pc:docMk/>
            <pc:sldMk cId="2724785287" sldId="505"/>
            <ac:spMk id="2" creationId="{C000962D-0675-9B99-AE06-D74697D807B9}"/>
          </ac:spMkLst>
        </pc:spChg>
        <pc:spChg chg="del">
          <ac:chgData name="Häyry Marjo Lapin hyvinvointialue" userId="d27b276a-e359-4652-8298-3c59a3175941" providerId="ADAL" clId="{FD30BFF7-F3EE-4B5F-8A40-1C1815C6F8FD}" dt="2025-08-21T06:59:24.863" v="344" actId="478"/>
          <ac:spMkLst>
            <pc:docMk/>
            <pc:sldMk cId="2724785287" sldId="505"/>
            <ac:spMk id="3" creationId="{219AFE0D-5C32-4363-AEC1-D05C765F8AE8}"/>
          </ac:spMkLst>
        </pc:spChg>
        <pc:spChg chg="add mod">
          <ac:chgData name="Häyry Marjo Lapin hyvinvointialue" userId="d27b276a-e359-4652-8298-3c59a3175941" providerId="ADAL" clId="{FD30BFF7-F3EE-4B5F-8A40-1C1815C6F8FD}" dt="2025-08-21T06:59:31.366" v="345"/>
          <ac:spMkLst>
            <pc:docMk/>
            <pc:sldMk cId="2724785287" sldId="505"/>
            <ac:spMk id="4" creationId="{4EE57818-032B-9BFF-EDB6-825E8ED56361}"/>
          </ac:spMkLst>
        </pc:spChg>
        <pc:spChg chg="add mod">
          <ac:chgData name="Häyry Marjo Lapin hyvinvointialue" userId="d27b276a-e359-4652-8298-3c59a3175941" providerId="ADAL" clId="{FD30BFF7-F3EE-4B5F-8A40-1C1815C6F8FD}" dt="2025-08-21T06:59:31.366" v="345"/>
          <ac:spMkLst>
            <pc:docMk/>
            <pc:sldMk cId="2724785287" sldId="505"/>
            <ac:spMk id="8" creationId="{65F77959-B450-FC64-C915-EB7D978CBB18}"/>
          </ac:spMkLst>
        </pc:spChg>
        <pc:spChg chg="add mod">
          <ac:chgData name="Häyry Marjo Lapin hyvinvointialue" userId="d27b276a-e359-4652-8298-3c59a3175941" providerId="ADAL" clId="{FD30BFF7-F3EE-4B5F-8A40-1C1815C6F8FD}" dt="2025-08-21T06:59:31.366" v="345"/>
          <ac:spMkLst>
            <pc:docMk/>
            <pc:sldMk cId="2724785287" sldId="505"/>
            <ac:spMk id="10" creationId="{D77B9AB1-B154-BCEC-78E3-C77FDA84E150}"/>
          </ac:spMkLst>
        </pc:spChg>
        <pc:spChg chg="add mod">
          <ac:chgData name="Häyry Marjo Lapin hyvinvointialue" userId="d27b276a-e359-4652-8298-3c59a3175941" providerId="ADAL" clId="{FD30BFF7-F3EE-4B5F-8A40-1C1815C6F8FD}" dt="2025-08-21T06:59:31.366" v="345"/>
          <ac:spMkLst>
            <pc:docMk/>
            <pc:sldMk cId="2724785287" sldId="505"/>
            <ac:spMk id="11" creationId="{6315CF0A-0E30-AC21-FB90-59C389B6DE5C}"/>
          </ac:spMkLst>
        </pc:spChg>
        <pc:spChg chg="add mod">
          <ac:chgData name="Häyry Marjo Lapin hyvinvointialue" userId="d27b276a-e359-4652-8298-3c59a3175941" providerId="ADAL" clId="{FD30BFF7-F3EE-4B5F-8A40-1C1815C6F8FD}" dt="2025-08-21T06:59:31.366" v="345"/>
          <ac:spMkLst>
            <pc:docMk/>
            <pc:sldMk cId="2724785287" sldId="505"/>
            <ac:spMk id="12" creationId="{ECD2BA0B-2814-046D-8CC5-7D9EF7ED4613}"/>
          </ac:spMkLst>
        </pc:spChg>
        <pc:spChg chg="add mod">
          <ac:chgData name="Häyry Marjo Lapin hyvinvointialue" userId="d27b276a-e359-4652-8298-3c59a3175941" providerId="ADAL" clId="{FD30BFF7-F3EE-4B5F-8A40-1C1815C6F8FD}" dt="2025-08-21T06:59:31.366" v="345"/>
          <ac:spMkLst>
            <pc:docMk/>
            <pc:sldMk cId="2724785287" sldId="505"/>
            <ac:spMk id="16" creationId="{512221DD-FF46-D2B6-A5D5-D5AA1E938C8B}"/>
          </ac:spMkLst>
        </pc:spChg>
        <pc:spChg chg="add mod">
          <ac:chgData name="Häyry Marjo Lapin hyvinvointialue" userId="d27b276a-e359-4652-8298-3c59a3175941" providerId="ADAL" clId="{FD30BFF7-F3EE-4B5F-8A40-1C1815C6F8FD}" dt="2025-08-21T06:59:31.366" v="345"/>
          <ac:spMkLst>
            <pc:docMk/>
            <pc:sldMk cId="2724785287" sldId="505"/>
            <ac:spMk id="18" creationId="{9C1897FD-A086-42BA-6CBE-BABAC316AC0D}"/>
          </ac:spMkLst>
        </pc:spChg>
        <pc:spChg chg="add mod">
          <ac:chgData name="Häyry Marjo Lapin hyvinvointialue" userId="d27b276a-e359-4652-8298-3c59a3175941" providerId="ADAL" clId="{FD30BFF7-F3EE-4B5F-8A40-1C1815C6F8FD}" dt="2025-08-21T06:59:31.366" v="345"/>
          <ac:spMkLst>
            <pc:docMk/>
            <pc:sldMk cId="2724785287" sldId="505"/>
            <ac:spMk id="20" creationId="{E6A865C1-9CB9-BDA0-2315-21AA4C73E3B3}"/>
          </ac:spMkLst>
        </pc:spChg>
        <pc:spChg chg="add mod">
          <ac:chgData name="Häyry Marjo Lapin hyvinvointialue" userId="d27b276a-e359-4652-8298-3c59a3175941" providerId="ADAL" clId="{FD30BFF7-F3EE-4B5F-8A40-1C1815C6F8FD}" dt="2025-08-21T06:59:31.366" v="345"/>
          <ac:spMkLst>
            <pc:docMk/>
            <pc:sldMk cId="2724785287" sldId="505"/>
            <ac:spMk id="31" creationId="{EBF0E0BE-31FA-A949-0B8A-B4B1337AC039}"/>
          </ac:spMkLst>
        </pc:spChg>
        <pc:spChg chg="add mod">
          <ac:chgData name="Häyry Marjo Lapin hyvinvointialue" userId="d27b276a-e359-4652-8298-3c59a3175941" providerId="ADAL" clId="{FD30BFF7-F3EE-4B5F-8A40-1C1815C6F8FD}" dt="2025-08-21T06:59:31.366" v="345"/>
          <ac:spMkLst>
            <pc:docMk/>
            <pc:sldMk cId="2724785287" sldId="505"/>
            <ac:spMk id="34" creationId="{E682A19F-5BB9-2575-BF2A-1EAE8800B5DC}"/>
          </ac:spMkLst>
        </pc:spChg>
      </pc:sldChg>
      <pc:sldChg chg="addSp delSp modSp new mod">
        <pc:chgData name="Häyry Marjo Lapin hyvinvointialue" userId="d27b276a-e359-4652-8298-3c59a3175941" providerId="ADAL" clId="{FD30BFF7-F3EE-4B5F-8A40-1C1815C6F8FD}" dt="2025-08-21T07:02:05.781" v="374" actId="478"/>
        <pc:sldMkLst>
          <pc:docMk/>
          <pc:sldMk cId="1228196490" sldId="506"/>
        </pc:sldMkLst>
        <pc:spChg chg="del mod">
          <ac:chgData name="Häyry Marjo Lapin hyvinvointialue" userId="d27b276a-e359-4652-8298-3c59a3175941" providerId="ADAL" clId="{FD30BFF7-F3EE-4B5F-8A40-1C1815C6F8FD}" dt="2025-08-21T07:02:05.781" v="374" actId="478"/>
          <ac:spMkLst>
            <pc:docMk/>
            <pc:sldMk cId="1228196490" sldId="506"/>
            <ac:spMk id="2" creationId="{6A51BDC1-2ADB-1D42-58CD-A09A85732E0A}"/>
          </ac:spMkLst>
        </pc:spChg>
        <pc:spChg chg="del">
          <ac:chgData name="Häyry Marjo Lapin hyvinvointialue" userId="d27b276a-e359-4652-8298-3c59a3175941" providerId="ADAL" clId="{FD30BFF7-F3EE-4B5F-8A40-1C1815C6F8FD}" dt="2025-08-21T07:02:04.583" v="373" actId="478"/>
          <ac:spMkLst>
            <pc:docMk/>
            <pc:sldMk cId="1228196490" sldId="506"/>
            <ac:spMk id="3" creationId="{20263346-62CB-7BF8-8A0C-0248DF17DF86}"/>
          </ac:spMkLst>
        </pc:spChg>
        <pc:spChg chg="add mod">
          <ac:chgData name="Häyry Marjo Lapin hyvinvointialue" userId="d27b276a-e359-4652-8298-3c59a3175941" providerId="ADAL" clId="{FD30BFF7-F3EE-4B5F-8A40-1C1815C6F8FD}" dt="2025-08-21T07:01:54.638" v="370"/>
          <ac:spMkLst>
            <pc:docMk/>
            <pc:sldMk cId="1228196490" sldId="506"/>
            <ac:spMk id="4" creationId="{5F25BA7B-7A1F-031F-DFE0-78C0E4849074}"/>
          </ac:spMkLst>
        </pc:spChg>
        <pc:spChg chg="add mod">
          <ac:chgData name="Häyry Marjo Lapin hyvinvointialue" userId="d27b276a-e359-4652-8298-3c59a3175941" providerId="ADAL" clId="{FD30BFF7-F3EE-4B5F-8A40-1C1815C6F8FD}" dt="2025-08-21T07:01:54.638" v="370"/>
          <ac:spMkLst>
            <pc:docMk/>
            <pc:sldMk cId="1228196490" sldId="506"/>
            <ac:spMk id="5" creationId="{534F5EAC-224F-6643-50A8-E31C5419CE16}"/>
          </ac:spMkLst>
        </pc:spChg>
        <pc:spChg chg="add mod">
          <ac:chgData name="Häyry Marjo Lapin hyvinvointialue" userId="d27b276a-e359-4652-8298-3c59a3175941" providerId="ADAL" clId="{FD30BFF7-F3EE-4B5F-8A40-1C1815C6F8FD}" dt="2025-08-21T07:01:54.638" v="370"/>
          <ac:spMkLst>
            <pc:docMk/>
            <pc:sldMk cId="1228196490" sldId="506"/>
            <ac:spMk id="6" creationId="{8835B81E-F332-2856-BD34-6E8EC30DCCF3}"/>
          </ac:spMkLst>
        </pc:spChg>
        <pc:spChg chg="add mod">
          <ac:chgData name="Häyry Marjo Lapin hyvinvointialue" userId="d27b276a-e359-4652-8298-3c59a3175941" providerId="ADAL" clId="{FD30BFF7-F3EE-4B5F-8A40-1C1815C6F8FD}" dt="2025-08-21T07:02:01.464" v="372"/>
          <ac:spMkLst>
            <pc:docMk/>
            <pc:sldMk cId="1228196490" sldId="506"/>
            <ac:spMk id="7" creationId="{E247D9DC-4509-DEC2-520B-939FCFE39DCC}"/>
          </ac:spMkLst>
        </pc:spChg>
      </pc:sldChg>
      <pc:sldMasterChg chg="delSldLayout">
        <pc:chgData name="Häyry Marjo Lapin hyvinvointialue" userId="d27b276a-e359-4652-8298-3c59a3175941" providerId="ADAL" clId="{FD30BFF7-F3EE-4B5F-8A40-1C1815C6F8FD}" dt="2025-08-21T07:31:24.188" v="381" actId="47"/>
        <pc:sldMasterMkLst>
          <pc:docMk/>
          <pc:sldMasterMk cId="868870636" sldId="2147483801"/>
        </pc:sldMasterMkLst>
        <pc:sldLayoutChg chg="del">
          <pc:chgData name="Häyry Marjo Lapin hyvinvointialue" userId="d27b276a-e359-4652-8298-3c59a3175941" providerId="ADAL" clId="{FD30BFF7-F3EE-4B5F-8A40-1C1815C6F8FD}" dt="2025-08-21T07:31:24.188" v="381" actId="47"/>
          <pc:sldLayoutMkLst>
            <pc:docMk/>
            <pc:sldMasterMk cId="868870636" sldId="2147483801"/>
            <pc:sldLayoutMk cId="4142930048" sldId="2147483818"/>
          </pc:sldLayoutMkLst>
        </pc:sldLayoutChg>
      </pc:sldMasterChg>
    </pc:docChg>
  </pc:docChgLst>
  <pc:docChgLst>
    <pc:chgData name="Häyry Marjo Poske" userId="S::marjo.hayry@poske.fi::d27b276a-e359-4652-8298-3c59a3175941" providerId="AD" clId="Web-{411F8D80-B5A4-4A27-AD6F-DEA959C6C9AE}"/>
    <pc:docChg chg="modSld">
      <pc:chgData name="Häyry Marjo Poske" userId="S::marjo.hayry@poske.fi::d27b276a-e359-4652-8298-3c59a3175941" providerId="AD" clId="Web-{411F8D80-B5A4-4A27-AD6F-DEA959C6C9AE}" dt="2024-11-12T11:07:20.904" v="2" actId="20577"/>
      <pc:docMkLst>
        <pc:docMk/>
      </pc:docMkLst>
      <pc:sldChg chg="modSp">
        <pc:chgData name="Häyry Marjo Poske" userId="S::marjo.hayry@poske.fi::d27b276a-e359-4652-8298-3c59a3175941" providerId="AD" clId="Web-{411F8D80-B5A4-4A27-AD6F-DEA959C6C9AE}" dt="2024-11-12T11:07:20.904" v="2" actId="20577"/>
        <pc:sldMkLst>
          <pc:docMk/>
          <pc:sldMk cId="2496842290" sldId="265"/>
        </pc:sldMkLst>
      </pc:sldChg>
    </pc:docChg>
  </pc:docChgLst>
  <pc:docChgLst>
    <pc:chgData name="Vuomajoki Pilvi Lapin hyvinvointialue" userId="S::pilvi.vuomajoki@lapha.fi::60d87394-98b4-48bf-b92d-e9dabc40c515" providerId="AD" clId="Web-{B2D5DC7C-75D4-F6F5-2484-A0C8CC039655}"/>
    <pc:docChg chg="addSld delSld modSld sldOrd">
      <pc:chgData name="Vuomajoki Pilvi Lapin hyvinvointialue" userId="S::pilvi.vuomajoki@lapha.fi::60d87394-98b4-48bf-b92d-e9dabc40c515" providerId="AD" clId="Web-{B2D5DC7C-75D4-F6F5-2484-A0C8CC039655}" dt="2024-09-09T06:41:23.998" v="74"/>
      <pc:docMkLst>
        <pc:docMk/>
      </pc:docMkLst>
      <pc:sldChg chg="ord">
        <pc:chgData name="Vuomajoki Pilvi Lapin hyvinvointialue" userId="S::pilvi.vuomajoki@lapha.fi::60d87394-98b4-48bf-b92d-e9dabc40c515" providerId="AD" clId="Web-{B2D5DC7C-75D4-F6F5-2484-A0C8CC039655}" dt="2024-09-09T06:36:41.321" v="8"/>
        <pc:sldMkLst>
          <pc:docMk/>
          <pc:sldMk cId="3224010422" sldId="347"/>
        </pc:sldMkLst>
      </pc:sldChg>
      <pc:sldChg chg="ord">
        <pc:chgData name="Vuomajoki Pilvi Lapin hyvinvointialue" userId="S::pilvi.vuomajoki@lapha.fi::60d87394-98b4-48bf-b92d-e9dabc40c515" providerId="AD" clId="Web-{B2D5DC7C-75D4-F6F5-2484-A0C8CC039655}" dt="2024-09-09T06:36:45.384" v="9"/>
        <pc:sldMkLst>
          <pc:docMk/>
          <pc:sldMk cId="382617920" sldId="349"/>
        </pc:sldMkLst>
      </pc:sldChg>
      <pc:sldChg chg="add ord replId">
        <pc:chgData name="Vuomajoki Pilvi Lapin hyvinvointialue" userId="S::pilvi.vuomajoki@lapha.fi::60d87394-98b4-48bf-b92d-e9dabc40c515" providerId="AD" clId="Web-{B2D5DC7C-75D4-F6F5-2484-A0C8CC039655}" dt="2024-09-09T06:36:38.368" v="7"/>
        <pc:sldMkLst>
          <pc:docMk/>
          <pc:sldMk cId="3550899417" sldId="364"/>
        </pc:sldMkLst>
      </pc:sldChg>
      <pc:sldChg chg="add ord replId">
        <pc:chgData name="Vuomajoki Pilvi Lapin hyvinvointialue" userId="S::pilvi.vuomajoki@lapha.fi::60d87394-98b4-48bf-b92d-e9dabc40c515" providerId="AD" clId="Web-{B2D5DC7C-75D4-F6F5-2484-A0C8CC039655}" dt="2024-09-09T06:38:59.089" v="12"/>
        <pc:sldMkLst>
          <pc:docMk/>
          <pc:sldMk cId="1973569824" sldId="365"/>
        </pc:sldMkLst>
      </pc:sldChg>
      <pc:sldChg chg="add del replId">
        <pc:chgData name="Vuomajoki Pilvi Lapin hyvinvointialue" userId="S::pilvi.vuomajoki@lapha.fi::60d87394-98b4-48bf-b92d-e9dabc40c515" providerId="AD" clId="Web-{B2D5DC7C-75D4-F6F5-2484-A0C8CC039655}" dt="2024-09-09T06:36:48.806" v="10"/>
        <pc:sldMkLst>
          <pc:docMk/>
          <pc:sldMk cId="973941546" sldId="366"/>
        </pc:sldMkLst>
      </pc:sldChg>
      <pc:sldChg chg="add replId">
        <pc:chgData name="Vuomajoki Pilvi Lapin hyvinvointialue" userId="S::pilvi.vuomajoki@lapha.fi::60d87394-98b4-48bf-b92d-e9dabc40c515" providerId="AD" clId="Web-{B2D5DC7C-75D4-F6F5-2484-A0C8CC039655}" dt="2024-09-09T06:36:19.712" v="3"/>
        <pc:sldMkLst>
          <pc:docMk/>
          <pc:sldMk cId="1042270474" sldId="367"/>
        </pc:sldMkLst>
      </pc:sldChg>
      <pc:sldChg chg="add ord replId">
        <pc:chgData name="Vuomajoki Pilvi Lapin hyvinvointialue" userId="S::pilvi.vuomajoki@lapha.fi::60d87394-98b4-48bf-b92d-e9dabc40c515" providerId="AD" clId="Web-{B2D5DC7C-75D4-F6F5-2484-A0C8CC039655}" dt="2024-09-09T06:39:39.902" v="13"/>
        <pc:sldMkLst>
          <pc:docMk/>
          <pc:sldMk cId="2646339488" sldId="368"/>
        </pc:sldMkLst>
      </pc:sldChg>
      <pc:sldChg chg="add replId">
        <pc:chgData name="Vuomajoki Pilvi Lapin hyvinvointialue" userId="S::pilvi.vuomajoki@lapha.fi::60d87394-98b4-48bf-b92d-e9dabc40c515" providerId="AD" clId="Web-{B2D5DC7C-75D4-F6F5-2484-A0C8CC039655}" dt="2024-09-09T06:36:19.805" v="5"/>
        <pc:sldMkLst>
          <pc:docMk/>
          <pc:sldMk cId="3176582122" sldId="369"/>
        </pc:sldMkLst>
      </pc:sldChg>
      <pc:sldChg chg="modSp add replId">
        <pc:chgData name="Vuomajoki Pilvi Lapin hyvinvointialue" userId="S::pilvi.vuomajoki@lapha.fi::60d87394-98b4-48bf-b92d-e9dabc40c515" providerId="AD" clId="Web-{B2D5DC7C-75D4-F6F5-2484-A0C8CC039655}" dt="2024-09-09T06:40:47.138" v="69" actId="20577"/>
        <pc:sldMkLst>
          <pc:docMk/>
          <pc:sldMk cId="1029074775" sldId="370"/>
        </pc:sldMkLst>
      </pc:sldChg>
      <pc:sldChg chg="modNotes">
        <pc:chgData name="Vuomajoki Pilvi Lapin hyvinvointialue" userId="S::pilvi.vuomajoki@lapha.fi::60d87394-98b4-48bf-b92d-e9dabc40c515" providerId="AD" clId="Web-{B2D5DC7C-75D4-F6F5-2484-A0C8CC039655}" dt="2024-09-09T06:40:32.700" v="66"/>
        <pc:sldMkLst>
          <pc:docMk/>
          <pc:sldMk cId="4042159546" sldId="372"/>
        </pc:sldMkLst>
      </pc:sldChg>
      <pc:sldChg chg="add replId">
        <pc:chgData name="Vuomajoki Pilvi Lapin hyvinvointialue" userId="S::pilvi.vuomajoki@lapha.fi::60d87394-98b4-48bf-b92d-e9dabc40c515" providerId="AD" clId="Web-{B2D5DC7C-75D4-F6F5-2484-A0C8CC039655}" dt="2024-09-09T06:40:59.716" v="70"/>
        <pc:sldMkLst>
          <pc:docMk/>
          <pc:sldMk cId="4023860710" sldId="373"/>
        </pc:sldMkLst>
      </pc:sldChg>
      <pc:sldChg chg="modSp add replId">
        <pc:chgData name="Vuomajoki Pilvi Lapin hyvinvointialue" userId="S::pilvi.vuomajoki@lapha.fi::60d87394-98b4-48bf-b92d-e9dabc40c515" providerId="AD" clId="Web-{B2D5DC7C-75D4-F6F5-2484-A0C8CC039655}" dt="2024-09-09T06:41:04.872" v="73" actId="20577"/>
        <pc:sldMkLst>
          <pc:docMk/>
          <pc:sldMk cId="2789634932" sldId="374"/>
        </pc:sldMkLst>
      </pc:sldChg>
      <pc:sldChg chg="add replId">
        <pc:chgData name="Vuomajoki Pilvi Lapin hyvinvointialue" userId="S::pilvi.vuomajoki@lapha.fi::60d87394-98b4-48bf-b92d-e9dabc40c515" providerId="AD" clId="Web-{B2D5DC7C-75D4-F6F5-2484-A0C8CC039655}" dt="2024-09-09T06:41:23.998" v="74"/>
        <pc:sldMkLst>
          <pc:docMk/>
          <pc:sldMk cId="453859042" sldId="375"/>
        </pc:sldMkLst>
      </pc:sldChg>
    </pc:docChg>
  </pc:docChgLst>
  <pc:docChgLst>
    <pc:chgData name="Häyry Marjo Poske" userId="d27b276a-e359-4652-8298-3c59a3175941" providerId="ADAL" clId="{91C2A4AC-BFB6-4F11-AD24-90E415405CCB}"/>
    <pc:docChg chg="undo custSel addSld delSld modSld sldOrd">
      <pc:chgData name="Häyry Marjo Poske" userId="d27b276a-e359-4652-8298-3c59a3175941" providerId="ADAL" clId="{91C2A4AC-BFB6-4F11-AD24-90E415405CCB}" dt="2024-12-18T07:54:40.342" v="1732" actId="113"/>
      <pc:docMkLst>
        <pc:docMk/>
      </pc:docMkLst>
      <pc:sldChg chg="modNotesTx">
        <pc:chgData name="Häyry Marjo Poske" userId="d27b276a-e359-4652-8298-3c59a3175941" providerId="ADAL" clId="{91C2A4AC-BFB6-4F11-AD24-90E415405CCB}" dt="2024-12-18T07:24:05.504" v="875" actId="20577"/>
        <pc:sldMkLst>
          <pc:docMk/>
          <pc:sldMk cId="3492337639" sldId="351"/>
        </pc:sldMkLst>
      </pc:sldChg>
      <pc:sldChg chg="modSp mod">
        <pc:chgData name="Häyry Marjo Poske" userId="d27b276a-e359-4652-8298-3c59a3175941" providerId="ADAL" clId="{91C2A4AC-BFB6-4F11-AD24-90E415405CCB}" dt="2024-12-18T06:50:04.890" v="10" actId="20577"/>
        <pc:sldMkLst>
          <pc:docMk/>
          <pc:sldMk cId="2903537245" sldId="360"/>
        </pc:sldMkLst>
      </pc:sldChg>
      <pc:sldChg chg="modSp mod modNotesTx">
        <pc:chgData name="Häyry Marjo Poske" userId="d27b276a-e359-4652-8298-3c59a3175941" providerId="ADAL" clId="{91C2A4AC-BFB6-4F11-AD24-90E415405CCB}" dt="2024-12-18T07:06:13.984" v="376" actId="6549"/>
        <pc:sldMkLst>
          <pc:docMk/>
          <pc:sldMk cId="1679778708" sldId="362"/>
        </pc:sldMkLst>
      </pc:sldChg>
      <pc:sldChg chg="modSp mod">
        <pc:chgData name="Häyry Marjo Poske" userId="d27b276a-e359-4652-8298-3c59a3175941" providerId="ADAL" clId="{91C2A4AC-BFB6-4F11-AD24-90E415405CCB}" dt="2024-12-18T07:25:24.270" v="907" actId="6549"/>
        <pc:sldMkLst>
          <pc:docMk/>
          <pc:sldMk cId="407928839" sldId="394"/>
        </pc:sldMkLst>
      </pc:sldChg>
      <pc:sldChg chg="modSp mod">
        <pc:chgData name="Häyry Marjo Poske" userId="d27b276a-e359-4652-8298-3c59a3175941" providerId="ADAL" clId="{91C2A4AC-BFB6-4F11-AD24-90E415405CCB}" dt="2024-12-18T07:15:21.794" v="597" actId="20577"/>
        <pc:sldMkLst>
          <pc:docMk/>
          <pc:sldMk cId="1311994037" sldId="422"/>
        </pc:sldMkLst>
      </pc:sldChg>
      <pc:sldChg chg="modSp mod modNotesTx">
        <pc:chgData name="Häyry Marjo Poske" userId="d27b276a-e359-4652-8298-3c59a3175941" providerId="ADAL" clId="{91C2A4AC-BFB6-4F11-AD24-90E415405CCB}" dt="2024-12-18T07:08:48.909" v="433" actId="113"/>
        <pc:sldMkLst>
          <pc:docMk/>
          <pc:sldMk cId="1313800118" sldId="424"/>
        </pc:sldMkLst>
      </pc:sldChg>
      <pc:sldChg chg="modSp mod modNotesTx">
        <pc:chgData name="Häyry Marjo Poske" userId="d27b276a-e359-4652-8298-3c59a3175941" providerId="ADAL" clId="{91C2A4AC-BFB6-4F11-AD24-90E415405CCB}" dt="2024-12-18T06:59:59.789" v="291" actId="20577"/>
        <pc:sldMkLst>
          <pc:docMk/>
          <pc:sldMk cId="1588116071" sldId="443"/>
        </pc:sldMkLst>
      </pc:sldChg>
      <pc:sldChg chg="ord">
        <pc:chgData name="Häyry Marjo Poske" userId="d27b276a-e359-4652-8298-3c59a3175941" providerId="ADAL" clId="{91C2A4AC-BFB6-4F11-AD24-90E415405CCB}" dt="2024-12-18T07:38:11.191" v="1218"/>
        <pc:sldMkLst>
          <pc:docMk/>
          <pc:sldMk cId="433897312" sldId="454"/>
        </pc:sldMkLst>
      </pc:sldChg>
      <pc:sldChg chg="modSp add mod modNotesTx">
        <pc:chgData name="Häyry Marjo Poske" userId="d27b276a-e359-4652-8298-3c59a3175941" providerId="ADAL" clId="{91C2A4AC-BFB6-4F11-AD24-90E415405CCB}" dt="2024-12-18T07:20:43.287" v="802" actId="113"/>
        <pc:sldMkLst>
          <pc:docMk/>
          <pc:sldMk cId="3061306327" sldId="470"/>
        </pc:sldMkLst>
      </pc:sldChg>
      <pc:sldChg chg="add ord modNotesTx">
        <pc:chgData name="Häyry Marjo Poske" userId="d27b276a-e359-4652-8298-3c59a3175941" providerId="ADAL" clId="{91C2A4AC-BFB6-4F11-AD24-90E415405CCB}" dt="2024-12-18T06:55:50.232" v="192"/>
        <pc:sldMkLst>
          <pc:docMk/>
          <pc:sldMk cId="1535453523" sldId="471"/>
        </pc:sldMkLst>
      </pc:sldChg>
      <pc:sldChg chg="add ord">
        <pc:chgData name="Häyry Marjo Poske" userId="d27b276a-e359-4652-8298-3c59a3175941" providerId="ADAL" clId="{91C2A4AC-BFB6-4F11-AD24-90E415405CCB}" dt="2024-12-18T07:08:40.870" v="419"/>
        <pc:sldMkLst>
          <pc:docMk/>
          <pc:sldMk cId="4211850276" sldId="472"/>
        </pc:sldMkLst>
      </pc:sldChg>
      <pc:sldChg chg="modSp add mod modNotesTx">
        <pc:chgData name="Häyry Marjo Poske" userId="d27b276a-e359-4652-8298-3c59a3175941" providerId="ADAL" clId="{91C2A4AC-BFB6-4F11-AD24-90E415405CCB}" dt="2024-12-18T07:14:13.551" v="575" actId="113"/>
        <pc:sldMkLst>
          <pc:docMk/>
          <pc:sldMk cId="2976958365" sldId="473"/>
        </pc:sldMkLst>
      </pc:sldChg>
      <pc:sldChg chg="modSp add mod modNotesTx">
        <pc:chgData name="Häyry Marjo Poske" userId="d27b276a-e359-4652-8298-3c59a3175941" providerId="ADAL" clId="{91C2A4AC-BFB6-4F11-AD24-90E415405CCB}" dt="2024-12-18T07:37:41.206" v="1215" actId="20577"/>
        <pc:sldMkLst>
          <pc:docMk/>
          <pc:sldMk cId="3918814702" sldId="474"/>
        </pc:sldMkLst>
      </pc:sldChg>
      <pc:sldChg chg="modSp new mod">
        <pc:chgData name="Häyry Marjo Poske" userId="d27b276a-e359-4652-8298-3c59a3175941" providerId="ADAL" clId="{91C2A4AC-BFB6-4F11-AD24-90E415405CCB}" dt="2024-12-18T07:34:05.586" v="1141" actId="20577"/>
        <pc:sldMkLst>
          <pc:docMk/>
          <pc:sldMk cId="3048803279" sldId="475"/>
        </pc:sldMkLst>
      </pc:sldChg>
      <pc:sldChg chg="addSp modSp add mod modClrScheme chgLayout">
        <pc:chgData name="Häyry Marjo Poske" userId="d27b276a-e359-4652-8298-3c59a3175941" providerId="ADAL" clId="{91C2A4AC-BFB6-4F11-AD24-90E415405CCB}" dt="2024-12-18T07:46:33.130" v="1568" actId="20577"/>
        <pc:sldMkLst>
          <pc:docMk/>
          <pc:sldMk cId="2516862015" sldId="476"/>
        </pc:sldMkLst>
      </pc:sldChg>
      <pc:sldChg chg="modSp add del mod">
        <pc:chgData name="Häyry Marjo Poske" userId="d27b276a-e359-4652-8298-3c59a3175941" providerId="ADAL" clId="{91C2A4AC-BFB6-4F11-AD24-90E415405CCB}" dt="2024-12-18T07:39:46.842" v="1227" actId="47"/>
        <pc:sldMkLst>
          <pc:docMk/>
          <pc:sldMk cId="4082342180" sldId="477"/>
        </pc:sldMkLst>
      </pc:sldChg>
      <pc:sldChg chg="modSp add mod">
        <pc:chgData name="Häyry Marjo Poske" userId="d27b276a-e359-4652-8298-3c59a3175941" providerId="ADAL" clId="{91C2A4AC-BFB6-4F11-AD24-90E415405CCB}" dt="2024-12-18T07:40:34.119" v="1300" actId="20577"/>
        <pc:sldMkLst>
          <pc:docMk/>
          <pc:sldMk cId="477997668" sldId="478"/>
        </pc:sldMkLst>
      </pc:sldChg>
      <pc:sldChg chg="modSp new del mod">
        <pc:chgData name="Häyry Marjo Poske" userId="d27b276a-e359-4652-8298-3c59a3175941" providerId="ADAL" clId="{91C2A4AC-BFB6-4F11-AD24-90E415405CCB}" dt="2024-12-18T07:52:04.114" v="1646" actId="47"/>
        <pc:sldMkLst>
          <pc:docMk/>
          <pc:sldMk cId="103151723" sldId="479"/>
        </pc:sldMkLst>
      </pc:sldChg>
      <pc:sldChg chg="add del">
        <pc:chgData name="Häyry Marjo Poske" userId="d27b276a-e359-4652-8298-3c59a3175941" providerId="ADAL" clId="{91C2A4AC-BFB6-4F11-AD24-90E415405CCB}" dt="2024-12-18T07:48:25.257" v="1570" actId="2890"/>
        <pc:sldMkLst>
          <pc:docMk/>
          <pc:sldMk cId="3548104497" sldId="479"/>
        </pc:sldMkLst>
      </pc:sldChg>
      <pc:sldChg chg="modSp add mod modNotesTx">
        <pc:chgData name="Häyry Marjo Poske" userId="d27b276a-e359-4652-8298-3c59a3175941" providerId="ADAL" clId="{91C2A4AC-BFB6-4F11-AD24-90E415405CCB}" dt="2024-12-18T07:51:30.699" v="1645" actId="6549"/>
        <pc:sldMkLst>
          <pc:docMk/>
          <pc:sldMk cId="2843895788" sldId="480"/>
        </pc:sldMkLst>
      </pc:sldChg>
      <pc:sldChg chg="add modNotesTx">
        <pc:chgData name="Häyry Marjo Poske" userId="d27b276a-e359-4652-8298-3c59a3175941" providerId="ADAL" clId="{91C2A4AC-BFB6-4F11-AD24-90E415405CCB}" dt="2024-12-18T07:53:49.362" v="1716" actId="5793"/>
        <pc:sldMkLst>
          <pc:docMk/>
          <pc:sldMk cId="3813915738" sldId="481"/>
        </pc:sldMkLst>
      </pc:sldChg>
      <pc:sldChg chg="modSp add mod modNotesTx">
        <pc:chgData name="Häyry Marjo Poske" userId="d27b276a-e359-4652-8298-3c59a3175941" providerId="ADAL" clId="{91C2A4AC-BFB6-4F11-AD24-90E415405CCB}" dt="2024-12-18T07:54:40.342" v="1732" actId="113"/>
        <pc:sldMkLst>
          <pc:docMk/>
          <pc:sldMk cId="1317712038" sldId="482"/>
        </pc:sldMkLst>
      </pc:sldChg>
    </pc:docChg>
  </pc:docChgLst>
  <pc:docChgLst>
    <pc:chgData name="Häyry Marjo Lapin hyvinvointialue" userId="d27b276a-e359-4652-8298-3c59a3175941" providerId="ADAL" clId="{423E9EAB-77FC-41E8-BAB7-0F82DD0C5E83}"/>
    <pc:docChg chg="delSld modSld">
      <pc:chgData name="Häyry Marjo Lapin hyvinvointialue" userId="d27b276a-e359-4652-8298-3c59a3175941" providerId="ADAL" clId="{423E9EAB-77FC-41E8-BAB7-0F82DD0C5E83}" dt="2025-08-21T09:50:13.598" v="90" actId="47"/>
      <pc:docMkLst>
        <pc:docMk/>
      </pc:docMkLst>
      <pc:sldChg chg="del">
        <pc:chgData name="Häyry Marjo Lapin hyvinvointialue" userId="d27b276a-e359-4652-8298-3c59a3175941" providerId="ADAL" clId="{423E9EAB-77FC-41E8-BAB7-0F82DD0C5E83}" dt="2025-08-21T09:46:07.892" v="2" actId="47"/>
        <pc:sldMkLst>
          <pc:docMk/>
          <pc:sldMk cId="3973466587" sldId="259"/>
        </pc:sldMkLst>
      </pc:sldChg>
      <pc:sldChg chg="del">
        <pc:chgData name="Häyry Marjo Lapin hyvinvointialue" userId="d27b276a-e359-4652-8298-3c59a3175941" providerId="ADAL" clId="{423E9EAB-77FC-41E8-BAB7-0F82DD0C5E83}" dt="2025-08-21T09:46:08.101" v="3" actId="47"/>
        <pc:sldMkLst>
          <pc:docMk/>
          <pc:sldMk cId="1905072782" sldId="260"/>
        </pc:sldMkLst>
      </pc:sldChg>
      <pc:sldChg chg="del">
        <pc:chgData name="Häyry Marjo Lapin hyvinvointialue" userId="d27b276a-e359-4652-8298-3c59a3175941" providerId="ADAL" clId="{423E9EAB-77FC-41E8-BAB7-0F82DD0C5E83}" dt="2025-08-21T09:46:08.459" v="5" actId="47"/>
        <pc:sldMkLst>
          <pc:docMk/>
          <pc:sldMk cId="1868202425" sldId="262"/>
        </pc:sldMkLst>
      </pc:sldChg>
      <pc:sldChg chg="del">
        <pc:chgData name="Häyry Marjo Lapin hyvinvointialue" userId="d27b276a-e359-4652-8298-3c59a3175941" providerId="ADAL" clId="{423E9EAB-77FC-41E8-BAB7-0F82DD0C5E83}" dt="2025-08-21T09:46:08.655" v="6" actId="47"/>
        <pc:sldMkLst>
          <pc:docMk/>
          <pc:sldMk cId="3677021138" sldId="263"/>
        </pc:sldMkLst>
      </pc:sldChg>
      <pc:sldChg chg="del">
        <pc:chgData name="Häyry Marjo Lapin hyvinvointialue" userId="d27b276a-e359-4652-8298-3c59a3175941" providerId="ADAL" clId="{423E9EAB-77FC-41E8-BAB7-0F82DD0C5E83}" dt="2025-08-21T09:46:08.859" v="7" actId="47"/>
        <pc:sldMkLst>
          <pc:docMk/>
          <pc:sldMk cId="928017175" sldId="264"/>
        </pc:sldMkLst>
      </pc:sldChg>
      <pc:sldChg chg="del">
        <pc:chgData name="Häyry Marjo Lapin hyvinvointialue" userId="d27b276a-e359-4652-8298-3c59a3175941" providerId="ADAL" clId="{423E9EAB-77FC-41E8-BAB7-0F82DD0C5E83}" dt="2025-08-21T09:46:09.035" v="8" actId="47"/>
        <pc:sldMkLst>
          <pc:docMk/>
          <pc:sldMk cId="2496842290" sldId="265"/>
        </pc:sldMkLst>
      </pc:sldChg>
      <pc:sldChg chg="del">
        <pc:chgData name="Häyry Marjo Lapin hyvinvointialue" userId="d27b276a-e359-4652-8298-3c59a3175941" providerId="ADAL" clId="{423E9EAB-77FC-41E8-BAB7-0F82DD0C5E83}" dt="2025-08-21T09:46:09.282" v="9" actId="47"/>
        <pc:sldMkLst>
          <pc:docMk/>
          <pc:sldMk cId="3646500808" sldId="266"/>
        </pc:sldMkLst>
      </pc:sldChg>
      <pc:sldChg chg="del">
        <pc:chgData name="Häyry Marjo Lapin hyvinvointialue" userId="d27b276a-e359-4652-8298-3c59a3175941" providerId="ADAL" clId="{423E9EAB-77FC-41E8-BAB7-0F82DD0C5E83}" dt="2025-08-21T09:46:09.444" v="10" actId="47"/>
        <pc:sldMkLst>
          <pc:docMk/>
          <pc:sldMk cId="3630539900" sldId="267"/>
        </pc:sldMkLst>
      </pc:sldChg>
      <pc:sldChg chg="del">
        <pc:chgData name="Häyry Marjo Lapin hyvinvointialue" userId="d27b276a-e359-4652-8298-3c59a3175941" providerId="ADAL" clId="{423E9EAB-77FC-41E8-BAB7-0F82DD0C5E83}" dt="2025-08-21T09:46:09.672" v="11" actId="47"/>
        <pc:sldMkLst>
          <pc:docMk/>
          <pc:sldMk cId="3986471018" sldId="268"/>
        </pc:sldMkLst>
      </pc:sldChg>
      <pc:sldChg chg="del">
        <pc:chgData name="Häyry Marjo Lapin hyvinvointialue" userId="d27b276a-e359-4652-8298-3c59a3175941" providerId="ADAL" clId="{423E9EAB-77FC-41E8-BAB7-0F82DD0C5E83}" dt="2025-08-21T09:46:09.900" v="12" actId="47"/>
        <pc:sldMkLst>
          <pc:docMk/>
          <pc:sldMk cId="1709820667" sldId="269"/>
        </pc:sldMkLst>
      </pc:sldChg>
      <pc:sldChg chg="del">
        <pc:chgData name="Häyry Marjo Lapin hyvinvointialue" userId="d27b276a-e359-4652-8298-3c59a3175941" providerId="ADAL" clId="{423E9EAB-77FC-41E8-BAB7-0F82DD0C5E83}" dt="2025-08-21T09:46:10.159" v="13" actId="47"/>
        <pc:sldMkLst>
          <pc:docMk/>
          <pc:sldMk cId="882775281" sldId="270"/>
        </pc:sldMkLst>
      </pc:sldChg>
      <pc:sldChg chg="del">
        <pc:chgData name="Häyry Marjo Lapin hyvinvointialue" userId="d27b276a-e359-4652-8298-3c59a3175941" providerId="ADAL" clId="{423E9EAB-77FC-41E8-BAB7-0F82DD0C5E83}" dt="2025-08-21T09:46:10.452" v="14" actId="47"/>
        <pc:sldMkLst>
          <pc:docMk/>
          <pc:sldMk cId="3224676722" sldId="271"/>
        </pc:sldMkLst>
      </pc:sldChg>
      <pc:sldChg chg="del">
        <pc:chgData name="Häyry Marjo Lapin hyvinvointialue" userId="d27b276a-e359-4652-8298-3c59a3175941" providerId="ADAL" clId="{423E9EAB-77FC-41E8-BAB7-0F82DD0C5E83}" dt="2025-08-21T09:46:10.709" v="15" actId="47"/>
        <pc:sldMkLst>
          <pc:docMk/>
          <pc:sldMk cId="1895937803" sldId="272"/>
        </pc:sldMkLst>
      </pc:sldChg>
      <pc:sldChg chg="del">
        <pc:chgData name="Häyry Marjo Lapin hyvinvointialue" userId="d27b276a-e359-4652-8298-3c59a3175941" providerId="ADAL" clId="{423E9EAB-77FC-41E8-BAB7-0F82DD0C5E83}" dt="2025-08-21T09:46:10.924" v="16" actId="47"/>
        <pc:sldMkLst>
          <pc:docMk/>
          <pc:sldMk cId="733759056" sldId="273"/>
        </pc:sldMkLst>
      </pc:sldChg>
      <pc:sldChg chg="del">
        <pc:chgData name="Häyry Marjo Lapin hyvinvointialue" userId="d27b276a-e359-4652-8298-3c59a3175941" providerId="ADAL" clId="{423E9EAB-77FC-41E8-BAB7-0F82DD0C5E83}" dt="2025-08-21T09:46:11.146" v="17" actId="47"/>
        <pc:sldMkLst>
          <pc:docMk/>
          <pc:sldMk cId="1950087534" sldId="274"/>
        </pc:sldMkLst>
      </pc:sldChg>
      <pc:sldChg chg="del">
        <pc:chgData name="Häyry Marjo Lapin hyvinvointialue" userId="d27b276a-e359-4652-8298-3c59a3175941" providerId="ADAL" clId="{423E9EAB-77FC-41E8-BAB7-0F82DD0C5E83}" dt="2025-08-21T09:46:11.502" v="18" actId="47"/>
        <pc:sldMkLst>
          <pc:docMk/>
          <pc:sldMk cId="1683346460" sldId="275"/>
        </pc:sldMkLst>
      </pc:sldChg>
      <pc:sldChg chg="del">
        <pc:chgData name="Häyry Marjo Lapin hyvinvointialue" userId="d27b276a-e359-4652-8298-3c59a3175941" providerId="ADAL" clId="{423E9EAB-77FC-41E8-BAB7-0F82DD0C5E83}" dt="2025-08-21T09:46:12.110" v="19" actId="47"/>
        <pc:sldMkLst>
          <pc:docMk/>
          <pc:sldMk cId="2630079486" sldId="276"/>
        </pc:sldMkLst>
      </pc:sldChg>
      <pc:sldChg chg="del">
        <pc:chgData name="Häyry Marjo Lapin hyvinvointialue" userId="d27b276a-e359-4652-8298-3c59a3175941" providerId="ADAL" clId="{423E9EAB-77FC-41E8-BAB7-0F82DD0C5E83}" dt="2025-08-21T09:46:12.831" v="21" actId="47"/>
        <pc:sldMkLst>
          <pc:docMk/>
          <pc:sldMk cId="3991474464" sldId="278"/>
        </pc:sldMkLst>
      </pc:sldChg>
      <pc:sldChg chg="del">
        <pc:chgData name="Häyry Marjo Lapin hyvinvointialue" userId="d27b276a-e359-4652-8298-3c59a3175941" providerId="ADAL" clId="{423E9EAB-77FC-41E8-BAB7-0F82DD0C5E83}" dt="2025-08-21T09:46:13.386" v="24" actId="47"/>
        <pc:sldMkLst>
          <pc:docMk/>
          <pc:sldMk cId="359157301" sldId="281"/>
        </pc:sldMkLst>
      </pc:sldChg>
      <pc:sldChg chg="del">
        <pc:chgData name="Häyry Marjo Lapin hyvinvointialue" userId="d27b276a-e359-4652-8298-3c59a3175941" providerId="ADAL" clId="{423E9EAB-77FC-41E8-BAB7-0F82DD0C5E83}" dt="2025-08-21T09:46:13.570" v="25" actId="47"/>
        <pc:sldMkLst>
          <pc:docMk/>
          <pc:sldMk cId="1247109290" sldId="282"/>
        </pc:sldMkLst>
      </pc:sldChg>
      <pc:sldChg chg="del">
        <pc:chgData name="Häyry Marjo Lapin hyvinvointialue" userId="d27b276a-e359-4652-8298-3c59a3175941" providerId="ADAL" clId="{423E9EAB-77FC-41E8-BAB7-0F82DD0C5E83}" dt="2025-08-21T09:46:14.135" v="28" actId="47"/>
        <pc:sldMkLst>
          <pc:docMk/>
          <pc:sldMk cId="2538280788" sldId="285"/>
        </pc:sldMkLst>
      </pc:sldChg>
      <pc:sldChg chg="del">
        <pc:chgData name="Häyry Marjo Lapin hyvinvointialue" userId="d27b276a-e359-4652-8298-3c59a3175941" providerId="ADAL" clId="{423E9EAB-77FC-41E8-BAB7-0F82DD0C5E83}" dt="2025-08-21T09:46:14.350" v="29" actId="47"/>
        <pc:sldMkLst>
          <pc:docMk/>
          <pc:sldMk cId="3945486255" sldId="286"/>
        </pc:sldMkLst>
      </pc:sldChg>
      <pc:sldChg chg="del">
        <pc:chgData name="Häyry Marjo Lapin hyvinvointialue" userId="d27b276a-e359-4652-8298-3c59a3175941" providerId="ADAL" clId="{423E9EAB-77FC-41E8-BAB7-0F82DD0C5E83}" dt="2025-08-21T09:46:15.057" v="32" actId="47"/>
        <pc:sldMkLst>
          <pc:docMk/>
          <pc:sldMk cId="1398586977" sldId="288"/>
        </pc:sldMkLst>
      </pc:sldChg>
      <pc:sldChg chg="del">
        <pc:chgData name="Häyry Marjo Lapin hyvinvointialue" userId="d27b276a-e359-4652-8298-3c59a3175941" providerId="ADAL" clId="{423E9EAB-77FC-41E8-BAB7-0F82DD0C5E83}" dt="2025-08-21T09:46:15.349" v="33" actId="47"/>
        <pc:sldMkLst>
          <pc:docMk/>
          <pc:sldMk cId="2577310673" sldId="289"/>
        </pc:sldMkLst>
      </pc:sldChg>
      <pc:sldChg chg="del">
        <pc:chgData name="Häyry Marjo Lapin hyvinvointialue" userId="d27b276a-e359-4652-8298-3c59a3175941" providerId="ADAL" clId="{423E9EAB-77FC-41E8-BAB7-0F82DD0C5E83}" dt="2025-08-21T09:46:14.823" v="31" actId="47"/>
        <pc:sldMkLst>
          <pc:docMk/>
          <pc:sldMk cId="3995607" sldId="291"/>
        </pc:sldMkLst>
      </pc:sldChg>
      <pc:sldChg chg="del">
        <pc:chgData name="Häyry Marjo Lapin hyvinvointialue" userId="d27b276a-e359-4652-8298-3c59a3175941" providerId="ADAL" clId="{423E9EAB-77FC-41E8-BAB7-0F82DD0C5E83}" dt="2025-08-21T09:49:58.050" v="47" actId="47"/>
        <pc:sldMkLst>
          <pc:docMk/>
          <pc:sldMk cId="3224010422" sldId="347"/>
        </pc:sldMkLst>
      </pc:sldChg>
      <pc:sldChg chg="addSp modSp mod">
        <pc:chgData name="Häyry Marjo Lapin hyvinvointialue" userId="d27b276a-e359-4652-8298-3c59a3175941" providerId="ADAL" clId="{423E9EAB-77FC-41E8-BAB7-0F82DD0C5E83}" dt="2025-08-21T09:46:48.226" v="46" actId="1076"/>
        <pc:sldMkLst>
          <pc:docMk/>
          <pc:sldMk cId="1747299828" sldId="361"/>
        </pc:sldMkLst>
        <pc:spChg chg="add mod">
          <ac:chgData name="Häyry Marjo Lapin hyvinvointialue" userId="d27b276a-e359-4652-8298-3c59a3175941" providerId="ADAL" clId="{423E9EAB-77FC-41E8-BAB7-0F82DD0C5E83}" dt="2025-08-21T09:46:48.226" v="46" actId="1076"/>
          <ac:spMkLst>
            <pc:docMk/>
            <pc:sldMk cId="1747299828" sldId="361"/>
            <ac:spMk id="2" creationId="{2D9A8CFC-8700-A2BE-0D16-C2DE715B051C}"/>
          </ac:spMkLst>
        </pc:spChg>
      </pc:sldChg>
      <pc:sldChg chg="del">
        <pc:chgData name="Häyry Marjo Lapin hyvinvointialue" userId="d27b276a-e359-4652-8298-3c59a3175941" providerId="ADAL" clId="{423E9EAB-77FC-41E8-BAB7-0F82DD0C5E83}" dt="2025-08-21T09:49:59.429" v="53" actId="47"/>
        <pc:sldMkLst>
          <pc:docMk/>
          <pc:sldMk cId="4132982428" sldId="363"/>
        </pc:sldMkLst>
      </pc:sldChg>
      <pc:sldChg chg="del">
        <pc:chgData name="Häyry Marjo Lapin hyvinvointialue" userId="d27b276a-e359-4652-8298-3c59a3175941" providerId="ADAL" clId="{423E9EAB-77FC-41E8-BAB7-0F82DD0C5E83}" dt="2025-08-21T09:50:07.671" v="76" actId="47"/>
        <pc:sldMkLst>
          <pc:docMk/>
          <pc:sldMk cId="2789634932" sldId="374"/>
        </pc:sldMkLst>
      </pc:sldChg>
      <pc:sldChg chg="del">
        <pc:chgData name="Häyry Marjo Lapin hyvinvointialue" userId="d27b276a-e359-4652-8298-3c59a3175941" providerId="ADAL" clId="{423E9EAB-77FC-41E8-BAB7-0F82DD0C5E83}" dt="2025-08-21T09:50:02.691" v="65" actId="47"/>
        <pc:sldMkLst>
          <pc:docMk/>
          <pc:sldMk cId="1602507038" sldId="385"/>
        </pc:sldMkLst>
      </pc:sldChg>
      <pc:sldChg chg="del">
        <pc:chgData name="Häyry Marjo Lapin hyvinvointialue" userId="d27b276a-e359-4652-8298-3c59a3175941" providerId="ADAL" clId="{423E9EAB-77FC-41E8-BAB7-0F82DD0C5E83}" dt="2025-08-21T09:50:09.573" v="80" actId="47"/>
        <pc:sldMkLst>
          <pc:docMk/>
          <pc:sldMk cId="3824905175" sldId="386"/>
        </pc:sldMkLst>
      </pc:sldChg>
      <pc:sldChg chg="del">
        <pc:chgData name="Häyry Marjo Lapin hyvinvointialue" userId="d27b276a-e359-4652-8298-3c59a3175941" providerId="ADAL" clId="{423E9EAB-77FC-41E8-BAB7-0F82DD0C5E83}" dt="2025-08-21T09:50:02.282" v="64" actId="47"/>
        <pc:sldMkLst>
          <pc:docMk/>
          <pc:sldMk cId="3677194031" sldId="387"/>
        </pc:sldMkLst>
      </pc:sldChg>
      <pc:sldChg chg="del">
        <pc:chgData name="Häyry Marjo Lapin hyvinvointialue" userId="d27b276a-e359-4652-8298-3c59a3175941" providerId="ADAL" clId="{423E9EAB-77FC-41E8-BAB7-0F82DD0C5E83}" dt="2025-08-21T09:50:09.147" v="79" actId="47"/>
        <pc:sldMkLst>
          <pc:docMk/>
          <pc:sldMk cId="3196232757" sldId="388"/>
        </pc:sldMkLst>
      </pc:sldChg>
      <pc:sldChg chg="del">
        <pc:chgData name="Häyry Marjo Lapin hyvinvointialue" userId="d27b276a-e359-4652-8298-3c59a3175941" providerId="ADAL" clId="{423E9EAB-77FC-41E8-BAB7-0F82DD0C5E83}" dt="2025-08-21T09:49:59.243" v="52" actId="47"/>
        <pc:sldMkLst>
          <pc:docMk/>
          <pc:sldMk cId="407928839" sldId="394"/>
        </pc:sldMkLst>
      </pc:sldChg>
      <pc:sldChg chg="del">
        <pc:chgData name="Häyry Marjo Lapin hyvinvointialue" userId="d27b276a-e359-4652-8298-3c59a3175941" providerId="ADAL" clId="{423E9EAB-77FC-41E8-BAB7-0F82DD0C5E83}" dt="2025-08-21T09:50:04.179" v="69" actId="47"/>
        <pc:sldMkLst>
          <pc:docMk/>
          <pc:sldMk cId="747443380" sldId="396"/>
        </pc:sldMkLst>
      </pc:sldChg>
      <pc:sldChg chg="del">
        <pc:chgData name="Häyry Marjo Lapin hyvinvointialue" userId="d27b276a-e359-4652-8298-3c59a3175941" providerId="ADAL" clId="{423E9EAB-77FC-41E8-BAB7-0F82DD0C5E83}" dt="2025-08-21T09:50:10.478" v="84" actId="47"/>
        <pc:sldMkLst>
          <pc:docMk/>
          <pc:sldMk cId="1860028365" sldId="398"/>
        </pc:sldMkLst>
      </pc:sldChg>
      <pc:sldChg chg="del">
        <pc:chgData name="Häyry Marjo Lapin hyvinvointialue" userId="d27b276a-e359-4652-8298-3c59a3175941" providerId="ADAL" clId="{423E9EAB-77FC-41E8-BAB7-0F82DD0C5E83}" dt="2025-08-21T09:50:10.975" v="85" actId="47"/>
        <pc:sldMkLst>
          <pc:docMk/>
          <pc:sldMk cId="21937256" sldId="405"/>
        </pc:sldMkLst>
      </pc:sldChg>
      <pc:sldChg chg="del">
        <pc:chgData name="Häyry Marjo Lapin hyvinvointialue" userId="d27b276a-e359-4652-8298-3c59a3175941" providerId="ADAL" clId="{423E9EAB-77FC-41E8-BAB7-0F82DD0C5E83}" dt="2025-08-21T09:50:04.572" v="70" actId="47"/>
        <pc:sldMkLst>
          <pc:docMk/>
          <pc:sldMk cId="1806585776" sldId="406"/>
        </pc:sldMkLst>
      </pc:sldChg>
      <pc:sldChg chg="del">
        <pc:chgData name="Häyry Marjo Lapin hyvinvointialue" userId="d27b276a-e359-4652-8298-3c59a3175941" providerId="ADAL" clId="{423E9EAB-77FC-41E8-BAB7-0F82DD0C5E83}" dt="2025-08-21T09:50:01.889" v="63" actId="47"/>
        <pc:sldMkLst>
          <pc:docMk/>
          <pc:sldMk cId="1048628730" sldId="409"/>
        </pc:sldMkLst>
      </pc:sldChg>
      <pc:sldChg chg="del">
        <pc:chgData name="Häyry Marjo Lapin hyvinvointialue" userId="d27b276a-e359-4652-8298-3c59a3175941" providerId="ADAL" clId="{423E9EAB-77FC-41E8-BAB7-0F82DD0C5E83}" dt="2025-08-21T09:50:08.586" v="78" actId="47"/>
        <pc:sldMkLst>
          <pc:docMk/>
          <pc:sldMk cId="1281019638" sldId="410"/>
        </pc:sldMkLst>
      </pc:sldChg>
      <pc:sldChg chg="del">
        <pc:chgData name="Häyry Marjo Lapin hyvinvointialue" userId="d27b276a-e359-4652-8298-3c59a3175941" providerId="ADAL" clId="{423E9EAB-77FC-41E8-BAB7-0F82DD0C5E83}" dt="2025-08-21T09:50:13.598" v="90" actId="47"/>
        <pc:sldMkLst>
          <pc:docMk/>
          <pc:sldMk cId="3221306267" sldId="411"/>
        </pc:sldMkLst>
      </pc:sldChg>
      <pc:sldChg chg="del">
        <pc:chgData name="Häyry Marjo Lapin hyvinvointialue" userId="d27b276a-e359-4652-8298-3c59a3175941" providerId="ADAL" clId="{423E9EAB-77FC-41E8-BAB7-0F82DD0C5E83}" dt="2025-08-21T09:49:58.772" v="49" actId="47"/>
        <pc:sldMkLst>
          <pc:docMk/>
          <pc:sldMk cId="338806797" sldId="414"/>
        </pc:sldMkLst>
      </pc:sldChg>
      <pc:sldChg chg="del">
        <pc:chgData name="Häyry Marjo Lapin hyvinvointialue" userId="d27b276a-e359-4652-8298-3c59a3175941" providerId="ADAL" clId="{423E9EAB-77FC-41E8-BAB7-0F82DD0C5E83}" dt="2025-08-21T09:50:03.109" v="66" actId="47"/>
        <pc:sldMkLst>
          <pc:docMk/>
          <pc:sldMk cId="3334737543" sldId="415"/>
        </pc:sldMkLst>
      </pc:sldChg>
      <pc:sldChg chg="del">
        <pc:chgData name="Häyry Marjo Lapin hyvinvointialue" userId="d27b276a-e359-4652-8298-3c59a3175941" providerId="ADAL" clId="{423E9EAB-77FC-41E8-BAB7-0F82DD0C5E83}" dt="2025-08-21T09:50:09.893" v="81" actId="47"/>
        <pc:sldMkLst>
          <pc:docMk/>
          <pc:sldMk cId="2725943668" sldId="416"/>
        </pc:sldMkLst>
      </pc:sldChg>
      <pc:sldChg chg="del">
        <pc:chgData name="Häyry Marjo Lapin hyvinvointialue" userId="d27b276a-e359-4652-8298-3c59a3175941" providerId="ADAL" clId="{423E9EAB-77FC-41E8-BAB7-0F82DD0C5E83}" dt="2025-08-21T09:49:59.590" v="54" actId="47"/>
        <pc:sldMkLst>
          <pc:docMk/>
          <pc:sldMk cId="3440190725" sldId="418"/>
        </pc:sldMkLst>
      </pc:sldChg>
      <pc:sldChg chg="del">
        <pc:chgData name="Häyry Marjo Lapin hyvinvointialue" userId="d27b276a-e359-4652-8298-3c59a3175941" providerId="ADAL" clId="{423E9EAB-77FC-41E8-BAB7-0F82DD0C5E83}" dt="2025-08-21T09:50:05.893" v="72" actId="47"/>
        <pc:sldMkLst>
          <pc:docMk/>
          <pc:sldMk cId="785664095" sldId="439"/>
        </pc:sldMkLst>
      </pc:sldChg>
      <pc:sldChg chg="del">
        <pc:chgData name="Häyry Marjo Lapin hyvinvointialue" userId="d27b276a-e359-4652-8298-3c59a3175941" providerId="ADAL" clId="{423E9EAB-77FC-41E8-BAB7-0F82DD0C5E83}" dt="2025-08-21T09:50:11.447" v="86" actId="47"/>
        <pc:sldMkLst>
          <pc:docMk/>
          <pc:sldMk cId="3159253602" sldId="441"/>
        </pc:sldMkLst>
      </pc:sldChg>
      <pc:sldChg chg="del">
        <pc:chgData name="Häyry Marjo Lapin hyvinvointialue" userId="d27b276a-e359-4652-8298-3c59a3175941" providerId="ADAL" clId="{423E9EAB-77FC-41E8-BAB7-0F82DD0C5E83}" dt="2025-08-21T09:50:07.170" v="75" actId="47"/>
        <pc:sldMkLst>
          <pc:docMk/>
          <pc:sldMk cId="1080749840" sldId="445"/>
        </pc:sldMkLst>
      </pc:sldChg>
      <pc:sldChg chg="del">
        <pc:chgData name="Häyry Marjo Lapin hyvinvointialue" userId="d27b276a-e359-4652-8298-3c59a3175941" providerId="ADAL" clId="{423E9EAB-77FC-41E8-BAB7-0F82DD0C5E83}" dt="2025-08-21T09:50:06.301" v="73" actId="47"/>
        <pc:sldMkLst>
          <pc:docMk/>
          <pc:sldMk cId="3180528768" sldId="446"/>
        </pc:sldMkLst>
      </pc:sldChg>
      <pc:sldChg chg="del">
        <pc:chgData name="Häyry Marjo Lapin hyvinvointialue" userId="d27b276a-e359-4652-8298-3c59a3175941" providerId="ADAL" clId="{423E9EAB-77FC-41E8-BAB7-0F82DD0C5E83}" dt="2025-08-21T09:50:00.448" v="59" actId="47"/>
        <pc:sldMkLst>
          <pc:docMk/>
          <pc:sldMk cId="433897312" sldId="454"/>
        </pc:sldMkLst>
      </pc:sldChg>
      <pc:sldChg chg="del">
        <pc:chgData name="Häyry Marjo Lapin hyvinvointialue" userId="d27b276a-e359-4652-8298-3c59a3175941" providerId="ADAL" clId="{423E9EAB-77FC-41E8-BAB7-0F82DD0C5E83}" dt="2025-08-21T09:50:00.610" v="60" actId="47"/>
        <pc:sldMkLst>
          <pc:docMk/>
          <pc:sldMk cId="1765296084" sldId="455"/>
        </pc:sldMkLst>
      </pc:sldChg>
      <pc:sldChg chg="del">
        <pc:chgData name="Häyry Marjo Lapin hyvinvointialue" userId="d27b276a-e359-4652-8298-3c59a3175941" providerId="ADAL" clId="{423E9EAB-77FC-41E8-BAB7-0F82DD0C5E83}" dt="2025-08-21T09:50:13" v="89" actId="47"/>
        <pc:sldMkLst>
          <pc:docMk/>
          <pc:sldMk cId="1977326858" sldId="456"/>
        </pc:sldMkLst>
      </pc:sldChg>
      <pc:sldChg chg="del">
        <pc:chgData name="Häyry Marjo Lapin hyvinvointialue" userId="d27b276a-e359-4652-8298-3c59a3175941" providerId="ADAL" clId="{423E9EAB-77FC-41E8-BAB7-0F82DD0C5E83}" dt="2025-08-21T09:46:07.147" v="0" actId="47"/>
        <pc:sldMkLst>
          <pc:docMk/>
          <pc:sldMk cId="3205825466" sldId="458"/>
        </pc:sldMkLst>
      </pc:sldChg>
      <pc:sldChg chg="del">
        <pc:chgData name="Häyry Marjo Lapin hyvinvointialue" userId="d27b276a-e359-4652-8298-3c59a3175941" providerId="ADAL" clId="{423E9EAB-77FC-41E8-BAB7-0F82DD0C5E83}" dt="2025-08-21T09:46:12.620" v="20" actId="47"/>
        <pc:sldMkLst>
          <pc:docMk/>
          <pc:sldMk cId="898992768" sldId="459"/>
        </pc:sldMkLst>
      </pc:sldChg>
      <pc:sldChg chg="del">
        <pc:chgData name="Häyry Marjo Lapin hyvinvointialue" userId="d27b276a-e359-4652-8298-3c59a3175941" providerId="ADAL" clId="{423E9EAB-77FC-41E8-BAB7-0F82DD0C5E83}" dt="2025-08-21T09:46:15.663" v="34" actId="47"/>
        <pc:sldMkLst>
          <pc:docMk/>
          <pc:sldMk cId="1362777784" sldId="460"/>
        </pc:sldMkLst>
      </pc:sldChg>
      <pc:sldChg chg="del">
        <pc:chgData name="Häyry Marjo Lapin hyvinvointialue" userId="d27b276a-e359-4652-8298-3c59a3175941" providerId="ADAL" clId="{423E9EAB-77FC-41E8-BAB7-0F82DD0C5E83}" dt="2025-08-21T09:50:11.856" v="87" actId="47"/>
        <pc:sldMkLst>
          <pc:docMk/>
          <pc:sldMk cId="483879663" sldId="465"/>
        </pc:sldMkLst>
      </pc:sldChg>
      <pc:sldChg chg="del">
        <pc:chgData name="Häyry Marjo Lapin hyvinvointialue" userId="d27b276a-e359-4652-8298-3c59a3175941" providerId="ADAL" clId="{423E9EAB-77FC-41E8-BAB7-0F82DD0C5E83}" dt="2025-08-21T09:50:05.080" v="71" actId="47"/>
        <pc:sldMkLst>
          <pc:docMk/>
          <pc:sldMk cId="3988370024" sldId="466"/>
        </pc:sldMkLst>
      </pc:sldChg>
      <pc:sldChg chg="del">
        <pc:chgData name="Häyry Marjo Lapin hyvinvointialue" userId="d27b276a-e359-4652-8298-3c59a3175941" providerId="ADAL" clId="{423E9EAB-77FC-41E8-BAB7-0F82DD0C5E83}" dt="2025-08-21T09:50:06.736" v="74" actId="47"/>
        <pc:sldMkLst>
          <pc:docMk/>
          <pc:sldMk cId="958843933" sldId="467"/>
        </pc:sldMkLst>
      </pc:sldChg>
      <pc:sldChg chg="del">
        <pc:chgData name="Häyry Marjo Lapin hyvinvointialue" userId="d27b276a-e359-4652-8298-3c59a3175941" providerId="ADAL" clId="{423E9EAB-77FC-41E8-BAB7-0F82DD0C5E83}" dt="2025-08-21T09:50:08.261" v="77" actId="47"/>
        <pc:sldMkLst>
          <pc:docMk/>
          <pc:sldMk cId="3353551878" sldId="469"/>
        </pc:sldMkLst>
      </pc:sldChg>
      <pc:sldChg chg="del">
        <pc:chgData name="Häyry Marjo Lapin hyvinvointialue" userId="d27b276a-e359-4652-8298-3c59a3175941" providerId="ADAL" clId="{423E9EAB-77FC-41E8-BAB7-0F82DD0C5E83}" dt="2025-08-21T09:50:01.411" v="62" actId="47"/>
        <pc:sldMkLst>
          <pc:docMk/>
          <pc:sldMk cId="2843895788" sldId="480"/>
        </pc:sldMkLst>
      </pc:sldChg>
      <pc:sldChg chg="del">
        <pc:chgData name="Häyry Marjo Lapin hyvinvointialue" userId="d27b276a-e359-4652-8298-3c59a3175941" providerId="ADAL" clId="{423E9EAB-77FC-41E8-BAB7-0F82DD0C5E83}" dt="2025-08-21T09:49:59.926" v="56" actId="47"/>
        <pc:sldMkLst>
          <pc:docMk/>
          <pc:sldMk cId="3293112006" sldId="484"/>
        </pc:sldMkLst>
      </pc:sldChg>
      <pc:sldChg chg="del">
        <pc:chgData name="Häyry Marjo Lapin hyvinvointialue" userId="d27b276a-e359-4652-8298-3c59a3175941" providerId="ADAL" clId="{423E9EAB-77FC-41E8-BAB7-0F82DD0C5E83}" dt="2025-08-21T09:50:00.095" v="57" actId="47"/>
        <pc:sldMkLst>
          <pc:docMk/>
          <pc:sldMk cId="600894140" sldId="485"/>
        </pc:sldMkLst>
      </pc:sldChg>
      <pc:sldChg chg="del">
        <pc:chgData name="Häyry Marjo Lapin hyvinvointialue" userId="d27b276a-e359-4652-8298-3c59a3175941" providerId="ADAL" clId="{423E9EAB-77FC-41E8-BAB7-0F82DD0C5E83}" dt="2025-08-21T09:50:00.267" v="58" actId="47"/>
        <pc:sldMkLst>
          <pc:docMk/>
          <pc:sldMk cId="720053923" sldId="486"/>
        </pc:sldMkLst>
      </pc:sldChg>
      <pc:sldChg chg="del">
        <pc:chgData name="Häyry Marjo Lapin hyvinvointialue" userId="d27b276a-e359-4652-8298-3c59a3175941" providerId="ADAL" clId="{423E9EAB-77FC-41E8-BAB7-0F82DD0C5E83}" dt="2025-08-21T09:50:01.054" v="61" actId="47"/>
        <pc:sldMkLst>
          <pc:docMk/>
          <pc:sldMk cId="4198634975" sldId="487"/>
        </pc:sldMkLst>
      </pc:sldChg>
      <pc:sldChg chg="del">
        <pc:chgData name="Häyry Marjo Lapin hyvinvointialue" userId="d27b276a-e359-4652-8298-3c59a3175941" providerId="ADAL" clId="{423E9EAB-77FC-41E8-BAB7-0F82DD0C5E83}" dt="2025-08-21T09:46:07.667" v="1" actId="47"/>
        <pc:sldMkLst>
          <pc:docMk/>
          <pc:sldMk cId="2999570486" sldId="488"/>
        </pc:sldMkLst>
      </pc:sldChg>
      <pc:sldChg chg="del">
        <pc:chgData name="Häyry Marjo Lapin hyvinvointialue" userId="d27b276a-e359-4652-8298-3c59a3175941" providerId="ADAL" clId="{423E9EAB-77FC-41E8-BAB7-0F82DD0C5E83}" dt="2025-08-21T09:46:08.233" v="4" actId="47"/>
        <pc:sldMkLst>
          <pc:docMk/>
          <pc:sldMk cId="3565551902" sldId="489"/>
        </pc:sldMkLst>
      </pc:sldChg>
      <pc:sldChg chg="del">
        <pc:chgData name="Häyry Marjo Lapin hyvinvointialue" userId="d27b276a-e359-4652-8298-3c59a3175941" providerId="ADAL" clId="{423E9EAB-77FC-41E8-BAB7-0F82DD0C5E83}" dt="2025-08-21T09:46:13.027" v="22" actId="47"/>
        <pc:sldMkLst>
          <pc:docMk/>
          <pc:sldMk cId="4283861334" sldId="490"/>
        </pc:sldMkLst>
      </pc:sldChg>
      <pc:sldChg chg="del">
        <pc:chgData name="Häyry Marjo Lapin hyvinvointialue" userId="d27b276a-e359-4652-8298-3c59a3175941" providerId="ADAL" clId="{423E9EAB-77FC-41E8-BAB7-0F82DD0C5E83}" dt="2025-08-21T09:46:13.186" v="23" actId="47"/>
        <pc:sldMkLst>
          <pc:docMk/>
          <pc:sldMk cId="26067575" sldId="491"/>
        </pc:sldMkLst>
      </pc:sldChg>
      <pc:sldChg chg="del">
        <pc:chgData name="Häyry Marjo Lapin hyvinvointialue" userId="d27b276a-e359-4652-8298-3c59a3175941" providerId="ADAL" clId="{423E9EAB-77FC-41E8-BAB7-0F82DD0C5E83}" dt="2025-08-21T09:46:13.683" v="26" actId="47"/>
        <pc:sldMkLst>
          <pc:docMk/>
          <pc:sldMk cId="1767680951" sldId="492"/>
        </pc:sldMkLst>
      </pc:sldChg>
      <pc:sldChg chg="del">
        <pc:chgData name="Häyry Marjo Lapin hyvinvointialue" userId="d27b276a-e359-4652-8298-3c59a3175941" providerId="ADAL" clId="{423E9EAB-77FC-41E8-BAB7-0F82DD0C5E83}" dt="2025-08-21T09:46:13.900" v="27" actId="47"/>
        <pc:sldMkLst>
          <pc:docMk/>
          <pc:sldMk cId="3664292259" sldId="493"/>
        </pc:sldMkLst>
      </pc:sldChg>
      <pc:sldChg chg="del">
        <pc:chgData name="Häyry Marjo Lapin hyvinvointialue" userId="d27b276a-e359-4652-8298-3c59a3175941" providerId="ADAL" clId="{423E9EAB-77FC-41E8-BAB7-0F82DD0C5E83}" dt="2025-08-21T09:46:14.558" v="30" actId="47"/>
        <pc:sldMkLst>
          <pc:docMk/>
          <pc:sldMk cId="2648644766" sldId="494"/>
        </pc:sldMkLst>
      </pc:sldChg>
      <pc:sldChg chg="del">
        <pc:chgData name="Häyry Marjo Lapin hyvinvointialue" userId="d27b276a-e359-4652-8298-3c59a3175941" providerId="ADAL" clId="{423E9EAB-77FC-41E8-BAB7-0F82DD0C5E83}" dt="2025-08-21T09:49:58.580" v="48" actId="47"/>
        <pc:sldMkLst>
          <pc:docMk/>
          <pc:sldMk cId="4289181231" sldId="498"/>
        </pc:sldMkLst>
      </pc:sldChg>
      <pc:sldChg chg="del">
        <pc:chgData name="Häyry Marjo Lapin hyvinvointialue" userId="d27b276a-e359-4652-8298-3c59a3175941" providerId="ADAL" clId="{423E9EAB-77FC-41E8-BAB7-0F82DD0C5E83}" dt="2025-08-21T09:49:58.924" v="50" actId="47"/>
        <pc:sldMkLst>
          <pc:docMk/>
          <pc:sldMk cId="490185389" sldId="499"/>
        </pc:sldMkLst>
      </pc:sldChg>
      <pc:sldChg chg="del">
        <pc:chgData name="Häyry Marjo Lapin hyvinvointialue" userId="d27b276a-e359-4652-8298-3c59a3175941" providerId="ADAL" clId="{423E9EAB-77FC-41E8-BAB7-0F82DD0C5E83}" dt="2025-08-21T09:49:59.074" v="51" actId="47"/>
        <pc:sldMkLst>
          <pc:docMk/>
          <pc:sldMk cId="2865106352" sldId="500"/>
        </pc:sldMkLst>
      </pc:sldChg>
      <pc:sldChg chg="del">
        <pc:chgData name="Häyry Marjo Lapin hyvinvointialue" userId="d27b276a-e359-4652-8298-3c59a3175941" providerId="ADAL" clId="{423E9EAB-77FC-41E8-BAB7-0F82DD0C5E83}" dt="2025-08-21T09:49:59.756" v="55" actId="47"/>
        <pc:sldMkLst>
          <pc:docMk/>
          <pc:sldMk cId="2220222711" sldId="501"/>
        </pc:sldMkLst>
      </pc:sldChg>
      <pc:sldChg chg="del">
        <pc:chgData name="Häyry Marjo Lapin hyvinvointialue" userId="d27b276a-e359-4652-8298-3c59a3175941" providerId="ADAL" clId="{423E9EAB-77FC-41E8-BAB7-0F82DD0C5E83}" dt="2025-08-21T09:50:03.866" v="68" actId="47"/>
        <pc:sldMkLst>
          <pc:docMk/>
          <pc:sldMk cId="2158661390" sldId="502"/>
        </pc:sldMkLst>
      </pc:sldChg>
      <pc:sldChg chg="del">
        <pc:chgData name="Häyry Marjo Lapin hyvinvointialue" userId="d27b276a-e359-4652-8298-3c59a3175941" providerId="ADAL" clId="{423E9EAB-77FC-41E8-BAB7-0F82DD0C5E83}" dt="2025-08-21T09:50:03.537" v="67" actId="47"/>
        <pc:sldMkLst>
          <pc:docMk/>
          <pc:sldMk cId="632955667" sldId="503"/>
        </pc:sldMkLst>
      </pc:sldChg>
      <pc:sldChg chg="del">
        <pc:chgData name="Häyry Marjo Lapin hyvinvointialue" userId="d27b276a-e359-4652-8298-3c59a3175941" providerId="ADAL" clId="{423E9EAB-77FC-41E8-BAB7-0F82DD0C5E83}" dt="2025-08-21T09:50:10.277" v="83" actId="47"/>
        <pc:sldMkLst>
          <pc:docMk/>
          <pc:sldMk cId="1135500884" sldId="504"/>
        </pc:sldMkLst>
      </pc:sldChg>
      <pc:sldChg chg="del">
        <pc:chgData name="Häyry Marjo Lapin hyvinvointialue" userId="d27b276a-e359-4652-8298-3c59a3175941" providerId="ADAL" clId="{423E9EAB-77FC-41E8-BAB7-0F82DD0C5E83}" dt="2025-08-21T09:50:10.092" v="82" actId="47"/>
        <pc:sldMkLst>
          <pc:docMk/>
          <pc:sldMk cId="2724785287" sldId="505"/>
        </pc:sldMkLst>
      </pc:sldChg>
      <pc:sldChg chg="del">
        <pc:chgData name="Häyry Marjo Lapin hyvinvointialue" userId="d27b276a-e359-4652-8298-3c59a3175941" providerId="ADAL" clId="{423E9EAB-77FC-41E8-BAB7-0F82DD0C5E83}" dt="2025-08-21T09:50:12.422" v="88" actId="47"/>
        <pc:sldMkLst>
          <pc:docMk/>
          <pc:sldMk cId="1228196490" sldId="506"/>
        </pc:sldMkLst>
      </pc:sldChg>
      <pc:sldMasterChg chg="delSldLayout">
        <pc:chgData name="Häyry Marjo Lapin hyvinvointialue" userId="d27b276a-e359-4652-8298-3c59a3175941" providerId="ADAL" clId="{423E9EAB-77FC-41E8-BAB7-0F82DD0C5E83}" dt="2025-08-21T09:50:09.147" v="79" actId="47"/>
        <pc:sldMasterMkLst>
          <pc:docMk/>
          <pc:sldMasterMk cId="868870636" sldId="2147483801"/>
        </pc:sldMasterMkLst>
        <pc:sldLayoutChg chg="del">
          <pc:chgData name="Häyry Marjo Lapin hyvinvointialue" userId="d27b276a-e359-4652-8298-3c59a3175941" providerId="ADAL" clId="{423E9EAB-77FC-41E8-BAB7-0F82DD0C5E83}" dt="2025-08-21T09:46:09.035" v="8" actId="47"/>
          <pc:sldLayoutMkLst>
            <pc:docMk/>
            <pc:sldMasterMk cId="868870636" sldId="2147483801"/>
            <pc:sldLayoutMk cId="2397873466" sldId="2147483804"/>
          </pc:sldLayoutMkLst>
        </pc:sldLayoutChg>
        <pc:sldLayoutChg chg="del">
          <pc:chgData name="Häyry Marjo Lapin hyvinvointialue" userId="d27b276a-e359-4652-8298-3c59a3175941" providerId="ADAL" clId="{423E9EAB-77FC-41E8-BAB7-0F82DD0C5E83}" dt="2025-08-21T09:50:05.080" v="71" actId="47"/>
          <pc:sldLayoutMkLst>
            <pc:docMk/>
            <pc:sldMasterMk cId="868870636" sldId="2147483801"/>
            <pc:sldLayoutMk cId="3573831244" sldId="2147483809"/>
          </pc:sldLayoutMkLst>
        </pc:sldLayoutChg>
        <pc:sldLayoutChg chg="del">
          <pc:chgData name="Häyry Marjo Lapin hyvinvointialue" userId="d27b276a-e359-4652-8298-3c59a3175941" providerId="ADAL" clId="{423E9EAB-77FC-41E8-BAB7-0F82DD0C5E83}" dt="2025-08-21T09:50:00.610" v="60" actId="47"/>
          <pc:sldLayoutMkLst>
            <pc:docMk/>
            <pc:sldMasterMk cId="868870636" sldId="2147483801"/>
            <pc:sldLayoutMk cId="347156560" sldId="2147483810"/>
          </pc:sldLayoutMkLst>
        </pc:sldLayoutChg>
        <pc:sldLayoutChg chg="del">
          <pc:chgData name="Häyry Marjo Lapin hyvinvointialue" userId="d27b276a-e359-4652-8298-3c59a3175941" providerId="ADAL" clId="{423E9EAB-77FC-41E8-BAB7-0F82DD0C5E83}" dt="2025-08-21T09:46:15.663" v="34" actId="47"/>
          <pc:sldLayoutMkLst>
            <pc:docMk/>
            <pc:sldMasterMk cId="868870636" sldId="2147483801"/>
            <pc:sldLayoutMk cId="1658390069" sldId="2147483815"/>
          </pc:sldLayoutMkLst>
        </pc:sldLayoutChg>
        <pc:sldLayoutChg chg="del">
          <pc:chgData name="Häyry Marjo Lapin hyvinvointialue" userId="d27b276a-e359-4652-8298-3c59a3175941" providerId="ADAL" clId="{423E9EAB-77FC-41E8-BAB7-0F82DD0C5E83}" dt="2025-08-21T09:50:00.448" v="59" actId="47"/>
          <pc:sldLayoutMkLst>
            <pc:docMk/>
            <pc:sldMasterMk cId="868870636" sldId="2147483801"/>
            <pc:sldLayoutMk cId="2913314410" sldId="2147483816"/>
          </pc:sldLayoutMkLst>
        </pc:sldLayoutChg>
        <pc:sldLayoutChg chg="del">
          <pc:chgData name="Häyry Marjo Lapin hyvinvointialue" userId="d27b276a-e359-4652-8298-3c59a3175941" providerId="ADAL" clId="{423E9EAB-77FC-41E8-BAB7-0F82DD0C5E83}" dt="2025-08-21T09:50:09.147" v="79" actId="47"/>
          <pc:sldLayoutMkLst>
            <pc:docMk/>
            <pc:sldMasterMk cId="868870636" sldId="2147483801"/>
            <pc:sldLayoutMk cId="343380995" sldId="2147483819"/>
          </pc:sldLayoutMkLst>
        </pc:sldLayoutChg>
        <pc:sldLayoutChg chg="del">
          <pc:chgData name="Häyry Marjo Lapin hyvinvointialue" userId="d27b276a-e359-4652-8298-3c59a3175941" providerId="ADAL" clId="{423E9EAB-77FC-41E8-BAB7-0F82DD0C5E83}" dt="2025-08-21T09:46:14.350" v="29" actId="47"/>
          <pc:sldLayoutMkLst>
            <pc:docMk/>
            <pc:sldMasterMk cId="868870636" sldId="2147483801"/>
            <pc:sldLayoutMk cId="2010811033" sldId="2147483820"/>
          </pc:sldLayoutMkLst>
        </pc:sldLayoutChg>
      </pc:sldMasterChg>
    </pc:docChg>
  </pc:docChgLst>
  <pc:docChgLst>
    <pc:chgData name="Häyry Marjo Poske" userId="d27b276a-e359-4652-8298-3c59a3175941" providerId="ADAL" clId="{DA4D2EF2-90C9-448A-8C81-1B3349DD8A70}"/>
    <pc:docChg chg="undo custSel addSld delSld modSld sldOrd delMainMaster">
      <pc:chgData name="Häyry Marjo Poske" userId="d27b276a-e359-4652-8298-3c59a3175941" providerId="ADAL" clId="{DA4D2EF2-90C9-448A-8C81-1B3349DD8A70}" dt="2024-11-01T06:41:12.604" v="13383" actId="20577"/>
      <pc:docMkLst>
        <pc:docMk/>
      </pc:docMkLst>
      <pc:sldChg chg="modSp add del mod">
        <pc:chgData name="Häyry Marjo Poske" userId="d27b276a-e359-4652-8298-3c59a3175941" providerId="ADAL" clId="{DA4D2EF2-90C9-448A-8C81-1B3349DD8A70}" dt="2024-10-29T06:03:00.539" v="7920" actId="47"/>
        <pc:sldMkLst>
          <pc:docMk/>
          <pc:sldMk cId="622728461" sldId="257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472257617" sldId="258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3973466587" sldId="259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905072782" sldId="260"/>
        </pc:sldMkLst>
      </pc:sldChg>
      <pc:sldChg chg="modSp add mod">
        <pc:chgData name="Häyry Marjo Poske" userId="d27b276a-e359-4652-8298-3c59a3175941" providerId="ADAL" clId="{DA4D2EF2-90C9-448A-8C81-1B3349DD8A70}" dt="2024-10-29T06:02:17.020" v="7918" actId="1076"/>
        <pc:sldMkLst>
          <pc:docMk/>
          <pc:sldMk cId="774565388" sldId="261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868202425" sldId="262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3677021138" sldId="263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928017175" sldId="264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2496842290" sldId="265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3646500808" sldId="266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3630539900" sldId="267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3986471018" sldId="268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709820667" sldId="269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882775281" sldId="270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3224676722" sldId="271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895937803" sldId="272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733759056" sldId="273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950087534" sldId="274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683346460" sldId="275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2630079486" sldId="276"/>
        </pc:sldMkLst>
      </pc:sldChg>
      <pc:sldChg chg="add del">
        <pc:chgData name="Häyry Marjo Poske" userId="d27b276a-e359-4652-8298-3c59a3175941" providerId="ADAL" clId="{DA4D2EF2-90C9-448A-8C81-1B3349DD8A70}" dt="2024-10-29T06:03:07.672" v="7922" actId="47"/>
        <pc:sldMkLst>
          <pc:docMk/>
          <pc:sldMk cId="701980228" sldId="277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3991474464" sldId="278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2718686999" sldId="279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2389757628" sldId="280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359157301" sldId="281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247109290" sldId="282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835269430" sldId="283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2538280788" sldId="285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3945486255" sldId="286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871640956" sldId="287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1398586977" sldId="288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2577310673" sldId="289"/>
        </pc:sldMkLst>
      </pc:sldChg>
      <pc:sldChg chg="modSp mod modNotesTx">
        <pc:chgData name="Häyry Marjo Poske" userId="d27b276a-e359-4652-8298-3c59a3175941" providerId="ADAL" clId="{DA4D2EF2-90C9-448A-8C81-1B3349DD8A70}" dt="2024-10-07T05:49:39.435" v="985" actId="20577"/>
        <pc:sldMkLst>
          <pc:docMk/>
          <pc:sldMk cId="3492337639" sldId="351"/>
        </pc:sldMkLst>
      </pc:sldChg>
      <pc:sldChg chg="modSp mod">
        <pc:chgData name="Häyry Marjo Poske" userId="d27b276a-e359-4652-8298-3c59a3175941" providerId="ADAL" clId="{DA4D2EF2-90C9-448A-8C81-1B3349DD8A70}" dt="2024-10-30T11:45:05.426" v="11648" actId="20577"/>
        <pc:sldMkLst>
          <pc:docMk/>
          <pc:sldMk cId="2903537245" sldId="360"/>
        </pc:sldMkLst>
      </pc:sldChg>
      <pc:sldChg chg="modNotesTx">
        <pc:chgData name="Häyry Marjo Poske" userId="d27b276a-e359-4652-8298-3c59a3175941" providerId="ADAL" clId="{DA4D2EF2-90C9-448A-8C81-1B3349DD8A70}" dt="2024-10-07T05:28:47.657" v="120" actId="20577"/>
        <pc:sldMkLst>
          <pc:docMk/>
          <pc:sldMk cId="1747299828" sldId="361"/>
        </pc:sldMkLst>
      </pc:sldChg>
      <pc:sldChg chg="modSp mod">
        <pc:chgData name="Häyry Marjo Poske" userId="d27b276a-e359-4652-8298-3c59a3175941" providerId="ADAL" clId="{DA4D2EF2-90C9-448A-8C81-1B3349DD8A70}" dt="2024-10-07T05:25:51.556" v="54" actId="20577"/>
        <pc:sldMkLst>
          <pc:docMk/>
          <pc:sldMk cId="1679778708" sldId="362"/>
        </pc:sldMkLst>
      </pc:sldChg>
      <pc:sldChg chg="modSp mod">
        <pc:chgData name="Häyry Marjo Poske" userId="d27b276a-e359-4652-8298-3c59a3175941" providerId="ADAL" clId="{DA4D2EF2-90C9-448A-8C81-1B3349DD8A70}" dt="2024-10-07T06:25:19.204" v="2479" actId="20577"/>
        <pc:sldMkLst>
          <pc:docMk/>
          <pc:sldMk cId="4132982428" sldId="363"/>
        </pc:sldMkLst>
      </pc:sldChg>
      <pc:sldChg chg="modSp mod modNotesTx">
        <pc:chgData name="Häyry Marjo Poske" userId="d27b276a-e359-4652-8298-3c59a3175941" providerId="ADAL" clId="{DA4D2EF2-90C9-448A-8C81-1B3349DD8A70}" dt="2024-10-17T06:29:42.836" v="6319" actId="20577"/>
        <pc:sldMkLst>
          <pc:docMk/>
          <pc:sldMk cId="1029074775" sldId="370"/>
        </pc:sldMkLst>
      </pc:sldChg>
      <pc:sldChg chg="modNotesTx">
        <pc:chgData name="Häyry Marjo Poske" userId="d27b276a-e359-4652-8298-3c59a3175941" providerId="ADAL" clId="{DA4D2EF2-90C9-448A-8C81-1B3349DD8A70}" dt="2024-10-17T06:00:25.983" v="3547" actId="20577"/>
        <pc:sldMkLst>
          <pc:docMk/>
          <pc:sldMk cId="4042159546" sldId="372"/>
        </pc:sldMkLst>
      </pc:sldChg>
      <pc:sldChg chg="modSp mod modNotesTx">
        <pc:chgData name="Häyry Marjo Poske" userId="d27b276a-e359-4652-8298-3c59a3175941" providerId="ADAL" clId="{DA4D2EF2-90C9-448A-8C81-1B3349DD8A70}" dt="2024-10-30T13:57:22.992" v="12446"/>
        <pc:sldMkLst>
          <pc:docMk/>
          <pc:sldMk cId="2789634932" sldId="374"/>
        </pc:sldMkLst>
      </pc:sldChg>
      <pc:sldChg chg="addSp delSp modSp mod modClrScheme chgLayout modNotesTx">
        <pc:chgData name="Häyry Marjo Poske" userId="d27b276a-e359-4652-8298-3c59a3175941" providerId="ADAL" clId="{DA4D2EF2-90C9-448A-8C81-1B3349DD8A70}" dt="2024-10-17T06:30:26.502" v="6331" actId="6549"/>
        <pc:sldMkLst>
          <pc:docMk/>
          <pc:sldMk cId="827968358" sldId="377"/>
        </pc:sldMkLst>
      </pc:sldChg>
      <pc:sldChg chg="addSp delSp modSp mod modClrScheme chgLayout modNotesTx">
        <pc:chgData name="Häyry Marjo Poske" userId="d27b276a-e359-4652-8298-3c59a3175941" providerId="ADAL" clId="{DA4D2EF2-90C9-448A-8C81-1B3349DD8A70}" dt="2024-10-17T06:37:41.248" v="7059" actId="20577"/>
        <pc:sldMkLst>
          <pc:docMk/>
          <pc:sldMk cId="3990171911" sldId="379"/>
        </pc:sldMkLst>
      </pc:sldChg>
      <pc:sldChg chg="modSp mod modNotesTx">
        <pc:chgData name="Häyry Marjo Poske" userId="d27b276a-e359-4652-8298-3c59a3175941" providerId="ADAL" clId="{DA4D2EF2-90C9-448A-8C81-1B3349DD8A70}" dt="2024-10-07T05:57:54.381" v="1500" actId="20577"/>
        <pc:sldMkLst>
          <pc:docMk/>
          <pc:sldMk cId="407928839" sldId="394"/>
        </pc:sldMkLst>
      </pc:sldChg>
      <pc:sldChg chg="modNotesTx">
        <pc:chgData name="Häyry Marjo Poske" userId="d27b276a-e359-4652-8298-3c59a3175941" providerId="ADAL" clId="{DA4D2EF2-90C9-448A-8C81-1B3349DD8A70}" dt="2024-10-29T08:10:15.097" v="8037" actId="20577"/>
        <pc:sldMkLst>
          <pc:docMk/>
          <pc:sldMk cId="747443380" sldId="396"/>
        </pc:sldMkLst>
      </pc:sldChg>
      <pc:sldChg chg="modSp mod modNotesTx">
        <pc:chgData name="Häyry Marjo Poske" userId="d27b276a-e359-4652-8298-3c59a3175941" providerId="ADAL" clId="{DA4D2EF2-90C9-448A-8C81-1B3349DD8A70}" dt="2024-10-29T13:30:42.047" v="11146" actId="20577"/>
        <pc:sldMkLst>
          <pc:docMk/>
          <pc:sldMk cId="1860028365" sldId="398"/>
        </pc:sldMkLst>
      </pc:sldChg>
      <pc:sldChg chg="modSp mod ord modNotesTx">
        <pc:chgData name="Häyry Marjo Poske" userId="d27b276a-e359-4652-8298-3c59a3175941" providerId="ADAL" clId="{DA4D2EF2-90C9-448A-8C81-1B3349DD8A70}" dt="2024-10-29T13:31:17.424" v="11161" actId="6549"/>
        <pc:sldMkLst>
          <pc:docMk/>
          <pc:sldMk cId="21937256" sldId="405"/>
        </pc:sldMkLst>
      </pc:sldChg>
      <pc:sldChg chg="modSp mod">
        <pc:chgData name="Häyry Marjo Poske" userId="d27b276a-e359-4652-8298-3c59a3175941" providerId="ADAL" clId="{DA4D2EF2-90C9-448A-8C81-1B3349DD8A70}" dt="2024-10-30T11:46:14.830" v="11652" actId="404"/>
        <pc:sldMkLst>
          <pc:docMk/>
          <pc:sldMk cId="1806585776" sldId="406"/>
        </pc:sldMkLst>
      </pc:sldChg>
      <pc:sldChg chg="addSp modSp mod modClrScheme chgLayout">
        <pc:chgData name="Häyry Marjo Poske" userId="d27b276a-e359-4652-8298-3c59a3175941" providerId="ADAL" clId="{DA4D2EF2-90C9-448A-8C81-1B3349DD8A70}" dt="2024-10-29T05:56:57.199" v="7580" actId="20577"/>
        <pc:sldMkLst>
          <pc:docMk/>
          <pc:sldMk cId="3221306267" sldId="411"/>
        </pc:sldMkLst>
      </pc:sldChg>
      <pc:sldChg chg="del ord">
        <pc:chgData name="Häyry Marjo Poske" userId="d27b276a-e359-4652-8298-3c59a3175941" providerId="ADAL" clId="{DA4D2EF2-90C9-448A-8C81-1B3349DD8A70}" dt="2024-10-29T06:04:15.225" v="7930" actId="47"/>
        <pc:sldMkLst>
          <pc:docMk/>
          <pc:sldMk cId="1304160738" sldId="413"/>
        </pc:sldMkLst>
      </pc:sldChg>
      <pc:sldChg chg="addSp modSp mod modClrScheme chgLayout">
        <pc:chgData name="Häyry Marjo Poske" userId="d27b276a-e359-4652-8298-3c59a3175941" providerId="ADAL" clId="{DA4D2EF2-90C9-448A-8C81-1B3349DD8A70}" dt="2024-10-29T05:57:28.767" v="7664" actId="20577"/>
        <pc:sldMkLst>
          <pc:docMk/>
          <pc:sldMk cId="2014789657" sldId="417"/>
        </pc:sldMkLst>
      </pc:sldChg>
      <pc:sldChg chg="modSp mod modNotesTx">
        <pc:chgData name="Häyry Marjo Poske" userId="d27b276a-e359-4652-8298-3c59a3175941" providerId="ADAL" clId="{DA4D2EF2-90C9-448A-8C81-1B3349DD8A70}" dt="2024-10-07T05:45:16.781" v="778" actId="20577"/>
        <pc:sldMkLst>
          <pc:docMk/>
          <pc:sldMk cId="1311994037" sldId="422"/>
        </pc:sldMkLst>
      </pc:sldChg>
      <pc:sldChg chg="addSp delSp modSp add mod modNotesTx">
        <pc:chgData name="Häyry Marjo Poske" userId="d27b276a-e359-4652-8298-3c59a3175941" providerId="ADAL" clId="{DA4D2EF2-90C9-448A-8C81-1B3349DD8A70}" dt="2024-10-07T05:31:59.225" v="240" actId="20577"/>
        <pc:sldMkLst>
          <pc:docMk/>
          <pc:sldMk cId="3320816820" sldId="438"/>
        </pc:sldMkLst>
      </pc:sldChg>
      <pc:sldChg chg="modNotesTx">
        <pc:chgData name="Häyry Marjo Poske" userId="d27b276a-e359-4652-8298-3c59a3175941" providerId="ADAL" clId="{DA4D2EF2-90C9-448A-8C81-1B3349DD8A70}" dt="2024-10-29T08:18:46.265" v="8397" actId="20577"/>
        <pc:sldMkLst>
          <pc:docMk/>
          <pc:sldMk cId="785664095" sldId="439"/>
        </pc:sldMkLst>
      </pc:sldChg>
      <pc:sldChg chg="modSp del mod modNotesTx">
        <pc:chgData name="Häyry Marjo Poske" userId="d27b276a-e359-4652-8298-3c59a3175941" providerId="ADAL" clId="{DA4D2EF2-90C9-448A-8C81-1B3349DD8A70}" dt="2024-11-01T06:13:34.301" v="12532" actId="47"/>
        <pc:sldMkLst>
          <pc:docMk/>
          <pc:sldMk cId="310382432" sldId="440"/>
        </pc:sldMkLst>
      </pc:sldChg>
      <pc:sldChg chg="addSp delSp modSp mod ord modClrScheme chgLayout modNotesTx">
        <pc:chgData name="Häyry Marjo Poske" userId="d27b276a-e359-4652-8298-3c59a3175941" providerId="ADAL" clId="{DA4D2EF2-90C9-448A-8C81-1B3349DD8A70}" dt="2024-10-29T13:34:21.295" v="11632" actId="6549"/>
        <pc:sldMkLst>
          <pc:docMk/>
          <pc:sldMk cId="3159253602" sldId="441"/>
        </pc:sldMkLst>
      </pc:sldChg>
      <pc:sldChg chg="addSp delSp modSp mod ord modNotesTx">
        <pc:chgData name="Häyry Marjo Poske" userId="d27b276a-e359-4652-8298-3c59a3175941" providerId="ADAL" clId="{DA4D2EF2-90C9-448A-8C81-1B3349DD8A70}" dt="2024-10-29T13:25:29.676" v="11084"/>
        <pc:sldMkLst>
          <pc:docMk/>
          <pc:sldMk cId="226362984" sldId="442"/>
        </pc:sldMkLst>
      </pc:sldChg>
      <pc:sldChg chg="modSp del mod">
        <pc:chgData name="Häyry Marjo Poske" userId="d27b276a-e359-4652-8298-3c59a3175941" providerId="ADAL" clId="{DA4D2EF2-90C9-448A-8C81-1B3349DD8A70}" dt="2024-10-29T06:06:45.555" v="7937" actId="47"/>
        <pc:sldMkLst>
          <pc:docMk/>
          <pc:sldMk cId="3864396192" sldId="444"/>
        </pc:sldMkLst>
      </pc:sldChg>
      <pc:sldChg chg="modNotesTx">
        <pc:chgData name="Häyry Marjo Poske" userId="d27b276a-e359-4652-8298-3c59a3175941" providerId="ADAL" clId="{DA4D2EF2-90C9-448A-8C81-1B3349DD8A70}" dt="2024-10-29T08:20:45.875" v="8399" actId="20577"/>
        <pc:sldMkLst>
          <pc:docMk/>
          <pc:sldMk cId="3180528768" sldId="446"/>
        </pc:sldMkLst>
      </pc:sldChg>
      <pc:sldChg chg="del ord">
        <pc:chgData name="Häyry Marjo Poske" userId="d27b276a-e359-4652-8298-3c59a3175941" providerId="ADAL" clId="{DA4D2EF2-90C9-448A-8C81-1B3349DD8A70}" dt="2024-10-29T08:22:40.290" v="8454" actId="47"/>
        <pc:sldMkLst>
          <pc:docMk/>
          <pc:sldMk cId="1481744289" sldId="447"/>
        </pc:sldMkLst>
      </pc:sldChg>
      <pc:sldChg chg="del ord">
        <pc:chgData name="Häyry Marjo Poske" userId="d27b276a-e359-4652-8298-3c59a3175941" providerId="ADAL" clId="{DA4D2EF2-90C9-448A-8C81-1B3349DD8A70}" dt="2024-10-29T08:22:41.515" v="8455" actId="47"/>
        <pc:sldMkLst>
          <pc:docMk/>
          <pc:sldMk cId="2396299918" sldId="448"/>
        </pc:sldMkLst>
      </pc:sldChg>
      <pc:sldChg chg="del">
        <pc:chgData name="Häyry Marjo Poske" userId="d27b276a-e359-4652-8298-3c59a3175941" providerId="ADAL" clId="{DA4D2EF2-90C9-448A-8C81-1B3349DD8A70}" dt="2024-10-29T05:55:20.421" v="7501" actId="47"/>
        <pc:sldMkLst>
          <pc:docMk/>
          <pc:sldMk cId="4143831594" sldId="449"/>
        </pc:sldMkLst>
      </pc:sldChg>
      <pc:sldChg chg="del">
        <pc:chgData name="Häyry Marjo Poske" userId="d27b276a-e359-4652-8298-3c59a3175941" providerId="ADAL" clId="{DA4D2EF2-90C9-448A-8C81-1B3349DD8A70}" dt="2024-10-29T05:55:21.571" v="7502" actId="47"/>
        <pc:sldMkLst>
          <pc:docMk/>
          <pc:sldMk cId="324920106" sldId="450"/>
        </pc:sldMkLst>
      </pc:sldChg>
      <pc:sldChg chg="del">
        <pc:chgData name="Häyry Marjo Poske" userId="d27b276a-e359-4652-8298-3c59a3175941" providerId="ADAL" clId="{DA4D2EF2-90C9-448A-8C81-1B3349DD8A70}" dt="2024-10-29T05:55:22.343" v="7503" actId="47"/>
        <pc:sldMkLst>
          <pc:docMk/>
          <pc:sldMk cId="2782652780" sldId="451"/>
        </pc:sldMkLst>
      </pc:sldChg>
      <pc:sldChg chg="del ord">
        <pc:chgData name="Häyry Marjo Poske" userId="d27b276a-e359-4652-8298-3c59a3175941" providerId="ADAL" clId="{DA4D2EF2-90C9-448A-8C81-1B3349DD8A70}" dt="2024-10-29T08:22:42.785" v="8456" actId="47"/>
        <pc:sldMkLst>
          <pc:docMk/>
          <pc:sldMk cId="1186325278" sldId="452"/>
        </pc:sldMkLst>
      </pc:sldChg>
      <pc:sldChg chg="del">
        <pc:chgData name="Häyry Marjo Poske" userId="d27b276a-e359-4652-8298-3c59a3175941" providerId="ADAL" clId="{DA4D2EF2-90C9-448A-8C81-1B3349DD8A70}" dt="2024-10-29T06:06:10.094" v="7931" actId="47"/>
        <pc:sldMkLst>
          <pc:docMk/>
          <pc:sldMk cId="2524262921" sldId="453"/>
        </pc:sldMkLst>
      </pc:sldChg>
      <pc:sldChg chg="add del">
        <pc:chgData name="Häyry Marjo Poske" userId="d27b276a-e359-4652-8298-3c59a3175941" providerId="ADAL" clId="{DA4D2EF2-90C9-448A-8C81-1B3349DD8A70}" dt="2024-10-17T07:19:25.772" v="7409"/>
        <pc:sldMkLst>
          <pc:docMk/>
          <pc:sldMk cId="160710656" sldId="456"/>
        </pc:sldMkLst>
      </pc:sldChg>
      <pc:sldChg chg="modSp add mod ord">
        <pc:chgData name="Häyry Marjo Poske" userId="d27b276a-e359-4652-8298-3c59a3175941" providerId="ADAL" clId="{DA4D2EF2-90C9-448A-8C81-1B3349DD8A70}" dt="2024-11-01T06:41:12.604" v="13383" actId="20577"/>
        <pc:sldMkLst>
          <pc:docMk/>
          <pc:sldMk cId="1977326858" sldId="456"/>
        </pc:sldMkLst>
      </pc:sldChg>
      <pc:sldChg chg="add del">
        <pc:chgData name="Häyry Marjo Poske" userId="d27b276a-e359-4652-8298-3c59a3175941" providerId="ADAL" clId="{DA4D2EF2-90C9-448A-8C81-1B3349DD8A70}" dt="2024-10-17T07:19:25.772" v="7409"/>
        <pc:sldMkLst>
          <pc:docMk/>
          <pc:sldMk cId="145963641" sldId="457"/>
        </pc:sldMkLst>
      </pc:sldChg>
      <pc:sldChg chg="add">
        <pc:chgData name="Häyry Marjo Poske" userId="d27b276a-e359-4652-8298-3c59a3175941" providerId="ADAL" clId="{DA4D2EF2-90C9-448A-8C81-1B3349DD8A70}" dt="2024-10-29T06:01:43.741" v="7913"/>
        <pc:sldMkLst>
          <pc:docMk/>
          <pc:sldMk cId="2453830900" sldId="457"/>
        </pc:sldMkLst>
      </pc:sldChg>
      <pc:sldChg chg="add del">
        <pc:chgData name="Häyry Marjo Poske" userId="d27b276a-e359-4652-8298-3c59a3175941" providerId="ADAL" clId="{DA4D2EF2-90C9-448A-8C81-1B3349DD8A70}" dt="2024-10-17T07:19:25.772" v="7409"/>
        <pc:sldMkLst>
          <pc:docMk/>
          <pc:sldMk cId="2912212796" sldId="458"/>
        </pc:sldMkLst>
      </pc:sldChg>
      <pc:sldChg chg="add">
        <pc:chgData name="Häyry Marjo Poske" userId="d27b276a-e359-4652-8298-3c59a3175941" providerId="ADAL" clId="{DA4D2EF2-90C9-448A-8C81-1B3349DD8A70}" dt="2024-10-29T06:02:58.730" v="7919"/>
        <pc:sldMkLst>
          <pc:docMk/>
          <pc:sldMk cId="3205825466" sldId="458"/>
        </pc:sldMkLst>
      </pc:sldChg>
      <pc:sldChg chg="add">
        <pc:chgData name="Häyry Marjo Poske" userId="d27b276a-e359-4652-8298-3c59a3175941" providerId="ADAL" clId="{DA4D2EF2-90C9-448A-8C81-1B3349DD8A70}" dt="2024-10-29T06:03:05.786" v="7921"/>
        <pc:sldMkLst>
          <pc:docMk/>
          <pc:sldMk cId="898992768" sldId="459"/>
        </pc:sldMkLst>
      </pc:sldChg>
      <pc:sldChg chg="add del">
        <pc:chgData name="Häyry Marjo Poske" userId="d27b276a-e359-4652-8298-3c59a3175941" providerId="ADAL" clId="{DA4D2EF2-90C9-448A-8C81-1B3349DD8A70}" dt="2024-10-17T07:19:25.772" v="7409"/>
        <pc:sldMkLst>
          <pc:docMk/>
          <pc:sldMk cId="2412746784" sldId="459"/>
        </pc:sldMkLst>
      </pc:sldChg>
      <pc:sldChg chg="add">
        <pc:chgData name="Häyry Marjo Poske" userId="d27b276a-e359-4652-8298-3c59a3175941" providerId="ADAL" clId="{DA4D2EF2-90C9-448A-8C81-1B3349DD8A70}" dt="2024-10-29T06:04:02.514" v="7927"/>
        <pc:sldMkLst>
          <pc:docMk/>
          <pc:sldMk cId="1362777784" sldId="460"/>
        </pc:sldMkLst>
      </pc:sldChg>
      <pc:sldChg chg="add">
        <pc:chgData name="Häyry Marjo Poske" userId="d27b276a-e359-4652-8298-3c59a3175941" providerId="ADAL" clId="{DA4D2EF2-90C9-448A-8C81-1B3349DD8A70}" dt="2024-10-29T06:04:02.514" v="7927"/>
        <pc:sldMkLst>
          <pc:docMk/>
          <pc:sldMk cId="664962878" sldId="461"/>
        </pc:sldMkLst>
      </pc:sldChg>
      <pc:sldChg chg="add del">
        <pc:chgData name="Häyry Marjo Poske" userId="d27b276a-e359-4652-8298-3c59a3175941" providerId="ADAL" clId="{DA4D2EF2-90C9-448A-8C81-1B3349DD8A70}" dt="2024-10-29T06:04:08.712" v="7928" actId="47"/>
        <pc:sldMkLst>
          <pc:docMk/>
          <pc:sldMk cId="2810360483" sldId="462"/>
        </pc:sldMkLst>
      </pc:sldChg>
      <pc:sldChg chg="modSp add mod modShow">
        <pc:chgData name="Häyry Marjo Poske" userId="d27b276a-e359-4652-8298-3c59a3175941" providerId="ADAL" clId="{DA4D2EF2-90C9-448A-8C81-1B3349DD8A70}" dt="2024-11-01T06:38:54.326" v="13303" actId="20577"/>
        <pc:sldMkLst>
          <pc:docMk/>
          <pc:sldMk cId="3934068196" sldId="462"/>
        </pc:sldMkLst>
      </pc:sldChg>
      <pc:sldChg chg="add del">
        <pc:chgData name="Häyry Marjo Poske" userId="d27b276a-e359-4652-8298-3c59a3175941" providerId="ADAL" clId="{DA4D2EF2-90C9-448A-8C81-1B3349DD8A70}" dt="2024-10-29T06:04:12.932" v="7929" actId="47"/>
        <pc:sldMkLst>
          <pc:docMk/>
          <pc:sldMk cId="3149597026" sldId="463"/>
        </pc:sldMkLst>
      </pc:sldChg>
      <pc:sldChg chg="modSp new del mod ord">
        <pc:chgData name="Häyry Marjo Poske" userId="d27b276a-e359-4652-8298-3c59a3175941" providerId="ADAL" clId="{DA4D2EF2-90C9-448A-8C81-1B3349DD8A70}" dt="2024-10-29T12:55:00.936" v="10721" actId="47"/>
        <pc:sldMkLst>
          <pc:docMk/>
          <pc:sldMk cId="3883703849" sldId="463"/>
        </pc:sldMkLst>
      </pc:sldChg>
      <pc:sldChg chg="delSp modSp add del mod ord modClrScheme chgLayout">
        <pc:chgData name="Häyry Marjo Poske" userId="d27b276a-e359-4652-8298-3c59a3175941" providerId="ADAL" clId="{DA4D2EF2-90C9-448A-8C81-1B3349DD8A70}" dt="2024-10-29T13:27:55.445" v="11119" actId="47"/>
        <pc:sldMkLst>
          <pc:docMk/>
          <pc:sldMk cId="0" sldId="464"/>
        </pc:sldMkLst>
      </pc:sldChg>
      <pc:sldChg chg="addSp delSp modSp add mod modNotesTx">
        <pc:chgData name="Häyry Marjo Poske" userId="d27b276a-e359-4652-8298-3c59a3175941" providerId="ADAL" clId="{DA4D2EF2-90C9-448A-8C81-1B3349DD8A70}" dt="2024-10-29T13:35:43.055" v="11647" actId="5793"/>
        <pc:sldMkLst>
          <pc:docMk/>
          <pc:sldMk cId="483879663" sldId="465"/>
        </pc:sldMkLst>
      </pc:sldChg>
      <pc:sldChg chg="addSp delSp modSp add mod ord modClrScheme chgLayout modNotesTx">
        <pc:chgData name="Häyry Marjo Poske" userId="d27b276a-e359-4652-8298-3c59a3175941" providerId="ADAL" clId="{DA4D2EF2-90C9-448A-8C81-1B3349DD8A70}" dt="2024-11-01T06:12:56.911" v="12531" actId="20577"/>
        <pc:sldMkLst>
          <pc:docMk/>
          <pc:sldMk cId="3988370024" sldId="466"/>
        </pc:sldMkLst>
      </pc:sldChg>
      <pc:sldChg chg="modSp add mod modNotesTx">
        <pc:chgData name="Häyry Marjo Poske" userId="d27b276a-e359-4652-8298-3c59a3175941" providerId="ADAL" clId="{DA4D2EF2-90C9-448A-8C81-1B3349DD8A70}" dt="2024-11-01T06:14:02.257" v="12575" actId="20577"/>
        <pc:sldMkLst>
          <pc:docMk/>
          <pc:sldMk cId="958843933" sldId="467"/>
        </pc:sldMkLst>
      </pc:sldChg>
      <pc:sldChg chg="addSp delSp modSp add del mod">
        <pc:chgData name="Häyry Marjo Poske" userId="d27b276a-e359-4652-8298-3c59a3175941" providerId="ADAL" clId="{DA4D2EF2-90C9-448A-8C81-1B3349DD8A70}" dt="2024-11-01T06:37:51.293" v="13217" actId="47"/>
        <pc:sldMkLst>
          <pc:docMk/>
          <pc:sldMk cId="3280914252" sldId="468"/>
        </pc:sldMkLst>
      </pc:sldChg>
      <pc:sldChg chg="addSp modSp add mod ord modNotesTx">
        <pc:chgData name="Häyry Marjo Poske" userId="d27b276a-e359-4652-8298-3c59a3175941" providerId="ADAL" clId="{DA4D2EF2-90C9-448A-8C81-1B3349DD8A70}" dt="2024-11-01T06:37:43.467" v="13216" actId="20577"/>
        <pc:sldMkLst>
          <pc:docMk/>
          <pc:sldMk cId="3353551878" sldId="469"/>
        </pc:sldMkLst>
      </pc:sldChg>
      <pc:sldMasterChg chg="delSldLayout">
        <pc:chgData name="Häyry Marjo Poske" userId="d27b276a-e359-4652-8298-3c59a3175941" providerId="ADAL" clId="{DA4D2EF2-90C9-448A-8C81-1B3349DD8A70}" dt="2024-10-29T13:27:55.445" v="11119" actId="47"/>
        <pc:sldMasterMkLst>
          <pc:docMk/>
          <pc:sldMasterMk cId="0" sldId="2147483648"/>
        </pc:sldMasterMkLst>
        <pc:sldLayoutChg chg="del">
          <pc:chgData name="Häyry Marjo Poske" userId="d27b276a-e359-4652-8298-3c59a3175941" providerId="ADAL" clId="{DA4D2EF2-90C9-448A-8C81-1B3349DD8A70}" dt="2024-10-29T13:27:55.445" v="11119" actId="47"/>
          <pc:sldLayoutMkLst>
            <pc:docMk/>
            <pc:sldMasterMk cId="0" sldId="2147483648"/>
            <pc:sldLayoutMk cId="1948913152" sldId="2147483761"/>
          </pc:sldLayoutMkLst>
        </pc:sldLayoutChg>
      </pc:sldMasterChg>
      <pc:sldMasterChg chg="del delSldLayout">
        <pc:chgData name="Häyry Marjo Poske" userId="d27b276a-e359-4652-8298-3c59a3175941" providerId="ADAL" clId="{DA4D2EF2-90C9-448A-8C81-1B3349DD8A70}" dt="2024-10-29T08:22:42.785" v="8456" actId="47"/>
        <pc:sldMasterMkLst>
          <pc:docMk/>
          <pc:sldMasterMk cId="2208599206" sldId="2147483761"/>
        </pc:sldMasterMkLst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919924465" sldId="2147483762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1642928475" sldId="2147483763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1454055813" sldId="2147483764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2723649612" sldId="2147483765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379422057" sldId="2147483766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3925143390" sldId="2147483767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2287070903" sldId="2147483768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955739374" sldId="2147483769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3187134915" sldId="2147483770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99082227" sldId="2147483771"/>
          </pc:sldLayoutMkLst>
        </pc:sldLayoutChg>
        <pc:sldLayoutChg chg="del">
          <pc:chgData name="Häyry Marjo Poske" userId="d27b276a-e359-4652-8298-3c59a3175941" providerId="ADAL" clId="{DA4D2EF2-90C9-448A-8C81-1B3349DD8A70}" dt="2024-10-29T08:22:42.785" v="8456" actId="47"/>
          <pc:sldLayoutMkLst>
            <pc:docMk/>
            <pc:sldMasterMk cId="2208599206" sldId="2147483761"/>
            <pc:sldLayoutMk cId="2613160784" sldId="2147483772"/>
          </pc:sldLayoutMkLst>
        </pc:sldLayoutChg>
      </pc:sldMasterChg>
    </pc:docChg>
  </pc:docChgLst>
  <pc:docChgLst>
    <pc:chgData name="Vuomajoki Pilvi Lapin hyvinvointialue" userId="S::pilvi.vuomajoki@lapha.fi::60d87394-98b4-48bf-b92d-e9dabc40c515" providerId="AD" clId="Web-{25D4A116-25FE-7E07-9460-9560230C7EB5}"/>
    <pc:docChg chg="modSld">
      <pc:chgData name="Vuomajoki Pilvi Lapin hyvinvointialue" userId="S::pilvi.vuomajoki@lapha.fi::60d87394-98b4-48bf-b92d-e9dabc40c515" providerId="AD" clId="Web-{25D4A116-25FE-7E07-9460-9560230C7EB5}" dt="2024-09-18T06:46:03.626" v="7"/>
      <pc:docMkLst>
        <pc:docMk/>
      </pc:docMkLst>
      <pc:sldChg chg="addSp delSp modSp">
        <pc:chgData name="Vuomajoki Pilvi Lapin hyvinvointialue" userId="S::pilvi.vuomajoki@lapha.fi::60d87394-98b4-48bf-b92d-e9dabc40c515" providerId="AD" clId="Web-{25D4A116-25FE-7E07-9460-9560230C7EB5}" dt="2024-09-18T06:46:03.626" v="7"/>
        <pc:sldMkLst>
          <pc:docMk/>
          <pc:sldMk cId="0" sldId="256"/>
        </pc:sldMkLst>
      </pc:sldChg>
    </pc:docChg>
  </pc:docChgLst>
  <pc:docChgLst>
    <pc:chgData name="Häyry Marjo Poske" userId="S::marjo.hayry@poske.fi::d27b276a-e359-4652-8298-3c59a3175941" providerId="AD" clId="Web-{0DE19A23-FBB8-4FF2-B41A-AD671AC47CAF}"/>
    <pc:docChg chg="modSld">
      <pc:chgData name="Häyry Marjo Poske" userId="S::marjo.hayry@poske.fi::d27b276a-e359-4652-8298-3c59a3175941" providerId="AD" clId="Web-{0DE19A23-FBB8-4FF2-B41A-AD671AC47CAF}" dt="2024-12-09T10:35:12.143" v="0"/>
      <pc:docMkLst>
        <pc:docMk/>
      </pc:docMkLst>
      <pc:sldChg chg="mod modShow">
        <pc:chgData name="Häyry Marjo Poske" userId="S::marjo.hayry@poske.fi::d27b276a-e359-4652-8298-3c59a3175941" providerId="AD" clId="Web-{0DE19A23-FBB8-4FF2-B41A-AD671AC47CAF}" dt="2024-12-09T10:35:12.143" v="0"/>
        <pc:sldMkLst>
          <pc:docMk/>
          <pc:sldMk cId="226362984" sldId="442"/>
        </pc:sldMkLst>
      </pc:sldChg>
    </pc:docChg>
  </pc:docChgLst>
  <pc:docChgLst>
    <pc:chgData name="Häyry Marjo Poske" userId="d27b276a-e359-4652-8298-3c59a3175941" providerId="ADAL" clId="{B9D631F9-3418-4156-BD80-CCFBEB8A5056}"/>
    <pc:docChg chg="modSld sldOrd">
      <pc:chgData name="Häyry Marjo Poske" userId="d27b276a-e359-4652-8298-3c59a3175941" providerId="ADAL" clId="{B9D631F9-3418-4156-BD80-CCFBEB8A5056}" dt="2024-11-13T06:02:20.151" v="180" actId="20577"/>
      <pc:docMkLst>
        <pc:docMk/>
      </pc:docMkLst>
      <pc:sldChg chg="modNotesTx">
        <pc:chgData name="Häyry Marjo Poske" userId="d27b276a-e359-4652-8298-3c59a3175941" providerId="ADAL" clId="{B9D631F9-3418-4156-BD80-CCFBEB8A5056}" dt="2024-11-13T06:02:20.151" v="180" actId="20577"/>
        <pc:sldMkLst>
          <pc:docMk/>
          <pc:sldMk cId="3630539900" sldId="267"/>
        </pc:sldMkLst>
      </pc:sldChg>
      <pc:sldChg chg="ord">
        <pc:chgData name="Häyry Marjo Poske" userId="d27b276a-e359-4652-8298-3c59a3175941" providerId="ADAL" clId="{B9D631F9-3418-4156-BD80-CCFBEB8A5056}" dt="2024-11-13T05:57:56.206" v="1"/>
        <pc:sldMkLst>
          <pc:docMk/>
          <pc:sldMk cId="3986471018" sldId="268"/>
        </pc:sldMkLst>
      </pc:sldChg>
    </pc:docChg>
  </pc:docChgLst>
  <pc:docChgLst>
    <pc:chgData name="Vuomajoki Pilvi Lapin hyvinvointialue" userId="S::pilvi.vuomajoki@lapha.fi::60d87394-98b4-48bf-b92d-e9dabc40c515" providerId="AD" clId="Web-{24B2B2C6-38F0-5F8E-009D-55E73301247E}"/>
    <pc:docChg chg="addSld modSld">
      <pc:chgData name="Vuomajoki Pilvi Lapin hyvinvointialue" userId="S::pilvi.vuomajoki@lapha.fi::60d87394-98b4-48bf-b92d-e9dabc40c515" providerId="AD" clId="Web-{24B2B2C6-38F0-5F8E-009D-55E73301247E}" dt="2024-10-07T06:35:12.843" v="50"/>
      <pc:docMkLst>
        <pc:docMk/>
      </pc:docMkLst>
      <pc:sldChg chg="modSp">
        <pc:chgData name="Vuomajoki Pilvi Lapin hyvinvointialue" userId="S::pilvi.vuomajoki@lapha.fi::60d87394-98b4-48bf-b92d-e9dabc40c515" providerId="AD" clId="Web-{24B2B2C6-38F0-5F8E-009D-55E73301247E}" dt="2024-10-07T06:26:38.984" v="26" actId="20577"/>
        <pc:sldMkLst>
          <pc:docMk/>
          <pc:sldMk cId="0" sldId="284"/>
        </pc:sldMkLst>
      </pc:sldChg>
      <pc:sldChg chg="modNotes">
        <pc:chgData name="Vuomajoki Pilvi Lapin hyvinvointialue" userId="S::pilvi.vuomajoki@lapha.fi::60d87394-98b4-48bf-b92d-e9dabc40c515" providerId="AD" clId="Web-{24B2B2C6-38F0-5F8E-009D-55E73301247E}" dt="2024-10-07T06:35:12.843" v="50"/>
        <pc:sldMkLst>
          <pc:docMk/>
          <pc:sldMk cId="827968358" sldId="377"/>
        </pc:sldMkLst>
      </pc:sldChg>
      <pc:sldChg chg="modSp">
        <pc:chgData name="Vuomajoki Pilvi Lapin hyvinvointialue" userId="S::pilvi.vuomajoki@lapha.fi::60d87394-98b4-48bf-b92d-e9dabc40c515" providerId="AD" clId="Web-{24B2B2C6-38F0-5F8E-009D-55E73301247E}" dt="2024-10-07T06:23:31.540" v="1" actId="20577"/>
        <pc:sldMkLst>
          <pc:docMk/>
          <pc:sldMk cId="747443380" sldId="396"/>
        </pc:sldMkLst>
      </pc:sldChg>
      <pc:sldChg chg="modSp add replId modNotes">
        <pc:chgData name="Vuomajoki Pilvi Lapin hyvinvointialue" userId="S::pilvi.vuomajoki@lapha.fi::60d87394-98b4-48bf-b92d-e9dabc40c515" providerId="AD" clId="Web-{24B2B2C6-38F0-5F8E-009D-55E73301247E}" dt="2024-10-07T06:33:35.465" v="40"/>
        <pc:sldMkLst>
          <pc:docMk/>
          <pc:sldMk cId="785664095" sldId="439"/>
        </pc:sldMkLst>
      </pc:sldChg>
      <pc:sldChg chg="add replId">
        <pc:chgData name="Vuomajoki Pilvi Lapin hyvinvointialue" userId="S::pilvi.vuomajoki@lapha.fi::60d87394-98b4-48bf-b92d-e9dabc40c515" providerId="AD" clId="Web-{24B2B2C6-38F0-5F8E-009D-55E73301247E}" dt="2024-10-07T06:24:10.432" v="4"/>
        <pc:sldMkLst>
          <pc:docMk/>
          <pc:sldMk cId="310382432" sldId="440"/>
        </pc:sldMkLst>
      </pc:sldChg>
      <pc:sldChg chg="modSp add replId">
        <pc:chgData name="Vuomajoki Pilvi Lapin hyvinvointialue" userId="S::pilvi.vuomajoki@lapha.fi::60d87394-98b4-48bf-b92d-e9dabc40c515" providerId="AD" clId="Web-{24B2B2C6-38F0-5F8E-009D-55E73301247E}" dt="2024-10-07T06:24:41.293" v="6" actId="20577"/>
        <pc:sldMkLst>
          <pc:docMk/>
          <pc:sldMk cId="3159253602" sldId="441"/>
        </pc:sldMkLst>
      </pc:sldChg>
      <pc:sldChg chg="add replId">
        <pc:chgData name="Vuomajoki Pilvi Lapin hyvinvointialue" userId="S::pilvi.vuomajoki@lapha.fi::60d87394-98b4-48bf-b92d-e9dabc40c515" providerId="AD" clId="Web-{24B2B2C6-38F0-5F8E-009D-55E73301247E}" dt="2024-10-07T06:24:48.746" v="7"/>
        <pc:sldMkLst>
          <pc:docMk/>
          <pc:sldMk cId="226362984" sldId="442"/>
        </pc:sldMkLst>
      </pc:sldChg>
    </pc:docChg>
  </pc:docChgLst>
  <pc:docChgLst>
    <pc:chgData name="Häyry Marjo Poske" userId="d27b276a-e359-4652-8298-3c59a3175941" providerId="ADAL" clId="{2FD47C1C-E972-437A-BC5D-19E0061F33DF}"/>
    <pc:docChg chg="undo redo custSel addSld delSld modSld sldOrd">
      <pc:chgData name="Häyry Marjo Poske" userId="d27b276a-e359-4652-8298-3c59a3175941" providerId="ADAL" clId="{2FD47C1C-E972-437A-BC5D-19E0061F33DF}" dt="2024-09-09T06:48:07.152" v="1966" actId="6549"/>
      <pc:docMkLst>
        <pc:docMk/>
      </pc:docMkLst>
      <pc:sldChg chg="addSp">
        <pc:chgData name="Häyry Marjo Poske" userId="d27b276a-e359-4652-8298-3c59a3175941" providerId="ADAL" clId="{2FD47C1C-E972-437A-BC5D-19E0061F33DF}" dt="2024-09-09T06:42:33.678" v="1850"/>
        <pc:sldMkLst>
          <pc:docMk/>
          <pc:sldMk cId="0" sldId="258"/>
        </pc:sldMkLst>
      </pc:sldChg>
      <pc:sldChg chg="delSp modSp mod">
        <pc:chgData name="Häyry Marjo Poske" userId="d27b276a-e359-4652-8298-3c59a3175941" providerId="ADAL" clId="{2FD47C1C-E972-437A-BC5D-19E0061F33DF}" dt="2024-09-09T05:38:18.558" v="626" actId="207"/>
        <pc:sldMkLst>
          <pc:docMk/>
          <pc:sldMk cId="3978844870" sldId="315"/>
        </pc:sldMkLst>
      </pc:sldChg>
      <pc:sldChg chg="modSp mod">
        <pc:chgData name="Häyry Marjo Poske" userId="d27b276a-e359-4652-8298-3c59a3175941" providerId="ADAL" clId="{2FD47C1C-E972-437A-BC5D-19E0061F33DF}" dt="2024-09-09T05:23:56.415" v="5" actId="20577"/>
        <pc:sldMkLst>
          <pc:docMk/>
          <pc:sldMk cId="738611903" sldId="318"/>
        </pc:sldMkLst>
      </pc:sldChg>
      <pc:sldChg chg="modSp mod">
        <pc:chgData name="Häyry Marjo Poske" userId="d27b276a-e359-4652-8298-3c59a3175941" providerId="ADAL" clId="{2FD47C1C-E972-437A-BC5D-19E0061F33DF}" dt="2024-09-09T05:28:30.166" v="30" actId="20577"/>
        <pc:sldMkLst>
          <pc:docMk/>
          <pc:sldMk cId="1853175111" sldId="324"/>
        </pc:sldMkLst>
      </pc:sldChg>
      <pc:sldChg chg="modSp mod">
        <pc:chgData name="Häyry Marjo Poske" userId="d27b276a-e359-4652-8298-3c59a3175941" providerId="ADAL" clId="{2FD47C1C-E972-437A-BC5D-19E0061F33DF}" dt="2024-09-09T05:29:39.786" v="64" actId="20577"/>
        <pc:sldMkLst>
          <pc:docMk/>
          <pc:sldMk cId="1662172777" sldId="325"/>
        </pc:sldMkLst>
      </pc:sldChg>
      <pc:sldChg chg="modSp mod ord">
        <pc:chgData name="Häyry Marjo Poske" userId="d27b276a-e359-4652-8298-3c59a3175941" providerId="ADAL" clId="{2FD47C1C-E972-437A-BC5D-19E0061F33DF}" dt="2024-09-09T05:46:23.384" v="1065" actId="20577"/>
        <pc:sldMkLst>
          <pc:docMk/>
          <pc:sldMk cId="2719738708" sldId="327"/>
        </pc:sldMkLst>
      </pc:sldChg>
      <pc:sldChg chg="modSp mod">
        <pc:chgData name="Häyry Marjo Poske" userId="d27b276a-e359-4652-8298-3c59a3175941" providerId="ADAL" clId="{2FD47C1C-E972-437A-BC5D-19E0061F33DF}" dt="2024-09-09T05:53:41.319" v="1075" actId="20577"/>
        <pc:sldMkLst>
          <pc:docMk/>
          <pc:sldMk cId="203647824" sldId="329"/>
        </pc:sldMkLst>
      </pc:sldChg>
      <pc:sldChg chg="modSp mod ord">
        <pc:chgData name="Häyry Marjo Poske" userId="d27b276a-e359-4652-8298-3c59a3175941" providerId="ADAL" clId="{2FD47C1C-E972-437A-BC5D-19E0061F33DF}" dt="2024-09-09T06:03:43.218" v="1178" actId="20577"/>
        <pc:sldMkLst>
          <pc:docMk/>
          <pc:sldMk cId="2650682693" sldId="331"/>
        </pc:sldMkLst>
      </pc:sldChg>
      <pc:sldChg chg="ord">
        <pc:chgData name="Häyry Marjo Poske" userId="d27b276a-e359-4652-8298-3c59a3175941" providerId="ADAL" clId="{2FD47C1C-E972-437A-BC5D-19E0061F33DF}" dt="2024-09-09T05:59:05.256" v="1126"/>
        <pc:sldMkLst>
          <pc:docMk/>
          <pc:sldMk cId="398917666" sldId="332"/>
        </pc:sldMkLst>
      </pc:sldChg>
      <pc:sldChg chg="addSp modSp new del mod">
        <pc:chgData name="Häyry Marjo Poske" userId="d27b276a-e359-4652-8298-3c59a3175941" providerId="ADAL" clId="{2FD47C1C-E972-437A-BC5D-19E0061F33DF}" dt="2024-09-09T05:54:54.418" v="1080" actId="680"/>
        <pc:sldMkLst>
          <pc:docMk/>
          <pc:sldMk cId="1024597568" sldId="339"/>
        </pc:sldMkLst>
      </pc:sldChg>
      <pc:sldChg chg="modSp new mod">
        <pc:chgData name="Häyry Marjo Poske" userId="d27b276a-e359-4652-8298-3c59a3175941" providerId="ADAL" clId="{2FD47C1C-E972-437A-BC5D-19E0061F33DF}" dt="2024-09-09T05:55:35.610" v="1085" actId="27636"/>
        <pc:sldMkLst>
          <pc:docMk/>
          <pc:sldMk cId="2617100229" sldId="339"/>
        </pc:sldMkLst>
      </pc:sldChg>
      <pc:sldChg chg="modSp new mod">
        <pc:chgData name="Häyry Marjo Poske" userId="d27b276a-e359-4652-8298-3c59a3175941" providerId="ADAL" clId="{2FD47C1C-E972-437A-BC5D-19E0061F33DF}" dt="2024-09-09T05:56:13.258" v="1090" actId="27636"/>
        <pc:sldMkLst>
          <pc:docMk/>
          <pc:sldMk cId="3124004026" sldId="340"/>
        </pc:sldMkLst>
      </pc:sldChg>
      <pc:sldChg chg="modSp new mod">
        <pc:chgData name="Häyry Marjo Poske" userId="d27b276a-e359-4652-8298-3c59a3175941" providerId="ADAL" clId="{2FD47C1C-E972-437A-BC5D-19E0061F33DF}" dt="2024-09-09T05:56:44.532" v="1096" actId="27636"/>
        <pc:sldMkLst>
          <pc:docMk/>
          <pc:sldMk cId="137243053" sldId="341"/>
        </pc:sldMkLst>
      </pc:sldChg>
      <pc:sldChg chg="modSp mod">
        <pc:chgData name="Häyry Marjo Poske" userId="d27b276a-e359-4652-8298-3c59a3175941" providerId="ADAL" clId="{2FD47C1C-E972-437A-BC5D-19E0061F33DF}" dt="2024-09-09T06:00:34.852" v="1164" actId="20577"/>
        <pc:sldMkLst>
          <pc:docMk/>
          <pc:sldMk cId="3646985689" sldId="342"/>
        </pc:sldMkLst>
      </pc:sldChg>
      <pc:sldChg chg="modSp new mod">
        <pc:chgData name="Häyry Marjo Poske" userId="d27b276a-e359-4652-8298-3c59a3175941" providerId="ADAL" clId="{2FD47C1C-E972-437A-BC5D-19E0061F33DF}" dt="2024-09-09T05:57:16.844" v="1101" actId="27636"/>
        <pc:sldMkLst>
          <pc:docMk/>
          <pc:sldMk cId="1073001849" sldId="343"/>
        </pc:sldMkLst>
      </pc:sldChg>
      <pc:sldChg chg="modSp mod">
        <pc:chgData name="Häyry Marjo Poske" userId="d27b276a-e359-4652-8298-3c59a3175941" providerId="ADAL" clId="{2FD47C1C-E972-437A-BC5D-19E0061F33DF}" dt="2024-09-09T06:35:31.167" v="1784" actId="20578"/>
        <pc:sldMkLst>
          <pc:docMk/>
          <pc:sldMk cId="2680247789" sldId="345"/>
        </pc:sldMkLst>
      </pc:sldChg>
      <pc:sldChg chg="modSp new mod">
        <pc:chgData name="Häyry Marjo Poske" userId="d27b276a-e359-4652-8298-3c59a3175941" providerId="ADAL" clId="{2FD47C1C-E972-437A-BC5D-19E0061F33DF}" dt="2024-09-09T05:58:25.111" v="1122" actId="20577"/>
        <pc:sldMkLst>
          <pc:docMk/>
          <pc:sldMk cId="706444168" sldId="346"/>
        </pc:sldMkLst>
      </pc:sldChg>
      <pc:sldChg chg="modSp new mod">
        <pc:chgData name="Häyry Marjo Poske" userId="d27b276a-e359-4652-8298-3c59a3175941" providerId="ADAL" clId="{2FD47C1C-E972-437A-BC5D-19E0061F33DF}" dt="2024-09-09T06:11:13.326" v="1256" actId="20577"/>
        <pc:sldMkLst>
          <pc:docMk/>
          <pc:sldMk cId="281525790" sldId="348"/>
        </pc:sldMkLst>
      </pc:sldChg>
      <pc:sldChg chg="modSp mod">
        <pc:chgData name="Häyry Marjo Poske" userId="d27b276a-e359-4652-8298-3c59a3175941" providerId="ADAL" clId="{2FD47C1C-E972-437A-BC5D-19E0061F33DF}" dt="2024-09-09T06:34:59.155" v="1739" actId="113"/>
        <pc:sldMkLst>
          <pc:docMk/>
          <pc:sldMk cId="3492337639" sldId="351"/>
        </pc:sldMkLst>
      </pc:sldChg>
      <pc:sldChg chg="del">
        <pc:chgData name="Häyry Marjo Poske" userId="d27b276a-e359-4652-8298-3c59a3175941" providerId="ADAL" clId="{2FD47C1C-E972-437A-BC5D-19E0061F33DF}" dt="2024-09-09T06:43:13.498" v="1853" actId="47"/>
        <pc:sldMkLst>
          <pc:docMk/>
          <pc:sldMk cId="4207534698" sldId="352"/>
        </pc:sldMkLst>
      </pc:sldChg>
      <pc:sldChg chg="modSp mod">
        <pc:chgData name="Häyry Marjo Poske" userId="d27b276a-e359-4652-8298-3c59a3175941" providerId="ADAL" clId="{2FD47C1C-E972-437A-BC5D-19E0061F33DF}" dt="2024-09-09T06:16:19.072" v="1380" actId="20577"/>
        <pc:sldMkLst>
          <pc:docMk/>
          <pc:sldMk cId="2638811684" sldId="354"/>
        </pc:sldMkLst>
      </pc:sldChg>
      <pc:sldChg chg="modSp add mod">
        <pc:chgData name="Häyry Marjo Poske" userId="d27b276a-e359-4652-8298-3c59a3175941" providerId="ADAL" clId="{2FD47C1C-E972-437A-BC5D-19E0061F33DF}" dt="2024-09-09T06:04:34.813" v="1215" actId="20577"/>
        <pc:sldMkLst>
          <pc:docMk/>
          <pc:sldMk cId="2623316762" sldId="355"/>
        </pc:sldMkLst>
      </pc:sldChg>
      <pc:sldChg chg="modSp new del mod ord">
        <pc:chgData name="Häyry Marjo Poske" userId="d27b276a-e359-4652-8298-3c59a3175941" providerId="ADAL" clId="{2FD47C1C-E972-437A-BC5D-19E0061F33DF}" dt="2024-09-09T06:15:43.539" v="1332" actId="47"/>
        <pc:sldMkLst>
          <pc:docMk/>
          <pc:sldMk cId="3166572825" sldId="356"/>
        </pc:sldMkLst>
      </pc:sldChg>
      <pc:sldChg chg="new del">
        <pc:chgData name="Häyry Marjo Poske" userId="d27b276a-e359-4652-8298-3c59a3175941" providerId="ADAL" clId="{2FD47C1C-E972-437A-BC5D-19E0061F33DF}" dt="2024-09-09T06:15:38.557" v="1331" actId="47"/>
        <pc:sldMkLst>
          <pc:docMk/>
          <pc:sldMk cId="1774848657" sldId="357"/>
        </pc:sldMkLst>
      </pc:sldChg>
      <pc:sldChg chg="modSp new mod">
        <pc:chgData name="Häyry Marjo Poske" userId="d27b276a-e359-4652-8298-3c59a3175941" providerId="ADAL" clId="{2FD47C1C-E972-437A-BC5D-19E0061F33DF}" dt="2024-09-09T06:29:37.806" v="1382" actId="27636"/>
        <pc:sldMkLst>
          <pc:docMk/>
          <pc:sldMk cId="3998974255" sldId="358"/>
        </pc:sldMkLst>
      </pc:sldChg>
      <pc:sldChg chg="modSp add mod">
        <pc:chgData name="Häyry Marjo Poske" userId="d27b276a-e359-4652-8298-3c59a3175941" providerId="ADAL" clId="{2FD47C1C-E972-437A-BC5D-19E0061F33DF}" dt="2024-09-09T06:30:07.163" v="1421" actId="20577"/>
        <pc:sldMkLst>
          <pc:docMk/>
          <pc:sldMk cId="2903537245" sldId="360"/>
        </pc:sldMkLst>
      </pc:sldChg>
      <pc:sldChg chg="addSp delSp modSp new del mod modClrScheme chgLayout">
        <pc:chgData name="Häyry Marjo Poske" userId="d27b276a-e359-4652-8298-3c59a3175941" providerId="ADAL" clId="{2FD47C1C-E972-437A-BC5D-19E0061F33DF}" dt="2024-09-09T06:31:39.277" v="1474" actId="47"/>
        <pc:sldMkLst>
          <pc:docMk/>
          <pc:sldMk cId="989495897" sldId="361"/>
        </pc:sldMkLst>
      </pc:sldChg>
      <pc:sldChg chg="addSp modSp new ord">
        <pc:chgData name="Häyry Marjo Poske" userId="d27b276a-e359-4652-8298-3c59a3175941" providerId="ADAL" clId="{2FD47C1C-E972-437A-BC5D-19E0061F33DF}" dt="2024-09-09T06:34:20.494" v="1736"/>
        <pc:sldMkLst>
          <pc:docMk/>
          <pc:sldMk cId="1747299828" sldId="361"/>
        </pc:sldMkLst>
      </pc:sldChg>
      <pc:sldChg chg="modSp new mod">
        <pc:chgData name="Häyry Marjo Poske" userId="d27b276a-e359-4652-8298-3c59a3175941" providerId="ADAL" clId="{2FD47C1C-E972-437A-BC5D-19E0061F33DF}" dt="2024-09-09T06:34:14.035" v="1734" actId="20577"/>
        <pc:sldMkLst>
          <pc:docMk/>
          <pc:sldMk cId="1679778708" sldId="362"/>
        </pc:sldMkLst>
      </pc:sldChg>
      <pc:sldChg chg="new del">
        <pc:chgData name="Häyry Marjo Poske" userId="d27b276a-e359-4652-8298-3c59a3175941" providerId="ADAL" clId="{2FD47C1C-E972-437A-BC5D-19E0061F33DF}" dt="2024-09-09T06:35:04.370" v="1740" actId="47"/>
        <pc:sldMkLst>
          <pc:docMk/>
          <pc:sldMk cId="1324670791" sldId="363"/>
        </pc:sldMkLst>
      </pc:sldChg>
      <pc:sldChg chg="modSp add mod">
        <pc:chgData name="Häyry Marjo Poske" userId="d27b276a-e359-4652-8298-3c59a3175941" providerId="ADAL" clId="{2FD47C1C-E972-437A-BC5D-19E0061F33DF}" dt="2024-09-09T06:36:10.645" v="1830" actId="20577"/>
        <pc:sldMkLst>
          <pc:docMk/>
          <pc:sldMk cId="4132982428" sldId="363"/>
        </pc:sldMkLst>
      </pc:sldChg>
      <pc:sldChg chg="modSp mod">
        <pc:chgData name="Häyry Marjo Poske" userId="d27b276a-e359-4652-8298-3c59a3175941" providerId="ADAL" clId="{2FD47C1C-E972-437A-BC5D-19E0061F33DF}" dt="2024-09-09T06:48:07.152" v="1966" actId="6549"/>
        <pc:sldMkLst>
          <pc:docMk/>
          <pc:sldMk cId="1029074775" sldId="370"/>
        </pc:sldMkLst>
      </pc:sldChg>
      <pc:sldChg chg="modSp new del mod">
        <pc:chgData name="Häyry Marjo Poske" userId="d27b276a-e359-4652-8298-3c59a3175941" providerId="ADAL" clId="{2FD47C1C-E972-437A-BC5D-19E0061F33DF}" dt="2024-09-09T06:42:05.108" v="1849" actId="47"/>
        <pc:sldMkLst>
          <pc:docMk/>
          <pc:sldMk cId="3597011032" sldId="371"/>
        </pc:sldMkLst>
      </pc:sldChg>
      <pc:sldChg chg="addSp delSp modSp new mod">
        <pc:chgData name="Häyry Marjo Poske" userId="d27b276a-e359-4652-8298-3c59a3175941" providerId="ADAL" clId="{2FD47C1C-E972-437A-BC5D-19E0061F33DF}" dt="2024-09-09T06:38:27.362" v="1842" actId="1076"/>
        <pc:sldMkLst>
          <pc:docMk/>
          <pc:sldMk cId="4042159546" sldId="372"/>
        </pc:sldMkLst>
      </pc:sldChg>
      <pc:sldChg chg="add ord">
        <pc:chgData name="Häyry Marjo Poske" userId="d27b276a-e359-4652-8298-3c59a3175941" providerId="ADAL" clId="{2FD47C1C-E972-437A-BC5D-19E0061F33DF}" dt="2024-09-09T06:42:02.524" v="1848"/>
        <pc:sldMkLst>
          <pc:docMk/>
          <pc:sldMk cId="2041305323" sldId="376"/>
        </pc:sldMkLst>
      </pc:sldChg>
      <pc:sldChg chg="add del">
        <pc:chgData name="Häyry Marjo Poske" userId="d27b276a-e359-4652-8298-3c59a3175941" providerId="ADAL" clId="{2FD47C1C-E972-437A-BC5D-19E0061F33DF}" dt="2024-09-09T06:42:57.899" v="1852" actId="47"/>
        <pc:sldMkLst>
          <pc:docMk/>
          <pc:sldMk cId="459074071" sldId="377"/>
        </pc:sldMkLst>
      </pc:sldChg>
      <pc:sldChg chg="modSp new mod">
        <pc:chgData name="Häyry Marjo Poske" userId="d27b276a-e359-4652-8298-3c59a3175941" providerId="ADAL" clId="{2FD47C1C-E972-437A-BC5D-19E0061F33DF}" dt="2024-09-09T06:45:10.278" v="1963" actId="20577"/>
        <pc:sldMkLst>
          <pc:docMk/>
          <pc:sldMk cId="827968358" sldId="377"/>
        </pc:sldMkLst>
      </pc:sldChg>
      <pc:sldChg chg="modSp new mod">
        <pc:chgData name="Häyry Marjo Poske" userId="d27b276a-e359-4652-8298-3c59a3175941" providerId="ADAL" clId="{2FD47C1C-E972-437A-BC5D-19E0061F33DF}" dt="2024-09-09T06:44:22.542" v="1895" actId="20577"/>
        <pc:sldMkLst>
          <pc:docMk/>
          <pc:sldMk cId="11535587" sldId="378"/>
        </pc:sldMkLst>
      </pc:sldChg>
      <pc:sldChg chg="modSp new mod ord">
        <pc:chgData name="Häyry Marjo Poske" userId="d27b276a-e359-4652-8298-3c59a3175941" providerId="ADAL" clId="{2FD47C1C-E972-437A-BC5D-19E0061F33DF}" dt="2024-09-09T06:46:05.579" v="1965"/>
        <pc:sldMkLst>
          <pc:docMk/>
          <pc:sldMk cId="3990171911" sldId="379"/>
        </pc:sldMkLst>
      </pc:sldChg>
      <pc:sldMasterChg chg="delSldLayout">
        <pc:chgData name="Häyry Marjo Poske" userId="d27b276a-e359-4652-8298-3c59a3175941" providerId="ADAL" clId="{2FD47C1C-E972-437A-BC5D-19E0061F33DF}" dt="2024-09-09T06:31:39.277" v="1474" actId="47"/>
        <pc:sldMasterMkLst>
          <pc:docMk/>
          <pc:sldMasterMk cId="397361956" sldId="2147483691"/>
        </pc:sldMasterMkLst>
        <pc:sldLayoutChg chg="del">
          <pc:chgData name="Häyry Marjo Poske" userId="d27b276a-e359-4652-8298-3c59a3175941" providerId="ADAL" clId="{2FD47C1C-E972-437A-BC5D-19E0061F33DF}" dt="2024-09-09T06:31:39.277" v="1474" actId="47"/>
          <pc:sldLayoutMkLst>
            <pc:docMk/>
            <pc:sldMasterMk cId="397361956" sldId="2147483691"/>
            <pc:sldLayoutMk cId="3170283032" sldId="2147483706"/>
          </pc:sldLayoutMkLst>
        </pc:sldLayoutChg>
      </pc:sldMasterChg>
    </pc:docChg>
  </pc:docChgLst>
  <pc:docChgLst>
    <pc:chgData name="Ylärakkola Aino Lapin hyvinvointialue" userId="d743112a-7d97-4f4d-95e8-e57284c53435" providerId="ADAL" clId="{3DC581E8-79C6-40E2-8532-0F35EB259515}"/>
    <pc:docChg chg="undo custSel modSld modMainMaster">
      <pc:chgData name="Ylärakkola Aino Lapin hyvinvointialue" userId="d743112a-7d97-4f4d-95e8-e57284c53435" providerId="ADAL" clId="{3DC581E8-79C6-40E2-8532-0F35EB259515}" dt="2025-08-21T05:00:37.094" v="30" actId="1076"/>
      <pc:docMkLst>
        <pc:docMk/>
      </pc:docMkLst>
      <pc:sldChg chg="addSp delSp modSp mod modClrScheme chgLayout">
        <pc:chgData name="Ylärakkola Aino Lapin hyvinvointialue" userId="d743112a-7d97-4f4d-95e8-e57284c53435" providerId="ADAL" clId="{3DC581E8-79C6-40E2-8532-0F35EB259515}" dt="2025-08-21T05:00:16.408" v="28" actId="6264"/>
        <pc:sldMkLst>
          <pc:docMk/>
          <pc:sldMk cId="1472257617" sldId="258"/>
        </pc:sldMkLst>
        <pc:spChg chg="add del mod">
          <ac:chgData name="Ylärakkola Aino Lapin hyvinvointialue" userId="d743112a-7d97-4f4d-95e8-e57284c53435" providerId="ADAL" clId="{3DC581E8-79C6-40E2-8532-0F35EB259515}" dt="2025-08-21T05:00:16.408" v="28" actId="6264"/>
          <ac:spMkLst>
            <pc:docMk/>
            <pc:sldMk cId="1472257617" sldId="258"/>
            <ac:spMk id="2" creationId="{77328898-AA68-0C15-9694-0D6A7B2DF4B8}"/>
          </ac:spMkLst>
        </pc:spChg>
        <pc:spChg chg="add del mod">
          <ac:chgData name="Ylärakkola Aino Lapin hyvinvointialue" userId="d743112a-7d97-4f4d-95e8-e57284c53435" providerId="ADAL" clId="{3DC581E8-79C6-40E2-8532-0F35EB259515}" dt="2025-08-21T05:00:16.408" v="28" actId="6264"/>
          <ac:spMkLst>
            <pc:docMk/>
            <pc:sldMk cId="1472257617" sldId="258"/>
            <ac:spMk id="3" creationId="{A35F3C3C-79A5-F713-05EA-97632E21DA18}"/>
          </ac:spMkLst>
        </pc:spChg>
        <pc:spChg chg="mod ord">
          <ac:chgData name="Ylärakkola Aino Lapin hyvinvointialue" userId="d743112a-7d97-4f4d-95e8-e57284c53435" providerId="ADAL" clId="{3DC581E8-79C6-40E2-8532-0F35EB259515}" dt="2025-08-21T05:00:16.408" v="28" actId="6264"/>
          <ac:spMkLst>
            <pc:docMk/>
            <pc:sldMk cId="1472257617" sldId="258"/>
            <ac:spMk id="259" creationId="{00000000-0000-0000-0000-000000000000}"/>
          </ac:spMkLst>
        </pc:spChg>
        <pc:spChg chg="mod ord">
          <ac:chgData name="Ylärakkola Aino Lapin hyvinvointialue" userId="d743112a-7d97-4f4d-95e8-e57284c53435" providerId="ADAL" clId="{3DC581E8-79C6-40E2-8532-0F35EB259515}" dt="2025-08-21T05:00:16.408" v="28" actId="6264"/>
          <ac:spMkLst>
            <pc:docMk/>
            <pc:sldMk cId="1472257617" sldId="258"/>
            <ac:spMk id="260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4:57:21.534" v="2"/>
        <pc:sldMkLst>
          <pc:docMk/>
          <pc:sldMk cId="1905072782" sldId="260"/>
        </pc:sldMkLst>
        <pc:spChg chg="mod">
          <ac:chgData name="Ylärakkola Aino Lapin hyvinvointialue" userId="d743112a-7d97-4f4d-95e8-e57284c53435" providerId="ADAL" clId="{3DC581E8-79C6-40E2-8532-0F35EB259515}" dt="2025-08-21T04:57:21.534" v="2"/>
          <ac:spMkLst>
            <pc:docMk/>
            <pc:sldMk cId="1905072782" sldId="260"/>
            <ac:spMk id="302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1868202425" sldId="262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868202425" sldId="262"/>
            <ac:spMk id="366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3677021138" sldId="263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677021138" sldId="263"/>
            <ac:spMk id="378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928017175" sldId="264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928017175" sldId="264"/>
            <ac:spMk id="378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2496842290" sldId="265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2496842290" sldId="265"/>
            <ac:spMk id="2" creationId="{E04775E6-A249-407E-D759-3CCDA7E877AB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3630539900" sldId="267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630539900" sldId="267"/>
            <ac:spMk id="378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3986471018" sldId="268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986471018" sldId="268"/>
            <ac:spMk id="2" creationId="{D410F577-BF9A-3B97-53CE-68EFB4C3219A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1709820667" sldId="269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709820667" sldId="269"/>
            <ac:spMk id="2" creationId="{0446CC36-9567-2AF8-0694-059E360E43A8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882775281" sldId="270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882775281" sldId="270"/>
            <ac:spMk id="2" creationId="{4A1CFE52-019B-1D42-1A19-5131936CF076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3224676722" sldId="271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224676722" sldId="271"/>
            <ac:spMk id="2" creationId="{EC047772-B14F-C08D-E586-F8DCD0661B4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1895937803" sldId="272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895937803" sldId="272"/>
            <ac:spMk id="2" creationId="{4A489661-4DCC-5FC9-D322-2BDD3D61F568}"/>
          </ac:spMkLst>
        </pc:spChg>
      </pc:sldChg>
      <pc:sldChg chg="modSp mod">
        <pc:chgData name="Ylärakkola Aino Lapin hyvinvointialue" userId="d743112a-7d97-4f4d-95e8-e57284c53435" providerId="ADAL" clId="{3DC581E8-79C6-40E2-8532-0F35EB259515}" dt="2025-08-21T05:00:31.014" v="29" actId="14100"/>
        <pc:sldMkLst>
          <pc:docMk/>
          <pc:sldMk cId="733759056" sldId="273"/>
        </pc:sldMkLst>
        <pc:picChg chg="mod">
          <ac:chgData name="Ylärakkola Aino Lapin hyvinvointialue" userId="d743112a-7d97-4f4d-95e8-e57284c53435" providerId="ADAL" clId="{3DC581E8-79C6-40E2-8532-0F35EB259515}" dt="2025-08-21T05:00:31.014" v="29" actId="14100"/>
          <ac:picMkLst>
            <pc:docMk/>
            <pc:sldMk cId="733759056" sldId="273"/>
            <ac:picMk id="2" creationId="{04C7AF09-EB50-BEB2-3703-5D3AE3C9A7CE}"/>
          </ac:picMkLst>
        </pc:pic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1683346460" sldId="275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683346460" sldId="275"/>
            <ac:spMk id="6" creationId="{E04775E6-A249-407E-D759-3CCDA7E877AB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2389757628" sldId="280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2389757628" sldId="280"/>
            <ac:spMk id="366" creationId="{00000000-0000-0000-0000-000000000000}"/>
          </ac:spMkLst>
        </pc:spChg>
      </pc:sldChg>
      <pc:sldChg chg="modSp mod">
        <pc:chgData name="Ylärakkola Aino Lapin hyvinvointialue" userId="d743112a-7d97-4f4d-95e8-e57284c53435" providerId="ADAL" clId="{3DC581E8-79C6-40E2-8532-0F35EB259515}" dt="2025-08-21T05:00:37.094" v="30" actId="1076"/>
        <pc:sldMkLst>
          <pc:docMk/>
          <pc:sldMk cId="359157301" sldId="281"/>
        </pc:sldMkLst>
        <pc:spChg chg="mod">
          <ac:chgData name="Ylärakkola Aino Lapin hyvinvointialue" userId="d743112a-7d97-4f4d-95e8-e57284c53435" providerId="ADAL" clId="{3DC581E8-79C6-40E2-8532-0F35EB259515}" dt="2025-08-21T05:00:37.094" v="30" actId="1076"/>
          <ac:spMkLst>
            <pc:docMk/>
            <pc:sldMk cId="359157301" sldId="281"/>
            <ac:spMk id="302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1835269430" sldId="283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835269430" sldId="283"/>
            <ac:spMk id="2" creationId="{3D65EEEB-77E5-0210-6A22-83085661DF51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1871640956" sldId="287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871640956" sldId="287"/>
            <ac:spMk id="2" creationId="{3D65EEEB-77E5-0210-6A22-83085661DF51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2577310673" sldId="289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2577310673" sldId="289"/>
            <ac:spMk id="6" creationId="{E04775E6-A249-407E-D759-3CCDA7E877AB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4042159546" sldId="372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4042159546" sldId="372"/>
            <ac:spMk id="3" creationId="{BF91153A-CCF9-8D17-4AA5-76DC244701B8}"/>
          </ac:spMkLst>
        </pc:spChg>
      </pc:sldChg>
      <pc:sldChg chg="modSp mod modClrScheme chgLayout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1602507038" sldId="385"/>
        </pc:sldMkLst>
        <pc:spChg chg="mod or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602507038" sldId="385"/>
            <ac:spMk id="229" creationId="{00000000-0000-0000-0000-000000000000}"/>
          </ac:spMkLst>
        </pc:spChg>
        <pc:spChg chg="mod or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602507038" sldId="385"/>
            <ac:spMk id="230" creationId="{00000000-0000-0000-0000-000000000000}"/>
          </ac:spMkLst>
        </pc:spChg>
      </pc:sldChg>
      <pc:sldChg chg="modSp mod modClrScheme chgLayout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3824905175" sldId="386"/>
        </pc:sldMkLst>
        <pc:spChg chg="mod or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824905175" sldId="386"/>
            <ac:spMk id="229" creationId="{00000000-0000-0000-0000-000000000000}"/>
          </ac:spMkLst>
        </pc:spChg>
        <pc:spChg chg="mod or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824905175" sldId="386"/>
            <ac:spMk id="230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4:57:21.534" v="2"/>
        <pc:sldMkLst>
          <pc:docMk/>
          <pc:sldMk cId="2145791131" sldId="392"/>
        </pc:sldMkLst>
        <pc:spChg chg="mod">
          <ac:chgData name="Ylärakkola Aino Lapin hyvinvointialue" userId="d743112a-7d97-4f4d-95e8-e57284c53435" providerId="ADAL" clId="{3DC581E8-79C6-40E2-8532-0F35EB259515}" dt="2025-08-21T04:57:21.534" v="2"/>
          <ac:spMkLst>
            <pc:docMk/>
            <pc:sldMk cId="2145791131" sldId="392"/>
            <ac:spMk id="302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4:57:21.534" v="2"/>
        <pc:sldMkLst>
          <pc:docMk/>
          <pc:sldMk cId="407928839" sldId="394"/>
        </pc:sldMkLst>
        <pc:spChg chg="mod">
          <ac:chgData name="Ylärakkola Aino Lapin hyvinvointialue" userId="d743112a-7d97-4f4d-95e8-e57284c53435" providerId="ADAL" clId="{3DC581E8-79C6-40E2-8532-0F35EB259515}" dt="2025-08-21T04:57:21.534" v="2"/>
          <ac:spMkLst>
            <pc:docMk/>
            <pc:sldMk cId="407928839" sldId="394"/>
            <ac:spMk id="302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747443380" sldId="396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747443380" sldId="396"/>
            <ac:spMk id="302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1860028365" sldId="398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860028365" sldId="398"/>
            <ac:spMk id="302" creationId="{00000000-0000-0000-0000-000000000000}"/>
          </ac:spMkLst>
        </pc:spChg>
      </pc:sldChg>
      <pc:sldChg chg="addSp modSp mod modClrScheme chgLayout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1806585776" sldId="406"/>
        </pc:sldMkLst>
        <pc:spChg chg="add mod or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806585776" sldId="406"/>
            <ac:spMk id="2" creationId="{D2088D71-E950-B62C-D151-841EB2DC4741}"/>
          </ac:spMkLst>
        </pc:spChg>
        <pc:spChg chg="mod or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806585776" sldId="406"/>
            <ac:spMk id="241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3392602671" sldId="408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392602671" sldId="408"/>
            <ac:spMk id="6" creationId="{E04775E6-A249-407E-D759-3CCDA7E877AB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1048628730" sldId="409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048628730" sldId="409"/>
            <ac:spMk id="6" creationId="{E04775E6-A249-407E-D759-3CCDA7E877AB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1281019638" sldId="410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281019638" sldId="410"/>
            <ac:spMk id="6" creationId="{E04775E6-A249-407E-D759-3CCDA7E877AB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3221306267" sldId="411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221306267" sldId="411"/>
            <ac:spMk id="2" creationId="{2F9221B9-C9E4-92E2-6D02-A76EBAFF5FA3}"/>
          </ac:spMkLst>
        </pc:spChg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221306267" sldId="411"/>
            <ac:spMk id="6" creationId="{E04775E6-A249-407E-D759-3CCDA7E877AB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1311994037" sldId="422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311994037" sldId="422"/>
            <ac:spMk id="2" creationId="{62F32F47-092C-79D4-52FB-E6B91D10E3BD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2001599369" sldId="428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2001599369" sldId="428"/>
            <ac:spMk id="366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2258376470" sldId="430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2258376470" sldId="430"/>
            <ac:spMk id="366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2529703342" sldId="432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2529703342" sldId="432"/>
            <ac:spMk id="366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298537562" sldId="434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298537562" sldId="434"/>
            <ac:spMk id="366" creationId="{00000000-0000-0000-0000-000000000000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785664095" sldId="439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785664095" sldId="439"/>
            <ac:spMk id="2" creationId="{7578375D-25E1-15A9-B7F5-A7D7ACAE34F3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3159253602" sldId="441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159253602" sldId="441"/>
            <ac:spMk id="10" creationId="{630DFCDE-47CF-C469-90A2-B043DE40D23D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1080749840" sldId="445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080749840" sldId="445"/>
            <ac:spMk id="2" creationId="{7578375D-25E1-15A9-B7F5-A7D7ACAE34F3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3180528768" sldId="446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180528768" sldId="446"/>
            <ac:spMk id="2" creationId="{7578375D-25E1-15A9-B7F5-A7D7ACAE34F3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1765296084" sldId="455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765296084" sldId="455"/>
            <ac:spMk id="3" creationId="{BF91153A-CCF9-8D17-4AA5-76DC244701B8}"/>
          </ac:spMkLst>
        </pc:spChg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1765296084" sldId="455"/>
            <ac:spMk id="6" creationId="{3BA1529E-7605-CE50-8808-D315BBB29C97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2453830900" sldId="457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2453830900" sldId="457"/>
            <ac:spMk id="2" creationId="{3D65EEEB-77E5-0210-6A22-83085661DF51}"/>
          </ac:spMkLst>
        </pc:spChg>
      </pc:sldChg>
      <pc:sldChg chg="modSp mod modClrScheme chgLayout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3205825466" sldId="458"/>
        </pc:sldMkLst>
        <pc:spChg chg="mod or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205825466" sldId="458"/>
            <ac:spMk id="229" creationId="{8706969E-FEFF-204A-720D-27587425E11C}"/>
          </ac:spMkLst>
        </pc:spChg>
        <pc:spChg chg="mod or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205825466" sldId="458"/>
            <ac:spMk id="230" creationId="{49281759-9B22-D893-990E-7CDA5F2620F7}"/>
          </ac:spMkLst>
        </pc:spChg>
      </pc:sldChg>
      <pc:sldChg chg="addSp delSp modSp mod modClrScheme chgLayout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898992768" sldId="459"/>
        </pc:sldMkLst>
        <pc:spChg chg="add del mod ord">
          <ac:chgData name="Ylärakkola Aino Lapin hyvinvointialue" userId="d743112a-7d97-4f4d-95e8-e57284c53435" providerId="ADAL" clId="{3DC581E8-79C6-40E2-8532-0F35EB259515}" dt="2025-08-21T04:57:55.414" v="8" actId="700"/>
          <ac:spMkLst>
            <pc:docMk/>
            <pc:sldMk cId="898992768" sldId="459"/>
            <ac:spMk id="2" creationId="{4850BF6B-C1EA-FBBF-2DFD-3005D9EE8A92}"/>
          </ac:spMkLst>
        </pc:spChg>
        <pc:spChg chg="mod or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898992768" sldId="459"/>
            <ac:spMk id="229" creationId="{D1A3A473-0434-35DB-4248-20924C68A552}"/>
          </ac:spMkLst>
        </pc:spChg>
        <pc:spChg chg="mod or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898992768" sldId="459"/>
            <ac:spMk id="230" creationId="{AC83CBEF-7A8E-B1A3-35A2-9107590E407D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483879663" sldId="465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483879663" sldId="465"/>
            <ac:spMk id="10" creationId="{EF1AC978-CD9A-280C-3216-1AEE2031F746}"/>
          </ac:spMkLst>
        </pc:spChg>
      </pc:sldChg>
      <pc:sldChg chg="modSp mod">
        <pc:chgData name="Ylärakkola Aino Lapin hyvinvointialue" userId="d743112a-7d97-4f4d-95e8-e57284c53435" providerId="ADAL" clId="{3DC581E8-79C6-40E2-8532-0F35EB259515}" dt="2025-08-21T05:00:00.688" v="24" actId="27636"/>
        <pc:sldMkLst>
          <pc:docMk/>
          <pc:sldMk cId="3988370024" sldId="466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988370024" sldId="466"/>
            <ac:spMk id="2" creationId="{7589525F-B651-FCE9-1F00-C0C8EBD1BEB3}"/>
          </ac:spMkLst>
        </pc:spChg>
        <pc:spChg chg="mod">
          <ac:chgData name="Ylärakkola Aino Lapin hyvinvointialue" userId="d743112a-7d97-4f4d-95e8-e57284c53435" providerId="ADAL" clId="{3DC581E8-79C6-40E2-8532-0F35EB259515}" dt="2025-08-21T05:00:00.688" v="24" actId="27636"/>
          <ac:spMkLst>
            <pc:docMk/>
            <pc:sldMk cId="3988370024" sldId="466"/>
            <ac:spMk id="3" creationId="{7F0C7A87-8445-0ABD-6348-C942A6AC113A}"/>
          </ac:spMkLst>
        </pc:spChg>
        <pc:spChg chg="mod">
          <ac:chgData name="Ylärakkola Aino Lapin hyvinvointialue" userId="d743112a-7d97-4f4d-95e8-e57284c53435" providerId="ADAL" clId="{3DC581E8-79C6-40E2-8532-0F35EB259515}" dt="2025-08-21T05:00:00.688" v="23" actId="27636"/>
          <ac:spMkLst>
            <pc:docMk/>
            <pc:sldMk cId="3988370024" sldId="466"/>
            <ac:spMk id="5" creationId="{FD29AA40-EC07-AA72-5BD1-F0B5F52961D9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958843933" sldId="467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958843933" sldId="467"/>
            <ac:spMk id="10" creationId="{2F793964-0D0D-AEA0-5AD2-1ED8EAC41F17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3353551878" sldId="469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353551878" sldId="469"/>
            <ac:spMk id="2" creationId="{02560709-40FC-5D6B-54D6-7C07B3D1BF9B}"/>
          </ac:spMkLst>
        </pc:spChg>
      </pc:sldChg>
      <pc:sldChg chg="addSp delSp modSp mod modClrScheme chgLayout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785365360" sldId="483"/>
        </pc:sldMkLst>
        <pc:spChg chg="del mod ord">
          <ac:chgData name="Ylärakkola Aino Lapin hyvinvointialue" userId="d743112a-7d97-4f4d-95e8-e57284c53435" providerId="ADAL" clId="{3DC581E8-79C6-40E2-8532-0F35EB259515}" dt="2025-08-21T04:58:10.609" v="11" actId="700"/>
          <ac:spMkLst>
            <pc:docMk/>
            <pc:sldMk cId="785365360" sldId="483"/>
            <ac:spMk id="2" creationId="{D66F2461-852B-5AF3-2321-FA16FB96835E}"/>
          </ac:spMkLst>
        </pc:spChg>
        <pc:spChg chg="add del mod ord">
          <ac:chgData name="Ylärakkola Aino Lapin hyvinvointialue" userId="d743112a-7d97-4f4d-95e8-e57284c53435" providerId="ADAL" clId="{3DC581E8-79C6-40E2-8532-0F35EB259515}" dt="2025-08-21T04:58:14.760" v="12" actId="700"/>
          <ac:spMkLst>
            <pc:docMk/>
            <pc:sldMk cId="785365360" sldId="483"/>
            <ac:spMk id="3" creationId="{1285DBDB-B0AA-BB29-2DDB-5738E3DC91E3}"/>
          </ac:spMkLst>
        </pc:spChg>
        <pc:spChg chg="add del mod ord">
          <ac:chgData name="Ylärakkola Aino Lapin hyvinvointialue" userId="d743112a-7d97-4f4d-95e8-e57284c53435" providerId="ADAL" clId="{3DC581E8-79C6-40E2-8532-0F35EB259515}" dt="2025-08-21T04:58:14.760" v="12" actId="700"/>
          <ac:spMkLst>
            <pc:docMk/>
            <pc:sldMk cId="785365360" sldId="483"/>
            <ac:spMk id="4" creationId="{DE9D0951-DC0D-3911-BC16-0C0366C71BD0}"/>
          </ac:spMkLst>
        </pc:spChg>
        <pc:spChg chg="add mod or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785365360" sldId="483"/>
            <ac:spMk id="5" creationId="{27C11B07-00DA-22F1-B783-B1F0ADC9EBB3}"/>
          </ac:spMkLst>
        </pc:spChg>
        <pc:spChg chg="add mod or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785365360" sldId="483"/>
            <ac:spMk id="6" creationId="{7F5E0BF8-CD05-0AC0-2241-9FB895C55779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3293112006" sldId="484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3293112006" sldId="484"/>
            <ac:spMk id="2" creationId="{2B75074B-17BC-AE2B-4915-D37D2BE31AEE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600894140" sldId="485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600894140" sldId="485"/>
            <ac:spMk id="2" creationId="{AF5582B1-7694-7D6B-399D-6803B90992F8}"/>
          </ac:spMkLst>
        </pc:spChg>
      </pc:sldChg>
      <pc:sldChg chg="modSp">
        <pc:chgData name="Ylärakkola Aino Lapin hyvinvointialue" userId="d743112a-7d97-4f4d-95e8-e57284c53435" providerId="ADAL" clId="{3DC581E8-79C6-40E2-8532-0F35EB259515}" dt="2025-08-21T05:00:00.449" v="22"/>
        <pc:sldMkLst>
          <pc:docMk/>
          <pc:sldMk cId="720053923" sldId="486"/>
        </pc:sldMkLst>
        <pc:spChg chg="mod">
          <ac:chgData name="Ylärakkola Aino Lapin hyvinvointialue" userId="d743112a-7d97-4f4d-95e8-e57284c53435" providerId="ADAL" clId="{3DC581E8-79C6-40E2-8532-0F35EB259515}" dt="2025-08-21T05:00:00.449" v="22"/>
          <ac:spMkLst>
            <pc:docMk/>
            <pc:sldMk cId="720053923" sldId="486"/>
            <ac:spMk id="2" creationId="{7CCFD737-D4FB-D44A-A1B5-6DA6559ACFB0}"/>
          </ac:spMkLst>
        </pc:spChg>
      </pc:sldChg>
      <pc:sldMasterChg chg="delSp mod">
        <pc:chgData name="Ylärakkola Aino Lapin hyvinvointialue" userId="d743112a-7d97-4f4d-95e8-e57284c53435" providerId="ADAL" clId="{3DC581E8-79C6-40E2-8532-0F35EB259515}" dt="2025-08-21T04:57:29.881" v="3" actId="478"/>
        <pc:sldMasterMkLst>
          <pc:docMk/>
          <pc:sldMasterMk cId="0" sldId="2147483648"/>
        </pc:sldMasterMkLst>
        <pc:picChg chg="del">
          <ac:chgData name="Ylärakkola Aino Lapin hyvinvointialue" userId="d743112a-7d97-4f4d-95e8-e57284c53435" providerId="ADAL" clId="{3DC581E8-79C6-40E2-8532-0F35EB259515}" dt="2025-08-21T04:57:29.881" v="3" actId="478"/>
          <ac:picMkLst>
            <pc:docMk/>
            <pc:sldMasterMk cId="0" sldId="2147483648"/>
            <ac:picMk id="2" creationId="{92450813-6E98-5F94-5CA4-A31F3E798AF5}"/>
          </ac:picMkLst>
        </pc:picChg>
      </pc:sldMasterChg>
      <pc:sldMasterChg chg="addSp delSp mod modSldLayout">
        <pc:chgData name="Ylärakkola Aino Lapin hyvinvointialue" userId="d743112a-7d97-4f4d-95e8-e57284c53435" providerId="ADAL" clId="{3DC581E8-79C6-40E2-8532-0F35EB259515}" dt="2025-08-21T04:58:37.341" v="13" actId="478"/>
        <pc:sldMasterMkLst>
          <pc:docMk/>
          <pc:sldMasterMk cId="830292391" sldId="2147483761"/>
        </pc:sldMasterMkLst>
        <pc:picChg chg="add del">
          <ac:chgData name="Ylärakkola Aino Lapin hyvinvointialue" userId="d743112a-7d97-4f4d-95e8-e57284c53435" providerId="ADAL" clId="{3DC581E8-79C6-40E2-8532-0F35EB259515}" dt="2025-08-21T04:58:37.341" v="13" actId="478"/>
          <ac:picMkLst>
            <pc:docMk/>
            <pc:sldMasterMk cId="830292391" sldId="2147483761"/>
            <ac:picMk id="2" creationId="{CE640D9C-65D4-9279-CC3A-6059F9041A4F}"/>
          </ac:picMkLst>
        </pc:picChg>
        <pc:sldLayoutChg chg="addSp">
          <pc:chgData name="Ylärakkola Aino Lapin hyvinvointialue" userId="d743112a-7d97-4f4d-95e8-e57284c53435" providerId="ADAL" clId="{3DC581E8-79C6-40E2-8532-0F35EB259515}" dt="2025-08-21T04:57:21.534" v="2"/>
          <pc:sldLayoutMkLst>
            <pc:docMk/>
            <pc:sldMasterMk cId="830292391" sldId="2147483761"/>
            <pc:sldLayoutMk cId="3633256627" sldId="2147483762"/>
          </pc:sldLayoutMkLst>
          <pc:picChg chg="add">
            <ac:chgData name="Ylärakkola Aino Lapin hyvinvointialue" userId="d743112a-7d97-4f4d-95e8-e57284c53435" providerId="ADAL" clId="{3DC581E8-79C6-40E2-8532-0F35EB259515}" dt="2025-08-21T04:57:21.534" v="2"/>
            <ac:picMkLst>
              <pc:docMk/>
              <pc:sldMasterMk cId="830292391" sldId="2147483761"/>
              <pc:sldLayoutMk cId="3633256627" sldId="2147483762"/>
              <ac:picMk id="3" creationId="{14221123-6370-F689-6B81-99E4297EF5A3}"/>
            </ac:picMkLst>
          </pc:picChg>
        </pc:sldLayoutChg>
        <pc:sldLayoutChg chg="addSp">
          <pc:chgData name="Ylärakkola Aino Lapin hyvinvointialue" userId="d743112a-7d97-4f4d-95e8-e57284c53435" providerId="ADAL" clId="{3DC581E8-79C6-40E2-8532-0F35EB259515}" dt="2025-08-21T04:57:21.534" v="2"/>
          <pc:sldLayoutMkLst>
            <pc:docMk/>
            <pc:sldMasterMk cId="830292391" sldId="2147483761"/>
            <pc:sldLayoutMk cId="2533856240" sldId="2147483767"/>
          </pc:sldLayoutMkLst>
          <pc:picChg chg="add">
            <ac:chgData name="Ylärakkola Aino Lapin hyvinvointialue" userId="d743112a-7d97-4f4d-95e8-e57284c53435" providerId="ADAL" clId="{3DC581E8-79C6-40E2-8532-0F35EB259515}" dt="2025-08-21T04:57:21.534" v="2"/>
            <ac:picMkLst>
              <pc:docMk/>
              <pc:sldMasterMk cId="830292391" sldId="2147483761"/>
              <pc:sldLayoutMk cId="2533856240" sldId="2147483767"/>
              <ac:picMk id="4" creationId="{33520925-56FB-86C6-6E3C-C157F29B3F8D}"/>
            </ac:picMkLst>
          </pc:picChg>
        </pc:sldLayoutChg>
        <pc:sldLayoutChg chg="addSp">
          <pc:chgData name="Ylärakkola Aino Lapin hyvinvointialue" userId="d743112a-7d97-4f4d-95e8-e57284c53435" providerId="ADAL" clId="{3DC581E8-79C6-40E2-8532-0F35EB259515}" dt="2025-08-21T04:57:21.534" v="2"/>
          <pc:sldLayoutMkLst>
            <pc:docMk/>
            <pc:sldMasterMk cId="830292391" sldId="2147483761"/>
            <pc:sldLayoutMk cId="541449371" sldId="2147483775"/>
          </pc:sldLayoutMkLst>
          <pc:picChg chg="add">
            <ac:chgData name="Ylärakkola Aino Lapin hyvinvointialue" userId="d743112a-7d97-4f4d-95e8-e57284c53435" providerId="ADAL" clId="{3DC581E8-79C6-40E2-8532-0F35EB259515}" dt="2025-08-21T04:57:21.534" v="2"/>
            <ac:picMkLst>
              <pc:docMk/>
              <pc:sldMasterMk cId="830292391" sldId="2147483761"/>
              <pc:sldLayoutMk cId="541449371" sldId="2147483775"/>
              <ac:picMk id="5" creationId="{A754CDCB-066A-4B39-C353-11F7AEC858A0}"/>
            </ac:picMkLst>
          </pc:picChg>
        </pc:sldLayoutChg>
        <pc:sldLayoutChg chg="delSp">
          <pc:chgData name="Ylärakkola Aino Lapin hyvinvointialue" userId="d743112a-7d97-4f4d-95e8-e57284c53435" providerId="ADAL" clId="{3DC581E8-79C6-40E2-8532-0F35EB259515}" dt="2025-08-21T04:57:21.534" v="2"/>
          <pc:sldLayoutMkLst>
            <pc:docMk/>
            <pc:sldMasterMk cId="830292391" sldId="2147483761"/>
            <pc:sldLayoutMk cId="3631385146" sldId="2147483777"/>
          </pc:sldLayoutMkLst>
          <pc:spChg chg="del">
            <ac:chgData name="Ylärakkola Aino Lapin hyvinvointialue" userId="d743112a-7d97-4f4d-95e8-e57284c53435" providerId="ADAL" clId="{3DC581E8-79C6-40E2-8532-0F35EB259515}" dt="2025-08-21T04:57:21.534" v="2"/>
            <ac:spMkLst>
              <pc:docMk/>
              <pc:sldMasterMk cId="830292391" sldId="2147483761"/>
              <pc:sldLayoutMk cId="3631385146" sldId="2147483777"/>
              <ac:spMk id="62" creationId="{00000000-0000-0000-0000-000000000000}"/>
            </ac:spMkLst>
          </pc:spChg>
        </pc:sldLayoutChg>
        <pc:sldLayoutChg chg="delSp">
          <pc:chgData name="Ylärakkola Aino Lapin hyvinvointialue" userId="d743112a-7d97-4f4d-95e8-e57284c53435" providerId="ADAL" clId="{3DC581E8-79C6-40E2-8532-0F35EB259515}" dt="2025-08-21T04:57:21.534" v="2"/>
          <pc:sldLayoutMkLst>
            <pc:docMk/>
            <pc:sldMasterMk cId="830292391" sldId="2147483761"/>
            <pc:sldLayoutMk cId="1001169482" sldId="2147483780"/>
          </pc:sldLayoutMkLst>
          <pc:spChg chg="del">
            <ac:chgData name="Ylärakkola Aino Lapin hyvinvointialue" userId="d743112a-7d97-4f4d-95e8-e57284c53435" providerId="ADAL" clId="{3DC581E8-79C6-40E2-8532-0F35EB259515}" dt="2025-08-21T04:57:21.534" v="2"/>
            <ac:spMkLst>
              <pc:docMk/>
              <pc:sldMasterMk cId="830292391" sldId="2147483761"/>
              <pc:sldLayoutMk cId="1001169482" sldId="2147483780"/>
              <ac:spMk id="49" creationId="{00000000-0000-0000-0000-000000000000}"/>
            </ac:spMkLst>
          </pc:spChg>
        </pc:sldLayoutChg>
      </pc:sldMasterChg>
      <pc:sldMasterChg chg="addSp modSldLayout">
        <pc:chgData name="Ylärakkola Aino Lapin hyvinvointialue" userId="d743112a-7d97-4f4d-95e8-e57284c53435" providerId="ADAL" clId="{3DC581E8-79C6-40E2-8532-0F35EB259515}" dt="2025-08-21T04:57:02.016" v="1"/>
        <pc:sldMasterMkLst>
          <pc:docMk/>
          <pc:sldMasterMk cId="2260002794" sldId="2147483761"/>
        </pc:sldMasterMkLst>
        <pc:picChg chg="add">
          <ac:chgData name="Ylärakkola Aino Lapin hyvinvointialue" userId="d743112a-7d97-4f4d-95e8-e57284c53435" providerId="ADAL" clId="{3DC581E8-79C6-40E2-8532-0F35EB259515}" dt="2025-08-21T04:56:37.697" v="0"/>
          <ac:picMkLst>
            <pc:docMk/>
            <pc:sldMasterMk cId="2260002794" sldId="2147483761"/>
            <ac:picMk id="2" creationId="{B002143F-6BF8-70D7-4EB8-736C5AC8E0B9}"/>
          </ac:picMkLst>
        </pc:picChg>
        <pc:sldLayoutChg chg="addSp">
          <pc:chgData name="Ylärakkola Aino Lapin hyvinvointialue" userId="d743112a-7d97-4f4d-95e8-e57284c53435" providerId="ADAL" clId="{3DC581E8-79C6-40E2-8532-0F35EB259515}" dt="2025-08-21T04:56:37.697" v="0"/>
          <pc:sldLayoutMkLst>
            <pc:docMk/>
            <pc:sldMasterMk cId="2260002794" sldId="2147483761"/>
            <pc:sldLayoutMk cId="4101251766" sldId="2147483762"/>
          </pc:sldLayoutMkLst>
          <pc:picChg chg="add">
            <ac:chgData name="Ylärakkola Aino Lapin hyvinvointialue" userId="d743112a-7d97-4f4d-95e8-e57284c53435" providerId="ADAL" clId="{3DC581E8-79C6-40E2-8532-0F35EB259515}" dt="2025-08-21T04:56:37.697" v="0"/>
            <ac:picMkLst>
              <pc:docMk/>
              <pc:sldMasterMk cId="2260002794" sldId="2147483761"/>
              <pc:sldLayoutMk cId="4101251766" sldId="2147483762"/>
              <ac:picMk id="3" creationId="{FE462F9B-5744-6861-06F7-B1CBC1D09FCD}"/>
            </ac:picMkLst>
          </pc:picChg>
        </pc:sldLayoutChg>
        <pc:sldLayoutChg chg="addSp">
          <pc:chgData name="Ylärakkola Aino Lapin hyvinvointialue" userId="d743112a-7d97-4f4d-95e8-e57284c53435" providerId="ADAL" clId="{3DC581E8-79C6-40E2-8532-0F35EB259515}" dt="2025-08-21T04:56:37.697" v="0"/>
          <pc:sldLayoutMkLst>
            <pc:docMk/>
            <pc:sldMasterMk cId="2260002794" sldId="2147483761"/>
            <pc:sldLayoutMk cId="1857433715" sldId="2147483767"/>
          </pc:sldLayoutMkLst>
          <pc:picChg chg="add">
            <ac:chgData name="Ylärakkola Aino Lapin hyvinvointialue" userId="d743112a-7d97-4f4d-95e8-e57284c53435" providerId="ADAL" clId="{3DC581E8-79C6-40E2-8532-0F35EB259515}" dt="2025-08-21T04:56:37.697" v="0"/>
            <ac:picMkLst>
              <pc:docMk/>
              <pc:sldMasterMk cId="2260002794" sldId="2147483761"/>
              <pc:sldLayoutMk cId="1857433715" sldId="2147483767"/>
              <ac:picMk id="4" creationId="{F49337AB-044C-951E-B4FA-DBEE7B9A74A8}"/>
            </ac:picMkLst>
          </pc:picChg>
        </pc:sldLayoutChg>
        <pc:sldLayoutChg chg="addSp">
          <pc:chgData name="Ylärakkola Aino Lapin hyvinvointialue" userId="d743112a-7d97-4f4d-95e8-e57284c53435" providerId="ADAL" clId="{3DC581E8-79C6-40E2-8532-0F35EB259515}" dt="2025-08-21T04:56:37.697" v="0"/>
          <pc:sldLayoutMkLst>
            <pc:docMk/>
            <pc:sldMasterMk cId="2260002794" sldId="2147483761"/>
            <pc:sldLayoutMk cId="1098868954" sldId="2147483775"/>
          </pc:sldLayoutMkLst>
          <pc:picChg chg="add">
            <ac:chgData name="Ylärakkola Aino Lapin hyvinvointialue" userId="d743112a-7d97-4f4d-95e8-e57284c53435" providerId="ADAL" clId="{3DC581E8-79C6-40E2-8532-0F35EB259515}" dt="2025-08-21T04:56:37.697" v="0"/>
            <ac:picMkLst>
              <pc:docMk/>
              <pc:sldMasterMk cId="2260002794" sldId="2147483761"/>
              <pc:sldLayoutMk cId="1098868954" sldId="2147483775"/>
              <ac:picMk id="5" creationId="{E5B1D586-6AB3-3853-7CDC-B73BFD2F36F7}"/>
            </ac:picMkLst>
          </pc:picChg>
        </pc:sldLayoutChg>
        <pc:sldLayoutChg chg="addSp delSp">
          <pc:chgData name="Ylärakkola Aino Lapin hyvinvointialue" userId="d743112a-7d97-4f4d-95e8-e57284c53435" providerId="ADAL" clId="{3DC581E8-79C6-40E2-8532-0F35EB259515}" dt="2025-08-21T04:57:02.016" v="1"/>
          <pc:sldLayoutMkLst>
            <pc:docMk/>
            <pc:sldMasterMk cId="2260002794" sldId="2147483761"/>
            <pc:sldLayoutMk cId="149117735" sldId="2147483777"/>
          </pc:sldLayoutMkLst>
          <pc:spChg chg="add del">
            <ac:chgData name="Ylärakkola Aino Lapin hyvinvointialue" userId="d743112a-7d97-4f4d-95e8-e57284c53435" providerId="ADAL" clId="{3DC581E8-79C6-40E2-8532-0F35EB259515}" dt="2025-08-21T04:57:02.016" v="1"/>
            <ac:spMkLst>
              <pc:docMk/>
              <pc:sldMasterMk cId="2260002794" sldId="2147483761"/>
              <pc:sldLayoutMk cId="149117735" sldId="2147483777"/>
              <ac:spMk id="62" creationId="{00000000-0000-0000-0000-000000000000}"/>
            </ac:spMkLst>
          </pc:spChg>
        </pc:sldLayoutChg>
        <pc:sldLayoutChg chg="addSp delSp">
          <pc:chgData name="Ylärakkola Aino Lapin hyvinvointialue" userId="d743112a-7d97-4f4d-95e8-e57284c53435" providerId="ADAL" clId="{3DC581E8-79C6-40E2-8532-0F35EB259515}" dt="2025-08-21T04:57:02.016" v="1"/>
          <pc:sldLayoutMkLst>
            <pc:docMk/>
            <pc:sldMasterMk cId="2260002794" sldId="2147483761"/>
            <pc:sldLayoutMk cId="2743708612" sldId="2147483780"/>
          </pc:sldLayoutMkLst>
          <pc:spChg chg="add del">
            <ac:chgData name="Ylärakkola Aino Lapin hyvinvointialue" userId="d743112a-7d97-4f4d-95e8-e57284c53435" providerId="ADAL" clId="{3DC581E8-79C6-40E2-8532-0F35EB259515}" dt="2025-08-21T04:57:02.016" v="1"/>
            <ac:spMkLst>
              <pc:docMk/>
              <pc:sldMasterMk cId="2260002794" sldId="2147483761"/>
              <pc:sldLayoutMk cId="2743708612" sldId="2147483780"/>
              <ac:spMk id="49" creationId="{00000000-0000-0000-0000-000000000000}"/>
            </ac:spMkLst>
          </pc:spChg>
        </pc:sldLayoutChg>
      </pc:sldMasterChg>
      <pc:sldMasterChg chg="modSldLayout">
        <pc:chgData name="Ylärakkola Aino Lapin hyvinvointialue" userId="d743112a-7d97-4f4d-95e8-e57284c53435" providerId="ADAL" clId="{3DC581E8-79C6-40E2-8532-0F35EB259515}" dt="2025-08-21T04:59:57.463" v="21"/>
        <pc:sldMasterMkLst>
          <pc:docMk/>
          <pc:sldMasterMk cId="1957817985" sldId="2147483781"/>
        </pc:sldMasterMkLst>
        <pc:sldLayoutChg chg="addSp">
          <pc:chgData name="Ylärakkola Aino Lapin hyvinvointialue" userId="d743112a-7d97-4f4d-95e8-e57284c53435" providerId="ADAL" clId="{3DC581E8-79C6-40E2-8532-0F35EB259515}" dt="2025-08-21T04:59:57.463" v="21"/>
          <pc:sldLayoutMkLst>
            <pc:docMk/>
            <pc:sldMasterMk cId="1957817985" sldId="2147483781"/>
            <pc:sldLayoutMk cId="2870230830" sldId="2147483782"/>
          </pc:sldLayoutMkLst>
          <pc:picChg chg="add">
            <ac:chgData name="Ylärakkola Aino Lapin hyvinvointialue" userId="d743112a-7d97-4f4d-95e8-e57284c53435" providerId="ADAL" clId="{3DC581E8-79C6-40E2-8532-0F35EB259515}" dt="2025-08-21T04:59:57.463" v="21"/>
            <ac:picMkLst>
              <pc:docMk/>
              <pc:sldMasterMk cId="1957817985" sldId="2147483781"/>
              <pc:sldLayoutMk cId="2870230830" sldId="2147483782"/>
              <ac:picMk id="3" creationId="{FA60AC0A-6795-402E-6F65-2D71E5876EF8}"/>
            </ac:picMkLst>
          </pc:picChg>
        </pc:sldLayoutChg>
        <pc:sldLayoutChg chg="addSp">
          <pc:chgData name="Ylärakkola Aino Lapin hyvinvointialue" userId="d743112a-7d97-4f4d-95e8-e57284c53435" providerId="ADAL" clId="{3DC581E8-79C6-40E2-8532-0F35EB259515}" dt="2025-08-21T04:59:57.463" v="21"/>
          <pc:sldLayoutMkLst>
            <pc:docMk/>
            <pc:sldMasterMk cId="1957817985" sldId="2147483781"/>
            <pc:sldLayoutMk cId="1422785102" sldId="2147483787"/>
          </pc:sldLayoutMkLst>
          <pc:picChg chg="add">
            <ac:chgData name="Ylärakkola Aino Lapin hyvinvointialue" userId="d743112a-7d97-4f4d-95e8-e57284c53435" providerId="ADAL" clId="{3DC581E8-79C6-40E2-8532-0F35EB259515}" dt="2025-08-21T04:59:57.463" v="21"/>
            <ac:picMkLst>
              <pc:docMk/>
              <pc:sldMasterMk cId="1957817985" sldId="2147483781"/>
              <pc:sldLayoutMk cId="1422785102" sldId="2147483787"/>
              <ac:picMk id="4" creationId="{BA800488-022F-782D-688B-1FEA5BE31BE9}"/>
            </ac:picMkLst>
          </pc:picChg>
        </pc:sldLayoutChg>
        <pc:sldLayoutChg chg="addSp">
          <pc:chgData name="Ylärakkola Aino Lapin hyvinvointialue" userId="d743112a-7d97-4f4d-95e8-e57284c53435" providerId="ADAL" clId="{3DC581E8-79C6-40E2-8532-0F35EB259515}" dt="2025-08-21T04:59:57.463" v="21"/>
          <pc:sldLayoutMkLst>
            <pc:docMk/>
            <pc:sldMasterMk cId="1957817985" sldId="2147483781"/>
            <pc:sldLayoutMk cId="405577969" sldId="2147483795"/>
          </pc:sldLayoutMkLst>
          <pc:picChg chg="add">
            <ac:chgData name="Ylärakkola Aino Lapin hyvinvointialue" userId="d743112a-7d97-4f4d-95e8-e57284c53435" providerId="ADAL" clId="{3DC581E8-79C6-40E2-8532-0F35EB259515}" dt="2025-08-21T04:59:57.463" v="21"/>
            <ac:picMkLst>
              <pc:docMk/>
              <pc:sldMasterMk cId="1957817985" sldId="2147483781"/>
              <pc:sldLayoutMk cId="405577969" sldId="2147483795"/>
              <ac:picMk id="5" creationId="{448D8706-6262-1815-7F1F-30E906EA9A7D}"/>
            </ac:picMkLst>
          </pc:picChg>
        </pc:sldLayoutChg>
      </pc:sldMasterChg>
    </pc:docChg>
  </pc:docChgLst>
  <pc:docChgLst>
    <pc:chgData name="Vuomajoki Pilvi Lapin hyvinvointialue" userId="S::pilvi.vuomajoki@lapha.fi::60d87394-98b4-48bf-b92d-e9dabc40c515" providerId="AD" clId="Web-{A1D29226-4240-2E1F-EEB7-0697BBCE72E8}"/>
    <pc:docChg chg="modSld">
      <pc:chgData name="Vuomajoki Pilvi Lapin hyvinvointialue" userId="S::pilvi.vuomajoki@lapha.fi::60d87394-98b4-48bf-b92d-e9dabc40c515" providerId="AD" clId="Web-{A1D29226-4240-2E1F-EEB7-0697BBCE72E8}" dt="2024-10-16T14:58:16.291" v="29" actId="1076"/>
      <pc:docMkLst>
        <pc:docMk/>
      </pc:docMkLst>
      <pc:sldChg chg="addSp delSp modSp modNotes">
        <pc:chgData name="Vuomajoki Pilvi Lapin hyvinvointialue" userId="S::pilvi.vuomajoki@lapha.fi::60d87394-98b4-48bf-b92d-e9dabc40c515" providerId="AD" clId="Web-{A1D29226-4240-2E1F-EEB7-0697BBCE72E8}" dt="2024-10-16T14:58:16.291" v="29" actId="1076"/>
        <pc:sldMkLst>
          <pc:docMk/>
          <pc:sldMk cId="4042159546" sldId="372"/>
        </pc:sldMkLst>
      </pc:sldChg>
    </pc:docChg>
  </pc:docChgLst>
  <pc:docChgLst>
    <pc:chgData name="Vuomajoki Pilvi Lapin hyvinvointialue" userId="S::pilvi.vuomajoki@lapha.fi::60d87394-98b4-48bf-b92d-e9dabc40c515" providerId="AD" clId="Web-{6714598C-1DCF-6A5F-0E77-61793C6E82A1}"/>
    <pc:docChg chg="addSld delSld modSld sldOrd">
      <pc:chgData name="Vuomajoki Pilvi Lapin hyvinvointialue" userId="S::pilvi.vuomajoki@lapha.fi::60d87394-98b4-48bf-b92d-e9dabc40c515" providerId="AD" clId="Web-{6714598C-1DCF-6A5F-0E77-61793C6E82A1}" dt="2024-09-09T06:14:57.440" v="107"/>
      <pc:docMkLst>
        <pc:docMk/>
      </pc:docMkLst>
      <pc:sldChg chg="del">
        <pc:chgData name="Vuomajoki Pilvi Lapin hyvinvointialue" userId="S::pilvi.vuomajoki@lapha.fi::60d87394-98b4-48bf-b92d-e9dabc40c515" providerId="AD" clId="Web-{6714598C-1DCF-6A5F-0E77-61793C6E82A1}" dt="2024-09-09T05:58:58.824" v="89"/>
        <pc:sldMkLst>
          <pc:docMk/>
          <pc:sldMk cId="0" sldId="283"/>
        </pc:sldMkLst>
      </pc:sldChg>
      <pc:sldChg chg="delSp modSp ord">
        <pc:chgData name="Vuomajoki Pilvi Lapin hyvinvointialue" userId="S::pilvi.vuomajoki@lapha.fi::60d87394-98b4-48bf-b92d-e9dabc40c515" providerId="AD" clId="Web-{6714598C-1DCF-6A5F-0E77-61793C6E82A1}" dt="2024-09-09T05:43:14.646" v="47"/>
        <pc:sldMkLst>
          <pc:docMk/>
          <pc:sldMk cId="3978844870" sldId="315"/>
        </pc:sldMkLst>
      </pc:sldChg>
      <pc:sldChg chg="modSp">
        <pc:chgData name="Vuomajoki Pilvi Lapin hyvinvointialue" userId="S::pilvi.vuomajoki@lapha.fi::60d87394-98b4-48bf-b92d-e9dabc40c515" providerId="AD" clId="Web-{6714598C-1DCF-6A5F-0E77-61793C6E82A1}" dt="2024-09-09T05:56:46.993" v="80" actId="20577"/>
        <pc:sldMkLst>
          <pc:docMk/>
          <pc:sldMk cId="2719738708" sldId="327"/>
        </pc:sldMkLst>
      </pc:sldChg>
      <pc:sldChg chg="modSp">
        <pc:chgData name="Vuomajoki Pilvi Lapin hyvinvointialue" userId="S::pilvi.vuomajoki@lapha.fi::60d87394-98b4-48bf-b92d-e9dabc40c515" providerId="AD" clId="Web-{6714598C-1DCF-6A5F-0E77-61793C6E82A1}" dt="2024-09-09T05:55:58.226" v="68" actId="20577"/>
        <pc:sldMkLst>
          <pc:docMk/>
          <pc:sldMk cId="2650682693" sldId="331"/>
        </pc:sldMkLst>
      </pc:sldChg>
      <pc:sldChg chg="addSp delSp modSp mod modClrScheme chgLayout">
        <pc:chgData name="Vuomajoki Pilvi Lapin hyvinvointialue" userId="S::pilvi.vuomajoki@lapha.fi::60d87394-98b4-48bf-b92d-e9dabc40c515" providerId="AD" clId="Web-{6714598C-1DCF-6A5F-0E77-61793C6E82A1}" dt="2024-09-09T05:49:24.405" v="65" actId="14100"/>
        <pc:sldMkLst>
          <pc:docMk/>
          <pc:sldMk cId="2823071362" sldId="334"/>
        </pc:sldMkLst>
      </pc:sldChg>
      <pc:sldChg chg="modSp add replId">
        <pc:chgData name="Vuomajoki Pilvi Lapin hyvinvointialue" userId="S::pilvi.vuomajoki@lapha.fi::60d87394-98b4-48bf-b92d-e9dabc40c515" providerId="AD" clId="Web-{6714598C-1DCF-6A5F-0E77-61793C6E82A1}" dt="2024-09-09T05:57:10.509" v="86" actId="20577"/>
        <pc:sldMkLst>
          <pc:docMk/>
          <pc:sldMk cId="3646985689" sldId="342"/>
        </pc:sldMkLst>
      </pc:sldChg>
      <pc:sldChg chg="add replId">
        <pc:chgData name="Vuomajoki Pilvi Lapin hyvinvointialue" userId="S::pilvi.vuomajoki@lapha.fi::60d87394-98b4-48bf-b92d-e9dabc40c515" providerId="AD" clId="Web-{6714598C-1DCF-6A5F-0E77-61793C6E82A1}" dt="2024-09-09T05:57:44.932" v="87"/>
        <pc:sldMkLst>
          <pc:docMk/>
          <pc:sldMk cId="3187488549" sldId="344"/>
        </pc:sldMkLst>
      </pc:sldChg>
      <pc:sldChg chg="add replId">
        <pc:chgData name="Vuomajoki Pilvi Lapin hyvinvointialue" userId="S::pilvi.vuomajoki@lapha.fi::60d87394-98b4-48bf-b92d-e9dabc40c515" providerId="AD" clId="Web-{6714598C-1DCF-6A5F-0E77-61793C6E82A1}" dt="2024-09-09T05:57:50.291" v="88"/>
        <pc:sldMkLst>
          <pc:docMk/>
          <pc:sldMk cId="2680247789" sldId="345"/>
        </pc:sldMkLst>
      </pc:sldChg>
      <pc:sldChg chg="add replId">
        <pc:chgData name="Vuomajoki Pilvi Lapin hyvinvointialue" userId="S::pilvi.vuomajoki@lapha.fi::60d87394-98b4-48bf-b92d-e9dabc40c515" providerId="AD" clId="Web-{6714598C-1DCF-6A5F-0E77-61793C6E82A1}" dt="2024-09-09T05:59:46.778" v="90"/>
        <pc:sldMkLst>
          <pc:docMk/>
          <pc:sldMk cId="3224010422" sldId="347"/>
        </pc:sldMkLst>
      </pc:sldChg>
      <pc:sldChg chg="add replId">
        <pc:chgData name="Vuomajoki Pilvi Lapin hyvinvointialue" userId="S::pilvi.vuomajoki@lapha.fi::60d87394-98b4-48bf-b92d-e9dabc40c515" providerId="AD" clId="Web-{6714598C-1DCF-6A5F-0E77-61793C6E82A1}" dt="2024-09-09T06:01:53.516" v="91"/>
        <pc:sldMkLst>
          <pc:docMk/>
          <pc:sldMk cId="382617920" sldId="349"/>
        </pc:sldMkLst>
      </pc:sldChg>
      <pc:sldChg chg="add replId">
        <pc:chgData name="Vuomajoki Pilvi Lapin hyvinvointialue" userId="S::pilvi.vuomajoki@lapha.fi::60d87394-98b4-48bf-b92d-e9dabc40c515" providerId="AD" clId="Web-{6714598C-1DCF-6A5F-0E77-61793C6E82A1}" dt="2024-09-09T06:01:53.719" v="92"/>
        <pc:sldMkLst>
          <pc:docMk/>
          <pc:sldMk cId="958772876" sldId="350"/>
        </pc:sldMkLst>
      </pc:sldChg>
      <pc:sldChg chg="modSp add replId">
        <pc:chgData name="Vuomajoki Pilvi Lapin hyvinvointialue" userId="S::pilvi.vuomajoki@lapha.fi::60d87394-98b4-48bf-b92d-e9dabc40c515" providerId="AD" clId="Web-{6714598C-1DCF-6A5F-0E77-61793C6E82A1}" dt="2024-09-09T06:02:08.922" v="96" actId="20577"/>
        <pc:sldMkLst>
          <pc:docMk/>
          <pc:sldMk cId="3492337639" sldId="351"/>
        </pc:sldMkLst>
      </pc:sldChg>
      <pc:sldChg chg="add replId">
        <pc:chgData name="Vuomajoki Pilvi Lapin hyvinvointialue" userId="S::pilvi.vuomajoki@lapha.fi::60d87394-98b4-48bf-b92d-e9dabc40c515" providerId="AD" clId="Web-{6714598C-1DCF-6A5F-0E77-61793C6E82A1}" dt="2024-09-09T06:02:16.250" v="97"/>
        <pc:sldMkLst>
          <pc:docMk/>
          <pc:sldMk cId="4207534698" sldId="352"/>
        </pc:sldMkLst>
      </pc:sldChg>
      <pc:sldChg chg="add replId">
        <pc:chgData name="Vuomajoki Pilvi Lapin hyvinvointialue" userId="S::pilvi.vuomajoki@lapha.fi::60d87394-98b4-48bf-b92d-e9dabc40c515" providerId="AD" clId="Web-{6714598C-1DCF-6A5F-0E77-61793C6E82A1}" dt="2024-09-09T06:02:16.313" v="98"/>
        <pc:sldMkLst>
          <pc:docMk/>
          <pc:sldMk cId="2145751250" sldId="353"/>
        </pc:sldMkLst>
      </pc:sldChg>
      <pc:sldChg chg="modSp add replId">
        <pc:chgData name="Vuomajoki Pilvi Lapin hyvinvointialue" userId="S::pilvi.vuomajoki@lapha.fi::60d87394-98b4-48bf-b92d-e9dabc40c515" providerId="AD" clId="Web-{6714598C-1DCF-6A5F-0E77-61793C6E82A1}" dt="2024-09-09T06:02:25.282" v="101" actId="20577"/>
        <pc:sldMkLst>
          <pc:docMk/>
          <pc:sldMk cId="2638811684" sldId="354"/>
        </pc:sldMkLst>
      </pc:sldChg>
      <pc:sldChg chg="addSp modSp">
        <pc:chgData name="Vuomajoki Pilvi Lapin hyvinvointialue" userId="S::pilvi.vuomajoki@lapha.fi::60d87394-98b4-48bf-b92d-e9dabc40c515" providerId="AD" clId="Web-{6714598C-1DCF-6A5F-0E77-61793C6E82A1}" dt="2024-09-09T06:12:45.609" v="105" actId="14100"/>
        <pc:sldMkLst>
          <pc:docMk/>
          <pc:sldMk cId="3998974255" sldId="358"/>
        </pc:sldMkLst>
      </pc:sldChg>
      <pc:sldChg chg="addSp modSp new">
        <pc:chgData name="Vuomajoki Pilvi Lapin hyvinvointialue" userId="S::pilvi.vuomajoki@lapha.fi::60d87394-98b4-48bf-b92d-e9dabc40c515" providerId="AD" clId="Web-{6714598C-1DCF-6A5F-0E77-61793C6E82A1}" dt="2024-09-09T06:14:57.440" v="107"/>
        <pc:sldMkLst>
          <pc:docMk/>
          <pc:sldMk cId="403500065" sldId="3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>
          <a:extLst>
            <a:ext uri="{FF2B5EF4-FFF2-40B4-BE49-F238E27FC236}">
              <a16:creationId xmlns:a16="http://schemas.microsoft.com/office/drawing/2014/main" id="{876C9FA6-BB02-5811-7471-7858941B7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:notes">
            <a:extLst>
              <a:ext uri="{FF2B5EF4-FFF2-40B4-BE49-F238E27FC236}">
                <a16:creationId xmlns:a16="http://schemas.microsoft.com/office/drawing/2014/main" id="{82D358F6-1548-2A5C-8D12-A011D746A4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:notes">
            <a:extLst>
              <a:ext uri="{FF2B5EF4-FFF2-40B4-BE49-F238E27FC236}">
                <a16:creationId xmlns:a16="http://schemas.microsoft.com/office/drawing/2014/main" id="{F4CB58D9-6BCB-D95C-3460-78D4B7BF7D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947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fi-FI"/>
              <a:t>Mikäli aikaa, voidaan yhdessä</a:t>
            </a:r>
            <a:r>
              <a:rPr lang="fi-FI" baseline="0"/>
              <a:t> miettiä</a:t>
            </a:r>
            <a:r>
              <a:rPr lang="fi-FI"/>
              <a:t> minkä arjen askareen voisi kellottaa. Näin kaikki saisivat</a:t>
            </a:r>
            <a:r>
              <a:rPr lang="fi-FI" baseline="0"/>
              <a:t> vinkkiä </a:t>
            </a:r>
            <a:r>
              <a:rPr lang="fi-FI"/>
              <a:t>omaan mietintään. Jos löytyisi kaikille sama tekeminen, voisi vertailla seuraavalla kerralla. Lisäyksenä arvio miten kauan menee tekemiseen omasta mielestä </a:t>
            </a:r>
            <a:endParaRPr lang="en-US">
              <a:latin typeface="Calibri"/>
              <a:ea typeface="Calibri"/>
              <a:cs typeface="Calibri"/>
            </a:endParaRP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>
                <a:latin typeface="Calibri"/>
                <a:ea typeface="Calibri"/>
                <a:cs typeface="Calibri"/>
              </a:rPr>
              <a:t>HUOM! </a:t>
            </a:r>
            <a:r>
              <a:rPr lang="en-US" err="1">
                <a:latin typeface="Calibri"/>
                <a:ea typeface="Calibri"/>
                <a:cs typeface="Calibri"/>
              </a:rPr>
              <a:t>Välitehtävä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perustuu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vapaaehtoisuuteen</a:t>
            </a:r>
            <a:r>
              <a:rPr lang="en-US">
                <a:latin typeface="Calibri"/>
                <a:ea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3689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6379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9" name="Google Shape;45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9171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376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455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fi-FI"/>
              <a:t>Lähde: https://www.terveyskyla.fi/aivotalo/aivot-ja-toimintakyky/toiminnanohjaus/tietoa-toiminnanohjauksesta</a:t>
            </a:r>
          </a:p>
        </p:txBody>
      </p:sp>
    </p:spTree>
    <p:extLst>
      <p:ext uri="{BB962C8B-B14F-4D97-AF65-F5344CB8AC3E}">
        <p14:creationId xmlns:p14="http://schemas.microsoft.com/office/powerpoint/2010/main" val="309188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3EABA-66DA-92FE-720A-138C57478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8D3C0ECE-893E-7762-B72D-4449443A7D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4259DEC8-B2C7-95D6-30B8-B6BB4AB4B9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fi-FI"/>
              <a:t>Lähde:</a:t>
            </a:r>
            <a:r>
              <a:rPr lang="fi-FI" baseline="0"/>
              <a:t> https://www.terveyskyla.fi/aivotalo/aivot-ja-toimintakyky/toiminnanohjaus/tietoa-toiminnanohjauksesta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691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BF1CA-9CC1-5F8A-A903-394495A1C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38FED960-5DAB-52E7-E396-4D572FECE8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3F9BFA8F-50EF-8DB4-D53B-8097B833E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4984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fi-FI"/>
              <a:t>HUOM! Tämä on vaihtoehtoinen dia näyttää ja käydä läpi. Kysymykset</a:t>
            </a:r>
            <a:r>
              <a:rPr lang="fi-FI" baseline="0"/>
              <a:t> ovat samat kuin edeltävässä diassa.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5527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fi-FI"/>
              <a:t>Vinkkejä sovelluksista:</a:t>
            </a:r>
          </a:p>
          <a:p>
            <a:r>
              <a:rPr lang="fi-FI"/>
              <a:t>Focus </a:t>
            </a:r>
            <a:r>
              <a:rPr lang="fi-FI" err="1"/>
              <a:t>Tool</a:t>
            </a:r>
            <a:r>
              <a:rPr lang="fi-FI"/>
              <a:t>- </a:t>
            </a:r>
            <a:r>
              <a:rPr lang="fi-FI" err="1"/>
              <a:t>app</a:t>
            </a:r>
            <a:r>
              <a:rPr lang="fi-FI"/>
              <a:t> nuorille </a:t>
            </a:r>
          </a:p>
          <a:p>
            <a:r>
              <a:rPr lang="fi-FI" err="1"/>
              <a:t>Forest</a:t>
            </a:r>
            <a:endParaRPr lang="fi-FI"/>
          </a:p>
          <a:p>
            <a:r>
              <a:rPr lang="fi-FI"/>
              <a:t>Apple Watch</a:t>
            </a:r>
          </a:p>
          <a:p>
            <a:r>
              <a:rPr lang="fi-FI"/>
              <a:t>Ruokaostos- sovellukset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247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 slide 1">
    <p:bg>
      <p:bgPr>
        <a:noFill/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8" name="Google Shape;28;p17"/>
          <p:cNvSpPr/>
          <p:nvPr/>
        </p:nvSpPr>
        <p:spPr>
          <a:xfrm>
            <a:off x="6056175" y="225"/>
            <a:ext cx="3087900" cy="51435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7"/>
          <p:cNvSpPr txBox="1">
            <a:spLocks noGrp="1"/>
          </p:cNvSpPr>
          <p:nvPr>
            <p:ph type="ctrTitle"/>
          </p:nvPr>
        </p:nvSpPr>
        <p:spPr>
          <a:xfrm>
            <a:off x="450005" y="744575"/>
            <a:ext cx="3749766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ubTitle" idx="1"/>
          </p:nvPr>
        </p:nvSpPr>
        <p:spPr>
          <a:xfrm>
            <a:off x="450000" y="2834125"/>
            <a:ext cx="3749766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fi-FI"/>
              <a:t>Muokkaa alaotsikon perustyyliä napsautt.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AAB022-EFDE-0F42-1562-54221767B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368" y="282498"/>
            <a:ext cx="3783945" cy="4586868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5BC378FE-9041-1090-6FC6-B87E86C9DD3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8219" y="4556483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95F8CE38-BF6A-BB98-0789-910E3CE8B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" y="4660353"/>
            <a:ext cx="1567932" cy="394062"/>
          </a:xfrm>
          <a:prstGeom prst="rect">
            <a:avLst/>
          </a:prstGeom>
        </p:spPr>
      </p:pic>
      <p:pic>
        <p:nvPicPr>
          <p:cNvPr id="8" name="Kuva 7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A8DF6F82-AA5A-667A-7D7A-0D1F68F576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74" y="4545946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41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6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1" name="Google Shape;131;p3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457189" lvl="0" indent="-34289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2" name="Google Shape;132;p37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6946E6FD-41C8-DDAA-6F41-93590A9B6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" y="4660353"/>
            <a:ext cx="1567932" cy="394062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D90901BD-02A4-F2C4-8059-A0BA43359EF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8219" y="4556483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0D4F9E91-2BBE-573F-D58B-D6E80E1FF8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74" y="4545946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1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lt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441825" y="2150850"/>
            <a:ext cx="6080676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E15A71-DEC8-91D4-BD1E-0F78086581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05322" y="1331550"/>
            <a:ext cx="2046210" cy="248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7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3">
  <p:cSld name="Title slide 3">
    <p:bg>
      <p:bgPr>
        <a:noFill/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 smtClean="0"/>
              <a:t>‹#›</a:t>
            </a:fld>
            <a:endParaRPr lang="en"/>
          </a:p>
        </p:txBody>
      </p:sp>
      <p:sp>
        <p:nvSpPr>
          <p:cNvPr id="35" name="Google Shape;35;p18"/>
          <p:cNvSpPr/>
          <p:nvPr/>
        </p:nvSpPr>
        <p:spPr>
          <a:xfrm>
            <a:off x="6056175" y="225"/>
            <a:ext cx="3087900" cy="51435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8"/>
          <p:cNvSpPr txBox="1">
            <a:spLocks noGrp="1"/>
          </p:cNvSpPr>
          <p:nvPr>
            <p:ph type="ctrTitle"/>
          </p:nvPr>
        </p:nvSpPr>
        <p:spPr>
          <a:xfrm>
            <a:off x="450005" y="744575"/>
            <a:ext cx="3749766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ubTitle" idx="1"/>
          </p:nvPr>
        </p:nvSpPr>
        <p:spPr>
          <a:xfrm>
            <a:off x="450000" y="2834125"/>
            <a:ext cx="3749766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fi-FI"/>
              <a:t>Muokkaa alaotsikon perustyyliä napsautt.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09E861-1D11-EC2C-FF29-EA8CC9F66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368" y="282498"/>
            <a:ext cx="3783945" cy="4586868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3C822BD7-568B-13B0-DBDE-4EE2718C03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8219" y="4556483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780516BF-F6E6-CD9D-51BB-0C2AC23120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" y="4660353"/>
            <a:ext cx="1567932" cy="394062"/>
          </a:xfrm>
          <a:prstGeom prst="rect">
            <a:avLst/>
          </a:prstGeom>
        </p:spPr>
      </p:pic>
      <p:pic>
        <p:nvPicPr>
          <p:cNvPr id="3" name="Kuva 2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CD9C9BDF-677C-E9DC-245D-8957DD195E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74" y="4545946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9509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46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 1 - kuvapaikka">
  <p:cSld name="Title slide 1 1 - kuvapaikka">
    <p:bg>
      <p:bgPr>
        <a:noFill/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>
            <a:spLocks noGrp="1" noRot="1" noMove="1" noResize="1" noEditPoints="1" noAdjustHandles="1" noChangeArrowheads="1" noChangeShapeType="1"/>
          </p:cNvSpPr>
          <p:nvPr>
            <p:ph type="pic" idx="2"/>
          </p:nvPr>
        </p:nvSpPr>
        <p:spPr>
          <a:xfrm>
            <a:off x="-6875" y="7360"/>
            <a:ext cx="6062100" cy="5143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85725" indent="0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Google Shape;53;p20"/>
          <p:cNvSpPr/>
          <p:nvPr/>
        </p:nvSpPr>
        <p:spPr>
          <a:xfrm>
            <a:off x="6056175" y="225"/>
            <a:ext cx="3087900" cy="5143500"/>
          </a:xfrm>
          <a:prstGeom prst="rect">
            <a:avLst/>
          </a:prstGeom>
          <a:solidFill>
            <a:srgbClr val="333399"/>
          </a:solidFill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20"/>
          <p:cNvSpPr txBox="1">
            <a:spLocks noGrp="1"/>
          </p:cNvSpPr>
          <p:nvPr>
            <p:ph type="ctrTitle"/>
          </p:nvPr>
        </p:nvSpPr>
        <p:spPr>
          <a:xfrm>
            <a:off x="450005" y="744575"/>
            <a:ext cx="5208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subTitle" idx="1"/>
          </p:nvPr>
        </p:nvSpPr>
        <p:spPr>
          <a:xfrm>
            <a:off x="450000" y="2834125"/>
            <a:ext cx="5208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 smtClean="0"/>
              <a:t>‹#›</a:t>
            </a:fld>
            <a:endParaRPr lang="en"/>
          </a:p>
        </p:txBody>
      </p:sp>
      <p:pic>
        <p:nvPicPr>
          <p:cNvPr id="12" name="Kuva 11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6CB40F1B-AE6B-3699-A569-60C1A939A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" y="4660353"/>
            <a:ext cx="1567932" cy="394062"/>
          </a:xfrm>
          <a:prstGeom prst="rect">
            <a:avLst/>
          </a:prstGeom>
        </p:spPr>
      </p:pic>
      <p:pic>
        <p:nvPicPr>
          <p:cNvPr id="13" name="Google Shape;27;p17">
            <a:extLst>
              <a:ext uri="{FF2B5EF4-FFF2-40B4-BE49-F238E27FC236}">
                <a16:creationId xmlns:a16="http://schemas.microsoft.com/office/drawing/2014/main" id="{D4769899-1472-A759-D00B-614BEAA7AAD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8219" y="4556483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2C0A85DC-D324-939C-1A49-CB1A005A5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74" y="4545946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29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6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>
            <a:spLocks noGrp="1"/>
          </p:cNvSpPr>
          <p:nvPr>
            <p:ph type="title"/>
          </p:nvPr>
        </p:nvSpPr>
        <p:spPr>
          <a:xfrm>
            <a:off x="428950" y="445025"/>
            <a:ext cx="828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body" idx="1"/>
          </p:nvPr>
        </p:nvSpPr>
        <p:spPr>
          <a:xfrm>
            <a:off x="428950" y="1152475"/>
            <a:ext cx="8286300" cy="314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457189" lvl="0" indent="-3428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E82D8BDA-FE4B-03F2-7A0F-2E0046AB1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" y="4660353"/>
            <a:ext cx="1567932" cy="394062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520A282E-A03C-35AA-9BF4-F7B3E4CA509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8219" y="4556483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2757709E-09DF-856F-87D9-D8170DDCC7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74" y="4545946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5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6"/>
          <p:cNvSpPr txBox="1">
            <a:spLocks noGrp="1"/>
          </p:cNvSpPr>
          <p:nvPr>
            <p:ph type="title"/>
          </p:nvPr>
        </p:nvSpPr>
        <p:spPr>
          <a:xfrm>
            <a:off x="441825" y="2150850"/>
            <a:ext cx="6153502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89" name="Google Shape;89;p26"/>
          <p:cNvSpPr/>
          <p:nvPr/>
        </p:nvSpPr>
        <p:spPr>
          <a:xfrm>
            <a:off x="7606125" y="225"/>
            <a:ext cx="1538100" cy="51435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EA33E6-6979-3EF6-CE4D-997AC5B03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322" y="1331551"/>
            <a:ext cx="2046210" cy="2480399"/>
          </a:xfrm>
          <a:prstGeom prst="rect">
            <a:avLst/>
          </a:prstGeom>
        </p:spPr>
      </p:pic>
      <p:pic>
        <p:nvPicPr>
          <p:cNvPr id="5" name="Kuva 4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FD75E5EC-01C0-B19B-AB77-CE912A68C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" y="4660353"/>
            <a:ext cx="1567932" cy="394062"/>
          </a:xfrm>
          <a:prstGeom prst="rect">
            <a:avLst/>
          </a:prstGeom>
        </p:spPr>
      </p:pic>
      <p:pic>
        <p:nvPicPr>
          <p:cNvPr id="6" name="Google Shape;27;p17">
            <a:extLst>
              <a:ext uri="{FF2B5EF4-FFF2-40B4-BE49-F238E27FC236}">
                <a16:creationId xmlns:a16="http://schemas.microsoft.com/office/drawing/2014/main" id="{6574329C-AA1E-3ABB-DCCB-969E161063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8219" y="4556483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uva 2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687DD83D-90C2-B6EE-6C0E-96612691F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74" y="4545946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7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 - kuvapaikka">
  <p:cSld name="Section header 2 - kuvapaikka"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7"/>
          <p:cNvSpPr>
            <a:spLocks noGrp="1"/>
          </p:cNvSpPr>
          <p:nvPr>
            <p:ph type="pic" idx="2"/>
          </p:nvPr>
        </p:nvSpPr>
        <p:spPr>
          <a:xfrm>
            <a:off x="0" y="225"/>
            <a:ext cx="76062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7"/>
          <p:cNvSpPr txBox="1">
            <a:spLocks noGrp="1"/>
          </p:cNvSpPr>
          <p:nvPr>
            <p:ph type="title"/>
          </p:nvPr>
        </p:nvSpPr>
        <p:spPr>
          <a:xfrm>
            <a:off x="441826" y="2150850"/>
            <a:ext cx="6807591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>
              <a:solidFill>
                <a:schemeClr val="lt1"/>
              </a:solidFill>
            </a:endParaRPr>
          </a:p>
        </p:txBody>
      </p:sp>
      <p:sp>
        <p:nvSpPr>
          <p:cNvPr id="96" name="Google Shape;96;p27"/>
          <p:cNvSpPr/>
          <p:nvPr/>
        </p:nvSpPr>
        <p:spPr>
          <a:xfrm>
            <a:off x="7606125" y="225"/>
            <a:ext cx="1538100" cy="5143500"/>
          </a:xfrm>
          <a:prstGeom prst="rect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64807918-6394-FB5B-CE30-914E1F256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" y="4660353"/>
            <a:ext cx="1567932" cy="394062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CAFC6984-4C7C-2748-46E5-EDC5EE89070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8219" y="4556483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269C866B-9064-B99B-DC97-F6D951F6E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74" y="4545946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0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13" name="Google Shape;113;p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457189" lvl="0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4" name="Google Shape;114;p32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2" name="Kuva 1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934344D0-C33C-5764-3EE7-E58453BAF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" y="4660353"/>
            <a:ext cx="1567932" cy="394062"/>
          </a:xfrm>
          <a:prstGeom prst="rect">
            <a:avLst/>
          </a:prstGeom>
        </p:spPr>
      </p:pic>
      <p:pic>
        <p:nvPicPr>
          <p:cNvPr id="3" name="Google Shape;27;p17">
            <a:extLst>
              <a:ext uri="{FF2B5EF4-FFF2-40B4-BE49-F238E27FC236}">
                <a16:creationId xmlns:a16="http://schemas.microsoft.com/office/drawing/2014/main" id="{475533CE-EBBC-1738-DE55-70D9F79C55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8219" y="4556483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uva 5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ACC41808-9284-E4BA-B58D-558634289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74" y="4545946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3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 poin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4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8" name="Google Shape;118;p34"/>
          <p:cNvSpPr txBox="1">
            <a:spLocks noGrp="1"/>
          </p:cNvSpPr>
          <p:nvPr>
            <p:ph type="title"/>
          </p:nvPr>
        </p:nvSpPr>
        <p:spPr>
          <a:xfrm>
            <a:off x="438800" y="450150"/>
            <a:ext cx="7162799" cy="70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fi-FI"/>
              <a:t>Muokkaa ots. perustyyl. napsautt.</a:t>
            </a:r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body" idx="1"/>
          </p:nvPr>
        </p:nvSpPr>
        <p:spPr>
          <a:xfrm>
            <a:off x="438800" y="1269635"/>
            <a:ext cx="7162800" cy="2788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457189" lvl="0" indent="-3428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B3541140-CF51-A1C5-C655-F18D1A863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" y="4660353"/>
            <a:ext cx="1567932" cy="394062"/>
          </a:xfrm>
          <a:prstGeom prst="rect">
            <a:avLst/>
          </a:prstGeom>
        </p:spPr>
      </p:pic>
      <p:pic>
        <p:nvPicPr>
          <p:cNvPr id="5" name="Google Shape;27;p17">
            <a:extLst>
              <a:ext uri="{FF2B5EF4-FFF2-40B4-BE49-F238E27FC236}">
                <a16:creationId xmlns:a16="http://schemas.microsoft.com/office/drawing/2014/main" id="{8F45DCD0-96BA-51EC-8CFD-FDDB3894E45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78219" y="4556483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uva 1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23D48233-AC60-FAEB-DEDD-2741898D12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74" y="4545946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3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6"/>
          <p:cNvSpPr txBox="1">
            <a:spLocks noGrp="1"/>
          </p:cNvSpPr>
          <p:nvPr>
            <p:ph type="body" idx="1"/>
          </p:nvPr>
        </p:nvSpPr>
        <p:spPr>
          <a:xfrm>
            <a:off x="447947" y="4538400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457189" lvl="0" indent="-22859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8" name="Google Shape;128;p36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5" name="Kuva 4" descr="Kuva, joka sisältää kohteen teksti, kuvakaappaus, Fontti, Sähkönsininen&#10;&#10;Tekoälyn generoima sisältö voi olla virheellistä.">
            <a:extLst>
              <a:ext uri="{FF2B5EF4-FFF2-40B4-BE49-F238E27FC236}">
                <a16:creationId xmlns:a16="http://schemas.microsoft.com/office/drawing/2014/main" id="{C144259F-6573-850E-6895-0DD72E3BE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9" y="112076"/>
            <a:ext cx="1567932" cy="394062"/>
          </a:xfrm>
          <a:prstGeom prst="rect">
            <a:avLst/>
          </a:prstGeom>
        </p:spPr>
      </p:pic>
      <p:pic>
        <p:nvPicPr>
          <p:cNvPr id="6" name="Google Shape;27;p17">
            <a:extLst>
              <a:ext uri="{FF2B5EF4-FFF2-40B4-BE49-F238E27FC236}">
                <a16:creationId xmlns:a16="http://schemas.microsoft.com/office/drawing/2014/main" id="{BBC39239-B40A-366C-FD13-05D183D2409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6460" y="59964"/>
            <a:ext cx="2229785" cy="579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 descr="Kuva, joka sisältää kohteen teksti, piha-, nisäkäs&#10;&#10;Kuvaus luotu automaattisesti">
            <a:extLst>
              <a:ext uri="{FF2B5EF4-FFF2-40B4-BE49-F238E27FC236}">
                <a16:creationId xmlns:a16="http://schemas.microsoft.com/office/drawing/2014/main" id="{070D5502-A69D-8FED-4FB5-00B7CAF79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803" y="49427"/>
            <a:ext cx="535197" cy="53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69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428950" y="445025"/>
            <a:ext cx="8286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428950" y="1152475"/>
            <a:ext cx="8286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543083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688706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5" r:id="rId3"/>
    <p:sldLayoutId id="2147483806" r:id="rId4"/>
    <p:sldLayoutId id="2147483807" r:id="rId5"/>
    <p:sldLayoutId id="2147483808" r:id="rId6"/>
    <p:sldLayoutId id="2147483811" r:id="rId7"/>
    <p:sldLayoutId id="2147483812" r:id="rId8"/>
    <p:sldLayoutId id="2147483813" r:id="rId9"/>
    <p:sldLayoutId id="2147483814" r:id="rId10"/>
    <p:sldLayoutId id="214748381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4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C47AFF55-5A97-85F4-8E81-0128185C8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">
            <a:extLst>
              <a:ext uri="{FF2B5EF4-FFF2-40B4-BE49-F238E27FC236}">
                <a16:creationId xmlns:a16="http://schemas.microsoft.com/office/drawing/2014/main" id="{705E6AC8-C0BD-CA0A-02AA-7B324FC7FCA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3200"/>
              <a:t>AikuistenVire</a:t>
            </a:r>
            <a:endParaRPr sz="3200"/>
          </a:p>
        </p:txBody>
      </p:sp>
      <p:sp>
        <p:nvSpPr>
          <p:cNvPr id="230" name="Google Shape;230;p1">
            <a:extLst>
              <a:ext uri="{FF2B5EF4-FFF2-40B4-BE49-F238E27FC236}">
                <a16:creationId xmlns:a16="http://schemas.microsoft.com/office/drawing/2014/main" id="{7873749C-75D8-02FE-9D6F-69F33F0EB6F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Etäryhmävalmennus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i-FI"/>
              <a:t>P</a:t>
            </a:r>
            <a:r>
              <a:rPr lang="en"/>
              <a:t>vm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Valmentajien nimet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7402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F32F47-092C-79D4-52FB-E6B91D10E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Oma toimintani ja keinoni arkeen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AC6B575-075C-0638-4E44-0AD852121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800" y="1269635"/>
            <a:ext cx="4320769" cy="278890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i-FI" sz="1400">
                <a:solidFill>
                  <a:schemeClr val="tx1"/>
                </a:solidFill>
              </a:rPr>
              <a:t>Mitä haasteita sinulla on omassa toiminnan- ohjauksessa?</a:t>
            </a:r>
          </a:p>
          <a:p>
            <a:pPr marL="114300" indent="0">
              <a:buNone/>
            </a:pPr>
            <a:endParaRPr lang="fi-FI" sz="140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fi-FI" sz="1400">
                <a:solidFill>
                  <a:schemeClr val="tx1"/>
                </a:solidFill>
              </a:rPr>
              <a:t>Mitä keinoja olet löytänyt näihin haasteisiin?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9E2E86C-8A34-FA3E-E625-A649B6EFA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323" y="1198062"/>
            <a:ext cx="3397840" cy="341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16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F32F47-092C-79D4-52FB-E6B91D10E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Keinoja arkeen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AC6B575-075C-0638-4E44-0AD852121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800" y="1269635"/>
            <a:ext cx="4922554" cy="3100814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fi-FI" sz="1200">
                <a:solidFill>
                  <a:schemeClr val="tx1"/>
                </a:solidFill>
              </a:rPr>
              <a:t>Hyödyntää voi:</a:t>
            </a:r>
          </a:p>
          <a:p>
            <a:pPr marL="114300" indent="0">
              <a:buNone/>
            </a:pPr>
            <a:endParaRPr lang="fi-FI" sz="1200">
              <a:solidFill>
                <a:schemeClr val="tx1"/>
              </a:solidFill>
            </a:endParaRPr>
          </a:p>
          <a:p>
            <a:r>
              <a:rPr lang="fi-FI" sz="1200" err="1">
                <a:solidFill>
                  <a:schemeClr val="tx1"/>
                </a:solidFill>
              </a:rPr>
              <a:t>Kalenterointi</a:t>
            </a:r>
            <a:r>
              <a:rPr lang="fi-FI" sz="1200">
                <a:solidFill>
                  <a:schemeClr val="tx1"/>
                </a:solidFill>
              </a:rPr>
              <a:t> (mm. seinä- ja hlökohtainen kalenteri)</a:t>
            </a:r>
          </a:p>
          <a:p>
            <a:r>
              <a:rPr lang="fi-FI" sz="1200">
                <a:solidFill>
                  <a:schemeClr val="tx1"/>
                </a:solidFill>
              </a:rPr>
              <a:t>Time </a:t>
            </a:r>
            <a:r>
              <a:rPr lang="fi-FI" sz="1200" err="1">
                <a:solidFill>
                  <a:schemeClr val="tx1"/>
                </a:solidFill>
              </a:rPr>
              <a:t>Timer</a:t>
            </a:r>
            <a:r>
              <a:rPr lang="fi-FI" sz="1200">
                <a:solidFill>
                  <a:schemeClr val="tx1"/>
                </a:solidFill>
              </a:rPr>
              <a:t>, hälytykset, ajastukset</a:t>
            </a:r>
          </a:p>
          <a:p>
            <a:r>
              <a:rPr lang="fi-FI" sz="1200">
                <a:solidFill>
                  <a:schemeClr val="tx1"/>
                </a:solidFill>
              </a:rPr>
              <a:t>Ennakointi</a:t>
            </a:r>
          </a:p>
          <a:p>
            <a:r>
              <a:rPr lang="fi-FI" sz="1200">
                <a:solidFill>
                  <a:schemeClr val="tx1"/>
                </a:solidFill>
              </a:rPr>
              <a:t>Rutiinit</a:t>
            </a:r>
          </a:p>
          <a:p>
            <a:r>
              <a:rPr lang="fi-FI" sz="1200">
                <a:solidFill>
                  <a:schemeClr val="tx1"/>
                </a:solidFill>
              </a:rPr>
              <a:t>Muistilistat (asian visuaaliseksi tekeminen)</a:t>
            </a:r>
          </a:p>
          <a:p>
            <a:r>
              <a:rPr lang="fi-FI" sz="1200">
                <a:solidFill>
                  <a:schemeClr val="tx1"/>
                </a:solidFill>
              </a:rPr>
              <a:t>Tee itsellesi tarkat toimintaohjeet</a:t>
            </a:r>
          </a:p>
          <a:p>
            <a:r>
              <a:rPr lang="fi-FI" sz="1200"/>
              <a:t>Kuormittumisen vähentäminen, </a:t>
            </a:r>
            <a:r>
              <a:rPr lang="fi-FI" sz="1200" err="1"/>
              <a:t>mindfulness</a:t>
            </a:r>
            <a:r>
              <a:rPr lang="fi-FI" sz="1200"/>
              <a:t>- harjoitteet</a:t>
            </a:r>
          </a:p>
          <a:p>
            <a:r>
              <a:rPr lang="fi-FI" sz="1200"/>
              <a:t>Joku muu, mikä?</a:t>
            </a:r>
          </a:p>
          <a:p>
            <a:endParaRPr lang="fi-FI" sz="1200"/>
          </a:p>
          <a:p>
            <a:pPr marL="114300" indent="0">
              <a:buNone/>
            </a:pPr>
            <a:endParaRPr lang="fi-FI" sz="1200"/>
          </a:p>
          <a:p>
            <a:pPr marL="114300" indent="0">
              <a:buNone/>
            </a:pPr>
            <a:r>
              <a:rPr lang="fi-FI" sz="1200">
                <a:solidFill>
                  <a:schemeClr val="tx1"/>
                </a:solidFill>
              </a:rPr>
              <a:t>Muista omien piirteiden kunnioitus toiminnan suunnittelussa!</a:t>
            </a:r>
          </a:p>
          <a:p>
            <a:pPr marL="114300" indent="0">
              <a:buNone/>
            </a:pPr>
            <a:endParaRPr lang="fi-FI" sz="1400">
              <a:solidFill>
                <a:schemeClr val="tx1"/>
              </a:solidFill>
            </a:endParaRPr>
          </a:p>
          <a:p>
            <a:endParaRPr lang="fi-FI" sz="1400">
              <a:solidFill>
                <a:schemeClr val="tx1"/>
              </a:solidFill>
            </a:endParaRPr>
          </a:p>
          <a:p>
            <a:endParaRPr lang="fi-FI" sz="1400">
              <a:solidFill>
                <a:schemeClr val="tx1"/>
              </a:solidFill>
            </a:endParaRPr>
          </a:p>
          <a:p>
            <a:endParaRPr lang="fi-FI" sz="1400">
              <a:solidFill>
                <a:schemeClr val="tx1"/>
              </a:solidFill>
            </a:endParaRPr>
          </a:p>
        </p:txBody>
      </p:sp>
      <p:pic>
        <p:nvPicPr>
          <p:cNvPr id="4098" name="Picture 2" descr="kalente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719" y="1697969"/>
            <a:ext cx="2813366" cy="23254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5303039" y="4155005"/>
            <a:ext cx="9621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800">
                <a:latin typeface="Montserrat" panose="020B0604020202020204" charset="0"/>
              </a:rPr>
              <a:t>Kuva: Papunet.</a:t>
            </a:r>
          </a:p>
        </p:txBody>
      </p:sp>
    </p:spTree>
    <p:extLst>
      <p:ext uri="{BB962C8B-B14F-4D97-AF65-F5344CB8AC3E}">
        <p14:creationId xmlns:p14="http://schemas.microsoft.com/office/powerpoint/2010/main" val="1311994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4775E6-A249-407E-D759-3CCDA7E8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52" y="439814"/>
            <a:ext cx="6153502" cy="841800"/>
          </a:xfrm>
        </p:spPr>
        <p:txBody>
          <a:bodyPr>
            <a:normAutofit/>
          </a:bodyPr>
          <a:lstStyle/>
          <a:p>
            <a:r>
              <a:rPr lang="fi-FI" sz="2800"/>
              <a:t>Miten jatketaan?</a:t>
            </a:r>
          </a:p>
        </p:txBody>
      </p:sp>
      <p:sp>
        <p:nvSpPr>
          <p:cNvPr id="3" name="Tekstin paikkamerkki 4"/>
          <p:cNvSpPr txBox="1">
            <a:spLocks/>
          </p:cNvSpPr>
          <p:nvPr/>
        </p:nvSpPr>
        <p:spPr>
          <a:xfrm>
            <a:off x="448752" y="1281614"/>
            <a:ext cx="6038188" cy="2788903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fi-FI" b="1">
                <a:solidFill>
                  <a:srgbClr val="111111"/>
                </a:solidFill>
                <a:latin typeface="Montserrat" panose="020B0604020202020204" charset="0"/>
              </a:rPr>
              <a:t>Välitehtävä</a:t>
            </a:r>
          </a:p>
          <a:p>
            <a:pPr marL="0" indent="0">
              <a:buNone/>
            </a:pPr>
            <a:endParaRPr lang="fi-FI" b="1">
              <a:solidFill>
                <a:srgbClr val="111111"/>
              </a:solidFill>
              <a:latin typeface="Montserrat" panose="020B0604020202020204" charset="0"/>
            </a:endParaRPr>
          </a:p>
          <a:p>
            <a:r>
              <a:rPr lang="fi-FI">
                <a:solidFill>
                  <a:srgbClr val="111111"/>
                </a:solidFill>
                <a:latin typeface="Montserrat"/>
              </a:rPr>
              <a:t>Välitehtävänä ajankäytön hahmottaminen. Mieti kuinka kauan sinulla menee aikaa jonkin haastavan arjen askareen tekemiseen. Kellota todellinen aika, mikä askareen suorittamiseen menee.</a:t>
            </a:r>
          </a:p>
          <a:p>
            <a:pPr marL="0" indent="0">
              <a:buNone/>
            </a:pPr>
            <a:endParaRPr lang="fi-FI">
              <a:solidFill>
                <a:srgbClr val="111111"/>
              </a:solidFill>
              <a:latin typeface="Montserrat"/>
            </a:endParaRPr>
          </a:p>
          <a:p>
            <a:pPr marL="0" indent="0">
              <a:buNone/>
            </a:pPr>
            <a:endParaRPr lang="fi-FI">
              <a:solidFill>
                <a:srgbClr val="111111"/>
              </a:solidFill>
              <a:latin typeface="Montserrat" panose="020B0604020202020204" charset="0"/>
            </a:endParaRPr>
          </a:p>
          <a:p>
            <a:pPr marL="0" indent="0">
              <a:buNone/>
            </a:pPr>
            <a:r>
              <a:rPr lang="fi-FI" b="1">
                <a:solidFill>
                  <a:srgbClr val="111111"/>
                </a:solidFill>
                <a:latin typeface="Montserrat" panose="020B0604020202020204" charset="0"/>
              </a:rPr>
              <a:t>Seuraavat tapaamiset</a:t>
            </a:r>
          </a:p>
          <a:p>
            <a:endParaRPr lang="fi-FI" b="1">
              <a:solidFill>
                <a:srgbClr val="111111"/>
              </a:solidFill>
              <a:latin typeface="Montserrat"/>
            </a:endParaRPr>
          </a:p>
          <a:p>
            <a:pPr marL="0" indent="0">
              <a:buNone/>
            </a:pPr>
            <a:r>
              <a:rPr lang="fi-FI">
                <a:solidFill>
                  <a:srgbClr val="111111"/>
                </a:solidFill>
                <a:latin typeface="Montserrat" panose="020B0604020202020204" charset="0"/>
              </a:rPr>
              <a:t>Pvm ja </a:t>
            </a:r>
            <a:r>
              <a:rPr lang="fi-FI" err="1">
                <a:solidFill>
                  <a:srgbClr val="111111"/>
                </a:solidFill>
                <a:latin typeface="Montserrat" panose="020B0604020202020204" charset="0"/>
              </a:rPr>
              <a:t>klonaika</a:t>
            </a:r>
            <a:r>
              <a:rPr lang="fi-FI">
                <a:solidFill>
                  <a:srgbClr val="111111"/>
                </a:solidFill>
                <a:latin typeface="Montserrat" panose="020B0604020202020204" charset="0"/>
              </a:rPr>
              <a:t>: Kuormittuminen sekä vahvuudet ja voimavarat</a:t>
            </a:r>
          </a:p>
          <a:p>
            <a:pPr marL="0" indent="0">
              <a:buNone/>
            </a:pPr>
            <a:r>
              <a:rPr lang="fi-FI">
                <a:solidFill>
                  <a:srgbClr val="111111"/>
                </a:solidFill>
                <a:latin typeface="Montserrat" panose="020B0604020202020204" charset="0"/>
              </a:rPr>
              <a:t>Pvm ja </a:t>
            </a:r>
            <a:r>
              <a:rPr lang="fi-FI" err="1">
                <a:solidFill>
                  <a:srgbClr val="111111"/>
                </a:solidFill>
                <a:latin typeface="Montserrat" panose="020B0604020202020204" charset="0"/>
              </a:rPr>
              <a:t>klonaika</a:t>
            </a:r>
            <a:r>
              <a:rPr lang="fi-FI">
                <a:solidFill>
                  <a:srgbClr val="111111"/>
                </a:solidFill>
                <a:latin typeface="Montserrat" panose="020B0604020202020204" charset="0"/>
              </a:rPr>
              <a:t> : Sosiaaliset suhteet ja vuorovaikutus</a:t>
            </a:r>
          </a:p>
          <a:p>
            <a:pPr marL="0" indent="0">
              <a:buNone/>
            </a:pPr>
            <a:r>
              <a:rPr lang="fi-FI">
                <a:solidFill>
                  <a:srgbClr val="111111"/>
                </a:solidFill>
                <a:latin typeface="Montserrat" panose="020B0604020202020204" charset="0"/>
              </a:rPr>
              <a:t>Pvm ja </a:t>
            </a:r>
            <a:r>
              <a:rPr lang="fi-FI" err="1">
                <a:solidFill>
                  <a:srgbClr val="111111"/>
                </a:solidFill>
                <a:latin typeface="Montserrat" panose="020B0604020202020204" charset="0"/>
              </a:rPr>
              <a:t>klonaika</a:t>
            </a:r>
            <a:r>
              <a:rPr lang="fi-FI">
                <a:solidFill>
                  <a:srgbClr val="111111"/>
                </a:solidFill>
                <a:latin typeface="Montserrat" panose="020B0604020202020204" charset="0"/>
              </a:rPr>
              <a:t> : Tulevaisuus ja arjen hallinta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2337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E04775E6-A249-407E-D759-3CCDA7E87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/>
              <a:t>Palaute</a:t>
            </a:r>
          </a:p>
        </p:txBody>
      </p:sp>
    </p:spTree>
    <p:extLst>
      <p:ext uri="{BB962C8B-B14F-4D97-AF65-F5344CB8AC3E}">
        <p14:creationId xmlns:p14="http://schemas.microsoft.com/office/powerpoint/2010/main" val="3392602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99090" y="353577"/>
            <a:ext cx="3747025" cy="455165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2"/>
          <p:cNvSpPr txBox="1"/>
          <p:nvPr/>
        </p:nvSpPr>
        <p:spPr>
          <a:xfrm>
            <a:off x="2336885" y="2386396"/>
            <a:ext cx="3671434" cy="89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algn="ctr">
              <a:lnSpc>
                <a:spcPct val="115000"/>
              </a:lnSpc>
              <a:spcAft>
                <a:spcPts val="1200"/>
              </a:spcAft>
              <a:buClr>
                <a:schemeClr val="dk1"/>
              </a:buClr>
              <a:buSzPct val="108108"/>
            </a:pPr>
            <a:r>
              <a:rPr lang="en"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Kiitos, </a:t>
            </a:r>
            <a:r>
              <a:rPr lang="en" sz="1600" b="1" i="0" u="none" strike="noStrike" cap="none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kun</a:t>
            </a:r>
            <a:r>
              <a:rPr lang="en"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600" b="1" i="0" u="none" strike="noStrike" cap="none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olit</a:t>
            </a:r>
            <a:r>
              <a:rPr lang="en"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600" b="1" i="0" u="none" strike="noStrike" cap="none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mukana</a:t>
            </a:r>
            <a:r>
              <a:rPr lang="en" sz="16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!</a:t>
            </a:r>
            <a:endParaRPr lang="fi-FI" sz="1600" b="1">
              <a:solidFill>
                <a:schemeClr val="dk1"/>
              </a:solidFill>
              <a:ea typeface="Montserrat"/>
            </a:endParaRPr>
          </a:p>
          <a:p>
            <a:pPr algn="ctr">
              <a:lnSpc>
                <a:spcPct val="114999"/>
              </a:lnSpc>
              <a:spcAft>
                <a:spcPts val="1200"/>
              </a:spcAft>
            </a:pPr>
            <a:r>
              <a:rPr lang="en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💜</a:t>
            </a:r>
            <a:endParaRPr sz="16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61C5B-7860-5E44-DBD2-46596DAB7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C2A995-4043-FDE2-8AAB-B9B939A5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52" y="439814"/>
            <a:ext cx="6153502" cy="841800"/>
          </a:xfrm>
        </p:spPr>
        <p:txBody>
          <a:bodyPr/>
          <a:lstStyle/>
          <a:p>
            <a:r>
              <a:rPr lang="fi-FI"/>
              <a:t>Tapaamisen kulku</a:t>
            </a:r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7FB64C54-3230-26EE-BAD4-14E4EB01B2EB}"/>
              </a:ext>
            </a:extLst>
          </p:cNvPr>
          <p:cNvSpPr txBox="1">
            <a:spLocks/>
          </p:cNvSpPr>
          <p:nvPr/>
        </p:nvSpPr>
        <p:spPr>
          <a:xfrm>
            <a:off x="448752" y="1281615"/>
            <a:ext cx="5428602" cy="2788903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78">
              <a:lnSpc>
                <a:spcPct val="150000"/>
              </a:lnSpc>
              <a:buSzPts val="1400"/>
            </a:pPr>
            <a:r>
              <a:rPr lang="fi-FI" sz="1100" b="1">
                <a:latin typeface="Montserrat"/>
              </a:rPr>
              <a:t>KLO 		</a:t>
            </a:r>
            <a:r>
              <a:rPr lang="fi-FI" sz="1100">
                <a:latin typeface="Montserrat"/>
              </a:rPr>
              <a:t>Tapaamisen kulku</a:t>
            </a:r>
          </a:p>
          <a:p>
            <a:pPr defTabSz="914378">
              <a:lnSpc>
                <a:spcPct val="150000"/>
              </a:lnSpc>
              <a:buSzPts val="1400"/>
            </a:pPr>
            <a:r>
              <a:rPr lang="fi-FI" sz="1100">
                <a:latin typeface="Montserrat"/>
              </a:rPr>
              <a:t>		Orientoituminen  ryhmävalmennukseen</a:t>
            </a:r>
          </a:p>
          <a:p>
            <a:pPr defTabSz="914378">
              <a:lnSpc>
                <a:spcPct val="150000"/>
              </a:lnSpc>
              <a:buSzPts val="1400"/>
            </a:pPr>
            <a:r>
              <a:rPr lang="fi-FI" sz="1100">
                <a:latin typeface="Montserrat"/>
              </a:rPr>
              <a:t>		Välitehtävän purku</a:t>
            </a:r>
          </a:p>
          <a:p>
            <a:pPr defTabSz="914378">
              <a:lnSpc>
                <a:spcPct val="150000"/>
              </a:lnSpc>
              <a:buSzPts val="1400"/>
            </a:pPr>
            <a:endParaRPr lang="fi-FI" sz="1100">
              <a:latin typeface="Montserrat" panose="020B0604020202020204" charset="0"/>
            </a:endParaRPr>
          </a:p>
          <a:p>
            <a:pPr defTabSz="914378">
              <a:lnSpc>
                <a:spcPct val="150000"/>
              </a:lnSpc>
              <a:buSzPts val="1400"/>
            </a:pPr>
            <a:r>
              <a:rPr lang="fi-FI" sz="1100" b="1">
                <a:latin typeface="Montserrat"/>
              </a:rPr>
              <a:t>KLO</a:t>
            </a:r>
            <a:r>
              <a:rPr lang="fi-FI" sz="1100">
                <a:latin typeface="Montserrat"/>
              </a:rPr>
              <a:t>		Tapaamisen tavoitteen asettaminen</a:t>
            </a:r>
            <a:endParaRPr lang="fi-FI" sz="1100">
              <a:latin typeface="Montserrat"/>
              <a:cs typeface="Segoe UI"/>
            </a:endParaRPr>
          </a:p>
          <a:p>
            <a:pPr defTabSz="914378">
              <a:lnSpc>
                <a:spcPct val="150000"/>
              </a:lnSpc>
              <a:buSzPts val="1400"/>
            </a:pPr>
            <a:r>
              <a:rPr lang="fi-FI" sz="1100">
                <a:latin typeface="Montserrat"/>
                <a:cs typeface="Segoe UI"/>
              </a:rPr>
              <a:t>		Päivän teema</a:t>
            </a:r>
          </a:p>
          <a:p>
            <a:pPr defTabSz="914378">
              <a:lnSpc>
                <a:spcPct val="150000"/>
              </a:lnSpc>
              <a:buSzPts val="1400"/>
            </a:pPr>
            <a:r>
              <a:rPr lang="fi-FI" sz="1100">
                <a:latin typeface="Montserrat"/>
                <a:cs typeface="Segoe UI"/>
              </a:rPr>
              <a:t>		Tauko</a:t>
            </a:r>
          </a:p>
          <a:p>
            <a:pPr defTabSz="914378">
              <a:lnSpc>
                <a:spcPct val="150000"/>
              </a:lnSpc>
              <a:buSzPts val="1400"/>
            </a:pPr>
            <a:r>
              <a:rPr lang="fi-FI" sz="1100">
                <a:latin typeface="Montserrat"/>
                <a:cs typeface="Segoe UI"/>
              </a:rPr>
              <a:t>		Yhteinen keskustelu</a:t>
            </a:r>
          </a:p>
          <a:p>
            <a:pPr defTabSz="914378">
              <a:lnSpc>
                <a:spcPct val="150000"/>
              </a:lnSpc>
              <a:buSzPts val="1400"/>
            </a:pPr>
            <a:endParaRPr lang="fi-FI" sz="1100">
              <a:latin typeface="Montserrat" panose="020B0604020202020204" charset="0"/>
            </a:endParaRPr>
          </a:p>
          <a:p>
            <a:pPr defTabSz="914378">
              <a:lnSpc>
                <a:spcPct val="150000"/>
              </a:lnSpc>
              <a:buSzPts val="1400"/>
            </a:pPr>
            <a:r>
              <a:rPr lang="fi-FI" sz="1100" b="1">
                <a:latin typeface="Montserrat"/>
              </a:rPr>
              <a:t>KLO</a:t>
            </a:r>
            <a:r>
              <a:rPr lang="fi-FI" sz="1100">
                <a:latin typeface="Montserrat"/>
              </a:rPr>
              <a:t>		Jatko ja välitehtävä</a:t>
            </a:r>
          </a:p>
          <a:p>
            <a:pPr defTabSz="914378">
              <a:lnSpc>
                <a:spcPct val="150000"/>
              </a:lnSpc>
              <a:buSzPts val="1400"/>
            </a:pPr>
            <a:r>
              <a:rPr lang="fi-FI" sz="1100">
                <a:latin typeface="Montserrat"/>
              </a:rPr>
              <a:t>		Palaute</a:t>
            </a:r>
          </a:p>
        </p:txBody>
      </p:sp>
    </p:spTree>
    <p:extLst>
      <p:ext uri="{BB962C8B-B14F-4D97-AF65-F5344CB8AC3E}">
        <p14:creationId xmlns:p14="http://schemas.microsoft.com/office/powerpoint/2010/main" val="66496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F79478-76CC-DCF0-22A5-3CF31F1F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Orientoituminen ryhmävalmennukseen</a:t>
            </a:r>
          </a:p>
        </p:txBody>
      </p:sp>
      <p:sp>
        <p:nvSpPr>
          <p:cNvPr id="4" name="Google Shape;389;p50">
            <a:extLst>
              <a:ext uri="{FF2B5EF4-FFF2-40B4-BE49-F238E27FC236}">
                <a16:creationId xmlns:a16="http://schemas.microsoft.com/office/drawing/2014/main" id="{7D04FE71-E715-12D1-CEBA-F0A5227E6024}"/>
              </a:ext>
            </a:extLst>
          </p:cNvPr>
          <p:cNvSpPr/>
          <p:nvPr/>
        </p:nvSpPr>
        <p:spPr>
          <a:xfrm>
            <a:off x="6842645" y="2326668"/>
            <a:ext cx="1378679" cy="910580"/>
          </a:xfrm>
          <a:prstGeom prst="homePlate">
            <a:avLst>
              <a:gd name="adj" fmla="val 15459"/>
            </a:avLst>
          </a:prstGeom>
          <a:solidFill>
            <a:srgbClr val="333399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9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i-FI" sz="9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Calibri"/>
              <a:sym typeface="Arial"/>
            </a:endParaRPr>
          </a:p>
        </p:txBody>
      </p:sp>
      <p:sp>
        <p:nvSpPr>
          <p:cNvPr id="5" name="Google Shape;390;p50">
            <a:extLst>
              <a:ext uri="{FF2B5EF4-FFF2-40B4-BE49-F238E27FC236}">
                <a16:creationId xmlns:a16="http://schemas.microsoft.com/office/drawing/2014/main" id="{5246EDD4-B5C7-AF2D-B509-67EEB5C72E8F}"/>
              </a:ext>
            </a:extLst>
          </p:cNvPr>
          <p:cNvSpPr/>
          <p:nvPr/>
        </p:nvSpPr>
        <p:spPr>
          <a:xfrm>
            <a:off x="5562346" y="2328274"/>
            <a:ext cx="1421793" cy="914228"/>
          </a:xfrm>
          <a:prstGeom prst="homePlate">
            <a:avLst>
              <a:gd name="adj" fmla="val 16272"/>
            </a:avLst>
          </a:prstGeom>
          <a:solidFill>
            <a:srgbClr val="FF99CC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91;p50">
            <a:extLst>
              <a:ext uri="{FF2B5EF4-FFF2-40B4-BE49-F238E27FC236}">
                <a16:creationId xmlns:a16="http://schemas.microsoft.com/office/drawing/2014/main" id="{48C27B35-0442-D500-9244-685CDB35A5EA}"/>
              </a:ext>
            </a:extLst>
          </p:cNvPr>
          <p:cNvSpPr/>
          <p:nvPr/>
        </p:nvSpPr>
        <p:spPr>
          <a:xfrm>
            <a:off x="4286735" y="2326403"/>
            <a:ext cx="1453697" cy="902448"/>
          </a:xfrm>
          <a:prstGeom prst="homePlate">
            <a:avLst>
              <a:gd name="adj" fmla="val 16272"/>
            </a:avLst>
          </a:prstGeom>
          <a:solidFill>
            <a:srgbClr val="333399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92;p50">
            <a:extLst>
              <a:ext uri="{FF2B5EF4-FFF2-40B4-BE49-F238E27FC236}">
                <a16:creationId xmlns:a16="http://schemas.microsoft.com/office/drawing/2014/main" id="{DBF1B68E-70D8-D6D6-3667-04CCC3227813}"/>
              </a:ext>
            </a:extLst>
          </p:cNvPr>
          <p:cNvSpPr/>
          <p:nvPr/>
        </p:nvSpPr>
        <p:spPr>
          <a:xfrm>
            <a:off x="3036683" y="2327230"/>
            <a:ext cx="1445915" cy="911860"/>
          </a:xfrm>
          <a:prstGeom prst="homePlate">
            <a:avLst>
              <a:gd name="adj" fmla="val 16272"/>
            </a:avLst>
          </a:prstGeom>
          <a:solidFill>
            <a:srgbClr val="FF99CC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393;p50">
            <a:extLst>
              <a:ext uri="{FF2B5EF4-FFF2-40B4-BE49-F238E27FC236}">
                <a16:creationId xmlns:a16="http://schemas.microsoft.com/office/drawing/2014/main" id="{98391995-3A08-BE1B-0EC1-22A9C0321F27}"/>
              </a:ext>
            </a:extLst>
          </p:cNvPr>
          <p:cNvSpPr/>
          <p:nvPr/>
        </p:nvSpPr>
        <p:spPr>
          <a:xfrm>
            <a:off x="1664570" y="2326277"/>
            <a:ext cx="1516392" cy="903645"/>
          </a:xfrm>
          <a:prstGeom prst="homePlate">
            <a:avLst>
              <a:gd name="adj" fmla="val 16272"/>
            </a:avLst>
          </a:prstGeom>
          <a:solidFill>
            <a:srgbClr val="333399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394;p50">
            <a:extLst>
              <a:ext uri="{FF2B5EF4-FFF2-40B4-BE49-F238E27FC236}">
                <a16:creationId xmlns:a16="http://schemas.microsoft.com/office/drawing/2014/main" id="{44652A19-7412-44E6-F8EC-779CB2B3E670}"/>
              </a:ext>
            </a:extLst>
          </p:cNvPr>
          <p:cNvSpPr/>
          <p:nvPr/>
        </p:nvSpPr>
        <p:spPr>
          <a:xfrm>
            <a:off x="615350" y="2326276"/>
            <a:ext cx="1255595" cy="909866"/>
          </a:xfrm>
          <a:prstGeom prst="homePlate">
            <a:avLst>
              <a:gd name="adj" fmla="val 16272"/>
            </a:avLst>
          </a:prstGeom>
          <a:solidFill>
            <a:srgbClr val="FF99CC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95;p50">
            <a:extLst>
              <a:ext uri="{FF2B5EF4-FFF2-40B4-BE49-F238E27FC236}">
                <a16:creationId xmlns:a16="http://schemas.microsoft.com/office/drawing/2014/main" id="{D54C7DAF-2482-C3FC-2958-2D24AD775D98}"/>
              </a:ext>
            </a:extLst>
          </p:cNvPr>
          <p:cNvSpPr txBox="1"/>
          <p:nvPr/>
        </p:nvSpPr>
        <p:spPr>
          <a:xfrm>
            <a:off x="1928423" y="2620680"/>
            <a:ext cx="1295276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TUNNETAIDOT JA ITSETUNTEMUS</a:t>
            </a:r>
            <a:endParaRPr kumimoji="0" lang="fi-FI" sz="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Arial"/>
            </a:endParaRPr>
          </a:p>
        </p:txBody>
      </p:sp>
      <p:sp>
        <p:nvSpPr>
          <p:cNvPr id="11" name="Google Shape;396;p50">
            <a:extLst>
              <a:ext uri="{FF2B5EF4-FFF2-40B4-BE49-F238E27FC236}">
                <a16:creationId xmlns:a16="http://schemas.microsoft.com/office/drawing/2014/main" id="{52E722E1-9B88-AE2C-CC14-358135569A47}"/>
              </a:ext>
            </a:extLst>
          </p:cNvPr>
          <p:cNvSpPr txBox="1"/>
          <p:nvPr/>
        </p:nvSpPr>
        <p:spPr>
          <a:xfrm>
            <a:off x="3182119" y="2566208"/>
            <a:ext cx="1269083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Montserrat"/>
              </a:rPr>
              <a:t>OMAN TOIMINNAN  OHJAUS JA KEINOJA ARKEEN</a:t>
            </a:r>
            <a:endParaRPr kumimoji="0" lang="fi-FI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397;p50">
            <a:extLst>
              <a:ext uri="{FF2B5EF4-FFF2-40B4-BE49-F238E27FC236}">
                <a16:creationId xmlns:a16="http://schemas.microsoft.com/office/drawing/2014/main" id="{F4614C44-EC7D-DEEA-2FF0-97DFCAD53491}"/>
              </a:ext>
            </a:extLst>
          </p:cNvPr>
          <p:cNvSpPr txBox="1"/>
          <p:nvPr/>
        </p:nvSpPr>
        <p:spPr>
          <a:xfrm>
            <a:off x="5797909" y="2560176"/>
            <a:ext cx="1178006" cy="424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Arial"/>
              </a:rPr>
              <a:t>SOSIAALISET SUHTEET JA VUOROVAIKUTUS</a:t>
            </a:r>
          </a:p>
        </p:txBody>
      </p:sp>
      <p:sp>
        <p:nvSpPr>
          <p:cNvPr id="13" name="Google Shape;400;p50">
            <a:extLst>
              <a:ext uri="{FF2B5EF4-FFF2-40B4-BE49-F238E27FC236}">
                <a16:creationId xmlns:a16="http://schemas.microsoft.com/office/drawing/2014/main" id="{3C30180D-C419-8654-0E1B-D868DDD5F89D}"/>
              </a:ext>
            </a:extLst>
          </p:cNvPr>
          <p:cNvSpPr txBox="1"/>
          <p:nvPr/>
        </p:nvSpPr>
        <p:spPr>
          <a:xfrm>
            <a:off x="619681" y="2485259"/>
            <a:ext cx="117981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MITÄ ON TOIMINTAKYKY JA MITEN SE NÄKYY MINUSSA?</a:t>
            </a:r>
          </a:p>
        </p:txBody>
      </p:sp>
      <p:sp>
        <p:nvSpPr>
          <p:cNvPr id="14" name="Google Shape;401;p50">
            <a:extLst>
              <a:ext uri="{FF2B5EF4-FFF2-40B4-BE49-F238E27FC236}">
                <a16:creationId xmlns:a16="http://schemas.microsoft.com/office/drawing/2014/main" id="{8A40C600-E7BB-1EF5-4A9A-89146DEA558D}"/>
              </a:ext>
            </a:extLst>
          </p:cNvPr>
          <p:cNvSpPr txBox="1"/>
          <p:nvPr/>
        </p:nvSpPr>
        <p:spPr>
          <a:xfrm>
            <a:off x="453979" y="3372023"/>
            <a:ext cx="93077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7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x/xxxx</a:t>
            </a:r>
            <a:endParaRPr kumimoji="0" lang="fi-FI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5" name="Google Shape;408;p50" descr="Johtajisto tasaisella täytöllä">
            <a:extLst>
              <a:ext uri="{FF2B5EF4-FFF2-40B4-BE49-F238E27FC236}">
                <a16:creationId xmlns:a16="http://schemas.microsoft.com/office/drawing/2014/main" id="{8C3C57F6-CD75-754B-EDD6-3CF4D53EB81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601" y="3341968"/>
            <a:ext cx="263708" cy="26370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416;p50">
            <a:extLst>
              <a:ext uri="{FF2B5EF4-FFF2-40B4-BE49-F238E27FC236}">
                <a16:creationId xmlns:a16="http://schemas.microsoft.com/office/drawing/2014/main" id="{29ED9D93-9552-0379-6737-9B868CE94420}"/>
              </a:ext>
            </a:extLst>
          </p:cNvPr>
          <p:cNvSpPr txBox="1"/>
          <p:nvPr/>
        </p:nvSpPr>
        <p:spPr>
          <a:xfrm>
            <a:off x="6984139" y="4343431"/>
            <a:ext cx="1393020" cy="20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75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= Ryhmä kokoontuu</a:t>
            </a:r>
            <a:endParaRPr kumimoji="0" lang="en" sz="75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Montserrat"/>
              <a:cs typeface="Arial"/>
              <a:sym typeface="Arial"/>
            </a:endParaRPr>
          </a:p>
        </p:txBody>
      </p:sp>
      <p:pic>
        <p:nvPicPr>
          <p:cNvPr id="17" name="Google Shape;417;p50" descr="Johtajisto tasaisella täytöllä">
            <a:extLst>
              <a:ext uri="{FF2B5EF4-FFF2-40B4-BE49-F238E27FC236}">
                <a16:creationId xmlns:a16="http://schemas.microsoft.com/office/drawing/2014/main" id="{3D99A4B9-88D2-770C-B520-9476E5B4F69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7421" y="4316053"/>
            <a:ext cx="263708" cy="26370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396;p50">
            <a:extLst>
              <a:ext uri="{FF2B5EF4-FFF2-40B4-BE49-F238E27FC236}">
                <a16:creationId xmlns:a16="http://schemas.microsoft.com/office/drawing/2014/main" id="{52130336-3036-DFEE-675B-F9335EA39144}"/>
              </a:ext>
            </a:extLst>
          </p:cNvPr>
          <p:cNvSpPr txBox="1"/>
          <p:nvPr/>
        </p:nvSpPr>
        <p:spPr>
          <a:xfrm>
            <a:off x="4479290" y="2566208"/>
            <a:ext cx="1257804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Arial"/>
                <a:sym typeface="Montserrat"/>
              </a:rPr>
              <a:t>KUORMITTUMINEN,VAHVUUDET JA VOIMAVARAT</a:t>
            </a:r>
            <a:endParaRPr kumimoji="0" lang="fi-FI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sz="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"/>
              <a:cs typeface="Arial"/>
              <a:sym typeface="Arial"/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BAB23927-71A9-C650-7733-D13F93CDED3C}"/>
              </a:ext>
            </a:extLst>
          </p:cNvPr>
          <p:cNvSpPr txBox="1"/>
          <p:nvPr/>
        </p:nvSpPr>
        <p:spPr>
          <a:xfrm>
            <a:off x="6984139" y="2611932"/>
            <a:ext cx="111292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i-FI" sz="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cs typeface="Calibri"/>
                <a:sym typeface="Arial"/>
              </a:rPr>
              <a:t>TULEVAISUUS JA ARJEN HALLINTA</a:t>
            </a:r>
          </a:p>
        </p:txBody>
      </p:sp>
      <p:sp>
        <p:nvSpPr>
          <p:cNvPr id="20" name="Google Shape;401;p50">
            <a:extLst>
              <a:ext uri="{FF2B5EF4-FFF2-40B4-BE49-F238E27FC236}">
                <a16:creationId xmlns:a16="http://schemas.microsoft.com/office/drawing/2014/main" id="{99FECEDE-492F-C709-F147-E0981C5C9C69}"/>
              </a:ext>
            </a:extLst>
          </p:cNvPr>
          <p:cNvSpPr txBox="1"/>
          <p:nvPr/>
        </p:nvSpPr>
        <p:spPr>
          <a:xfrm>
            <a:off x="6817421" y="3369948"/>
            <a:ext cx="93077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en" sz="750">
                <a:latin typeface="Calibri"/>
                <a:cs typeface="Calibri"/>
                <a:sym typeface="Calibri"/>
              </a:rPr>
              <a:t>x/xxxx</a:t>
            </a:r>
            <a:endParaRPr lang="fi-FI"/>
          </a:p>
        </p:txBody>
      </p:sp>
      <p:pic>
        <p:nvPicPr>
          <p:cNvPr id="21" name="Google Shape;408;p50" descr="Johtajisto tasaisella täytöllä">
            <a:extLst>
              <a:ext uri="{FF2B5EF4-FFF2-40B4-BE49-F238E27FC236}">
                <a16:creationId xmlns:a16="http://schemas.microsoft.com/office/drawing/2014/main" id="{B29411E1-2708-D68B-A294-7A1D0BE347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1984" y="3331434"/>
            <a:ext cx="263708" cy="26370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401;p50">
            <a:extLst>
              <a:ext uri="{FF2B5EF4-FFF2-40B4-BE49-F238E27FC236}">
                <a16:creationId xmlns:a16="http://schemas.microsoft.com/office/drawing/2014/main" id="{C4567211-0237-80D7-B9AA-5B092D1229DE}"/>
              </a:ext>
            </a:extLst>
          </p:cNvPr>
          <p:cNvSpPr txBox="1"/>
          <p:nvPr/>
        </p:nvSpPr>
        <p:spPr>
          <a:xfrm>
            <a:off x="5592233" y="3362910"/>
            <a:ext cx="93077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en" sz="750">
                <a:latin typeface="Calibri"/>
                <a:cs typeface="Calibri"/>
                <a:sym typeface="Calibri"/>
              </a:rPr>
              <a:t>x/xxxx</a:t>
            </a:r>
            <a:endParaRPr lang="fi-FI"/>
          </a:p>
        </p:txBody>
      </p:sp>
      <p:pic>
        <p:nvPicPr>
          <p:cNvPr id="23" name="Google Shape;408;p50" descr="Johtajisto tasaisella täytöllä">
            <a:extLst>
              <a:ext uri="{FF2B5EF4-FFF2-40B4-BE49-F238E27FC236}">
                <a16:creationId xmlns:a16="http://schemas.microsoft.com/office/drawing/2014/main" id="{4F8C7897-8B33-7577-CB60-AC6EFD6B4A4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2844" y="3340603"/>
            <a:ext cx="263708" cy="26370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401;p50">
            <a:extLst>
              <a:ext uri="{FF2B5EF4-FFF2-40B4-BE49-F238E27FC236}">
                <a16:creationId xmlns:a16="http://schemas.microsoft.com/office/drawing/2014/main" id="{22C9C9FC-EFF3-8D54-8DA0-BAB92455322C}"/>
              </a:ext>
            </a:extLst>
          </p:cNvPr>
          <p:cNvSpPr txBox="1"/>
          <p:nvPr/>
        </p:nvSpPr>
        <p:spPr>
          <a:xfrm>
            <a:off x="4283928" y="3368583"/>
            <a:ext cx="93077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en" sz="750">
                <a:latin typeface="Calibri"/>
                <a:cs typeface="Calibri"/>
                <a:sym typeface="Calibri"/>
              </a:rPr>
              <a:t>x/xxxx</a:t>
            </a:r>
            <a:endParaRPr lang="fi-FI"/>
          </a:p>
        </p:txBody>
      </p:sp>
      <p:pic>
        <p:nvPicPr>
          <p:cNvPr id="25" name="Google Shape;408;p50" descr="Johtajisto tasaisella täytöllä">
            <a:extLst>
              <a:ext uri="{FF2B5EF4-FFF2-40B4-BE49-F238E27FC236}">
                <a16:creationId xmlns:a16="http://schemas.microsoft.com/office/drawing/2014/main" id="{1DE33184-86E0-43A5-E816-87FA9AF6B17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3583" y="3347223"/>
            <a:ext cx="263708" cy="26370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401;p50">
            <a:extLst>
              <a:ext uri="{FF2B5EF4-FFF2-40B4-BE49-F238E27FC236}">
                <a16:creationId xmlns:a16="http://schemas.microsoft.com/office/drawing/2014/main" id="{932CEA3D-39D5-AAC3-5250-700DFAC8332F}"/>
              </a:ext>
            </a:extLst>
          </p:cNvPr>
          <p:cNvSpPr txBox="1"/>
          <p:nvPr/>
        </p:nvSpPr>
        <p:spPr>
          <a:xfrm>
            <a:off x="2975623" y="3371092"/>
            <a:ext cx="93077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en" sz="750">
                <a:latin typeface="Calibri"/>
                <a:cs typeface="Calibri"/>
                <a:sym typeface="Calibri"/>
              </a:rPr>
              <a:t>x/xxxx</a:t>
            </a:r>
            <a:endParaRPr lang="fi-FI"/>
          </a:p>
        </p:txBody>
      </p:sp>
      <p:pic>
        <p:nvPicPr>
          <p:cNvPr id="27" name="Google Shape;408;p50" descr="Johtajisto tasaisella täytöllä">
            <a:extLst>
              <a:ext uri="{FF2B5EF4-FFF2-40B4-BE49-F238E27FC236}">
                <a16:creationId xmlns:a16="http://schemas.microsoft.com/office/drawing/2014/main" id="{D5EAD263-E40C-711F-1E96-5FD5174011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7508" y="3340603"/>
            <a:ext cx="263708" cy="26370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401;p50">
            <a:extLst>
              <a:ext uri="{FF2B5EF4-FFF2-40B4-BE49-F238E27FC236}">
                <a16:creationId xmlns:a16="http://schemas.microsoft.com/office/drawing/2014/main" id="{D1191F10-2C3E-4513-AE5F-5446356601DF}"/>
              </a:ext>
            </a:extLst>
          </p:cNvPr>
          <p:cNvSpPr txBox="1"/>
          <p:nvPr/>
        </p:nvSpPr>
        <p:spPr>
          <a:xfrm>
            <a:off x="1711670" y="3368723"/>
            <a:ext cx="930775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defRPr/>
            </a:pPr>
            <a:r>
              <a:rPr lang="en" sz="750">
                <a:latin typeface="Calibri"/>
                <a:cs typeface="Calibri"/>
                <a:sym typeface="Calibri"/>
              </a:rPr>
              <a:t>x/xxxx</a:t>
            </a:r>
            <a:endParaRPr lang="fi-FI"/>
          </a:p>
        </p:txBody>
      </p:sp>
      <p:pic>
        <p:nvPicPr>
          <p:cNvPr id="29" name="Google Shape;408;p50" descr="Johtajisto tasaisella täytöllä">
            <a:extLst>
              <a:ext uri="{FF2B5EF4-FFF2-40B4-BE49-F238E27FC236}">
                <a16:creationId xmlns:a16="http://schemas.microsoft.com/office/drawing/2014/main" id="{B5D23257-0325-0D4A-FF4D-DE7F57ACE3C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5136" y="3331434"/>
            <a:ext cx="263708" cy="26370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2;p41">
            <a:extLst>
              <a:ext uri="{FF2B5EF4-FFF2-40B4-BE49-F238E27FC236}">
                <a16:creationId xmlns:a16="http://schemas.microsoft.com/office/drawing/2014/main" id="{CF3FBE2C-1B4B-4930-5B67-10131BD0695F}"/>
              </a:ext>
            </a:extLst>
          </p:cNvPr>
          <p:cNvSpPr txBox="1">
            <a:spLocks/>
          </p:cNvSpPr>
          <p:nvPr/>
        </p:nvSpPr>
        <p:spPr>
          <a:xfrm>
            <a:off x="441825" y="1368956"/>
            <a:ext cx="7703490" cy="74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14300" indent="0">
              <a:buNone/>
            </a:pPr>
            <a:r>
              <a:rPr lang="fi-FI" sz="1200"/>
              <a:t>Ryhmän tarkoitus ja tavoite on valmennettavan toimintakyvyn ja arjen tukeminen matalalla kynnyksellä sekä mahdollistaa vertaistuellinen kohtaaminen.</a:t>
            </a:r>
          </a:p>
          <a:p>
            <a:pPr marL="0" indent="0">
              <a:buFont typeface="Montserrat"/>
              <a:buNone/>
            </a:pPr>
            <a:endParaRPr lang="fi-FI" sz="1200">
              <a:latin typeface="Montserrat" panose="020B0604020202020204" charset="0"/>
              <a:ea typeface="Arial"/>
              <a:cs typeface="Arial"/>
              <a:sym typeface="Arial"/>
            </a:endParaRPr>
          </a:p>
        </p:txBody>
      </p:sp>
      <p:sp>
        <p:nvSpPr>
          <p:cNvPr id="31" name="Kertaa 32">
            <a:extLst>
              <a:ext uri="{FF2B5EF4-FFF2-40B4-BE49-F238E27FC236}">
                <a16:creationId xmlns:a16="http://schemas.microsoft.com/office/drawing/2014/main" id="{460F8D15-6F67-8723-E905-29FC31357BF6}"/>
              </a:ext>
            </a:extLst>
          </p:cNvPr>
          <p:cNvSpPr/>
          <p:nvPr/>
        </p:nvSpPr>
        <p:spPr>
          <a:xfrm>
            <a:off x="582843" y="2215672"/>
            <a:ext cx="1184148" cy="1112663"/>
          </a:xfrm>
          <a:prstGeom prst="mathMultiply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Kertaa 33">
            <a:extLst>
              <a:ext uri="{FF2B5EF4-FFF2-40B4-BE49-F238E27FC236}">
                <a16:creationId xmlns:a16="http://schemas.microsoft.com/office/drawing/2014/main" id="{60B20F6F-24D1-9403-261E-8039988E24FA}"/>
              </a:ext>
            </a:extLst>
          </p:cNvPr>
          <p:cNvSpPr/>
          <p:nvPr/>
        </p:nvSpPr>
        <p:spPr>
          <a:xfrm>
            <a:off x="1868514" y="2229056"/>
            <a:ext cx="1184148" cy="1112663"/>
          </a:xfrm>
          <a:prstGeom prst="mathMultiply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184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3F430-51B4-8757-0C67-9962D6D7B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B39954-6E6E-1222-460B-84F19C3D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/>
              <a:t>Orientaatio ryhmävalmennukseen</a:t>
            </a:r>
            <a:endParaRPr lang="fi-FI"/>
          </a:p>
        </p:txBody>
      </p:sp>
      <p:sp>
        <p:nvSpPr>
          <p:cNvPr id="4" name="Tekstin paikkamerkki 1">
            <a:extLst>
              <a:ext uri="{FF2B5EF4-FFF2-40B4-BE49-F238E27FC236}">
                <a16:creationId xmlns:a16="http://schemas.microsoft.com/office/drawing/2014/main" id="{6FEA7A58-C726-B6CC-7E0E-7E3DC2460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101" y="1491946"/>
            <a:ext cx="3264112" cy="2475587"/>
          </a:xfrm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1500" b="1"/>
              <a:t>Noudatamme ryhmässä</a:t>
            </a:r>
          </a:p>
          <a:p>
            <a:pPr marL="0" indent="0">
              <a:buNone/>
            </a:pPr>
            <a:r>
              <a:rPr lang="fi-FI" sz="1500" b="1"/>
              <a:t>turvallisen tilan periaatteita:</a:t>
            </a:r>
          </a:p>
          <a:p>
            <a:pPr marL="0" indent="0">
              <a:buNone/>
            </a:pPr>
            <a:endParaRPr lang="fi-FI" sz="1500" b="1"/>
          </a:p>
          <a:p>
            <a:pPr marL="0" indent="0">
              <a:buNone/>
            </a:pPr>
            <a:r>
              <a:rPr lang="fi-FI" sz="1500"/>
              <a:t>❤ Kunnioita muita</a:t>
            </a:r>
          </a:p>
          <a:p>
            <a:pPr marL="0" indent="0">
              <a:buNone/>
            </a:pPr>
            <a:r>
              <a:rPr lang="fi-FI" sz="1500"/>
              <a:t>❤ Älä pilkkaa</a:t>
            </a:r>
          </a:p>
          <a:p>
            <a:pPr marL="0" indent="0">
              <a:buNone/>
            </a:pPr>
            <a:r>
              <a:rPr lang="fi-FI" sz="1500"/>
              <a:t>❤ Älä tee oletuksia</a:t>
            </a:r>
          </a:p>
          <a:p>
            <a:pPr marL="0" indent="0">
              <a:buNone/>
            </a:pPr>
            <a:r>
              <a:rPr lang="fi-FI" sz="1500"/>
              <a:t>❤ Anna tilaa</a:t>
            </a:r>
          </a:p>
          <a:p>
            <a:pPr marL="0" indent="0">
              <a:buNone/>
            </a:pPr>
            <a:r>
              <a:rPr lang="fi-FI" sz="1500"/>
              <a:t>❤ Kuuntele ja opi</a:t>
            </a:r>
          </a:p>
          <a:p>
            <a:pPr marL="0" indent="0">
              <a:buNone/>
            </a:pPr>
            <a:r>
              <a:rPr lang="fi-FI" sz="1500"/>
              <a:t>❤ Pyydä tarvittaessa anteeksi</a:t>
            </a:r>
          </a:p>
          <a:p>
            <a:pPr algn="ctr"/>
            <a:endParaRPr lang="fi-FI" sz="1400"/>
          </a:p>
        </p:txBody>
      </p:sp>
      <p:pic>
        <p:nvPicPr>
          <p:cNvPr id="5" name="Kuva 2" descr="Kuva, joka sisältää kohteen kello, Seinäkello, aika&#10;&#10;Kuvaus luotu automaattisesti">
            <a:extLst>
              <a:ext uri="{FF2B5EF4-FFF2-40B4-BE49-F238E27FC236}">
                <a16:creationId xmlns:a16="http://schemas.microsoft.com/office/drawing/2014/main" id="{742B3E61-BB7A-01E9-2630-86C581955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80" y="2380171"/>
            <a:ext cx="698833" cy="691778"/>
          </a:xfrm>
          <a:prstGeom prst="rect">
            <a:avLst/>
          </a:prstGeom>
        </p:spPr>
      </p:pic>
      <p:pic>
        <p:nvPicPr>
          <p:cNvPr id="6" name="Kuva 5" descr="Kuva, joka sisältää kohteen ympyrä, Fontti, Grafiikka, logo&#10;&#10;Kuvaus luotu automaattisesti">
            <a:extLst>
              <a:ext uri="{FF2B5EF4-FFF2-40B4-BE49-F238E27FC236}">
                <a16:creationId xmlns:a16="http://schemas.microsoft.com/office/drawing/2014/main" id="{23917ADF-FA2D-D796-7747-B9494B989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85" y="1488435"/>
            <a:ext cx="702028" cy="687917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D61F9DDD-0E57-3F31-9C0A-F16320F39E31}"/>
              </a:ext>
            </a:extLst>
          </p:cNvPr>
          <p:cNvSpPr/>
          <p:nvPr/>
        </p:nvSpPr>
        <p:spPr>
          <a:xfrm>
            <a:off x="1443989" y="1488434"/>
            <a:ext cx="2166055" cy="691443"/>
          </a:xfrm>
          <a:prstGeom prst="rect">
            <a:avLst/>
          </a:prstGeom>
          <a:solidFill>
            <a:srgbClr val="F09C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>
              <a:defRPr/>
            </a:pPr>
            <a:r>
              <a:rPr lang="fi-FI" b="1">
                <a:solidFill>
                  <a:srgbClr val="FFFFFF"/>
                </a:solidFill>
                <a:latin typeface="Montserrat"/>
              </a:rPr>
              <a:t>Luottamuksellinen muuttumaton ryhmä</a:t>
            </a:r>
            <a:endParaRPr lang="fi-FI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9644EAD0-0193-6321-26AE-7825953CF48F}"/>
              </a:ext>
            </a:extLst>
          </p:cNvPr>
          <p:cNvSpPr/>
          <p:nvPr/>
        </p:nvSpPr>
        <p:spPr>
          <a:xfrm>
            <a:off x="1442057" y="2382245"/>
            <a:ext cx="2167987" cy="689705"/>
          </a:xfrm>
          <a:prstGeom prst="rect">
            <a:avLst/>
          </a:prstGeom>
          <a:solidFill>
            <a:srgbClr val="F09C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8">
              <a:defRPr/>
            </a:pPr>
            <a:r>
              <a:rPr lang="fi-FI" b="1">
                <a:solidFill>
                  <a:srgbClr val="FFFFFF"/>
                </a:solidFill>
                <a:latin typeface="Montserrat"/>
                <a:cs typeface="Arial"/>
              </a:rPr>
              <a:t>Tulen ajoissa</a:t>
            </a:r>
            <a:endParaRPr lang="fi-FI" b="1">
              <a:solidFill>
                <a:srgbClr val="FFFFFF"/>
              </a:solidFill>
              <a:latin typeface="Montserrat"/>
            </a:endParaRPr>
          </a:p>
        </p:txBody>
      </p:sp>
      <p:pic>
        <p:nvPicPr>
          <p:cNvPr id="9" name="Kuva 8" descr="Kuva, joka sisältää kohteen toimistotarvikkeet, Suorakaide, laskin, muotoilu&#10;&#10;Kuvaus luotu automaattisesti">
            <a:extLst>
              <a:ext uri="{FF2B5EF4-FFF2-40B4-BE49-F238E27FC236}">
                <a16:creationId xmlns:a16="http://schemas.microsoft.com/office/drawing/2014/main" id="{CF7F6174-58EC-DB67-AA2E-EEF97D7FE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85" y="3276103"/>
            <a:ext cx="702029" cy="687918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0D3B67F6-2917-148F-E032-64A646AC256C}"/>
              </a:ext>
            </a:extLst>
          </p:cNvPr>
          <p:cNvSpPr/>
          <p:nvPr/>
        </p:nvSpPr>
        <p:spPr>
          <a:xfrm>
            <a:off x="1442056" y="3274317"/>
            <a:ext cx="2167987" cy="689705"/>
          </a:xfrm>
          <a:prstGeom prst="rect">
            <a:avLst/>
          </a:prstGeom>
          <a:solidFill>
            <a:srgbClr val="F09C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8">
              <a:defRPr/>
            </a:pPr>
            <a:r>
              <a:rPr lang="fi-FI" b="1">
                <a:solidFill>
                  <a:srgbClr val="FFFFFF"/>
                </a:solidFill>
                <a:latin typeface="Montserrat"/>
                <a:cs typeface="Arial"/>
              </a:rPr>
              <a:t>Merkitse ajat kalenteriin</a:t>
            </a:r>
            <a:endParaRPr lang="fi-FI" b="1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1C3CEA3E-D061-87C0-7918-F248D6C0B28D}"/>
              </a:ext>
            </a:extLst>
          </p:cNvPr>
          <p:cNvSpPr/>
          <p:nvPr/>
        </p:nvSpPr>
        <p:spPr>
          <a:xfrm>
            <a:off x="438800" y="4296157"/>
            <a:ext cx="10038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>
              <a:defRPr/>
            </a:pPr>
            <a:r>
              <a:rPr lang="fi-FI" sz="800">
                <a:latin typeface="Montserrat" panose="020B0604020202020204" charset="0"/>
              </a:rPr>
              <a:t>Kuvat: Papunet.</a:t>
            </a:r>
          </a:p>
        </p:txBody>
      </p:sp>
    </p:spTree>
    <p:extLst>
      <p:ext uri="{BB962C8B-B14F-4D97-AF65-F5344CB8AC3E}">
        <p14:creationId xmlns:p14="http://schemas.microsoft.com/office/powerpoint/2010/main" val="379554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lvl="0"/>
            <a:r>
              <a:rPr lang="fi-FI"/>
              <a:t>Välitehtävän purku</a:t>
            </a:r>
            <a:endParaRPr err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>
              <a:buNone/>
            </a:pPr>
            <a:endParaRPr lang="fi-FI" sz="1200">
              <a:solidFill>
                <a:schemeClr val="tx1"/>
              </a:solidFill>
              <a:latin typeface="Montserrat" panose="020B0604020202020204" charset="0"/>
            </a:endParaRPr>
          </a:p>
          <a:p>
            <a:pPr marL="0" lvl="0" indent="0">
              <a:buNone/>
            </a:pPr>
            <a:r>
              <a:rPr lang="fi-FI" sz="1200">
                <a:solidFill>
                  <a:schemeClr val="tx1"/>
                </a:solidFill>
                <a:latin typeface="Montserrat" panose="020B0604020202020204" charset="0"/>
              </a:rPr>
              <a:t>Mihin tunteisiin tai itsetuntemukseen liittyvään sovellukseen tutustuit?</a:t>
            </a:r>
          </a:p>
          <a:p>
            <a:pPr marL="0" lvl="0" indent="0">
              <a:buNone/>
            </a:pPr>
            <a:endParaRPr lang="fi-FI" sz="1200">
              <a:solidFill>
                <a:schemeClr val="tx1"/>
              </a:solidFill>
              <a:latin typeface="Montserrat" panose="020B0604020202020204" charset="0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fi-FI" sz="1200">
                <a:solidFill>
                  <a:schemeClr val="tx1"/>
                </a:solidFill>
                <a:latin typeface="Montserrat" panose="020B0604020202020204" charset="0"/>
                <a:ea typeface="Arial"/>
                <a:cs typeface="Arial"/>
                <a:sym typeface="Arial"/>
              </a:rPr>
              <a:t>Oliko sovellus hyödyllinen? Kerro halutessasi muille kokemuksistasi tai oivalluksistasi, joita teit sovellukseen tutustuessasi. </a:t>
            </a:r>
            <a:endParaRPr sz="1200">
              <a:solidFill>
                <a:schemeClr val="tx1"/>
              </a:solidFill>
              <a:latin typeface="Montserrat" panose="020B060402020202020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5791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"/>
          <p:cNvSpPr txBox="1">
            <a:spLocks noGrp="1"/>
          </p:cNvSpPr>
          <p:nvPr>
            <p:ph type="ctrTitle"/>
          </p:nvPr>
        </p:nvSpPr>
        <p:spPr>
          <a:xfrm>
            <a:off x="448752" y="937566"/>
            <a:ext cx="4168378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" sz="2400"/>
              <a:t>Oman toiminnanohjaus ja keinoja arkeen</a:t>
            </a:r>
            <a:endParaRPr lang="fi-FI" sz="2400" err="1"/>
          </a:p>
        </p:txBody>
      </p:sp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DEEE9505-DE5B-F0F8-07CD-52124E7D9A99}"/>
              </a:ext>
            </a:extLst>
          </p:cNvPr>
          <p:cNvSpPr txBox="1">
            <a:spLocks/>
          </p:cNvSpPr>
          <p:nvPr/>
        </p:nvSpPr>
        <p:spPr>
          <a:xfrm>
            <a:off x="448752" y="2990166"/>
            <a:ext cx="4100196" cy="1415966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fi-FI" sz="1200">
                <a:solidFill>
                  <a:schemeClr val="tx1"/>
                </a:solidFill>
                <a:latin typeface="Montserrat"/>
              </a:rPr>
              <a:t>Tavoitteena on ymmärtää toiminnanohjauksen käsite ja omaan toiminnanohjaukseen vaikuttavia asioita.</a:t>
            </a:r>
          </a:p>
          <a:p>
            <a:pPr>
              <a:lnSpc>
                <a:spcPct val="150000"/>
              </a:lnSpc>
            </a:pPr>
            <a:r>
              <a:rPr lang="fi-FI" sz="1200">
                <a:solidFill>
                  <a:schemeClr val="tx1"/>
                </a:solidFill>
                <a:latin typeface="Montserrat"/>
              </a:rPr>
              <a:t>Lisäksi tavoitteena on löytää itselle toimivia keinoja toiminnanohjauksen sujuvoittamiseen.  </a:t>
            </a:r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290353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>
            <a:extLst>
              <a:ext uri="{FF2B5EF4-FFF2-40B4-BE49-F238E27FC236}">
                <a16:creationId xmlns:a16="http://schemas.microsoft.com/office/drawing/2014/main" id="{E04775E6-A249-407E-D759-3CCDA7E8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52" y="244552"/>
            <a:ext cx="7162799" cy="704362"/>
          </a:xfrm>
        </p:spPr>
        <p:txBody>
          <a:bodyPr>
            <a:normAutofit fontScale="90000"/>
          </a:bodyPr>
          <a:lstStyle/>
          <a:p>
            <a:r>
              <a:rPr lang="fi-FI"/>
              <a:t>Toiminnanohjaus</a:t>
            </a:r>
            <a:br>
              <a:rPr lang="fi-FI"/>
            </a:br>
            <a:r>
              <a:rPr lang="fi-FI" sz="1600" b="1" i="1"/>
              <a:t>Kuinka minä toimin ja teen asioita.</a:t>
            </a:r>
            <a:endParaRPr lang="fi-FI" sz="1600"/>
          </a:p>
        </p:txBody>
      </p:sp>
      <p:sp>
        <p:nvSpPr>
          <p:cNvPr id="8" name="Tekstin paikkamerkki 4"/>
          <p:cNvSpPr txBox="1">
            <a:spLocks/>
          </p:cNvSpPr>
          <p:nvPr/>
        </p:nvSpPr>
        <p:spPr>
          <a:xfrm>
            <a:off x="448752" y="1137445"/>
            <a:ext cx="7754344" cy="933377"/>
          </a:xfrm>
          <a:prstGeom prst="rect">
            <a:avLst/>
          </a:prstGeom>
        </p:spPr>
        <p:txBody>
          <a:bodyPr lIns="91440" tIns="45720" rIns="91440" bIns="45720"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SzPts val="1400"/>
            </a:pPr>
            <a:r>
              <a:rPr lang="fi-FI" sz="1200">
                <a:latin typeface="Montserrat" panose="020B0604020202020204" charset="0"/>
              </a:rPr>
              <a:t>Toiminnanohjaus tarkoittaa yksilön havainto-, muisti- ja liiketoimintojen yhdistämistä tavoitteelliseksi toiminnaksi. Aivomme vastaavat toiminnanohjauksesta.</a:t>
            </a:r>
          </a:p>
          <a:p>
            <a:pPr>
              <a:lnSpc>
                <a:spcPct val="150000"/>
              </a:lnSpc>
              <a:buSzPts val="1400"/>
            </a:pPr>
            <a:endParaRPr lang="fi-FI" sz="1200">
              <a:latin typeface="Montserrat" panose="020B0604020202020204" charset="0"/>
            </a:endParaRPr>
          </a:p>
          <a:p>
            <a:pPr>
              <a:lnSpc>
                <a:spcPct val="150000"/>
              </a:lnSpc>
              <a:buSzPts val="1400"/>
            </a:pPr>
            <a:r>
              <a:rPr lang="fi-FI" sz="1200">
                <a:latin typeface="Montserrat" panose="020B0604020202020204" charset="0"/>
              </a:rPr>
              <a:t>Toiminnanohjaus koostuu useista eri osatoiminnoista, kuten:</a:t>
            </a:r>
          </a:p>
        </p:txBody>
      </p:sp>
      <p:grpSp>
        <p:nvGrpSpPr>
          <p:cNvPr id="46" name="Ryhmä 45"/>
          <p:cNvGrpSpPr/>
          <p:nvPr/>
        </p:nvGrpSpPr>
        <p:grpSpPr>
          <a:xfrm>
            <a:off x="5816441" y="2429352"/>
            <a:ext cx="1526307" cy="952551"/>
            <a:chOff x="3650080" y="61"/>
            <a:chExt cx="1172467" cy="1172467"/>
          </a:xfrm>
        </p:grpSpPr>
        <p:sp>
          <p:nvSpPr>
            <p:cNvPr id="47" name="Ellipsi 46"/>
            <p:cNvSpPr/>
            <p:nvPr/>
          </p:nvSpPr>
          <p:spPr>
            <a:xfrm>
              <a:off x="3650080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050"/>
            </a:p>
          </p:txBody>
        </p:sp>
        <p:sp>
          <p:nvSpPr>
            <p:cNvPr id="48" name="Ellipsi 4"/>
            <p:cNvSpPr txBox="1"/>
            <p:nvPr/>
          </p:nvSpPr>
          <p:spPr>
            <a:xfrm>
              <a:off x="3712430" y="168337"/>
              <a:ext cx="1059321" cy="829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050" kern="1200">
                  <a:latin typeface="Montserrat" panose="020B0604020202020204" charset="0"/>
                </a:rPr>
                <a:t>Tunnereaktiot ja käyttäytymisen kontrolli</a:t>
              </a:r>
            </a:p>
          </p:txBody>
        </p:sp>
      </p:grpSp>
      <p:grpSp>
        <p:nvGrpSpPr>
          <p:cNvPr id="49" name="Ryhmä 48"/>
          <p:cNvGrpSpPr/>
          <p:nvPr/>
        </p:nvGrpSpPr>
        <p:grpSpPr>
          <a:xfrm>
            <a:off x="7094572" y="3484110"/>
            <a:ext cx="1526307" cy="952551"/>
            <a:chOff x="3650080" y="61"/>
            <a:chExt cx="1172467" cy="1172467"/>
          </a:xfrm>
        </p:grpSpPr>
        <p:sp>
          <p:nvSpPr>
            <p:cNvPr id="50" name="Ellipsi 49"/>
            <p:cNvSpPr/>
            <p:nvPr/>
          </p:nvSpPr>
          <p:spPr>
            <a:xfrm>
              <a:off x="3650080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050"/>
            </a:p>
          </p:txBody>
        </p:sp>
        <p:sp>
          <p:nvSpPr>
            <p:cNvPr id="51" name="Ellipsi 4"/>
            <p:cNvSpPr txBox="1"/>
            <p:nvPr/>
          </p:nvSpPr>
          <p:spPr>
            <a:xfrm>
              <a:off x="3777821" y="206255"/>
              <a:ext cx="916985" cy="829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050" kern="1200">
                  <a:latin typeface="Montserrat" panose="020B0604020202020204" charset="0"/>
                </a:rPr>
                <a:t>Omien kykyjen tunteminen ja hyödyntäminen</a:t>
              </a:r>
            </a:p>
          </p:txBody>
        </p:sp>
      </p:grpSp>
      <p:grpSp>
        <p:nvGrpSpPr>
          <p:cNvPr id="52" name="Ryhmä 51"/>
          <p:cNvGrpSpPr/>
          <p:nvPr/>
        </p:nvGrpSpPr>
        <p:grpSpPr>
          <a:xfrm>
            <a:off x="4086239" y="2447361"/>
            <a:ext cx="1526307" cy="952551"/>
            <a:chOff x="3650080" y="61"/>
            <a:chExt cx="1172467" cy="1172467"/>
          </a:xfrm>
        </p:grpSpPr>
        <p:sp>
          <p:nvSpPr>
            <p:cNvPr id="53" name="Ellipsi 52"/>
            <p:cNvSpPr/>
            <p:nvPr/>
          </p:nvSpPr>
          <p:spPr>
            <a:xfrm>
              <a:off x="3650080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050"/>
            </a:p>
          </p:txBody>
        </p:sp>
        <p:sp>
          <p:nvSpPr>
            <p:cNvPr id="54" name="Ellipsi 4"/>
            <p:cNvSpPr txBox="1"/>
            <p:nvPr/>
          </p:nvSpPr>
          <p:spPr>
            <a:xfrm>
              <a:off x="3712876" y="171764"/>
              <a:ext cx="1106158" cy="829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050" kern="1200">
                  <a:latin typeface="Montserrat" panose="020B0604020202020204" charset="0"/>
                </a:rPr>
                <a:t>Virheiden havaitseminen ja korjaaminen</a:t>
              </a:r>
            </a:p>
          </p:txBody>
        </p:sp>
      </p:grpSp>
      <p:grpSp>
        <p:nvGrpSpPr>
          <p:cNvPr id="55" name="Ryhmä 54"/>
          <p:cNvGrpSpPr/>
          <p:nvPr/>
        </p:nvGrpSpPr>
        <p:grpSpPr>
          <a:xfrm>
            <a:off x="5134454" y="3474174"/>
            <a:ext cx="1526307" cy="952551"/>
            <a:chOff x="3650080" y="61"/>
            <a:chExt cx="1172467" cy="1172467"/>
          </a:xfrm>
        </p:grpSpPr>
        <p:sp>
          <p:nvSpPr>
            <p:cNvPr id="56" name="Ellipsi 55"/>
            <p:cNvSpPr/>
            <p:nvPr/>
          </p:nvSpPr>
          <p:spPr>
            <a:xfrm>
              <a:off x="3650080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050"/>
            </a:p>
          </p:txBody>
        </p:sp>
        <p:sp>
          <p:nvSpPr>
            <p:cNvPr id="57" name="Ellipsi 4"/>
            <p:cNvSpPr txBox="1"/>
            <p:nvPr/>
          </p:nvSpPr>
          <p:spPr>
            <a:xfrm>
              <a:off x="3821784" y="158231"/>
              <a:ext cx="829059" cy="829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050" kern="1200">
                  <a:latin typeface="Montserrat" panose="020B0604020202020204" charset="0"/>
                </a:rPr>
                <a:t>Työmuisti</a:t>
              </a:r>
            </a:p>
          </p:txBody>
        </p:sp>
      </p:grpSp>
      <p:grpSp>
        <p:nvGrpSpPr>
          <p:cNvPr id="58" name="Ryhmä 57"/>
          <p:cNvGrpSpPr/>
          <p:nvPr/>
        </p:nvGrpSpPr>
        <p:grpSpPr>
          <a:xfrm>
            <a:off x="3250949" y="3474175"/>
            <a:ext cx="1526307" cy="952551"/>
            <a:chOff x="3650080" y="61"/>
            <a:chExt cx="1172467" cy="1172467"/>
          </a:xfrm>
        </p:grpSpPr>
        <p:sp>
          <p:nvSpPr>
            <p:cNvPr id="59" name="Ellipsi 58"/>
            <p:cNvSpPr/>
            <p:nvPr/>
          </p:nvSpPr>
          <p:spPr>
            <a:xfrm>
              <a:off x="3650080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050"/>
            </a:p>
          </p:txBody>
        </p:sp>
        <p:sp>
          <p:nvSpPr>
            <p:cNvPr id="60" name="Ellipsi 4"/>
            <p:cNvSpPr txBox="1"/>
            <p:nvPr/>
          </p:nvSpPr>
          <p:spPr>
            <a:xfrm>
              <a:off x="3676353" y="179031"/>
              <a:ext cx="1126077" cy="829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050" kern="1200">
                  <a:latin typeface="Montserrat" panose="020B0604020202020204" charset="0"/>
                </a:rPr>
                <a:t>Toiminnan joustava muuttaminen tilannekohtaisesti</a:t>
              </a:r>
            </a:p>
          </p:txBody>
        </p:sp>
      </p:grpSp>
      <p:grpSp>
        <p:nvGrpSpPr>
          <p:cNvPr id="61" name="Ryhmä 60"/>
          <p:cNvGrpSpPr/>
          <p:nvPr/>
        </p:nvGrpSpPr>
        <p:grpSpPr>
          <a:xfrm>
            <a:off x="2336409" y="2435167"/>
            <a:ext cx="1545935" cy="952551"/>
            <a:chOff x="3650080" y="61"/>
            <a:chExt cx="1187545" cy="1172467"/>
          </a:xfrm>
        </p:grpSpPr>
        <p:sp>
          <p:nvSpPr>
            <p:cNvPr id="62" name="Ellipsi 61"/>
            <p:cNvSpPr/>
            <p:nvPr/>
          </p:nvSpPr>
          <p:spPr>
            <a:xfrm>
              <a:off x="3650080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050"/>
            </a:p>
          </p:txBody>
        </p:sp>
        <p:sp>
          <p:nvSpPr>
            <p:cNvPr id="63" name="Ellipsi 4"/>
            <p:cNvSpPr txBox="1"/>
            <p:nvPr/>
          </p:nvSpPr>
          <p:spPr>
            <a:xfrm>
              <a:off x="3665158" y="171764"/>
              <a:ext cx="1172467" cy="829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050" kern="1200">
                  <a:latin typeface="Montserrat" panose="020B0604020202020204" charset="0"/>
                </a:rPr>
                <a:t>Johdonmukainen eteneminen</a:t>
              </a:r>
            </a:p>
          </p:txBody>
        </p:sp>
      </p:grpSp>
      <p:grpSp>
        <p:nvGrpSpPr>
          <p:cNvPr id="64" name="Ryhmä 63"/>
          <p:cNvGrpSpPr/>
          <p:nvPr/>
        </p:nvGrpSpPr>
        <p:grpSpPr>
          <a:xfrm>
            <a:off x="1439603" y="3474175"/>
            <a:ext cx="1526307" cy="952551"/>
            <a:chOff x="3489520" y="-12170"/>
            <a:chExt cx="1172467" cy="1172467"/>
          </a:xfrm>
        </p:grpSpPr>
        <p:sp>
          <p:nvSpPr>
            <p:cNvPr id="65" name="Ellipsi 64"/>
            <p:cNvSpPr/>
            <p:nvPr/>
          </p:nvSpPr>
          <p:spPr>
            <a:xfrm>
              <a:off x="3489520" y="-12170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050"/>
            </a:p>
          </p:txBody>
        </p:sp>
        <p:sp>
          <p:nvSpPr>
            <p:cNvPr id="66" name="Ellipsi 4"/>
            <p:cNvSpPr txBox="1"/>
            <p:nvPr/>
          </p:nvSpPr>
          <p:spPr>
            <a:xfrm>
              <a:off x="3626275" y="171764"/>
              <a:ext cx="916304" cy="829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050" kern="1200">
                  <a:latin typeface="Montserrat" panose="020B0604020202020204" charset="0"/>
                </a:rPr>
                <a:t>Toiminnan suunnittelu</a:t>
              </a:r>
            </a:p>
          </p:txBody>
        </p:sp>
      </p:grpSp>
      <p:grpSp>
        <p:nvGrpSpPr>
          <p:cNvPr id="67" name="Ryhmä 66"/>
          <p:cNvGrpSpPr/>
          <p:nvPr/>
        </p:nvGrpSpPr>
        <p:grpSpPr>
          <a:xfrm>
            <a:off x="586579" y="2447884"/>
            <a:ext cx="1526307" cy="952551"/>
            <a:chOff x="3650080" y="61"/>
            <a:chExt cx="1172467" cy="1172467"/>
          </a:xfrm>
        </p:grpSpPr>
        <p:sp>
          <p:nvSpPr>
            <p:cNvPr id="68" name="Ellipsi 67"/>
            <p:cNvSpPr/>
            <p:nvPr/>
          </p:nvSpPr>
          <p:spPr>
            <a:xfrm>
              <a:off x="3650080" y="61"/>
              <a:ext cx="1172467" cy="1172467"/>
            </a:xfrm>
            <a:prstGeom prst="ellipse">
              <a:avLst/>
            </a:prstGeom>
            <a:solidFill>
              <a:srgbClr val="33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i-FI" sz="1050"/>
            </a:p>
          </p:txBody>
        </p:sp>
        <p:sp>
          <p:nvSpPr>
            <p:cNvPr id="69" name="Ellipsi 4"/>
            <p:cNvSpPr txBox="1"/>
            <p:nvPr/>
          </p:nvSpPr>
          <p:spPr>
            <a:xfrm>
              <a:off x="3821784" y="158231"/>
              <a:ext cx="829059" cy="829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1050" kern="1200">
                  <a:latin typeface="Montserrat" panose="020B0604020202020204" charset="0"/>
                </a:rPr>
                <a:t>Aloitekyky</a:t>
              </a:r>
            </a:p>
          </p:txBody>
        </p:sp>
      </p:grpSp>
      <p:sp>
        <p:nvSpPr>
          <p:cNvPr id="2" name="Tekstiruutu 1">
            <a:extLst>
              <a:ext uri="{FF2B5EF4-FFF2-40B4-BE49-F238E27FC236}">
                <a16:creationId xmlns:a16="http://schemas.microsoft.com/office/drawing/2014/main" id="{2D9A8CFC-8700-A2BE-0D16-C2DE715B051C}"/>
              </a:ext>
            </a:extLst>
          </p:cNvPr>
          <p:cNvSpPr txBox="1"/>
          <p:nvPr/>
        </p:nvSpPr>
        <p:spPr>
          <a:xfrm>
            <a:off x="4517987" y="4898948"/>
            <a:ext cx="44198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600">
                <a:latin typeface="+mj-lt"/>
              </a:rPr>
              <a:t>Lähde: https://www.terveyskyla.fi/aivotalo/aivot-ja-toimintakyky/toiminnanohjaus/tietoa-toiminnanohjauksesta</a:t>
            </a:r>
          </a:p>
          <a:p>
            <a:endParaRPr lang="fi-FI" sz="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7299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4F4DD-0D8B-79A3-CC64-496922D7C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30B783-18C1-BC27-4745-8D6F71C39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Toiminnanohjaus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F4E1586-2321-C043-F9CC-FF2DB2A4C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800" y="1269635"/>
            <a:ext cx="4703723" cy="278890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i-FI" sz="1200"/>
              <a:t>Toiminnanohjaus mahdollistaa tarkoituksenmukaisen, itsenäisen ja sosiaalisesti hyväksytyn toiminnan.</a:t>
            </a:r>
          </a:p>
          <a:p>
            <a:pPr marL="114300" indent="0">
              <a:buNone/>
            </a:pPr>
            <a:endParaRPr lang="fi-FI" sz="1200"/>
          </a:p>
          <a:p>
            <a:pPr marL="114300" indent="0">
              <a:buNone/>
            </a:pPr>
            <a:r>
              <a:rPr lang="fi-FI" sz="1200"/>
              <a:t>Toiminnanohjauksen kehitys alkaa lapsuudessa ja jatkuu aikuisuuteen asti.</a:t>
            </a:r>
          </a:p>
          <a:p>
            <a:endParaRPr lang="fi-FI" sz="1200"/>
          </a:p>
          <a:p>
            <a:pPr marL="114300" indent="0">
              <a:buNone/>
            </a:pPr>
            <a:r>
              <a:rPr lang="fi-FI" sz="1200"/>
              <a:t>Tehokas toiminnanohjaus edellyttää monien eri aivoalueiden häiriötöntä yhteistoimintaa. Niinpä toiminnanohjaus häiriintyy herkästi monenlaisissa aivojen vaurioissa ja toimintahäiriöissä. Myös kuormittunen voi johtaa toiminnanohjauksen häiriintymiseen.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93927BA2-6DF8-7AA9-1F8E-5B1F0387F804}"/>
              </a:ext>
            </a:extLst>
          </p:cNvPr>
          <p:cNvSpPr/>
          <p:nvPr/>
        </p:nvSpPr>
        <p:spPr>
          <a:xfrm>
            <a:off x="5247862" y="4560455"/>
            <a:ext cx="21627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800">
                <a:latin typeface="Montserrat" panose="020B0604020202020204" charset="0"/>
              </a:rPr>
              <a:t>Sarjakuva: Kirjo-orava, Jenni Kettusalo.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146E041-84CF-D7B8-0A86-449EE2683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748" y="1281614"/>
            <a:ext cx="3279912" cy="32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453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7CCFF-1CA4-1FD0-64C3-76FC29C6A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E9E5E5-94C5-85B9-73AF-18EF7FB71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/>
              <a:t>Oma toimintani ja keinoni arkeen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F1F11CA-EC6B-4FB0-1E61-EA667F29D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800" y="1269635"/>
            <a:ext cx="4809062" cy="278890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fi-FI" sz="1400">
                <a:solidFill>
                  <a:schemeClr val="tx1"/>
                </a:solidFill>
              </a:rPr>
              <a:t>Mitä haasteita sinulla on omassa toiminnan- ohjauksessa?</a:t>
            </a:r>
          </a:p>
          <a:p>
            <a:pPr marL="114300" indent="0">
              <a:buNone/>
            </a:pPr>
            <a:endParaRPr lang="fi-FI" sz="140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fi-FI" sz="1400">
                <a:solidFill>
                  <a:schemeClr val="tx1"/>
                </a:solidFill>
              </a:rPr>
              <a:t>Millaisia rutiineja sinulla on? </a:t>
            </a:r>
          </a:p>
          <a:p>
            <a:pPr marL="114300" indent="0">
              <a:buNone/>
            </a:pPr>
            <a:endParaRPr lang="fi-FI" sz="140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fi-FI" sz="1400">
                <a:solidFill>
                  <a:schemeClr val="tx1"/>
                </a:solidFill>
              </a:rPr>
              <a:t>Miten se näkyy arjessasi?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51D8D54-0DB0-A76C-168C-C1054A636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62" y="1217405"/>
            <a:ext cx="3286540" cy="328654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0FCD73F6-8DDC-AD3A-D221-24AB143F3571}"/>
              </a:ext>
            </a:extLst>
          </p:cNvPr>
          <p:cNvSpPr/>
          <p:nvPr/>
        </p:nvSpPr>
        <p:spPr>
          <a:xfrm>
            <a:off x="5247862" y="4560455"/>
            <a:ext cx="21627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800">
                <a:latin typeface="Montserrat" panose="020B0604020202020204" charset="0"/>
              </a:rPr>
              <a:t>Sarjakuva: Kirjo-orava, Jenni Kettusalo.</a:t>
            </a:r>
          </a:p>
        </p:txBody>
      </p:sp>
    </p:spTree>
    <p:extLst>
      <p:ext uri="{BB962C8B-B14F-4D97-AF65-F5344CB8AC3E}">
        <p14:creationId xmlns:p14="http://schemas.microsoft.com/office/powerpoint/2010/main" val="4211850276"/>
      </p:ext>
    </p:extLst>
  </p:cSld>
  <p:clrMapOvr>
    <a:masterClrMapping/>
  </p:clrMapOvr>
</p:sld>
</file>

<file path=ppt/theme/theme1.xml><?xml version="1.0" encoding="utf-8"?>
<a:theme xmlns:a="http://schemas.openxmlformats.org/drawingml/2006/main" name="VASAsyksy25">
  <a:themeElements>
    <a:clrScheme name="Lapha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333399"/>
      </a:accent1>
      <a:accent2>
        <a:srgbClr val="FF99CC"/>
      </a:accent2>
      <a:accent3>
        <a:srgbClr val="FFCC00"/>
      </a:accent3>
      <a:accent4>
        <a:srgbClr val="66CC33"/>
      </a:accent4>
      <a:accent5>
        <a:srgbClr val="EB0000"/>
      </a:accent5>
      <a:accent6>
        <a:srgbClr val="FFEB2B"/>
      </a:accent6>
      <a:hlink>
        <a:srgbClr val="0097A7"/>
      </a:hlink>
      <a:folHlink>
        <a:srgbClr val="0097A7"/>
      </a:folHlink>
    </a:clrScheme>
    <a:fontScheme name="Mukautettu 2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SAsyksy25" id="{2E3DB599-6D79-4A0F-B1A9-32EE7795E3AB}" vid="{67867E65-28E1-4F23-B777-7842F293FDE8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de748d-9219-4470-a7c2-ae4d07206ca1" xsi:nil="true"/>
    <lcf76f155ced4ddcb4097134ff3c332f xmlns="efac479e-f3ac-45c5-99c0-0319aa3ed91f">
      <Terms xmlns="http://schemas.microsoft.com/office/infopath/2007/PartnerControls"/>
    </lcf76f155ced4ddcb4097134ff3c332f>
    <SharedWithUsers xmlns="d8de748d-9219-4470-a7c2-ae4d07206ca1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F4F108731472F4A91171E62E3F4651A" ma:contentTypeVersion="17" ma:contentTypeDescription="Luo uusi asiakirja." ma:contentTypeScope="" ma:versionID="e225147f0306da6c0c2e6c93ca0fbee5">
  <xsd:schema xmlns:xsd="http://www.w3.org/2001/XMLSchema" xmlns:xs="http://www.w3.org/2001/XMLSchema" xmlns:p="http://schemas.microsoft.com/office/2006/metadata/properties" xmlns:ns2="efac479e-f3ac-45c5-99c0-0319aa3ed91f" xmlns:ns3="d8de748d-9219-4470-a7c2-ae4d07206ca1" targetNamespace="http://schemas.microsoft.com/office/2006/metadata/properties" ma:root="true" ma:fieldsID="ca0d0110761d6304f13db3b507c00712" ns2:_="" ns3:_="">
    <xsd:import namespace="efac479e-f3ac-45c5-99c0-0319aa3ed91f"/>
    <xsd:import namespace="d8de748d-9219-4470-a7c2-ae4d07206c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ac479e-f3ac-45c5-99c0-0319aa3ed9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b64ba79d-510f-428e-88f0-082d14826c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de748d-9219-4470-a7c2-ae4d07206ca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4f14994-da05-47ef-879c-7a1a219bdea2}" ma:internalName="TaxCatchAll" ma:showField="CatchAllData" ma:web="d8de748d-9219-4470-a7c2-ae4d07206c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7246C9-C96D-45D8-B6F0-FEFAC85054B5}">
  <ds:schemaRefs>
    <ds:schemaRef ds:uri="5102742a-950b-4d12-b415-7bc7b66bd3f9"/>
    <ds:schemaRef ds:uri="a2c76ae4-b00b-4153-b0db-9cb242c4ff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FB9DB93-3B63-48C6-8FCC-88C36CC0D9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2B7CBA-BA4A-4084-A3F5-4EE472E4E0CD}"/>
</file>

<file path=docProps/app.xml><?xml version="1.0" encoding="utf-8"?>
<Properties xmlns="http://schemas.openxmlformats.org/officeDocument/2006/extended-properties" xmlns:vt="http://schemas.openxmlformats.org/officeDocument/2006/docPropsVTypes">
  <Template>VASAsyksy25</Template>
  <Application>Microsoft Office PowerPoint</Application>
  <PresentationFormat>On-screen Show (16:9)</PresentationFormat>
  <Slides>14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VASAsyksy25</vt:lpstr>
      <vt:lpstr>AikuistenVire</vt:lpstr>
      <vt:lpstr>Tapaamisen kulku</vt:lpstr>
      <vt:lpstr>Orientoituminen ryhmävalmennukseen</vt:lpstr>
      <vt:lpstr>Orientaatio ryhmävalmennukseen</vt:lpstr>
      <vt:lpstr>Välitehtävän purku</vt:lpstr>
      <vt:lpstr>Oman toiminnanohjaus ja keinoja arkeen</vt:lpstr>
      <vt:lpstr>Toiminnanohjaus Kuinka minä toimin ja teen asioita.</vt:lpstr>
      <vt:lpstr>Toiminnanohjaus</vt:lpstr>
      <vt:lpstr>Oma toimintani ja keinoni arkeen</vt:lpstr>
      <vt:lpstr>Oma toimintani ja keinoni arkeen</vt:lpstr>
      <vt:lpstr>Keinoja arkeen</vt:lpstr>
      <vt:lpstr>Miten jatketaan?</vt:lpstr>
      <vt:lpstr>Palaute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otsikko</dc:title>
  <cp:revision>1</cp:revision>
  <dcterms:modified xsi:type="dcterms:W3CDTF">2025-08-21T09:50:30Z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0x0101006F4F108731472F4A91171E62E3F4651A</vt:lpwstr>
  </property>
  <property fmtid="{D5CDD505-2E9C-101B-9397-08002B2CF9AE}" pid="4" name="Order">
    <vt:r8>35700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