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81" r:id="rId5"/>
    <p:sldMasterId id="2147483822" r:id="rId6"/>
  </p:sldMasterIdLst>
  <p:notesMasterIdLst>
    <p:notesMasterId r:id="rId21"/>
  </p:notesMasterIdLst>
  <p:sldIdLst>
    <p:sldId id="358" r:id="rId7"/>
    <p:sldId id="278" r:id="rId8"/>
    <p:sldId id="359" r:id="rId9"/>
    <p:sldId id="360" r:id="rId10"/>
    <p:sldId id="281" r:id="rId11"/>
    <p:sldId id="282" r:id="rId12"/>
    <p:sldId id="361" r:id="rId13"/>
    <p:sldId id="290" r:id="rId14"/>
    <p:sldId id="285" r:id="rId15"/>
    <p:sldId id="286" r:id="rId16"/>
    <p:sldId id="362" r:id="rId17"/>
    <p:sldId id="288" r:id="rId18"/>
    <p:sldId id="289" r:id="rId19"/>
    <p:sldId id="354"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5E025-7860-4636-954F-FFA748BBF094}" v="32" dt="2025-08-26T11:31:12.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872"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majoki Pilvi Lapin hyvinvointialue" userId="S::pilvi.vuomajoki@lapha.fi::60d87394-98b4-48bf-b92d-e9dabc40c515" providerId="AD" clId="Web-{EE251CEA-3948-079F-BE68-3A3CE1A074B5}"/>
    <pc:docChg chg="delSld">
      <pc:chgData name="Vuomajoki Pilvi Lapin hyvinvointialue" userId="S::pilvi.vuomajoki@lapha.fi::60d87394-98b4-48bf-b92d-e9dabc40c515" providerId="AD" clId="Web-{EE251CEA-3948-079F-BE68-3A3CE1A074B5}" dt="2025-08-04T10:37:35.125" v="0"/>
      <pc:docMkLst>
        <pc:docMk/>
      </pc:docMkLst>
      <pc:sldChg chg="del">
        <pc:chgData name="Vuomajoki Pilvi Lapin hyvinvointialue" userId="S::pilvi.vuomajoki@lapha.fi::60d87394-98b4-48bf-b92d-e9dabc40c515" providerId="AD" clId="Web-{EE251CEA-3948-079F-BE68-3A3CE1A074B5}" dt="2025-08-04T10:37:35.125" v="0"/>
        <pc:sldMkLst>
          <pc:docMk/>
          <pc:sldMk cId="2533190958" sldId="350"/>
        </pc:sldMkLst>
      </pc:sldChg>
    </pc:docChg>
  </pc:docChgLst>
  <pc:docChgLst>
    <pc:chgData name="Ylärakkola Aino Lapin hyvinvointialue" userId="d743112a-7d97-4f4d-95e8-e57284c53435" providerId="ADAL" clId="{AEDB0AAF-A96A-4B29-BFA7-E2C05DF859C0}"/>
    <pc:docChg chg="undo custSel modSld modMainMaster">
      <pc:chgData name="Ylärakkola Aino Lapin hyvinvointialue" userId="d743112a-7d97-4f4d-95e8-e57284c53435" providerId="ADAL" clId="{AEDB0AAF-A96A-4B29-BFA7-E2C05DF859C0}" dt="2025-08-21T05:05:42.570" v="14" actId="1076"/>
      <pc:docMkLst>
        <pc:docMk/>
      </pc:docMkLst>
      <pc:sldChg chg="addSp delSp modSp mod modClrScheme chgLayout">
        <pc:chgData name="Ylärakkola Aino Lapin hyvinvointialue" userId="d743112a-7d97-4f4d-95e8-e57284c53435" providerId="ADAL" clId="{AEDB0AAF-A96A-4B29-BFA7-E2C05DF859C0}" dt="2025-08-21T05:05:36.122" v="13" actId="27636"/>
        <pc:sldMkLst>
          <pc:docMk/>
          <pc:sldMk cId="571903726" sldId="257"/>
        </pc:sldMkLst>
      </pc:sldChg>
      <pc:sldChg chg="modSp">
        <pc:chgData name="Ylärakkola Aino Lapin hyvinvointialue" userId="d743112a-7d97-4f4d-95e8-e57284c53435" providerId="ADAL" clId="{AEDB0AAF-A96A-4B29-BFA7-E2C05DF859C0}" dt="2025-08-21T05:05:27.784" v="11"/>
        <pc:sldMkLst>
          <pc:docMk/>
          <pc:sldMk cId="3089767659" sldId="258"/>
        </pc:sldMkLst>
      </pc:sldChg>
      <pc:sldChg chg="modSp mod">
        <pc:chgData name="Ylärakkola Aino Lapin hyvinvointialue" userId="d743112a-7d97-4f4d-95e8-e57284c53435" providerId="ADAL" clId="{AEDB0AAF-A96A-4B29-BFA7-E2C05DF859C0}" dt="2025-08-21T05:05:42.570" v="14" actId="1076"/>
        <pc:sldMkLst>
          <pc:docMk/>
          <pc:sldMk cId="44339707" sldId="260"/>
        </pc:sldMkLst>
      </pc:sldChg>
      <pc:sldChg chg="modSp mod">
        <pc:chgData name="Ylärakkola Aino Lapin hyvinvointialue" userId="d743112a-7d97-4f4d-95e8-e57284c53435" providerId="ADAL" clId="{AEDB0AAF-A96A-4B29-BFA7-E2C05DF859C0}" dt="2025-08-21T05:05:27.784" v="11"/>
        <pc:sldMkLst>
          <pc:docMk/>
          <pc:sldMk cId="1324823853" sldId="262"/>
        </pc:sldMkLst>
      </pc:sldChg>
      <pc:sldChg chg="modSp">
        <pc:chgData name="Ylärakkola Aino Lapin hyvinvointialue" userId="d743112a-7d97-4f4d-95e8-e57284c53435" providerId="ADAL" clId="{AEDB0AAF-A96A-4B29-BFA7-E2C05DF859C0}" dt="2025-08-21T05:05:27.784" v="11"/>
        <pc:sldMkLst>
          <pc:docMk/>
          <pc:sldMk cId="2697196575" sldId="263"/>
        </pc:sldMkLst>
      </pc:sldChg>
      <pc:sldChg chg="modSp mod">
        <pc:chgData name="Ylärakkola Aino Lapin hyvinvointialue" userId="d743112a-7d97-4f4d-95e8-e57284c53435" providerId="ADAL" clId="{AEDB0AAF-A96A-4B29-BFA7-E2C05DF859C0}" dt="2025-08-21T05:05:27.784" v="11"/>
        <pc:sldMkLst>
          <pc:docMk/>
          <pc:sldMk cId="3550196075" sldId="264"/>
        </pc:sldMkLst>
      </pc:sldChg>
      <pc:sldChg chg="modSp mod">
        <pc:chgData name="Ylärakkola Aino Lapin hyvinvointialue" userId="d743112a-7d97-4f4d-95e8-e57284c53435" providerId="ADAL" clId="{AEDB0AAF-A96A-4B29-BFA7-E2C05DF859C0}" dt="2025-08-21T05:05:27.784" v="11"/>
        <pc:sldMkLst>
          <pc:docMk/>
          <pc:sldMk cId="2244602844" sldId="265"/>
        </pc:sldMkLst>
      </pc:sldChg>
      <pc:sldChg chg="modSp">
        <pc:chgData name="Ylärakkola Aino Lapin hyvinvointialue" userId="d743112a-7d97-4f4d-95e8-e57284c53435" providerId="ADAL" clId="{AEDB0AAF-A96A-4B29-BFA7-E2C05DF859C0}" dt="2025-08-21T05:05:27.784" v="11"/>
        <pc:sldMkLst>
          <pc:docMk/>
          <pc:sldMk cId="2480415025" sldId="267"/>
        </pc:sldMkLst>
      </pc:sldChg>
      <pc:sldChg chg="modSp">
        <pc:chgData name="Ylärakkola Aino Lapin hyvinvointialue" userId="d743112a-7d97-4f4d-95e8-e57284c53435" providerId="ADAL" clId="{AEDB0AAF-A96A-4B29-BFA7-E2C05DF859C0}" dt="2025-08-21T05:05:27.784" v="11"/>
        <pc:sldMkLst>
          <pc:docMk/>
          <pc:sldMk cId="1896271026" sldId="268"/>
        </pc:sldMkLst>
      </pc:sldChg>
      <pc:sldChg chg="modSp">
        <pc:chgData name="Ylärakkola Aino Lapin hyvinvointialue" userId="d743112a-7d97-4f4d-95e8-e57284c53435" providerId="ADAL" clId="{AEDB0AAF-A96A-4B29-BFA7-E2C05DF859C0}" dt="2025-08-21T05:05:27.784" v="11"/>
        <pc:sldMkLst>
          <pc:docMk/>
          <pc:sldMk cId="2826683669" sldId="269"/>
        </pc:sldMkLst>
      </pc:sldChg>
      <pc:sldChg chg="modSp">
        <pc:chgData name="Ylärakkola Aino Lapin hyvinvointialue" userId="d743112a-7d97-4f4d-95e8-e57284c53435" providerId="ADAL" clId="{AEDB0AAF-A96A-4B29-BFA7-E2C05DF859C0}" dt="2025-08-21T05:05:27.784" v="11"/>
        <pc:sldMkLst>
          <pc:docMk/>
          <pc:sldMk cId="2091934883" sldId="270"/>
        </pc:sldMkLst>
      </pc:sldChg>
      <pc:sldChg chg="modSp">
        <pc:chgData name="Ylärakkola Aino Lapin hyvinvointialue" userId="d743112a-7d97-4f4d-95e8-e57284c53435" providerId="ADAL" clId="{AEDB0AAF-A96A-4B29-BFA7-E2C05DF859C0}" dt="2025-08-21T05:05:27.784" v="11"/>
        <pc:sldMkLst>
          <pc:docMk/>
          <pc:sldMk cId="1436098624" sldId="271"/>
        </pc:sldMkLst>
      </pc:sldChg>
      <pc:sldChg chg="modSp">
        <pc:chgData name="Ylärakkola Aino Lapin hyvinvointialue" userId="d743112a-7d97-4f4d-95e8-e57284c53435" providerId="ADAL" clId="{AEDB0AAF-A96A-4B29-BFA7-E2C05DF859C0}" dt="2025-08-21T05:05:27.784" v="11"/>
        <pc:sldMkLst>
          <pc:docMk/>
          <pc:sldMk cId="287725100" sldId="272"/>
        </pc:sldMkLst>
      </pc:sldChg>
      <pc:sldChg chg="modSp mod">
        <pc:chgData name="Ylärakkola Aino Lapin hyvinvointialue" userId="d743112a-7d97-4f4d-95e8-e57284c53435" providerId="ADAL" clId="{AEDB0AAF-A96A-4B29-BFA7-E2C05DF859C0}" dt="2025-08-21T05:05:27.784" v="11"/>
        <pc:sldMkLst>
          <pc:docMk/>
          <pc:sldMk cId="129427663" sldId="280"/>
        </pc:sldMkLst>
      </pc:sldChg>
      <pc:sldChg chg="modSp">
        <pc:chgData name="Ylärakkola Aino Lapin hyvinvointialue" userId="d743112a-7d97-4f4d-95e8-e57284c53435" providerId="ADAL" clId="{AEDB0AAF-A96A-4B29-BFA7-E2C05DF859C0}" dt="2025-08-21T05:04:52.652" v="7"/>
        <pc:sldMkLst>
          <pc:docMk/>
          <pc:sldMk cId="1273202011" sldId="281"/>
        </pc:sldMkLst>
        <pc:spChg chg="mod">
          <ac:chgData name="Ylärakkola Aino Lapin hyvinvointialue" userId="d743112a-7d97-4f4d-95e8-e57284c53435" providerId="ADAL" clId="{AEDB0AAF-A96A-4B29-BFA7-E2C05DF859C0}" dt="2025-08-21T05:04:52.652" v="7"/>
          <ac:spMkLst>
            <pc:docMk/>
            <pc:sldMk cId="1273202011" sldId="281"/>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388282018" sldId="283"/>
        </pc:sldMkLst>
      </pc:sldChg>
      <pc:sldChg chg="modSp">
        <pc:chgData name="Ylärakkola Aino Lapin hyvinvointialue" userId="d743112a-7d97-4f4d-95e8-e57284c53435" providerId="ADAL" clId="{AEDB0AAF-A96A-4B29-BFA7-E2C05DF859C0}" dt="2025-08-21T05:05:27.784" v="11"/>
        <pc:sldMkLst>
          <pc:docMk/>
          <pc:sldMk cId="4213831701" sldId="287"/>
        </pc:sldMkLst>
      </pc:sldChg>
      <pc:sldChg chg="modSp">
        <pc:chgData name="Ylärakkola Aino Lapin hyvinvointialue" userId="d743112a-7d97-4f4d-95e8-e57284c53435" providerId="ADAL" clId="{AEDB0AAF-A96A-4B29-BFA7-E2C05DF859C0}" dt="2025-08-21T05:05:27.784" v="11"/>
        <pc:sldMkLst>
          <pc:docMk/>
          <pc:sldMk cId="3085750061" sldId="290"/>
        </pc:sldMkLst>
        <pc:spChg chg="mod">
          <ac:chgData name="Ylärakkola Aino Lapin hyvinvointialue" userId="d743112a-7d97-4f4d-95e8-e57284c53435" providerId="ADAL" clId="{AEDB0AAF-A96A-4B29-BFA7-E2C05DF859C0}" dt="2025-08-21T05:05:27.784" v="11"/>
          <ac:spMkLst>
            <pc:docMk/>
            <pc:sldMk cId="3085750061" sldId="290"/>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737529653" sldId="294"/>
        </pc:sldMkLst>
      </pc:sldChg>
      <pc:sldChg chg="modSp">
        <pc:chgData name="Ylärakkola Aino Lapin hyvinvointialue" userId="d743112a-7d97-4f4d-95e8-e57284c53435" providerId="ADAL" clId="{AEDB0AAF-A96A-4B29-BFA7-E2C05DF859C0}" dt="2025-08-21T05:04:49.057" v="0"/>
        <pc:sldMkLst>
          <pc:docMk/>
          <pc:sldMk cId="2949354830" sldId="295"/>
        </pc:sldMkLst>
      </pc:sldChg>
      <pc:sldChg chg="modSp">
        <pc:chgData name="Ylärakkola Aino Lapin hyvinvointialue" userId="d743112a-7d97-4f4d-95e8-e57284c53435" providerId="ADAL" clId="{AEDB0AAF-A96A-4B29-BFA7-E2C05DF859C0}" dt="2025-08-21T05:05:27.784" v="11"/>
        <pc:sldMkLst>
          <pc:docMk/>
          <pc:sldMk cId="848393085" sldId="301"/>
        </pc:sldMkLst>
      </pc:sldChg>
      <pc:sldChg chg="modSp">
        <pc:chgData name="Ylärakkola Aino Lapin hyvinvointialue" userId="d743112a-7d97-4f4d-95e8-e57284c53435" providerId="ADAL" clId="{AEDB0AAF-A96A-4B29-BFA7-E2C05DF859C0}" dt="2025-08-21T05:05:27.784" v="11"/>
        <pc:sldMkLst>
          <pc:docMk/>
          <pc:sldMk cId="2986658358" sldId="308"/>
        </pc:sldMkLst>
      </pc:sldChg>
      <pc:sldChg chg="modSp">
        <pc:chgData name="Ylärakkola Aino Lapin hyvinvointialue" userId="d743112a-7d97-4f4d-95e8-e57284c53435" providerId="ADAL" clId="{AEDB0AAF-A96A-4B29-BFA7-E2C05DF859C0}" dt="2025-08-21T05:04:49.057" v="0"/>
        <pc:sldMkLst>
          <pc:docMk/>
          <pc:sldMk cId="3348442124" sldId="309"/>
        </pc:sldMkLst>
      </pc:sldChg>
      <pc:sldChg chg="modSp">
        <pc:chgData name="Ylärakkola Aino Lapin hyvinvointialue" userId="d743112a-7d97-4f4d-95e8-e57284c53435" providerId="ADAL" clId="{AEDB0AAF-A96A-4B29-BFA7-E2C05DF859C0}" dt="2025-08-21T05:05:27.784" v="11"/>
        <pc:sldMkLst>
          <pc:docMk/>
          <pc:sldMk cId="435223292" sldId="311"/>
        </pc:sldMkLst>
      </pc:sldChg>
      <pc:sldChg chg="modSp">
        <pc:chgData name="Ylärakkola Aino Lapin hyvinvointialue" userId="d743112a-7d97-4f4d-95e8-e57284c53435" providerId="ADAL" clId="{AEDB0AAF-A96A-4B29-BFA7-E2C05DF859C0}" dt="2025-08-21T05:05:27.784" v="11"/>
        <pc:sldMkLst>
          <pc:docMk/>
          <pc:sldMk cId="3270419423" sldId="312"/>
        </pc:sldMkLst>
      </pc:sldChg>
      <pc:sldChg chg="modSp">
        <pc:chgData name="Ylärakkola Aino Lapin hyvinvointialue" userId="d743112a-7d97-4f4d-95e8-e57284c53435" providerId="ADAL" clId="{AEDB0AAF-A96A-4B29-BFA7-E2C05DF859C0}" dt="2025-08-21T05:05:27.784" v="11"/>
        <pc:sldMkLst>
          <pc:docMk/>
          <pc:sldMk cId="3670329513" sldId="313"/>
        </pc:sldMkLst>
      </pc:sldChg>
      <pc:sldChg chg="modSp">
        <pc:chgData name="Ylärakkola Aino Lapin hyvinvointialue" userId="d743112a-7d97-4f4d-95e8-e57284c53435" providerId="ADAL" clId="{AEDB0AAF-A96A-4B29-BFA7-E2C05DF859C0}" dt="2025-08-21T05:05:27.784" v="11"/>
        <pc:sldMkLst>
          <pc:docMk/>
          <pc:sldMk cId="375510892" sldId="314"/>
        </pc:sldMkLst>
      </pc:sldChg>
      <pc:sldChg chg="modSp mod">
        <pc:chgData name="Ylärakkola Aino Lapin hyvinvointialue" userId="d743112a-7d97-4f4d-95e8-e57284c53435" providerId="ADAL" clId="{AEDB0AAF-A96A-4B29-BFA7-E2C05DF859C0}" dt="2025-08-21T05:05:27.784" v="11"/>
        <pc:sldMkLst>
          <pc:docMk/>
          <pc:sldMk cId="1859081462" sldId="316"/>
        </pc:sldMkLst>
      </pc:sldChg>
      <pc:sldChg chg="modSp">
        <pc:chgData name="Ylärakkola Aino Lapin hyvinvointialue" userId="d743112a-7d97-4f4d-95e8-e57284c53435" providerId="ADAL" clId="{AEDB0AAF-A96A-4B29-BFA7-E2C05DF859C0}" dt="2025-08-21T05:05:27.784" v="11"/>
        <pc:sldMkLst>
          <pc:docMk/>
          <pc:sldMk cId="2275721679" sldId="325"/>
        </pc:sldMkLst>
      </pc:sldChg>
      <pc:sldChg chg="modSp">
        <pc:chgData name="Ylärakkola Aino Lapin hyvinvointialue" userId="d743112a-7d97-4f4d-95e8-e57284c53435" providerId="ADAL" clId="{AEDB0AAF-A96A-4B29-BFA7-E2C05DF859C0}" dt="2025-08-21T05:04:49.057" v="0"/>
        <pc:sldMkLst>
          <pc:docMk/>
          <pc:sldMk cId="3462441065" sldId="326"/>
        </pc:sldMkLst>
      </pc:sldChg>
      <pc:sldChg chg="modSp mod">
        <pc:chgData name="Ylärakkola Aino Lapin hyvinvointialue" userId="d743112a-7d97-4f4d-95e8-e57284c53435" providerId="ADAL" clId="{AEDB0AAF-A96A-4B29-BFA7-E2C05DF859C0}" dt="2025-08-21T05:05:27.784" v="11"/>
        <pc:sldMkLst>
          <pc:docMk/>
          <pc:sldMk cId="3341841161" sldId="328"/>
        </pc:sldMkLst>
      </pc:sldChg>
      <pc:sldChg chg="modSp">
        <pc:chgData name="Ylärakkola Aino Lapin hyvinvointialue" userId="d743112a-7d97-4f4d-95e8-e57284c53435" providerId="ADAL" clId="{AEDB0AAF-A96A-4B29-BFA7-E2C05DF859C0}" dt="2025-08-21T05:05:27.784" v="11"/>
        <pc:sldMkLst>
          <pc:docMk/>
          <pc:sldMk cId="1113901905" sldId="329"/>
        </pc:sldMkLst>
      </pc:sldChg>
      <pc:sldChg chg="modSp">
        <pc:chgData name="Ylärakkola Aino Lapin hyvinvointialue" userId="d743112a-7d97-4f4d-95e8-e57284c53435" providerId="ADAL" clId="{AEDB0AAF-A96A-4B29-BFA7-E2C05DF859C0}" dt="2025-08-21T05:05:27.784" v="11"/>
        <pc:sldMkLst>
          <pc:docMk/>
          <pc:sldMk cId="1193345034" sldId="330"/>
        </pc:sldMkLst>
      </pc:sldChg>
      <pc:sldChg chg="modSp">
        <pc:chgData name="Ylärakkola Aino Lapin hyvinvointialue" userId="d743112a-7d97-4f4d-95e8-e57284c53435" providerId="ADAL" clId="{AEDB0AAF-A96A-4B29-BFA7-E2C05DF859C0}" dt="2025-08-21T05:05:27.784" v="11"/>
        <pc:sldMkLst>
          <pc:docMk/>
          <pc:sldMk cId="255227982" sldId="331"/>
        </pc:sldMkLst>
      </pc:sldChg>
      <pc:sldChg chg="modSp">
        <pc:chgData name="Ylärakkola Aino Lapin hyvinvointialue" userId="d743112a-7d97-4f4d-95e8-e57284c53435" providerId="ADAL" clId="{AEDB0AAF-A96A-4B29-BFA7-E2C05DF859C0}" dt="2025-08-21T05:05:27.784" v="11"/>
        <pc:sldMkLst>
          <pc:docMk/>
          <pc:sldMk cId="1815121310" sldId="332"/>
        </pc:sldMkLst>
      </pc:sldChg>
      <pc:sldChg chg="modSp">
        <pc:chgData name="Ylärakkola Aino Lapin hyvinvointialue" userId="d743112a-7d97-4f4d-95e8-e57284c53435" providerId="ADAL" clId="{AEDB0AAF-A96A-4B29-BFA7-E2C05DF859C0}" dt="2025-08-21T05:05:27.784" v="11"/>
        <pc:sldMkLst>
          <pc:docMk/>
          <pc:sldMk cId="31275731" sldId="333"/>
        </pc:sldMkLst>
      </pc:sldChg>
      <pc:sldChg chg="modSp">
        <pc:chgData name="Ylärakkola Aino Lapin hyvinvointialue" userId="d743112a-7d97-4f4d-95e8-e57284c53435" providerId="ADAL" clId="{AEDB0AAF-A96A-4B29-BFA7-E2C05DF859C0}" dt="2025-08-21T05:05:27.784" v="11"/>
        <pc:sldMkLst>
          <pc:docMk/>
          <pc:sldMk cId="1108003818" sldId="334"/>
        </pc:sldMkLst>
      </pc:sldChg>
      <pc:sldChg chg="modSp">
        <pc:chgData name="Ylärakkola Aino Lapin hyvinvointialue" userId="d743112a-7d97-4f4d-95e8-e57284c53435" providerId="ADAL" clId="{AEDB0AAF-A96A-4B29-BFA7-E2C05DF859C0}" dt="2025-08-21T05:05:27.784" v="11"/>
        <pc:sldMkLst>
          <pc:docMk/>
          <pc:sldMk cId="871830443" sldId="335"/>
        </pc:sldMkLst>
      </pc:sldChg>
      <pc:sldChg chg="modSp">
        <pc:chgData name="Ylärakkola Aino Lapin hyvinvointialue" userId="d743112a-7d97-4f4d-95e8-e57284c53435" providerId="ADAL" clId="{AEDB0AAF-A96A-4B29-BFA7-E2C05DF859C0}" dt="2025-08-21T05:05:27.784" v="11"/>
        <pc:sldMkLst>
          <pc:docMk/>
          <pc:sldMk cId="2707624921" sldId="336"/>
        </pc:sldMkLst>
      </pc:sldChg>
      <pc:sldChg chg="modSp">
        <pc:chgData name="Ylärakkola Aino Lapin hyvinvointialue" userId="d743112a-7d97-4f4d-95e8-e57284c53435" providerId="ADAL" clId="{AEDB0AAF-A96A-4B29-BFA7-E2C05DF859C0}" dt="2025-08-21T05:05:27.784" v="11"/>
        <pc:sldMkLst>
          <pc:docMk/>
          <pc:sldMk cId="501286809" sldId="343"/>
        </pc:sldMkLst>
      </pc:sldChg>
      <pc:sldChg chg="modSp">
        <pc:chgData name="Ylärakkola Aino Lapin hyvinvointialue" userId="d743112a-7d97-4f4d-95e8-e57284c53435" providerId="ADAL" clId="{AEDB0AAF-A96A-4B29-BFA7-E2C05DF859C0}" dt="2025-08-21T05:04:49.057" v="0"/>
        <pc:sldMkLst>
          <pc:docMk/>
          <pc:sldMk cId="2858024735" sldId="344"/>
        </pc:sldMkLst>
      </pc:sldChg>
      <pc:sldChg chg="modSp">
        <pc:chgData name="Ylärakkola Aino Lapin hyvinvointialue" userId="d743112a-7d97-4f4d-95e8-e57284c53435" providerId="ADAL" clId="{AEDB0AAF-A96A-4B29-BFA7-E2C05DF859C0}" dt="2025-08-21T05:05:27.784" v="11"/>
        <pc:sldMkLst>
          <pc:docMk/>
          <pc:sldMk cId="592320010" sldId="346"/>
        </pc:sldMkLst>
      </pc:sldChg>
      <pc:sldChg chg="modSp">
        <pc:chgData name="Ylärakkola Aino Lapin hyvinvointialue" userId="d743112a-7d97-4f4d-95e8-e57284c53435" providerId="ADAL" clId="{AEDB0AAF-A96A-4B29-BFA7-E2C05DF859C0}" dt="2025-08-21T05:05:27.784" v="11"/>
        <pc:sldMkLst>
          <pc:docMk/>
          <pc:sldMk cId="1924754109" sldId="348"/>
        </pc:sldMkLst>
      </pc:sldChg>
      <pc:sldChg chg="modSp">
        <pc:chgData name="Ylärakkola Aino Lapin hyvinvointialue" userId="d743112a-7d97-4f4d-95e8-e57284c53435" providerId="ADAL" clId="{AEDB0AAF-A96A-4B29-BFA7-E2C05DF859C0}" dt="2025-08-21T05:05:27.784" v="11"/>
        <pc:sldMkLst>
          <pc:docMk/>
          <pc:sldMk cId="1600556201" sldId="349"/>
        </pc:sldMkLst>
      </pc:sldChg>
      <pc:sldChg chg="modSp">
        <pc:chgData name="Ylärakkola Aino Lapin hyvinvointialue" userId="d743112a-7d97-4f4d-95e8-e57284c53435" providerId="ADAL" clId="{AEDB0AAF-A96A-4B29-BFA7-E2C05DF859C0}" dt="2025-08-21T05:05:27.784" v="11"/>
        <pc:sldMkLst>
          <pc:docMk/>
          <pc:sldMk cId="1055747624" sldId="352"/>
        </pc:sldMkLst>
      </pc:sldChg>
      <pc:sldChg chg="modSp">
        <pc:chgData name="Ylärakkola Aino Lapin hyvinvointialue" userId="d743112a-7d97-4f4d-95e8-e57284c53435" providerId="ADAL" clId="{AEDB0AAF-A96A-4B29-BFA7-E2C05DF859C0}" dt="2025-08-21T05:05:27.784" v="11"/>
        <pc:sldMkLst>
          <pc:docMk/>
          <pc:sldMk cId="3411440524" sldId="353"/>
        </pc:sldMkLst>
      </pc:sldChg>
      <pc:sldMasterChg chg="addSp modSldLayout">
        <pc:chgData name="Ylärakkola Aino Lapin hyvinvointialue" userId="d743112a-7d97-4f4d-95e8-e57284c53435" providerId="ADAL" clId="{AEDB0AAF-A96A-4B29-BFA7-E2C05DF859C0}" dt="2025-08-21T05:04:49.057" v="0"/>
        <pc:sldMasterMkLst>
          <pc:docMk/>
          <pc:sldMasterMk cId="3772565478" sldId="2147483756"/>
        </pc:sldMasterMkLst>
        <pc:picChg chg="add">
          <ac:chgData name="Ylärakkola Aino Lapin hyvinvointialue" userId="d743112a-7d97-4f4d-95e8-e57284c53435" providerId="ADAL" clId="{AEDB0AAF-A96A-4B29-BFA7-E2C05DF859C0}" dt="2025-08-21T05:04:49.057" v="0"/>
          <ac:picMkLst>
            <pc:docMk/>
            <pc:sldMasterMk cId="3772565478" sldId="2147483756"/>
            <ac:picMk id="2" creationId="{DA36F898-832D-A37E-7F61-A9EAFC3FAD0A}"/>
          </ac:picMkLst>
        </pc:picChg>
        <pc:sldLayoutChg chg="addSp">
          <pc:chgData name="Ylärakkola Aino Lapin hyvinvointialue" userId="d743112a-7d97-4f4d-95e8-e57284c53435" providerId="ADAL" clId="{AEDB0AAF-A96A-4B29-BFA7-E2C05DF859C0}" dt="2025-08-21T05:04:49.057" v="0"/>
          <pc:sldLayoutMkLst>
            <pc:docMk/>
            <pc:sldMasterMk cId="3772565478" sldId="2147483756"/>
            <pc:sldLayoutMk cId="285669734" sldId="2147483758"/>
          </pc:sldLayoutMkLst>
          <pc:picChg chg="add">
            <ac:chgData name="Ylärakkola Aino Lapin hyvinvointialue" userId="d743112a-7d97-4f4d-95e8-e57284c53435" providerId="ADAL" clId="{AEDB0AAF-A96A-4B29-BFA7-E2C05DF859C0}" dt="2025-08-21T05:04:49.057" v="0"/>
            <ac:picMkLst>
              <pc:docMk/>
              <pc:sldMasterMk cId="3772565478" sldId="2147483756"/>
              <pc:sldLayoutMk cId="285669734" sldId="2147483758"/>
              <ac:picMk id="3" creationId="{A7A44D5E-585C-4E59-2A06-3F70C16307D9}"/>
            </ac:picMkLst>
          </pc:picChg>
        </pc:sldLayoutChg>
      </pc:sldMasterChg>
      <pc:sldMasterChg chg="modSldLayout">
        <pc:chgData name="Ylärakkola Aino Lapin hyvinvointialue" userId="d743112a-7d97-4f4d-95e8-e57284c53435" providerId="ADAL" clId="{AEDB0AAF-A96A-4B29-BFA7-E2C05DF859C0}" dt="2025-08-21T05:04:52.652" v="7"/>
        <pc:sldMasterMkLst>
          <pc:docMk/>
          <pc:sldMasterMk cId="2172506390" sldId="2147483801"/>
        </pc:sldMasterMkLst>
        <pc:sldLayoutChg chg="delSp">
          <pc:chgData name="Ylärakkola Aino Lapin hyvinvointialue" userId="d743112a-7d97-4f4d-95e8-e57284c53435" providerId="ADAL" clId="{AEDB0AAF-A96A-4B29-BFA7-E2C05DF859C0}" dt="2025-08-21T05:04:52.652" v="7"/>
          <pc:sldLayoutMkLst>
            <pc:docMk/>
            <pc:sldMasterMk cId="2172506390" sldId="2147483801"/>
            <pc:sldLayoutMk cId="3389560067" sldId="2147483820"/>
          </pc:sldLayoutMkLst>
        </pc:sldLayoutChg>
        <pc:sldLayoutChg chg="delSp">
          <pc:chgData name="Ylärakkola Aino Lapin hyvinvointialue" userId="d743112a-7d97-4f4d-95e8-e57284c53435" providerId="ADAL" clId="{AEDB0AAF-A96A-4B29-BFA7-E2C05DF859C0}" dt="2025-08-21T05:04:52.652" v="7"/>
          <pc:sldLayoutMkLst>
            <pc:docMk/>
            <pc:sldMasterMk cId="2172506390" sldId="2147483801"/>
            <pc:sldLayoutMk cId="754498538" sldId="2147483821"/>
          </pc:sldLayoutMkLst>
        </pc:sldLayoutChg>
      </pc:sldMasterChg>
      <pc:sldMasterChg chg="modSldLayout">
        <pc:chgData name="Ylärakkola Aino Lapin hyvinvointialue" userId="d743112a-7d97-4f4d-95e8-e57284c53435" providerId="ADAL" clId="{AEDB0AAF-A96A-4B29-BFA7-E2C05DF859C0}" dt="2025-08-21T05:05:27.784" v="11"/>
        <pc:sldMasterMkLst>
          <pc:docMk/>
          <pc:sldMasterMk cId="3900127072" sldId="2147483822"/>
        </pc:sldMasterMkLst>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127244532" sldId="2147483838"/>
          </pc:sldLayoutMkLst>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062036719" sldId="2147483839"/>
          </pc:sldLayoutMkLst>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3827526334" sldId="2147483840"/>
          </pc:sldLayoutMkLst>
        </pc:sldLayoutChg>
      </pc:sldMasterChg>
    </pc:docChg>
  </pc:docChgLst>
  <pc:docChgLst>
    <pc:chgData name="Häyry Marjo Lapin hyvinvointialue" userId="d27b276a-e359-4652-8298-3c59a3175941" providerId="ADAL" clId="{1BF7A2E8-734D-4445-85AC-418D127698BC}"/>
    <pc:docChg chg="undo custSel addSld delSld modSld">
      <pc:chgData name="Häyry Marjo Lapin hyvinvointialue" userId="d27b276a-e359-4652-8298-3c59a3175941" providerId="ADAL" clId="{1BF7A2E8-734D-4445-85AC-418D127698BC}" dt="2025-08-21T09:08:47.245" v="269" actId="700"/>
      <pc:docMkLst>
        <pc:docMk/>
      </pc:docMkLst>
      <pc:sldChg chg="modSp mod modClrScheme chgLayout">
        <pc:chgData name="Häyry Marjo Lapin hyvinvointialue" userId="d27b276a-e359-4652-8298-3c59a3175941" providerId="ADAL" clId="{1BF7A2E8-734D-4445-85AC-418D127698BC}" dt="2025-08-21T08:40:24.798" v="2" actId="700"/>
        <pc:sldMkLst>
          <pc:docMk/>
          <pc:sldMk cId="571903726" sldId="257"/>
        </pc:sldMkLst>
      </pc:sldChg>
      <pc:sldChg chg="modSp del mod modClrScheme chgLayout">
        <pc:chgData name="Häyry Marjo Lapin hyvinvointialue" userId="d27b276a-e359-4652-8298-3c59a3175941" providerId="ADAL" clId="{1BF7A2E8-734D-4445-85AC-418D127698BC}" dt="2025-08-21T08:42:24.558" v="19" actId="47"/>
        <pc:sldMkLst>
          <pc:docMk/>
          <pc:sldMk cId="3089767659" sldId="258"/>
        </pc:sldMkLst>
      </pc:sldChg>
      <pc:sldChg chg="modSp mod modClrScheme chgLayout">
        <pc:chgData name="Häyry Marjo Lapin hyvinvointialue" userId="d27b276a-e359-4652-8298-3c59a3175941" providerId="ADAL" clId="{1BF7A2E8-734D-4445-85AC-418D127698BC}" dt="2025-08-21T08:43:23.810" v="21" actId="20577"/>
        <pc:sldMkLst>
          <pc:docMk/>
          <pc:sldMk cId="44339707" sldId="260"/>
        </pc:sldMkLst>
      </pc:sldChg>
      <pc:sldChg chg="modSp del mod">
        <pc:chgData name="Häyry Marjo Lapin hyvinvointialue" userId="d27b276a-e359-4652-8298-3c59a3175941" providerId="ADAL" clId="{1BF7A2E8-734D-4445-85AC-418D127698BC}" dt="2025-08-21T08:44:14.460" v="27" actId="47"/>
        <pc:sldMkLst>
          <pc:docMk/>
          <pc:sldMk cId="1788215309" sldId="261"/>
        </pc:sldMkLst>
      </pc:sldChg>
      <pc:sldChg chg="modSp mod modClrScheme chgLayout">
        <pc:chgData name="Häyry Marjo Lapin hyvinvointialue" userId="d27b276a-e359-4652-8298-3c59a3175941" providerId="ADAL" clId="{1BF7A2E8-734D-4445-85AC-418D127698BC}" dt="2025-08-21T08:44:52.157" v="55" actId="20577"/>
        <pc:sldMkLst>
          <pc:docMk/>
          <pc:sldMk cId="1324823853" sldId="262"/>
        </pc:sldMkLst>
      </pc:sldChg>
      <pc:sldChg chg="modSp mod modClrScheme chgLayout">
        <pc:chgData name="Häyry Marjo Lapin hyvinvointialue" userId="d27b276a-e359-4652-8298-3c59a3175941" providerId="ADAL" clId="{1BF7A2E8-734D-4445-85AC-418D127698BC}" dt="2025-08-21T08:45:50.150" v="65" actId="1076"/>
        <pc:sldMkLst>
          <pc:docMk/>
          <pc:sldMk cId="2697196575" sldId="263"/>
        </pc:sldMkLst>
      </pc:sldChg>
      <pc:sldChg chg="modSp mod modClrScheme chgLayout">
        <pc:chgData name="Häyry Marjo Lapin hyvinvointialue" userId="d27b276a-e359-4652-8298-3c59a3175941" providerId="ADAL" clId="{1BF7A2E8-734D-4445-85AC-418D127698BC}" dt="2025-08-21T08:45:45.631" v="64" actId="1076"/>
        <pc:sldMkLst>
          <pc:docMk/>
          <pc:sldMk cId="3550196075" sldId="264"/>
        </pc:sldMkLst>
      </pc:sldChg>
      <pc:sldChg chg="addSp modSp mod modClrScheme chgLayout">
        <pc:chgData name="Häyry Marjo Lapin hyvinvointialue" userId="d27b276a-e359-4652-8298-3c59a3175941" providerId="ADAL" clId="{1BF7A2E8-734D-4445-85AC-418D127698BC}" dt="2025-08-21T08:46:26.527" v="68" actId="14100"/>
        <pc:sldMkLst>
          <pc:docMk/>
          <pc:sldMk cId="2480415025" sldId="267"/>
        </pc:sldMkLst>
      </pc:sldChg>
      <pc:sldChg chg="modSp mod">
        <pc:chgData name="Häyry Marjo Lapin hyvinvointialue" userId="d27b276a-e359-4652-8298-3c59a3175941" providerId="ADAL" clId="{1BF7A2E8-734D-4445-85AC-418D127698BC}" dt="2025-08-21T08:47:37.547" v="76" actId="1076"/>
        <pc:sldMkLst>
          <pc:docMk/>
          <pc:sldMk cId="1896271026" sldId="268"/>
        </pc:sldMkLst>
      </pc:sldChg>
      <pc:sldChg chg="modSp mod">
        <pc:chgData name="Häyry Marjo Lapin hyvinvointialue" userId="d27b276a-e359-4652-8298-3c59a3175941" providerId="ADAL" clId="{1BF7A2E8-734D-4445-85AC-418D127698BC}" dt="2025-08-21T08:48:53.989" v="87" actId="1076"/>
        <pc:sldMkLst>
          <pc:docMk/>
          <pc:sldMk cId="1436098624" sldId="271"/>
        </pc:sldMkLst>
      </pc:sldChg>
      <pc:sldChg chg="addSp modSp">
        <pc:chgData name="Häyry Marjo Lapin hyvinvointialue" userId="d27b276a-e359-4652-8298-3c59a3175941" providerId="ADAL" clId="{1BF7A2E8-734D-4445-85AC-418D127698BC}" dt="2025-08-21T08:49:14.767" v="88"/>
        <pc:sldMkLst>
          <pc:docMk/>
          <pc:sldMk cId="287725100" sldId="272"/>
        </pc:sldMkLst>
      </pc:sldChg>
      <pc:sldChg chg="modSp mod modClrScheme chgLayout">
        <pc:chgData name="Häyry Marjo Lapin hyvinvointialue" userId="d27b276a-e359-4652-8298-3c59a3175941" providerId="ADAL" clId="{1BF7A2E8-734D-4445-85AC-418D127698BC}" dt="2025-08-21T08:49:29.500" v="89" actId="700"/>
        <pc:sldMkLst>
          <pc:docMk/>
          <pc:sldMk cId="3116206573" sldId="275"/>
        </pc:sldMkLst>
      </pc:sldChg>
      <pc:sldChg chg="del">
        <pc:chgData name="Häyry Marjo Lapin hyvinvointialue" userId="d27b276a-e359-4652-8298-3c59a3175941" providerId="ADAL" clId="{1BF7A2E8-734D-4445-85AC-418D127698BC}" dt="2025-08-21T08:49:38.801" v="90" actId="47"/>
        <pc:sldMkLst>
          <pc:docMk/>
          <pc:sldMk cId="2529019622" sldId="277"/>
        </pc:sldMkLst>
      </pc:sldChg>
      <pc:sldChg chg="addSp delSp modSp del mod modClrScheme chgLayout">
        <pc:chgData name="Häyry Marjo Lapin hyvinvointialue" userId="d27b276a-e359-4652-8298-3c59a3175941" providerId="ADAL" clId="{1BF7A2E8-734D-4445-85AC-418D127698BC}" dt="2025-08-21T08:50:39.370" v="99" actId="47"/>
        <pc:sldMkLst>
          <pc:docMk/>
          <pc:sldMk cId="1174633395" sldId="279"/>
        </pc:sldMkLst>
      </pc:sldChg>
      <pc:sldChg chg="modSp del mod modClrScheme chgLayout">
        <pc:chgData name="Häyry Marjo Lapin hyvinvointialue" userId="d27b276a-e359-4652-8298-3c59a3175941" providerId="ADAL" clId="{1BF7A2E8-734D-4445-85AC-418D127698BC}" dt="2025-08-21T08:52:07.929" v="108" actId="47"/>
        <pc:sldMkLst>
          <pc:docMk/>
          <pc:sldMk cId="129427663" sldId="280"/>
        </pc:sldMkLst>
      </pc:sldChg>
      <pc:sldChg chg="modSp mod modClrScheme chgLayout">
        <pc:chgData name="Häyry Marjo Lapin hyvinvointialue" userId="d27b276a-e359-4652-8298-3c59a3175941" providerId="ADAL" clId="{1BF7A2E8-734D-4445-85AC-418D127698BC}" dt="2025-08-21T08:52:20.147" v="110" actId="20577"/>
        <pc:sldMkLst>
          <pc:docMk/>
          <pc:sldMk cId="1273202011" sldId="281"/>
        </pc:sldMkLst>
        <pc:spChg chg="mod ord">
          <ac:chgData name="Häyry Marjo Lapin hyvinvointialue" userId="d27b276a-e359-4652-8298-3c59a3175941" providerId="ADAL" clId="{1BF7A2E8-734D-4445-85AC-418D127698BC}" dt="2025-08-21T08:52:16.348" v="109" actId="700"/>
          <ac:spMkLst>
            <pc:docMk/>
            <pc:sldMk cId="1273202011" sldId="281"/>
            <ac:spMk id="301" creationId="{00000000-0000-0000-0000-000000000000}"/>
          </ac:spMkLst>
        </pc:spChg>
        <pc:spChg chg="mod ord">
          <ac:chgData name="Häyry Marjo Lapin hyvinvointialue" userId="d27b276a-e359-4652-8298-3c59a3175941" providerId="ADAL" clId="{1BF7A2E8-734D-4445-85AC-418D127698BC}" dt="2025-08-21T08:52:20.147" v="110" actId="20577"/>
          <ac:spMkLst>
            <pc:docMk/>
            <pc:sldMk cId="1273202011" sldId="281"/>
            <ac:spMk id="302" creationId="{00000000-0000-0000-0000-000000000000}"/>
          </ac:spMkLst>
        </pc:spChg>
      </pc:sldChg>
      <pc:sldChg chg="addSp modSp add del mod">
        <pc:chgData name="Häyry Marjo Lapin hyvinvointialue" userId="d27b276a-e359-4652-8298-3c59a3175941" providerId="ADAL" clId="{1BF7A2E8-734D-4445-85AC-418D127698BC}" dt="2025-08-21T08:53:40.790" v="123" actId="47"/>
        <pc:sldMkLst>
          <pc:docMk/>
          <pc:sldMk cId="1388282018" sldId="283"/>
        </pc:sldMkLst>
      </pc:sldChg>
      <pc:sldChg chg="modSp del mod">
        <pc:chgData name="Häyry Marjo Lapin hyvinvointialue" userId="d27b276a-e359-4652-8298-3c59a3175941" providerId="ADAL" clId="{1BF7A2E8-734D-4445-85AC-418D127698BC}" dt="2025-08-21T08:54:50.804" v="134" actId="47"/>
        <pc:sldMkLst>
          <pc:docMk/>
          <pc:sldMk cId="4213831701" sldId="287"/>
        </pc:sldMkLst>
      </pc:sldChg>
      <pc:sldChg chg="modSp mod modClrScheme chgLayout">
        <pc:chgData name="Häyry Marjo Lapin hyvinvointialue" userId="d27b276a-e359-4652-8298-3c59a3175941" providerId="ADAL" clId="{1BF7A2E8-734D-4445-85AC-418D127698BC}" dt="2025-08-21T08:55:00.409" v="135" actId="700"/>
        <pc:sldMkLst>
          <pc:docMk/>
          <pc:sldMk cId="1452683340" sldId="289"/>
        </pc:sldMkLst>
        <pc:spChg chg="mod ord">
          <ac:chgData name="Häyry Marjo Lapin hyvinvointialue" userId="d27b276a-e359-4652-8298-3c59a3175941" providerId="ADAL" clId="{1BF7A2E8-734D-4445-85AC-418D127698BC}" dt="2025-08-21T08:55:00.409" v="135" actId="700"/>
          <ac:spMkLst>
            <pc:docMk/>
            <pc:sldMk cId="1452683340" sldId="289"/>
            <ac:spMk id="6" creationId="{E04775E6-A249-407E-D759-3CCDA7E877AB}"/>
          </ac:spMkLst>
        </pc:spChg>
      </pc:sldChg>
      <pc:sldChg chg="addSp delSp modSp mod modClrScheme chgLayout">
        <pc:chgData name="Häyry Marjo Lapin hyvinvointialue" userId="d27b276a-e359-4652-8298-3c59a3175941" providerId="ADAL" clId="{1BF7A2E8-734D-4445-85AC-418D127698BC}" dt="2025-08-21T08:54:03.023" v="127" actId="1076"/>
        <pc:sldMkLst>
          <pc:docMk/>
          <pc:sldMk cId="3085750061" sldId="290"/>
        </pc:sldMkLst>
        <pc:spChg chg="mod ord">
          <ac:chgData name="Häyry Marjo Lapin hyvinvointialue" userId="d27b276a-e359-4652-8298-3c59a3175941" providerId="ADAL" clId="{1BF7A2E8-734D-4445-85AC-418D127698BC}" dt="2025-08-21T08:53:48.433" v="124" actId="700"/>
          <ac:spMkLst>
            <pc:docMk/>
            <pc:sldMk cId="3085750061" sldId="290"/>
            <ac:spMk id="2" creationId="{3D65EEEB-77E5-0210-6A22-83085661DF51}"/>
          </ac:spMkLst>
        </pc:spChg>
        <pc:spChg chg="mod">
          <ac:chgData name="Häyry Marjo Lapin hyvinvointialue" userId="d27b276a-e359-4652-8298-3c59a3175941" providerId="ADAL" clId="{1BF7A2E8-734D-4445-85AC-418D127698BC}" dt="2025-08-21T08:54:03.023" v="127" actId="1076"/>
          <ac:spMkLst>
            <pc:docMk/>
            <pc:sldMk cId="3085750061" sldId="290"/>
            <ac:spMk id="4" creationId="{00000000-0000-0000-0000-000000000000}"/>
          </ac:spMkLst>
        </pc:spChg>
        <pc:picChg chg="mod">
          <ac:chgData name="Häyry Marjo Lapin hyvinvointialue" userId="d27b276a-e359-4652-8298-3c59a3175941" providerId="ADAL" clId="{1BF7A2E8-734D-4445-85AC-418D127698BC}" dt="2025-08-21T08:53:59.223" v="126" actId="1076"/>
          <ac:picMkLst>
            <pc:docMk/>
            <pc:sldMk cId="3085750061" sldId="290"/>
            <ac:picMk id="6" creationId="{00000000-0000-0000-0000-000000000000}"/>
          </ac:picMkLst>
        </pc:picChg>
      </pc:sldChg>
      <pc:sldChg chg="del">
        <pc:chgData name="Häyry Marjo Lapin hyvinvointialue" userId="d27b276a-e359-4652-8298-3c59a3175941" providerId="ADAL" clId="{1BF7A2E8-734D-4445-85AC-418D127698BC}" dt="2025-08-21T08:55:03.510" v="136" actId="47"/>
        <pc:sldMkLst>
          <pc:docMk/>
          <pc:sldMk cId="4175794023" sldId="291"/>
        </pc:sldMkLst>
      </pc:sldChg>
      <pc:sldChg chg="addSp delSp modSp mod modClrScheme chgLayout">
        <pc:chgData name="Häyry Marjo Lapin hyvinvointialue" userId="d27b276a-e359-4652-8298-3c59a3175941" providerId="ADAL" clId="{1BF7A2E8-734D-4445-85AC-418D127698BC}" dt="2025-08-21T08:55:31.058" v="139" actId="478"/>
        <pc:sldMkLst>
          <pc:docMk/>
          <pc:sldMk cId="2440071926" sldId="293"/>
        </pc:sldMkLst>
      </pc:sldChg>
      <pc:sldChg chg="modSp del mod">
        <pc:chgData name="Häyry Marjo Lapin hyvinvointialue" userId="d27b276a-e359-4652-8298-3c59a3175941" providerId="ADAL" clId="{1BF7A2E8-734D-4445-85AC-418D127698BC}" dt="2025-08-21T08:56:03.012" v="145" actId="47"/>
        <pc:sldMkLst>
          <pc:docMk/>
          <pc:sldMk cId="3737529653" sldId="294"/>
        </pc:sldMkLst>
      </pc:sldChg>
      <pc:sldChg chg="modSp mod modClrScheme chgLayout">
        <pc:chgData name="Häyry Marjo Lapin hyvinvointialue" userId="d27b276a-e359-4652-8298-3c59a3175941" providerId="ADAL" clId="{1BF7A2E8-734D-4445-85AC-418D127698BC}" dt="2025-08-21T08:56:38.228" v="147" actId="20577"/>
        <pc:sldMkLst>
          <pc:docMk/>
          <pc:sldMk cId="2949354830" sldId="295"/>
        </pc:sldMkLst>
      </pc:sldChg>
      <pc:sldChg chg="addSp delSp modSp mod modClrScheme chgLayout">
        <pc:chgData name="Häyry Marjo Lapin hyvinvointialue" userId="d27b276a-e359-4652-8298-3c59a3175941" providerId="ADAL" clId="{1BF7A2E8-734D-4445-85AC-418D127698BC}" dt="2025-08-21T08:57:58.478" v="160" actId="1076"/>
        <pc:sldMkLst>
          <pc:docMk/>
          <pc:sldMk cId="3875011984" sldId="297"/>
        </pc:sldMkLst>
      </pc:sldChg>
      <pc:sldChg chg="modSp mod modClrScheme chgLayout">
        <pc:chgData name="Häyry Marjo Lapin hyvinvointialue" userId="d27b276a-e359-4652-8298-3c59a3175941" providerId="ADAL" clId="{1BF7A2E8-734D-4445-85AC-418D127698BC}" dt="2025-08-21T08:58:19.456" v="162" actId="1076"/>
        <pc:sldMkLst>
          <pc:docMk/>
          <pc:sldMk cId="664720263" sldId="298"/>
        </pc:sldMkLst>
      </pc:sldChg>
      <pc:sldChg chg="modSp mod modClrScheme chgLayout">
        <pc:chgData name="Häyry Marjo Lapin hyvinvointialue" userId="d27b276a-e359-4652-8298-3c59a3175941" providerId="ADAL" clId="{1BF7A2E8-734D-4445-85AC-418D127698BC}" dt="2025-08-21T08:58:31.855" v="164" actId="14100"/>
        <pc:sldMkLst>
          <pc:docMk/>
          <pc:sldMk cId="1830379292" sldId="299"/>
        </pc:sldMkLst>
      </pc:sldChg>
      <pc:sldChg chg="modSp mod modClrScheme chgLayout">
        <pc:chgData name="Häyry Marjo Lapin hyvinvointialue" userId="d27b276a-e359-4652-8298-3c59a3175941" providerId="ADAL" clId="{1BF7A2E8-734D-4445-85AC-418D127698BC}" dt="2025-08-21T08:58:46.872" v="166" actId="14100"/>
        <pc:sldMkLst>
          <pc:docMk/>
          <pc:sldMk cId="3329466218" sldId="300"/>
        </pc:sldMkLst>
      </pc:sldChg>
      <pc:sldChg chg="modSp mod modClrScheme chgLayout">
        <pc:chgData name="Häyry Marjo Lapin hyvinvointialue" userId="d27b276a-e359-4652-8298-3c59a3175941" providerId="ADAL" clId="{1BF7A2E8-734D-4445-85AC-418D127698BC}" dt="2025-08-21T08:59:04.302" v="168" actId="27636"/>
        <pc:sldMkLst>
          <pc:docMk/>
          <pc:sldMk cId="848393085" sldId="301"/>
        </pc:sldMkLst>
      </pc:sldChg>
      <pc:sldChg chg="modSp mod modClrScheme chgLayout">
        <pc:chgData name="Häyry Marjo Lapin hyvinvointialue" userId="d27b276a-e359-4652-8298-3c59a3175941" providerId="ADAL" clId="{1BF7A2E8-734D-4445-85AC-418D127698BC}" dt="2025-08-21T08:59:12.338" v="169" actId="700"/>
        <pc:sldMkLst>
          <pc:docMk/>
          <pc:sldMk cId="3904457314" sldId="303"/>
        </pc:sldMkLst>
      </pc:sldChg>
      <pc:sldChg chg="del">
        <pc:chgData name="Häyry Marjo Lapin hyvinvointialue" userId="d27b276a-e359-4652-8298-3c59a3175941" providerId="ADAL" clId="{1BF7A2E8-734D-4445-85AC-418D127698BC}" dt="2025-08-21T08:59:15.133" v="170" actId="47"/>
        <pc:sldMkLst>
          <pc:docMk/>
          <pc:sldMk cId="2853369440" sldId="305"/>
        </pc:sldMkLst>
      </pc:sldChg>
      <pc:sldChg chg="addSp delSp modSp mod modClrScheme chgLayout">
        <pc:chgData name="Häyry Marjo Lapin hyvinvointialue" userId="d27b276a-e359-4652-8298-3c59a3175941" providerId="ADAL" clId="{1BF7A2E8-734D-4445-85AC-418D127698BC}" dt="2025-08-21T08:59:45.314" v="175" actId="478"/>
        <pc:sldMkLst>
          <pc:docMk/>
          <pc:sldMk cId="1167433932" sldId="307"/>
        </pc:sldMkLst>
      </pc:sldChg>
      <pc:sldChg chg="del">
        <pc:chgData name="Häyry Marjo Lapin hyvinvointialue" userId="d27b276a-e359-4652-8298-3c59a3175941" providerId="ADAL" clId="{1BF7A2E8-734D-4445-85AC-418D127698BC}" dt="2025-08-21T09:00:00.999" v="177" actId="47"/>
        <pc:sldMkLst>
          <pc:docMk/>
          <pc:sldMk cId="2986658358" sldId="308"/>
        </pc:sldMkLst>
      </pc:sldChg>
      <pc:sldChg chg="modSp mod modClrScheme chgLayout">
        <pc:chgData name="Häyry Marjo Lapin hyvinvointialue" userId="d27b276a-e359-4652-8298-3c59a3175941" providerId="ADAL" clId="{1BF7A2E8-734D-4445-85AC-418D127698BC}" dt="2025-08-21T09:00:16.697" v="180" actId="20577"/>
        <pc:sldMkLst>
          <pc:docMk/>
          <pc:sldMk cId="3348442124" sldId="309"/>
        </pc:sldMkLst>
      </pc:sldChg>
      <pc:sldChg chg="modSp del mod">
        <pc:chgData name="Häyry Marjo Lapin hyvinvointialue" userId="d27b276a-e359-4652-8298-3c59a3175941" providerId="ADAL" clId="{1BF7A2E8-734D-4445-85AC-418D127698BC}" dt="2025-08-21T09:01:23.236" v="188" actId="47"/>
        <pc:sldMkLst>
          <pc:docMk/>
          <pc:sldMk cId="435223292" sldId="311"/>
        </pc:sldMkLst>
      </pc:sldChg>
      <pc:sldChg chg="addSp modSp mod">
        <pc:chgData name="Häyry Marjo Lapin hyvinvointialue" userId="d27b276a-e359-4652-8298-3c59a3175941" providerId="ADAL" clId="{1BF7A2E8-734D-4445-85AC-418D127698BC}" dt="2025-08-21T09:01:30.044" v="190" actId="1076"/>
        <pc:sldMkLst>
          <pc:docMk/>
          <pc:sldMk cId="3270419423" sldId="312"/>
        </pc:sldMkLst>
      </pc:sldChg>
      <pc:sldChg chg="addSp modSp mod modClrScheme chgLayout">
        <pc:chgData name="Häyry Marjo Lapin hyvinvointialue" userId="d27b276a-e359-4652-8298-3c59a3175941" providerId="ADAL" clId="{1BF7A2E8-734D-4445-85AC-418D127698BC}" dt="2025-08-21T09:01:57.463" v="194" actId="700"/>
        <pc:sldMkLst>
          <pc:docMk/>
          <pc:sldMk cId="3670329513" sldId="313"/>
        </pc:sldMkLst>
      </pc:sldChg>
      <pc:sldChg chg="addSp modSp">
        <pc:chgData name="Häyry Marjo Lapin hyvinvointialue" userId="d27b276a-e359-4652-8298-3c59a3175941" providerId="ADAL" clId="{1BF7A2E8-734D-4445-85AC-418D127698BC}" dt="2025-08-21T09:01:43.364" v="193"/>
        <pc:sldMkLst>
          <pc:docMk/>
          <pc:sldMk cId="375510892" sldId="314"/>
        </pc:sldMkLst>
      </pc:sldChg>
      <pc:sldChg chg="modSp mod modClrScheme chgLayout">
        <pc:chgData name="Häyry Marjo Lapin hyvinvointialue" userId="d27b276a-e359-4652-8298-3c59a3175941" providerId="ADAL" clId="{1BF7A2E8-734D-4445-85AC-418D127698BC}" dt="2025-08-21T09:02:13.121" v="196" actId="27636"/>
        <pc:sldMkLst>
          <pc:docMk/>
          <pc:sldMk cId="1859081462" sldId="316"/>
        </pc:sldMkLst>
      </pc:sldChg>
      <pc:sldChg chg="addSp delSp modSp mod modClrScheme chgLayout">
        <pc:chgData name="Häyry Marjo Lapin hyvinvointialue" userId="d27b276a-e359-4652-8298-3c59a3175941" providerId="ADAL" clId="{1BF7A2E8-734D-4445-85AC-418D127698BC}" dt="2025-08-21T09:02:38.337" v="203" actId="27636"/>
        <pc:sldMkLst>
          <pc:docMk/>
          <pc:sldMk cId="350275989" sldId="317"/>
        </pc:sldMkLst>
      </pc:sldChg>
      <pc:sldChg chg="modSp mod modClrScheme chgLayout">
        <pc:chgData name="Häyry Marjo Lapin hyvinvointialue" userId="d27b276a-e359-4652-8298-3c59a3175941" providerId="ADAL" clId="{1BF7A2E8-734D-4445-85AC-418D127698BC}" dt="2025-08-21T09:02:50.457" v="204" actId="700"/>
        <pc:sldMkLst>
          <pc:docMk/>
          <pc:sldMk cId="2509837453" sldId="320"/>
        </pc:sldMkLst>
      </pc:sldChg>
      <pc:sldChg chg="del">
        <pc:chgData name="Häyry Marjo Lapin hyvinvointialue" userId="d27b276a-e359-4652-8298-3c59a3175941" providerId="ADAL" clId="{1BF7A2E8-734D-4445-85AC-418D127698BC}" dt="2025-08-21T09:02:53.700" v="205" actId="47"/>
        <pc:sldMkLst>
          <pc:docMk/>
          <pc:sldMk cId="2192217561" sldId="322"/>
        </pc:sldMkLst>
      </pc:sldChg>
      <pc:sldChg chg="addSp delSp modSp mod modClrScheme chgLayout">
        <pc:chgData name="Häyry Marjo Lapin hyvinvointialue" userId="d27b276a-e359-4652-8298-3c59a3175941" providerId="ADAL" clId="{1BF7A2E8-734D-4445-85AC-418D127698BC}" dt="2025-08-21T09:03:12.944" v="208" actId="478"/>
        <pc:sldMkLst>
          <pc:docMk/>
          <pc:sldMk cId="3825487964" sldId="324"/>
        </pc:sldMkLst>
      </pc:sldChg>
      <pc:sldChg chg="del">
        <pc:chgData name="Häyry Marjo Lapin hyvinvointialue" userId="d27b276a-e359-4652-8298-3c59a3175941" providerId="ADAL" clId="{1BF7A2E8-734D-4445-85AC-418D127698BC}" dt="2025-08-21T09:03:28.536" v="210" actId="47"/>
        <pc:sldMkLst>
          <pc:docMk/>
          <pc:sldMk cId="2275721679" sldId="325"/>
        </pc:sldMkLst>
      </pc:sldChg>
      <pc:sldChg chg="addSp modSp mod modClrScheme chgLayout">
        <pc:chgData name="Häyry Marjo Lapin hyvinvointialue" userId="d27b276a-e359-4652-8298-3c59a3175941" providerId="ADAL" clId="{1BF7A2E8-734D-4445-85AC-418D127698BC}" dt="2025-08-21T09:03:56.756" v="214"/>
        <pc:sldMkLst>
          <pc:docMk/>
          <pc:sldMk cId="3462441065" sldId="326"/>
        </pc:sldMkLst>
      </pc:sldChg>
      <pc:sldChg chg="addSp modSp mod modClrScheme chgLayout">
        <pc:chgData name="Häyry Marjo Lapin hyvinvointialue" userId="d27b276a-e359-4652-8298-3c59a3175941" providerId="ADAL" clId="{1BF7A2E8-734D-4445-85AC-418D127698BC}" dt="2025-08-21T09:04:38.327" v="222" actId="27636"/>
        <pc:sldMkLst>
          <pc:docMk/>
          <pc:sldMk cId="3341841161" sldId="328"/>
        </pc:sldMkLst>
      </pc:sldChg>
      <pc:sldChg chg="addSp modSp mod modClrScheme chgLayout">
        <pc:chgData name="Häyry Marjo Lapin hyvinvointialue" userId="d27b276a-e359-4652-8298-3c59a3175941" providerId="ADAL" clId="{1BF7A2E8-734D-4445-85AC-418D127698BC}" dt="2025-08-21T09:05:14.389" v="230" actId="14100"/>
        <pc:sldMkLst>
          <pc:docMk/>
          <pc:sldMk cId="1113901905" sldId="329"/>
        </pc:sldMkLst>
      </pc:sldChg>
      <pc:sldChg chg="addSp modSp mod modClrScheme chgLayout">
        <pc:chgData name="Häyry Marjo Lapin hyvinvointialue" userId="d27b276a-e359-4652-8298-3c59a3175941" providerId="ADAL" clId="{1BF7A2E8-734D-4445-85AC-418D127698BC}" dt="2025-08-21T09:05:24.845" v="234" actId="14100"/>
        <pc:sldMkLst>
          <pc:docMk/>
          <pc:sldMk cId="1193345034" sldId="330"/>
        </pc:sldMkLst>
      </pc:sldChg>
      <pc:sldChg chg="addSp modSp mod modClrScheme chgLayout">
        <pc:chgData name="Häyry Marjo Lapin hyvinvointialue" userId="d27b276a-e359-4652-8298-3c59a3175941" providerId="ADAL" clId="{1BF7A2E8-734D-4445-85AC-418D127698BC}" dt="2025-08-21T09:05:38.246" v="237" actId="14100"/>
        <pc:sldMkLst>
          <pc:docMk/>
          <pc:sldMk cId="255227982" sldId="331"/>
        </pc:sldMkLst>
      </pc:sldChg>
      <pc:sldChg chg="addSp modSp mod modClrScheme chgLayout">
        <pc:chgData name="Häyry Marjo Lapin hyvinvointialue" userId="d27b276a-e359-4652-8298-3c59a3175941" providerId="ADAL" clId="{1BF7A2E8-734D-4445-85AC-418D127698BC}" dt="2025-08-21T09:05:48.534" v="241" actId="27636"/>
        <pc:sldMkLst>
          <pc:docMk/>
          <pc:sldMk cId="1815121310" sldId="332"/>
        </pc:sldMkLst>
      </pc:sldChg>
      <pc:sldChg chg="addSp modSp mod modClrScheme chgLayout">
        <pc:chgData name="Häyry Marjo Lapin hyvinvointialue" userId="d27b276a-e359-4652-8298-3c59a3175941" providerId="ADAL" clId="{1BF7A2E8-734D-4445-85AC-418D127698BC}" dt="2025-08-21T09:05:53.143" v="242" actId="700"/>
        <pc:sldMkLst>
          <pc:docMk/>
          <pc:sldMk cId="31275731" sldId="333"/>
        </pc:sldMkLst>
      </pc:sldChg>
      <pc:sldChg chg="modSp mod modClrScheme chgLayout">
        <pc:chgData name="Häyry Marjo Lapin hyvinvointialue" userId="d27b276a-e359-4652-8298-3c59a3175941" providerId="ADAL" clId="{1BF7A2E8-734D-4445-85AC-418D127698BC}" dt="2025-08-21T09:06:05.118" v="244" actId="14100"/>
        <pc:sldMkLst>
          <pc:docMk/>
          <pc:sldMk cId="1108003818" sldId="334"/>
        </pc:sldMkLst>
      </pc:sldChg>
      <pc:sldChg chg="addSp delSp modSp mod modClrScheme chgLayout">
        <pc:chgData name="Häyry Marjo Lapin hyvinvointialue" userId="d27b276a-e359-4652-8298-3c59a3175941" providerId="ADAL" clId="{1BF7A2E8-734D-4445-85AC-418D127698BC}" dt="2025-08-21T09:06:19.928" v="247" actId="478"/>
        <pc:sldMkLst>
          <pc:docMk/>
          <pc:sldMk cId="871830443" sldId="335"/>
        </pc:sldMkLst>
      </pc:sldChg>
      <pc:sldChg chg="modSp mod modClrScheme chgLayout">
        <pc:chgData name="Häyry Marjo Lapin hyvinvointialue" userId="d27b276a-e359-4652-8298-3c59a3175941" providerId="ADAL" clId="{1BF7A2E8-734D-4445-85AC-418D127698BC}" dt="2025-08-21T09:06:27.111" v="248" actId="700"/>
        <pc:sldMkLst>
          <pc:docMk/>
          <pc:sldMk cId="2707624921" sldId="336"/>
        </pc:sldMkLst>
      </pc:sldChg>
      <pc:sldChg chg="modSp mod modClrScheme chgLayout">
        <pc:chgData name="Häyry Marjo Lapin hyvinvointialue" userId="d27b276a-e359-4652-8298-3c59a3175941" providerId="ADAL" clId="{1BF7A2E8-734D-4445-85AC-418D127698BC}" dt="2025-08-21T09:06:33.456" v="249" actId="700"/>
        <pc:sldMkLst>
          <pc:docMk/>
          <pc:sldMk cId="2192054755" sldId="338"/>
        </pc:sldMkLst>
      </pc:sldChg>
      <pc:sldChg chg="del">
        <pc:chgData name="Häyry Marjo Lapin hyvinvointialue" userId="d27b276a-e359-4652-8298-3c59a3175941" providerId="ADAL" clId="{1BF7A2E8-734D-4445-85AC-418D127698BC}" dt="2025-08-21T09:06:38.375" v="250" actId="47"/>
        <pc:sldMkLst>
          <pc:docMk/>
          <pc:sldMk cId="59530901" sldId="340"/>
        </pc:sldMkLst>
      </pc:sldChg>
      <pc:sldChg chg="addSp delSp modSp mod modClrScheme chgLayout">
        <pc:chgData name="Häyry Marjo Lapin hyvinvointialue" userId="d27b276a-e359-4652-8298-3c59a3175941" providerId="ADAL" clId="{1BF7A2E8-734D-4445-85AC-418D127698BC}" dt="2025-08-21T09:06:59.833" v="253" actId="478"/>
        <pc:sldMkLst>
          <pc:docMk/>
          <pc:sldMk cId="2110974646" sldId="342"/>
        </pc:sldMkLst>
      </pc:sldChg>
      <pc:sldChg chg="del">
        <pc:chgData name="Häyry Marjo Lapin hyvinvointialue" userId="d27b276a-e359-4652-8298-3c59a3175941" providerId="ADAL" clId="{1BF7A2E8-734D-4445-85AC-418D127698BC}" dt="2025-08-21T09:07:16.061" v="255" actId="47"/>
        <pc:sldMkLst>
          <pc:docMk/>
          <pc:sldMk cId="501286809" sldId="343"/>
        </pc:sldMkLst>
      </pc:sldChg>
      <pc:sldChg chg="addSp modSp mod modClrScheme chgLayout">
        <pc:chgData name="Häyry Marjo Lapin hyvinvointialue" userId="d27b276a-e359-4652-8298-3c59a3175941" providerId="ADAL" clId="{1BF7A2E8-734D-4445-85AC-418D127698BC}" dt="2025-08-21T09:07:34.738" v="260" actId="1076"/>
        <pc:sldMkLst>
          <pc:docMk/>
          <pc:sldMk cId="2858024735" sldId="344"/>
        </pc:sldMkLst>
      </pc:sldChg>
      <pc:sldChg chg="addSp delSp modSp mod modClrScheme chgLayout">
        <pc:chgData name="Häyry Marjo Lapin hyvinvointialue" userId="d27b276a-e359-4652-8298-3c59a3175941" providerId="ADAL" clId="{1BF7A2E8-734D-4445-85AC-418D127698BC}" dt="2025-08-21T09:07:51.626" v="263" actId="1076"/>
        <pc:sldMkLst>
          <pc:docMk/>
          <pc:sldMk cId="3983955825" sldId="347"/>
        </pc:sldMkLst>
      </pc:sldChg>
      <pc:sldChg chg="modSp mod modClrScheme chgLayout">
        <pc:chgData name="Häyry Marjo Lapin hyvinvointialue" userId="d27b276a-e359-4652-8298-3c59a3175941" providerId="ADAL" clId="{1BF7A2E8-734D-4445-85AC-418D127698BC}" dt="2025-08-21T09:07:58.954" v="264" actId="700"/>
        <pc:sldMkLst>
          <pc:docMk/>
          <pc:sldMk cId="1924754109" sldId="348"/>
        </pc:sldMkLst>
      </pc:sldChg>
      <pc:sldChg chg="addSp modSp">
        <pc:chgData name="Häyry Marjo Lapin hyvinvointialue" userId="d27b276a-e359-4652-8298-3c59a3175941" providerId="ADAL" clId="{1BF7A2E8-734D-4445-85AC-418D127698BC}" dt="2025-08-21T09:08:04.931" v="265"/>
        <pc:sldMkLst>
          <pc:docMk/>
          <pc:sldMk cId="1600556201" sldId="349"/>
        </pc:sldMkLst>
      </pc:sldChg>
      <pc:sldChg chg="addSp modSp mod modClrScheme chgLayout">
        <pc:chgData name="Häyry Marjo Lapin hyvinvointialue" userId="d27b276a-e359-4652-8298-3c59a3175941" providerId="ADAL" clId="{1BF7A2E8-734D-4445-85AC-418D127698BC}" dt="2025-08-21T09:08:18.760" v="268" actId="700"/>
        <pc:sldMkLst>
          <pc:docMk/>
          <pc:sldMk cId="1194375197" sldId="351"/>
        </pc:sldMkLst>
      </pc:sldChg>
      <pc:sldChg chg="modSp mod modClrScheme chgLayout">
        <pc:chgData name="Häyry Marjo Lapin hyvinvointialue" userId="d27b276a-e359-4652-8298-3c59a3175941" providerId="ADAL" clId="{1BF7A2E8-734D-4445-85AC-418D127698BC}" dt="2025-08-21T09:08:47.245" v="269" actId="700"/>
        <pc:sldMkLst>
          <pc:docMk/>
          <pc:sldMk cId="3411440524" sldId="353"/>
        </pc:sldMkLst>
      </pc:sldChg>
      <pc:sldChg chg="addSp delSp modSp new del mod modClrScheme chgLayout">
        <pc:chgData name="Häyry Marjo Lapin hyvinvointialue" userId="d27b276a-e359-4652-8298-3c59a3175941" providerId="ADAL" clId="{1BF7A2E8-734D-4445-85AC-418D127698BC}" dt="2025-08-21T08:41:27.704" v="11" actId="47"/>
        <pc:sldMkLst>
          <pc:docMk/>
          <pc:sldMk cId="58180127" sldId="356"/>
        </pc:sldMkLst>
      </pc:sldChg>
      <pc:sldChg chg="addSp delSp modSp new mod modClrScheme chgLayout">
        <pc:chgData name="Häyry Marjo Lapin hyvinvointialue" userId="d27b276a-e359-4652-8298-3c59a3175941" providerId="ADAL" clId="{1BF7A2E8-734D-4445-85AC-418D127698BC}" dt="2025-08-21T08:42:17.881" v="18"/>
        <pc:sldMkLst>
          <pc:docMk/>
          <pc:sldMk cId="3255180581" sldId="356"/>
        </pc:sldMkLst>
      </pc:sldChg>
      <pc:sldChg chg="addSp delSp modSp new mod">
        <pc:chgData name="Häyry Marjo Lapin hyvinvointialue" userId="d27b276a-e359-4652-8298-3c59a3175941" providerId="ADAL" clId="{1BF7A2E8-734D-4445-85AC-418D127698BC}" dt="2025-08-21T08:44:08.804" v="26"/>
        <pc:sldMkLst>
          <pc:docMk/>
          <pc:sldMk cId="3837104007" sldId="357"/>
        </pc:sldMkLst>
      </pc:sldChg>
      <pc:sldChg chg="add">
        <pc:chgData name="Häyry Marjo Lapin hyvinvointialue" userId="d27b276a-e359-4652-8298-3c59a3175941" providerId="ADAL" clId="{1BF7A2E8-734D-4445-85AC-418D127698BC}" dt="2025-08-21T08:49:52.531" v="91"/>
        <pc:sldMkLst>
          <pc:docMk/>
          <pc:sldMk cId="1653340793" sldId="358"/>
        </pc:sldMkLst>
      </pc:sldChg>
      <pc:sldChg chg="addSp delSp modSp new mod">
        <pc:chgData name="Häyry Marjo Lapin hyvinvointialue" userId="d27b276a-e359-4652-8298-3c59a3175941" providerId="ADAL" clId="{1BF7A2E8-734D-4445-85AC-418D127698BC}" dt="2025-08-21T08:50:34.169" v="98"/>
        <pc:sldMkLst>
          <pc:docMk/>
          <pc:sldMk cId="1158296680" sldId="359"/>
        </pc:sldMkLst>
        <pc:spChg chg="mod">
          <ac:chgData name="Häyry Marjo Lapin hyvinvointialue" userId="d27b276a-e359-4652-8298-3c59a3175941" providerId="ADAL" clId="{1BF7A2E8-734D-4445-85AC-418D127698BC}" dt="2025-08-21T08:50:34.169" v="98"/>
          <ac:spMkLst>
            <pc:docMk/>
            <pc:sldMk cId="1158296680" sldId="359"/>
            <ac:spMk id="2" creationId="{3DE1BE19-08BE-1A05-86CD-F1DEC5F7C740}"/>
          </ac:spMkLst>
        </pc:spChg>
        <pc:spChg chg="add mod">
          <ac:chgData name="Häyry Marjo Lapin hyvinvointialue" userId="d27b276a-e359-4652-8298-3c59a3175941" providerId="ADAL" clId="{1BF7A2E8-734D-4445-85AC-418D127698BC}" dt="2025-08-21T08:50:26.694" v="96"/>
          <ac:spMkLst>
            <pc:docMk/>
            <pc:sldMk cId="1158296680" sldId="359"/>
            <ac:spMk id="6" creationId="{AD06913D-12F2-E892-951E-B4A09CE7ADE8}"/>
          </ac:spMkLst>
        </pc:spChg>
        <pc:spChg chg="add mod">
          <ac:chgData name="Häyry Marjo Lapin hyvinvointialue" userId="d27b276a-e359-4652-8298-3c59a3175941" providerId="ADAL" clId="{1BF7A2E8-734D-4445-85AC-418D127698BC}" dt="2025-08-21T08:50:26.694" v="96"/>
          <ac:spMkLst>
            <pc:docMk/>
            <pc:sldMk cId="1158296680" sldId="359"/>
            <ac:spMk id="7" creationId="{01A7BB6B-3887-1B6B-D525-ACB74673492E}"/>
          </ac:spMkLst>
        </pc:spChg>
        <pc:spChg chg="add mod">
          <ac:chgData name="Häyry Marjo Lapin hyvinvointialue" userId="d27b276a-e359-4652-8298-3c59a3175941" providerId="ADAL" clId="{1BF7A2E8-734D-4445-85AC-418D127698BC}" dt="2025-08-21T08:50:26.694" v="96"/>
          <ac:spMkLst>
            <pc:docMk/>
            <pc:sldMk cId="1158296680" sldId="359"/>
            <ac:spMk id="12" creationId="{A9D0D71A-5BE8-B35B-1316-2194860C5380}"/>
          </ac:spMkLst>
        </pc:spChg>
        <pc:spChg chg="add mod">
          <ac:chgData name="Häyry Marjo Lapin hyvinvointialue" userId="d27b276a-e359-4652-8298-3c59a3175941" providerId="ADAL" clId="{1BF7A2E8-734D-4445-85AC-418D127698BC}" dt="2025-08-21T08:50:26.694" v="96"/>
          <ac:spMkLst>
            <pc:docMk/>
            <pc:sldMk cId="1158296680" sldId="359"/>
            <ac:spMk id="14" creationId="{D5A5B8E5-77ED-DC7C-6080-EAC21D044150}"/>
          </ac:spMkLst>
        </pc:spChg>
        <pc:spChg chg="add mod">
          <ac:chgData name="Häyry Marjo Lapin hyvinvointialue" userId="d27b276a-e359-4652-8298-3c59a3175941" providerId="ADAL" clId="{1BF7A2E8-734D-4445-85AC-418D127698BC}" dt="2025-08-21T08:50:26.694" v="96"/>
          <ac:spMkLst>
            <pc:docMk/>
            <pc:sldMk cId="1158296680" sldId="359"/>
            <ac:spMk id="16" creationId="{D8A1E5D4-F115-A0FD-124B-A5CC598B3E32}"/>
          </ac:spMkLst>
        </pc:spChg>
        <pc:spChg chg="add mod">
          <ac:chgData name="Häyry Marjo Lapin hyvinvointialue" userId="d27b276a-e359-4652-8298-3c59a3175941" providerId="ADAL" clId="{1BF7A2E8-734D-4445-85AC-418D127698BC}" dt="2025-08-21T08:50:26.694" v="96"/>
          <ac:spMkLst>
            <pc:docMk/>
            <pc:sldMk cId="1158296680" sldId="359"/>
            <ac:spMk id="19" creationId="{B03A1EC3-E38F-EEA1-7E1A-69713A46028F}"/>
          </ac:spMkLst>
        </pc:spChg>
        <pc:spChg chg="add mod">
          <ac:chgData name="Häyry Marjo Lapin hyvinvointialue" userId="d27b276a-e359-4652-8298-3c59a3175941" providerId="ADAL" clId="{1BF7A2E8-734D-4445-85AC-418D127698BC}" dt="2025-08-21T08:50:26.694" v="96"/>
          <ac:spMkLst>
            <pc:docMk/>
            <pc:sldMk cId="1158296680" sldId="359"/>
            <ac:spMk id="20" creationId="{A57ED20D-ED23-2780-77F8-E64FC3F11F60}"/>
          </ac:spMkLst>
        </pc:spChg>
        <pc:spChg chg="add mod">
          <ac:chgData name="Häyry Marjo Lapin hyvinvointialue" userId="d27b276a-e359-4652-8298-3c59a3175941" providerId="ADAL" clId="{1BF7A2E8-734D-4445-85AC-418D127698BC}" dt="2025-08-21T08:50:26.694" v="96"/>
          <ac:spMkLst>
            <pc:docMk/>
            <pc:sldMk cId="1158296680" sldId="359"/>
            <ac:spMk id="22" creationId="{97C58372-F2C7-7EC3-4139-25856D276D0C}"/>
          </ac:spMkLst>
        </pc:spChg>
        <pc:spChg chg="add mod">
          <ac:chgData name="Häyry Marjo Lapin hyvinvointialue" userId="d27b276a-e359-4652-8298-3c59a3175941" providerId="ADAL" clId="{1BF7A2E8-734D-4445-85AC-418D127698BC}" dt="2025-08-21T08:50:26.694" v="96"/>
          <ac:spMkLst>
            <pc:docMk/>
            <pc:sldMk cId="1158296680" sldId="359"/>
            <ac:spMk id="24" creationId="{DFCD5C40-B9E2-5A39-19F1-FCEC914CD3CA}"/>
          </ac:spMkLst>
        </pc:spChg>
        <pc:spChg chg="add mod">
          <ac:chgData name="Häyry Marjo Lapin hyvinvointialue" userId="d27b276a-e359-4652-8298-3c59a3175941" providerId="ADAL" clId="{1BF7A2E8-734D-4445-85AC-418D127698BC}" dt="2025-08-21T08:50:26.694" v="96"/>
          <ac:spMkLst>
            <pc:docMk/>
            <pc:sldMk cId="1158296680" sldId="359"/>
            <ac:spMk id="31" creationId="{C3B6B4B8-2F21-81D3-CA70-18ACCCBE7D8A}"/>
          </ac:spMkLst>
        </pc:spChg>
      </pc:sldChg>
      <pc:sldChg chg="addSp delSp modSp new mod">
        <pc:chgData name="Häyry Marjo Lapin hyvinvointialue" userId="d27b276a-e359-4652-8298-3c59a3175941" providerId="ADAL" clId="{1BF7A2E8-734D-4445-85AC-418D127698BC}" dt="2025-08-21T08:52:04.235" v="107"/>
        <pc:sldMkLst>
          <pc:docMk/>
          <pc:sldMk cId="3045978012" sldId="360"/>
        </pc:sldMkLst>
        <pc:spChg chg="mod">
          <ac:chgData name="Häyry Marjo Lapin hyvinvointialue" userId="d27b276a-e359-4652-8298-3c59a3175941" providerId="ADAL" clId="{1BF7A2E8-734D-4445-85AC-418D127698BC}" dt="2025-08-21T08:52:04.235" v="107"/>
          <ac:spMkLst>
            <pc:docMk/>
            <pc:sldMk cId="3045978012" sldId="360"/>
            <ac:spMk id="2" creationId="{F24E83FB-F968-020C-212C-2CCCA5035E70}"/>
          </ac:spMkLst>
        </pc:spChg>
        <pc:spChg chg="add mod">
          <ac:chgData name="Häyry Marjo Lapin hyvinvointialue" userId="d27b276a-e359-4652-8298-3c59a3175941" providerId="ADAL" clId="{1BF7A2E8-734D-4445-85AC-418D127698BC}" dt="2025-08-21T08:51:57.246" v="105"/>
          <ac:spMkLst>
            <pc:docMk/>
            <pc:sldMk cId="3045978012" sldId="360"/>
            <ac:spMk id="4" creationId="{BDB7EBB7-5F26-0FAF-5B2A-116788320018}"/>
          </ac:spMkLst>
        </pc:spChg>
        <pc:spChg chg="add mod">
          <ac:chgData name="Häyry Marjo Lapin hyvinvointialue" userId="d27b276a-e359-4652-8298-3c59a3175941" providerId="ADAL" clId="{1BF7A2E8-734D-4445-85AC-418D127698BC}" dt="2025-08-21T08:51:57.246" v="105"/>
          <ac:spMkLst>
            <pc:docMk/>
            <pc:sldMk cId="3045978012" sldId="360"/>
            <ac:spMk id="7" creationId="{49FD3CCC-7015-0C58-B483-EFFB1A9EC26D}"/>
          </ac:spMkLst>
        </pc:spChg>
        <pc:spChg chg="add mod">
          <ac:chgData name="Häyry Marjo Lapin hyvinvointialue" userId="d27b276a-e359-4652-8298-3c59a3175941" providerId="ADAL" clId="{1BF7A2E8-734D-4445-85AC-418D127698BC}" dt="2025-08-21T08:51:57.246" v="105"/>
          <ac:spMkLst>
            <pc:docMk/>
            <pc:sldMk cId="3045978012" sldId="360"/>
            <ac:spMk id="8" creationId="{A84BF0AB-9C2F-A98F-3EE7-D7E6C6561F3B}"/>
          </ac:spMkLst>
        </pc:spChg>
        <pc:spChg chg="add mod">
          <ac:chgData name="Häyry Marjo Lapin hyvinvointialue" userId="d27b276a-e359-4652-8298-3c59a3175941" providerId="ADAL" clId="{1BF7A2E8-734D-4445-85AC-418D127698BC}" dt="2025-08-21T08:51:57.246" v="105"/>
          <ac:spMkLst>
            <pc:docMk/>
            <pc:sldMk cId="3045978012" sldId="360"/>
            <ac:spMk id="10" creationId="{CB2F7320-ACA7-132A-9345-00F15619D39E}"/>
          </ac:spMkLst>
        </pc:spChg>
        <pc:spChg chg="add mod">
          <ac:chgData name="Häyry Marjo Lapin hyvinvointialue" userId="d27b276a-e359-4652-8298-3c59a3175941" providerId="ADAL" clId="{1BF7A2E8-734D-4445-85AC-418D127698BC}" dt="2025-08-21T08:51:57.246" v="105"/>
          <ac:spMkLst>
            <pc:docMk/>
            <pc:sldMk cId="3045978012" sldId="360"/>
            <ac:spMk id="11" creationId="{1EEED9A7-C9E5-D52E-13F7-EF9543AA4080}"/>
          </ac:spMkLst>
        </pc:spChg>
        <pc:picChg chg="add mod">
          <ac:chgData name="Häyry Marjo Lapin hyvinvointialue" userId="d27b276a-e359-4652-8298-3c59a3175941" providerId="ADAL" clId="{1BF7A2E8-734D-4445-85AC-418D127698BC}" dt="2025-08-21T08:51:57.246" v="105"/>
          <ac:picMkLst>
            <pc:docMk/>
            <pc:sldMk cId="3045978012" sldId="360"/>
            <ac:picMk id="5" creationId="{335FEFF7-42DB-9720-FA6D-3DBDD2BBCB2C}"/>
          </ac:picMkLst>
        </pc:picChg>
        <pc:picChg chg="add mod">
          <ac:chgData name="Häyry Marjo Lapin hyvinvointialue" userId="d27b276a-e359-4652-8298-3c59a3175941" providerId="ADAL" clId="{1BF7A2E8-734D-4445-85AC-418D127698BC}" dt="2025-08-21T08:51:57.246" v="105"/>
          <ac:picMkLst>
            <pc:docMk/>
            <pc:sldMk cId="3045978012" sldId="360"/>
            <ac:picMk id="6" creationId="{071CC0EB-0F53-37EB-3FFE-3942FD89C362}"/>
          </ac:picMkLst>
        </pc:picChg>
        <pc:picChg chg="add mod">
          <ac:chgData name="Häyry Marjo Lapin hyvinvointialue" userId="d27b276a-e359-4652-8298-3c59a3175941" providerId="ADAL" clId="{1BF7A2E8-734D-4445-85AC-418D127698BC}" dt="2025-08-21T08:51:57.246" v="105"/>
          <ac:picMkLst>
            <pc:docMk/>
            <pc:sldMk cId="3045978012" sldId="360"/>
            <ac:picMk id="9" creationId="{7E5B525E-2F21-690C-1A86-D1DB8B01EE36}"/>
          </ac:picMkLst>
        </pc:picChg>
      </pc:sldChg>
      <pc:sldChg chg="addSp delSp modSp new mod">
        <pc:chgData name="Häyry Marjo Lapin hyvinvointialue" userId="d27b276a-e359-4652-8298-3c59a3175941" providerId="ADAL" clId="{1BF7A2E8-734D-4445-85AC-418D127698BC}" dt="2025-08-21T08:53:19.422" v="120" actId="1076"/>
        <pc:sldMkLst>
          <pc:docMk/>
          <pc:sldMk cId="1829003120" sldId="361"/>
        </pc:sldMkLst>
        <pc:spChg chg="mod">
          <ac:chgData name="Häyry Marjo Lapin hyvinvointialue" userId="d27b276a-e359-4652-8298-3c59a3175941" providerId="ADAL" clId="{1BF7A2E8-734D-4445-85AC-418D127698BC}" dt="2025-08-21T08:52:56.298" v="116" actId="1076"/>
          <ac:spMkLst>
            <pc:docMk/>
            <pc:sldMk cId="1829003120" sldId="361"/>
            <ac:spMk id="2" creationId="{ABD96DD6-D476-D9FA-5F86-72001DEF347D}"/>
          </ac:spMkLst>
        </pc:spChg>
        <pc:spChg chg="add mod">
          <ac:chgData name="Häyry Marjo Lapin hyvinvointialue" userId="d27b276a-e359-4652-8298-3c59a3175941" providerId="ADAL" clId="{1BF7A2E8-734D-4445-85AC-418D127698BC}" dt="2025-08-21T08:52:45.791" v="113"/>
          <ac:spMkLst>
            <pc:docMk/>
            <pc:sldMk cId="1829003120" sldId="361"/>
            <ac:spMk id="4" creationId="{17C271D5-8DA7-2071-950F-4385D5B75983}"/>
          </ac:spMkLst>
        </pc:spChg>
        <pc:spChg chg="add mod">
          <ac:chgData name="Häyry Marjo Lapin hyvinvointialue" userId="d27b276a-e359-4652-8298-3c59a3175941" providerId="ADAL" clId="{1BF7A2E8-734D-4445-85AC-418D127698BC}" dt="2025-08-21T08:52:45.791" v="113"/>
          <ac:spMkLst>
            <pc:docMk/>
            <pc:sldMk cId="1829003120" sldId="361"/>
            <ac:spMk id="5" creationId="{16157715-5788-3B63-3AA3-0D6BB63BF1F4}"/>
          </ac:spMkLst>
        </pc:spChg>
        <pc:spChg chg="add mod">
          <ac:chgData name="Häyry Marjo Lapin hyvinvointialue" userId="d27b276a-e359-4652-8298-3c59a3175941" providerId="ADAL" clId="{1BF7A2E8-734D-4445-85AC-418D127698BC}" dt="2025-08-21T08:53:19.422" v="120" actId="1076"/>
          <ac:spMkLst>
            <pc:docMk/>
            <pc:sldMk cId="1829003120" sldId="361"/>
            <ac:spMk id="9" creationId="{CA97DB47-31C2-D774-802B-7D2507E9198A}"/>
          </ac:spMkLst>
        </pc:spChg>
        <pc:picChg chg="add mod">
          <ac:chgData name="Häyry Marjo Lapin hyvinvointialue" userId="d27b276a-e359-4652-8298-3c59a3175941" providerId="ADAL" clId="{1BF7A2E8-734D-4445-85AC-418D127698BC}" dt="2025-08-21T08:52:45.791" v="113"/>
          <ac:picMkLst>
            <pc:docMk/>
            <pc:sldMk cId="1829003120" sldId="361"/>
            <ac:picMk id="6" creationId="{31688F92-31A0-4D52-3BAC-B3EA74AFC427}"/>
          </ac:picMkLst>
        </pc:picChg>
        <pc:picChg chg="add mod">
          <ac:chgData name="Häyry Marjo Lapin hyvinvointialue" userId="d27b276a-e359-4652-8298-3c59a3175941" providerId="ADAL" clId="{1BF7A2E8-734D-4445-85AC-418D127698BC}" dt="2025-08-21T08:52:45.791" v="113"/>
          <ac:picMkLst>
            <pc:docMk/>
            <pc:sldMk cId="1829003120" sldId="361"/>
            <ac:picMk id="7" creationId="{6BD2AF3C-9363-440C-379C-7BA050DD5AA6}"/>
          </ac:picMkLst>
        </pc:picChg>
        <pc:picChg chg="add mod">
          <ac:chgData name="Häyry Marjo Lapin hyvinvointialue" userId="d27b276a-e359-4652-8298-3c59a3175941" providerId="ADAL" clId="{1BF7A2E8-734D-4445-85AC-418D127698BC}" dt="2025-08-21T08:52:45.791" v="113"/>
          <ac:picMkLst>
            <pc:docMk/>
            <pc:sldMk cId="1829003120" sldId="361"/>
            <ac:picMk id="8" creationId="{641695EC-0F65-9B14-179D-C04E07AB5672}"/>
          </ac:picMkLst>
        </pc:picChg>
      </pc:sldChg>
      <pc:sldChg chg="addSp delSp modSp new mod">
        <pc:chgData name="Häyry Marjo Lapin hyvinvointialue" userId="d27b276a-e359-4652-8298-3c59a3175941" providerId="ADAL" clId="{1BF7A2E8-734D-4445-85AC-418D127698BC}" dt="2025-08-21T08:54:45.617" v="133" actId="2711"/>
        <pc:sldMkLst>
          <pc:docMk/>
          <pc:sldMk cId="2523364549" sldId="362"/>
        </pc:sldMkLst>
        <pc:spChg chg="mod">
          <ac:chgData name="Häyry Marjo Lapin hyvinvointialue" userId="d27b276a-e359-4652-8298-3c59a3175941" providerId="ADAL" clId="{1BF7A2E8-734D-4445-85AC-418D127698BC}" dt="2025-08-21T08:54:45.617" v="133" actId="2711"/>
          <ac:spMkLst>
            <pc:docMk/>
            <pc:sldMk cId="2523364549" sldId="362"/>
            <ac:spMk id="2" creationId="{E024B3AD-9AEC-8A57-C088-6FE0BE580964}"/>
          </ac:spMkLst>
        </pc:spChg>
        <pc:spChg chg="add mod">
          <ac:chgData name="Häyry Marjo Lapin hyvinvointialue" userId="d27b276a-e359-4652-8298-3c59a3175941" providerId="ADAL" clId="{1BF7A2E8-734D-4445-85AC-418D127698BC}" dt="2025-08-21T08:54:32.502" v="130"/>
          <ac:spMkLst>
            <pc:docMk/>
            <pc:sldMk cId="2523364549" sldId="362"/>
            <ac:spMk id="5" creationId="{44FB8F0F-0229-22F6-861B-8FCC33A7C4AE}"/>
          </ac:spMkLst>
        </pc:spChg>
        <pc:spChg chg="add mod">
          <ac:chgData name="Häyry Marjo Lapin hyvinvointialue" userId="d27b276a-e359-4652-8298-3c59a3175941" providerId="ADAL" clId="{1BF7A2E8-734D-4445-85AC-418D127698BC}" dt="2025-08-21T08:54:32.502" v="130"/>
          <ac:spMkLst>
            <pc:docMk/>
            <pc:sldMk cId="2523364549" sldId="362"/>
            <ac:spMk id="6" creationId="{338C01C1-F6E0-67E2-19C5-4219FF5A89C5}"/>
          </ac:spMkLst>
        </pc:spChg>
        <pc:picChg chg="add mod">
          <ac:chgData name="Häyry Marjo Lapin hyvinvointialue" userId="d27b276a-e359-4652-8298-3c59a3175941" providerId="ADAL" clId="{1BF7A2E8-734D-4445-85AC-418D127698BC}" dt="2025-08-21T08:54:32.502" v="130"/>
          <ac:picMkLst>
            <pc:docMk/>
            <pc:sldMk cId="2523364549" sldId="362"/>
            <ac:picMk id="4" creationId="{A8576FA6-C121-47A1-193F-6B395837CBC8}"/>
          </ac:picMkLst>
        </pc:picChg>
      </pc:sldChg>
      <pc:sldChg chg="add">
        <pc:chgData name="Häyry Marjo Lapin hyvinvointialue" userId="d27b276a-e359-4652-8298-3c59a3175941" providerId="ADAL" clId="{1BF7A2E8-734D-4445-85AC-418D127698BC}" dt="2025-08-21T08:55:14.543" v="137"/>
        <pc:sldMkLst>
          <pc:docMk/>
          <pc:sldMk cId="838729968" sldId="363"/>
        </pc:sldMkLst>
      </pc:sldChg>
      <pc:sldChg chg="addSp delSp modSp new mod">
        <pc:chgData name="Häyry Marjo Lapin hyvinvointialue" userId="d27b276a-e359-4652-8298-3c59a3175941" providerId="ADAL" clId="{1BF7A2E8-734D-4445-85AC-418D127698BC}" dt="2025-08-21T08:56:00.028" v="144"/>
        <pc:sldMkLst>
          <pc:docMk/>
          <pc:sldMk cId="516113534" sldId="364"/>
        </pc:sldMkLst>
      </pc:sldChg>
      <pc:sldChg chg="add">
        <pc:chgData name="Häyry Marjo Lapin hyvinvointialue" userId="d27b276a-e359-4652-8298-3c59a3175941" providerId="ADAL" clId="{1BF7A2E8-734D-4445-85AC-418D127698BC}" dt="2025-08-21T08:59:29.710" v="171"/>
        <pc:sldMkLst>
          <pc:docMk/>
          <pc:sldMk cId="3434903920" sldId="365"/>
        </pc:sldMkLst>
      </pc:sldChg>
      <pc:sldChg chg="add">
        <pc:chgData name="Häyry Marjo Lapin hyvinvointialue" userId="d27b276a-e359-4652-8298-3c59a3175941" providerId="ADAL" clId="{1BF7A2E8-734D-4445-85AC-418D127698BC}" dt="2025-08-21T08:59:58.071" v="176"/>
        <pc:sldMkLst>
          <pc:docMk/>
          <pc:sldMk cId="2992657363" sldId="366"/>
        </pc:sldMkLst>
      </pc:sldChg>
      <pc:sldChg chg="addSp delSp modSp new mod">
        <pc:chgData name="Häyry Marjo Lapin hyvinvointialue" userId="d27b276a-e359-4652-8298-3c59a3175941" providerId="ADAL" clId="{1BF7A2E8-734D-4445-85AC-418D127698BC}" dt="2025-08-21T09:01:17.597" v="187" actId="1076"/>
        <pc:sldMkLst>
          <pc:docMk/>
          <pc:sldMk cId="1647893260" sldId="367"/>
        </pc:sldMkLst>
      </pc:sldChg>
      <pc:sldChg chg="add">
        <pc:chgData name="Häyry Marjo Lapin hyvinvointialue" userId="d27b276a-e359-4652-8298-3c59a3175941" providerId="ADAL" clId="{1BF7A2E8-734D-4445-85AC-418D127698BC}" dt="2025-08-21T09:03:03.930" v="206"/>
        <pc:sldMkLst>
          <pc:docMk/>
          <pc:sldMk cId="647729189" sldId="368"/>
        </pc:sldMkLst>
      </pc:sldChg>
      <pc:sldChg chg="add">
        <pc:chgData name="Häyry Marjo Lapin hyvinvointialue" userId="d27b276a-e359-4652-8298-3c59a3175941" providerId="ADAL" clId="{1BF7A2E8-734D-4445-85AC-418D127698BC}" dt="2025-08-21T09:03:25.889" v="209"/>
        <pc:sldMkLst>
          <pc:docMk/>
          <pc:sldMk cId="2666887460" sldId="369"/>
        </pc:sldMkLst>
      </pc:sldChg>
      <pc:sldChg chg="add">
        <pc:chgData name="Häyry Marjo Lapin hyvinvointialue" userId="d27b276a-e359-4652-8298-3c59a3175941" providerId="ADAL" clId="{1BF7A2E8-734D-4445-85AC-418D127698BC}" dt="2025-08-21T09:06:51.990" v="251"/>
        <pc:sldMkLst>
          <pc:docMk/>
          <pc:sldMk cId="3674698488" sldId="370"/>
        </pc:sldMkLst>
      </pc:sldChg>
      <pc:sldChg chg="add">
        <pc:chgData name="Häyry Marjo Lapin hyvinvointialue" userId="d27b276a-e359-4652-8298-3c59a3175941" providerId="ADAL" clId="{1BF7A2E8-734D-4445-85AC-418D127698BC}" dt="2025-08-21T09:07:13.472" v="254"/>
        <pc:sldMkLst>
          <pc:docMk/>
          <pc:sldMk cId="3279067748" sldId="371"/>
        </pc:sldMkLst>
      </pc:sldChg>
      <pc:sldMasterChg chg="delSldLayout">
        <pc:chgData name="Häyry Marjo Lapin hyvinvointialue" userId="d27b276a-e359-4652-8298-3c59a3175941" providerId="ADAL" clId="{1BF7A2E8-734D-4445-85AC-418D127698BC}" dt="2025-08-21T09:06:38.375" v="250" actId="47"/>
        <pc:sldMasterMkLst>
          <pc:docMk/>
          <pc:sldMasterMk cId="3900127072" sldId="2147483822"/>
        </pc:sldMasterMkLst>
        <pc:sldLayoutChg chg="del">
          <pc:chgData name="Häyry Marjo Lapin hyvinvointialue" userId="d27b276a-e359-4652-8298-3c59a3175941" providerId="ADAL" clId="{1BF7A2E8-734D-4445-85AC-418D127698BC}" dt="2025-08-21T09:06:38.375" v="250" actId="47"/>
          <pc:sldLayoutMkLst>
            <pc:docMk/>
            <pc:sldMasterMk cId="3900127072" sldId="2147483822"/>
            <pc:sldLayoutMk cId="532134318" sldId="2147483836"/>
          </pc:sldLayoutMkLst>
        </pc:sldLayoutChg>
      </pc:sldMasterChg>
    </pc:docChg>
  </pc:docChgLst>
  <pc:docChgLst>
    <pc:chgData name="Häyry Marjo Lapin hyvinvointialue" userId="d27b276a-e359-4652-8298-3c59a3175941" providerId="ADAL" clId="{2DA5E025-7860-4636-954F-FFA748BBF094}"/>
    <pc:docChg chg="undo custSel delSld modSld">
      <pc:chgData name="Häyry Marjo Lapin hyvinvointialue" userId="d27b276a-e359-4652-8298-3c59a3175941" providerId="ADAL" clId="{2DA5E025-7860-4636-954F-FFA748BBF094}" dt="2025-08-26T11:31:12.308" v="35"/>
      <pc:docMkLst>
        <pc:docMk/>
      </pc:docMkLst>
      <pc:sldChg chg="del">
        <pc:chgData name="Häyry Marjo Lapin hyvinvointialue" userId="d27b276a-e359-4652-8298-3c59a3175941" providerId="ADAL" clId="{2DA5E025-7860-4636-954F-FFA748BBF094}" dt="2025-08-26T10:07:12.737" v="0" actId="47"/>
        <pc:sldMkLst>
          <pc:docMk/>
          <pc:sldMk cId="571903726" sldId="257"/>
        </pc:sldMkLst>
      </pc:sldChg>
      <pc:sldChg chg="del">
        <pc:chgData name="Häyry Marjo Lapin hyvinvointialue" userId="d27b276a-e359-4652-8298-3c59a3175941" providerId="ADAL" clId="{2DA5E025-7860-4636-954F-FFA748BBF094}" dt="2025-08-26T10:07:12.737" v="0" actId="47"/>
        <pc:sldMkLst>
          <pc:docMk/>
          <pc:sldMk cId="1196839619" sldId="259"/>
        </pc:sldMkLst>
      </pc:sldChg>
      <pc:sldChg chg="del">
        <pc:chgData name="Häyry Marjo Lapin hyvinvointialue" userId="d27b276a-e359-4652-8298-3c59a3175941" providerId="ADAL" clId="{2DA5E025-7860-4636-954F-FFA748BBF094}" dt="2025-08-26T10:07:12.737" v="0" actId="47"/>
        <pc:sldMkLst>
          <pc:docMk/>
          <pc:sldMk cId="44339707" sldId="260"/>
        </pc:sldMkLst>
      </pc:sldChg>
      <pc:sldChg chg="del">
        <pc:chgData name="Häyry Marjo Lapin hyvinvointialue" userId="d27b276a-e359-4652-8298-3c59a3175941" providerId="ADAL" clId="{2DA5E025-7860-4636-954F-FFA748BBF094}" dt="2025-08-26T10:07:12.737" v="0" actId="47"/>
        <pc:sldMkLst>
          <pc:docMk/>
          <pc:sldMk cId="1324823853" sldId="262"/>
        </pc:sldMkLst>
      </pc:sldChg>
      <pc:sldChg chg="del">
        <pc:chgData name="Häyry Marjo Lapin hyvinvointialue" userId="d27b276a-e359-4652-8298-3c59a3175941" providerId="ADAL" clId="{2DA5E025-7860-4636-954F-FFA748BBF094}" dt="2025-08-26T10:07:12.737" v="0" actId="47"/>
        <pc:sldMkLst>
          <pc:docMk/>
          <pc:sldMk cId="2697196575" sldId="263"/>
        </pc:sldMkLst>
      </pc:sldChg>
      <pc:sldChg chg="del">
        <pc:chgData name="Häyry Marjo Lapin hyvinvointialue" userId="d27b276a-e359-4652-8298-3c59a3175941" providerId="ADAL" clId="{2DA5E025-7860-4636-954F-FFA748BBF094}" dt="2025-08-26T10:07:12.737" v="0" actId="47"/>
        <pc:sldMkLst>
          <pc:docMk/>
          <pc:sldMk cId="3550196075" sldId="264"/>
        </pc:sldMkLst>
      </pc:sldChg>
      <pc:sldChg chg="del">
        <pc:chgData name="Häyry Marjo Lapin hyvinvointialue" userId="d27b276a-e359-4652-8298-3c59a3175941" providerId="ADAL" clId="{2DA5E025-7860-4636-954F-FFA748BBF094}" dt="2025-08-26T10:07:12.737" v="0" actId="47"/>
        <pc:sldMkLst>
          <pc:docMk/>
          <pc:sldMk cId="2244602844" sldId="265"/>
        </pc:sldMkLst>
      </pc:sldChg>
      <pc:sldChg chg="del">
        <pc:chgData name="Häyry Marjo Lapin hyvinvointialue" userId="d27b276a-e359-4652-8298-3c59a3175941" providerId="ADAL" clId="{2DA5E025-7860-4636-954F-FFA748BBF094}" dt="2025-08-26T10:07:12.737" v="0" actId="47"/>
        <pc:sldMkLst>
          <pc:docMk/>
          <pc:sldMk cId="63850970" sldId="266"/>
        </pc:sldMkLst>
      </pc:sldChg>
      <pc:sldChg chg="del">
        <pc:chgData name="Häyry Marjo Lapin hyvinvointialue" userId="d27b276a-e359-4652-8298-3c59a3175941" providerId="ADAL" clId="{2DA5E025-7860-4636-954F-FFA748BBF094}" dt="2025-08-26T10:07:12.737" v="0" actId="47"/>
        <pc:sldMkLst>
          <pc:docMk/>
          <pc:sldMk cId="2480415025" sldId="267"/>
        </pc:sldMkLst>
      </pc:sldChg>
      <pc:sldChg chg="del">
        <pc:chgData name="Häyry Marjo Lapin hyvinvointialue" userId="d27b276a-e359-4652-8298-3c59a3175941" providerId="ADAL" clId="{2DA5E025-7860-4636-954F-FFA748BBF094}" dt="2025-08-26T10:07:12.737" v="0" actId="47"/>
        <pc:sldMkLst>
          <pc:docMk/>
          <pc:sldMk cId="1896271026" sldId="268"/>
        </pc:sldMkLst>
      </pc:sldChg>
      <pc:sldChg chg="del">
        <pc:chgData name="Häyry Marjo Lapin hyvinvointialue" userId="d27b276a-e359-4652-8298-3c59a3175941" providerId="ADAL" clId="{2DA5E025-7860-4636-954F-FFA748BBF094}" dt="2025-08-26T10:07:12.737" v="0" actId="47"/>
        <pc:sldMkLst>
          <pc:docMk/>
          <pc:sldMk cId="2826683669" sldId="269"/>
        </pc:sldMkLst>
      </pc:sldChg>
      <pc:sldChg chg="del">
        <pc:chgData name="Häyry Marjo Lapin hyvinvointialue" userId="d27b276a-e359-4652-8298-3c59a3175941" providerId="ADAL" clId="{2DA5E025-7860-4636-954F-FFA748BBF094}" dt="2025-08-26T10:07:12.737" v="0" actId="47"/>
        <pc:sldMkLst>
          <pc:docMk/>
          <pc:sldMk cId="2091934883" sldId="270"/>
        </pc:sldMkLst>
      </pc:sldChg>
      <pc:sldChg chg="del">
        <pc:chgData name="Häyry Marjo Lapin hyvinvointialue" userId="d27b276a-e359-4652-8298-3c59a3175941" providerId="ADAL" clId="{2DA5E025-7860-4636-954F-FFA748BBF094}" dt="2025-08-26T10:07:12.737" v="0" actId="47"/>
        <pc:sldMkLst>
          <pc:docMk/>
          <pc:sldMk cId="1436098624" sldId="271"/>
        </pc:sldMkLst>
      </pc:sldChg>
      <pc:sldChg chg="del">
        <pc:chgData name="Häyry Marjo Lapin hyvinvointialue" userId="d27b276a-e359-4652-8298-3c59a3175941" providerId="ADAL" clId="{2DA5E025-7860-4636-954F-FFA748BBF094}" dt="2025-08-26T10:07:12.737" v="0" actId="47"/>
        <pc:sldMkLst>
          <pc:docMk/>
          <pc:sldMk cId="287725100" sldId="272"/>
        </pc:sldMkLst>
      </pc:sldChg>
      <pc:sldChg chg="del">
        <pc:chgData name="Häyry Marjo Lapin hyvinvointialue" userId="d27b276a-e359-4652-8298-3c59a3175941" providerId="ADAL" clId="{2DA5E025-7860-4636-954F-FFA748BBF094}" dt="2025-08-26T10:07:12.737" v="0" actId="47"/>
        <pc:sldMkLst>
          <pc:docMk/>
          <pc:sldMk cId="2741935666" sldId="273"/>
        </pc:sldMkLst>
      </pc:sldChg>
      <pc:sldChg chg="del">
        <pc:chgData name="Häyry Marjo Lapin hyvinvointialue" userId="d27b276a-e359-4652-8298-3c59a3175941" providerId="ADAL" clId="{2DA5E025-7860-4636-954F-FFA748BBF094}" dt="2025-08-26T10:07:12.737" v="0" actId="47"/>
        <pc:sldMkLst>
          <pc:docMk/>
          <pc:sldMk cId="1577119111" sldId="274"/>
        </pc:sldMkLst>
      </pc:sldChg>
      <pc:sldChg chg="del">
        <pc:chgData name="Häyry Marjo Lapin hyvinvointialue" userId="d27b276a-e359-4652-8298-3c59a3175941" providerId="ADAL" clId="{2DA5E025-7860-4636-954F-FFA748BBF094}" dt="2025-08-26T10:07:12.737" v="0" actId="47"/>
        <pc:sldMkLst>
          <pc:docMk/>
          <pc:sldMk cId="3116206573" sldId="275"/>
        </pc:sldMkLst>
      </pc:sldChg>
      <pc:sldChg chg="del">
        <pc:chgData name="Häyry Marjo Lapin hyvinvointialue" userId="d27b276a-e359-4652-8298-3c59a3175941" providerId="ADAL" clId="{2DA5E025-7860-4636-954F-FFA748BBF094}" dt="2025-08-26T10:07:12.737" v="0" actId="47"/>
        <pc:sldMkLst>
          <pc:docMk/>
          <pc:sldMk cId="2055012704" sldId="276"/>
        </pc:sldMkLst>
      </pc:sldChg>
      <pc:sldChg chg="addSp modSp mod">
        <pc:chgData name="Häyry Marjo Lapin hyvinvointialue" userId="d27b276a-e359-4652-8298-3c59a3175941" providerId="ADAL" clId="{2DA5E025-7860-4636-954F-FFA748BBF094}" dt="2025-08-26T11:31:12.308" v="35"/>
        <pc:sldMkLst>
          <pc:docMk/>
          <pc:sldMk cId="663639165" sldId="285"/>
        </pc:sldMkLst>
        <pc:spChg chg="add mod">
          <ac:chgData name="Häyry Marjo Lapin hyvinvointialue" userId="d27b276a-e359-4652-8298-3c59a3175941" providerId="ADAL" clId="{2DA5E025-7860-4636-954F-FFA748BBF094}" dt="2025-08-26T11:31:12.308" v="35"/>
          <ac:spMkLst>
            <pc:docMk/>
            <pc:sldMk cId="663639165" sldId="285"/>
            <ac:spMk id="2" creationId="{4B9F0560-53B3-E14A-F629-63207A3648CA}"/>
          </ac:spMkLst>
        </pc:spChg>
      </pc:sldChg>
      <pc:sldChg chg="del">
        <pc:chgData name="Häyry Marjo Lapin hyvinvointialue" userId="d27b276a-e359-4652-8298-3c59a3175941" providerId="ADAL" clId="{2DA5E025-7860-4636-954F-FFA748BBF094}" dt="2025-08-26T10:07:27.789" v="1" actId="47"/>
        <pc:sldMkLst>
          <pc:docMk/>
          <pc:sldMk cId="809750818" sldId="292"/>
        </pc:sldMkLst>
      </pc:sldChg>
      <pc:sldChg chg="del">
        <pc:chgData name="Häyry Marjo Lapin hyvinvointialue" userId="d27b276a-e359-4652-8298-3c59a3175941" providerId="ADAL" clId="{2DA5E025-7860-4636-954F-FFA748BBF094}" dt="2025-08-26T10:07:27.789" v="1" actId="47"/>
        <pc:sldMkLst>
          <pc:docMk/>
          <pc:sldMk cId="2440071926" sldId="293"/>
        </pc:sldMkLst>
      </pc:sldChg>
      <pc:sldChg chg="del">
        <pc:chgData name="Häyry Marjo Lapin hyvinvointialue" userId="d27b276a-e359-4652-8298-3c59a3175941" providerId="ADAL" clId="{2DA5E025-7860-4636-954F-FFA748BBF094}" dt="2025-08-26T10:07:27.789" v="1" actId="47"/>
        <pc:sldMkLst>
          <pc:docMk/>
          <pc:sldMk cId="2949354830" sldId="295"/>
        </pc:sldMkLst>
      </pc:sldChg>
      <pc:sldChg chg="del">
        <pc:chgData name="Häyry Marjo Lapin hyvinvointialue" userId="d27b276a-e359-4652-8298-3c59a3175941" providerId="ADAL" clId="{2DA5E025-7860-4636-954F-FFA748BBF094}" dt="2025-08-26T10:07:27.789" v="1" actId="47"/>
        <pc:sldMkLst>
          <pc:docMk/>
          <pc:sldMk cId="1200896983" sldId="296"/>
        </pc:sldMkLst>
      </pc:sldChg>
      <pc:sldChg chg="del">
        <pc:chgData name="Häyry Marjo Lapin hyvinvointialue" userId="d27b276a-e359-4652-8298-3c59a3175941" providerId="ADAL" clId="{2DA5E025-7860-4636-954F-FFA748BBF094}" dt="2025-08-26T10:07:27.789" v="1" actId="47"/>
        <pc:sldMkLst>
          <pc:docMk/>
          <pc:sldMk cId="3875011984" sldId="297"/>
        </pc:sldMkLst>
      </pc:sldChg>
      <pc:sldChg chg="del">
        <pc:chgData name="Häyry Marjo Lapin hyvinvointialue" userId="d27b276a-e359-4652-8298-3c59a3175941" providerId="ADAL" clId="{2DA5E025-7860-4636-954F-FFA748BBF094}" dt="2025-08-26T10:07:27.789" v="1" actId="47"/>
        <pc:sldMkLst>
          <pc:docMk/>
          <pc:sldMk cId="664720263" sldId="298"/>
        </pc:sldMkLst>
      </pc:sldChg>
      <pc:sldChg chg="del">
        <pc:chgData name="Häyry Marjo Lapin hyvinvointialue" userId="d27b276a-e359-4652-8298-3c59a3175941" providerId="ADAL" clId="{2DA5E025-7860-4636-954F-FFA748BBF094}" dt="2025-08-26T10:07:27.789" v="1" actId="47"/>
        <pc:sldMkLst>
          <pc:docMk/>
          <pc:sldMk cId="1830379292" sldId="299"/>
        </pc:sldMkLst>
      </pc:sldChg>
      <pc:sldChg chg="del">
        <pc:chgData name="Häyry Marjo Lapin hyvinvointialue" userId="d27b276a-e359-4652-8298-3c59a3175941" providerId="ADAL" clId="{2DA5E025-7860-4636-954F-FFA748BBF094}" dt="2025-08-26T10:07:27.789" v="1" actId="47"/>
        <pc:sldMkLst>
          <pc:docMk/>
          <pc:sldMk cId="3329466218" sldId="300"/>
        </pc:sldMkLst>
      </pc:sldChg>
      <pc:sldChg chg="del">
        <pc:chgData name="Häyry Marjo Lapin hyvinvointialue" userId="d27b276a-e359-4652-8298-3c59a3175941" providerId="ADAL" clId="{2DA5E025-7860-4636-954F-FFA748BBF094}" dt="2025-08-26T10:07:27.789" v="1" actId="47"/>
        <pc:sldMkLst>
          <pc:docMk/>
          <pc:sldMk cId="848393085" sldId="301"/>
        </pc:sldMkLst>
      </pc:sldChg>
      <pc:sldChg chg="del">
        <pc:chgData name="Häyry Marjo Lapin hyvinvointialue" userId="d27b276a-e359-4652-8298-3c59a3175941" providerId="ADAL" clId="{2DA5E025-7860-4636-954F-FFA748BBF094}" dt="2025-08-26T10:07:27.789" v="1" actId="47"/>
        <pc:sldMkLst>
          <pc:docMk/>
          <pc:sldMk cId="2366124091" sldId="302"/>
        </pc:sldMkLst>
      </pc:sldChg>
      <pc:sldChg chg="del">
        <pc:chgData name="Häyry Marjo Lapin hyvinvointialue" userId="d27b276a-e359-4652-8298-3c59a3175941" providerId="ADAL" clId="{2DA5E025-7860-4636-954F-FFA748BBF094}" dt="2025-08-26T10:07:27.789" v="1" actId="47"/>
        <pc:sldMkLst>
          <pc:docMk/>
          <pc:sldMk cId="3904457314" sldId="303"/>
        </pc:sldMkLst>
      </pc:sldChg>
      <pc:sldChg chg="del">
        <pc:chgData name="Häyry Marjo Lapin hyvinvointialue" userId="d27b276a-e359-4652-8298-3c59a3175941" providerId="ADAL" clId="{2DA5E025-7860-4636-954F-FFA748BBF094}" dt="2025-08-26T10:07:27.789" v="1" actId="47"/>
        <pc:sldMkLst>
          <pc:docMk/>
          <pc:sldMk cId="1712161487" sldId="304"/>
        </pc:sldMkLst>
      </pc:sldChg>
      <pc:sldChg chg="del">
        <pc:chgData name="Häyry Marjo Lapin hyvinvointialue" userId="d27b276a-e359-4652-8298-3c59a3175941" providerId="ADAL" clId="{2DA5E025-7860-4636-954F-FFA748BBF094}" dt="2025-08-26T10:07:27.789" v="1" actId="47"/>
        <pc:sldMkLst>
          <pc:docMk/>
          <pc:sldMk cId="3627457277" sldId="306"/>
        </pc:sldMkLst>
      </pc:sldChg>
      <pc:sldChg chg="del">
        <pc:chgData name="Häyry Marjo Lapin hyvinvointialue" userId="d27b276a-e359-4652-8298-3c59a3175941" providerId="ADAL" clId="{2DA5E025-7860-4636-954F-FFA748BBF094}" dt="2025-08-26T10:07:27.789" v="1" actId="47"/>
        <pc:sldMkLst>
          <pc:docMk/>
          <pc:sldMk cId="1167433932" sldId="307"/>
        </pc:sldMkLst>
      </pc:sldChg>
      <pc:sldChg chg="del">
        <pc:chgData name="Häyry Marjo Lapin hyvinvointialue" userId="d27b276a-e359-4652-8298-3c59a3175941" providerId="ADAL" clId="{2DA5E025-7860-4636-954F-FFA748BBF094}" dt="2025-08-26T10:07:27.789" v="1" actId="47"/>
        <pc:sldMkLst>
          <pc:docMk/>
          <pc:sldMk cId="3348442124" sldId="309"/>
        </pc:sldMkLst>
      </pc:sldChg>
      <pc:sldChg chg="del">
        <pc:chgData name="Häyry Marjo Lapin hyvinvointialue" userId="d27b276a-e359-4652-8298-3c59a3175941" providerId="ADAL" clId="{2DA5E025-7860-4636-954F-FFA748BBF094}" dt="2025-08-26T10:07:27.789" v="1" actId="47"/>
        <pc:sldMkLst>
          <pc:docMk/>
          <pc:sldMk cId="1805990842" sldId="310"/>
        </pc:sldMkLst>
      </pc:sldChg>
      <pc:sldChg chg="del">
        <pc:chgData name="Häyry Marjo Lapin hyvinvointialue" userId="d27b276a-e359-4652-8298-3c59a3175941" providerId="ADAL" clId="{2DA5E025-7860-4636-954F-FFA748BBF094}" dt="2025-08-26T10:07:27.789" v="1" actId="47"/>
        <pc:sldMkLst>
          <pc:docMk/>
          <pc:sldMk cId="3270419423" sldId="312"/>
        </pc:sldMkLst>
      </pc:sldChg>
      <pc:sldChg chg="del">
        <pc:chgData name="Häyry Marjo Lapin hyvinvointialue" userId="d27b276a-e359-4652-8298-3c59a3175941" providerId="ADAL" clId="{2DA5E025-7860-4636-954F-FFA748BBF094}" dt="2025-08-26T10:07:27.789" v="1" actId="47"/>
        <pc:sldMkLst>
          <pc:docMk/>
          <pc:sldMk cId="3670329513" sldId="313"/>
        </pc:sldMkLst>
      </pc:sldChg>
      <pc:sldChg chg="del">
        <pc:chgData name="Häyry Marjo Lapin hyvinvointialue" userId="d27b276a-e359-4652-8298-3c59a3175941" providerId="ADAL" clId="{2DA5E025-7860-4636-954F-FFA748BBF094}" dt="2025-08-26T10:07:27.789" v="1" actId="47"/>
        <pc:sldMkLst>
          <pc:docMk/>
          <pc:sldMk cId="375510892" sldId="314"/>
        </pc:sldMkLst>
      </pc:sldChg>
      <pc:sldChg chg="del">
        <pc:chgData name="Häyry Marjo Lapin hyvinvointialue" userId="d27b276a-e359-4652-8298-3c59a3175941" providerId="ADAL" clId="{2DA5E025-7860-4636-954F-FFA748BBF094}" dt="2025-08-26T10:07:27.789" v="1" actId="47"/>
        <pc:sldMkLst>
          <pc:docMk/>
          <pc:sldMk cId="3946763257" sldId="315"/>
        </pc:sldMkLst>
      </pc:sldChg>
      <pc:sldChg chg="del">
        <pc:chgData name="Häyry Marjo Lapin hyvinvointialue" userId="d27b276a-e359-4652-8298-3c59a3175941" providerId="ADAL" clId="{2DA5E025-7860-4636-954F-FFA748BBF094}" dt="2025-08-26T10:07:27.789" v="1" actId="47"/>
        <pc:sldMkLst>
          <pc:docMk/>
          <pc:sldMk cId="1859081462" sldId="316"/>
        </pc:sldMkLst>
      </pc:sldChg>
      <pc:sldChg chg="del">
        <pc:chgData name="Häyry Marjo Lapin hyvinvointialue" userId="d27b276a-e359-4652-8298-3c59a3175941" providerId="ADAL" clId="{2DA5E025-7860-4636-954F-FFA748BBF094}" dt="2025-08-26T10:07:27.789" v="1" actId="47"/>
        <pc:sldMkLst>
          <pc:docMk/>
          <pc:sldMk cId="350275989" sldId="317"/>
        </pc:sldMkLst>
      </pc:sldChg>
      <pc:sldChg chg="del">
        <pc:chgData name="Häyry Marjo Lapin hyvinvointialue" userId="d27b276a-e359-4652-8298-3c59a3175941" providerId="ADAL" clId="{2DA5E025-7860-4636-954F-FFA748BBF094}" dt="2025-08-26T10:07:27.789" v="1" actId="47"/>
        <pc:sldMkLst>
          <pc:docMk/>
          <pc:sldMk cId="2372349796" sldId="318"/>
        </pc:sldMkLst>
      </pc:sldChg>
      <pc:sldChg chg="del">
        <pc:chgData name="Häyry Marjo Lapin hyvinvointialue" userId="d27b276a-e359-4652-8298-3c59a3175941" providerId="ADAL" clId="{2DA5E025-7860-4636-954F-FFA748BBF094}" dt="2025-08-26T10:07:27.789" v="1" actId="47"/>
        <pc:sldMkLst>
          <pc:docMk/>
          <pc:sldMk cId="2947088783" sldId="319"/>
        </pc:sldMkLst>
      </pc:sldChg>
      <pc:sldChg chg="del">
        <pc:chgData name="Häyry Marjo Lapin hyvinvointialue" userId="d27b276a-e359-4652-8298-3c59a3175941" providerId="ADAL" clId="{2DA5E025-7860-4636-954F-FFA748BBF094}" dt="2025-08-26T10:07:27.789" v="1" actId="47"/>
        <pc:sldMkLst>
          <pc:docMk/>
          <pc:sldMk cId="2509837453" sldId="320"/>
        </pc:sldMkLst>
      </pc:sldChg>
      <pc:sldChg chg="del">
        <pc:chgData name="Häyry Marjo Lapin hyvinvointialue" userId="d27b276a-e359-4652-8298-3c59a3175941" providerId="ADAL" clId="{2DA5E025-7860-4636-954F-FFA748BBF094}" dt="2025-08-26T10:07:27.789" v="1" actId="47"/>
        <pc:sldMkLst>
          <pc:docMk/>
          <pc:sldMk cId="2126373377" sldId="321"/>
        </pc:sldMkLst>
      </pc:sldChg>
      <pc:sldChg chg="del">
        <pc:chgData name="Häyry Marjo Lapin hyvinvointialue" userId="d27b276a-e359-4652-8298-3c59a3175941" providerId="ADAL" clId="{2DA5E025-7860-4636-954F-FFA748BBF094}" dt="2025-08-26T10:07:27.789" v="1" actId="47"/>
        <pc:sldMkLst>
          <pc:docMk/>
          <pc:sldMk cId="395761494" sldId="323"/>
        </pc:sldMkLst>
      </pc:sldChg>
      <pc:sldChg chg="del">
        <pc:chgData name="Häyry Marjo Lapin hyvinvointialue" userId="d27b276a-e359-4652-8298-3c59a3175941" providerId="ADAL" clId="{2DA5E025-7860-4636-954F-FFA748BBF094}" dt="2025-08-26T10:07:27.789" v="1" actId="47"/>
        <pc:sldMkLst>
          <pc:docMk/>
          <pc:sldMk cId="3825487964" sldId="324"/>
        </pc:sldMkLst>
      </pc:sldChg>
      <pc:sldChg chg="del">
        <pc:chgData name="Häyry Marjo Lapin hyvinvointialue" userId="d27b276a-e359-4652-8298-3c59a3175941" providerId="ADAL" clId="{2DA5E025-7860-4636-954F-FFA748BBF094}" dt="2025-08-26T10:07:27.789" v="1" actId="47"/>
        <pc:sldMkLst>
          <pc:docMk/>
          <pc:sldMk cId="3462441065" sldId="326"/>
        </pc:sldMkLst>
      </pc:sldChg>
      <pc:sldChg chg="del">
        <pc:chgData name="Häyry Marjo Lapin hyvinvointialue" userId="d27b276a-e359-4652-8298-3c59a3175941" providerId="ADAL" clId="{2DA5E025-7860-4636-954F-FFA748BBF094}" dt="2025-08-26T10:07:27.789" v="1" actId="47"/>
        <pc:sldMkLst>
          <pc:docMk/>
          <pc:sldMk cId="1613366376" sldId="327"/>
        </pc:sldMkLst>
      </pc:sldChg>
      <pc:sldChg chg="del">
        <pc:chgData name="Häyry Marjo Lapin hyvinvointialue" userId="d27b276a-e359-4652-8298-3c59a3175941" providerId="ADAL" clId="{2DA5E025-7860-4636-954F-FFA748BBF094}" dt="2025-08-26T10:07:27.789" v="1" actId="47"/>
        <pc:sldMkLst>
          <pc:docMk/>
          <pc:sldMk cId="3341841161" sldId="328"/>
        </pc:sldMkLst>
      </pc:sldChg>
      <pc:sldChg chg="del">
        <pc:chgData name="Häyry Marjo Lapin hyvinvointialue" userId="d27b276a-e359-4652-8298-3c59a3175941" providerId="ADAL" clId="{2DA5E025-7860-4636-954F-FFA748BBF094}" dt="2025-08-26T10:07:27.789" v="1" actId="47"/>
        <pc:sldMkLst>
          <pc:docMk/>
          <pc:sldMk cId="1113901905" sldId="329"/>
        </pc:sldMkLst>
      </pc:sldChg>
      <pc:sldChg chg="del">
        <pc:chgData name="Häyry Marjo Lapin hyvinvointialue" userId="d27b276a-e359-4652-8298-3c59a3175941" providerId="ADAL" clId="{2DA5E025-7860-4636-954F-FFA748BBF094}" dt="2025-08-26T10:07:27.789" v="1" actId="47"/>
        <pc:sldMkLst>
          <pc:docMk/>
          <pc:sldMk cId="1193345034" sldId="330"/>
        </pc:sldMkLst>
      </pc:sldChg>
      <pc:sldChg chg="del">
        <pc:chgData name="Häyry Marjo Lapin hyvinvointialue" userId="d27b276a-e359-4652-8298-3c59a3175941" providerId="ADAL" clId="{2DA5E025-7860-4636-954F-FFA748BBF094}" dt="2025-08-26T10:07:27.789" v="1" actId="47"/>
        <pc:sldMkLst>
          <pc:docMk/>
          <pc:sldMk cId="255227982" sldId="331"/>
        </pc:sldMkLst>
      </pc:sldChg>
      <pc:sldChg chg="del">
        <pc:chgData name="Häyry Marjo Lapin hyvinvointialue" userId="d27b276a-e359-4652-8298-3c59a3175941" providerId="ADAL" clId="{2DA5E025-7860-4636-954F-FFA748BBF094}" dt="2025-08-26T10:07:27.789" v="1" actId="47"/>
        <pc:sldMkLst>
          <pc:docMk/>
          <pc:sldMk cId="1815121310" sldId="332"/>
        </pc:sldMkLst>
      </pc:sldChg>
      <pc:sldChg chg="del">
        <pc:chgData name="Häyry Marjo Lapin hyvinvointialue" userId="d27b276a-e359-4652-8298-3c59a3175941" providerId="ADAL" clId="{2DA5E025-7860-4636-954F-FFA748BBF094}" dt="2025-08-26T10:07:27.789" v="1" actId="47"/>
        <pc:sldMkLst>
          <pc:docMk/>
          <pc:sldMk cId="31275731" sldId="333"/>
        </pc:sldMkLst>
      </pc:sldChg>
      <pc:sldChg chg="del">
        <pc:chgData name="Häyry Marjo Lapin hyvinvointialue" userId="d27b276a-e359-4652-8298-3c59a3175941" providerId="ADAL" clId="{2DA5E025-7860-4636-954F-FFA748BBF094}" dt="2025-08-26T10:07:27.789" v="1" actId="47"/>
        <pc:sldMkLst>
          <pc:docMk/>
          <pc:sldMk cId="1108003818" sldId="334"/>
        </pc:sldMkLst>
      </pc:sldChg>
      <pc:sldChg chg="del">
        <pc:chgData name="Häyry Marjo Lapin hyvinvointialue" userId="d27b276a-e359-4652-8298-3c59a3175941" providerId="ADAL" clId="{2DA5E025-7860-4636-954F-FFA748BBF094}" dt="2025-08-26T10:07:27.789" v="1" actId="47"/>
        <pc:sldMkLst>
          <pc:docMk/>
          <pc:sldMk cId="871830443" sldId="335"/>
        </pc:sldMkLst>
      </pc:sldChg>
      <pc:sldChg chg="del">
        <pc:chgData name="Häyry Marjo Lapin hyvinvointialue" userId="d27b276a-e359-4652-8298-3c59a3175941" providerId="ADAL" clId="{2DA5E025-7860-4636-954F-FFA748BBF094}" dt="2025-08-26T10:07:27.789" v="1" actId="47"/>
        <pc:sldMkLst>
          <pc:docMk/>
          <pc:sldMk cId="2707624921" sldId="336"/>
        </pc:sldMkLst>
      </pc:sldChg>
      <pc:sldChg chg="del">
        <pc:chgData name="Häyry Marjo Lapin hyvinvointialue" userId="d27b276a-e359-4652-8298-3c59a3175941" providerId="ADAL" clId="{2DA5E025-7860-4636-954F-FFA748BBF094}" dt="2025-08-26T10:07:27.789" v="1" actId="47"/>
        <pc:sldMkLst>
          <pc:docMk/>
          <pc:sldMk cId="897670866" sldId="337"/>
        </pc:sldMkLst>
      </pc:sldChg>
      <pc:sldChg chg="del">
        <pc:chgData name="Häyry Marjo Lapin hyvinvointialue" userId="d27b276a-e359-4652-8298-3c59a3175941" providerId="ADAL" clId="{2DA5E025-7860-4636-954F-FFA748BBF094}" dt="2025-08-26T10:07:27.789" v="1" actId="47"/>
        <pc:sldMkLst>
          <pc:docMk/>
          <pc:sldMk cId="2192054755" sldId="338"/>
        </pc:sldMkLst>
      </pc:sldChg>
      <pc:sldChg chg="del">
        <pc:chgData name="Häyry Marjo Lapin hyvinvointialue" userId="d27b276a-e359-4652-8298-3c59a3175941" providerId="ADAL" clId="{2DA5E025-7860-4636-954F-FFA748BBF094}" dt="2025-08-26T10:07:27.789" v="1" actId="47"/>
        <pc:sldMkLst>
          <pc:docMk/>
          <pc:sldMk cId="3373776146" sldId="339"/>
        </pc:sldMkLst>
      </pc:sldChg>
      <pc:sldChg chg="del">
        <pc:chgData name="Häyry Marjo Lapin hyvinvointialue" userId="d27b276a-e359-4652-8298-3c59a3175941" providerId="ADAL" clId="{2DA5E025-7860-4636-954F-FFA748BBF094}" dt="2025-08-26T10:07:27.789" v="1" actId="47"/>
        <pc:sldMkLst>
          <pc:docMk/>
          <pc:sldMk cId="3048632814" sldId="341"/>
        </pc:sldMkLst>
      </pc:sldChg>
      <pc:sldChg chg="del">
        <pc:chgData name="Häyry Marjo Lapin hyvinvointialue" userId="d27b276a-e359-4652-8298-3c59a3175941" providerId="ADAL" clId="{2DA5E025-7860-4636-954F-FFA748BBF094}" dt="2025-08-26T10:07:27.789" v="1" actId="47"/>
        <pc:sldMkLst>
          <pc:docMk/>
          <pc:sldMk cId="2110974646" sldId="342"/>
        </pc:sldMkLst>
      </pc:sldChg>
      <pc:sldChg chg="del">
        <pc:chgData name="Häyry Marjo Lapin hyvinvointialue" userId="d27b276a-e359-4652-8298-3c59a3175941" providerId="ADAL" clId="{2DA5E025-7860-4636-954F-FFA748BBF094}" dt="2025-08-26T10:07:27.789" v="1" actId="47"/>
        <pc:sldMkLst>
          <pc:docMk/>
          <pc:sldMk cId="2858024735" sldId="344"/>
        </pc:sldMkLst>
      </pc:sldChg>
      <pc:sldChg chg="del">
        <pc:chgData name="Häyry Marjo Lapin hyvinvointialue" userId="d27b276a-e359-4652-8298-3c59a3175941" providerId="ADAL" clId="{2DA5E025-7860-4636-954F-FFA748BBF094}" dt="2025-08-26T10:07:27.789" v="1" actId="47"/>
        <pc:sldMkLst>
          <pc:docMk/>
          <pc:sldMk cId="1800106494" sldId="345"/>
        </pc:sldMkLst>
      </pc:sldChg>
      <pc:sldChg chg="del">
        <pc:chgData name="Häyry Marjo Lapin hyvinvointialue" userId="d27b276a-e359-4652-8298-3c59a3175941" providerId="ADAL" clId="{2DA5E025-7860-4636-954F-FFA748BBF094}" dt="2025-08-26T10:07:27.789" v="1" actId="47"/>
        <pc:sldMkLst>
          <pc:docMk/>
          <pc:sldMk cId="592320010" sldId="346"/>
        </pc:sldMkLst>
      </pc:sldChg>
      <pc:sldChg chg="del">
        <pc:chgData name="Häyry Marjo Lapin hyvinvointialue" userId="d27b276a-e359-4652-8298-3c59a3175941" providerId="ADAL" clId="{2DA5E025-7860-4636-954F-FFA748BBF094}" dt="2025-08-26T10:07:27.789" v="1" actId="47"/>
        <pc:sldMkLst>
          <pc:docMk/>
          <pc:sldMk cId="3983955825" sldId="347"/>
        </pc:sldMkLst>
      </pc:sldChg>
      <pc:sldChg chg="del">
        <pc:chgData name="Häyry Marjo Lapin hyvinvointialue" userId="d27b276a-e359-4652-8298-3c59a3175941" providerId="ADAL" clId="{2DA5E025-7860-4636-954F-FFA748BBF094}" dt="2025-08-26T10:07:27.789" v="1" actId="47"/>
        <pc:sldMkLst>
          <pc:docMk/>
          <pc:sldMk cId="1924754109" sldId="348"/>
        </pc:sldMkLst>
      </pc:sldChg>
      <pc:sldChg chg="del">
        <pc:chgData name="Häyry Marjo Lapin hyvinvointialue" userId="d27b276a-e359-4652-8298-3c59a3175941" providerId="ADAL" clId="{2DA5E025-7860-4636-954F-FFA748BBF094}" dt="2025-08-26T10:07:27.789" v="1" actId="47"/>
        <pc:sldMkLst>
          <pc:docMk/>
          <pc:sldMk cId="1600556201" sldId="349"/>
        </pc:sldMkLst>
      </pc:sldChg>
      <pc:sldChg chg="del">
        <pc:chgData name="Häyry Marjo Lapin hyvinvointialue" userId="d27b276a-e359-4652-8298-3c59a3175941" providerId="ADAL" clId="{2DA5E025-7860-4636-954F-FFA748BBF094}" dt="2025-08-26T10:07:27.789" v="1" actId="47"/>
        <pc:sldMkLst>
          <pc:docMk/>
          <pc:sldMk cId="1194375197" sldId="351"/>
        </pc:sldMkLst>
      </pc:sldChg>
      <pc:sldChg chg="del">
        <pc:chgData name="Häyry Marjo Lapin hyvinvointialue" userId="d27b276a-e359-4652-8298-3c59a3175941" providerId="ADAL" clId="{2DA5E025-7860-4636-954F-FFA748BBF094}" dt="2025-08-26T10:07:27.789" v="1" actId="47"/>
        <pc:sldMkLst>
          <pc:docMk/>
          <pc:sldMk cId="1055747624" sldId="352"/>
        </pc:sldMkLst>
      </pc:sldChg>
      <pc:sldChg chg="del">
        <pc:chgData name="Häyry Marjo Lapin hyvinvointialue" userId="d27b276a-e359-4652-8298-3c59a3175941" providerId="ADAL" clId="{2DA5E025-7860-4636-954F-FFA748BBF094}" dt="2025-08-26T10:07:27.789" v="1" actId="47"/>
        <pc:sldMkLst>
          <pc:docMk/>
          <pc:sldMk cId="3411440524" sldId="353"/>
        </pc:sldMkLst>
      </pc:sldChg>
      <pc:sldChg chg="del">
        <pc:chgData name="Häyry Marjo Lapin hyvinvointialue" userId="d27b276a-e359-4652-8298-3c59a3175941" providerId="ADAL" clId="{2DA5E025-7860-4636-954F-FFA748BBF094}" dt="2025-08-26T10:07:27.789" v="1" actId="47"/>
        <pc:sldMkLst>
          <pc:docMk/>
          <pc:sldMk cId="3630207516" sldId="355"/>
        </pc:sldMkLst>
      </pc:sldChg>
      <pc:sldChg chg="del">
        <pc:chgData name="Häyry Marjo Lapin hyvinvointialue" userId="d27b276a-e359-4652-8298-3c59a3175941" providerId="ADAL" clId="{2DA5E025-7860-4636-954F-FFA748BBF094}" dt="2025-08-26T10:07:12.737" v="0" actId="47"/>
        <pc:sldMkLst>
          <pc:docMk/>
          <pc:sldMk cId="3255180581" sldId="356"/>
        </pc:sldMkLst>
      </pc:sldChg>
      <pc:sldChg chg="del">
        <pc:chgData name="Häyry Marjo Lapin hyvinvointialue" userId="d27b276a-e359-4652-8298-3c59a3175941" providerId="ADAL" clId="{2DA5E025-7860-4636-954F-FFA748BBF094}" dt="2025-08-26T10:07:12.737" v="0" actId="47"/>
        <pc:sldMkLst>
          <pc:docMk/>
          <pc:sldMk cId="3837104007" sldId="357"/>
        </pc:sldMkLst>
      </pc:sldChg>
      <pc:sldChg chg="addSp delSp modSp mod">
        <pc:chgData name="Häyry Marjo Lapin hyvinvointialue" userId="d27b276a-e359-4652-8298-3c59a3175941" providerId="ADAL" clId="{2DA5E025-7860-4636-954F-FFA748BBF094}" dt="2025-08-26T11:30:57.241" v="34"/>
        <pc:sldMkLst>
          <pc:docMk/>
          <pc:sldMk cId="1829003120" sldId="361"/>
        </pc:sldMkLst>
        <pc:spChg chg="add mod">
          <ac:chgData name="Häyry Marjo Lapin hyvinvointialue" userId="d27b276a-e359-4652-8298-3c59a3175941" providerId="ADAL" clId="{2DA5E025-7860-4636-954F-FFA748BBF094}" dt="2025-08-26T11:30:57.241" v="34"/>
          <ac:spMkLst>
            <pc:docMk/>
            <pc:sldMk cId="1829003120" sldId="361"/>
            <ac:spMk id="3" creationId="{5048567A-F3BF-36A8-8465-2DAD30B2C894}"/>
          </ac:spMkLst>
        </pc:spChg>
        <pc:spChg chg="add del mod">
          <ac:chgData name="Häyry Marjo Lapin hyvinvointialue" userId="d27b276a-e359-4652-8298-3c59a3175941" providerId="ADAL" clId="{2DA5E025-7860-4636-954F-FFA748BBF094}" dt="2025-08-26T11:30:52.484" v="33" actId="478"/>
          <ac:spMkLst>
            <pc:docMk/>
            <pc:sldMk cId="1829003120" sldId="361"/>
            <ac:spMk id="10" creationId="{22BDF3FB-7E67-E8B6-173E-E239F579379D}"/>
          </ac:spMkLst>
        </pc:spChg>
      </pc:sldChg>
      <pc:sldChg chg="addSp delSp modSp mod">
        <pc:chgData name="Häyry Marjo Lapin hyvinvointialue" userId="d27b276a-e359-4652-8298-3c59a3175941" providerId="ADAL" clId="{2DA5E025-7860-4636-954F-FFA748BBF094}" dt="2025-08-26T10:09:19.111" v="5" actId="1076"/>
        <pc:sldMkLst>
          <pc:docMk/>
          <pc:sldMk cId="2523364549" sldId="362"/>
        </pc:sldMkLst>
        <pc:spChg chg="add del">
          <ac:chgData name="Häyry Marjo Lapin hyvinvointialue" userId="d27b276a-e359-4652-8298-3c59a3175941" providerId="ADAL" clId="{2DA5E025-7860-4636-954F-FFA748BBF094}" dt="2025-08-26T10:09:05.007" v="3" actId="22"/>
          <ac:spMkLst>
            <pc:docMk/>
            <pc:sldMk cId="2523364549" sldId="362"/>
            <ac:spMk id="7" creationId="{35571966-B9FE-DEC1-2043-7843E775583C}"/>
          </ac:spMkLst>
        </pc:spChg>
        <pc:spChg chg="add mod">
          <ac:chgData name="Häyry Marjo Lapin hyvinvointialue" userId="d27b276a-e359-4652-8298-3c59a3175941" providerId="ADAL" clId="{2DA5E025-7860-4636-954F-FFA748BBF094}" dt="2025-08-26T10:09:19.111" v="5" actId="1076"/>
          <ac:spMkLst>
            <pc:docMk/>
            <pc:sldMk cId="2523364549" sldId="362"/>
            <ac:spMk id="8" creationId="{25B0039B-0D2B-5075-ACDB-996A01B2C483}"/>
          </ac:spMkLst>
        </pc:spChg>
      </pc:sldChg>
      <pc:sldChg chg="del">
        <pc:chgData name="Häyry Marjo Lapin hyvinvointialue" userId="d27b276a-e359-4652-8298-3c59a3175941" providerId="ADAL" clId="{2DA5E025-7860-4636-954F-FFA748BBF094}" dt="2025-08-26T10:07:27.789" v="1" actId="47"/>
        <pc:sldMkLst>
          <pc:docMk/>
          <pc:sldMk cId="838729968" sldId="363"/>
        </pc:sldMkLst>
      </pc:sldChg>
      <pc:sldChg chg="del">
        <pc:chgData name="Häyry Marjo Lapin hyvinvointialue" userId="d27b276a-e359-4652-8298-3c59a3175941" providerId="ADAL" clId="{2DA5E025-7860-4636-954F-FFA748BBF094}" dt="2025-08-26T10:07:27.789" v="1" actId="47"/>
        <pc:sldMkLst>
          <pc:docMk/>
          <pc:sldMk cId="516113534" sldId="364"/>
        </pc:sldMkLst>
      </pc:sldChg>
      <pc:sldChg chg="del">
        <pc:chgData name="Häyry Marjo Lapin hyvinvointialue" userId="d27b276a-e359-4652-8298-3c59a3175941" providerId="ADAL" clId="{2DA5E025-7860-4636-954F-FFA748BBF094}" dt="2025-08-26T10:07:27.789" v="1" actId="47"/>
        <pc:sldMkLst>
          <pc:docMk/>
          <pc:sldMk cId="3434903920" sldId="365"/>
        </pc:sldMkLst>
      </pc:sldChg>
      <pc:sldChg chg="del">
        <pc:chgData name="Häyry Marjo Lapin hyvinvointialue" userId="d27b276a-e359-4652-8298-3c59a3175941" providerId="ADAL" clId="{2DA5E025-7860-4636-954F-FFA748BBF094}" dt="2025-08-26T10:07:27.789" v="1" actId="47"/>
        <pc:sldMkLst>
          <pc:docMk/>
          <pc:sldMk cId="2992657363" sldId="366"/>
        </pc:sldMkLst>
      </pc:sldChg>
      <pc:sldChg chg="del">
        <pc:chgData name="Häyry Marjo Lapin hyvinvointialue" userId="d27b276a-e359-4652-8298-3c59a3175941" providerId="ADAL" clId="{2DA5E025-7860-4636-954F-FFA748BBF094}" dt="2025-08-26T10:07:27.789" v="1" actId="47"/>
        <pc:sldMkLst>
          <pc:docMk/>
          <pc:sldMk cId="1647893260" sldId="367"/>
        </pc:sldMkLst>
      </pc:sldChg>
      <pc:sldChg chg="del">
        <pc:chgData name="Häyry Marjo Lapin hyvinvointialue" userId="d27b276a-e359-4652-8298-3c59a3175941" providerId="ADAL" clId="{2DA5E025-7860-4636-954F-FFA748BBF094}" dt="2025-08-26T10:07:27.789" v="1" actId="47"/>
        <pc:sldMkLst>
          <pc:docMk/>
          <pc:sldMk cId="647729189" sldId="368"/>
        </pc:sldMkLst>
      </pc:sldChg>
      <pc:sldChg chg="del">
        <pc:chgData name="Häyry Marjo Lapin hyvinvointialue" userId="d27b276a-e359-4652-8298-3c59a3175941" providerId="ADAL" clId="{2DA5E025-7860-4636-954F-FFA748BBF094}" dt="2025-08-26T10:07:27.789" v="1" actId="47"/>
        <pc:sldMkLst>
          <pc:docMk/>
          <pc:sldMk cId="2666887460" sldId="369"/>
        </pc:sldMkLst>
      </pc:sldChg>
      <pc:sldChg chg="del">
        <pc:chgData name="Häyry Marjo Lapin hyvinvointialue" userId="d27b276a-e359-4652-8298-3c59a3175941" providerId="ADAL" clId="{2DA5E025-7860-4636-954F-FFA748BBF094}" dt="2025-08-26T10:07:27.789" v="1" actId="47"/>
        <pc:sldMkLst>
          <pc:docMk/>
          <pc:sldMk cId="3674698488" sldId="370"/>
        </pc:sldMkLst>
      </pc:sldChg>
      <pc:sldChg chg="del">
        <pc:chgData name="Häyry Marjo Lapin hyvinvointialue" userId="d27b276a-e359-4652-8298-3c59a3175941" providerId="ADAL" clId="{2DA5E025-7860-4636-954F-FFA748BBF094}" dt="2025-08-26T10:07:27.789" v="1" actId="47"/>
        <pc:sldMkLst>
          <pc:docMk/>
          <pc:sldMk cId="3279067748" sldId="371"/>
        </pc:sldMkLst>
      </pc:sldChg>
      <pc:sldMasterChg chg="delSldLayout">
        <pc:chgData name="Häyry Marjo Lapin hyvinvointialue" userId="d27b276a-e359-4652-8298-3c59a3175941" providerId="ADAL" clId="{2DA5E025-7860-4636-954F-FFA748BBF094}" dt="2025-08-26T10:07:27.789" v="1" actId="47"/>
        <pc:sldMasterMkLst>
          <pc:docMk/>
          <pc:sldMasterMk cId="3900127072" sldId="2147483822"/>
        </pc:sldMasterMkLst>
        <pc:sldLayoutChg chg="del">
          <pc:chgData name="Häyry Marjo Lapin hyvinvointialue" userId="d27b276a-e359-4652-8298-3c59a3175941" providerId="ADAL" clId="{2DA5E025-7860-4636-954F-FFA748BBF094}" dt="2025-08-26T10:07:27.789" v="1" actId="47"/>
          <pc:sldLayoutMkLst>
            <pc:docMk/>
            <pc:sldMasterMk cId="3900127072" sldId="2147483822"/>
            <pc:sldLayoutMk cId="510237932" sldId="2147483824"/>
          </pc:sldLayoutMkLst>
        </pc:sldLayoutChg>
        <pc:sldLayoutChg chg="del">
          <pc:chgData name="Häyry Marjo Lapin hyvinvointialue" userId="d27b276a-e359-4652-8298-3c59a3175941" providerId="ADAL" clId="{2DA5E025-7860-4636-954F-FFA748BBF094}" dt="2025-08-26T10:07:12.737" v="0" actId="47"/>
          <pc:sldLayoutMkLst>
            <pc:docMk/>
            <pc:sldMasterMk cId="3900127072" sldId="2147483822"/>
            <pc:sldLayoutMk cId="2897792985" sldId="2147483825"/>
          </pc:sldLayoutMkLst>
        </pc:sldLayoutChg>
        <pc:sldLayoutChg chg="del">
          <pc:chgData name="Häyry Marjo Lapin hyvinvointialue" userId="d27b276a-e359-4652-8298-3c59a3175941" providerId="ADAL" clId="{2DA5E025-7860-4636-954F-FFA748BBF094}" dt="2025-08-26T10:07:27.789" v="1" actId="47"/>
          <pc:sldLayoutMkLst>
            <pc:docMk/>
            <pc:sldMasterMk cId="3900127072" sldId="2147483822"/>
            <pc:sldLayoutMk cId="714568322" sldId="2147483837"/>
          </pc:sldLayoutMkLst>
        </pc:sldLayoutChg>
        <pc:sldLayoutChg chg="del">
          <pc:chgData name="Häyry Marjo Lapin hyvinvointialue" userId="d27b276a-e359-4652-8298-3c59a3175941" providerId="ADAL" clId="{2DA5E025-7860-4636-954F-FFA748BBF094}" dt="2025-08-26T10:07:27.789" v="1" actId="47"/>
          <pc:sldLayoutMkLst>
            <pc:docMk/>
            <pc:sldMasterMk cId="3900127072" sldId="2147483822"/>
            <pc:sldLayoutMk cId="3827526334" sldId="21474838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01E6F-E6E9-4925-98DA-3E16345E2B55}"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3EC5-C14C-4B65-A4F8-EBBF28921B9F}" type="slidenum">
              <a:rPr lang="fi-FI" smtClean="0"/>
              <a:t>‹#›</a:t>
            </a:fld>
            <a:endParaRPr lang="fi-FI"/>
          </a:p>
        </p:txBody>
      </p:sp>
    </p:spTree>
    <p:extLst>
      <p:ext uri="{BB962C8B-B14F-4D97-AF65-F5344CB8AC3E}">
        <p14:creationId xmlns:p14="http://schemas.microsoft.com/office/powerpoint/2010/main" val="16227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898682EF-0A6F-3E7F-06FF-4FE9B16975D3}"/>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F49F9674-96C4-737F-ACA3-7FE4F1144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597EF673-65CB-EDEB-9CF2-E07A6DC998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7754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Calibri"/>
                <a:ea typeface="Calibri"/>
                <a:cs typeface="Calibri"/>
              </a:rPr>
              <a:t>HUOM! </a:t>
            </a:r>
            <a:r>
              <a:rPr lang="en-US" dirty="0" err="1">
                <a:latin typeface="Calibri"/>
                <a:ea typeface="Calibri"/>
                <a:cs typeface="Calibri"/>
              </a:rPr>
              <a:t>Välitehtävä</a:t>
            </a:r>
            <a:r>
              <a:rPr lang="en-US" dirty="0">
                <a:latin typeface="Calibri"/>
                <a:ea typeface="Calibri"/>
                <a:cs typeface="Calibri"/>
              </a:rPr>
              <a:t> </a:t>
            </a:r>
            <a:r>
              <a:rPr lang="en-US" dirty="0" err="1">
                <a:latin typeface="Calibri"/>
                <a:ea typeface="Calibri"/>
                <a:cs typeface="Calibri"/>
              </a:rPr>
              <a:t>perustuu</a:t>
            </a:r>
            <a:r>
              <a:rPr lang="en-US" dirty="0">
                <a:latin typeface="Calibri"/>
                <a:ea typeface="Calibri"/>
                <a:cs typeface="Calibri"/>
              </a:rPr>
              <a:t> </a:t>
            </a:r>
            <a:r>
              <a:rPr lang="en-US" dirty="0" err="1">
                <a:latin typeface="Calibri"/>
                <a:ea typeface="Calibri"/>
                <a:cs typeface="Calibri"/>
              </a:rPr>
              <a:t>vapaaehtoisuuteen</a:t>
            </a:r>
            <a:r>
              <a:rPr lang="en-US" dirty="0">
                <a:latin typeface="Calibri"/>
                <a:ea typeface="Calibri"/>
                <a:cs typeface="Calibri"/>
              </a:rPr>
              <a:t>. </a:t>
            </a:r>
          </a:p>
          <a:p>
            <a:endParaRPr lang="fi-FI" dirty="0"/>
          </a:p>
        </p:txBody>
      </p:sp>
    </p:spTree>
    <p:extLst>
      <p:ext uri="{BB962C8B-B14F-4D97-AF65-F5344CB8AC3E}">
        <p14:creationId xmlns:p14="http://schemas.microsoft.com/office/powerpoint/2010/main" val="220136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fi-FI" dirty="0"/>
              <a:t>Tähän tulee palautelinkki, joka jaetaan jokaisen kerran päätteeksi:</a:t>
            </a:r>
            <a:r>
              <a:rPr lang="fi-FI" baseline="0" dirty="0"/>
              <a:t>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60914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extLst>
      <p:ext uri="{BB962C8B-B14F-4D97-AF65-F5344CB8AC3E}">
        <p14:creationId xmlns:p14="http://schemas.microsoft.com/office/powerpoint/2010/main" val="1951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Valmentajat</a:t>
            </a:r>
            <a:r>
              <a:rPr lang="en-US" dirty="0"/>
              <a:t> </a:t>
            </a:r>
            <a:r>
              <a:rPr lang="en-US" dirty="0" err="1"/>
              <a:t>laittavat</a:t>
            </a:r>
            <a:r>
              <a:rPr lang="en-US" dirty="0"/>
              <a:t> </a:t>
            </a:r>
            <a:r>
              <a:rPr lang="en-US" dirty="0" err="1"/>
              <a:t>kellonajat</a:t>
            </a:r>
            <a:endParaRPr lang="en-US" dirty="0"/>
          </a:p>
          <a:p>
            <a:endParaRPr lang="fi-FI" dirty="0"/>
          </a:p>
        </p:txBody>
      </p:sp>
      <p:sp>
        <p:nvSpPr>
          <p:cNvPr id="4" name="Dian numeron paikkamerkki 3"/>
          <p:cNvSpPr>
            <a:spLocks noGrp="1"/>
          </p:cNvSpPr>
          <p:nvPr>
            <p:ph type="sldNum" sz="quarter" idx="10"/>
          </p:nvPr>
        </p:nvSpPr>
        <p:spPr/>
        <p:txBody>
          <a:bodyPr/>
          <a:lstStyle/>
          <a:p>
            <a:fld id="{A53E3EC5-C14C-4B65-A4F8-EBBF28921B9F}" type="slidenum">
              <a:rPr lang="fi-FI" smtClean="0"/>
              <a:t>2</a:t>
            </a:fld>
            <a:endParaRPr lang="fi-FI"/>
          </a:p>
        </p:txBody>
      </p:sp>
    </p:spTree>
    <p:extLst>
      <p:ext uri="{BB962C8B-B14F-4D97-AF65-F5344CB8AC3E}">
        <p14:creationId xmlns:p14="http://schemas.microsoft.com/office/powerpoint/2010/main" val="410483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fi-FI" dirty="0"/>
              <a:t>HUOM! Ohjaajilla</a:t>
            </a:r>
            <a:r>
              <a:rPr lang="fi-FI" baseline="0" dirty="0"/>
              <a:t> varasuunnitelma, mikäli välitehtävää ei ole tehty.</a:t>
            </a:r>
            <a:endParaRPr dirty="0"/>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63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109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200" dirty="0"/>
              <a:t>Tunnetaidot ovat tärkeitä monista eri syistä. Ne auttavat ilmaisemaan ja säätelemään omia tunteita, hillitsemään itseä tarpeen mukaan, tunnistamaan omia tarpeita, toimimaan jämäkästi silloin, kun omat rajat meinaavat ylittyä, luomaan toimivia ihmissuhteita, huolehtimaan omasta hyvinvoinnista ja rakentamaan oman näköistä elämää.</a:t>
            </a:r>
            <a:endParaRPr lang="fi-FI" sz="1200" dirty="0">
              <a:cs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200" dirty="0">
                <a:cs typeface="Arial"/>
              </a:rPr>
              <a:t>Itsetuntemus sekoitetaan usein itsetunnon</a:t>
            </a:r>
            <a:r>
              <a:rPr lang="fi-FI" sz="1200" baseline="0" dirty="0">
                <a:cs typeface="Arial"/>
              </a:rPr>
              <a:t> käsitteeseen, vaikka ne ovat kaksi eri asiaa. </a:t>
            </a:r>
            <a:r>
              <a:rPr lang="fi-FI" sz="1200" b="0" dirty="0">
                <a:cs typeface="Arial"/>
              </a:rPr>
              <a:t>Itsetunto </a:t>
            </a:r>
            <a:r>
              <a:rPr lang="fi-FI" sz="1200" dirty="0">
                <a:cs typeface="Arial"/>
              </a:rPr>
              <a:t>tarkoittaa sitä, miten arvokkaana ja riittävänä ihminen kokee itsensä. Se liittyy siihen, kuinka tyytyväinen on itseensä ja omiin kykyihinsä. Hyvä itsetunto tarkoittaa, että uskoo omiin mahdollisuuksiinsa ja hyväksyy itsensä sellaisena kuin on.</a:t>
            </a:r>
            <a:r>
              <a:rPr lang="fi-FI" sz="1200" baseline="0" dirty="0">
                <a:cs typeface="Arial"/>
              </a:rPr>
              <a:t> </a:t>
            </a:r>
            <a:r>
              <a:rPr lang="fi-FI" sz="1200" dirty="0">
                <a:cs typeface="Arial"/>
              </a:rPr>
              <a:t>Eli itsetunto liittyy omaan arvon tunteeseen, kun taas itsetuntemus liittyy oman itsensä ymmärtämiseen.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200" b="0" i="0" u="none" strike="noStrike" cap="none" dirty="0">
                <a:solidFill>
                  <a:srgbClr val="000000"/>
                </a:solidFill>
                <a:effectLst/>
                <a:latin typeface="Arial"/>
                <a:ea typeface="Calibri"/>
                <a:cs typeface="Arial"/>
                <a:sym typeface="Arial"/>
              </a:rPr>
              <a:t>Lähde: https://www.yths.fi/terveystieto/mielenterveys/tunnetaidot/</a:t>
            </a:r>
            <a:endParaRPr lang="en-US" sz="1200" dirty="0">
              <a:latin typeface="+mn-lt"/>
              <a:ea typeface="Calibri"/>
              <a:cs typeface="Calibri"/>
            </a:endParaRPr>
          </a:p>
          <a:p>
            <a:endParaRPr lang="fi-FI" dirty="0"/>
          </a:p>
        </p:txBody>
      </p:sp>
      <p:sp>
        <p:nvSpPr>
          <p:cNvPr id="4" name="Dian numeron paikkamerkki 3"/>
          <p:cNvSpPr>
            <a:spLocks noGrp="1"/>
          </p:cNvSpPr>
          <p:nvPr>
            <p:ph type="sldNum" sz="quarter" idx="5"/>
          </p:nvPr>
        </p:nvSpPr>
        <p:spPr/>
        <p:txBody>
          <a:bodyPr/>
          <a:lstStyle/>
          <a:p>
            <a:fld id="{A53E3EC5-C14C-4B65-A4F8-EBBF28921B9F}" type="slidenum">
              <a:rPr lang="fi-FI" smtClean="0"/>
              <a:t>7</a:t>
            </a:fld>
            <a:endParaRPr lang="fi-FI"/>
          </a:p>
        </p:txBody>
      </p:sp>
    </p:spTree>
    <p:extLst>
      <p:ext uri="{BB962C8B-B14F-4D97-AF65-F5344CB8AC3E}">
        <p14:creationId xmlns:p14="http://schemas.microsoft.com/office/powerpoint/2010/main" val="87970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8285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dirty="0"/>
              <a:t>Tunteet antavat värit ja sävyt elämään. Ne tuovat meille tärkeää tietoa monesta asiasta. Tunteet kertovat, mistä kiinnostumme, mitä rakastamme, mistä innostumme, mitä inhoamme, suremme tai mihin petymme.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dirty="0"/>
              <a:t>Tunteet suuntaavat toimintaa ja ovat osa havaitsemista ja ajattelua. Lähes kaikkeen inhimilliseen toimintaan liittyy tunteita.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dirty="0"/>
              <a:t>Lähde: https://mieli.fi/vahvista-mielenterveyttasi/tunteet-ja-tunnetaidot/tunteet-suuntaavat-ajatuksia-ja-toimintaa/</a:t>
            </a:r>
          </a:p>
          <a:p>
            <a:pPr marL="0" lvl="0" indent="0" algn="l" rtl="0">
              <a:spcBef>
                <a:spcPts val="0"/>
              </a:spcBef>
              <a:spcAft>
                <a:spcPts val="0"/>
              </a:spcAft>
              <a:buNone/>
            </a:pPr>
            <a:endParaRPr dirty="0"/>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07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fi-FI" dirty="0"/>
              <a:t>Tunteet tulevat ja menevät</a:t>
            </a:r>
          </a:p>
          <a:p>
            <a:pPr marL="171450" lvl="0" indent="-171450" algn="l" rtl="0">
              <a:spcBef>
                <a:spcPts val="0"/>
              </a:spcBef>
              <a:spcAft>
                <a:spcPts val="0"/>
              </a:spcAft>
              <a:buFont typeface="Arial" panose="020B0604020202020204" pitchFamily="34" charset="0"/>
              <a:buChar char="•"/>
            </a:pPr>
            <a:r>
              <a:rPr lang="fi-FI" dirty="0"/>
              <a:t>Kaikki tunteet ovat sallittuja</a:t>
            </a:r>
            <a:endParaRPr dirty="0"/>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69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200" b="0" i="0" u="none" strike="noStrike" cap="none" dirty="0">
                <a:solidFill>
                  <a:srgbClr val="000000"/>
                </a:solidFill>
                <a:effectLst/>
                <a:latin typeface="Arial"/>
                <a:ea typeface="Arial"/>
                <a:cs typeface="Arial"/>
                <a:sym typeface="Arial"/>
              </a:rPr>
              <a:t>Tunnetaidot ovat kirjaimellisesti taitoja, jotka eivät synny itsestään.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200" b="0" i="0" u="none" strike="noStrike" cap="none" dirty="0">
                <a:solidFill>
                  <a:srgbClr val="000000"/>
                </a:solidFill>
                <a:effectLst/>
                <a:latin typeface="Arial"/>
                <a:ea typeface="Arial"/>
                <a:cs typeface="Arial"/>
                <a:sym typeface="Arial"/>
              </a:rPr>
              <a:t>Pohja tunnetaidoille luodaan lapsuudessa. Se, miten olet lapsuudessa oppinut tunnistamaan, ilmaisemaan ja säätelemään tunteitasi, vaikuttaa paljon siihen, miten selviät vaikeista ajoista elämässä, miten toimit suhteessa muihin ihmisiin ja miten hyvin ylipäänsä tunnet itsesi.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200" b="0" i="0" u="none" strike="noStrike" cap="none" dirty="0">
                <a:solidFill>
                  <a:srgbClr val="000000"/>
                </a:solidFill>
                <a:effectLst/>
                <a:latin typeface="Arial"/>
                <a:ea typeface="Arial"/>
                <a:cs typeface="Arial"/>
                <a:sym typeface="Arial"/>
              </a:rPr>
              <a:t>Koska kyse on taidoista, voi niitä oppia ja vahvistaa läpi koko elämän.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200" b="0" i="0" u="none" strike="noStrike" cap="none" dirty="0">
                <a:solidFill>
                  <a:srgbClr val="000000"/>
                </a:solidFill>
                <a:effectLst/>
                <a:latin typeface="Arial"/>
                <a:ea typeface="Arial"/>
                <a:cs typeface="Arial"/>
                <a:sym typeface="Arial"/>
              </a:rPr>
              <a:t>Tunnetaidot ovat elämässäsi merkittävä voimavara ja niiden vahvistamiseen kannattaa panostaa riippumatta siitä, millaiset taidot olet aiemmin elämässäsi omaksunut.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200" b="0" i="0" u="none" strike="noStrike" cap="none" dirty="0">
                <a:solidFill>
                  <a:srgbClr val="000000"/>
                </a:solidFill>
                <a:effectLst/>
                <a:latin typeface="Arial"/>
                <a:ea typeface="Calibri"/>
                <a:cs typeface="Arial"/>
                <a:sym typeface="Arial"/>
              </a:rPr>
              <a:t>Lähde ja vinkkejä tunnetaitojen</a:t>
            </a:r>
            <a:r>
              <a:rPr lang="fi-FI" sz="1200" b="0" i="0" u="none" strike="noStrike" cap="none" baseline="0" dirty="0">
                <a:solidFill>
                  <a:srgbClr val="000000"/>
                </a:solidFill>
                <a:effectLst/>
                <a:latin typeface="Arial"/>
                <a:ea typeface="Calibri"/>
                <a:cs typeface="Arial"/>
                <a:sym typeface="Arial"/>
              </a:rPr>
              <a:t> vahvistamiseen</a:t>
            </a:r>
            <a:r>
              <a:rPr lang="fi-FI" sz="1200" b="0" i="0" u="none" strike="noStrike" cap="none" dirty="0">
                <a:solidFill>
                  <a:srgbClr val="000000"/>
                </a:solidFill>
                <a:effectLst/>
                <a:latin typeface="Arial"/>
                <a:ea typeface="Calibri"/>
                <a:cs typeface="Arial"/>
                <a:sym typeface="Arial"/>
              </a:rPr>
              <a:t>: https://www.yths.fi/terveystieto/mielenterveys/tunnetaidot/</a:t>
            </a:r>
            <a:endParaRPr lang="en-US" sz="1200" dirty="0">
              <a:latin typeface="+mn-lt"/>
              <a:ea typeface="Calibri"/>
              <a:cs typeface="Calibri"/>
            </a:endParaRPr>
          </a:p>
          <a:p>
            <a:endParaRPr lang="fi-FI" dirty="0"/>
          </a:p>
        </p:txBody>
      </p:sp>
      <p:sp>
        <p:nvSpPr>
          <p:cNvPr id="4" name="Dian numeron paikkamerkki 3"/>
          <p:cNvSpPr>
            <a:spLocks noGrp="1"/>
          </p:cNvSpPr>
          <p:nvPr>
            <p:ph type="sldNum" sz="quarter" idx="5"/>
          </p:nvPr>
        </p:nvSpPr>
        <p:spPr/>
        <p:txBody>
          <a:bodyPr/>
          <a:lstStyle/>
          <a:p>
            <a:fld id="{A53E3EC5-C14C-4B65-A4F8-EBBF28921B9F}" type="slidenum">
              <a:rPr lang="fi-FI" smtClean="0"/>
              <a:t>11</a:t>
            </a:fld>
            <a:endParaRPr lang="fi-FI"/>
          </a:p>
        </p:txBody>
      </p:sp>
    </p:spTree>
    <p:extLst>
      <p:ext uri="{BB962C8B-B14F-4D97-AF65-F5344CB8AC3E}">
        <p14:creationId xmlns:p14="http://schemas.microsoft.com/office/powerpoint/2010/main" val="2255178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154490550"/>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0276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0096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95744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167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7391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16019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0888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77060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85540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4843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A7A44D5E-585C-4E59-2A06-3F70C16307D9}"/>
              </a:ext>
            </a:extLst>
          </p:cNvPr>
          <p:cNvPicPr>
            <a:picLocks noChangeAspect="1"/>
          </p:cNvPicPr>
          <p:nvPr userDrawn="1"/>
        </p:nvPicPr>
        <p:blipFill>
          <a:blip r:embed="rId7"/>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28566973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3 1">
  <p:cSld name="Title slide 3 1">
    <p:bg>
      <p:bgPr>
        <a:noFill/>
        <a:effectLst/>
      </p:bgPr>
    </p:bg>
    <p:spTree>
      <p:nvGrpSpPr>
        <p:cNvPr id="1" name="Shape 174"/>
        <p:cNvGrpSpPr/>
        <p:nvPr/>
      </p:nvGrpSpPr>
      <p:grpSpPr>
        <a:xfrm>
          <a:off x="0" y="0"/>
          <a:ext cx="0" cy="0"/>
          <a:chOff x="0" y="0"/>
          <a:chExt cx="0" cy="0"/>
        </a:xfrm>
      </p:grpSpPr>
      <p:sp>
        <p:nvSpPr>
          <p:cNvPr id="178" name="Google Shape;178;p65"/>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179" name="Google Shape;179;p65"/>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sp>
        <p:nvSpPr>
          <p:cNvPr id="180" name="Google Shape;180;p6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0659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0" y="300"/>
            <a:ext cx="8082800" cy="6858000"/>
          </a:xfrm>
          <a:prstGeom prst="rect">
            <a:avLst/>
          </a:prstGeom>
          <a:noFill/>
          <a:ln>
            <a:noFill/>
          </a:ln>
        </p:spPr>
      </p:sp>
      <p:sp>
        <p:nvSpPr>
          <p:cNvPr id="169" name="Google Shape;169;p64"/>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170" name="Google Shape;170;p64"/>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171" name="Google Shape;171;p6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76241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2 - kuvapaikka">
  <p:cSld name="Section header 1 2 - kuvapaikka">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a:spLocks noGrp="1"/>
          </p:cNvSpPr>
          <p:nvPr>
            <p:ph type="pic" idx="2"/>
          </p:nvPr>
        </p:nvSpPr>
        <p:spPr>
          <a:xfrm>
            <a:off x="0" y="300"/>
            <a:ext cx="10141600" cy="6858000"/>
          </a:xfrm>
          <a:prstGeom prst="rect">
            <a:avLst/>
          </a:prstGeom>
          <a:noFill/>
          <a:ln>
            <a:noFill/>
          </a:ln>
        </p:spPr>
      </p:sp>
      <p:sp>
        <p:nvSpPr>
          <p:cNvPr id="66" name="Google Shape;66;p22"/>
          <p:cNvSpPr txBox="1">
            <a:spLocks noGrp="1"/>
          </p:cNvSpPr>
          <p:nvPr>
            <p:ph type="title"/>
          </p:nvPr>
        </p:nvSpPr>
        <p:spPr>
          <a:xfrm>
            <a:off x="589100" y="2867800"/>
            <a:ext cx="8269835"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7" name="Google Shape;67;p2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201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chemeClr val="lt1"/>
        </a:solidFill>
        <a:effectLst/>
      </p:bgPr>
    </p:bg>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589101" y="2867800"/>
            <a:ext cx="7932143"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72" name="Google Shape;72;p2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493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 taustakuvalla">
  <p:cSld name="Main point 2 - taustakuvalla">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6067" y="267"/>
            <a:ext cx="11778800" cy="6858000"/>
          </a:xfrm>
          <a:prstGeom prst="rect">
            <a:avLst/>
          </a:prstGeom>
          <a:noFill/>
          <a:ln>
            <a:noFill/>
          </a:ln>
        </p:spPr>
      </p:sp>
      <p:sp>
        <p:nvSpPr>
          <p:cNvPr id="164" name="Google Shape;164;p63"/>
          <p:cNvSpPr txBox="1">
            <a:spLocks noGrp="1"/>
          </p:cNvSpPr>
          <p:nvPr>
            <p:ph type="title"/>
          </p:nvPr>
        </p:nvSpPr>
        <p:spPr>
          <a:xfrm>
            <a:off x="5850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65" name="Google Shape;165;p6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641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5320A71F-A6F8-BE78-2166-F8458E4844A2}"/>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637626087"/>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3" preserve="1">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17A83D31-1AE9-DA7F-6E59-7DFDBB439A35}"/>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4057029499"/>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931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 kuvapaikka" preserve="1">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endParaRPr lang="fi-FI" dirty="0"/>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6614796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FFDA9BE0-1635-D6B0-C6B9-EEF8CD84D2D9}"/>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6254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81050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4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32F7393B-F5A7-4CFE-0419-3C43AE0E224E}"/>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30221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 kuvapaikka" preserve="1">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5239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37584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53171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05045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96442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reserve="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28481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148863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4205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endParaRPr lang="fi-FI" dirty="0"/>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20397140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74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8095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723720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00000000-1234-1234-1234-123412341234}" type="slidenum">
              <a:rPr lang="en" alt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963906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75320640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6" y="9813"/>
            <a:ext cx="8082800" cy="6858000"/>
          </a:xfrm>
          <a:prstGeom prst="rect">
            <a:avLst/>
          </a:prstGeom>
          <a:noFill/>
          <a:ln>
            <a:noFill/>
          </a:ln>
        </p:spPr>
        <p:txBody>
          <a:bodyPr/>
          <a:lstStyle>
            <a:lvl1pPr marL="114300"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688410668"/>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9637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1"/>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932044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1"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5252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04799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2072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178625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67814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974004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85" lvl="0" indent="-304792"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4"/>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6"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4" y="65902"/>
            <a:ext cx="713596" cy="713596"/>
          </a:xfrm>
          <a:prstGeom prst="rect">
            <a:avLst/>
          </a:prstGeom>
        </p:spPr>
      </p:pic>
    </p:spTree>
    <p:extLst>
      <p:ext uri="{BB962C8B-B14F-4D97-AF65-F5344CB8AC3E}">
        <p14:creationId xmlns:p14="http://schemas.microsoft.com/office/powerpoint/2010/main" val="4030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263949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Tree>
    <p:extLst>
      <p:ext uri="{BB962C8B-B14F-4D97-AF65-F5344CB8AC3E}">
        <p14:creationId xmlns:p14="http://schemas.microsoft.com/office/powerpoint/2010/main" val="1127244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036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44"/>
        <p:cNvGrpSpPr/>
        <p:nvPr/>
      </p:nvGrpSpPr>
      <p:grpSpPr>
        <a:xfrm>
          <a:off x="0" y="0"/>
          <a:ext cx="0" cy="0"/>
          <a:chOff x="0" y="0"/>
          <a:chExt cx="0" cy="0"/>
        </a:xfrm>
      </p:grpSpPr>
      <p:sp>
        <p:nvSpPr>
          <p:cNvPr id="45" name="Google Shape;45;p19"/>
          <p:cNvSpPr>
            <a:spLocks noGrp="1"/>
          </p:cNvSpPr>
          <p:nvPr>
            <p:ph type="pic" idx="2"/>
          </p:nvPr>
        </p:nvSpPr>
        <p:spPr>
          <a:xfrm>
            <a:off x="0" y="300"/>
            <a:ext cx="8082800" cy="6858000"/>
          </a:xfrm>
          <a:prstGeom prst="rect">
            <a:avLst/>
          </a:prstGeom>
          <a:noFill/>
          <a:ln>
            <a:noFill/>
          </a:ln>
        </p:spPr>
      </p:sp>
      <p:sp>
        <p:nvSpPr>
          <p:cNvPr id="46" name="Google Shape;46;p19"/>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endParaRPr/>
          </a:p>
        </p:txBody>
      </p:sp>
      <p:sp>
        <p:nvSpPr>
          <p:cNvPr id="47" name="Google Shape;47;p19"/>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48" name="Google Shape;48;p1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66101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90558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280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7126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6481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llä luotu sisältö voi olla virheellistä.">
            <a:extLst>
              <a:ext uri="{FF2B5EF4-FFF2-40B4-BE49-F238E27FC236}">
                <a16:creationId xmlns:a16="http://schemas.microsoft.com/office/drawing/2014/main" id="{DA36F898-832D-A37E-7F61-A9EAFC3FAD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77672" y="6160791"/>
            <a:ext cx="2540379" cy="638463"/>
          </a:xfrm>
          <a:prstGeom prst="rect">
            <a:avLst/>
          </a:prstGeom>
        </p:spPr>
      </p:pic>
    </p:spTree>
    <p:extLst>
      <p:ext uri="{BB962C8B-B14F-4D97-AF65-F5344CB8AC3E}">
        <p14:creationId xmlns:p14="http://schemas.microsoft.com/office/powerpoint/2010/main" val="377256547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1295637023"/>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127072"/>
      </p:ext>
    </p:extLst>
  </p:cSld>
  <p:clrMap bg1="lt1" tx1="dk1" bg2="dk2" tx2="lt2" accent1="accent1" accent2="accent2" accent3="accent3" accent4="accent4" accent5="accent5" accent6="accent6" hlink="hlink" folHlink="folHlink"/>
  <p:sldLayoutIdLst>
    <p:sldLayoutId id="2147483823"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8" r:id="rId12"/>
    <p:sldLayoutId id="2147483839" r:id="rId13"/>
    <p:sldLayoutId id="2147483841"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elenterveystalo.fi/fi/omahoito/chillaa-appi" TargetMode="External"/><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hyperlink" Target="https://www.zekki.fi/" TargetMode="External"/><Relationship Id="rId5" Type="http://schemas.openxmlformats.org/officeDocument/2006/relationships/hyperlink" Target="https://normaali.fi/lappitesti/" TargetMode="External"/><Relationship Id="rId4" Type="http://schemas.openxmlformats.org/officeDocument/2006/relationships/hyperlink" Target="https://play.google.com/store/apps/details?id=com.motivacoding.friendyouremotionsandtrackmoods&amp;hl=fi&amp;pli=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nPAAMYx6qw"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5CC221F7-1A83-9B82-5D24-184324DED448}"/>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54749AE4-1090-721F-F84C-6910CE3C326B}"/>
              </a:ext>
            </a:extLst>
          </p:cNvPr>
          <p:cNvSpPr txBox="1">
            <a:spLocks noGrp="1"/>
          </p:cNvSpPr>
          <p:nvPr>
            <p:ph type="ctrTitle"/>
          </p:nvPr>
        </p:nvSpPr>
        <p:spPr>
          <a:prstGeom prst="rect">
            <a:avLst/>
          </a:prstGeom>
          <a:noFill/>
          <a:ln>
            <a:noFill/>
          </a:ln>
        </p:spPr>
        <p:txBody>
          <a:bodyPr spcFirstLastPara="1" wrap="square" lIns="121900" tIns="121900" rIns="121900" bIns="121900" anchor="b" anchorCtr="0">
            <a:normAutofit/>
          </a:bodyPr>
          <a:lstStyle/>
          <a:p>
            <a:r>
              <a:rPr lang="fi-FI" sz="4267"/>
              <a:t>NuortenVire</a:t>
            </a:r>
            <a:endParaRPr lang="fi-FI" sz="4267" dirty="0"/>
          </a:p>
        </p:txBody>
      </p:sp>
      <p:sp>
        <p:nvSpPr>
          <p:cNvPr id="230" name="Google Shape;230;p1">
            <a:extLst>
              <a:ext uri="{FF2B5EF4-FFF2-40B4-BE49-F238E27FC236}">
                <a16:creationId xmlns:a16="http://schemas.microsoft.com/office/drawing/2014/main" id="{57F05208-5A3B-2C36-8694-081F65C43EC9}"/>
              </a:ext>
            </a:extLst>
          </p:cNvPr>
          <p:cNvSpPr txBox="1">
            <a:spLocks noGrp="1"/>
          </p:cNvSpPr>
          <p:nvPr>
            <p:ph type="subTitle" idx="1"/>
          </p:nvPr>
        </p:nvSpPr>
        <p:spPr>
          <a:prstGeom prst="rect">
            <a:avLst/>
          </a:prstGeom>
          <a:noFill/>
          <a:ln>
            <a:noFill/>
          </a:ln>
        </p:spPr>
        <p:txBody>
          <a:bodyPr spcFirstLastPara="1" wrap="square" lIns="121900" tIns="121900" rIns="121900" bIns="121900" anchor="t" anchorCtr="0">
            <a:normAutofit lnSpcReduction="10000"/>
          </a:bodyPr>
          <a:lstStyle/>
          <a:p>
            <a:pPr marL="0" indent="0"/>
            <a:r>
              <a:rPr lang="fi-FI"/>
              <a:t>Gáiddusjoavkohárjehus</a:t>
            </a:r>
          </a:p>
          <a:p>
            <a:pPr marL="0" indent="0"/>
            <a:r>
              <a:rPr lang="fi-FI"/>
              <a:t>Bvm</a:t>
            </a:r>
          </a:p>
          <a:p>
            <a:pPr marL="0" indent="0"/>
            <a:r>
              <a:rPr lang="fi-FI"/>
              <a:t>Bagadalliid namat</a:t>
            </a:r>
            <a:endParaRPr lang="fi-FI" dirty="0"/>
          </a:p>
        </p:txBody>
      </p:sp>
    </p:spTree>
    <p:extLst>
      <p:ext uri="{BB962C8B-B14F-4D97-AF65-F5344CB8AC3E}">
        <p14:creationId xmlns:p14="http://schemas.microsoft.com/office/powerpoint/2010/main" val="165334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Otsikko 1">
            <a:extLst>
              <a:ext uri="{FF2B5EF4-FFF2-40B4-BE49-F238E27FC236}">
                <a16:creationId xmlns:a16="http://schemas.microsoft.com/office/drawing/2014/main" id="{65ED3249-C192-D040-DCE8-E4B2A8ABC01D}"/>
              </a:ext>
            </a:extLst>
          </p:cNvPr>
          <p:cNvSpPr txBox="1">
            <a:spLocks/>
          </p:cNvSpPr>
          <p:nvPr/>
        </p:nvSpPr>
        <p:spPr>
          <a:xfrm>
            <a:off x="10122403" y="282657"/>
            <a:ext cx="1678608" cy="586256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1219170">
              <a:buClr>
                <a:srgbClr val="FFFFFF"/>
              </a:buClr>
              <a:defRPr/>
            </a:pPr>
            <a:r>
              <a:rPr lang="fi-FI" sz="1600" kern="0" dirty="0" err="1">
                <a:solidFill>
                  <a:srgbClr val="FFFFFF"/>
                </a:solidFill>
              </a:rPr>
              <a:t>Juohkehaš</a:t>
            </a:r>
            <a:r>
              <a:rPr lang="fi-FI" sz="1600" kern="0" dirty="0">
                <a:solidFill>
                  <a:srgbClr val="FFFFFF"/>
                </a:solidFill>
              </a:rPr>
              <a:t> </a:t>
            </a:r>
            <a:r>
              <a:rPr lang="fi-FI" sz="1600" kern="0" dirty="0" err="1">
                <a:solidFill>
                  <a:srgbClr val="FFFFFF"/>
                </a:solidFill>
              </a:rPr>
              <a:t>dovdá</a:t>
            </a:r>
            <a:r>
              <a:rPr lang="fi-FI" sz="1600" kern="0" dirty="0">
                <a:solidFill>
                  <a:srgbClr val="FFFFFF"/>
                </a:solidFill>
              </a:rPr>
              <a:t> jo </a:t>
            </a:r>
            <a:r>
              <a:rPr lang="fi-FI" sz="1600" kern="0" dirty="0" err="1">
                <a:solidFill>
                  <a:srgbClr val="FFFFFF"/>
                </a:solidFill>
              </a:rPr>
              <a:t>ovtta</a:t>
            </a:r>
            <a:r>
              <a:rPr lang="fi-FI" sz="1600" kern="0" dirty="0">
                <a:solidFill>
                  <a:srgbClr val="FFFFFF"/>
                </a:solidFill>
              </a:rPr>
              <a:t> </a:t>
            </a:r>
            <a:r>
              <a:rPr lang="fi-FI" sz="1600" kern="0" dirty="0" err="1">
                <a:solidFill>
                  <a:srgbClr val="FFFFFF"/>
                </a:solidFill>
              </a:rPr>
              <a:t>beaivvi</a:t>
            </a:r>
            <a:r>
              <a:rPr lang="fi-FI" sz="1600" kern="0" dirty="0">
                <a:solidFill>
                  <a:srgbClr val="FFFFFF"/>
                </a:solidFill>
              </a:rPr>
              <a:t> </a:t>
            </a:r>
            <a:r>
              <a:rPr lang="fi-FI" sz="1600" kern="0" dirty="0" err="1">
                <a:solidFill>
                  <a:srgbClr val="FFFFFF"/>
                </a:solidFill>
              </a:rPr>
              <a:t>áigge</a:t>
            </a:r>
            <a:r>
              <a:rPr lang="fi-FI" sz="1600" kern="0" dirty="0">
                <a:solidFill>
                  <a:srgbClr val="FFFFFF"/>
                </a:solidFill>
              </a:rPr>
              <a:t> </a:t>
            </a:r>
            <a:r>
              <a:rPr lang="fi-FI" sz="1600" kern="0" dirty="0" err="1">
                <a:solidFill>
                  <a:srgbClr val="FFFFFF"/>
                </a:solidFill>
              </a:rPr>
              <a:t>máŋggaid</a:t>
            </a:r>
            <a:r>
              <a:rPr lang="fi-FI" sz="1600" kern="0" dirty="0">
                <a:solidFill>
                  <a:srgbClr val="FFFFFF"/>
                </a:solidFill>
              </a:rPr>
              <a:t> sierra </a:t>
            </a:r>
            <a:r>
              <a:rPr lang="fi-FI" sz="1600" kern="0" dirty="0" err="1">
                <a:solidFill>
                  <a:srgbClr val="FFFFFF"/>
                </a:solidFill>
              </a:rPr>
              <a:t>dovdduid</a:t>
            </a: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err="1">
                <a:solidFill>
                  <a:srgbClr val="FFFFFF"/>
                </a:solidFill>
              </a:rPr>
              <a:t>Maid</a:t>
            </a:r>
            <a:r>
              <a:rPr lang="fi-FI" sz="1600" kern="0" dirty="0">
                <a:solidFill>
                  <a:srgbClr val="FFFFFF"/>
                </a:solidFill>
              </a:rPr>
              <a:t> </a:t>
            </a:r>
            <a:r>
              <a:rPr lang="fi-FI" sz="1600" kern="0" dirty="0" err="1">
                <a:solidFill>
                  <a:srgbClr val="FFFFFF"/>
                </a:solidFill>
              </a:rPr>
              <a:t>dovdduid</a:t>
            </a:r>
            <a:r>
              <a:rPr lang="fi-FI" sz="1600" kern="0" dirty="0">
                <a:solidFill>
                  <a:srgbClr val="FFFFFF"/>
                </a:solidFill>
              </a:rPr>
              <a:t> </a:t>
            </a:r>
            <a:r>
              <a:rPr lang="fi-FI" sz="1600" kern="0" dirty="0" err="1">
                <a:solidFill>
                  <a:srgbClr val="FFFFFF"/>
                </a:solidFill>
              </a:rPr>
              <a:t>don</a:t>
            </a:r>
            <a:r>
              <a:rPr lang="fi-FI" sz="1600" kern="0" dirty="0">
                <a:solidFill>
                  <a:srgbClr val="FFFFFF"/>
                </a:solidFill>
              </a:rPr>
              <a:t> </a:t>
            </a:r>
            <a:r>
              <a:rPr lang="fi-FI" sz="1600" kern="0" dirty="0" err="1">
                <a:solidFill>
                  <a:srgbClr val="FFFFFF"/>
                </a:solidFill>
              </a:rPr>
              <a:t>leat</a:t>
            </a:r>
            <a:r>
              <a:rPr lang="fi-FI" sz="1600" kern="0" dirty="0">
                <a:solidFill>
                  <a:srgbClr val="FFFFFF"/>
                </a:solidFill>
              </a:rPr>
              <a:t> </a:t>
            </a:r>
            <a:r>
              <a:rPr lang="fi-FI" sz="1600" kern="0" dirty="0" err="1">
                <a:solidFill>
                  <a:srgbClr val="FFFFFF"/>
                </a:solidFill>
              </a:rPr>
              <a:t>dovdan</a:t>
            </a:r>
            <a:r>
              <a:rPr lang="fi-FI" sz="1600" kern="0" dirty="0">
                <a:solidFill>
                  <a:srgbClr val="FFFFFF"/>
                </a:solidFill>
              </a:rPr>
              <a:t> </a:t>
            </a:r>
            <a:r>
              <a:rPr lang="fi-FI" sz="1600" kern="0" dirty="0" err="1">
                <a:solidFill>
                  <a:srgbClr val="FFFFFF"/>
                </a:solidFill>
              </a:rPr>
              <a:t>odne</a:t>
            </a: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err="1">
                <a:solidFill>
                  <a:srgbClr val="FFFFFF"/>
                </a:solidFill>
              </a:rPr>
              <a:t>Mat</a:t>
            </a:r>
            <a:r>
              <a:rPr lang="fi-FI" sz="1600" kern="0" dirty="0">
                <a:solidFill>
                  <a:srgbClr val="FFFFFF"/>
                </a:solidFill>
              </a:rPr>
              <a:t> </a:t>
            </a:r>
            <a:r>
              <a:rPr lang="fi-FI" sz="1600" kern="0" dirty="0" err="1">
                <a:solidFill>
                  <a:srgbClr val="FFFFFF"/>
                </a:solidFill>
              </a:rPr>
              <a:t>dilit</a:t>
            </a:r>
            <a:r>
              <a:rPr lang="fi-FI" sz="1600" kern="0" dirty="0">
                <a:solidFill>
                  <a:srgbClr val="FFFFFF"/>
                </a:solidFill>
              </a:rPr>
              <a:t> </a:t>
            </a:r>
            <a:r>
              <a:rPr lang="fi-FI" sz="1600" kern="0" dirty="0" err="1">
                <a:solidFill>
                  <a:srgbClr val="FFFFFF"/>
                </a:solidFill>
              </a:rPr>
              <a:t>leat</a:t>
            </a:r>
            <a:r>
              <a:rPr lang="fi-FI" sz="1600" kern="0" dirty="0">
                <a:solidFill>
                  <a:srgbClr val="FFFFFF"/>
                </a:solidFill>
              </a:rPr>
              <a:t> </a:t>
            </a:r>
            <a:r>
              <a:rPr lang="fi-FI" sz="1600" kern="0" dirty="0" err="1">
                <a:solidFill>
                  <a:srgbClr val="FFFFFF"/>
                </a:solidFill>
              </a:rPr>
              <a:t>buktán</a:t>
            </a:r>
            <a:r>
              <a:rPr lang="fi-FI" sz="1600" kern="0" dirty="0">
                <a:solidFill>
                  <a:srgbClr val="FFFFFF"/>
                </a:solidFill>
              </a:rPr>
              <a:t> </a:t>
            </a:r>
            <a:r>
              <a:rPr lang="fi-FI" sz="1600" kern="0" dirty="0" err="1">
                <a:solidFill>
                  <a:srgbClr val="FFFFFF"/>
                </a:solidFill>
              </a:rPr>
              <a:t>dutnje</a:t>
            </a:r>
            <a:r>
              <a:rPr lang="fi-FI" sz="1600" kern="0" dirty="0">
                <a:solidFill>
                  <a:srgbClr val="FFFFFF"/>
                </a:solidFill>
              </a:rPr>
              <a:t> </a:t>
            </a:r>
            <a:r>
              <a:rPr lang="fi-FI" sz="1600" kern="0" dirty="0" err="1">
                <a:solidFill>
                  <a:srgbClr val="FFFFFF"/>
                </a:solidFill>
              </a:rPr>
              <a:t>positiivvalaš</a:t>
            </a:r>
            <a:r>
              <a:rPr lang="fi-FI" sz="1600" kern="0" dirty="0">
                <a:solidFill>
                  <a:srgbClr val="FFFFFF"/>
                </a:solidFill>
              </a:rPr>
              <a:t> </a:t>
            </a:r>
            <a:r>
              <a:rPr lang="fi-FI" sz="1600" kern="0" dirty="0" err="1">
                <a:solidFill>
                  <a:srgbClr val="FFFFFF"/>
                </a:solidFill>
              </a:rPr>
              <a:t>dovdduid</a:t>
            </a:r>
            <a:r>
              <a:rPr lang="fi-FI" sz="1600" kern="0" dirty="0">
                <a:solidFill>
                  <a:srgbClr val="FFFFFF"/>
                </a:solidFill>
              </a:rPr>
              <a:t>? </a:t>
            </a:r>
            <a:r>
              <a:rPr lang="fi-FI" sz="1600" kern="0" dirty="0" err="1">
                <a:solidFill>
                  <a:srgbClr val="FFFFFF"/>
                </a:solidFill>
              </a:rPr>
              <a:t>Naba</a:t>
            </a:r>
            <a:r>
              <a:rPr lang="fi-FI" sz="1600" kern="0" dirty="0">
                <a:solidFill>
                  <a:srgbClr val="FFFFFF"/>
                </a:solidFill>
              </a:rPr>
              <a:t> </a:t>
            </a:r>
            <a:r>
              <a:rPr lang="fi-FI" sz="1600" kern="0" dirty="0" err="1">
                <a:solidFill>
                  <a:srgbClr val="FFFFFF"/>
                </a:solidFill>
              </a:rPr>
              <a:t>negatiivvalaš</a:t>
            </a:r>
            <a:r>
              <a:rPr lang="fi-FI" sz="1600" kern="0" dirty="0">
                <a:solidFill>
                  <a:srgbClr val="FFFFFF"/>
                </a:solidFill>
              </a:rPr>
              <a:t>?</a:t>
            </a:r>
          </a:p>
        </p:txBody>
      </p:sp>
      <p:pic>
        <p:nvPicPr>
          <p:cNvPr id="3" name="Kuva 2" descr="Kuva, joka sisältää kohteen teksti, Fontti, kartta, diagrammi&#10;&#10;Kuvaus luotu automaattisesti">
            <a:extLst>
              <a:ext uri="{FF2B5EF4-FFF2-40B4-BE49-F238E27FC236}">
                <a16:creationId xmlns:a16="http://schemas.microsoft.com/office/drawing/2014/main" id="{BA66B102-F9ED-2DA4-67F6-566E805425E7}"/>
              </a:ext>
            </a:extLst>
          </p:cNvPr>
          <p:cNvPicPr>
            <a:picLocks noChangeAspect="1"/>
          </p:cNvPicPr>
          <p:nvPr/>
        </p:nvPicPr>
        <p:blipFill>
          <a:blip r:embed="rId3"/>
          <a:stretch>
            <a:fillRect/>
          </a:stretch>
        </p:blipFill>
        <p:spPr>
          <a:xfrm>
            <a:off x="3209" y="-3958"/>
            <a:ext cx="9820411" cy="6865916"/>
          </a:xfrm>
          <a:prstGeom prst="rect">
            <a:avLst/>
          </a:prstGeom>
        </p:spPr>
      </p:pic>
    </p:spTree>
    <p:extLst>
      <p:ext uri="{BB962C8B-B14F-4D97-AF65-F5344CB8AC3E}">
        <p14:creationId xmlns:p14="http://schemas.microsoft.com/office/powerpoint/2010/main" val="359958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24B3AD-9AEC-8A57-C088-6FE0BE580964}"/>
              </a:ext>
            </a:extLst>
          </p:cNvPr>
          <p:cNvSpPr>
            <a:spLocks noGrp="1"/>
          </p:cNvSpPr>
          <p:nvPr>
            <p:ph type="title"/>
          </p:nvPr>
        </p:nvSpPr>
        <p:spPr/>
        <p:txBody>
          <a:bodyPr/>
          <a:lstStyle/>
          <a:p>
            <a:r>
              <a:rPr lang="en-US" dirty="0" err="1">
                <a:latin typeface="+mj-lt"/>
                <a:ea typeface="Calibri"/>
                <a:cs typeface="Calibri"/>
              </a:rPr>
              <a:t>Birrasa</a:t>
            </a:r>
            <a:r>
              <a:rPr lang="en-US" dirty="0">
                <a:latin typeface="+mj-lt"/>
                <a:ea typeface="Calibri"/>
                <a:cs typeface="Calibri"/>
              </a:rPr>
              <a:t> </a:t>
            </a:r>
            <a:r>
              <a:rPr lang="en-US" dirty="0" err="1">
                <a:latin typeface="+mj-lt"/>
                <a:ea typeface="Calibri"/>
                <a:cs typeface="Calibri"/>
              </a:rPr>
              <a:t>váikkuhusat</a:t>
            </a:r>
            <a:r>
              <a:rPr lang="en-US" dirty="0">
                <a:latin typeface="+mj-lt"/>
                <a:ea typeface="Calibri"/>
                <a:cs typeface="Calibri"/>
              </a:rPr>
              <a:t> </a:t>
            </a:r>
            <a:r>
              <a:rPr lang="en-US" dirty="0" err="1">
                <a:latin typeface="+mj-lt"/>
                <a:ea typeface="Calibri"/>
                <a:cs typeface="Calibri"/>
              </a:rPr>
              <a:t>dovdduide</a:t>
            </a:r>
            <a:endParaRPr lang="fi-FI" dirty="0">
              <a:latin typeface="+mj-lt"/>
            </a:endParaRPr>
          </a:p>
        </p:txBody>
      </p:sp>
      <p:pic>
        <p:nvPicPr>
          <p:cNvPr id="4" name="Kuva 3">
            <a:extLst>
              <a:ext uri="{FF2B5EF4-FFF2-40B4-BE49-F238E27FC236}">
                <a16:creationId xmlns:a16="http://schemas.microsoft.com/office/drawing/2014/main" id="{A8576FA6-C121-47A1-193F-6B395837CBC8}"/>
              </a:ext>
            </a:extLst>
          </p:cNvPr>
          <p:cNvPicPr>
            <a:picLocks noChangeAspect="1"/>
          </p:cNvPicPr>
          <p:nvPr/>
        </p:nvPicPr>
        <p:blipFill>
          <a:blip r:embed="rId3"/>
          <a:stretch>
            <a:fillRect/>
          </a:stretch>
        </p:blipFill>
        <p:spPr>
          <a:xfrm>
            <a:off x="3474404" y="1413883"/>
            <a:ext cx="4700491" cy="4700491"/>
          </a:xfrm>
          <a:prstGeom prst="rect">
            <a:avLst/>
          </a:prstGeom>
        </p:spPr>
      </p:pic>
      <p:sp>
        <p:nvSpPr>
          <p:cNvPr id="5" name="Google Shape;302;p41">
            <a:extLst>
              <a:ext uri="{FF2B5EF4-FFF2-40B4-BE49-F238E27FC236}">
                <a16:creationId xmlns:a16="http://schemas.microsoft.com/office/drawing/2014/main" id="{44FB8F0F-0229-22F6-861B-8FCC33A7C4AE}"/>
              </a:ext>
            </a:extLst>
          </p:cNvPr>
          <p:cNvSpPr txBox="1">
            <a:spLocks/>
          </p:cNvSpPr>
          <p:nvPr/>
        </p:nvSpPr>
        <p:spPr>
          <a:xfrm>
            <a:off x="863855" y="1725770"/>
            <a:ext cx="3446275" cy="4076719"/>
          </a:xfrm>
          <a:prstGeom prst="rect">
            <a:avLst/>
          </a:prstGeom>
          <a:noFill/>
          <a:ln w="3175">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algn="ctr" defTabSz="1219170">
              <a:buClr>
                <a:srgbClr val="000000"/>
              </a:buClr>
              <a:buNone/>
            </a:pPr>
            <a:r>
              <a:rPr lang="se-FI" sz="1600" b="1" kern="0" dirty="0">
                <a:solidFill>
                  <a:srgbClr val="000000"/>
                </a:solidFill>
              </a:rPr>
              <a:t>Siskkáldas dagaheaddjit</a:t>
            </a:r>
            <a:endParaRPr lang="se-FI" sz="1600" kern="0" dirty="0">
              <a:solidFill>
                <a:srgbClr val="000000"/>
              </a:solidFill>
            </a:endParaRPr>
          </a:p>
        </p:txBody>
      </p:sp>
      <p:sp>
        <p:nvSpPr>
          <p:cNvPr id="6" name="Google Shape;302;p41">
            <a:extLst>
              <a:ext uri="{FF2B5EF4-FFF2-40B4-BE49-F238E27FC236}">
                <a16:creationId xmlns:a16="http://schemas.microsoft.com/office/drawing/2014/main" id="{338C01C1-F6E0-67E2-19C5-4219FF5A89C5}"/>
              </a:ext>
            </a:extLst>
          </p:cNvPr>
          <p:cNvSpPr txBox="1">
            <a:spLocks/>
          </p:cNvSpPr>
          <p:nvPr/>
        </p:nvSpPr>
        <p:spPr>
          <a:xfrm>
            <a:off x="7339169" y="1725770"/>
            <a:ext cx="3446275" cy="4076720"/>
          </a:xfrm>
          <a:prstGeom prst="rect">
            <a:avLst/>
          </a:prstGeom>
          <a:noFill/>
          <a:ln w="3175">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algn="ctr" defTabSz="1219170">
              <a:buClr>
                <a:srgbClr val="000000"/>
              </a:buClr>
              <a:buNone/>
            </a:pPr>
            <a:r>
              <a:rPr lang="se-FI" sz="1600" b="1" kern="0" dirty="0">
                <a:solidFill>
                  <a:srgbClr val="000000"/>
                </a:solidFill>
              </a:rPr>
              <a:t>Olgguldas dagaheaddjit</a:t>
            </a:r>
            <a:endParaRPr lang="se-FI" sz="1600" kern="0" dirty="0">
              <a:solidFill>
                <a:srgbClr val="000000"/>
              </a:solidFill>
            </a:endParaRPr>
          </a:p>
        </p:txBody>
      </p:sp>
      <p:sp>
        <p:nvSpPr>
          <p:cNvPr id="8" name="Suorakulmio 7">
            <a:extLst>
              <a:ext uri="{FF2B5EF4-FFF2-40B4-BE49-F238E27FC236}">
                <a16:creationId xmlns:a16="http://schemas.microsoft.com/office/drawing/2014/main" id="{25B0039B-0D2B-5075-ACDB-996A01B2C483}"/>
              </a:ext>
            </a:extLst>
          </p:cNvPr>
          <p:cNvSpPr/>
          <p:nvPr/>
        </p:nvSpPr>
        <p:spPr>
          <a:xfrm>
            <a:off x="10135465" y="6469584"/>
            <a:ext cx="1274708" cy="256545"/>
          </a:xfrm>
          <a:prstGeom prst="rect">
            <a:avLst/>
          </a:prstGeom>
        </p:spPr>
        <p:txBody>
          <a:bodyPr wrap="none">
            <a:spAutoFit/>
          </a:bodyPr>
          <a:lstStyle/>
          <a:p>
            <a:pPr defTabSz="1219170">
              <a:buClr>
                <a:srgbClr val="000000"/>
              </a:buClr>
              <a:defRP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52336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lstStyle/>
          <a:p>
            <a:r>
              <a:rPr lang="fi-FI" dirty="0" err="1"/>
              <a:t>Mo</a:t>
            </a:r>
            <a:r>
              <a:rPr lang="fi-FI" dirty="0"/>
              <a:t> </a:t>
            </a:r>
            <a:r>
              <a:rPr lang="fi-FI" dirty="0" err="1"/>
              <a:t>joatkit</a:t>
            </a:r>
            <a:r>
              <a:rPr lang="fi-FI" dirty="0"/>
              <a:t>?</a:t>
            </a:r>
          </a:p>
        </p:txBody>
      </p:sp>
      <p:sp>
        <p:nvSpPr>
          <p:cNvPr id="3" name="Tekstin paikkamerkki 4"/>
          <p:cNvSpPr txBox="1">
            <a:spLocks/>
          </p:cNvSpPr>
          <p:nvPr/>
        </p:nvSpPr>
        <p:spPr>
          <a:xfrm>
            <a:off x="598336" y="1708820"/>
            <a:ext cx="8040269"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se-FI" sz="1600" b="1" kern="0" dirty="0">
                <a:solidFill>
                  <a:srgbClr val="111111"/>
                </a:solidFill>
                <a:latin typeface="Montserrat"/>
              </a:rPr>
              <a:t>Bargobihttá</a:t>
            </a:r>
          </a:p>
          <a:p>
            <a:pPr defTabSz="1219170"/>
            <a:endParaRPr lang="se-FI" sz="1600" b="1" kern="0" dirty="0">
              <a:solidFill>
                <a:srgbClr val="111111"/>
              </a:solidFill>
              <a:latin typeface="Montserrat" panose="020B0604020202020204" charset="0"/>
            </a:endParaRPr>
          </a:p>
          <a:p>
            <a:pPr defTabSz="1219170"/>
            <a:r>
              <a:rPr lang="se-FI" sz="1600" kern="0" dirty="0">
                <a:solidFill>
                  <a:srgbClr val="111111"/>
                </a:solidFill>
                <a:latin typeface="Montserrat"/>
              </a:rPr>
              <a:t>Oahpásmuva muhtin áppii dahje </a:t>
            </a:r>
            <a:r>
              <a:rPr lang="se-FI" sz="1600" kern="0" dirty="0" err="1">
                <a:solidFill>
                  <a:srgbClr val="111111"/>
                </a:solidFill>
                <a:latin typeface="Montserrat"/>
              </a:rPr>
              <a:t>neshttasiidduide</a:t>
            </a:r>
            <a:r>
              <a:rPr lang="se-FI" sz="1600" kern="0" dirty="0">
                <a:solidFill>
                  <a:srgbClr val="111111"/>
                </a:solidFill>
                <a:latin typeface="Montserrat"/>
              </a:rPr>
              <a:t>, mat gusket dovdduide dahje </a:t>
            </a:r>
            <a:r>
              <a:rPr lang="se-FI" sz="1600" kern="0" dirty="0" err="1">
                <a:solidFill>
                  <a:srgbClr val="111111"/>
                </a:solidFill>
                <a:latin typeface="Montserrat"/>
              </a:rPr>
              <a:t>iešdovdamuššii</a:t>
            </a:r>
            <a:r>
              <a:rPr lang="se-FI" sz="1600" kern="0" dirty="0">
                <a:solidFill>
                  <a:srgbClr val="111111"/>
                </a:solidFill>
                <a:latin typeface="Montserrat"/>
              </a:rPr>
              <a:t>, earret eará </a:t>
            </a:r>
            <a:r>
              <a:rPr lang="se-FI" sz="1600" kern="0" dirty="0" err="1">
                <a:solidFill>
                  <a:srgbClr val="111111"/>
                </a:solidFill>
                <a:latin typeface="Montserrat"/>
                <a:hlinkClick r:id="rId3"/>
              </a:rPr>
              <a:t>Chillaa-app</a:t>
            </a:r>
            <a:r>
              <a:rPr lang="se-FI" sz="1600" kern="0" dirty="0">
                <a:solidFill>
                  <a:srgbClr val="111111"/>
                </a:solidFill>
                <a:latin typeface="Montserrat"/>
              </a:rPr>
              <a:t>, </a:t>
            </a:r>
            <a:r>
              <a:rPr lang="se-FI" sz="1600" kern="0" dirty="0" err="1">
                <a:solidFill>
                  <a:srgbClr val="111111"/>
                </a:solidFill>
                <a:latin typeface="Montserrat"/>
                <a:hlinkClick r:id="rId4"/>
              </a:rPr>
              <a:t>Tunne</a:t>
            </a:r>
            <a:r>
              <a:rPr lang="se-FI" sz="1600" kern="0" dirty="0">
                <a:solidFill>
                  <a:srgbClr val="111111"/>
                </a:solidFill>
                <a:latin typeface="Montserrat"/>
                <a:hlinkClick r:id="rId4"/>
              </a:rPr>
              <a:t> </a:t>
            </a:r>
            <a:r>
              <a:rPr lang="se-FI" sz="1600" kern="0" dirty="0" err="1">
                <a:solidFill>
                  <a:srgbClr val="111111"/>
                </a:solidFill>
                <a:latin typeface="Montserrat"/>
                <a:hlinkClick r:id="rId4"/>
              </a:rPr>
              <a:t>tunteesi</a:t>
            </a:r>
            <a:r>
              <a:rPr lang="se-FI" sz="1600" kern="0" dirty="0">
                <a:solidFill>
                  <a:srgbClr val="111111"/>
                </a:solidFill>
                <a:latin typeface="Montserrat"/>
              </a:rPr>
              <a:t>, </a:t>
            </a:r>
            <a:r>
              <a:rPr lang="se-FI" sz="1600" kern="0" dirty="0" err="1">
                <a:latin typeface="Montserrat"/>
                <a:hlinkClick r:id="rId5"/>
              </a:rPr>
              <a:t>normaali.fi</a:t>
            </a:r>
            <a:r>
              <a:rPr lang="se-FI" sz="1600" kern="0" dirty="0">
                <a:latin typeface="Montserrat"/>
              </a:rPr>
              <a:t>, </a:t>
            </a:r>
            <a:r>
              <a:rPr lang="se-FI" sz="1600" kern="0" dirty="0" err="1">
                <a:latin typeface="Montserrat"/>
                <a:hlinkClick r:id="rId6"/>
              </a:rPr>
              <a:t>Zekki</a:t>
            </a:r>
            <a:r>
              <a:rPr lang="se-FI" sz="1600" kern="0" dirty="0">
                <a:latin typeface="Montserrat"/>
                <a:hlinkClick r:id="rId6"/>
              </a:rPr>
              <a:t> – </a:t>
            </a:r>
            <a:r>
              <a:rPr lang="se-FI" sz="1600" kern="0" dirty="0" err="1">
                <a:latin typeface="Montserrat"/>
                <a:hlinkClick r:id="rId6"/>
              </a:rPr>
              <a:t>miten</a:t>
            </a:r>
            <a:r>
              <a:rPr lang="se-FI" sz="1600" kern="0" dirty="0">
                <a:latin typeface="Montserrat"/>
                <a:hlinkClick r:id="rId6"/>
              </a:rPr>
              <a:t> </a:t>
            </a:r>
            <a:r>
              <a:rPr lang="se-FI" sz="1600" kern="0" dirty="0" err="1">
                <a:latin typeface="Montserrat"/>
                <a:hlinkClick r:id="rId6"/>
              </a:rPr>
              <a:t>sinulla</a:t>
            </a:r>
            <a:r>
              <a:rPr lang="se-FI" sz="1600" kern="0" dirty="0">
                <a:latin typeface="Montserrat"/>
                <a:hlinkClick r:id="rId6"/>
              </a:rPr>
              <a:t> </a:t>
            </a:r>
            <a:r>
              <a:rPr lang="se-FI" sz="1600" kern="0" dirty="0" err="1">
                <a:latin typeface="Montserrat"/>
                <a:hlinkClick r:id="rId6"/>
              </a:rPr>
              <a:t>menee</a:t>
            </a:r>
            <a:r>
              <a:rPr lang="se-FI" sz="1600" kern="0" dirty="0">
                <a:latin typeface="Montserrat"/>
                <a:hlinkClick r:id="rId6"/>
              </a:rPr>
              <a:t>?</a:t>
            </a:r>
            <a:endParaRPr lang="se-FI" sz="1600" kern="0" dirty="0">
              <a:latin typeface="Montserrat"/>
            </a:endParaRPr>
          </a:p>
          <a:p>
            <a:pPr defTabSz="1219170"/>
            <a:r>
              <a:rPr lang="se-FI" sz="1600" kern="0" dirty="0">
                <a:latin typeface="Montserrat"/>
              </a:rPr>
              <a:t>Ráhkkan muitalit earáide čuovvovaš deaivvadeamis man áppii dahje siidui oahpásmuvvet ja leigo áppa du mielas ávkkálaš.</a:t>
            </a:r>
            <a:endParaRPr lang="se-FI" sz="1600" kern="0" dirty="0">
              <a:solidFill>
                <a:srgbClr val="111111"/>
              </a:solidFill>
              <a:latin typeface="Montserrat"/>
            </a:endParaRPr>
          </a:p>
          <a:p>
            <a:pPr defTabSz="1219170"/>
            <a:endParaRPr lang="se-FI" sz="1600" kern="0" dirty="0">
              <a:solidFill>
                <a:srgbClr val="111111"/>
              </a:solidFill>
              <a:latin typeface="Montserrat" panose="020B0604020202020204" charset="0"/>
            </a:endParaRPr>
          </a:p>
          <a:p>
            <a:pPr defTabSz="1219170"/>
            <a:r>
              <a:rPr lang="se-FI" sz="1600" b="1" kern="0" dirty="0">
                <a:solidFill>
                  <a:srgbClr val="111111"/>
                </a:solidFill>
                <a:latin typeface="Montserrat"/>
              </a:rPr>
              <a:t>Čuovvovaš deaivvadeamit</a:t>
            </a:r>
          </a:p>
          <a:p>
            <a:pPr defTabSz="1219170"/>
            <a:endParaRPr lang="se-FI" sz="1600" b="1" kern="0" dirty="0">
              <a:solidFill>
                <a:srgbClr val="111111"/>
              </a:solidFill>
              <a:latin typeface="Montserrat"/>
            </a:endParaRPr>
          </a:p>
          <a:p>
            <a:pPr defTabSz="1219170"/>
            <a:r>
              <a:rPr lang="fi-FI" sz="1600" dirty="0"/>
              <a:t>B</a:t>
            </a:r>
            <a:r>
              <a:rPr lang="en" sz="1600" dirty="0"/>
              <a:t>vm</a:t>
            </a:r>
            <a:r>
              <a:rPr lang="se-FI" sz="1600" kern="0" dirty="0">
                <a:solidFill>
                  <a:srgbClr val="111111"/>
                </a:solidFill>
                <a:latin typeface="Montserrat" panose="020B0604020202020204" charset="0"/>
              </a:rPr>
              <a:t>:</a:t>
            </a:r>
            <a:r>
              <a:rPr lang="se-FI" sz="1600" kern="0" dirty="0">
                <a:solidFill>
                  <a:srgbClr val="111111"/>
                </a:solidFill>
                <a:latin typeface="Montserrat"/>
              </a:rPr>
              <a:t> Iežas doaimma stivren ja vuogit árgga várás</a:t>
            </a:r>
          </a:p>
          <a:p>
            <a:pPr defTabSz="1219170"/>
            <a:r>
              <a:rPr lang="fi-FI" sz="1600" dirty="0"/>
              <a:t>B</a:t>
            </a:r>
            <a:r>
              <a:rPr lang="en" sz="1600" dirty="0"/>
              <a:t>vm</a:t>
            </a:r>
            <a:r>
              <a:rPr lang="se-FI" sz="1600" kern="0" dirty="0">
                <a:solidFill>
                  <a:srgbClr val="111111"/>
                </a:solidFill>
                <a:latin typeface="Montserrat" panose="020B0604020202020204" charset="0"/>
              </a:rPr>
              <a:t>:</a:t>
            </a:r>
            <a:r>
              <a:rPr lang="se-FI" sz="1600" kern="0" dirty="0">
                <a:solidFill>
                  <a:srgbClr val="111111"/>
                </a:solidFill>
                <a:latin typeface="Montserrat"/>
              </a:rPr>
              <a:t> </a:t>
            </a:r>
            <a:r>
              <a:rPr lang="se-FI" sz="1600" kern="0" dirty="0" err="1">
                <a:solidFill>
                  <a:srgbClr val="111111"/>
                </a:solidFill>
                <a:latin typeface="Montserrat"/>
              </a:rPr>
              <a:t>Noađuhuvvan</a:t>
            </a:r>
            <a:r>
              <a:rPr lang="se-FI" sz="1600" kern="0" dirty="0">
                <a:solidFill>
                  <a:srgbClr val="111111"/>
                </a:solidFill>
                <a:latin typeface="Montserrat"/>
              </a:rPr>
              <a:t> sihke nana bealit ja návccat</a:t>
            </a:r>
          </a:p>
          <a:p>
            <a:pPr defTabSz="1219170"/>
            <a:r>
              <a:rPr lang="fi-FI" sz="1600" dirty="0"/>
              <a:t>B</a:t>
            </a:r>
            <a:r>
              <a:rPr lang="en" sz="1600" dirty="0"/>
              <a:t>vm</a:t>
            </a:r>
            <a:r>
              <a:rPr lang="se-FI" sz="1600" kern="0" dirty="0">
                <a:solidFill>
                  <a:srgbClr val="111111"/>
                </a:solidFill>
                <a:latin typeface="Montserrat" panose="020B0604020202020204" charset="0"/>
              </a:rPr>
              <a:t>:</a:t>
            </a:r>
            <a:r>
              <a:rPr lang="se-FI" sz="1600" kern="0" dirty="0">
                <a:solidFill>
                  <a:srgbClr val="111111"/>
                </a:solidFill>
                <a:latin typeface="Montserrat"/>
              </a:rPr>
              <a:t> Sosiála gaskavuođat ja vuorrováikkuhus</a:t>
            </a:r>
          </a:p>
          <a:p>
            <a:pPr defTabSz="1219170"/>
            <a:r>
              <a:rPr lang="fi-FI" sz="1600" dirty="0"/>
              <a:t>B</a:t>
            </a:r>
            <a:r>
              <a:rPr lang="en" sz="1600" dirty="0"/>
              <a:t>vm</a:t>
            </a:r>
            <a:r>
              <a:rPr lang="se-FI" sz="1600" kern="0" dirty="0">
                <a:solidFill>
                  <a:srgbClr val="111111"/>
                </a:solidFill>
                <a:latin typeface="Montserrat" panose="020B0604020202020204" charset="0"/>
              </a:rPr>
              <a:t>:</a:t>
            </a:r>
            <a:r>
              <a:rPr lang="se-FI" sz="1600" kern="0" dirty="0">
                <a:solidFill>
                  <a:srgbClr val="111111"/>
                </a:solidFill>
                <a:latin typeface="Montserrat"/>
              </a:rPr>
              <a:t> Boahtteáigi ja árgga hálddašeapmi</a:t>
            </a:r>
            <a:endParaRPr lang="se-FI" sz="1600" kern="0" dirty="0"/>
          </a:p>
        </p:txBody>
      </p:sp>
    </p:spTree>
    <p:extLst>
      <p:ext uri="{BB962C8B-B14F-4D97-AF65-F5344CB8AC3E}">
        <p14:creationId xmlns:p14="http://schemas.microsoft.com/office/powerpoint/2010/main" val="13661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lstStyle/>
          <a:p>
            <a:r>
              <a:rPr lang="se-FI" dirty="0"/>
              <a:t>Máhcahat</a:t>
            </a:r>
            <a:endParaRPr lang="fi-FI" dirty="0"/>
          </a:p>
        </p:txBody>
      </p:sp>
    </p:spTree>
    <p:extLst>
      <p:ext uri="{BB962C8B-B14F-4D97-AF65-F5344CB8AC3E}">
        <p14:creationId xmlns:p14="http://schemas.microsoft.com/office/powerpoint/2010/main" val="145268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3286125" y="438150"/>
            <a:ext cx="4203862" cy="5511603"/>
          </a:xfrm>
          <a:prstGeom prst="rect">
            <a:avLst/>
          </a:prstGeom>
          <a:noFill/>
          <a:ln>
            <a:noFill/>
          </a:ln>
        </p:spPr>
      </p:pic>
      <p:sp>
        <p:nvSpPr>
          <p:cNvPr id="464" name="Google Shape;464;p12"/>
          <p:cNvSpPr txBox="1"/>
          <p:nvPr/>
        </p:nvSpPr>
        <p:spPr>
          <a:xfrm>
            <a:off x="3328528" y="2920187"/>
            <a:ext cx="4119055" cy="1085973"/>
          </a:xfrm>
          <a:prstGeom prst="rect">
            <a:avLst/>
          </a:prstGeom>
          <a:noFill/>
          <a:ln>
            <a:noFill/>
          </a:ln>
        </p:spPr>
        <p:txBody>
          <a:bodyPr spcFirstLastPara="1" wrap="square" lIns="121900" tIns="121900" rIns="121900" bIns="121900" anchor="t" anchorCtr="0">
            <a:noAutofit/>
          </a:bodyPr>
          <a:lstStyle/>
          <a:p>
            <a:pPr algn="ctr">
              <a:lnSpc>
                <a:spcPct val="115000"/>
              </a:lnSpc>
              <a:spcAft>
                <a:spcPts val="1600"/>
              </a:spcAft>
              <a:buClr>
                <a:schemeClr val="dk1"/>
              </a:buClr>
              <a:buSzPct val="108108"/>
            </a:pPr>
            <a:r>
              <a:rPr lang="en" b="1" dirty="0">
                <a:solidFill>
                  <a:schemeClr val="dk1"/>
                </a:solidFill>
                <a:latin typeface="Montserrat"/>
                <a:ea typeface="Montserrat"/>
                <a:cs typeface="Montserrat"/>
                <a:sym typeface="Montserrat"/>
              </a:rPr>
              <a:t>Giitu go ledjet mielde!</a:t>
            </a:r>
            <a:endParaRPr lang="fi-FI" b="1" dirty="0">
              <a:solidFill>
                <a:schemeClr val="dk1"/>
              </a:solidFill>
              <a:ea typeface="Montserrat"/>
            </a:endParaRPr>
          </a:p>
          <a:p>
            <a:pPr algn="ctr">
              <a:lnSpc>
                <a:spcPct val="114999"/>
              </a:lnSpc>
              <a:spcAft>
                <a:spcPts val="1600"/>
              </a:spcAft>
            </a:pPr>
            <a:r>
              <a:rPr lang="en" b="1" dirty="0">
                <a:solidFill>
                  <a:schemeClr val="dk1"/>
                </a:solidFill>
                <a:latin typeface="Montserrat"/>
                <a:ea typeface="Montserrat"/>
                <a:cs typeface="Montserrat"/>
                <a:sym typeface="Montserrat"/>
              </a:rPr>
              <a:t>💜</a:t>
            </a:r>
            <a:endParaRPr b="1" dirty="0">
              <a:solidFill>
                <a:schemeClr val="dk1"/>
              </a:solidFill>
            </a:endParaRPr>
          </a:p>
        </p:txBody>
      </p:sp>
    </p:spTree>
    <p:extLst>
      <p:ext uri="{BB962C8B-B14F-4D97-AF65-F5344CB8AC3E}">
        <p14:creationId xmlns:p14="http://schemas.microsoft.com/office/powerpoint/2010/main" val="5855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lstStyle/>
          <a:p>
            <a:r>
              <a:rPr lang="fi-FI" dirty="0" err="1"/>
              <a:t>Deaivvadeami</a:t>
            </a:r>
            <a:r>
              <a:rPr lang="fi-FI" dirty="0"/>
              <a:t> </a:t>
            </a:r>
            <a:r>
              <a:rPr lang="fi-FI" dirty="0" err="1"/>
              <a:t>plána</a:t>
            </a:r>
            <a:endParaRPr lang="fi-FI" dirty="0"/>
          </a:p>
        </p:txBody>
      </p:sp>
      <p:sp>
        <p:nvSpPr>
          <p:cNvPr id="3" name="Tekstin paikkamerkki 4"/>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lnSpc>
                <a:spcPct val="150000"/>
              </a:lnSpc>
              <a:buSzPts val="1400"/>
            </a:pPr>
            <a:r>
              <a:rPr lang="se-FI" sz="1600" b="1" kern="0" dirty="0" err="1">
                <a:latin typeface="Montserrat" panose="020B0604020202020204" charset="0"/>
              </a:rPr>
              <a:t>DBM</a:t>
            </a:r>
            <a:r>
              <a:rPr lang="se-FI" sz="1600" kern="0" dirty="0">
                <a:latin typeface="Montserrat" panose="020B0604020202020204" charset="0"/>
              </a:rPr>
              <a:t>		Deaivvadeami plána</a:t>
            </a:r>
          </a:p>
          <a:p>
            <a:pPr defTabSz="1219170">
              <a:lnSpc>
                <a:spcPct val="150000"/>
              </a:lnSpc>
              <a:buSzPts val="1400"/>
            </a:pPr>
            <a:r>
              <a:rPr lang="se-FI" sz="1600" kern="0" dirty="0">
                <a:latin typeface="Montserrat" panose="020B0604020202020204" charset="0"/>
              </a:rPr>
              <a:t>		Orientašuvdna joavkohárjehussii</a:t>
            </a:r>
          </a:p>
          <a:p>
            <a:pPr defTabSz="1219170">
              <a:lnSpc>
                <a:spcPct val="150000"/>
              </a:lnSpc>
              <a:buSzPts val="1400"/>
            </a:pPr>
            <a:r>
              <a:rPr lang="se-FI" sz="1600" kern="0" dirty="0">
                <a:latin typeface="Montserrat" panose="020B0604020202020204" charset="0"/>
              </a:rPr>
              <a:t>		Bargobihtá gieđahallan</a:t>
            </a:r>
          </a:p>
          <a:p>
            <a:pPr defTabSz="1219170">
              <a:lnSpc>
                <a:spcPct val="150000"/>
              </a:lnSpc>
              <a:buSzPts val="1400"/>
            </a:pPr>
            <a:endParaRPr lang="se-FI" sz="1600" kern="0" dirty="0">
              <a:latin typeface="Montserrat" panose="020B0604020202020204" charset="0"/>
            </a:endParaRPr>
          </a:p>
          <a:p>
            <a:pPr defTabSz="1219170">
              <a:lnSpc>
                <a:spcPct val="150000"/>
              </a:lnSpc>
              <a:buSzPts val="1400"/>
            </a:pPr>
            <a:r>
              <a:rPr lang="se-FI" sz="1600" b="1" kern="0" dirty="0" err="1">
                <a:latin typeface="Montserrat" panose="020B0604020202020204" charset="0"/>
              </a:rPr>
              <a:t>DBM</a:t>
            </a:r>
            <a:r>
              <a:rPr lang="se-FI" sz="1600" kern="0" dirty="0">
                <a:latin typeface="Montserrat" panose="020B0604020202020204" charset="0"/>
              </a:rPr>
              <a:t>		Deaivvadeami ulbmil</a:t>
            </a:r>
            <a:endParaRPr lang="se-FI" sz="1600" kern="0" dirty="0">
              <a:latin typeface="Montserrat" panose="020B0604020202020204" charset="0"/>
              <a:cs typeface="Segoe UI"/>
            </a:endParaRPr>
          </a:p>
          <a:p>
            <a:pPr defTabSz="1219170">
              <a:lnSpc>
                <a:spcPct val="150000"/>
              </a:lnSpc>
              <a:buSzPts val="1400"/>
            </a:pPr>
            <a:r>
              <a:rPr lang="se-FI" sz="1600" kern="0" dirty="0">
                <a:latin typeface="Montserrat" panose="020B0604020202020204" charset="0"/>
                <a:cs typeface="Segoe UI"/>
              </a:rPr>
              <a:t>		Beaivvi temá</a:t>
            </a:r>
          </a:p>
          <a:p>
            <a:pPr defTabSz="1219170">
              <a:lnSpc>
                <a:spcPct val="150000"/>
              </a:lnSpc>
              <a:buSzPts val="1400"/>
            </a:pPr>
            <a:r>
              <a:rPr lang="se-FI" sz="1600" kern="0" dirty="0">
                <a:latin typeface="Montserrat" panose="020B0604020202020204" charset="0"/>
                <a:cs typeface="Segoe UI"/>
              </a:rPr>
              <a:t>		Boddu</a:t>
            </a:r>
          </a:p>
          <a:p>
            <a:pPr defTabSz="1219170">
              <a:lnSpc>
                <a:spcPct val="150000"/>
              </a:lnSpc>
              <a:buSzPts val="1400"/>
            </a:pPr>
            <a:r>
              <a:rPr lang="se-FI" sz="1600" kern="0" dirty="0">
                <a:latin typeface="Montserrat" panose="020B0604020202020204" charset="0"/>
                <a:cs typeface="Segoe UI"/>
              </a:rPr>
              <a:t>		Ovttas ságastallan</a:t>
            </a:r>
          </a:p>
          <a:p>
            <a:pPr defTabSz="1219170">
              <a:lnSpc>
                <a:spcPct val="150000"/>
              </a:lnSpc>
              <a:buSzPts val="1400"/>
            </a:pPr>
            <a:endParaRPr lang="se-FI" sz="1600" kern="0" dirty="0">
              <a:latin typeface="Montserrat" panose="020B0604020202020204" charset="0"/>
            </a:endParaRPr>
          </a:p>
          <a:p>
            <a:pPr defTabSz="1219170">
              <a:lnSpc>
                <a:spcPct val="150000"/>
              </a:lnSpc>
              <a:buSzPts val="1400"/>
            </a:pPr>
            <a:r>
              <a:rPr lang="se-FI" sz="1600" b="1" kern="0" dirty="0" err="1">
                <a:latin typeface="Montserrat" panose="020B0604020202020204" charset="0"/>
              </a:rPr>
              <a:t>DBM</a:t>
            </a:r>
            <a:r>
              <a:rPr lang="se-FI" sz="1600" kern="0" dirty="0">
                <a:latin typeface="Montserrat" panose="020B0604020202020204" charset="0"/>
              </a:rPr>
              <a:t>		Joatkin ja bargobihttá</a:t>
            </a:r>
          </a:p>
          <a:p>
            <a:pPr defTabSz="1219170">
              <a:lnSpc>
                <a:spcPct val="150000"/>
              </a:lnSpc>
              <a:buSzPts val="1400"/>
            </a:pPr>
            <a:r>
              <a:rPr lang="se-FI" sz="1600" kern="0" dirty="0">
                <a:latin typeface="Montserrat" panose="020B0604020202020204" charset="0"/>
              </a:rPr>
              <a:t>		Máhcahat</a:t>
            </a:r>
          </a:p>
        </p:txBody>
      </p:sp>
    </p:spTree>
    <p:extLst>
      <p:ext uri="{BB962C8B-B14F-4D97-AF65-F5344CB8AC3E}">
        <p14:creationId xmlns:p14="http://schemas.microsoft.com/office/powerpoint/2010/main" val="13488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E1BE19-08BE-1A05-86CD-F1DEC5F7C740}"/>
              </a:ext>
            </a:extLst>
          </p:cNvPr>
          <p:cNvSpPr>
            <a:spLocks noGrp="1"/>
          </p:cNvSpPr>
          <p:nvPr>
            <p:ph type="title"/>
          </p:nvPr>
        </p:nvSpPr>
        <p:spPr/>
        <p:txBody>
          <a:bodyPr/>
          <a:lstStyle/>
          <a:p>
            <a:r>
              <a:rPr lang="fi-FI" dirty="0" err="1"/>
              <a:t>Orientašuvdna</a:t>
            </a:r>
            <a:r>
              <a:rPr lang="fi-FI" dirty="0"/>
              <a:t> </a:t>
            </a:r>
            <a:r>
              <a:rPr lang="fi-FI" dirty="0" err="1"/>
              <a:t>joavkohárjehussii</a:t>
            </a:r>
            <a:endParaRPr lang="fi-FI" dirty="0"/>
          </a:p>
        </p:txBody>
      </p:sp>
      <p:sp>
        <p:nvSpPr>
          <p:cNvPr id="4" name="Google Shape;389;p50">
            <a:extLst>
              <a:ext uri="{FF2B5EF4-FFF2-40B4-BE49-F238E27FC236}">
                <a16:creationId xmlns:a16="http://schemas.microsoft.com/office/drawing/2014/main" id="{75EC0E82-1F72-2A39-F238-7CB1811F4BE9}"/>
              </a:ext>
            </a:extLst>
          </p:cNvPr>
          <p:cNvSpPr/>
          <p:nvPr/>
        </p:nvSpPr>
        <p:spPr>
          <a:xfrm>
            <a:off x="9123527" y="3102224"/>
            <a:ext cx="1838239" cy="1214107"/>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lang="fi-FI" sz="1200" kern="0">
              <a:solidFill>
                <a:srgbClr val="FF0000"/>
              </a:solidFill>
              <a:latin typeface="Calibri"/>
              <a:ea typeface="Calibri"/>
              <a:cs typeface="Calibri"/>
              <a:sym typeface="Arial"/>
            </a:endParaRPr>
          </a:p>
          <a:p>
            <a:pPr algn="ctr" defTabSz="1219170">
              <a:buClr>
                <a:srgbClr val="000000"/>
              </a:buClr>
              <a:defRPr/>
            </a:pPr>
            <a:endParaRPr lang="fi-FI" sz="1200" kern="0">
              <a:solidFill>
                <a:srgbClr val="FF0000"/>
              </a:solidFill>
              <a:latin typeface="Calibri"/>
              <a:cs typeface="Calibri"/>
              <a:sym typeface="Arial"/>
            </a:endParaRPr>
          </a:p>
        </p:txBody>
      </p:sp>
      <p:sp>
        <p:nvSpPr>
          <p:cNvPr id="5" name="Google Shape;390;p50">
            <a:extLst>
              <a:ext uri="{FF2B5EF4-FFF2-40B4-BE49-F238E27FC236}">
                <a16:creationId xmlns:a16="http://schemas.microsoft.com/office/drawing/2014/main" id="{73ADDC2D-D61C-2E05-E491-3875340E1BEA}"/>
              </a:ext>
            </a:extLst>
          </p:cNvPr>
          <p:cNvSpPr/>
          <p:nvPr/>
        </p:nvSpPr>
        <p:spPr>
          <a:xfrm>
            <a:off x="7416462" y="3104365"/>
            <a:ext cx="1895724" cy="1218971"/>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6" name="Google Shape;391;p50">
            <a:extLst>
              <a:ext uri="{FF2B5EF4-FFF2-40B4-BE49-F238E27FC236}">
                <a16:creationId xmlns:a16="http://schemas.microsoft.com/office/drawing/2014/main" id="{AD06913D-12F2-E892-951E-B4A09CE7ADE8}"/>
              </a:ext>
            </a:extLst>
          </p:cNvPr>
          <p:cNvSpPr/>
          <p:nvPr/>
        </p:nvSpPr>
        <p:spPr>
          <a:xfrm>
            <a:off x="5715647" y="3101871"/>
            <a:ext cx="1938263" cy="1203264"/>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7" name="Google Shape;392;p50">
            <a:extLst>
              <a:ext uri="{FF2B5EF4-FFF2-40B4-BE49-F238E27FC236}">
                <a16:creationId xmlns:a16="http://schemas.microsoft.com/office/drawing/2014/main" id="{01A7BB6B-3887-1B6B-D525-ACB74673492E}"/>
              </a:ext>
            </a:extLst>
          </p:cNvPr>
          <p:cNvSpPr/>
          <p:nvPr/>
        </p:nvSpPr>
        <p:spPr>
          <a:xfrm>
            <a:off x="4048911" y="3102974"/>
            <a:ext cx="1927887" cy="1215813"/>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8" name="Google Shape;393;p50">
            <a:extLst>
              <a:ext uri="{FF2B5EF4-FFF2-40B4-BE49-F238E27FC236}">
                <a16:creationId xmlns:a16="http://schemas.microsoft.com/office/drawing/2014/main" id="{B1D28C65-48BE-E10F-DFB3-C1E5A04F3689}"/>
              </a:ext>
            </a:extLst>
          </p:cNvPr>
          <p:cNvSpPr/>
          <p:nvPr/>
        </p:nvSpPr>
        <p:spPr>
          <a:xfrm>
            <a:off x="2219427" y="3101703"/>
            <a:ext cx="2021856" cy="1204860"/>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9" name="Google Shape;394;p50">
            <a:extLst>
              <a:ext uri="{FF2B5EF4-FFF2-40B4-BE49-F238E27FC236}">
                <a16:creationId xmlns:a16="http://schemas.microsoft.com/office/drawing/2014/main" id="{68EE9421-5429-EEA3-2675-D3864DD9D146}"/>
              </a:ext>
            </a:extLst>
          </p:cNvPr>
          <p:cNvSpPr/>
          <p:nvPr/>
        </p:nvSpPr>
        <p:spPr>
          <a:xfrm>
            <a:off x="820467" y="3101701"/>
            <a:ext cx="1674127" cy="1213155"/>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8FE69942-B13D-6174-BF2F-FDCF156F9A88}"/>
              </a:ext>
            </a:extLst>
          </p:cNvPr>
          <p:cNvSpPr txBox="1"/>
          <p:nvPr/>
        </p:nvSpPr>
        <p:spPr>
          <a:xfrm>
            <a:off x="2571231" y="3420278"/>
            <a:ext cx="172703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dirty="0">
                <a:solidFill>
                  <a:srgbClr val="FFFFFF"/>
                </a:solidFill>
                <a:latin typeface="Montserrat"/>
                <a:ea typeface="Montserrat"/>
                <a:cs typeface="Montserrat"/>
                <a:sym typeface="Montserrat"/>
              </a:rPr>
              <a:t>DOVDDUID DÁIDDUT JA IEŠDOVDAMUŠ</a:t>
            </a:r>
            <a:endParaRPr lang="fi-FI" sz="1067" b="1" kern="0" dirty="0">
              <a:solidFill>
                <a:srgbClr val="FFFFFF"/>
              </a:solidFill>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4E2A7A88-B6CF-1E3A-AA34-863EA94E0F84}"/>
              </a:ext>
            </a:extLst>
          </p:cNvPr>
          <p:cNvSpPr txBox="1"/>
          <p:nvPr/>
        </p:nvSpPr>
        <p:spPr>
          <a:xfrm>
            <a:off x="4242826" y="3421515"/>
            <a:ext cx="1692111"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dirty="0">
                <a:solidFill>
                  <a:srgbClr val="FFFFFF"/>
                </a:solidFill>
                <a:latin typeface="Montserrat"/>
                <a:cs typeface="Arial"/>
                <a:sym typeface="Montserrat"/>
              </a:rPr>
              <a:t>IEŽAS DOAIMMA STIVREN JA VUOGIT ÁRGGA VÁRÁS</a:t>
            </a:r>
            <a:endParaRPr lang="fi-FI" sz="1867" b="1" kern="0" dirty="0">
              <a:solidFill>
                <a:srgbClr val="FFFFFF"/>
              </a:solidFill>
              <a:latin typeface="Arial"/>
              <a:cs typeface="Arial"/>
              <a:sym typeface="Arial"/>
            </a:endParaRPr>
          </a:p>
        </p:txBody>
      </p:sp>
      <p:sp>
        <p:nvSpPr>
          <p:cNvPr id="12" name="Google Shape;397;p50">
            <a:extLst>
              <a:ext uri="{FF2B5EF4-FFF2-40B4-BE49-F238E27FC236}">
                <a16:creationId xmlns:a16="http://schemas.microsoft.com/office/drawing/2014/main" id="{A9D0D71A-5BE8-B35B-1316-2194860C5380}"/>
              </a:ext>
            </a:extLst>
          </p:cNvPr>
          <p:cNvSpPr txBox="1"/>
          <p:nvPr/>
        </p:nvSpPr>
        <p:spPr>
          <a:xfrm>
            <a:off x="7730545" y="3265677"/>
            <a:ext cx="1570675" cy="862041"/>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dirty="0">
                <a:solidFill>
                  <a:srgbClr val="FFFFFF"/>
                </a:solidFill>
                <a:latin typeface="Montserrat"/>
                <a:cs typeface="Arial"/>
                <a:sym typeface="Arial"/>
              </a:rPr>
              <a:t>SOSIÁLA GASKAVUOĐAT JA VUORROVÁIKKUHUS</a:t>
            </a:r>
          </a:p>
        </p:txBody>
      </p:sp>
      <p:sp>
        <p:nvSpPr>
          <p:cNvPr id="13" name="Google Shape;400;p50">
            <a:extLst>
              <a:ext uri="{FF2B5EF4-FFF2-40B4-BE49-F238E27FC236}">
                <a16:creationId xmlns:a16="http://schemas.microsoft.com/office/drawing/2014/main" id="{5A21F15A-5214-1D87-EBBB-512342A26F55}"/>
              </a:ext>
            </a:extLst>
          </p:cNvPr>
          <p:cNvSpPr txBox="1"/>
          <p:nvPr/>
        </p:nvSpPr>
        <p:spPr>
          <a:xfrm>
            <a:off x="826242" y="3313551"/>
            <a:ext cx="1573089" cy="779903"/>
          </a:xfrm>
          <a:prstGeom prst="rect">
            <a:avLst/>
          </a:prstGeom>
          <a:noFill/>
          <a:ln>
            <a:noFill/>
          </a:ln>
        </p:spPr>
        <p:txBody>
          <a:bodyPr spcFirstLastPara="1" wrap="square" lIns="121900" tIns="60933" rIns="121900" bIns="60933" anchor="ctr" anchorCtr="0">
            <a:spAutoFit/>
          </a:bodyPr>
          <a:lstStyle/>
          <a:p>
            <a:pPr defTabSz="1219170">
              <a:buClr>
                <a:srgbClr val="000000"/>
              </a:buClr>
              <a:defRPr/>
            </a:pPr>
            <a:r>
              <a:rPr lang="fi-FI" sz="1067" b="1" kern="0" dirty="0">
                <a:solidFill>
                  <a:srgbClr val="FFFFFF"/>
                </a:solidFill>
                <a:latin typeface="Montserrat"/>
                <a:ea typeface="Montserrat"/>
                <a:cs typeface="Montserrat"/>
                <a:sym typeface="Montserrat"/>
              </a:rPr>
              <a:t>MII LEA DOAIBMANÁKCA JA MO DAT OIDNO MUS?</a:t>
            </a:r>
          </a:p>
        </p:txBody>
      </p:sp>
      <p:sp>
        <p:nvSpPr>
          <p:cNvPr id="14" name="Google Shape;401;p50">
            <a:extLst>
              <a:ext uri="{FF2B5EF4-FFF2-40B4-BE49-F238E27FC236}">
                <a16:creationId xmlns:a16="http://schemas.microsoft.com/office/drawing/2014/main" id="{D5A5B8E5-77ED-DC7C-6080-EAC21D044150}"/>
              </a:ext>
            </a:extLst>
          </p:cNvPr>
          <p:cNvSpPr txBox="1"/>
          <p:nvPr/>
        </p:nvSpPr>
        <p:spPr>
          <a:xfrm>
            <a:off x="605306" y="44960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D9970DB3-3E13-D96C-9818-10CD15AC162B}"/>
              </a:ext>
            </a:extLst>
          </p:cNvPr>
          <p:cNvPicPr preferRelativeResize="0"/>
          <p:nvPr/>
        </p:nvPicPr>
        <p:blipFill rotWithShape="1">
          <a:blip r:embed="rId2">
            <a:alphaModFix/>
          </a:blip>
          <a:srcRect/>
          <a:stretch/>
        </p:blipFill>
        <p:spPr>
          <a:xfrm>
            <a:off x="1583468" y="4455957"/>
            <a:ext cx="351611" cy="351611"/>
          </a:xfrm>
          <a:prstGeom prst="rect">
            <a:avLst/>
          </a:prstGeom>
          <a:noFill/>
          <a:ln>
            <a:noFill/>
          </a:ln>
        </p:spPr>
      </p:pic>
      <p:sp>
        <p:nvSpPr>
          <p:cNvPr id="16" name="Google Shape;416;p50">
            <a:extLst>
              <a:ext uri="{FF2B5EF4-FFF2-40B4-BE49-F238E27FC236}">
                <a16:creationId xmlns:a16="http://schemas.microsoft.com/office/drawing/2014/main" id="{D8A1E5D4-F115-A0FD-124B-A5CC598B3E32}"/>
              </a:ext>
            </a:extLst>
          </p:cNvPr>
          <p:cNvSpPr txBox="1"/>
          <p:nvPr/>
        </p:nvSpPr>
        <p:spPr>
          <a:xfrm>
            <a:off x="9312185" y="5791242"/>
            <a:ext cx="1857360" cy="276944"/>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 sz="1000" kern="0" dirty="0">
                <a:solidFill>
                  <a:srgbClr val="1C1C1C"/>
                </a:solidFill>
                <a:latin typeface="Montserrat"/>
                <a:ea typeface="Montserrat"/>
                <a:cs typeface="Montserrat"/>
                <a:sym typeface="Montserrat"/>
              </a:rPr>
              <a:t>= Joavku čoahkkana</a:t>
            </a:r>
            <a:endParaRPr lang="en" sz="1000" kern="0" dirty="0">
              <a:solidFill>
                <a:srgbClr val="1C1C1C"/>
              </a:solidFill>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57952C24-E126-F5EE-EA7F-84812488FE6E}"/>
              </a:ext>
            </a:extLst>
          </p:cNvPr>
          <p:cNvPicPr preferRelativeResize="0"/>
          <p:nvPr/>
        </p:nvPicPr>
        <p:blipFill rotWithShape="1">
          <a:blip r:embed="rId2">
            <a:alphaModFix/>
          </a:blip>
          <a:srcRect/>
          <a:stretch/>
        </p:blipFill>
        <p:spPr>
          <a:xfrm>
            <a:off x="9089895" y="5754737"/>
            <a:ext cx="351611" cy="351611"/>
          </a:xfrm>
          <a:prstGeom prst="rect">
            <a:avLst/>
          </a:prstGeom>
          <a:noFill/>
          <a:ln>
            <a:noFill/>
          </a:ln>
        </p:spPr>
      </p:pic>
      <p:sp>
        <p:nvSpPr>
          <p:cNvPr id="18" name="Google Shape;396;p50">
            <a:extLst>
              <a:ext uri="{FF2B5EF4-FFF2-40B4-BE49-F238E27FC236}">
                <a16:creationId xmlns:a16="http://schemas.microsoft.com/office/drawing/2014/main" id="{C9700181-3261-08AB-A24C-5573CEB3CDBF}"/>
              </a:ext>
            </a:extLst>
          </p:cNvPr>
          <p:cNvSpPr txBox="1"/>
          <p:nvPr/>
        </p:nvSpPr>
        <p:spPr>
          <a:xfrm>
            <a:off x="5972387" y="3421483"/>
            <a:ext cx="1677072" cy="714244"/>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dirty="0">
                <a:solidFill>
                  <a:srgbClr val="FFFFFF"/>
                </a:solidFill>
                <a:latin typeface="Montserrat"/>
                <a:cs typeface="Arial"/>
                <a:sym typeface="Montserrat"/>
              </a:rPr>
              <a:t>NOAĐUHUVVAN, NANA BEALIT JA NÁVCCAT</a:t>
            </a:r>
            <a:endParaRPr lang="fi-FI" sz="1867" b="1" kern="0" dirty="0">
              <a:solidFill>
                <a:srgbClr val="FFFFFF"/>
              </a:solidFill>
              <a:latin typeface="Arial"/>
              <a:cs typeface="Arial"/>
              <a:sym typeface="Arial"/>
            </a:endParaRPr>
          </a:p>
          <a:p>
            <a:pPr defTabSz="1219170">
              <a:lnSpc>
                <a:spcPct val="90000"/>
              </a:lnSpc>
              <a:buClr>
                <a:srgbClr val="000000"/>
              </a:buClr>
              <a:defRPr/>
            </a:pPr>
            <a:endParaRPr lang="en" sz="1067" kern="0" dirty="0">
              <a:solidFill>
                <a:srgbClr val="FF0000"/>
              </a:solidFill>
              <a:latin typeface="Montserrat"/>
              <a:cs typeface="Arial"/>
              <a:sym typeface="Arial"/>
            </a:endParaRPr>
          </a:p>
        </p:txBody>
      </p:sp>
      <p:sp>
        <p:nvSpPr>
          <p:cNvPr id="19" name="Tekstiruutu 18">
            <a:extLst>
              <a:ext uri="{FF2B5EF4-FFF2-40B4-BE49-F238E27FC236}">
                <a16:creationId xmlns:a16="http://schemas.microsoft.com/office/drawing/2014/main" id="{B03A1EC3-E38F-EEA1-7E1A-69713A46028F}"/>
              </a:ext>
            </a:extLst>
          </p:cNvPr>
          <p:cNvSpPr txBox="1"/>
          <p:nvPr/>
        </p:nvSpPr>
        <p:spPr>
          <a:xfrm>
            <a:off x="9312186" y="3400405"/>
            <a:ext cx="1483895" cy="615746"/>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defTabSz="1219170">
              <a:buClr>
                <a:srgbClr val="000000"/>
              </a:buClr>
              <a:defRPr/>
            </a:pPr>
            <a:r>
              <a:rPr lang="fi-FI" sz="1067" b="1" kern="0" dirty="0">
                <a:solidFill>
                  <a:srgbClr val="FFFFFF"/>
                </a:solidFill>
                <a:latin typeface="Montserrat"/>
                <a:cs typeface="Calibri"/>
                <a:sym typeface="Arial"/>
              </a:rPr>
              <a:t>BOAHTTEÁIGI JA ÁRGGA HÁLDDAŠEAPMI</a:t>
            </a:r>
          </a:p>
        </p:txBody>
      </p:sp>
      <p:sp>
        <p:nvSpPr>
          <p:cNvPr id="20" name="Google Shape;401;p50">
            <a:extLst>
              <a:ext uri="{FF2B5EF4-FFF2-40B4-BE49-F238E27FC236}">
                <a16:creationId xmlns:a16="http://schemas.microsoft.com/office/drawing/2014/main" id="{A57ED20D-ED23-2780-77F8-E64FC3F11F60}"/>
              </a:ext>
            </a:extLst>
          </p:cNvPr>
          <p:cNvSpPr txBox="1"/>
          <p:nvPr/>
        </p:nvSpPr>
        <p:spPr>
          <a:xfrm>
            <a:off x="9089896" y="449326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1" name="Google Shape;408;p50" descr="Johtajisto tasaisella täytöllä">
            <a:extLst>
              <a:ext uri="{FF2B5EF4-FFF2-40B4-BE49-F238E27FC236}">
                <a16:creationId xmlns:a16="http://schemas.microsoft.com/office/drawing/2014/main" id="{A3B57C0D-0691-5A84-995C-0EFF8B9CB583}"/>
              </a:ext>
            </a:extLst>
          </p:cNvPr>
          <p:cNvPicPr preferRelativeResize="0"/>
          <p:nvPr/>
        </p:nvPicPr>
        <p:blipFill rotWithShape="1">
          <a:blip r:embed="rId2">
            <a:alphaModFix/>
          </a:blip>
          <a:srcRect/>
          <a:stretch/>
        </p:blipFill>
        <p:spPr>
          <a:xfrm>
            <a:off x="10042645" y="4441912"/>
            <a:ext cx="351611" cy="351611"/>
          </a:xfrm>
          <a:prstGeom prst="rect">
            <a:avLst/>
          </a:prstGeom>
          <a:noFill/>
          <a:ln>
            <a:noFill/>
          </a:ln>
        </p:spPr>
      </p:pic>
      <p:sp>
        <p:nvSpPr>
          <p:cNvPr id="22" name="Google Shape;401;p50">
            <a:extLst>
              <a:ext uri="{FF2B5EF4-FFF2-40B4-BE49-F238E27FC236}">
                <a16:creationId xmlns:a16="http://schemas.microsoft.com/office/drawing/2014/main" id="{97C58372-F2C7-7EC3-4139-25856D276D0C}"/>
              </a:ext>
            </a:extLst>
          </p:cNvPr>
          <p:cNvSpPr txBox="1"/>
          <p:nvPr/>
        </p:nvSpPr>
        <p:spPr>
          <a:xfrm>
            <a:off x="7456312" y="4483881"/>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3" name="Google Shape;408;p50" descr="Johtajisto tasaisella täytöllä">
            <a:extLst>
              <a:ext uri="{FF2B5EF4-FFF2-40B4-BE49-F238E27FC236}">
                <a16:creationId xmlns:a16="http://schemas.microsoft.com/office/drawing/2014/main" id="{383735E6-A507-4716-4F66-965FA53F926E}"/>
              </a:ext>
            </a:extLst>
          </p:cNvPr>
          <p:cNvPicPr preferRelativeResize="0"/>
          <p:nvPr/>
        </p:nvPicPr>
        <p:blipFill rotWithShape="1">
          <a:blip r:embed="rId2">
            <a:alphaModFix/>
          </a:blip>
          <a:srcRect/>
          <a:stretch/>
        </p:blipFill>
        <p:spPr>
          <a:xfrm>
            <a:off x="8457125" y="4454137"/>
            <a:ext cx="351611" cy="351611"/>
          </a:xfrm>
          <a:prstGeom prst="rect">
            <a:avLst/>
          </a:prstGeom>
          <a:noFill/>
          <a:ln>
            <a:noFill/>
          </a:ln>
        </p:spPr>
      </p:pic>
      <p:sp>
        <p:nvSpPr>
          <p:cNvPr id="24" name="Google Shape;401;p50">
            <a:extLst>
              <a:ext uri="{FF2B5EF4-FFF2-40B4-BE49-F238E27FC236}">
                <a16:creationId xmlns:a16="http://schemas.microsoft.com/office/drawing/2014/main" id="{DFCD5C40-B9E2-5A39-19F1-FCEC914CD3CA}"/>
              </a:ext>
            </a:extLst>
          </p:cNvPr>
          <p:cNvSpPr txBox="1"/>
          <p:nvPr/>
        </p:nvSpPr>
        <p:spPr>
          <a:xfrm>
            <a:off x="5711905" y="449144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5" name="Google Shape;408;p50" descr="Johtajisto tasaisella täytöllä">
            <a:extLst>
              <a:ext uri="{FF2B5EF4-FFF2-40B4-BE49-F238E27FC236}">
                <a16:creationId xmlns:a16="http://schemas.microsoft.com/office/drawing/2014/main" id="{09D05929-6639-7FB1-5354-26233F514EF9}"/>
              </a:ext>
            </a:extLst>
          </p:cNvPr>
          <p:cNvPicPr preferRelativeResize="0"/>
          <p:nvPr/>
        </p:nvPicPr>
        <p:blipFill rotWithShape="1">
          <a:blip r:embed="rId2">
            <a:alphaModFix/>
          </a:blip>
          <a:srcRect/>
          <a:stretch/>
        </p:blipFill>
        <p:spPr>
          <a:xfrm>
            <a:off x="6684777" y="4462964"/>
            <a:ext cx="351611" cy="351611"/>
          </a:xfrm>
          <a:prstGeom prst="rect">
            <a:avLst/>
          </a:prstGeom>
          <a:noFill/>
          <a:ln>
            <a:noFill/>
          </a:ln>
        </p:spPr>
      </p:pic>
      <p:sp>
        <p:nvSpPr>
          <p:cNvPr id="26" name="Google Shape;401;p50">
            <a:extLst>
              <a:ext uri="{FF2B5EF4-FFF2-40B4-BE49-F238E27FC236}">
                <a16:creationId xmlns:a16="http://schemas.microsoft.com/office/drawing/2014/main" id="{07A88FE8-E710-DC4A-1DDF-81402194F5B1}"/>
              </a:ext>
            </a:extLst>
          </p:cNvPr>
          <p:cNvSpPr txBox="1"/>
          <p:nvPr/>
        </p:nvSpPr>
        <p:spPr>
          <a:xfrm>
            <a:off x="3967498" y="4494790"/>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sz="1867" kern="0" dirty="0">
              <a:solidFill>
                <a:srgbClr val="000000"/>
              </a:solidFill>
              <a:latin typeface="Arial"/>
              <a:cs typeface="Arial"/>
              <a:sym typeface="Arial"/>
            </a:endParaRPr>
          </a:p>
        </p:txBody>
      </p:sp>
      <p:pic>
        <p:nvPicPr>
          <p:cNvPr id="27" name="Google Shape;408;p50" descr="Johtajisto tasaisella täytöllä">
            <a:extLst>
              <a:ext uri="{FF2B5EF4-FFF2-40B4-BE49-F238E27FC236}">
                <a16:creationId xmlns:a16="http://schemas.microsoft.com/office/drawing/2014/main" id="{5844EB70-8C44-D5F2-ADD9-F3E6F78AF5C8}"/>
              </a:ext>
            </a:extLst>
          </p:cNvPr>
          <p:cNvPicPr preferRelativeResize="0"/>
          <p:nvPr/>
        </p:nvPicPr>
        <p:blipFill rotWithShape="1">
          <a:blip r:embed="rId2">
            <a:alphaModFix/>
          </a:blip>
          <a:srcRect/>
          <a:stretch/>
        </p:blipFill>
        <p:spPr>
          <a:xfrm>
            <a:off x="4916677" y="4454137"/>
            <a:ext cx="351611" cy="351611"/>
          </a:xfrm>
          <a:prstGeom prst="rect">
            <a:avLst/>
          </a:prstGeom>
          <a:noFill/>
          <a:ln>
            <a:noFill/>
          </a:ln>
        </p:spPr>
      </p:pic>
      <p:sp>
        <p:nvSpPr>
          <p:cNvPr id="28" name="Google Shape;401;p50">
            <a:extLst>
              <a:ext uri="{FF2B5EF4-FFF2-40B4-BE49-F238E27FC236}">
                <a16:creationId xmlns:a16="http://schemas.microsoft.com/office/drawing/2014/main" id="{1B5F7DC3-F550-3A26-BCD3-82310064418A}"/>
              </a:ext>
            </a:extLst>
          </p:cNvPr>
          <p:cNvSpPr txBox="1"/>
          <p:nvPr/>
        </p:nvSpPr>
        <p:spPr>
          <a:xfrm>
            <a:off x="2282228" y="44916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9" name="Google Shape;408;p50" descr="Johtajisto tasaisella täytöllä">
            <a:extLst>
              <a:ext uri="{FF2B5EF4-FFF2-40B4-BE49-F238E27FC236}">
                <a16:creationId xmlns:a16="http://schemas.microsoft.com/office/drawing/2014/main" id="{2EB21022-1213-4641-425E-F3F4F884FB37}"/>
              </a:ext>
            </a:extLst>
          </p:cNvPr>
          <p:cNvPicPr preferRelativeResize="0"/>
          <p:nvPr/>
        </p:nvPicPr>
        <p:blipFill rotWithShape="1">
          <a:blip r:embed="rId2">
            <a:alphaModFix/>
          </a:blip>
          <a:srcRect/>
          <a:stretch/>
        </p:blipFill>
        <p:spPr>
          <a:xfrm>
            <a:off x="3260181" y="4441912"/>
            <a:ext cx="351611" cy="351611"/>
          </a:xfrm>
          <a:prstGeom prst="rect">
            <a:avLst/>
          </a:prstGeom>
          <a:noFill/>
          <a:ln>
            <a:noFill/>
          </a:ln>
        </p:spPr>
      </p:pic>
      <p:sp>
        <p:nvSpPr>
          <p:cNvPr id="30" name="Google Shape;302;p41">
            <a:extLst>
              <a:ext uri="{FF2B5EF4-FFF2-40B4-BE49-F238E27FC236}">
                <a16:creationId xmlns:a16="http://schemas.microsoft.com/office/drawing/2014/main" id="{C7944D97-F0E3-BF1C-BF5F-D37AA959918F}"/>
              </a:ext>
            </a:extLst>
          </p:cNvPr>
          <p:cNvSpPr txBox="1">
            <a:spLocks/>
          </p:cNvSpPr>
          <p:nvPr/>
        </p:nvSpPr>
        <p:spPr>
          <a:xfrm>
            <a:off x="605306" y="1868042"/>
            <a:ext cx="10271320" cy="98785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defTabSz="1219170">
              <a:buClr>
                <a:srgbClr val="000000"/>
              </a:buClr>
              <a:buNone/>
            </a:pPr>
            <a:r>
              <a:rPr lang="se-FI" sz="1600" kern="0" dirty="0">
                <a:solidFill>
                  <a:srgbClr val="000000"/>
                </a:solidFill>
              </a:rPr>
              <a:t>Joavkku dárkkuhus ja ulbmil lea oassálasti doaibmanávcca ja árgga doarjun vuollegis </a:t>
            </a:r>
            <a:r>
              <a:rPr lang="se-FI" sz="1600" kern="0" dirty="0" err="1">
                <a:solidFill>
                  <a:srgbClr val="000000"/>
                </a:solidFill>
              </a:rPr>
              <a:t>sealmmáin</a:t>
            </a:r>
            <a:r>
              <a:rPr lang="se-FI" sz="1600" kern="0" dirty="0">
                <a:solidFill>
                  <a:srgbClr val="000000"/>
                </a:solidFill>
              </a:rPr>
              <a:t> ja maiddái dahkat vejolažžan, ahte beassá deaivat ja oažžut veardásašdoarjaga.</a:t>
            </a:r>
            <a:endParaRPr lang="se-FI" sz="1600" kern="0" dirty="0">
              <a:solidFill>
                <a:srgbClr val="000000"/>
              </a:solidFill>
              <a:latin typeface="Montserrat" panose="020B0604020202020204" charset="0"/>
              <a:ea typeface="Arial"/>
              <a:cs typeface="Arial"/>
              <a:sym typeface="Arial"/>
            </a:endParaRPr>
          </a:p>
        </p:txBody>
      </p:sp>
      <p:sp>
        <p:nvSpPr>
          <p:cNvPr id="31" name="Kertaa 1">
            <a:extLst>
              <a:ext uri="{FF2B5EF4-FFF2-40B4-BE49-F238E27FC236}">
                <a16:creationId xmlns:a16="http://schemas.microsoft.com/office/drawing/2014/main" id="{C3B6B4B8-2F21-81D3-CA70-18ACCCBE7D8A}"/>
              </a:ext>
            </a:extLst>
          </p:cNvPr>
          <p:cNvSpPr/>
          <p:nvPr/>
        </p:nvSpPr>
        <p:spPr>
          <a:xfrm>
            <a:off x="777124" y="2954230"/>
            <a:ext cx="1578864" cy="1483551"/>
          </a:xfrm>
          <a:prstGeom prst="mathMultiply">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i-FI" sz="1867" kern="0">
              <a:solidFill>
                <a:srgbClr val="FFFFFF"/>
              </a:solidFill>
              <a:latin typeface="Arial"/>
              <a:sym typeface="Arial"/>
            </a:endParaRPr>
          </a:p>
        </p:txBody>
      </p:sp>
    </p:spTree>
    <p:extLst>
      <p:ext uri="{BB962C8B-B14F-4D97-AF65-F5344CB8AC3E}">
        <p14:creationId xmlns:p14="http://schemas.microsoft.com/office/powerpoint/2010/main" val="115829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E83FB-F968-020C-212C-2CCCA5035E70}"/>
              </a:ext>
            </a:extLst>
          </p:cNvPr>
          <p:cNvSpPr>
            <a:spLocks noGrp="1"/>
          </p:cNvSpPr>
          <p:nvPr>
            <p:ph type="title"/>
          </p:nvPr>
        </p:nvSpPr>
        <p:spPr/>
        <p:txBody>
          <a:bodyPr/>
          <a:lstStyle/>
          <a:p>
            <a:r>
              <a:rPr lang="en" dirty="0"/>
              <a:t>Orientašuvdna joavkohárjehussii</a:t>
            </a:r>
            <a:endParaRPr lang="fi-FI" dirty="0"/>
          </a:p>
        </p:txBody>
      </p:sp>
      <p:sp>
        <p:nvSpPr>
          <p:cNvPr id="4" name="Tekstin paikkamerkki 1">
            <a:extLst>
              <a:ext uri="{FF2B5EF4-FFF2-40B4-BE49-F238E27FC236}">
                <a16:creationId xmlns:a16="http://schemas.microsoft.com/office/drawing/2014/main" id="{BDB7EBB7-5F26-0FAF-5B2A-116788320018}"/>
              </a:ext>
            </a:extLst>
          </p:cNvPr>
          <p:cNvSpPr>
            <a:spLocks noGrp="1"/>
          </p:cNvSpPr>
          <p:nvPr>
            <p:ph type="body" idx="1"/>
          </p:nvPr>
        </p:nvSpPr>
        <p:spPr>
          <a:xfrm>
            <a:off x="6096134" y="1989261"/>
            <a:ext cx="4352149" cy="3300783"/>
          </a:xfrm>
          <a:ln w="28575">
            <a:solidFill>
              <a:schemeClr val="tx1"/>
            </a:solidFill>
          </a:ln>
        </p:spPr>
        <p:txBody>
          <a:bodyPr>
            <a:normAutofit fontScale="92500" lnSpcReduction="10000"/>
          </a:bodyPr>
          <a:lstStyle/>
          <a:p>
            <a:pPr marL="0" indent="0">
              <a:buNone/>
            </a:pPr>
            <a:r>
              <a:rPr lang="se-FI" sz="2000" b="1" dirty="0"/>
              <a:t>Mii doahttalit joavkkus</a:t>
            </a:r>
          </a:p>
          <a:p>
            <a:pPr marL="0" indent="0">
              <a:buNone/>
            </a:pPr>
            <a:r>
              <a:rPr lang="se-FI" sz="2000" b="1" dirty="0"/>
              <a:t>dorvvolaš saji prinsihpaid:</a:t>
            </a:r>
          </a:p>
          <a:p>
            <a:pPr marL="0" indent="0">
              <a:buNone/>
            </a:pPr>
            <a:endParaRPr lang="se-FI" sz="2000" b="1" dirty="0"/>
          </a:p>
          <a:p>
            <a:pPr marL="0" indent="0">
              <a:buNone/>
            </a:pPr>
            <a:r>
              <a:rPr lang="se-FI" sz="2000" dirty="0"/>
              <a:t>❤ Gudnejahtte earáid</a:t>
            </a:r>
          </a:p>
          <a:p>
            <a:pPr marL="0" indent="0">
              <a:buNone/>
            </a:pPr>
            <a:r>
              <a:rPr lang="se-FI" sz="2000" dirty="0"/>
              <a:t>❤ Ale bilkit</a:t>
            </a:r>
          </a:p>
          <a:p>
            <a:pPr marL="0" indent="0">
              <a:buNone/>
            </a:pPr>
            <a:r>
              <a:rPr lang="se-FI" sz="2000" dirty="0"/>
              <a:t>❤ Ale noago</a:t>
            </a:r>
          </a:p>
          <a:p>
            <a:pPr marL="0" indent="0">
              <a:buNone/>
            </a:pPr>
            <a:r>
              <a:rPr lang="se-FI" sz="2000" dirty="0"/>
              <a:t>❤ Atte saji</a:t>
            </a:r>
          </a:p>
          <a:p>
            <a:pPr marL="0" indent="0">
              <a:buNone/>
            </a:pPr>
            <a:r>
              <a:rPr lang="se-FI" sz="2000" dirty="0"/>
              <a:t>❤ Guldal ja oahpa</a:t>
            </a:r>
          </a:p>
          <a:p>
            <a:pPr marL="0" indent="0">
              <a:buNone/>
            </a:pPr>
            <a:r>
              <a:rPr lang="se-FI" sz="2000" dirty="0"/>
              <a:t>❤ Bivdde dárbbu mielde ándagassii</a:t>
            </a:r>
          </a:p>
          <a:p>
            <a:pPr algn="ctr"/>
            <a:endParaRPr lang="fi-FI" sz="1867" dirty="0"/>
          </a:p>
        </p:txBody>
      </p:sp>
      <p:pic>
        <p:nvPicPr>
          <p:cNvPr id="5" name="Kuva 2" descr="Kuva, joka sisältää kohteen kello, Seinäkello, aika&#10;&#10;Kuvaus luotu automaattisesti">
            <a:extLst>
              <a:ext uri="{FF2B5EF4-FFF2-40B4-BE49-F238E27FC236}">
                <a16:creationId xmlns:a16="http://schemas.microsoft.com/office/drawing/2014/main" id="{335FEFF7-42DB-9720-FA6D-3DBDD2BBCB2C}"/>
              </a:ext>
            </a:extLst>
          </p:cNvPr>
          <p:cNvPicPr>
            <a:picLocks noChangeAspect="1"/>
          </p:cNvPicPr>
          <p:nvPr/>
        </p:nvPicPr>
        <p:blipFill>
          <a:blip r:embed="rId2"/>
          <a:stretch>
            <a:fillRect/>
          </a:stretch>
        </p:blipFill>
        <p:spPr>
          <a:xfrm>
            <a:off x="888506" y="3173561"/>
            <a:ext cx="931777" cy="922371"/>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071CC0EB-0F53-37EB-3FFE-3942FD89C362}"/>
              </a:ext>
            </a:extLst>
          </p:cNvPr>
          <p:cNvPicPr>
            <a:picLocks noChangeAspect="1"/>
          </p:cNvPicPr>
          <p:nvPr/>
        </p:nvPicPr>
        <p:blipFill>
          <a:blip r:embed="rId3"/>
          <a:stretch>
            <a:fillRect/>
          </a:stretch>
        </p:blipFill>
        <p:spPr>
          <a:xfrm>
            <a:off x="884246" y="1984579"/>
            <a:ext cx="936037" cy="917223"/>
          </a:xfrm>
          <a:prstGeom prst="rect">
            <a:avLst/>
          </a:prstGeom>
        </p:spPr>
      </p:pic>
      <p:sp>
        <p:nvSpPr>
          <p:cNvPr id="7" name="Suorakulmio 6">
            <a:extLst>
              <a:ext uri="{FF2B5EF4-FFF2-40B4-BE49-F238E27FC236}">
                <a16:creationId xmlns:a16="http://schemas.microsoft.com/office/drawing/2014/main" id="{49FD3CCC-7015-0C58-B483-EFFB1A9EC26D}"/>
              </a:ext>
            </a:extLst>
          </p:cNvPr>
          <p:cNvSpPr/>
          <p:nvPr/>
        </p:nvSpPr>
        <p:spPr>
          <a:xfrm>
            <a:off x="1925318" y="1984579"/>
            <a:ext cx="2888073" cy="921924"/>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fi-FI" sz="1867" b="1" kern="0" dirty="0" err="1">
                <a:solidFill>
                  <a:srgbClr val="FFFFFF"/>
                </a:solidFill>
                <a:latin typeface="Montserrat"/>
                <a:sym typeface="Arial"/>
              </a:rPr>
              <a:t>Luohttámušlaš</a:t>
            </a:r>
            <a:r>
              <a:rPr lang="fi-FI" sz="1867" b="1" kern="0" dirty="0">
                <a:solidFill>
                  <a:srgbClr val="FFFFFF"/>
                </a:solidFill>
                <a:latin typeface="Montserrat"/>
                <a:sym typeface="Arial"/>
              </a:rPr>
              <a:t> </a:t>
            </a:r>
            <a:r>
              <a:rPr lang="fi-FI" sz="1867" b="1" kern="0" dirty="0" err="1">
                <a:solidFill>
                  <a:srgbClr val="FFFFFF"/>
                </a:solidFill>
                <a:latin typeface="Montserrat"/>
                <a:sym typeface="Arial"/>
              </a:rPr>
              <a:t>rievddakeahtes</a:t>
            </a:r>
            <a:r>
              <a:rPr lang="fi-FI" sz="1867" b="1" kern="0" dirty="0">
                <a:solidFill>
                  <a:srgbClr val="FFFFFF"/>
                </a:solidFill>
                <a:latin typeface="Montserrat"/>
                <a:sym typeface="Arial"/>
              </a:rPr>
              <a:t> </a:t>
            </a:r>
            <a:r>
              <a:rPr lang="fi-FI" sz="1867" b="1" kern="0" dirty="0" err="1">
                <a:solidFill>
                  <a:srgbClr val="FFFFFF"/>
                </a:solidFill>
                <a:latin typeface="Montserrat"/>
                <a:sym typeface="Arial"/>
              </a:rPr>
              <a:t>joavku</a:t>
            </a:r>
            <a:endParaRPr lang="fi-FI" sz="1867" kern="0" dirty="0">
              <a:solidFill>
                <a:srgbClr val="FFFFFF"/>
              </a:solidFill>
              <a:latin typeface="Arial"/>
              <a:sym typeface="Arial"/>
            </a:endParaRPr>
          </a:p>
        </p:txBody>
      </p:sp>
      <p:sp>
        <p:nvSpPr>
          <p:cNvPr id="8" name="Suorakulmio 7">
            <a:extLst>
              <a:ext uri="{FF2B5EF4-FFF2-40B4-BE49-F238E27FC236}">
                <a16:creationId xmlns:a16="http://schemas.microsoft.com/office/drawing/2014/main" id="{A84BF0AB-9C2F-A98F-3EE7-D7E6C6561F3B}"/>
              </a:ext>
            </a:extLst>
          </p:cNvPr>
          <p:cNvSpPr/>
          <p:nvPr/>
        </p:nvSpPr>
        <p:spPr>
          <a:xfrm>
            <a:off x="1922742" y="3176326"/>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dirty="0" err="1">
                <a:solidFill>
                  <a:srgbClr val="FFFFFF"/>
                </a:solidFill>
                <a:latin typeface="Montserrat"/>
                <a:cs typeface="Arial"/>
                <a:sym typeface="Arial"/>
              </a:rPr>
              <a:t>Boađán</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áiggil</a:t>
            </a:r>
            <a:endParaRPr lang="fi-FI" sz="1867" b="1" kern="0" dirty="0">
              <a:solidFill>
                <a:srgbClr val="FFFFFF"/>
              </a:solidFill>
              <a:latin typeface="Montserrat"/>
              <a:sym typeface="Arial"/>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7E5B525E-2F21-690C-1A86-D1DB8B01EE36}"/>
              </a:ext>
            </a:extLst>
          </p:cNvPr>
          <p:cNvPicPr>
            <a:picLocks noChangeAspect="1"/>
          </p:cNvPicPr>
          <p:nvPr/>
        </p:nvPicPr>
        <p:blipFill>
          <a:blip r:embed="rId4"/>
          <a:stretch>
            <a:fillRect/>
          </a:stretch>
        </p:blipFill>
        <p:spPr>
          <a:xfrm>
            <a:off x="884246" y="4368137"/>
            <a:ext cx="936039" cy="917224"/>
          </a:xfrm>
          <a:prstGeom prst="rect">
            <a:avLst/>
          </a:prstGeom>
        </p:spPr>
      </p:pic>
      <p:sp>
        <p:nvSpPr>
          <p:cNvPr id="10" name="Suorakulmio 9">
            <a:extLst>
              <a:ext uri="{FF2B5EF4-FFF2-40B4-BE49-F238E27FC236}">
                <a16:creationId xmlns:a16="http://schemas.microsoft.com/office/drawing/2014/main" id="{CB2F7320-ACA7-132A-9345-00F15619D39E}"/>
              </a:ext>
            </a:extLst>
          </p:cNvPr>
          <p:cNvSpPr/>
          <p:nvPr/>
        </p:nvSpPr>
        <p:spPr>
          <a:xfrm>
            <a:off x="1922741" y="4365755"/>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dirty="0" err="1">
                <a:solidFill>
                  <a:srgbClr val="FFFFFF"/>
                </a:solidFill>
                <a:latin typeface="Montserrat"/>
                <a:cs typeface="Arial"/>
                <a:sym typeface="Arial"/>
              </a:rPr>
              <a:t>Merke</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áiggiid</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kalenderii</a:t>
            </a:r>
            <a:endParaRPr lang="fi-FI" sz="1867" b="1" kern="0" dirty="0">
              <a:solidFill>
                <a:srgbClr val="FFFFFF"/>
              </a:solidFill>
              <a:latin typeface="Montserrat"/>
              <a:sym typeface="Arial"/>
            </a:endParaRPr>
          </a:p>
        </p:txBody>
      </p:sp>
      <p:sp>
        <p:nvSpPr>
          <p:cNvPr id="11" name="Suorakulmio 10">
            <a:extLst>
              <a:ext uri="{FF2B5EF4-FFF2-40B4-BE49-F238E27FC236}">
                <a16:creationId xmlns:a16="http://schemas.microsoft.com/office/drawing/2014/main" id="{1EEED9A7-C9E5-D52E-13F7-EF9543AA4080}"/>
              </a:ext>
            </a:extLst>
          </p:cNvPr>
          <p:cNvSpPr/>
          <p:nvPr/>
        </p:nvSpPr>
        <p:spPr>
          <a:xfrm>
            <a:off x="793935" y="5555184"/>
            <a:ext cx="1274708" cy="256545"/>
          </a:xfrm>
          <a:prstGeom prst="rect">
            <a:avLst/>
          </a:prstGeom>
        </p:spPr>
        <p:txBody>
          <a:bodyPr wrap="none">
            <a:spAutoFit/>
          </a:bodyPr>
          <a:lstStyle/>
          <a:p>
            <a:pPr defTabSz="1219170">
              <a:buClr>
                <a:srgbClr val="000000"/>
              </a:buClr>
              <a:defRP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304597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121900" tIns="121900" rIns="121900" bIns="121900" numCol="1" anchor="ctr" anchorCtr="0">
            <a:normAutofit/>
          </a:bodyPr>
          <a:lstStyle/>
          <a:p>
            <a:pPr lvl="0"/>
            <a:r>
              <a:rPr lang="fi-FI" dirty="0" err="1"/>
              <a:t>Bargobihtá</a:t>
            </a:r>
            <a:r>
              <a:rPr lang="fi-FI" dirty="0"/>
              <a:t> </a:t>
            </a:r>
            <a:r>
              <a:rPr lang="fi-FI" dirty="0" err="1"/>
              <a:t>gieđahallan</a:t>
            </a:r>
            <a:endParaRPr dirty="0">
              <a:latin typeface="Montserrat"/>
              <a:ea typeface="Montserrat"/>
              <a:cs typeface="Montserrat"/>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121900" tIns="121900" rIns="121900" bIns="121900" numCol="1" anchor="t" anchorCtr="0">
            <a:normAutofit/>
          </a:bodyPr>
          <a:lstStyle/>
          <a:p>
            <a:pPr marL="0" indent="0">
              <a:buNone/>
            </a:pPr>
            <a:endParaRPr lang="se-FI" sz="1600" dirty="0">
              <a:solidFill>
                <a:srgbClr val="111111"/>
              </a:solidFill>
            </a:endParaRPr>
          </a:p>
          <a:p>
            <a:pPr marL="0" indent="0">
              <a:buNone/>
            </a:pPr>
            <a:r>
              <a:rPr lang="se-FI" sz="1600" dirty="0">
                <a:solidFill>
                  <a:srgbClr val="111111"/>
                </a:solidFill>
              </a:rPr>
              <a:t>Makkár videoid / govaid / memeid dahje podcastaid gávnnaidet, mat gieđahallet doaibmanávcca?</a:t>
            </a:r>
          </a:p>
          <a:p>
            <a:pPr marL="0" indent="0">
              <a:buNone/>
            </a:pPr>
            <a:endParaRPr lang="se-FI" sz="1600" dirty="0">
              <a:solidFill>
                <a:srgbClr val="111111"/>
              </a:solidFill>
            </a:endParaRPr>
          </a:p>
          <a:p>
            <a:pPr marL="0" indent="0">
              <a:buNone/>
            </a:pPr>
            <a:r>
              <a:rPr lang="se-FI" sz="1600" dirty="0">
                <a:solidFill>
                  <a:srgbClr val="111111"/>
                </a:solidFill>
              </a:rPr>
              <a:t>Juohkit dáid </a:t>
            </a:r>
            <a:r>
              <a:rPr lang="se-FI" sz="1600" dirty="0" err="1">
                <a:solidFill>
                  <a:srgbClr val="111111"/>
                </a:solidFill>
              </a:rPr>
              <a:t>chat-giettis</a:t>
            </a:r>
            <a:r>
              <a:rPr lang="se-FI" sz="1600" dirty="0">
                <a:solidFill>
                  <a:srgbClr val="111111"/>
                </a:solidFill>
              </a:rPr>
              <a:t>.</a:t>
            </a:r>
          </a:p>
          <a:p>
            <a:pPr marL="0" indent="0">
              <a:buNone/>
            </a:pPr>
            <a:endParaRPr lang="se-FI" sz="1600" dirty="0">
              <a:solidFill>
                <a:srgbClr val="111111"/>
              </a:solidFill>
            </a:endParaRPr>
          </a:p>
          <a:p>
            <a:pPr marL="0" indent="0">
              <a:buNone/>
            </a:pPr>
            <a:r>
              <a:rPr lang="se-FI" sz="1600" dirty="0">
                <a:solidFill>
                  <a:srgbClr val="111111"/>
                </a:solidFill>
              </a:rPr>
              <a:t>Ságastallat ovttas oanehaččat.</a:t>
            </a:r>
            <a:endParaRPr lang="se-FI" sz="1600" dirty="0">
              <a:latin typeface="Montserrat" panose="020B0604020202020204" charset="0"/>
              <a:ea typeface="Arial"/>
              <a:cs typeface="Arial"/>
              <a:sym typeface="Arial"/>
            </a:endParaRPr>
          </a:p>
        </p:txBody>
      </p:sp>
    </p:spTree>
    <p:extLst>
      <p:ext uri="{BB962C8B-B14F-4D97-AF65-F5344CB8AC3E}">
        <p14:creationId xmlns:p14="http://schemas.microsoft.com/office/powerpoint/2010/main" val="127320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600007" y="1337323"/>
            <a:ext cx="4956563" cy="2736800"/>
          </a:xfrm>
          <a:prstGeom prst="rect">
            <a:avLst/>
          </a:prstGeom>
          <a:noFill/>
          <a:ln>
            <a:noFill/>
          </a:ln>
        </p:spPr>
        <p:txBody>
          <a:bodyPr spcFirstLastPara="1" wrap="square" lIns="121900" tIns="121900" rIns="121900" bIns="121900" anchor="b" anchorCtr="0">
            <a:normAutofit/>
          </a:bodyPr>
          <a:lstStyle/>
          <a:p>
            <a:r>
              <a:rPr lang="en" sz="3200" dirty="0"/>
              <a:t>Dovdduid dáiddut ja iešdovdamuš</a:t>
            </a:r>
            <a:endParaRPr lang="fi-FI" sz="3200" dirty="0"/>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600008" y="4396987"/>
            <a:ext cx="5100013" cy="11658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lnSpc>
                <a:spcPct val="150000"/>
              </a:lnSpc>
            </a:pPr>
            <a:r>
              <a:rPr lang="se-FI" sz="1600" kern="0" dirty="0">
                <a:latin typeface="Montserrat"/>
              </a:rPr>
              <a:t>Ulbmilin lea lasihit ipmárdusa/áddejumi dovdduid ja dovdduid dáidduid birra ja maiddái addit oaidninvugiid lasihandihte iežas </a:t>
            </a:r>
            <a:r>
              <a:rPr lang="se-FI" sz="1600" kern="0" dirty="0" err="1">
                <a:latin typeface="Montserrat"/>
              </a:rPr>
              <a:t>iešdovdamuša</a:t>
            </a:r>
            <a:r>
              <a:rPr lang="se-FI" sz="1600" kern="0" dirty="0">
                <a:latin typeface="Montserrat"/>
              </a:rPr>
              <a:t>.</a:t>
            </a:r>
            <a:endParaRPr lang="se-FI" sz="1600" kern="0" dirty="0"/>
          </a:p>
        </p:txBody>
      </p:sp>
    </p:spTree>
    <p:extLst>
      <p:ext uri="{BB962C8B-B14F-4D97-AF65-F5344CB8AC3E}">
        <p14:creationId xmlns:p14="http://schemas.microsoft.com/office/powerpoint/2010/main" val="163392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D96DD6-D476-D9FA-5F86-72001DEF347D}"/>
              </a:ext>
            </a:extLst>
          </p:cNvPr>
          <p:cNvSpPr>
            <a:spLocks noGrp="1"/>
          </p:cNvSpPr>
          <p:nvPr>
            <p:ph type="title"/>
          </p:nvPr>
        </p:nvSpPr>
        <p:spPr>
          <a:xfrm>
            <a:off x="571933" y="244460"/>
            <a:ext cx="9550399" cy="939149"/>
          </a:xfrm>
        </p:spPr>
        <p:txBody>
          <a:bodyPr/>
          <a:lstStyle/>
          <a:p>
            <a:r>
              <a:rPr lang="fi-FI" dirty="0" err="1"/>
              <a:t>Dovdduid</a:t>
            </a:r>
            <a:r>
              <a:rPr lang="fi-FI" dirty="0"/>
              <a:t> </a:t>
            </a:r>
            <a:r>
              <a:rPr lang="fi-FI" dirty="0" err="1"/>
              <a:t>dáiddut</a:t>
            </a:r>
            <a:r>
              <a:rPr lang="fi-FI" dirty="0"/>
              <a:t> ja </a:t>
            </a:r>
            <a:r>
              <a:rPr lang="fi-FI" dirty="0" err="1"/>
              <a:t>iešdovdamuš</a:t>
            </a:r>
            <a:endParaRPr lang="fi-FI" dirty="0"/>
          </a:p>
        </p:txBody>
      </p:sp>
      <p:sp>
        <p:nvSpPr>
          <p:cNvPr id="4" name="Google Shape;302;p41">
            <a:extLst>
              <a:ext uri="{FF2B5EF4-FFF2-40B4-BE49-F238E27FC236}">
                <a16:creationId xmlns:a16="http://schemas.microsoft.com/office/drawing/2014/main" id="{17C271D5-8DA7-2071-950F-4385D5B75983}"/>
              </a:ext>
            </a:extLst>
          </p:cNvPr>
          <p:cNvSpPr txBox="1">
            <a:spLocks/>
          </p:cNvSpPr>
          <p:nvPr/>
        </p:nvSpPr>
        <p:spPr>
          <a:xfrm>
            <a:off x="6086765" y="1356969"/>
            <a:ext cx="5138881" cy="4786996"/>
          </a:xfrm>
          <a:prstGeom prst="rect">
            <a:avLst/>
          </a:prstGeom>
          <a:noFill/>
          <a:ln w="3175">
            <a:solidFill>
              <a:schemeClr val="tx1"/>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defTabSz="1219170">
              <a:lnSpc>
                <a:spcPct val="114999"/>
              </a:lnSpc>
              <a:buClr>
                <a:srgbClr val="000000"/>
              </a:buClr>
              <a:buNone/>
            </a:pPr>
            <a:r>
              <a:rPr lang="se-FI" sz="1600" b="1" kern="0" dirty="0" err="1">
                <a:solidFill>
                  <a:srgbClr val="000000"/>
                </a:solidFill>
                <a:cs typeface="Arial"/>
              </a:rPr>
              <a:t>Iešdovdamuš</a:t>
            </a:r>
            <a:r>
              <a:rPr lang="se-FI" sz="1600" b="1" kern="0" dirty="0">
                <a:solidFill>
                  <a:srgbClr val="000000"/>
                </a:solidFill>
                <a:cs typeface="Arial"/>
              </a:rPr>
              <a:t>…</a:t>
            </a:r>
          </a:p>
          <a:p>
            <a:pPr marL="0" indent="0" defTabSz="1219170">
              <a:lnSpc>
                <a:spcPct val="114999"/>
              </a:lnSpc>
              <a:buClr>
                <a:srgbClr val="000000"/>
              </a:buClr>
              <a:buNone/>
            </a:pPr>
            <a:endParaRPr lang="se-FI" sz="1600" kern="0" dirty="0">
              <a:solidFill>
                <a:srgbClr val="000000"/>
              </a:solidFill>
              <a:cs typeface="Arial"/>
            </a:endParaRPr>
          </a:p>
          <a:p>
            <a:pPr marL="0" indent="0" defTabSz="1219170">
              <a:lnSpc>
                <a:spcPct val="114999"/>
              </a:lnSpc>
              <a:buClr>
                <a:srgbClr val="000000"/>
              </a:buClr>
              <a:buNone/>
            </a:pPr>
            <a:r>
              <a:rPr lang="se-FI" sz="1600" kern="0" dirty="0">
                <a:solidFill>
                  <a:srgbClr val="000000"/>
                </a:solidFill>
              </a:rPr>
              <a:t>❤ </a:t>
            </a:r>
            <a:r>
              <a:rPr lang="se-FI" sz="1600" kern="0" dirty="0">
                <a:solidFill>
                  <a:srgbClr val="000000"/>
                </a:solidFill>
                <a:cs typeface="Arial"/>
              </a:rPr>
              <a:t>oaivvilda dan, ahte olmmoš ipmirda/ádde iežas jurdagiid, dovdduid ja vugiid doaibmat.</a:t>
            </a:r>
          </a:p>
          <a:p>
            <a:pPr marL="0" indent="0" defTabSz="1219170">
              <a:lnSpc>
                <a:spcPct val="114999"/>
              </a:lnSpc>
              <a:buClr>
                <a:srgbClr val="000000"/>
              </a:buClr>
              <a:buNone/>
            </a:pPr>
            <a:r>
              <a:rPr lang="se-FI" sz="1600" kern="0" dirty="0">
                <a:solidFill>
                  <a:srgbClr val="000000"/>
                </a:solidFill>
              </a:rPr>
              <a:t>❤ </a:t>
            </a:r>
            <a:r>
              <a:rPr lang="se-FI" sz="1600" kern="0" dirty="0">
                <a:solidFill>
                  <a:srgbClr val="000000"/>
                </a:solidFill>
                <a:cs typeface="Arial"/>
              </a:rPr>
              <a:t>lea nákca fuomášit dovdát iežas nana ja heajos beliid ja maiddái ipmirdit/áddet, mii lea alcces dehálaš.</a:t>
            </a:r>
          </a:p>
          <a:p>
            <a:pPr marL="0" indent="0" defTabSz="1219170">
              <a:lnSpc>
                <a:spcPct val="114999"/>
              </a:lnSpc>
              <a:buClr>
                <a:srgbClr val="000000"/>
              </a:buClr>
              <a:buNone/>
            </a:pPr>
            <a:r>
              <a:rPr lang="se-FI" sz="1600" kern="0" dirty="0">
                <a:solidFill>
                  <a:srgbClr val="000000"/>
                </a:solidFill>
              </a:rPr>
              <a:t>❤ </a:t>
            </a:r>
            <a:r>
              <a:rPr lang="se-FI" sz="1600" kern="0" dirty="0">
                <a:solidFill>
                  <a:srgbClr val="000000"/>
                </a:solidFill>
                <a:cs typeface="Arial"/>
              </a:rPr>
              <a:t>veahkeha dahkat buriid mearrádusaid ja stivret iežas dovdduid buorebut. </a:t>
            </a:r>
          </a:p>
          <a:p>
            <a:pPr marL="0" indent="0" defTabSz="1219170">
              <a:lnSpc>
                <a:spcPct val="114999"/>
              </a:lnSpc>
              <a:buClr>
                <a:srgbClr val="000000"/>
              </a:buClr>
              <a:buNone/>
            </a:pPr>
            <a:r>
              <a:rPr lang="se-FI" sz="1600" kern="0" dirty="0">
                <a:solidFill>
                  <a:srgbClr val="000000"/>
                </a:solidFill>
              </a:rPr>
              <a:t>❤ </a:t>
            </a:r>
            <a:r>
              <a:rPr lang="se-FI" sz="1600" kern="0" dirty="0">
                <a:solidFill>
                  <a:srgbClr val="000000"/>
                </a:solidFill>
                <a:cs typeface="Arial"/>
              </a:rPr>
              <a:t>veahkeha ipmirdit/áddet, manin reagere dihto láhkai iešguđet diliin. </a:t>
            </a:r>
          </a:p>
        </p:txBody>
      </p:sp>
      <p:sp>
        <p:nvSpPr>
          <p:cNvPr id="5" name="Google Shape;302;p41">
            <a:extLst>
              <a:ext uri="{FF2B5EF4-FFF2-40B4-BE49-F238E27FC236}">
                <a16:creationId xmlns:a16="http://schemas.microsoft.com/office/drawing/2014/main" id="{16157715-5788-3B63-3AA3-0D6BB63BF1F4}"/>
              </a:ext>
            </a:extLst>
          </p:cNvPr>
          <p:cNvSpPr txBox="1">
            <a:spLocks/>
          </p:cNvSpPr>
          <p:nvPr/>
        </p:nvSpPr>
        <p:spPr>
          <a:xfrm>
            <a:off x="571933" y="1356967"/>
            <a:ext cx="5117667" cy="4786996"/>
          </a:xfrm>
          <a:prstGeom prst="rect">
            <a:avLst/>
          </a:prstGeom>
          <a:noFill/>
          <a:ln w="3175">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algn="ctr" defTabSz="1219170">
              <a:buClr>
                <a:srgbClr val="000000"/>
              </a:buClr>
              <a:buNone/>
            </a:pPr>
            <a:r>
              <a:rPr lang="se-FI" sz="1600" b="1" kern="0" dirty="0">
                <a:solidFill>
                  <a:srgbClr val="000000"/>
                </a:solidFill>
              </a:rPr>
              <a:t>Dovdduid dáiddut…</a:t>
            </a:r>
          </a:p>
          <a:p>
            <a:pPr marL="152396" indent="0" defTabSz="1219170">
              <a:buClr>
                <a:srgbClr val="000000"/>
              </a:buClr>
              <a:buNone/>
            </a:pPr>
            <a:endParaRPr lang="se-FI" sz="1600" kern="0" dirty="0">
              <a:solidFill>
                <a:srgbClr val="000000"/>
              </a:solidFill>
            </a:endParaRPr>
          </a:p>
          <a:p>
            <a:pPr marL="152396" indent="0" defTabSz="1219170">
              <a:buClr>
                <a:srgbClr val="000000"/>
              </a:buClr>
              <a:buNone/>
            </a:pPr>
            <a:r>
              <a:rPr lang="se-FI" sz="1600" kern="0" dirty="0">
                <a:solidFill>
                  <a:srgbClr val="000000"/>
                </a:solidFill>
              </a:rPr>
              <a:t>❤ oaivvildit návcca áicat, dovddahit ja muddet iežas dovdduid.</a:t>
            </a:r>
          </a:p>
          <a:p>
            <a:pPr marL="152396" indent="0" defTabSz="1219170">
              <a:buClr>
                <a:srgbClr val="000000"/>
              </a:buClr>
              <a:buNone/>
            </a:pPr>
            <a:r>
              <a:rPr lang="se-FI" sz="1600" kern="0" dirty="0">
                <a:solidFill>
                  <a:srgbClr val="000000"/>
                </a:solidFill>
              </a:rPr>
              <a:t>❤ leat </a:t>
            </a:r>
            <a:r>
              <a:rPr lang="se-FI" sz="1600" kern="0" dirty="0" err="1">
                <a:solidFill>
                  <a:srgbClr val="000000"/>
                </a:solidFill>
              </a:rPr>
              <a:t>iešdovdamuša</a:t>
            </a:r>
            <a:r>
              <a:rPr lang="se-FI" sz="1600" kern="0" dirty="0">
                <a:solidFill>
                  <a:srgbClr val="000000"/>
                </a:solidFill>
              </a:rPr>
              <a:t> ja buori mielladearvvašvuođa  vuođđun. </a:t>
            </a:r>
          </a:p>
          <a:p>
            <a:pPr marL="152396" indent="0" defTabSz="1219170">
              <a:buClr>
                <a:srgbClr val="000000"/>
              </a:buClr>
              <a:buNone/>
            </a:pPr>
            <a:r>
              <a:rPr lang="se-FI" sz="1600" kern="0" dirty="0">
                <a:solidFill>
                  <a:srgbClr val="000000"/>
                </a:solidFill>
              </a:rPr>
              <a:t>❤ veahkehit hámuhit earáid dovdduid, ja dat lea mávssolaš oassi vuorrováikkuhusas ja mávssolaš vai máhttá doaibmat vuorrováikkuhusdilis.</a:t>
            </a:r>
          </a:p>
        </p:txBody>
      </p:sp>
      <p:pic>
        <p:nvPicPr>
          <p:cNvPr id="6" name="Kuva 5">
            <a:extLst>
              <a:ext uri="{FF2B5EF4-FFF2-40B4-BE49-F238E27FC236}">
                <a16:creationId xmlns:a16="http://schemas.microsoft.com/office/drawing/2014/main" id="{31688F92-31A0-4D52-3BAC-B3EA74AFC427}"/>
              </a:ext>
            </a:extLst>
          </p:cNvPr>
          <p:cNvPicPr>
            <a:picLocks noChangeAspect="1"/>
          </p:cNvPicPr>
          <p:nvPr/>
        </p:nvPicPr>
        <p:blipFill>
          <a:blip r:embed="rId3"/>
          <a:stretch>
            <a:fillRect/>
          </a:stretch>
        </p:blipFill>
        <p:spPr>
          <a:xfrm>
            <a:off x="2155986" y="4103635"/>
            <a:ext cx="1956668" cy="1956668"/>
          </a:xfrm>
          <a:prstGeom prst="rect">
            <a:avLst/>
          </a:prstGeom>
        </p:spPr>
      </p:pic>
      <p:pic>
        <p:nvPicPr>
          <p:cNvPr id="7" name="Kuva 6">
            <a:extLst>
              <a:ext uri="{FF2B5EF4-FFF2-40B4-BE49-F238E27FC236}">
                <a16:creationId xmlns:a16="http://schemas.microsoft.com/office/drawing/2014/main" id="{6BD2AF3C-9363-440C-379C-7BA050DD5AA6}"/>
              </a:ext>
            </a:extLst>
          </p:cNvPr>
          <p:cNvPicPr>
            <a:picLocks noChangeAspect="1"/>
          </p:cNvPicPr>
          <p:nvPr/>
        </p:nvPicPr>
        <p:blipFill>
          <a:blip r:embed="rId4"/>
          <a:stretch>
            <a:fillRect/>
          </a:stretch>
        </p:blipFill>
        <p:spPr>
          <a:xfrm>
            <a:off x="7903434" y="4563364"/>
            <a:ext cx="1505541" cy="1496939"/>
          </a:xfrm>
          <a:prstGeom prst="rect">
            <a:avLst/>
          </a:prstGeom>
        </p:spPr>
      </p:pic>
      <p:pic>
        <p:nvPicPr>
          <p:cNvPr id="8" name="Kuva 7" descr="Light Bulb PNG File | PNG All">
            <a:extLst>
              <a:ext uri="{FF2B5EF4-FFF2-40B4-BE49-F238E27FC236}">
                <a16:creationId xmlns:a16="http://schemas.microsoft.com/office/drawing/2014/main" id="{641695EC-0F65-9B14-179D-C04E07AB56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05" t="2042" r="11635" b="2134"/>
          <a:stretch/>
        </p:blipFill>
        <p:spPr>
          <a:xfrm>
            <a:off x="8935572" y="4644393"/>
            <a:ext cx="345805" cy="508847"/>
          </a:xfrm>
          <a:prstGeom prst="rect">
            <a:avLst/>
          </a:prstGeom>
        </p:spPr>
      </p:pic>
      <p:sp>
        <p:nvSpPr>
          <p:cNvPr id="9" name="Suorakulmio 8">
            <a:extLst>
              <a:ext uri="{FF2B5EF4-FFF2-40B4-BE49-F238E27FC236}">
                <a16:creationId xmlns:a16="http://schemas.microsoft.com/office/drawing/2014/main" id="{CA97DB47-31C2-D774-802B-7D2507E9198A}"/>
              </a:ext>
            </a:extLst>
          </p:cNvPr>
          <p:cNvSpPr/>
          <p:nvPr/>
        </p:nvSpPr>
        <p:spPr>
          <a:xfrm>
            <a:off x="10395135" y="6450129"/>
            <a:ext cx="1274708" cy="256545"/>
          </a:xfrm>
          <a:prstGeom prst="rect">
            <a:avLst/>
          </a:prstGeom>
        </p:spPr>
        <p:txBody>
          <a:bodyPr wrap="none">
            <a:spAutoFit/>
          </a:bodyPr>
          <a:lstStyle/>
          <a:p>
            <a:pPr defTabSz="1219170">
              <a:buClr>
                <a:srgbClr val="000000"/>
              </a:buClr>
              <a:defRP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
        <p:nvSpPr>
          <p:cNvPr id="3" name="Tekstiruutu 2">
            <a:extLst>
              <a:ext uri="{FF2B5EF4-FFF2-40B4-BE49-F238E27FC236}">
                <a16:creationId xmlns:a16="http://schemas.microsoft.com/office/drawing/2014/main" id="{5048567A-F3BF-36A8-8465-2DAD30B2C894}"/>
              </a:ext>
            </a:extLst>
          </p:cNvPr>
          <p:cNvSpPr txBox="1"/>
          <p:nvPr/>
        </p:nvSpPr>
        <p:spPr>
          <a:xfrm>
            <a:off x="6303981" y="6450129"/>
            <a:ext cx="3985386" cy="369332"/>
          </a:xfrm>
          <a:prstGeom prst="rect">
            <a:avLst/>
          </a:prstGeom>
          <a:noFill/>
        </p:spPr>
        <p:txBody>
          <a:bodyPr wrap="none" rtlCol="0">
            <a:spAutoFit/>
          </a:bodyPr>
          <a:lstStyle/>
          <a:p>
            <a:r>
              <a:rPr lang="fi-FI" sz="900" dirty="0" err="1"/>
              <a:t>Gáldu</a:t>
            </a:r>
            <a:r>
              <a:rPr lang="fi-FI" sz="900" dirty="0"/>
              <a:t>: </a:t>
            </a:r>
            <a:r>
              <a:rPr lang="fi-FI" sz="900" dirty="0">
                <a:solidFill>
                  <a:srgbClr val="000000"/>
                </a:solidFill>
                <a:ea typeface="Calibri"/>
                <a:cs typeface="Arial"/>
                <a:sym typeface="Arial"/>
              </a:rPr>
              <a:t>https://www.yths.fi/terveystieto/mielenterveys/tunnetaidot/</a:t>
            </a:r>
            <a:endParaRPr lang="en-US" sz="900" dirty="0">
              <a:ea typeface="Calibri"/>
              <a:cs typeface="Calibri"/>
            </a:endParaRPr>
          </a:p>
          <a:p>
            <a:endParaRPr lang="fi-FI" sz="900" dirty="0"/>
          </a:p>
        </p:txBody>
      </p:sp>
    </p:spTree>
    <p:extLst>
      <p:ext uri="{BB962C8B-B14F-4D97-AF65-F5344CB8AC3E}">
        <p14:creationId xmlns:p14="http://schemas.microsoft.com/office/powerpoint/2010/main" val="182900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65EEEB-77E5-0210-6A22-83085661DF51}"/>
              </a:ext>
            </a:extLst>
          </p:cNvPr>
          <p:cNvSpPr>
            <a:spLocks noGrp="1"/>
          </p:cNvSpPr>
          <p:nvPr>
            <p:ph type="title"/>
          </p:nvPr>
        </p:nvSpPr>
        <p:spPr/>
        <p:txBody>
          <a:bodyPr>
            <a:noAutofit/>
          </a:bodyPr>
          <a:lstStyle/>
          <a:p>
            <a:r>
              <a:rPr lang="fi-FI" dirty="0" err="1"/>
              <a:t>Dovdduid</a:t>
            </a:r>
            <a:r>
              <a:rPr lang="fi-FI" dirty="0"/>
              <a:t> </a:t>
            </a:r>
            <a:r>
              <a:rPr lang="fi-FI" dirty="0" err="1"/>
              <a:t>dáiddut</a:t>
            </a:r>
            <a:r>
              <a:rPr lang="fi-FI" dirty="0"/>
              <a:t> ja </a:t>
            </a:r>
            <a:r>
              <a:rPr lang="fi-FI" dirty="0" err="1"/>
              <a:t>iešdovdamuš</a:t>
            </a:r>
            <a:endParaRPr lang="fi-FI" dirty="0"/>
          </a:p>
        </p:txBody>
      </p:sp>
      <p:sp>
        <p:nvSpPr>
          <p:cNvPr id="4" name="Tekstiruutu 3"/>
          <p:cNvSpPr txBox="1"/>
          <p:nvPr/>
        </p:nvSpPr>
        <p:spPr>
          <a:xfrm>
            <a:off x="8306342" y="6257800"/>
            <a:ext cx="2860078" cy="256545"/>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fi-FI" sz="1067" b="0" i="0" u="none" strike="noStrike" kern="0" cap="none" spc="0" normalizeH="0" baseline="0" noProof="0" dirty="0">
                <a:ln>
                  <a:noFill/>
                </a:ln>
                <a:solidFill>
                  <a:srgbClr val="000000"/>
                </a:solidFill>
                <a:effectLst/>
                <a:uLnTx/>
                <a:uFillTx/>
                <a:latin typeface="Montserrat" panose="020B0604020202020204" charset="0"/>
                <a:ea typeface="+mn-ea"/>
                <a:cs typeface="Arial"/>
                <a:sym typeface="Arial"/>
              </a:rPr>
              <a:t>Video: </a:t>
            </a:r>
            <a:r>
              <a:rPr kumimoji="0" lang="fi-FI" sz="1067" b="0" i="0" u="none" strike="noStrike" kern="0" cap="none" spc="0" normalizeH="0" baseline="0" noProof="0" dirty="0">
                <a:ln>
                  <a:noFill/>
                </a:ln>
                <a:solidFill>
                  <a:srgbClr val="000000"/>
                </a:solidFill>
                <a:effectLst/>
                <a:uLnTx/>
                <a:uFillTx/>
                <a:latin typeface="Montserrat" panose="020B0604020202020204" charset="0"/>
                <a:ea typeface="+mn-ea"/>
                <a:cs typeface="Arial"/>
                <a:sym typeface="Arial"/>
                <a:hlinkClick r:id="rId3"/>
              </a:rPr>
              <a:t>Hei ja </a:t>
            </a:r>
            <a:r>
              <a:rPr kumimoji="0" lang="fi-FI" sz="1067" b="0" i="0" u="none" strike="noStrike" kern="0" cap="none" spc="0" normalizeH="0" baseline="0" noProof="0" dirty="0" err="1">
                <a:ln>
                  <a:noFill/>
                </a:ln>
                <a:solidFill>
                  <a:srgbClr val="000000"/>
                </a:solidFill>
                <a:effectLst/>
                <a:uLnTx/>
                <a:uFillTx/>
                <a:latin typeface="Montserrat" panose="020B0604020202020204" charset="0"/>
                <a:ea typeface="+mn-ea"/>
                <a:cs typeface="Arial"/>
                <a:sym typeface="Arial"/>
                <a:hlinkClick r:id="rId3"/>
              </a:rPr>
              <a:t>bahákasa</a:t>
            </a:r>
            <a:r>
              <a:rPr kumimoji="0" lang="fi-FI" sz="1067" b="0" i="0" u="none" strike="noStrike" kern="0" cap="none" spc="0" normalizeH="0" baseline="0" noProof="0" dirty="0">
                <a:ln>
                  <a:noFill/>
                </a:ln>
                <a:solidFill>
                  <a:srgbClr val="000000"/>
                </a:solidFill>
                <a:effectLst/>
                <a:uLnTx/>
                <a:uFillTx/>
                <a:latin typeface="Montserrat" panose="020B0604020202020204" charset="0"/>
                <a:ea typeface="+mn-ea"/>
                <a:cs typeface="Arial"/>
                <a:sym typeface="Arial"/>
                <a:hlinkClick r:id="rId3"/>
              </a:rPr>
              <a:t> </a:t>
            </a:r>
            <a:r>
              <a:rPr kumimoji="0" lang="fi-FI" sz="1067" b="0" i="0" u="none" strike="noStrike" kern="0" cap="none" spc="0" normalizeH="0" baseline="0" noProof="0" dirty="0" err="1">
                <a:ln>
                  <a:noFill/>
                </a:ln>
                <a:solidFill>
                  <a:srgbClr val="000000"/>
                </a:solidFill>
                <a:effectLst/>
                <a:uLnTx/>
                <a:uFillTx/>
                <a:latin typeface="Montserrat" panose="020B0604020202020204" charset="0"/>
                <a:ea typeface="+mn-ea"/>
                <a:cs typeface="Arial"/>
                <a:sym typeface="Arial"/>
                <a:hlinkClick r:id="rId3"/>
              </a:rPr>
              <a:t>dovddut</a:t>
            </a:r>
            <a:r>
              <a:rPr kumimoji="0" lang="fi-FI" sz="1067" b="0" i="0" u="none" strike="noStrike" kern="0" cap="none" spc="0" normalizeH="0" baseline="0" noProof="0" dirty="0">
                <a:ln>
                  <a:noFill/>
                </a:ln>
                <a:solidFill>
                  <a:srgbClr val="000000"/>
                </a:solidFill>
                <a:effectLst/>
                <a:uLnTx/>
                <a:uFillTx/>
                <a:latin typeface="Montserrat" panose="020B0604020202020204" charset="0"/>
                <a:ea typeface="+mn-ea"/>
                <a:cs typeface="Arial"/>
                <a:sym typeface="Arial"/>
                <a:hlinkClick r:id="rId3"/>
              </a:rPr>
              <a:t>! - YouTube </a:t>
            </a:r>
            <a:endParaRPr kumimoji="0" lang="fi-FI" sz="1067" b="0" i="0" u="none" strike="noStrike" kern="0" cap="none" spc="0" normalizeH="0" baseline="0" noProof="0" dirty="0">
              <a:ln>
                <a:noFill/>
              </a:ln>
              <a:solidFill>
                <a:srgbClr val="000000"/>
              </a:solidFill>
              <a:effectLst/>
              <a:uLnTx/>
              <a:uFillTx/>
              <a:latin typeface="Montserrat" panose="020B0604020202020204" charset="0"/>
              <a:ea typeface="+mn-ea"/>
              <a:cs typeface="Arial"/>
              <a:sym typeface="Arial"/>
            </a:endParaRPr>
          </a:p>
        </p:txBody>
      </p:sp>
      <p:pic>
        <p:nvPicPr>
          <p:cNvPr id="6" name="Kuva 5"/>
          <p:cNvPicPr>
            <a:picLocks noChangeAspect="1"/>
          </p:cNvPicPr>
          <p:nvPr/>
        </p:nvPicPr>
        <p:blipFill>
          <a:blip r:embed="rId4"/>
          <a:stretch>
            <a:fillRect/>
          </a:stretch>
        </p:blipFill>
        <p:spPr>
          <a:xfrm>
            <a:off x="1415042" y="1539349"/>
            <a:ext cx="8321339" cy="4276015"/>
          </a:xfrm>
          <a:prstGeom prst="rect">
            <a:avLst/>
          </a:prstGeom>
          <a:ln>
            <a:solidFill>
              <a:schemeClr val="tx1"/>
            </a:solidFill>
          </a:ln>
        </p:spPr>
      </p:pic>
      <p:sp>
        <p:nvSpPr>
          <p:cNvPr id="3" name="Tekstiruutu 2"/>
          <p:cNvSpPr txBox="1"/>
          <p:nvPr/>
        </p:nvSpPr>
        <p:spPr>
          <a:xfrm>
            <a:off x="2217187" y="5403273"/>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Hei ja </a:t>
            </a:r>
            <a:r>
              <a:rPr kumimoji="0" lang="fi-FI" sz="1800" b="0" i="0" u="none" strike="noStrike" kern="1200" cap="none" spc="0" normalizeH="0" baseline="0" noProof="0" dirty="0" err="1">
                <a:ln>
                  <a:noFill/>
                </a:ln>
                <a:solidFill>
                  <a:srgbClr val="000000"/>
                </a:solidFill>
                <a:effectLst/>
                <a:uLnTx/>
                <a:uFillTx/>
                <a:latin typeface="Arial"/>
                <a:ea typeface="+mn-ea"/>
                <a:cs typeface="+mn-cs"/>
              </a:rPr>
              <a:t>bahákasa</a:t>
            </a:r>
            <a:r>
              <a:rPr kumimoji="0" lang="fi-FI" sz="1800" b="0" i="0" u="none" strike="noStrike" kern="1200" cap="none" spc="0" normalizeH="0" baseline="0" noProof="0" dirty="0">
                <a:ln>
                  <a:noFill/>
                </a:ln>
                <a:solidFill>
                  <a:srgbClr val="000000"/>
                </a:solidFill>
                <a:effectLst/>
                <a:uLnTx/>
                <a:uFillTx/>
                <a:latin typeface="Arial"/>
                <a:ea typeface="+mn-ea"/>
                <a:cs typeface="+mn-cs"/>
              </a:rPr>
              <a:t> </a:t>
            </a:r>
            <a:r>
              <a:rPr kumimoji="0" lang="fi-FI" sz="1800" b="0" i="0" u="none" strike="noStrike" kern="1200" cap="none" spc="0" normalizeH="0" baseline="0" noProof="0" dirty="0" err="1">
                <a:ln>
                  <a:noFill/>
                </a:ln>
                <a:solidFill>
                  <a:srgbClr val="000000"/>
                </a:solidFill>
                <a:effectLst/>
                <a:uLnTx/>
                <a:uFillTx/>
                <a:latin typeface="Arial"/>
                <a:ea typeface="+mn-ea"/>
                <a:cs typeface="+mn-cs"/>
              </a:rPr>
              <a:t>dovddut</a:t>
            </a: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8575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12" name="Otsikko 1">
            <a:extLst>
              <a:ext uri="{FF2B5EF4-FFF2-40B4-BE49-F238E27FC236}">
                <a16:creationId xmlns:a16="http://schemas.microsoft.com/office/drawing/2014/main" id="{E04775E6-A249-407E-D759-3CCDA7E877AB}"/>
              </a:ext>
            </a:extLst>
          </p:cNvPr>
          <p:cNvSpPr txBox="1">
            <a:spLocks/>
          </p:cNvSpPr>
          <p:nvPr/>
        </p:nvSpPr>
        <p:spPr>
          <a:xfrm>
            <a:off x="10515642" y="2417420"/>
            <a:ext cx="1678608" cy="203395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1219170">
              <a:buClr>
                <a:srgbClr val="FFFFFF"/>
              </a:buClr>
              <a:defRPr/>
            </a:pPr>
            <a:r>
              <a:rPr lang="fi-FI" sz="1600" kern="0" dirty="0" err="1">
                <a:solidFill>
                  <a:srgbClr val="FFFFFF"/>
                </a:solidFill>
              </a:rPr>
              <a:t>Mat</a:t>
            </a:r>
            <a:r>
              <a:rPr lang="fi-FI" sz="1600" kern="0" dirty="0">
                <a:solidFill>
                  <a:srgbClr val="FFFFFF"/>
                </a:solidFill>
              </a:rPr>
              <a:t> </a:t>
            </a:r>
            <a:r>
              <a:rPr lang="fi-FI" sz="1600" kern="0" dirty="0" err="1">
                <a:solidFill>
                  <a:srgbClr val="FFFFFF"/>
                </a:solidFill>
              </a:rPr>
              <a:t>dovddut</a:t>
            </a:r>
            <a:r>
              <a:rPr lang="fi-FI" sz="1600" kern="0" dirty="0">
                <a:solidFill>
                  <a:srgbClr val="FFFFFF"/>
                </a:solidFill>
              </a:rPr>
              <a:t> </a:t>
            </a:r>
            <a:r>
              <a:rPr lang="fi-FI" sz="1600" kern="0" dirty="0" err="1">
                <a:solidFill>
                  <a:srgbClr val="FFFFFF"/>
                </a:solidFill>
              </a:rPr>
              <a:t>leat</a:t>
            </a:r>
            <a:r>
              <a:rPr lang="fi-FI" sz="1600" kern="0" dirty="0">
                <a:solidFill>
                  <a:srgbClr val="FFFFFF"/>
                </a:solidFill>
              </a:rPr>
              <a:t> </a:t>
            </a:r>
            <a:r>
              <a:rPr lang="fi-FI" sz="1600" kern="0" dirty="0" err="1">
                <a:solidFill>
                  <a:srgbClr val="FFFFFF"/>
                </a:solidFill>
              </a:rPr>
              <a:t>oahppásat</a:t>
            </a:r>
            <a:r>
              <a:rPr lang="fi-FI" sz="1600" kern="0" dirty="0">
                <a:solidFill>
                  <a:srgbClr val="FFFFFF"/>
                </a:solidFill>
              </a:rPr>
              <a:t> </a:t>
            </a:r>
            <a:r>
              <a:rPr lang="fi-FI" sz="1600" kern="0" dirty="0" err="1">
                <a:solidFill>
                  <a:srgbClr val="FFFFFF"/>
                </a:solidFill>
              </a:rPr>
              <a:t>dutnje</a:t>
            </a: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a:solidFill>
                  <a:srgbClr val="FFFFFF"/>
                </a:solidFill>
              </a:rPr>
              <a:t>❤</a:t>
            </a:r>
          </a:p>
          <a:p>
            <a:pPr algn="ctr" defTabSz="1219170">
              <a:buClr>
                <a:srgbClr val="FFFFFF"/>
              </a:buClr>
              <a:defRPr/>
            </a:pPr>
            <a:endParaRPr lang="fi-FI" sz="1600" kern="0" dirty="0">
              <a:solidFill>
                <a:srgbClr val="FFFFFF"/>
              </a:solidFill>
            </a:endParaRPr>
          </a:p>
          <a:p>
            <a:pPr algn="ctr" defTabSz="1219170">
              <a:buClr>
                <a:srgbClr val="FFFFFF"/>
              </a:buClr>
              <a:defRPr/>
            </a:pPr>
            <a:r>
              <a:rPr lang="fi-FI" sz="1600" kern="0" dirty="0" err="1">
                <a:solidFill>
                  <a:srgbClr val="FFFFFF"/>
                </a:solidFill>
              </a:rPr>
              <a:t>Guđe</a:t>
            </a:r>
            <a:r>
              <a:rPr lang="fi-FI" sz="1600" kern="0" dirty="0">
                <a:solidFill>
                  <a:srgbClr val="FFFFFF"/>
                </a:solidFill>
              </a:rPr>
              <a:t> </a:t>
            </a:r>
            <a:r>
              <a:rPr lang="fi-FI" sz="1600" kern="0" dirty="0" err="1">
                <a:solidFill>
                  <a:srgbClr val="FFFFFF"/>
                </a:solidFill>
              </a:rPr>
              <a:t>dovdduid</a:t>
            </a:r>
            <a:r>
              <a:rPr lang="fi-FI" sz="1600" kern="0" dirty="0">
                <a:solidFill>
                  <a:srgbClr val="FFFFFF"/>
                </a:solidFill>
              </a:rPr>
              <a:t> </a:t>
            </a:r>
            <a:r>
              <a:rPr lang="fi-FI" sz="1600" kern="0" dirty="0" err="1">
                <a:solidFill>
                  <a:srgbClr val="FFFFFF"/>
                </a:solidFill>
              </a:rPr>
              <a:t>dáin</a:t>
            </a:r>
            <a:r>
              <a:rPr lang="fi-FI" sz="1600" kern="0" dirty="0">
                <a:solidFill>
                  <a:srgbClr val="FFFFFF"/>
                </a:solidFill>
              </a:rPr>
              <a:t> </a:t>
            </a:r>
            <a:r>
              <a:rPr lang="fi-FI" sz="1600" kern="0" dirty="0" err="1">
                <a:solidFill>
                  <a:srgbClr val="FFFFFF"/>
                </a:solidFill>
              </a:rPr>
              <a:t>dovdát</a:t>
            </a:r>
            <a:r>
              <a:rPr lang="fi-FI" sz="1600" kern="0" dirty="0">
                <a:solidFill>
                  <a:srgbClr val="FFFFFF"/>
                </a:solidFill>
              </a:rPr>
              <a:t>?</a:t>
            </a:r>
            <a:endParaRPr lang="fi-FI" sz="3467" kern="0" dirty="0">
              <a:solidFill>
                <a:srgbClr val="FFFFFF"/>
              </a:solidFill>
            </a:endParaRPr>
          </a:p>
        </p:txBody>
      </p:sp>
      <p:pic>
        <p:nvPicPr>
          <p:cNvPr id="3" name="Kuva 2" descr="Kuva, joka sisältää kohteen teksti, kuvakaappaus, Fontti, numero&#10;&#10;Kuvaus luotu automaattisesti">
            <a:extLst>
              <a:ext uri="{FF2B5EF4-FFF2-40B4-BE49-F238E27FC236}">
                <a16:creationId xmlns:a16="http://schemas.microsoft.com/office/drawing/2014/main" id="{C078BD52-EFCE-17BC-85C6-97FD88F1B702}"/>
              </a:ext>
            </a:extLst>
          </p:cNvPr>
          <p:cNvPicPr>
            <a:picLocks noChangeAspect="1"/>
          </p:cNvPicPr>
          <p:nvPr/>
        </p:nvPicPr>
        <p:blipFill>
          <a:blip r:embed="rId3"/>
          <a:stretch>
            <a:fillRect/>
          </a:stretch>
        </p:blipFill>
        <p:spPr>
          <a:xfrm>
            <a:off x="0" y="-25732"/>
            <a:ext cx="10565026" cy="6920255"/>
          </a:xfrm>
          <a:prstGeom prst="rect">
            <a:avLst/>
          </a:prstGeom>
        </p:spPr>
      </p:pic>
      <p:sp>
        <p:nvSpPr>
          <p:cNvPr id="2" name="Tekstiruutu 1">
            <a:extLst>
              <a:ext uri="{FF2B5EF4-FFF2-40B4-BE49-F238E27FC236}">
                <a16:creationId xmlns:a16="http://schemas.microsoft.com/office/drawing/2014/main" id="{4B9F0560-53B3-E14A-F629-63207A3648CA}"/>
              </a:ext>
            </a:extLst>
          </p:cNvPr>
          <p:cNvSpPr txBox="1"/>
          <p:nvPr/>
        </p:nvSpPr>
        <p:spPr>
          <a:xfrm>
            <a:off x="6096000" y="6688723"/>
            <a:ext cx="6074099" cy="338554"/>
          </a:xfrm>
          <a:prstGeom prst="rect">
            <a:avLst/>
          </a:prstGeom>
          <a:noFill/>
        </p:spPr>
        <p:txBody>
          <a:bodyPr wrap="none" rtlCol="0">
            <a:spAutoFit/>
          </a:bodyPr>
          <a:lstStyle/>
          <a:p>
            <a:r>
              <a:rPr lang="fi-FI" sz="800" dirty="0" err="1"/>
              <a:t>Gáldu</a:t>
            </a:r>
            <a:r>
              <a:rPr lang="fi-FI" sz="800" dirty="0"/>
              <a:t>: https://mieli.fi/vahvista-mielenterveyttasi/tunteet-ja-tunnetaidot/tunteet-suuntaavat-ajatuksia-ja-toimintaa/</a:t>
            </a:r>
          </a:p>
          <a:p>
            <a:endParaRPr lang="fi-FI" sz="800" dirty="0"/>
          </a:p>
        </p:txBody>
      </p:sp>
    </p:spTree>
    <p:extLst>
      <p:ext uri="{BB962C8B-B14F-4D97-AF65-F5344CB8AC3E}">
        <p14:creationId xmlns:p14="http://schemas.microsoft.com/office/powerpoint/2010/main" val="663639165"/>
      </p:ext>
    </p:extLst>
  </p:cSld>
  <p:clrMapOvr>
    <a:masterClrMapping/>
  </p:clrMapOvr>
</p:sld>
</file>

<file path=ppt/theme/theme1.xml><?xml version="1.0" encoding="utf-8"?>
<a:theme xmlns:a="http://schemas.openxmlformats.org/drawingml/2006/main" name="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0ACA3584-9C5A-464C-9FC4-79CC630A0AE9}" vid="{CA7899AD-4630-42B7-8E91-24104CBA9473}"/>
    </a:ext>
  </a:extLst>
</a:theme>
</file>

<file path=ppt/theme/theme2.xml><?xml version="1.0" encoding="utf-8"?>
<a:theme xmlns:a="http://schemas.openxmlformats.org/drawingml/2006/main" name="1_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ABDAB2DA-877E-444C-9656-A0318290464D}" vid="{431FE32B-69B0-4077-82C6-89EB3488E29D}"/>
    </a:ext>
  </a:extLst>
</a:theme>
</file>

<file path=ppt/theme/theme3.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ac479e-f3ac-45c5-99c0-0319aa3ed91f">
      <Terms xmlns="http://schemas.microsoft.com/office/infopath/2007/PartnerControls"/>
    </lcf76f155ced4ddcb4097134ff3c332f>
    <TaxCatchAll xmlns="d8de748d-9219-4470-a7c2-ae4d07206ca1" xsi:nil="true"/>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21920-D3CF-49E8-A311-3D7D8CFE8C50}">
  <ds:schemaRefs>
    <ds:schemaRef ds:uri="http://schemas.microsoft.com/sharepoint/v3/contenttype/forms"/>
  </ds:schemaRefs>
</ds:datastoreItem>
</file>

<file path=customXml/itemProps2.xml><?xml version="1.0" encoding="utf-8"?>
<ds:datastoreItem xmlns:ds="http://schemas.openxmlformats.org/officeDocument/2006/customXml" ds:itemID="{5F0A4A13-A909-465E-B09D-CAA6D97C3A5E}">
  <ds:schemaRefs>
    <ds:schemaRef ds:uri="5102742a-950b-4d12-b415-7bc7b66bd3f9"/>
    <ds:schemaRef ds:uri="a2c76ae4-b00b-4153-b0db-9cb242c4ff80"/>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823265-96B3-465E-895A-E4B55A2F5C98}"/>
</file>

<file path=docProps/app.xml><?xml version="1.0" encoding="utf-8"?>
<Properties xmlns="http://schemas.openxmlformats.org/officeDocument/2006/extended-properties" xmlns:vt="http://schemas.openxmlformats.org/officeDocument/2006/docPropsVTypes">
  <TotalTime>3169</TotalTime>
  <Words>869</Words>
  <Application>Microsoft Office PowerPoint</Application>
  <PresentationFormat>Laajakuva</PresentationFormat>
  <Paragraphs>126</Paragraphs>
  <Slides>14</Slides>
  <Notes>12</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14</vt:i4>
      </vt:variant>
    </vt:vector>
  </HeadingPairs>
  <TitlesOfParts>
    <vt:vector size="20" baseType="lpstr">
      <vt:lpstr>Arial</vt:lpstr>
      <vt:lpstr>Calibri</vt:lpstr>
      <vt:lpstr>Montserrat</vt:lpstr>
      <vt:lpstr>Lapha+vasa</vt:lpstr>
      <vt:lpstr>1_Lapha+vasa</vt:lpstr>
      <vt:lpstr>VASAsyksy25</vt:lpstr>
      <vt:lpstr>NuortenVire</vt:lpstr>
      <vt:lpstr>Deaivvadeami plána</vt:lpstr>
      <vt:lpstr>Orientašuvdna joavkohárjehussii</vt:lpstr>
      <vt:lpstr>Orientašuvdna joavkohárjehussii</vt:lpstr>
      <vt:lpstr>Bargobihtá gieđahallan</vt:lpstr>
      <vt:lpstr>Dovdduid dáiddut ja iešdovdamuš</vt:lpstr>
      <vt:lpstr>Dovdduid dáiddut ja iešdovdamuš</vt:lpstr>
      <vt:lpstr>Dovdduid dáiddut ja iešdovdamuš</vt:lpstr>
      <vt:lpstr>PowerPoint-esitys</vt:lpstr>
      <vt:lpstr>PowerPoint-esitys</vt:lpstr>
      <vt:lpstr>Birrasa váikkuhusat dovdduide</vt:lpstr>
      <vt:lpstr>Mo joatkit?</vt:lpstr>
      <vt:lpstr>Máhcahat</vt:lpstr>
      <vt:lpstr>PowerPoint-esitys</vt:lpstr>
    </vt:vector>
  </TitlesOfParts>
  <Company>LPSHP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Valmennuksen nimi</dc:title>
  <dc:creator>Vuomajoki Pilvi Lapin hyvinvointialue</dc:creator>
  <cp:lastModifiedBy>Häyry Marjo Lapin hyvinvointialue</cp:lastModifiedBy>
  <cp:revision>41</cp:revision>
  <dcterms:created xsi:type="dcterms:W3CDTF">2024-09-11T11:55:54Z</dcterms:created>
  <dcterms:modified xsi:type="dcterms:W3CDTF">2025-08-26T11:31:21Z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0x0101006F4F108731472F4A91171E62E3F4651A</vt:lpwstr>
  </property>
  <property fmtid="{D5CDD505-2E9C-101B-9397-08002B2CF9AE}" pid="3" name="MediaServiceImageTags">
    <vt:lpwstr/>
  </property>
  <property fmtid="{D5CDD505-2E9C-101B-9397-08002B2CF9AE}" pid="4" name="Order">
    <vt:r8>97000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