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1" r:id="rId4"/>
  </p:sldMasterIdLst>
  <p:notesMasterIdLst>
    <p:notesMasterId r:id="rId19"/>
  </p:notesMasterIdLst>
  <p:sldIdLst>
    <p:sldId id="507" r:id="rId5"/>
    <p:sldId id="278" r:id="rId6"/>
    <p:sldId id="508" r:id="rId7"/>
    <p:sldId id="491" r:id="rId8"/>
    <p:sldId id="281" r:id="rId9"/>
    <p:sldId id="282" r:id="rId10"/>
    <p:sldId id="509" r:id="rId11"/>
    <p:sldId id="510" r:id="rId12"/>
    <p:sldId id="285" r:id="rId13"/>
    <p:sldId id="286" r:id="rId14"/>
    <p:sldId id="511" r:id="rId15"/>
    <p:sldId id="288" r:id="rId16"/>
    <p:sldId id="289" r:id="rId17"/>
    <p:sldId id="284" r:id="rId18"/>
  </p:sldIdLst>
  <p:sldSz cx="9144000" cy="5143500" type="screen16x9"/>
  <p:notesSz cx="6858000" cy="9144000"/>
  <p:embeddedFontLst>
    <p:embeddedFont>
      <p:font typeface="Montserrat"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gZVy88SyWGx2XxytGcg8e671sA0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F8218-4571-197F-4E09-B0436DD15E29}" name="Häyry Marjo Poske" initials="HP" userId="S::marjo.hayry@poske.fi::d27b276a-e359-4652-8298-3c59a3175941" providerId="AD"/>
  <p188:author id="{E1118892-48F4-3967-BCDB-A7D18D225F9A}" name="Kilponen Henriikka Lapin hyvinvointialue" initials="Kh" userId="S::henriikka.kilponen@lapha.fi::dd0c76a8-2d68-4e1d-a880-1a0bb142a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3399"/>
    <a:srgbClr val="FF99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005AE-5EEA-4C0C-B880-DA2EA0D44C73}" v="29" dt="2025-08-26T09:34:54.463"/>
  </p1510:revLst>
</p1510:revInfo>
</file>

<file path=ppt/tableStyles.xml><?xml version="1.0" encoding="utf-8"?>
<a:tblStyleLst xmlns:a="http://schemas.openxmlformats.org/drawingml/2006/main" def="{FABBA5A7-8282-4AF5-BD61-20F841A40B3C}">
  <a:tblStyle styleId="{FABBA5A7-8282-4AF5-BD61-20F841A40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2.fntdata"/><Relationship Id="rId12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124" Type="http://customschemas.google.com/relationships/presentationmetadata" Target="metadata"/><Relationship Id="rId12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128" Type="http://schemas.openxmlformats.org/officeDocument/2006/relationships/tableStyles" Target="tableStyles.xml"/><Relationship Id="rId131"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2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13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12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Lapin hyvinvointialue" userId="S::marjo.hayry@lapha.fi::d27b276a-e359-4652-8298-3c59a3175941" providerId="AD" clId="Web-{C805D2F5-6D55-4772-A890-35F299BA049E}"/>
    <pc:docChg chg="modSld">
      <pc:chgData name="Häyry Marjo Lapin hyvinvointialue" userId="S::marjo.hayry@lapha.fi::d27b276a-e359-4652-8298-3c59a3175941" providerId="AD" clId="Web-{C805D2F5-6D55-4772-A890-35F299BA049E}" dt="2025-08-26T09:43:03.477" v="0"/>
      <pc:docMkLst>
        <pc:docMk/>
      </pc:docMkLst>
      <pc:sldChg chg="modNotes">
        <pc:chgData name="Häyry Marjo Lapin hyvinvointialue" userId="S::marjo.hayry@lapha.fi::d27b276a-e359-4652-8298-3c59a3175941" providerId="AD" clId="Web-{C805D2F5-6D55-4772-A890-35F299BA049E}" dt="2025-08-26T09:43:03.477" v="0"/>
        <pc:sldMkLst>
          <pc:docMk/>
          <pc:sldMk cId="2577310673" sldId="289"/>
        </pc:sldMkLst>
      </pc:sldChg>
    </pc:docChg>
  </pc:docChgLst>
  <pc:docChgLst>
    <pc:chgData name="Ylärakkola Aino Poske" userId="d743112a-7d97-4f4d-95e8-e57284c53435" providerId="ADAL" clId="{6EB2E7BE-7C58-4DC5-8782-77FE6BEA5032}"/>
    <pc:docChg chg="custSel modSld modMainMaster">
      <pc:chgData name="Ylärakkola Aino Poske" userId="d743112a-7d97-4f4d-95e8-e57284c53435" providerId="ADAL" clId="{6EB2E7BE-7C58-4DC5-8782-77FE6BEA5032}" dt="2024-09-18T06:33:37.358" v="42" actId="478"/>
      <pc:docMkLst>
        <pc:docMk/>
      </pc:docMkLst>
      <pc:sldChg chg="modNotes">
        <pc:chgData name="Ylärakkola Aino Poske" userId="d743112a-7d97-4f4d-95e8-e57284c53435" providerId="ADAL" clId="{6EB2E7BE-7C58-4DC5-8782-77FE6BEA5032}" dt="2024-09-18T06:29:50.933" v="4"/>
        <pc:sldMkLst>
          <pc:docMk/>
          <pc:sldMk cId="3492337639" sldId="351"/>
        </pc:sldMkLst>
      </pc:sldChg>
      <pc:sldChg chg="modNotes">
        <pc:chgData name="Ylärakkola Aino Poske" userId="d743112a-7d97-4f4d-95e8-e57284c53435" providerId="ADAL" clId="{6EB2E7BE-7C58-4DC5-8782-77FE6BEA5032}" dt="2024-09-18T06:29:50.933" v="4"/>
        <pc:sldMkLst>
          <pc:docMk/>
          <pc:sldMk cId="1029074775" sldId="370"/>
        </pc:sldMkLst>
      </pc:sldChg>
      <pc:sldChg chg="modNotes">
        <pc:chgData name="Ylärakkola Aino Poske" userId="d743112a-7d97-4f4d-95e8-e57284c53435" providerId="ADAL" clId="{6EB2E7BE-7C58-4DC5-8782-77FE6BEA5032}" dt="2024-09-18T06:29:50.933" v="4"/>
        <pc:sldMkLst>
          <pc:docMk/>
          <pc:sldMk cId="2789634932" sldId="374"/>
        </pc:sldMkLst>
      </pc:sldChg>
      <pc:sldMasterChg chg="addSp modSp mod modSldLayout">
        <pc:chgData name="Ylärakkola Aino Poske" userId="d743112a-7d97-4f4d-95e8-e57284c53435" providerId="ADAL" clId="{6EB2E7BE-7C58-4DC5-8782-77FE6BEA5032}" dt="2024-09-18T06:30:19.767" v="11" actId="478"/>
        <pc:sldMasterMkLst>
          <pc:docMk/>
          <pc:sldMasterMk cId="0" sldId="2147483648"/>
        </pc:sldMasterMkLst>
        <pc:sldLayoutChg chg="delSp mod">
          <pc:chgData name="Ylärakkola Aino Poske" userId="d743112a-7d97-4f4d-95e8-e57284c53435" providerId="ADAL" clId="{6EB2E7BE-7C58-4DC5-8782-77FE6BEA5032}" dt="2024-09-18T06:30:06.651" v="7" actId="478"/>
          <pc:sldLayoutMkLst>
            <pc:docMk/>
            <pc:sldMasterMk cId="0" sldId="2147483648"/>
            <pc:sldLayoutMk cId="0" sldId="2147483651"/>
          </pc:sldLayoutMkLst>
        </pc:sldLayoutChg>
        <pc:sldLayoutChg chg="delSp mod">
          <pc:chgData name="Ylärakkola Aino Poske" userId="d743112a-7d97-4f4d-95e8-e57284c53435" providerId="ADAL" clId="{6EB2E7BE-7C58-4DC5-8782-77FE6BEA5032}" dt="2024-09-18T06:30:08.833" v="8" actId="478"/>
          <pc:sldLayoutMkLst>
            <pc:docMk/>
            <pc:sldMasterMk cId="0" sldId="2147483648"/>
            <pc:sldLayoutMk cId="0" sldId="2147483656"/>
          </pc:sldLayoutMkLst>
        </pc:sldLayoutChg>
        <pc:sldLayoutChg chg="delSp mod">
          <pc:chgData name="Ylärakkola Aino Poske" userId="d743112a-7d97-4f4d-95e8-e57284c53435" providerId="ADAL" clId="{6EB2E7BE-7C58-4DC5-8782-77FE6BEA5032}" dt="2024-09-18T06:30:12.095" v="9" actId="478"/>
          <pc:sldLayoutMkLst>
            <pc:docMk/>
            <pc:sldMasterMk cId="0" sldId="2147483648"/>
            <pc:sldLayoutMk cId="0" sldId="2147483661"/>
          </pc:sldLayoutMkLst>
        </pc:sldLayoutChg>
        <pc:sldLayoutChg chg="delSp mod">
          <pc:chgData name="Ylärakkola Aino Poske" userId="d743112a-7d97-4f4d-95e8-e57284c53435" providerId="ADAL" clId="{6EB2E7BE-7C58-4DC5-8782-77FE6BEA5032}" dt="2024-09-18T06:30:13.901" v="10" actId="478"/>
          <pc:sldLayoutMkLst>
            <pc:docMk/>
            <pc:sldMasterMk cId="0" sldId="2147483648"/>
            <pc:sldLayoutMk cId="0" sldId="2147483662"/>
          </pc:sldLayoutMkLst>
        </pc:sldLayoutChg>
        <pc:sldLayoutChg chg="delSp mod">
          <pc:chgData name="Ylärakkola Aino Poske" userId="d743112a-7d97-4f4d-95e8-e57284c53435" providerId="ADAL" clId="{6EB2E7BE-7C58-4DC5-8782-77FE6BEA5032}" dt="2024-09-18T06:30:19.767" v="11" actId="478"/>
          <pc:sldLayoutMkLst>
            <pc:docMk/>
            <pc:sldMasterMk cId="0" sldId="2147483648"/>
            <pc:sldLayoutMk cId="0" sldId="2147483667"/>
          </pc:sldLayoutMkLst>
        </pc:sldLayoutChg>
      </pc:sldMasterChg>
      <pc:sldMasterChg chg="addSp modSp modSldLayout">
        <pc:chgData name="Ylärakkola Aino Poske" userId="d743112a-7d97-4f4d-95e8-e57284c53435" providerId="ADAL" clId="{6EB2E7BE-7C58-4DC5-8782-77FE6BEA5032}" dt="2024-09-18T06:31:26.206" v="15" actId="478"/>
        <pc:sldMasterMkLst>
          <pc:docMk/>
          <pc:sldMasterMk cId="0" sldId="2147483672"/>
        </pc:sldMasterMkLst>
        <pc:sldLayoutChg chg="delSp mod">
          <pc:chgData name="Ylärakkola Aino Poske" userId="d743112a-7d97-4f4d-95e8-e57284c53435" providerId="ADAL" clId="{6EB2E7BE-7C58-4DC5-8782-77FE6BEA5032}" dt="2024-09-18T06:30:30.191" v="12" actId="478"/>
          <pc:sldLayoutMkLst>
            <pc:docMk/>
            <pc:sldMasterMk cId="0" sldId="2147483672"/>
            <pc:sldLayoutMk cId="0" sldId="2147483679"/>
          </pc:sldLayoutMkLst>
        </pc:sldLayoutChg>
        <pc:sldLayoutChg chg="delSp mod">
          <pc:chgData name="Ylärakkola Aino Poske" userId="d743112a-7d97-4f4d-95e8-e57284c53435" providerId="ADAL" clId="{6EB2E7BE-7C58-4DC5-8782-77FE6BEA5032}" dt="2024-09-18T06:30:33.438" v="13" actId="478"/>
          <pc:sldLayoutMkLst>
            <pc:docMk/>
            <pc:sldMasterMk cId="0" sldId="2147483672"/>
            <pc:sldLayoutMk cId="0" sldId="2147483681"/>
          </pc:sldLayoutMkLst>
        </pc:sldLayoutChg>
        <pc:sldLayoutChg chg="delSp mod">
          <pc:chgData name="Ylärakkola Aino Poske" userId="d743112a-7d97-4f4d-95e8-e57284c53435" providerId="ADAL" clId="{6EB2E7BE-7C58-4DC5-8782-77FE6BEA5032}" dt="2024-09-18T06:30:35.455" v="14" actId="478"/>
          <pc:sldLayoutMkLst>
            <pc:docMk/>
            <pc:sldMasterMk cId="0" sldId="2147483672"/>
            <pc:sldLayoutMk cId="0" sldId="2147483682"/>
          </pc:sldLayoutMkLst>
        </pc:sldLayoutChg>
        <pc:sldLayoutChg chg="delSp mod">
          <pc:chgData name="Ylärakkola Aino Poske" userId="d743112a-7d97-4f4d-95e8-e57284c53435" providerId="ADAL" clId="{6EB2E7BE-7C58-4DC5-8782-77FE6BEA5032}" dt="2024-09-18T06:31:26.206" v="15" actId="478"/>
          <pc:sldLayoutMkLst>
            <pc:docMk/>
            <pc:sldMasterMk cId="0" sldId="2147483672"/>
            <pc:sldLayoutMk cId="0" sldId="2147483686"/>
          </pc:sldLayoutMkLst>
        </pc:sldLayoutChg>
      </pc:sldMasterChg>
      <pc:sldMasterChg chg="addSp modSp modSldLayout">
        <pc:chgData name="Ylärakkola Aino Poske" userId="d743112a-7d97-4f4d-95e8-e57284c53435" providerId="ADAL" clId="{6EB2E7BE-7C58-4DC5-8782-77FE6BEA5032}" dt="2024-09-18T06:31:54.534" v="26" actId="478"/>
        <pc:sldMasterMkLst>
          <pc:docMk/>
          <pc:sldMasterMk cId="397361956" sldId="2147483691"/>
        </pc:sldMasterMkLst>
        <pc:sldLayoutChg chg="delSp mod">
          <pc:chgData name="Ylärakkola Aino Poske" userId="d743112a-7d97-4f4d-95e8-e57284c53435" providerId="ADAL" clId="{6EB2E7BE-7C58-4DC5-8782-77FE6BEA5032}" dt="2024-09-18T06:31:33.487" v="16" actId="478"/>
          <pc:sldLayoutMkLst>
            <pc:docMk/>
            <pc:sldMasterMk cId="397361956" sldId="2147483691"/>
            <pc:sldLayoutMk cId="1162920063" sldId="2147483694"/>
          </pc:sldLayoutMkLst>
        </pc:sldLayoutChg>
        <pc:sldLayoutChg chg="delSp mod">
          <pc:chgData name="Ylärakkola Aino Poske" userId="d743112a-7d97-4f4d-95e8-e57284c53435" providerId="ADAL" clId="{6EB2E7BE-7C58-4DC5-8782-77FE6BEA5032}" dt="2024-09-18T06:31:35.054" v="17" actId="478"/>
          <pc:sldLayoutMkLst>
            <pc:docMk/>
            <pc:sldMasterMk cId="397361956" sldId="2147483691"/>
            <pc:sldLayoutMk cId="1218085291" sldId="2147483695"/>
          </pc:sldLayoutMkLst>
        </pc:sldLayoutChg>
        <pc:sldLayoutChg chg="delSp mod">
          <pc:chgData name="Ylärakkola Aino Poske" userId="d743112a-7d97-4f4d-95e8-e57284c53435" providerId="ADAL" clId="{6EB2E7BE-7C58-4DC5-8782-77FE6BEA5032}" dt="2024-09-18T06:31:36.685" v="18" actId="478"/>
          <pc:sldLayoutMkLst>
            <pc:docMk/>
            <pc:sldMasterMk cId="397361956" sldId="2147483691"/>
            <pc:sldLayoutMk cId="1446573102" sldId="2147483696"/>
          </pc:sldLayoutMkLst>
        </pc:sldLayoutChg>
        <pc:sldLayoutChg chg="delSp mod">
          <pc:chgData name="Ylärakkola Aino Poske" userId="d743112a-7d97-4f4d-95e8-e57284c53435" providerId="ADAL" clId="{6EB2E7BE-7C58-4DC5-8782-77FE6BEA5032}" dt="2024-09-18T06:31:38.902" v="19" actId="478"/>
          <pc:sldLayoutMkLst>
            <pc:docMk/>
            <pc:sldMasterMk cId="397361956" sldId="2147483691"/>
            <pc:sldLayoutMk cId="1556956735" sldId="2147483697"/>
          </pc:sldLayoutMkLst>
        </pc:sldLayoutChg>
        <pc:sldLayoutChg chg="delSp mod">
          <pc:chgData name="Ylärakkola Aino Poske" userId="d743112a-7d97-4f4d-95e8-e57284c53435" providerId="ADAL" clId="{6EB2E7BE-7C58-4DC5-8782-77FE6BEA5032}" dt="2024-09-18T06:31:40.918" v="20" actId="478"/>
          <pc:sldLayoutMkLst>
            <pc:docMk/>
            <pc:sldMasterMk cId="397361956" sldId="2147483691"/>
            <pc:sldLayoutMk cId="574088655" sldId="2147483698"/>
          </pc:sldLayoutMkLst>
        </pc:sldLayoutChg>
        <pc:sldLayoutChg chg="delSp mod">
          <pc:chgData name="Ylärakkola Aino Poske" userId="d743112a-7d97-4f4d-95e8-e57284c53435" providerId="ADAL" clId="{6EB2E7BE-7C58-4DC5-8782-77FE6BEA5032}" dt="2024-09-18T06:31:42.781" v="21" actId="478"/>
          <pc:sldLayoutMkLst>
            <pc:docMk/>
            <pc:sldMasterMk cId="397361956" sldId="2147483691"/>
            <pc:sldLayoutMk cId="3888414932" sldId="2147483699"/>
          </pc:sldLayoutMkLst>
        </pc:sldLayoutChg>
        <pc:sldLayoutChg chg="delSp mod">
          <pc:chgData name="Ylärakkola Aino Poske" userId="d743112a-7d97-4f4d-95e8-e57284c53435" providerId="ADAL" clId="{6EB2E7BE-7C58-4DC5-8782-77FE6BEA5032}" dt="2024-09-18T06:31:44.518" v="22" actId="478"/>
          <pc:sldLayoutMkLst>
            <pc:docMk/>
            <pc:sldMasterMk cId="397361956" sldId="2147483691"/>
            <pc:sldLayoutMk cId="1419166971" sldId="2147483701"/>
          </pc:sldLayoutMkLst>
        </pc:sldLayoutChg>
        <pc:sldLayoutChg chg="delSp mod">
          <pc:chgData name="Ylärakkola Aino Poske" userId="d743112a-7d97-4f4d-95e8-e57284c53435" providerId="ADAL" clId="{6EB2E7BE-7C58-4DC5-8782-77FE6BEA5032}" dt="2024-09-18T06:31:47.702" v="23" actId="478"/>
          <pc:sldLayoutMkLst>
            <pc:docMk/>
            <pc:sldMasterMk cId="397361956" sldId="2147483691"/>
            <pc:sldLayoutMk cId="1629898527" sldId="2147483703"/>
          </pc:sldLayoutMkLst>
        </pc:sldLayoutChg>
        <pc:sldLayoutChg chg="delSp mod">
          <pc:chgData name="Ylärakkola Aino Poske" userId="d743112a-7d97-4f4d-95e8-e57284c53435" providerId="ADAL" clId="{6EB2E7BE-7C58-4DC5-8782-77FE6BEA5032}" dt="2024-09-18T06:31:49.268" v="24" actId="478"/>
          <pc:sldLayoutMkLst>
            <pc:docMk/>
            <pc:sldMasterMk cId="397361956" sldId="2147483691"/>
            <pc:sldLayoutMk cId="1236632282" sldId="2147483704"/>
          </pc:sldLayoutMkLst>
        </pc:sldLayoutChg>
        <pc:sldLayoutChg chg="delSp mod">
          <pc:chgData name="Ylärakkola Aino Poske" userId="d743112a-7d97-4f4d-95e8-e57284c53435" providerId="ADAL" clId="{6EB2E7BE-7C58-4DC5-8782-77FE6BEA5032}" dt="2024-09-18T06:31:50.803" v="25" actId="478"/>
          <pc:sldLayoutMkLst>
            <pc:docMk/>
            <pc:sldMasterMk cId="397361956" sldId="2147483691"/>
            <pc:sldLayoutMk cId="1873408611" sldId="2147483705"/>
          </pc:sldLayoutMkLst>
        </pc:sldLayoutChg>
        <pc:sldLayoutChg chg="delSp mod">
          <pc:chgData name="Ylärakkola Aino Poske" userId="d743112a-7d97-4f4d-95e8-e57284c53435" providerId="ADAL" clId="{6EB2E7BE-7C58-4DC5-8782-77FE6BEA5032}" dt="2024-09-18T06:31:54.534" v="26" actId="478"/>
          <pc:sldLayoutMkLst>
            <pc:docMk/>
            <pc:sldMasterMk cId="397361956" sldId="2147483691"/>
            <pc:sldLayoutMk cId="3631776625" sldId="2147483710"/>
          </pc:sldLayoutMkLst>
        </pc:sldLayoutChg>
      </pc:sldMasterChg>
      <pc:sldMasterChg chg="addSp modSp modSldLayout">
        <pc:chgData name="Ylärakkola Aino Poske" userId="d743112a-7d97-4f4d-95e8-e57284c53435" providerId="ADAL" clId="{6EB2E7BE-7C58-4DC5-8782-77FE6BEA5032}" dt="2024-09-18T06:33:10.700" v="33" actId="478"/>
        <pc:sldMasterMkLst>
          <pc:docMk/>
          <pc:sldMasterMk cId="947087627" sldId="2147483715"/>
        </pc:sldMasterMkLst>
        <pc:sldLayoutChg chg="delSp mod">
          <pc:chgData name="Ylärakkola Aino Poske" userId="d743112a-7d97-4f4d-95e8-e57284c53435" providerId="ADAL" clId="{6EB2E7BE-7C58-4DC5-8782-77FE6BEA5032}" dt="2024-09-18T06:32:53.935" v="27" actId="478"/>
          <pc:sldLayoutMkLst>
            <pc:docMk/>
            <pc:sldMasterMk cId="947087627" sldId="2147483715"/>
            <pc:sldLayoutMk cId="757356061" sldId="2147483717"/>
          </pc:sldLayoutMkLst>
        </pc:sldLayoutChg>
        <pc:sldLayoutChg chg="delSp mod">
          <pc:chgData name="Ylärakkola Aino Poske" userId="d743112a-7d97-4f4d-95e8-e57284c53435" providerId="ADAL" clId="{6EB2E7BE-7C58-4DC5-8782-77FE6BEA5032}" dt="2024-09-18T06:32:57.973" v="28" actId="478"/>
          <pc:sldLayoutMkLst>
            <pc:docMk/>
            <pc:sldMasterMk cId="947087627" sldId="2147483715"/>
            <pc:sldLayoutMk cId="817949455" sldId="2147483721"/>
          </pc:sldLayoutMkLst>
        </pc:sldLayoutChg>
        <pc:sldLayoutChg chg="delSp mod">
          <pc:chgData name="Ylärakkola Aino Poske" userId="d743112a-7d97-4f4d-95e8-e57284c53435" providerId="ADAL" clId="{6EB2E7BE-7C58-4DC5-8782-77FE6BEA5032}" dt="2024-09-18T06:33:00.317" v="29" actId="478"/>
          <pc:sldLayoutMkLst>
            <pc:docMk/>
            <pc:sldMasterMk cId="947087627" sldId="2147483715"/>
            <pc:sldLayoutMk cId="1202414645" sldId="2147483722"/>
          </pc:sldLayoutMkLst>
        </pc:sldLayoutChg>
        <pc:sldLayoutChg chg="delSp mod">
          <pc:chgData name="Ylärakkola Aino Poske" userId="d743112a-7d97-4f4d-95e8-e57284c53435" providerId="ADAL" clId="{6EB2E7BE-7C58-4DC5-8782-77FE6BEA5032}" dt="2024-09-18T06:33:02.446" v="30" actId="478"/>
          <pc:sldLayoutMkLst>
            <pc:docMk/>
            <pc:sldMasterMk cId="947087627" sldId="2147483715"/>
            <pc:sldLayoutMk cId="863395689" sldId="2147483724"/>
          </pc:sldLayoutMkLst>
        </pc:sldLayoutChg>
        <pc:sldLayoutChg chg="delSp mod">
          <pc:chgData name="Ylärakkola Aino Poske" userId="d743112a-7d97-4f4d-95e8-e57284c53435" providerId="ADAL" clId="{6EB2E7BE-7C58-4DC5-8782-77FE6BEA5032}" dt="2024-09-18T06:33:04.276" v="31" actId="478"/>
          <pc:sldLayoutMkLst>
            <pc:docMk/>
            <pc:sldMasterMk cId="947087627" sldId="2147483715"/>
            <pc:sldLayoutMk cId="3448582951" sldId="2147483725"/>
          </pc:sldLayoutMkLst>
        </pc:sldLayoutChg>
        <pc:sldLayoutChg chg="delSp mod">
          <pc:chgData name="Ylärakkola Aino Poske" userId="d743112a-7d97-4f4d-95e8-e57284c53435" providerId="ADAL" clId="{6EB2E7BE-7C58-4DC5-8782-77FE6BEA5032}" dt="2024-09-18T06:33:08.877" v="32" actId="478"/>
          <pc:sldLayoutMkLst>
            <pc:docMk/>
            <pc:sldMasterMk cId="947087627" sldId="2147483715"/>
            <pc:sldLayoutMk cId="1557276681" sldId="2147483729"/>
          </pc:sldLayoutMkLst>
        </pc:sldLayoutChg>
        <pc:sldLayoutChg chg="delSp mod">
          <pc:chgData name="Ylärakkola Aino Poske" userId="d743112a-7d97-4f4d-95e8-e57284c53435" providerId="ADAL" clId="{6EB2E7BE-7C58-4DC5-8782-77FE6BEA5032}" dt="2024-09-18T06:33:10.700" v="33" actId="478"/>
          <pc:sldLayoutMkLst>
            <pc:docMk/>
            <pc:sldMasterMk cId="947087627" sldId="2147483715"/>
            <pc:sldLayoutMk cId="3914017702" sldId="2147483730"/>
          </pc:sldLayoutMkLst>
        </pc:sldLayoutChg>
      </pc:sldMasterChg>
      <pc:sldMasterChg chg="addSp modSp modSldLayout">
        <pc:chgData name="Ylärakkola Aino Poske" userId="d743112a-7d97-4f4d-95e8-e57284c53435" providerId="ADAL" clId="{6EB2E7BE-7C58-4DC5-8782-77FE6BEA5032}" dt="2024-09-18T06:33:37.358" v="42" actId="478"/>
        <pc:sldMasterMkLst>
          <pc:docMk/>
          <pc:sldMasterMk cId="3929310655" sldId="2147483735"/>
        </pc:sldMasterMkLst>
        <pc:sldLayoutChg chg="delSp mod">
          <pc:chgData name="Ylärakkola Aino Poske" userId="d743112a-7d97-4f4d-95e8-e57284c53435" providerId="ADAL" clId="{6EB2E7BE-7C58-4DC5-8782-77FE6BEA5032}" dt="2024-09-18T06:33:16.009" v="34" actId="478"/>
          <pc:sldLayoutMkLst>
            <pc:docMk/>
            <pc:sldMasterMk cId="3929310655" sldId="2147483735"/>
            <pc:sldLayoutMk cId="3977743167" sldId="2147483737"/>
          </pc:sldLayoutMkLst>
        </pc:sldLayoutChg>
        <pc:sldLayoutChg chg="delSp mod">
          <pc:chgData name="Ylärakkola Aino Poske" userId="d743112a-7d97-4f4d-95e8-e57284c53435" providerId="ADAL" clId="{6EB2E7BE-7C58-4DC5-8782-77FE6BEA5032}" dt="2024-09-18T06:33:17.740" v="35" actId="478"/>
          <pc:sldLayoutMkLst>
            <pc:docMk/>
            <pc:sldMasterMk cId="3929310655" sldId="2147483735"/>
            <pc:sldLayoutMk cId="1615135337" sldId="2147483738"/>
          </pc:sldLayoutMkLst>
        </pc:sldLayoutChg>
        <pc:sldLayoutChg chg="delSp mod">
          <pc:chgData name="Ylärakkola Aino Poske" userId="d743112a-7d97-4f4d-95e8-e57284c53435" providerId="ADAL" clId="{6EB2E7BE-7C58-4DC5-8782-77FE6BEA5032}" dt="2024-09-18T06:33:19.699" v="36" actId="478"/>
          <pc:sldLayoutMkLst>
            <pc:docMk/>
            <pc:sldMasterMk cId="3929310655" sldId="2147483735"/>
            <pc:sldLayoutMk cId="2504409677" sldId="2147483739"/>
          </pc:sldLayoutMkLst>
        </pc:sldLayoutChg>
        <pc:sldLayoutChg chg="delSp mod">
          <pc:chgData name="Ylärakkola Aino Poske" userId="d743112a-7d97-4f4d-95e8-e57284c53435" providerId="ADAL" clId="{6EB2E7BE-7C58-4DC5-8782-77FE6BEA5032}" dt="2024-09-18T06:33:23.124" v="37" actId="478"/>
          <pc:sldLayoutMkLst>
            <pc:docMk/>
            <pc:sldMasterMk cId="3929310655" sldId="2147483735"/>
            <pc:sldLayoutMk cId="2928969876" sldId="2147483742"/>
          </pc:sldLayoutMkLst>
        </pc:sldLayoutChg>
        <pc:sldLayoutChg chg="delSp mod">
          <pc:chgData name="Ylärakkola Aino Poske" userId="d743112a-7d97-4f4d-95e8-e57284c53435" providerId="ADAL" clId="{6EB2E7BE-7C58-4DC5-8782-77FE6BEA5032}" dt="2024-09-18T06:33:25.118" v="38" actId="478"/>
          <pc:sldLayoutMkLst>
            <pc:docMk/>
            <pc:sldMasterMk cId="3929310655" sldId="2147483735"/>
            <pc:sldLayoutMk cId="3673206046" sldId="2147483743"/>
          </pc:sldLayoutMkLst>
        </pc:sldLayoutChg>
        <pc:sldLayoutChg chg="delSp mod">
          <pc:chgData name="Ylärakkola Aino Poske" userId="d743112a-7d97-4f4d-95e8-e57284c53435" providerId="ADAL" clId="{6EB2E7BE-7C58-4DC5-8782-77FE6BEA5032}" dt="2024-09-18T06:33:26.885" v="39" actId="478"/>
          <pc:sldLayoutMkLst>
            <pc:docMk/>
            <pc:sldMasterMk cId="3929310655" sldId="2147483735"/>
            <pc:sldLayoutMk cId="3015919264" sldId="2147483744"/>
          </pc:sldLayoutMkLst>
        </pc:sldLayoutChg>
        <pc:sldLayoutChg chg="delSp mod">
          <pc:chgData name="Ylärakkola Aino Poske" userId="d743112a-7d97-4f4d-95e8-e57284c53435" providerId="ADAL" clId="{6EB2E7BE-7C58-4DC5-8782-77FE6BEA5032}" dt="2024-09-18T06:33:30.055" v="40" actId="478"/>
          <pc:sldLayoutMkLst>
            <pc:docMk/>
            <pc:sldMasterMk cId="3929310655" sldId="2147483735"/>
            <pc:sldLayoutMk cId="3169505798" sldId="2147483747"/>
          </pc:sldLayoutMkLst>
        </pc:sldLayoutChg>
        <pc:sldLayoutChg chg="delSp mod">
          <pc:chgData name="Ylärakkola Aino Poske" userId="d743112a-7d97-4f4d-95e8-e57284c53435" providerId="ADAL" clId="{6EB2E7BE-7C58-4DC5-8782-77FE6BEA5032}" dt="2024-09-18T06:33:31.829" v="41" actId="478"/>
          <pc:sldLayoutMkLst>
            <pc:docMk/>
            <pc:sldMasterMk cId="3929310655" sldId="2147483735"/>
            <pc:sldLayoutMk cId="2654904540" sldId="2147483748"/>
          </pc:sldLayoutMkLst>
        </pc:sldLayoutChg>
        <pc:sldLayoutChg chg="delSp mod">
          <pc:chgData name="Ylärakkola Aino Poske" userId="d743112a-7d97-4f4d-95e8-e57284c53435" providerId="ADAL" clId="{6EB2E7BE-7C58-4DC5-8782-77FE6BEA5032}" dt="2024-09-18T06:33:37.358" v="42" actId="478"/>
          <pc:sldLayoutMkLst>
            <pc:docMk/>
            <pc:sldMasterMk cId="3929310655" sldId="2147483735"/>
            <pc:sldLayoutMk cId="1950930458" sldId="2147483753"/>
          </pc:sldLayoutMkLst>
        </pc:sldLayoutChg>
      </pc:sldMasterChg>
    </pc:docChg>
  </pc:docChgLst>
  <pc:docChgLst>
    <pc:chgData name="Häyry Marjo Poske" userId="d27b276a-e359-4652-8298-3c59a3175941" providerId="ADAL" clId="{A1DCBFFA-6D9E-4D31-B15A-64E0821B121D}"/>
    <pc:docChg chg="undo custSel delSld modSld">
      <pc:chgData name="Häyry Marjo Poske" userId="d27b276a-e359-4652-8298-3c59a3175941" providerId="ADAL" clId="{A1DCBFFA-6D9E-4D31-B15A-64E0821B121D}" dt="2025-07-01T07:04:33.483" v="314" actId="6549"/>
      <pc:docMkLst>
        <pc:docMk/>
      </pc:docMkLst>
      <pc:sldChg chg="modSp mod">
        <pc:chgData name="Häyry Marjo Poske" userId="d27b276a-e359-4652-8298-3c59a3175941" providerId="ADAL" clId="{A1DCBFFA-6D9E-4D31-B15A-64E0821B121D}" dt="2025-07-01T06:48:43.892" v="4" actId="20577"/>
        <pc:sldMkLst>
          <pc:docMk/>
          <pc:sldMk cId="3973466587" sldId="259"/>
        </pc:sldMkLst>
      </pc:sldChg>
      <pc:sldChg chg="modSp mod">
        <pc:chgData name="Häyry Marjo Poske" userId="d27b276a-e359-4652-8298-3c59a3175941" providerId="ADAL" clId="{A1DCBFFA-6D9E-4D31-B15A-64E0821B121D}" dt="2025-07-01T06:50:03.277" v="81" actId="20577"/>
        <pc:sldMkLst>
          <pc:docMk/>
          <pc:sldMk cId="1868202425" sldId="262"/>
        </pc:sldMkLst>
      </pc:sldChg>
      <pc:sldChg chg="modSp mod">
        <pc:chgData name="Häyry Marjo Poske" userId="d27b276a-e359-4652-8298-3c59a3175941" providerId="ADAL" clId="{A1DCBFFA-6D9E-4D31-B15A-64E0821B121D}" dt="2025-07-01T06:51:18.872" v="179" actId="20577"/>
        <pc:sldMkLst>
          <pc:docMk/>
          <pc:sldMk cId="2496842290" sldId="265"/>
        </pc:sldMkLst>
      </pc:sldChg>
      <pc:sldChg chg="modSp mod">
        <pc:chgData name="Häyry Marjo Poske" userId="d27b276a-e359-4652-8298-3c59a3175941" providerId="ADAL" clId="{A1DCBFFA-6D9E-4D31-B15A-64E0821B121D}" dt="2025-07-01T06:52:38.315" v="211"/>
        <pc:sldMkLst>
          <pc:docMk/>
          <pc:sldMk cId="1950087534" sldId="274"/>
        </pc:sldMkLst>
      </pc:sldChg>
      <pc:sldChg chg="modSp mod chgLayout modNotesTx">
        <pc:chgData name="Häyry Marjo Poske" userId="d27b276a-e359-4652-8298-3c59a3175941" providerId="ADAL" clId="{A1DCBFFA-6D9E-4D31-B15A-64E0821B121D}" dt="2025-07-01T06:53:02.950" v="213" actId="700"/>
        <pc:sldMkLst>
          <pc:docMk/>
          <pc:sldMk cId="1683346460" sldId="275"/>
        </pc:sldMkLst>
      </pc:sldChg>
      <pc:sldChg chg="modSp mod">
        <pc:chgData name="Häyry Marjo Poske" userId="d27b276a-e359-4652-8298-3c59a3175941" providerId="ADAL" clId="{A1DCBFFA-6D9E-4D31-B15A-64E0821B121D}" dt="2025-07-01T06:53:41.333" v="220" actId="404"/>
        <pc:sldMkLst>
          <pc:docMk/>
          <pc:sldMk cId="3991474464" sldId="278"/>
        </pc:sldMkLst>
      </pc:sldChg>
      <pc:sldChg chg="modSp">
        <pc:chgData name="Häyry Marjo Poske" userId="d27b276a-e359-4652-8298-3c59a3175941" providerId="ADAL" clId="{A1DCBFFA-6D9E-4D31-B15A-64E0821B121D}" dt="2025-07-01T06:54:36.613" v="224"/>
        <pc:sldMkLst>
          <pc:docMk/>
          <pc:sldMk cId="1398586977" sldId="288"/>
        </pc:sldMkLst>
      </pc:sldChg>
      <pc:sldChg chg="modSp mod modClrScheme chgLayout">
        <pc:chgData name="Häyry Marjo Poske" userId="d27b276a-e359-4652-8298-3c59a3175941" providerId="ADAL" clId="{A1DCBFFA-6D9E-4D31-B15A-64E0821B121D}" dt="2025-07-01T06:56:47.730" v="238" actId="700"/>
        <pc:sldMkLst>
          <pc:docMk/>
          <pc:sldMk cId="2577310673" sldId="289"/>
        </pc:sldMkLst>
      </pc:sldChg>
      <pc:sldChg chg="modSp">
        <pc:chgData name="Häyry Marjo Poske" userId="d27b276a-e359-4652-8298-3c59a3175941" providerId="ADAL" clId="{A1DCBFFA-6D9E-4D31-B15A-64E0821B121D}" dt="2025-07-01T06:55:28.055" v="232"/>
        <pc:sldMkLst>
          <pc:docMk/>
          <pc:sldMk cId="3492337639" sldId="351"/>
        </pc:sldMkLst>
      </pc:sldChg>
      <pc:sldChg chg="modSp mod">
        <pc:chgData name="Häyry Marjo Poske" userId="d27b276a-e359-4652-8298-3c59a3175941" providerId="ADAL" clId="{A1DCBFFA-6D9E-4D31-B15A-64E0821B121D}" dt="2025-07-01T06:57:31.178" v="254" actId="20577"/>
        <pc:sldMkLst>
          <pc:docMk/>
          <pc:sldMk cId="1029074775" sldId="370"/>
        </pc:sldMkLst>
      </pc:sldChg>
      <pc:sldChg chg="modSp mod">
        <pc:chgData name="Häyry Marjo Poske" userId="d27b276a-e359-4652-8298-3c59a3175941" providerId="ADAL" clId="{A1DCBFFA-6D9E-4D31-B15A-64E0821B121D}" dt="2025-07-01T07:03:37.213" v="310" actId="20577"/>
        <pc:sldMkLst>
          <pc:docMk/>
          <pc:sldMk cId="2789634932" sldId="374"/>
        </pc:sldMkLst>
      </pc:sldChg>
      <pc:sldChg chg="modSp mod modClrScheme chgLayout">
        <pc:chgData name="Häyry Marjo Poske" userId="d27b276a-e359-4652-8298-3c59a3175941" providerId="ADAL" clId="{A1DCBFFA-6D9E-4D31-B15A-64E0821B121D}" dt="2025-07-01T06:56:39.940" v="237" actId="700"/>
        <pc:sldMkLst>
          <pc:docMk/>
          <pc:sldMk cId="3392602671" sldId="408"/>
        </pc:sldMkLst>
      </pc:sldChg>
      <pc:sldChg chg="modSp mod chgLayout">
        <pc:chgData name="Häyry Marjo Poske" userId="d27b276a-e359-4652-8298-3c59a3175941" providerId="ADAL" clId="{A1DCBFFA-6D9E-4D31-B15A-64E0821B121D}" dt="2025-07-01T06:57:03.479" v="239" actId="700"/>
        <pc:sldMkLst>
          <pc:docMk/>
          <pc:sldMk cId="1048628730" sldId="409"/>
        </pc:sldMkLst>
      </pc:sldChg>
      <pc:sldChg chg="modSp mod chgLayout">
        <pc:chgData name="Häyry Marjo Poske" userId="d27b276a-e359-4652-8298-3c59a3175941" providerId="ADAL" clId="{A1DCBFFA-6D9E-4D31-B15A-64E0821B121D}" dt="2025-07-01T07:03:44.419" v="311" actId="700"/>
        <pc:sldMkLst>
          <pc:docMk/>
          <pc:sldMk cId="1281019638" sldId="410"/>
        </pc:sldMkLst>
      </pc:sldChg>
      <pc:sldChg chg="modSp mod">
        <pc:chgData name="Häyry Marjo Poske" userId="d27b276a-e359-4652-8298-3c59a3175941" providerId="ADAL" clId="{A1DCBFFA-6D9E-4D31-B15A-64E0821B121D}" dt="2025-07-01T07:04:33.483" v="314" actId="6549"/>
        <pc:sldMkLst>
          <pc:docMk/>
          <pc:sldMk cId="3221306267" sldId="411"/>
        </pc:sldMkLst>
      </pc:sldChg>
      <pc:sldChg chg="modSp mod">
        <pc:chgData name="Häyry Marjo Poske" userId="d27b276a-e359-4652-8298-3c59a3175941" providerId="ADAL" clId="{A1DCBFFA-6D9E-4D31-B15A-64E0821B121D}" dt="2025-07-01T06:58:30.953" v="289" actId="20577"/>
        <pc:sldMkLst>
          <pc:docMk/>
          <pc:sldMk cId="785664095" sldId="439"/>
        </pc:sldMkLst>
      </pc:sldChg>
      <pc:sldChg chg="del">
        <pc:chgData name="Häyry Marjo Poske" userId="d27b276a-e359-4652-8298-3c59a3175941" providerId="ADAL" clId="{A1DCBFFA-6D9E-4D31-B15A-64E0821B121D}" dt="2025-07-01T07:04:05.364" v="312" actId="47"/>
        <pc:sldMkLst>
          <pc:docMk/>
          <pc:sldMk cId="3159253602" sldId="441"/>
        </pc:sldMkLst>
      </pc:sldChg>
      <pc:sldChg chg="del">
        <pc:chgData name="Häyry Marjo Poske" userId="d27b276a-e359-4652-8298-3c59a3175941" providerId="ADAL" clId="{A1DCBFFA-6D9E-4D31-B15A-64E0821B121D}" dt="2025-07-01T07:04:21.705" v="313" actId="47"/>
        <pc:sldMkLst>
          <pc:docMk/>
          <pc:sldMk cId="226362984" sldId="442"/>
        </pc:sldMkLst>
      </pc:sldChg>
      <pc:sldChg chg="modSp mod">
        <pc:chgData name="Häyry Marjo Poske" userId="d27b276a-e359-4652-8298-3c59a3175941" providerId="ADAL" clId="{A1DCBFFA-6D9E-4D31-B15A-64E0821B121D}" dt="2025-07-01T06:54:48.302" v="229" actId="20577"/>
        <pc:sldMkLst>
          <pc:docMk/>
          <pc:sldMk cId="664962878" sldId="461"/>
        </pc:sldMkLst>
      </pc:sldChg>
      <pc:sldChg chg="modSp mod">
        <pc:chgData name="Häyry Marjo Poske" userId="d27b276a-e359-4652-8298-3c59a3175941" providerId="ADAL" clId="{A1DCBFFA-6D9E-4D31-B15A-64E0821B121D}" dt="2025-07-01T06:57:44.154" v="258" actId="20577"/>
        <pc:sldMkLst>
          <pc:docMk/>
          <pc:sldMk cId="2843895788" sldId="480"/>
        </pc:sldMkLst>
      </pc:sldChg>
      <pc:sldChg chg="modSp mod">
        <pc:chgData name="Häyry Marjo Poske" userId="d27b276a-e359-4652-8298-3c59a3175941" providerId="ADAL" clId="{A1DCBFFA-6D9E-4D31-B15A-64E0821B121D}" dt="2025-07-01T06:58:49.001" v="295" actId="20577"/>
        <pc:sldMkLst>
          <pc:docMk/>
          <pc:sldMk cId="3346982650" sldId="492"/>
        </pc:sldMkLst>
      </pc:sldChg>
    </pc:docChg>
  </pc:docChgLst>
  <pc:docChgLst>
    <pc:chgData name="Haltia Maila Lapin hyvinvointialue" userId="S::maila.haltia@lapha.fi::a5f087f6-37c4-4986-97ad-027c3514d92f" providerId="AD" clId="Web-{A4BA296F-4A70-1F39-3625-5C74ECF0A76A}"/>
    <pc:docChg chg="delSld modSld">
      <pc:chgData name="Haltia Maila Lapin hyvinvointialue" userId="S::maila.haltia@lapha.fi::a5f087f6-37c4-4986-97ad-027c3514d92f" providerId="AD" clId="Web-{A4BA296F-4A70-1F39-3625-5C74ECF0A76A}" dt="2024-10-28T11:29:24.566" v="151" actId="20577"/>
      <pc:docMkLst>
        <pc:docMk/>
      </pc:docMkLst>
      <pc:sldChg chg="del">
        <pc:chgData name="Haltia Maila Lapin hyvinvointialue" userId="S::maila.haltia@lapha.fi::a5f087f6-37c4-4986-97ad-027c3514d92f" providerId="AD" clId="Web-{A4BA296F-4A70-1F39-3625-5C74ECF0A76A}" dt="2024-10-28T11:26:22.599" v="28"/>
        <pc:sldMkLst>
          <pc:docMk/>
          <pc:sldMk cId="0" sldId="256"/>
        </pc:sldMkLst>
      </pc:sldChg>
      <pc:sldChg chg="del">
        <pc:chgData name="Haltia Maila Lapin hyvinvointialue" userId="S::maila.haltia@lapha.fi::a5f087f6-37c4-4986-97ad-027c3514d92f" providerId="AD" clId="Web-{A4BA296F-4A70-1F39-3625-5C74ECF0A76A}" dt="2024-10-28T11:26:34.678" v="37"/>
        <pc:sldMkLst>
          <pc:docMk/>
          <pc:sldMk cId="0" sldId="258"/>
        </pc:sldMkLst>
      </pc:sldChg>
      <pc:sldChg chg="del">
        <pc:chgData name="Haltia Maila Lapin hyvinvointialue" userId="S::maila.haltia@lapha.fi::a5f087f6-37c4-4986-97ad-027c3514d92f" providerId="AD" clId="Web-{A4BA296F-4A70-1F39-3625-5C74ECF0A76A}" dt="2024-10-28T11:26:25.443" v="32"/>
        <pc:sldMkLst>
          <pc:docMk/>
          <pc:sldMk cId="3978844870" sldId="315"/>
        </pc:sldMkLst>
      </pc:sldChg>
      <pc:sldChg chg="del">
        <pc:chgData name="Haltia Maila Lapin hyvinvointialue" userId="S::maila.haltia@lapha.fi::a5f087f6-37c4-4986-97ad-027c3514d92f" providerId="AD" clId="Web-{A4BA296F-4A70-1F39-3625-5C74ECF0A76A}" dt="2024-10-28T11:26:23.053" v="29"/>
        <pc:sldMkLst>
          <pc:docMk/>
          <pc:sldMk cId="738611903" sldId="318"/>
        </pc:sldMkLst>
      </pc:sldChg>
      <pc:sldChg chg="del">
        <pc:chgData name="Haltia Maila Lapin hyvinvointialue" userId="S::maila.haltia@lapha.fi::a5f087f6-37c4-4986-97ad-027c3514d92f" providerId="AD" clId="Web-{A4BA296F-4A70-1F39-3625-5C74ECF0A76A}" dt="2024-10-28T11:26:26.506" v="33"/>
        <pc:sldMkLst>
          <pc:docMk/>
          <pc:sldMk cId="3625980617" sldId="323"/>
        </pc:sldMkLst>
      </pc:sldChg>
      <pc:sldChg chg="del">
        <pc:chgData name="Haltia Maila Lapin hyvinvointialue" userId="S::maila.haltia@lapha.fi::a5f087f6-37c4-4986-97ad-027c3514d92f" providerId="AD" clId="Web-{A4BA296F-4A70-1F39-3625-5C74ECF0A76A}" dt="2024-10-28T11:26:26.600" v="34"/>
        <pc:sldMkLst>
          <pc:docMk/>
          <pc:sldMk cId="1662172777" sldId="325"/>
        </pc:sldMkLst>
      </pc:sldChg>
      <pc:sldChg chg="del">
        <pc:chgData name="Haltia Maila Lapin hyvinvointialue" userId="S::maila.haltia@lapha.fi::a5f087f6-37c4-4986-97ad-027c3514d92f" providerId="AD" clId="Web-{A4BA296F-4A70-1F39-3625-5C74ECF0A76A}" dt="2024-10-28T11:26:28.069" v="35"/>
        <pc:sldMkLst>
          <pc:docMk/>
          <pc:sldMk cId="2220353302" sldId="326"/>
        </pc:sldMkLst>
      </pc:sldChg>
      <pc:sldChg chg="del">
        <pc:chgData name="Haltia Maila Lapin hyvinvointialue" userId="S::maila.haltia@lapha.fi::a5f087f6-37c4-4986-97ad-027c3514d92f" providerId="AD" clId="Web-{A4BA296F-4A70-1F39-3625-5C74ECF0A76A}" dt="2024-10-28T11:26:29.444" v="36"/>
        <pc:sldMkLst>
          <pc:docMk/>
          <pc:sldMk cId="1204205267" sldId="328"/>
        </pc:sldMkLst>
      </pc:sldChg>
      <pc:sldChg chg="del">
        <pc:chgData name="Haltia Maila Lapin hyvinvointialue" userId="S::maila.haltia@lapha.fi::a5f087f6-37c4-4986-97ad-027c3514d92f" providerId="AD" clId="Web-{A4BA296F-4A70-1F39-3625-5C74ECF0A76A}" dt="2024-10-28T11:26:44.898" v="45"/>
        <pc:sldMkLst>
          <pc:docMk/>
          <pc:sldMk cId="2650682693" sldId="331"/>
        </pc:sldMkLst>
      </pc:sldChg>
      <pc:sldChg chg="del">
        <pc:chgData name="Haltia Maila Lapin hyvinvointialue" userId="S::maila.haltia@lapha.fi::a5f087f6-37c4-4986-97ad-027c3514d92f" providerId="AD" clId="Web-{A4BA296F-4A70-1F39-3625-5C74ECF0A76A}" dt="2024-10-28T11:26:45.570" v="46"/>
        <pc:sldMkLst>
          <pc:docMk/>
          <pc:sldMk cId="398917666" sldId="332"/>
        </pc:sldMkLst>
      </pc:sldChg>
      <pc:sldChg chg="del">
        <pc:chgData name="Haltia Maila Lapin hyvinvointialue" userId="S::maila.haltia@lapha.fi::a5f087f6-37c4-4986-97ad-027c3514d92f" providerId="AD" clId="Web-{A4BA296F-4A70-1F39-3625-5C74ECF0A76A}" dt="2024-10-28T11:26:45.914" v="47"/>
        <pc:sldMkLst>
          <pc:docMk/>
          <pc:sldMk cId="4106844619" sldId="336"/>
        </pc:sldMkLst>
      </pc:sldChg>
      <pc:sldChg chg="del">
        <pc:chgData name="Haltia Maila Lapin hyvinvointialue" userId="S::maila.haltia@lapha.fi::a5f087f6-37c4-4986-97ad-027c3514d92f" providerId="AD" clId="Web-{A4BA296F-4A70-1F39-3625-5C74ECF0A76A}" dt="2024-10-28T11:26:58.055" v="61"/>
        <pc:sldMkLst>
          <pc:docMk/>
          <pc:sldMk cId="1568690429" sldId="338"/>
        </pc:sldMkLst>
      </pc:sldChg>
      <pc:sldChg chg="del">
        <pc:chgData name="Haltia Maila Lapin hyvinvointialue" userId="S::maila.haltia@lapha.fi::a5f087f6-37c4-4986-97ad-027c3514d92f" providerId="AD" clId="Web-{A4BA296F-4A70-1F39-3625-5C74ECF0A76A}" dt="2024-10-28T11:26:36.819" v="39"/>
        <pc:sldMkLst>
          <pc:docMk/>
          <pc:sldMk cId="2617100229" sldId="339"/>
        </pc:sldMkLst>
      </pc:sldChg>
      <pc:sldChg chg="del">
        <pc:chgData name="Haltia Maila Lapin hyvinvointialue" userId="S::maila.haltia@lapha.fi::a5f087f6-37c4-4986-97ad-027c3514d92f" providerId="AD" clId="Web-{A4BA296F-4A70-1F39-3625-5C74ECF0A76A}" dt="2024-10-28T11:26:40.726" v="40"/>
        <pc:sldMkLst>
          <pc:docMk/>
          <pc:sldMk cId="3124004026" sldId="340"/>
        </pc:sldMkLst>
      </pc:sldChg>
      <pc:sldChg chg="del">
        <pc:chgData name="Haltia Maila Lapin hyvinvointialue" userId="S::maila.haltia@lapha.fi::a5f087f6-37c4-4986-97ad-027c3514d92f" providerId="AD" clId="Web-{A4BA296F-4A70-1F39-3625-5C74ECF0A76A}" dt="2024-10-28T11:26:43.038" v="42"/>
        <pc:sldMkLst>
          <pc:docMk/>
          <pc:sldMk cId="137243053" sldId="341"/>
        </pc:sldMkLst>
      </pc:sldChg>
      <pc:sldChg chg="del">
        <pc:chgData name="Haltia Maila Lapin hyvinvointialue" userId="S::maila.haltia@lapha.fi::a5f087f6-37c4-4986-97ad-027c3514d92f" providerId="AD" clId="Web-{A4BA296F-4A70-1F39-3625-5C74ECF0A76A}" dt="2024-10-28T11:26:41.601" v="41"/>
        <pc:sldMkLst>
          <pc:docMk/>
          <pc:sldMk cId="1073001849" sldId="343"/>
        </pc:sldMkLst>
      </pc:sldChg>
      <pc:sldChg chg="del">
        <pc:chgData name="Haltia Maila Lapin hyvinvointialue" userId="S::maila.haltia@lapha.fi::a5f087f6-37c4-4986-97ad-027c3514d92f" providerId="AD" clId="Web-{A4BA296F-4A70-1F39-3625-5C74ECF0A76A}" dt="2024-10-28T11:26:43.788" v="43"/>
        <pc:sldMkLst>
          <pc:docMk/>
          <pc:sldMk cId="706444168" sldId="346"/>
        </pc:sldMkLst>
      </pc:sldChg>
      <pc:sldChg chg="del">
        <pc:chgData name="Haltia Maila Lapin hyvinvointialue" userId="S::maila.haltia@lapha.fi::a5f087f6-37c4-4986-97ad-027c3514d92f" providerId="AD" clId="Web-{A4BA296F-4A70-1F39-3625-5C74ECF0A76A}" dt="2024-10-28T11:26:53.414" v="54"/>
        <pc:sldMkLst>
          <pc:docMk/>
          <pc:sldMk cId="281525790" sldId="348"/>
        </pc:sldMkLst>
      </pc:sldChg>
      <pc:sldChg chg="del">
        <pc:chgData name="Haltia Maila Lapin hyvinvointialue" userId="S::maila.haltia@lapha.fi::a5f087f6-37c4-4986-97ad-027c3514d92f" providerId="AD" clId="Web-{A4BA296F-4A70-1F39-3625-5C74ECF0A76A}" dt="2024-10-28T11:26:56.211" v="59"/>
        <pc:sldMkLst>
          <pc:docMk/>
          <pc:sldMk cId="2638811684" sldId="354"/>
        </pc:sldMkLst>
      </pc:sldChg>
      <pc:sldChg chg="del">
        <pc:chgData name="Haltia Maila Lapin hyvinvointialue" userId="S::maila.haltia@lapha.fi::a5f087f6-37c4-4986-97ad-027c3514d92f" providerId="AD" clId="Web-{A4BA296F-4A70-1F39-3625-5C74ECF0A76A}" dt="2024-10-28T11:26:53.133" v="53"/>
        <pc:sldMkLst>
          <pc:docMk/>
          <pc:sldMk cId="2623316762" sldId="355"/>
        </pc:sldMkLst>
      </pc:sldChg>
      <pc:sldChg chg="modSp">
        <pc:chgData name="Haltia Maila Lapin hyvinvointialue" userId="S::maila.haltia@lapha.fi::a5f087f6-37c4-4986-97ad-027c3514d92f" providerId="AD" clId="Web-{A4BA296F-4A70-1F39-3625-5C74ECF0A76A}" dt="2024-10-28T11:23:12.022" v="8" actId="20577"/>
        <pc:sldMkLst>
          <pc:docMk/>
          <pc:sldMk cId="2903537245" sldId="360"/>
        </pc:sldMkLst>
      </pc:sldChg>
      <pc:sldChg chg="del">
        <pc:chgData name="Haltia Maila Lapin hyvinvointialue" userId="S::maila.haltia@lapha.fi::a5f087f6-37c4-4986-97ad-027c3514d92f" providerId="AD" clId="Web-{A4BA296F-4A70-1F39-3625-5C74ECF0A76A}" dt="2024-10-28T11:26:23.490" v="30"/>
        <pc:sldMkLst>
          <pc:docMk/>
          <pc:sldMk cId="4101018891" sldId="380"/>
        </pc:sldMkLst>
      </pc:sldChg>
      <pc:sldChg chg="del">
        <pc:chgData name="Haltia Maila Lapin hyvinvointialue" userId="S::maila.haltia@lapha.fi::a5f087f6-37c4-4986-97ad-027c3514d92f" providerId="AD" clId="Web-{A4BA296F-4A70-1F39-3625-5C74ECF0A76A}" dt="2024-10-28T11:26:24.787" v="31"/>
        <pc:sldMkLst>
          <pc:docMk/>
          <pc:sldMk cId="410914418" sldId="381"/>
        </pc:sldMkLst>
      </pc:sldChg>
      <pc:sldChg chg="del">
        <pc:chgData name="Haltia Maila Lapin hyvinvointialue" userId="S::maila.haltia@lapha.fi::a5f087f6-37c4-4986-97ad-027c3514d92f" providerId="AD" clId="Web-{A4BA296F-4A70-1F39-3625-5C74ECF0A76A}" dt="2024-10-28T11:26:49.133" v="48"/>
        <pc:sldMkLst>
          <pc:docMk/>
          <pc:sldMk cId="844231949" sldId="382"/>
        </pc:sldMkLst>
      </pc:sldChg>
      <pc:sldChg chg="del">
        <pc:chgData name="Haltia Maila Lapin hyvinvointialue" userId="S::maila.haltia@lapha.fi::a5f087f6-37c4-4986-97ad-027c3514d92f" providerId="AD" clId="Web-{A4BA296F-4A70-1F39-3625-5C74ECF0A76A}" dt="2024-10-28T11:27:06.743" v="62"/>
        <pc:sldMkLst>
          <pc:docMk/>
          <pc:sldMk cId="914788056" sldId="383"/>
        </pc:sldMkLst>
      </pc:sldChg>
      <pc:sldChg chg="del">
        <pc:chgData name="Haltia Maila Lapin hyvinvointialue" userId="S::maila.haltia@lapha.fi::a5f087f6-37c4-4986-97ad-027c3514d92f" providerId="AD" clId="Web-{A4BA296F-4A70-1F39-3625-5C74ECF0A76A}" dt="2024-10-28T11:26:50.055" v="49"/>
        <pc:sldMkLst>
          <pc:docMk/>
          <pc:sldMk cId="1045036701" sldId="389"/>
        </pc:sldMkLst>
      </pc:sldChg>
      <pc:sldChg chg="del">
        <pc:chgData name="Haltia Maila Lapin hyvinvointialue" userId="S::maila.haltia@lapha.fi::a5f087f6-37c4-4986-97ad-027c3514d92f" providerId="AD" clId="Web-{A4BA296F-4A70-1F39-3625-5C74ECF0A76A}" dt="2024-10-28T11:26:52.133" v="52"/>
        <pc:sldMkLst>
          <pc:docMk/>
          <pc:sldMk cId="887503404" sldId="390"/>
        </pc:sldMkLst>
      </pc:sldChg>
      <pc:sldChg chg="del">
        <pc:chgData name="Haltia Maila Lapin hyvinvointialue" userId="S::maila.haltia@lapha.fi::a5f087f6-37c4-4986-97ad-027c3514d92f" providerId="AD" clId="Web-{A4BA296F-4A70-1F39-3625-5C74ECF0A76A}" dt="2024-10-28T11:26:56.743" v="60"/>
        <pc:sldMkLst>
          <pc:docMk/>
          <pc:sldMk cId="566754452" sldId="407"/>
        </pc:sldMkLst>
      </pc:sldChg>
      <pc:sldChg chg="del">
        <pc:chgData name="Haltia Maila Lapin hyvinvointialue" userId="S::maila.haltia@lapha.fi::a5f087f6-37c4-4986-97ad-027c3514d92f" providerId="AD" clId="Web-{A4BA296F-4A70-1F39-3625-5C74ECF0A76A}" dt="2024-10-28T11:26:35.288" v="38"/>
        <pc:sldMkLst>
          <pc:docMk/>
          <pc:sldMk cId="2691678658" sldId="412"/>
        </pc:sldMkLst>
      </pc:sldChg>
      <pc:sldChg chg="modSp">
        <pc:chgData name="Haltia Maila Lapin hyvinvointialue" userId="S::maila.haltia@lapha.fi::a5f087f6-37c4-4986-97ad-027c3514d92f" providerId="AD" clId="Web-{A4BA296F-4A70-1F39-3625-5C74ECF0A76A}" dt="2024-10-28T11:29:24.566" v="151" actId="20577"/>
        <pc:sldMkLst>
          <pc:docMk/>
          <pc:sldMk cId="1304160738" sldId="413"/>
        </pc:sldMkLst>
      </pc:sldChg>
      <pc:sldChg chg="del">
        <pc:chgData name="Haltia Maila Lapin hyvinvointialue" userId="S::maila.haltia@lapha.fi::a5f087f6-37c4-4986-97ad-027c3514d92f" providerId="AD" clId="Web-{A4BA296F-4A70-1F39-3625-5C74ECF0A76A}" dt="2024-10-28T11:26:54.352" v="56"/>
        <pc:sldMkLst>
          <pc:docMk/>
          <pc:sldMk cId="1248048859" sldId="419"/>
        </pc:sldMkLst>
      </pc:sldChg>
      <pc:sldChg chg="del">
        <pc:chgData name="Haltia Maila Lapin hyvinvointialue" userId="S::maila.haltia@lapha.fi::a5f087f6-37c4-4986-97ad-027c3514d92f" providerId="AD" clId="Web-{A4BA296F-4A70-1F39-3625-5C74ECF0A76A}" dt="2024-10-28T11:26:56.164" v="57"/>
        <pc:sldMkLst>
          <pc:docMk/>
          <pc:sldMk cId="750372135" sldId="420"/>
        </pc:sldMkLst>
      </pc:sldChg>
      <pc:sldChg chg="modSp">
        <pc:chgData name="Haltia Maila Lapin hyvinvointialue" userId="S::maila.haltia@lapha.fi::a5f087f6-37c4-4986-97ad-027c3514d92f" providerId="AD" clId="Web-{A4BA296F-4A70-1F39-3625-5C74ECF0A76A}" dt="2024-10-28T11:20:42.120" v="1" actId="20577"/>
        <pc:sldMkLst>
          <pc:docMk/>
          <pc:sldMk cId="1311994037" sldId="422"/>
        </pc:sldMkLst>
      </pc:sldChg>
      <pc:sldChg chg="modSp">
        <pc:chgData name="Haltia Maila Lapin hyvinvointialue" userId="S::maila.haltia@lapha.fi::a5f087f6-37c4-4986-97ad-027c3514d92f" providerId="AD" clId="Web-{A4BA296F-4A70-1F39-3625-5C74ECF0A76A}" dt="2024-10-28T11:25:15.563" v="27" actId="20577"/>
        <pc:sldMkLst>
          <pc:docMk/>
          <pc:sldMk cId="1313800118" sldId="424"/>
        </pc:sldMkLst>
      </pc:sldChg>
      <pc:sldChg chg="del">
        <pc:chgData name="Haltia Maila Lapin hyvinvointialue" userId="S::maila.haltia@lapha.fi::a5f087f6-37c4-4986-97ad-027c3514d92f" providerId="AD" clId="Web-{A4BA296F-4A70-1F39-3625-5C74ECF0A76A}" dt="2024-10-28T11:26:50.398" v="50"/>
        <pc:sldMkLst>
          <pc:docMk/>
          <pc:sldMk cId="3111837429" sldId="425"/>
        </pc:sldMkLst>
      </pc:sldChg>
      <pc:sldChg chg="del">
        <pc:chgData name="Haltia Maila Lapin hyvinvointialue" userId="S::maila.haltia@lapha.fi::a5f087f6-37c4-4986-97ad-027c3514d92f" providerId="AD" clId="Web-{A4BA296F-4A70-1F39-3625-5C74ECF0A76A}" dt="2024-10-28T11:26:51.523" v="51"/>
        <pc:sldMkLst>
          <pc:docMk/>
          <pc:sldMk cId="2151967074" sldId="426"/>
        </pc:sldMkLst>
      </pc:sldChg>
      <pc:sldChg chg="del">
        <pc:chgData name="Haltia Maila Lapin hyvinvointialue" userId="S::maila.haltia@lapha.fi::a5f087f6-37c4-4986-97ad-027c3514d92f" providerId="AD" clId="Web-{A4BA296F-4A70-1F39-3625-5C74ECF0A76A}" dt="2024-10-28T11:26:44.429" v="44"/>
        <pc:sldMkLst>
          <pc:docMk/>
          <pc:sldMk cId="3654029847" sldId="435"/>
        </pc:sldMkLst>
      </pc:sldChg>
      <pc:sldChg chg="del">
        <pc:chgData name="Haltia Maila Lapin hyvinvointialue" userId="S::maila.haltia@lapha.fi::a5f087f6-37c4-4986-97ad-027c3514d92f" providerId="AD" clId="Web-{A4BA296F-4A70-1F39-3625-5C74ECF0A76A}" dt="2024-10-28T11:26:53.977" v="55"/>
        <pc:sldMkLst>
          <pc:docMk/>
          <pc:sldMk cId="1851737766" sldId="436"/>
        </pc:sldMkLst>
      </pc:sldChg>
      <pc:sldChg chg="del">
        <pc:chgData name="Haltia Maila Lapin hyvinvointialue" userId="S::maila.haltia@lapha.fi::a5f087f6-37c4-4986-97ad-027c3514d92f" providerId="AD" clId="Web-{A4BA296F-4A70-1F39-3625-5C74ECF0A76A}" dt="2024-10-28T11:26:56.196" v="58"/>
        <pc:sldMkLst>
          <pc:docMk/>
          <pc:sldMk cId="2890133238" sldId="437"/>
        </pc:sldMkLst>
      </pc:sldChg>
      <pc:sldChg chg="modSp">
        <pc:chgData name="Haltia Maila Lapin hyvinvointialue" userId="S::maila.haltia@lapha.fi::a5f087f6-37c4-4986-97ad-027c3514d92f" providerId="AD" clId="Web-{A4BA296F-4A70-1F39-3625-5C74ECF0A76A}" dt="2024-10-28T11:20:58.121" v="3" actId="20577"/>
        <pc:sldMkLst>
          <pc:docMk/>
          <pc:sldMk cId="3320816820" sldId="438"/>
        </pc:sldMkLst>
      </pc:sldChg>
    </pc:docChg>
  </pc:docChgLst>
  <pc:docChgLst>
    <pc:chgData name="Häyry Marjo Poske" userId="d27b276a-e359-4652-8298-3c59a3175941" providerId="ADAL" clId="{4886B383-746B-4280-8579-36448ECB2DC3}"/>
    <pc:docChg chg="undo custSel addSld delSld modSld sldOrd">
      <pc:chgData name="Häyry Marjo Poske" userId="d27b276a-e359-4652-8298-3c59a3175941" providerId="ADAL" clId="{4886B383-746B-4280-8579-36448ECB2DC3}" dt="2025-01-29T09:28:51.951" v="2104" actId="20577"/>
      <pc:docMkLst>
        <pc:docMk/>
      </pc:docMkLst>
      <pc:sldChg chg="modSp mod modNotesTx">
        <pc:chgData name="Häyry Marjo Poske" userId="d27b276a-e359-4652-8298-3c59a3175941" providerId="ADAL" clId="{4886B383-746B-4280-8579-36448ECB2DC3}" dt="2025-01-29T09:02:06.574" v="1455" actId="20577"/>
        <pc:sldMkLst>
          <pc:docMk/>
          <pc:sldMk cId="2789634932" sldId="374"/>
        </pc:sldMkLst>
      </pc:sldChg>
      <pc:sldChg chg="modSp mod modNotesTx">
        <pc:chgData name="Häyry Marjo Poske" userId="d27b276a-e359-4652-8298-3c59a3175941" providerId="ADAL" clId="{4886B383-746B-4280-8579-36448ECB2DC3}" dt="2025-01-29T08:19:03.008" v="260" actId="20577"/>
        <pc:sldMkLst>
          <pc:docMk/>
          <pc:sldMk cId="747443380" sldId="396"/>
        </pc:sldMkLst>
      </pc:sldChg>
      <pc:sldChg chg="modSp mod modNotesTx">
        <pc:chgData name="Häyry Marjo Poske" userId="d27b276a-e359-4652-8298-3c59a3175941" providerId="ADAL" clId="{4886B383-746B-4280-8579-36448ECB2DC3}" dt="2025-01-29T09:02:15.632" v="1457"/>
        <pc:sldMkLst>
          <pc:docMk/>
          <pc:sldMk cId="1860028365" sldId="398"/>
        </pc:sldMkLst>
      </pc:sldChg>
      <pc:sldChg chg="modSp mod">
        <pc:chgData name="Häyry Marjo Poske" userId="d27b276a-e359-4652-8298-3c59a3175941" providerId="ADAL" clId="{4886B383-746B-4280-8579-36448ECB2DC3}" dt="2025-01-29T09:28:51.951" v="2104" actId="20577"/>
        <pc:sldMkLst>
          <pc:docMk/>
          <pc:sldMk cId="21937256" sldId="405"/>
        </pc:sldMkLst>
      </pc:sldChg>
      <pc:sldChg chg="modSp mod">
        <pc:chgData name="Häyry Marjo Poske" userId="d27b276a-e359-4652-8298-3c59a3175941" providerId="ADAL" clId="{4886B383-746B-4280-8579-36448ECB2DC3}" dt="2025-01-29T08:54:42.845" v="1142" actId="20578"/>
        <pc:sldMkLst>
          <pc:docMk/>
          <pc:sldMk cId="1806585776" sldId="406"/>
        </pc:sldMkLst>
      </pc:sldChg>
      <pc:sldChg chg="ord">
        <pc:chgData name="Häyry Marjo Poske" userId="d27b276a-e359-4652-8298-3c59a3175941" providerId="ADAL" clId="{4886B383-746B-4280-8579-36448ECB2DC3}" dt="2025-01-29T08:49:18.307" v="931"/>
        <pc:sldMkLst>
          <pc:docMk/>
          <pc:sldMk cId="785664095" sldId="439"/>
        </pc:sldMkLst>
      </pc:sldChg>
      <pc:sldChg chg="mod modShow">
        <pc:chgData name="Häyry Marjo Poske" userId="d27b276a-e359-4652-8298-3c59a3175941" providerId="ADAL" clId="{4886B383-746B-4280-8579-36448ECB2DC3}" dt="2025-01-29T09:08:53.305" v="1609" actId="729"/>
        <pc:sldMkLst>
          <pc:docMk/>
          <pc:sldMk cId="3159253602" sldId="441"/>
        </pc:sldMkLst>
      </pc:sldChg>
      <pc:sldChg chg="ord">
        <pc:chgData name="Häyry Marjo Poske" userId="d27b276a-e359-4652-8298-3c59a3175941" providerId="ADAL" clId="{4886B383-746B-4280-8579-36448ECB2DC3}" dt="2025-01-29T08:49:20.770" v="933"/>
        <pc:sldMkLst>
          <pc:docMk/>
          <pc:sldMk cId="3180528768" sldId="446"/>
        </pc:sldMkLst>
      </pc:sldChg>
      <pc:sldChg chg="modSp mod">
        <pc:chgData name="Häyry Marjo Poske" userId="d27b276a-e359-4652-8298-3c59a3175941" providerId="ADAL" clId="{4886B383-746B-4280-8579-36448ECB2DC3}" dt="2025-01-29T09:06:23.135" v="1603" actId="20577"/>
        <pc:sldMkLst>
          <pc:docMk/>
          <pc:sldMk cId="1977326858" sldId="456"/>
        </pc:sldMkLst>
      </pc:sldChg>
      <pc:sldChg chg="modNotesTx">
        <pc:chgData name="Häyry Marjo Poske" userId="d27b276a-e359-4652-8298-3c59a3175941" providerId="ADAL" clId="{4886B383-746B-4280-8579-36448ECB2DC3}" dt="2025-01-29T09:09:55.357" v="1636" actId="20577"/>
        <pc:sldMkLst>
          <pc:docMk/>
          <pc:sldMk cId="483879663" sldId="465"/>
        </pc:sldMkLst>
      </pc:sldChg>
      <pc:sldChg chg="del">
        <pc:chgData name="Häyry Marjo Poske" userId="d27b276a-e359-4652-8298-3c59a3175941" providerId="ADAL" clId="{4886B383-746B-4280-8579-36448ECB2DC3}" dt="2025-01-29T08:42:56.237" v="632" actId="47"/>
        <pc:sldMkLst>
          <pc:docMk/>
          <pc:sldMk cId="3988370024" sldId="466"/>
        </pc:sldMkLst>
      </pc:sldChg>
      <pc:sldChg chg="del">
        <pc:chgData name="Häyry Marjo Poske" userId="d27b276a-e359-4652-8298-3c59a3175941" providerId="ADAL" clId="{4886B383-746B-4280-8579-36448ECB2DC3}" dt="2025-01-29T08:58:29.291" v="1221" actId="47"/>
        <pc:sldMkLst>
          <pc:docMk/>
          <pc:sldMk cId="3353551878" sldId="469"/>
        </pc:sldMkLst>
      </pc:sldChg>
      <pc:sldChg chg="modSp new del mod">
        <pc:chgData name="Häyry Marjo Poske" userId="d27b276a-e359-4652-8298-3c59a3175941" providerId="ADAL" clId="{4886B383-746B-4280-8579-36448ECB2DC3}" dt="2025-01-29T08:31:43.531" v="305" actId="47"/>
        <pc:sldMkLst>
          <pc:docMk/>
          <pc:sldMk cId="173545999" sldId="485"/>
        </pc:sldMkLst>
      </pc:sldChg>
      <pc:sldChg chg="modSp add mod">
        <pc:chgData name="Häyry Marjo Poske" userId="d27b276a-e359-4652-8298-3c59a3175941" providerId="ADAL" clId="{4886B383-746B-4280-8579-36448ECB2DC3}" dt="2025-01-29T08:44:16.478" v="708" actId="20577"/>
        <pc:sldMkLst>
          <pc:docMk/>
          <pc:sldMk cId="1030315299" sldId="486"/>
        </pc:sldMkLst>
      </pc:sldChg>
      <pc:sldChg chg="modSp add mod modNotesTx">
        <pc:chgData name="Häyry Marjo Poske" userId="d27b276a-e359-4652-8298-3c59a3175941" providerId="ADAL" clId="{4886B383-746B-4280-8579-36448ECB2DC3}" dt="2025-01-29T08:47:19.723" v="929" actId="20577"/>
        <pc:sldMkLst>
          <pc:docMk/>
          <pc:sldMk cId="2138280321" sldId="487"/>
        </pc:sldMkLst>
      </pc:sldChg>
      <pc:sldChg chg="modSp new mod ord">
        <pc:chgData name="Häyry Marjo Poske" userId="d27b276a-e359-4652-8298-3c59a3175941" providerId="ADAL" clId="{4886B383-746B-4280-8579-36448ECB2DC3}" dt="2025-01-29T08:50:00.789" v="937"/>
        <pc:sldMkLst>
          <pc:docMk/>
          <pc:sldMk cId="2163635177" sldId="488"/>
        </pc:sldMkLst>
      </pc:sldChg>
      <pc:sldChg chg="addSp modSp new mod">
        <pc:chgData name="Häyry Marjo Poske" userId="d27b276a-e359-4652-8298-3c59a3175941" providerId="ADAL" clId="{4886B383-746B-4280-8579-36448ECB2DC3}" dt="2025-01-29T09:08:41.620" v="1608" actId="1076"/>
        <pc:sldMkLst>
          <pc:docMk/>
          <pc:sldMk cId="4135621330" sldId="489"/>
        </pc:sldMkLst>
      </pc:sldChg>
      <pc:sldChg chg="modSp new mod modNotesTx">
        <pc:chgData name="Häyry Marjo Poske" userId="d27b276a-e359-4652-8298-3c59a3175941" providerId="ADAL" clId="{4886B383-746B-4280-8579-36448ECB2DC3}" dt="2025-01-29T09:18:58.773" v="1872" actId="20577"/>
        <pc:sldMkLst>
          <pc:docMk/>
          <pc:sldMk cId="114100528" sldId="490"/>
        </pc:sldMkLst>
      </pc:sldChg>
      <pc:sldChg chg="modSp new mod">
        <pc:chgData name="Häyry Marjo Poske" userId="d27b276a-e359-4652-8298-3c59a3175941" providerId="ADAL" clId="{4886B383-746B-4280-8579-36448ECB2DC3}" dt="2025-01-29T09:21:07.561" v="1891" actId="20577"/>
        <pc:sldMkLst>
          <pc:docMk/>
          <pc:sldMk cId="1851334711" sldId="491"/>
        </pc:sldMkLst>
      </pc:sldChg>
      <pc:sldMasterChg chg="delSldLayout">
        <pc:chgData name="Häyry Marjo Poske" userId="d27b276a-e359-4652-8298-3c59a3175941" providerId="ADAL" clId="{4886B383-746B-4280-8579-36448ECB2DC3}" dt="2025-01-29T08:42:56.237" v="632" actId="47"/>
        <pc:sldMasterMkLst>
          <pc:docMk/>
          <pc:sldMasterMk cId="0" sldId="2147483648"/>
        </pc:sldMasterMkLst>
        <pc:sldLayoutChg chg="del">
          <pc:chgData name="Häyry Marjo Poske" userId="d27b276a-e359-4652-8298-3c59a3175941" providerId="ADAL" clId="{4886B383-746B-4280-8579-36448ECB2DC3}" dt="2025-01-29T08:42:56.237" v="632" actId="47"/>
          <pc:sldLayoutMkLst>
            <pc:docMk/>
            <pc:sldMasterMk cId="0" sldId="2147483648"/>
            <pc:sldLayoutMk cId="0" sldId="2147483664"/>
          </pc:sldLayoutMkLst>
        </pc:sldLayoutChg>
      </pc:sldMasterChg>
    </pc:docChg>
  </pc:docChgLst>
  <pc:docChgLst>
    <pc:chgData name="Vuomajoki Pilvi Lapin hyvinvointialue" userId="S::pilvi.vuomajoki@lapha.fi::60d87394-98b4-48bf-b92d-e9dabc40c515" providerId="AD" clId="Web-{CFFAF493-C8C9-25E8-970A-43D99CC45134}"/>
    <pc:docChg chg="modSld">
      <pc:chgData name="Vuomajoki Pilvi Lapin hyvinvointialue" userId="S::pilvi.vuomajoki@lapha.fi::60d87394-98b4-48bf-b92d-e9dabc40c515" providerId="AD" clId="Web-{CFFAF493-C8C9-25E8-970A-43D99CC45134}" dt="2024-10-17T04:56:53.206" v="4"/>
      <pc:docMkLst>
        <pc:docMk/>
      </pc:docMkLst>
      <pc:sldChg chg="modNotes">
        <pc:chgData name="Vuomajoki Pilvi Lapin hyvinvointialue" userId="S::pilvi.vuomajoki@lapha.fi::60d87394-98b4-48bf-b92d-e9dabc40c515" providerId="AD" clId="Web-{CFFAF493-C8C9-25E8-970A-43D99CC45134}" dt="2024-10-17T04:56:53.206" v="4"/>
        <pc:sldMkLst>
          <pc:docMk/>
          <pc:sldMk cId="2691678658" sldId="412"/>
        </pc:sldMkLst>
      </pc:sldChg>
      <pc:sldChg chg="modSp">
        <pc:chgData name="Vuomajoki Pilvi Lapin hyvinvointialue" userId="S::pilvi.vuomajoki@lapha.fi::60d87394-98b4-48bf-b92d-e9dabc40c515" providerId="AD" clId="Web-{CFFAF493-C8C9-25E8-970A-43D99CC45134}" dt="2024-10-17T04:55:49.861" v="1" actId="14100"/>
        <pc:sldMkLst>
          <pc:docMk/>
          <pc:sldMk cId="2890133238" sldId="437"/>
        </pc:sldMkLst>
      </pc:sldChg>
    </pc:docChg>
  </pc:docChgLst>
  <pc:docChgLst>
    <pc:chgData name="Vuomajoki Pilvi Lapin hyvinvointialue" userId="S::pilvi.vuomajoki@lapha.fi::60d87394-98b4-48bf-b92d-e9dabc40c515" providerId="AD" clId="Web-{08DFF170-4CE4-3C2A-11C4-5EE52C86AD7B}"/>
    <pc:docChg chg="addSld delSld modSld sldOrd">
      <pc:chgData name="Vuomajoki Pilvi Lapin hyvinvointialue" userId="S::pilvi.vuomajoki@lapha.fi::60d87394-98b4-48bf-b92d-e9dabc40c515" providerId="AD" clId="Web-{08DFF170-4CE4-3C2A-11C4-5EE52C86AD7B}" dt="2024-09-11T08:24:46.428" v="906"/>
      <pc:docMkLst>
        <pc:docMk/>
      </pc:docMkLst>
      <pc:sldChg chg="modSp">
        <pc:chgData name="Vuomajoki Pilvi Lapin hyvinvointialue" userId="S::pilvi.vuomajoki@lapha.fi::60d87394-98b4-48bf-b92d-e9dabc40c515" providerId="AD" clId="Web-{08DFF170-4CE4-3C2A-11C4-5EE52C86AD7B}" dt="2024-09-11T07:09:28.669" v="32" actId="20577"/>
        <pc:sldMkLst>
          <pc:docMk/>
          <pc:sldMk cId="0" sldId="258"/>
        </pc:sldMkLst>
      </pc:sldChg>
      <pc:sldChg chg="modNotes">
        <pc:chgData name="Vuomajoki Pilvi Lapin hyvinvointialue" userId="S::pilvi.vuomajoki@lapha.fi::60d87394-98b4-48bf-b92d-e9dabc40c515" providerId="AD" clId="Web-{08DFF170-4CE4-3C2A-11C4-5EE52C86AD7B}" dt="2024-09-11T07:51:46.713" v="524"/>
        <pc:sldMkLst>
          <pc:docMk/>
          <pc:sldMk cId="2650682693" sldId="331"/>
        </pc:sldMkLst>
      </pc:sldChg>
      <pc:sldChg chg="modNotes">
        <pc:chgData name="Vuomajoki Pilvi Lapin hyvinvointialue" userId="S::pilvi.vuomajoki@lapha.fi::60d87394-98b4-48bf-b92d-e9dabc40c515" providerId="AD" clId="Web-{08DFF170-4CE4-3C2A-11C4-5EE52C86AD7B}" dt="2024-09-11T07:28:59.063" v="367"/>
        <pc:sldMkLst>
          <pc:docMk/>
          <pc:sldMk cId="2617100229" sldId="339"/>
        </pc:sldMkLst>
      </pc:sldChg>
      <pc:sldChg chg="modSp modNotes">
        <pc:chgData name="Vuomajoki Pilvi Lapin hyvinvointialue" userId="S::pilvi.vuomajoki@lapha.fi::60d87394-98b4-48bf-b92d-e9dabc40c515" providerId="AD" clId="Web-{08DFF170-4CE4-3C2A-11C4-5EE52C86AD7B}" dt="2024-09-11T07:30:14.316" v="430"/>
        <pc:sldMkLst>
          <pc:docMk/>
          <pc:sldMk cId="3124004026" sldId="340"/>
        </pc:sldMkLst>
      </pc:sldChg>
      <pc:sldChg chg="modNotes">
        <pc:chgData name="Vuomajoki Pilvi Lapin hyvinvointialue" userId="S::pilvi.vuomajoki@lapha.fi::60d87394-98b4-48bf-b92d-e9dabc40c515" providerId="AD" clId="Web-{08DFF170-4CE4-3C2A-11C4-5EE52C86AD7B}" dt="2024-09-11T07:30:37.644" v="453"/>
        <pc:sldMkLst>
          <pc:docMk/>
          <pc:sldMk cId="137243053" sldId="341"/>
        </pc:sldMkLst>
      </pc:sldChg>
      <pc:sldChg chg="modNotes">
        <pc:chgData name="Vuomajoki Pilvi Lapin hyvinvointialue" userId="S::pilvi.vuomajoki@lapha.fi::60d87394-98b4-48bf-b92d-e9dabc40c515" providerId="AD" clId="Web-{08DFF170-4CE4-3C2A-11C4-5EE52C86AD7B}" dt="2024-09-11T07:26:01.620" v="273"/>
        <pc:sldMkLst>
          <pc:docMk/>
          <pc:sldMk cId="1073001849" sldId="343"/>
        </pc:sldMkLst>
      </pc:sldChg>
      <pc:sldChg chg="modSp modNotes">
        <pc:chgData name="Vuomajoki Pilvi Lapin hyvinvointialue" userId="S::pilvi.vuomajoki@lapha.fi::60d87394-98b4-48bf-b92d-e9dabc40c515" providerId="AD" clId="Web-{08DFF170-4CE4-3C2A-11C4-5EE52C86AD7B}" dt="2024-09-11T07:26:49.981" v="324"/>
        <pc:sldMkLst>
          <pc:docMk/>
          <pc:sldMk cId="706444168" sldId="346"/>
        </pc:sldMkLst>
      </pc:sldChg>
      <pc:sldChg chg="addSp delSp modSp modNotes">
        <pc:chgData name="Vuomajoki Pilvi Lapin hyvinvointialue" userId="S::pilvi.vuomajoki@lapha.fi::60d87394-98b4-48bf-b92d-e9dabc40c515" providerId="AD" clId="Web-{08DFF170-4CE4-3C2A-11C4-5EE52C86AD7B}" dt="2024-09-11T08:24:46.428" v="906"/>
        <pc:sldMkLst>
          <pc:docMk/>
          <pc:sldMk cId="281525790" sldId="348"/>
        </pc:sldMkLst>
      </pc:sldChg>
      <pc:sldChg chg="modSp">
        <pc:chgData name="Vuomajoki Pilvi Lapin hyvinvointialue" userId="S::pilvi.vuomajoki@lapha.fi::60d87394-98b4-48bf-b92d-e9dabc40c515" providerId="AD" clId="Web-{08DFF170-4CE4-3C2A-11C4-5EE52C86AD7B}" dt="2024-09-11T08:22:14.018" v="824" actId="20577"/>
        <pc:sldMkLst>
          <pc:docMk/>
          <pc:sldMk cId="2638811684" sldId="354"/>
        </pc:sldMkLst>
      </pc:sldChg>
      <pc:sldChg chg="addSp modSp">
        <pc:chgData name="Vuomajoki Pilvi Lapin hyvinvointialue" userId="S::pilvi.vuomajoki@lapha.fi::60d87394-98b4-48bf-b92d-e9dabc40c515" providerId="AD" clId="Web-{08DFF170-4CE4-3C2A-11C4-5EE52C86AD7B}" dt="2024-09-11T07:58:09.850" v="546" actId="20577"/>
        <pc:sldMkLst>
          <pc:docMk/>
          <pc:sldMk cId="2623316762" sldId="355"/>
        </pc:sldMkLst>
      </pc:sldChg>
      <pc:sldChg chg="modNotes">
        <pc:chgData name="Vuomajoki Pilvi Lapin hyvinvointialue" userId="S::pilvi.vuomajoki@lapha.fi::60d87394-98b4-48bf-b92d-e9dabc40c515" providerId="AD" clId="Web-{08DFF170-4CE4-3C2A-11C4-5EE52C86AD7B}" dt="2024-09-11T07:52:35.590" v="533"/>
        <pc:sldMkLst>
          <pc:docMk/>
          <pc:sldMk cId="887503404" sldId="390"/>
        </pc:sldMkLst>
      </pc:sldChg>
      <pc:sldChg chg="del">
        <pc:chgData name="Vuomajoki Pilvi Lapin hyvinvointialue" userId="S::pilvi.vuomajoki@lapha.fi::60d87394-98b4-48bf-b92d-e9dabc40c515" providerId="AD" clId="Web-{08DFF170-4CE4-3C2A-11C4-5EE52C86AD7B}" dt="2024-09-11T07:58:17.897" v="547"/>
        <pc:sldMkLst>
          <pc:docMk/>
          <pc:sldMk cId="1109522132" sldId="399"/>
        </pc:sldMkLst>
      </pc:sldChg>
      <pc:sldChg chg="ord">
        <pc:chgData name="Vuomajoki Pilvi Lapin hyvinvointialue" userId="S::pilvi.vuomajoki@lapha.fi::60d87394-98b4-48bf-b92d-e9dabc40c515" providerId="AD" clId="Web-{08DFF170-4CE4-3C2A-11C4-5EE52C86AD7B}" dt="2024-09-11T07:45:47.968" v="456"/>
        <pc:sldMkLst>
          <pc:docMk/>
          <pc:sldMk cId="15146063" sldId="404"/>
        </pc:sldMkLst>
      </pc:sldChg>
      <pc:sldChg chg="modSp modNotes">
        <pc:chgData name="Vuomajoki Pilvi Lapin hyvinvointialue" userId="S::pilvi.vuomajoki@lapha.fi::60d87394-98b4-48bf-b92d-e9dabc40c515" providerId="AD" clId="Web-{08DFF170-4CE4-3C2A-11C4-5EE52C86AD7B}" dt="2024-09-11T07:13:28.957" v="81" actId="20577"/>
        <pc:sldMkLst>
          <pc:docMk/>
          <pc:sldMk cId="2691678658" sldId="412"/>
        </pc:sldMkLst>
      </pc:sldChg>
      <pc:sldChg chg="modSp">
        <pc:chgData name="Vuomajoki Pilvi Lapin hyvinvointialue" userId="S::pilvi.vuomajoki@lapha.fi::60d87394-98b4-48bf-b92d-e9dabc40c515" providerId="AD" clId="Web-{08DFF170-4CE4-3C2A-11C4-5EE52C86AD7B}" dt="2024-09-11T08:17:05.727" v="639" actId="20577"/>
        <pc:sldMkLst>
          <pc:docMk/>
          <pc:sldMk cId="1248048859" sldId="419"/>
        </pc:sldMkLst>
      </pc:sldChg>
      <pc:sldChg chg="addSp delSp modSp">
        <pc:chgData name="Vuomajoki Pilvi Lapin hyvinvointialue" userId="S::pilvi.vuomajoki@lapha.fi::60d87394-98b4-48bf-b92d-e9dabc40c515" providerId="AD" clId="Web-{08DFF170-4CE4-3C2A-11C4-5EE52C86AD7B}" dt="2024-09-11T08:20:52.422" v="790" actId="1076"/>
        <pc:sldMkLst>
          <pc:docMk/>
          <pc:sldMk cId="750372135" sldId="420"/>
        </pc:sldMkLst>
      </pc:sldChg>
      <pc:sldChg chg="addSp delSp modSp add replId">
        <pc:chgData name="Vuomajoki Pilvi Lapin hyvinvointialue" userId="S::pilvi.vuomajoki@lapha.fi::60d87394-98b4-48bf-b92d-e9dabc40c515" providerId="AD" clId="Web-{08DFF170-4CE4-3C2A-11C4-5EE52C86AD7B}" dt="2024-09-11T07:46:42.314" v="489" actId="20577"/>
        <pc:sldMkLst>
          <pc:docMk/>
          <pc:sldMk cId="3654029847" sldId="435"/>
        </pc:sldMkLst>
      </pc:sldChg>
      <pc:sldChg chg="add replId">
        <pc:chgData name="Vuomajoki Pilvi Lapin hyvinvointialue" userId="S::pilvi.vuomajoki@lapha.fi::60d87394-98b4-48bf-b92d-e9dabc40c515" providerId="AD" clId="Web-{08DFF170-4CE4-3C2A-11C4-5EE52C86AD7B}" dt="2024-09-11T08:07:12.381" v="548"/>
        <pc:sldMkLst>
          <pc:docMk/>
          <pc:sldMk cId="1851737766" sldId="436"/>
        </pc:sldMkLst>
      </pc:sldChg>
    </pc:docChg>
  </pc:docChgLst>
  <pc:docChgLst>
    <pc:chgData name="Häyry Marjo Poske" userId="S::marjo.hayry@poske.fi::d27b276a-e359-4652-8298-3c59a3175941" providerId="AD" clId="Web-{411F8D80-B5A4-4A27-AD6F-DEA959C6C9AE}"/>
    <pc:docChg chg="modSld">
      <pc:chgData name="Häyry Marjo Poske" userId="S::marjo.hayry@poske.fi::d27b276a-e359-4652-8298-3c59a3175941" providerId="AD" clId="Web-{411F8D80-B5A4-4A27-AD6F-DEA959C6C9AE}" dt="2024-11-12T11:07:20.904" v="2" actId="20577"/>
      <pc:docMkLst>
        <pc:docMk/>
      </pc:docMkLst>
      <pc:sldChg chg="modSp">
        <pc:chgData name="Häyry Marjo Poske" userId="S::marjo.hayry@poske.fi::d27b276a-e359-4652-8298-3c59a3175941" providerId="AD" clId="Web-{411F8D80-B5A4-4A27-AD6F-DEA959C6C9AE}" dt="2024-11-12T11:07:20.904" v="2" actId="20577"/>
        <pc:sldMkLst>
          <pc:docMk/>
          <pc:sldMk cId="2496842290" sldId="265"/>
        </pc:sldMkLst>
      </pc:sldChg>
    </pc:docChg>
  </pc:docChgLst>
  <pc:docChgLst>
    <pc:chgData name="Vuomajoki Pilvi Lapin hyvinvointialue" userId="S::pilvi.vuomajoki@lapha.fi::60d87394-98b4-48bf-b92d-e9dabc40c515" providerId="AD" clId="Web-{B2D5DC7C-75D4-F6F5-2484-A0C8CC039655}"/>
    <pc:docChg chg="addSld delSld modSld sldOrd">
      <pc:chgData name="Vuomajoki Pilvi Lapin hyvinvointialue" userId="S::pilvi.vuomajoki@lapha.fi::60d87394-98b4-48bf-b92d-e9dabc40c515" providerId="AD" clId="Web-{B2D5DC7C-75D4-F6F5-2484-A0C8CC039655}" dt="2024-09-09T06:41:23.998" v="74"/>
      <pc:docMkLst>
        <pc:docMk/>
      </pc:docMkLst>
      <pc:sldChg chg="ord">
        <pc:chgData name="Vuomajoki Pilvi Lapin hyvinvointialue" userId="S::pilvi.vuomajoki@lapha.fi::60d87394-98b4-48bf-b92d-e9dabc40c515" providerId="AD" clId="Web-{B2D5DC7C-75D4-F6F5-2484-A0C8CC039655}" dt="2024-09-09T06:36:41.321" v="8"/>
        <pc:sldMkLst>
          <pc:docMk/>
          <pc:sldMk cId="3224010422" sldId="347"/>
        </pc:sldMkLst>
      </pc:sldChg>
      <pc:sldChg chg="ord">
        <pc:chgData name="Vuomajoki Pilvi Lapin hyvinvointialue" userId="S::pilvi.vuomajoki@lapha.fi::60d87394-98b4-48bf-b92d-e9dabc40c515" providerId="AD" clId="Web-{B2D5DC7C-75D4-F6F5-2484-A0C8CC039655}" dt="2024-09-09T06:36:45.384" v="9"/>
        <pc:sldMkLst>
          <pc:docMk/>
          <pc:sldMk cId="382617920" sldId="349"/>
        </pc:sldMkLst>
      </pc:sldChg>
      <pc:sldChg chg="add ord replId">
        <pc:chgData name="Vuomajoki Pilvi Lapin hyvinvointialue" userId="S::pilvi.vuomajoki@lapha.fi::60d87394-98b4-48bf-b92d-e9dabc40c515" providerId="AD" clId="Web-{B2D5DC7C-75D4-F6F5-2484-A0C8CC039655}" dt="2024-09-09T06:36:38.368" v="7"/>
        <pc:sldMkLst>
          <pc:docMk/>
          <pc:sldMk cId="3550899417" sldId="364"/>
        </pc:sldMkLst>
      </pc:sldChg>
      <pc:sldChg chg="add ord replId">
        <pc:chgData name="Vuomajoki Pilvi Lapin hyvinvointialue" userId="S::pilvi.vuomajoki@lapha.fi::60d87394-98b4-48bf-b92d-e9dabc40c515" providerId="AD" clId="Web-{B2D5DC7C-75D4-F6F5-2484-A0C8CC039655}" dt="2024-09-09T06:38:59.089" v="12"/>
        <pc:sldMkLst>
          <pc:docMk/>
          <pc:sldMk cId="1973569824" sldId="365"/>
        </pc:sldMkLst>
      </pc:sldChg>
      <pc:sldChg chg="add del replId">
        <pc:chgData name="Vuomajoki Pilvi Lapin hyvinvointialue" userId="S::pilvi.vuomajoki@lapha.fi::60d87394-98b4-48bf-b92d-e9dabc40c515" providerId="AD" clId="Web-{B2D5DC7C-75D4-F6F5-2484-A0C8CC039655}" dt="2024-09-09T06:36:48.806" v="10"/>
        <pc:sldMkLst>
          <pc:docMk/>
          <pc:sldMk cId="973941546" sldId="366"/>
        </pc:sldMkLst>
      </pc:sldChg>
      <pc:sldChg chg="add replId">
        <pc:chgData name="Vuomajoki Pilvi Lapin hyvinvointialue" userId="S::pilvi.vuomajoki@lapha.fi::60d87394-98b4-48bf-b92d-e9dabc40c515" providerId="AD" clId="Web-{B2D5DC7C-75D4-F6F5-2484-A0C8CC039655}" dt="2024-09-09T06:36:19.712" v="3"/>
        <pc:sldMkLst>
          <pc:docMk/>
          <pc:sldMk cId="1042270474" sldId="367"/>
        </pc:sldMkLst>
      </pc:sldChg>
      <pc:sldChg chg="add ord replId">
        <pc:chgData name="Vuomajoki Pilvi Lapin hyvinvointialue" userId="S::pilvi.vuomajoki@lapha.fi::60d87394-98b4-48bf-b92d-e9dabc40c515" providerId="AD" clId="Web-{B2D5DC7C-75D4-F6F5-2484-A0C8CC039655}" dt="2024-09-09T06:39:39.902" v="13"/>
        <pc:sldMkLst>
          <pc:docMk/>
          <pc:sldMk cId="2646339488" sldId="368"/>
        </pc:sldMkLst>
      </pc:sldChg>
      <pc:sldChg chg="add replId">
        <pc:chgData name="Vuomajoki Pilvi Lapin hyvinvointialue" userId="S::pilvi.vuomajoki@lapha.fi::60d87394-98b4-48bf-b92d-e9dabc40c515" providerId="AD" clId="Web-{B2D5DC7C-75D4-F6F5-2484-A0C8CC039655}" dt="2024-09-09T06:36:19.805" v="5"/>
        <pc:sldMkLst>
          <pc:docMk/>
          <pc:sldMk cId="3176582122" sldId="369"/>
        </pc:sldMkLst>
      </pc:sldChg>
      <pc:sldChg chg="modSp add replId">
        <pc:chgData name="Vuomajoki Pilvi Lapin hyvinvointialue" userId="S::pilvi.vuomajoki@lapha.fi::60d87394-98b4-48bf-b92d-e9dabc40c515" providerId="AD" clId="Web-{B2D5DC7C-75D4-F6F5-2484-A0C8CC039655}" dt="2024-09-09T06:40:47.138" v="69" actId="20577"/>
        <pc:sldMkLst>
          <pc:docMk/>
          <pc:sldMk cId="1029074775" sldId="370"/>
        </pc:sldMkLst>
      </pc:sldChg>
      <pc:sldChg chg="modNotes">
        <pc:chgData name="Vuomajoki Pilvi Lapin hyvinvointialue" userId="S::pilvi.vuomajoki@lapha.fi::60d87394-98b4-48bf-b92d-e9dabc40c515" providerId="AD" clId="Web-{B2D5DC7C-75D4-F6F5-2484-A0C8CC039655}" dt="2024-09-09T06:40:32.700" v="66"/>
        <pc:sldMkLst>
          <pc:docMk/>
          <pc:sldMk cId="4042159546" sldId="372"/>
        </pc:sldMkLst>
      </pc:sldChg>
      <pc:sldChg chg="add replId">
        <pc:chgData name="Vuomajoki Pilvi Lapin hyvinvointialue" userId="S::pilvi.vuomajoki@lapha.fi::60d87394-98b4-48bf-b92d-e9dabc40c515" providerId="AD" clId="Web-{B2D5DC7C-75D4-F6F5-2484-A0C8CC039655}" dt="2024-09-09T06:40:59.716" v="70"/>
        <pc:sldMkLst>
          <pc:docMk/>
          <pc:sldMk cId="4023860710" sldId="373"/>
        </pc:sldMkLst>
      </pc:sldChg>
      <pc:sldChg chg="modSp add replId">
        <pc:chgData name="Vuomajoki Pilvi Lapin hyvinvointialue" userId="S::pilvi.vuomajoki@lapha.fi::60d87394-98b4-48bf-b92d-e9dabc40c515" providerId="AD" clId="Web-{B2D5DC7C-75D4-F6F5-2484-A0C8CC039655}" dt="2024-09-09T06:41:04.872" v="73" actId="20577"/>
        <pc:sldMkLst>
          <pc:docMk/>
          <pc:sldMk cId="2789634932" sldId="374"/>
        </pc:sldMkLst>
      </pc:sldChg>
      <pc:sldChg chg="add replId">
        <pc:chgData name="Vuomajoki Pilvi Lapin hyvinvointialue" userId="S::pilvi.vuomajoki@lapha.fi::60d87394-98b4-48bf-b92d-e9dabc40c515" providerId="AD" clId="Web-{B2D5DC7C-75D4-F6F5-2484-A0C8CC039655}" dt="2024-09-09T06:41:23.998" v="74"/>
        <pc:sldMkLst>
          <pc:docMk/>
          <pc:sldMk cId="453859042" sldId="375"/>
        </pc:sldMkLst>
      </pc:sldChg>
    </pc:docChg>
  </pc:docChgLst>
  <pc:docChgLst>
    <pc:chgData name="Kilponen Henriikka Lapin hyvinvointialue" userId="S::henriikka.kilponen@lapha.fi::dd0c76a8-2d68-4e1d-a880-1a0bb142a2fa" providerId="AD" clId="Web-{A598108D-AC27-45BF-5A14-8F80C58E7FBE}"/>
    <pc:docChg chg="mod modSld">
      <pc:chgData name="Kilponen Henriikka Lapin hyvinvointialue" userId="S::henriikka.kilponen@lapha.fi::dd0c76a8-2d68-4e1d-a880-1a0bb142a2fa" providerId="AD" clId="Web-{A598108D-AC27-45BF-5A14-8F80C58E7FBE}" dt="2025-02-06T09:40:34.676" v="321"/>
      <pc:docMkLst>
        <pc:docMk/>
      </pc:docMkLst>
      <pc:sldChg chg="modNotes">
        <pc:chgData name="Kilponen Henriikka Lapin hyvinvointialue" userId="S::henriikka.kilponen@lapha.fi::dd0c76a8-2d68-4e1d-a880-1a0bb142a2fa" providerId="AD" clId="Web-{A598108D-AC27-45BF-5A14-8F80C58E7FBE}" dt="2025-02-06T09:37:26.285" v="269"/>
        <pc:sldMkLst>
          <pc:docMk/>
          <pc:sldMk cId="1868202425" sldId="262"/>
        </pc:sldMkLst>
      </pc:sldChg>
      <pc:sldChg chg="modNotes">
        <pc:chgData name="Kilponen Henriikka Lapin hyvinvointialue" userId="S::henriikka.kilponen@lapha.fi::dd0c76a8-2d68-4e1d-a880-1a0bb142a2fa" providerId="AD" clId="Web-{A598108D-AC27-45BF-5A14-8F80C58E7FBE}" dt="2025-02-06T09:40:34.676" v="321"/>
        <pc:sldMkLst>
          <pc:docMk/>
          <pc:sldMk cId="2496842290" sldId="265"/>
        </pc:sldMkLst>
      </pc:sldChg>
      <pc:sldChg chg="modNotes">
        <pc:chgData name="Kilponen Henriikka Lapin hyvinvointialue" userId="S::henriikka.kilponen@lapha.fi::dd0c76a8-2d68-4e1d-a880-1a0bb142a2fa" providerId="AD" clId="Web-{A598108D-AC27-45BF-5A14-8F80C58E7FBE}" dt="2025-02-06T09:32:27.066" v="179"/>
        <pc:sldMkLst>
          <pc:docMk/>
          <pc:sldMk cId="3986471018" sldId="268"/>
        </pc:sldMkLst>
      </pc:sldChg>
    </pc:docChg>
  </pc:docChgLst>
  <pc:docChgLst>
    <pc:chgData name="Häyry Marjo Poske" userId="S::marjo.hayry@poske.fi::d27b276a-e359-4652-8298-3c59a3175941" providerId="AD" clId="Web-{F8F49023-1B7A-9CCA-290E-B97071591024}"/>
    <pc:docChg chg="mod">
      <pc:chgData name="Häyry Marjo Poske" userId="S::marjo.hayry@poske.fi::d27b276a-e359-4652-8298-3c59a3175941" providerId="AD" clId="Web-{F8F49023-1B7A-9CCA-290E-B97071591024}" dt="2025-02-06T08:54:10.117" v="0"/>
      <pc:docMkLst>
        <pc:docMk/>
      </pc:docMkLst>
    </pc:docChg>
  </pc:docChgLst>
  <pc:docChgLst>
    <pc:chgData name="Häyry Marjo Poske" userId="d27b276a-e359-4652-8298-3c59a3175941" providerId="ADAL" clId="{91C2A4AC-BFB6-4F11-AD24-90E415405CCB}"/>
    <pc:docChg chg="undo custSel addSld delSld modSld sldOrd">
      <pc:chgData name="Häyry Marjo Poske" userId="d27b276a-e359-4652-8298-3c59a3175941" providerId="ADAL" clId="{91C2A4AC-BFB6-4F11-AD24-90E415405CCB}" dt="2024-12-18T07:54:40.342" v="1732" actId="113"/>
      <pc:docMkLst>
        <pc:docMk/>
      </pc:docMkLst>
      <pc:sldChg chg="modNotesTx">
        <pc:chgData name="Häyry Marjo Poske" userId="d27b276a-e359-4652-8298-3c59a3175941" providerId="ADAL" clId="{91C2A4AC-BFB6-4F11-AD24-90E415405CCB}" dt="2024-12-18T07:24:05.504" v="875" actId="20577"/>
        <pc:sldMkLst>
          <pc:docMk/>
          <pc:sldMk cId="3492337639" sldId="351"/>
        </pc:sldMkLst>
      </pc:sldChg>
      <pc:sldChg chg="modSp mod">
        <pc:chgData name="Häyry Marjo Poske" userId="d27b276a-e359-4652-8298-3c59a3175941" providerId="ADAL" clId="{91C2A4AC-BFB6-4F11-AD24-90E415405CCB}" dt="2024-12-18T06:50:04.890" v="10" actId="20577"/>
        <pc:sldMkLst>
          <pc:docMk/>
          <pc:sldMk cId="2903537245" sldId="360"/>
        </pc:sldMkLst>
      </pc:sldChg>
      <pc:sldChg chg="modSp mod modNotesTx">
        <pc:chgData name="Häyry Marjo Poske" userId="d27b276a-e359-4652-8298-3c59a3175941" providerId="ADAL" clId="{91C2A4AC-BFB6-4F11-AD24-90E415405CCB}" dt="2024-12-18T07:06:13.984" v="376" actId="6549"/>
        <pc:sldMkLst>
          <pc:docMk/>
          <pc:sldMk cId="1679778708" sldId="362"/>
        </pc:sldMkLst>
      </pc:sldChg>
      <pc:sldChg chg="modSp mod">
        <pc:chgData name="Häyry Marjo Poske" userId="d27b276a-e359-4652-8298-3c59a3175941" providerId="ADAL" clId="{91C2A4AC-BFB6-4F11-AD24-90E415405CCB}" dt="2024-12-18T07:25:24.270" v="907" actId="6549"/>
        <pc:sldMkLst>
          <pc:docMk/>
          <pc:sldMk cId="407928839" sldId="394"/>
        </pc:sldMkLst>
      </pc:sldChg>
      <pc:sldChg chg="modSp mod">
        <pc:chgData name="Häyry Marjo Poske" userId="d27b276a-e359-4652-8298-3c59a3175941" providerId="ADAL" clId="{91C2A4AC-BFB6-4F11-AD24-90E415405CCB}" dt="2024-12-18T07:15:21.794" v="597" actId="20577"/>
        <pc:sldMkLst>
          <pc:docMk/>
          <pc:sldMk cId="1311994037" sldId="422"/>
        </pc:sldMkLst>
      </pc:sldChg>
      <pc:sldChg chg="modSp mod modNotesTx">
        <pc:chgData name="Häyry Marjo Poske" userId="d27b276a-e359-4652-8298-3c59a3175941" providerId="ADAL" clId="{91C2A4AC-BFB6-4F11-AD24-90E415405CCB}" dt="2024-12-18T07:08:48.909" v="433" actId="113"/>
        <pc:sldMkLst>
          <pc:docMk/>
          <pc:sldMk cId="1313800118" sldId="424"/>
        </pc:sldMkLst>
      </pc:sldChg>
      <pc:sldChg chg="modSp mod modNotesTx">
        <pc:chgData name="Häyry Marjo Poske" userId="d27b276a-e359-4652-8298-3c59a3175941" providerId="ADAL" clId="{91C2A4AC-BFB6-4F11-AD24-90E415405CCB}" dt="2024-12-18T06:59:59.789" v="291" actId="20577"/>
        <pc:sldMkLst>
          <pc:docMk/>
          <pc:sldMk cId="1588116071" sldId="443"/>
        </pc:sldMkLst>
      </pc:sldChg>
      <pc:sldChg chg="ord">
        <pc:chgData name="Häyry Marjo Poske" userId="d27b276a-e359-4652-8298-3c59a3175941" providerId="ADAL" clId="{91C2A4AC-BFB6-4F11-AD24-90E415405CCB}" dt="2024-12-18T07:38:11.191" v="1218"/>
        <pc:sldMkLst>
          <pc:docMk/>
          <pc:sldMk cId="433897312" sldId="454"/>
        </pc:sldMkLst>
      </pc:sldChg>
      <pc:sldChg chg="modSp add mod modNotesTx">
        <pc:chgData name="Häyry Marjo Poske" userId="d27b276a-e359-4652-8298-3c59a3175941" providerId="ADAL" clId="{91C2A4AC-BFB6-4F11-AD24-90E415405CCB}" dt="2024-12-18T07:20:43.287" v="802" actId="113"/>
        <pc:sldMkLst>
          <pc:docMk/>
          <pc:sldMk cId="3061306327" sldId="470"/>
        </pc:sldMkLst>
      </pc:sldChg>
      <pc:sldChg chg="add ord modNotesTx">
        <pc:chgData name="Häyry Marjo Poske" userId="d27b276a-e359-4652-8298-3c59a3175941" providerId="ADAL" clId="{91C2A4AC-BFB6-4F11-AD24-90E415405CCB}" dt="2024-12-18T06:55:50.232" v="192"/>
        <pc:sldMkLst>
          <pc:docMk/>
          <pc:sldMk cId="1535453523" sldId="471"/>
        </pc:sldMkLst>
      </pc:sldChg>
      <pc:sldChg chg="add ord">
        <pc:chgData name="Häyry Marjo Poske" userId="d27b276a-e359-4652-8298-3c59a3175941" providerId="ADAL" clId="{91C2A4AC-BFB6-4F11-AD24-90E415405CCB}" dt="2024-12-18T07:08:40.870" v="419"/>
        <pc:sldMkLst>
          <pc:docMk/>
          <pc:sldMk cId="4211850276" sldId="472"/>
        </pc:sldMkLst>
      </pc:sldChg>
      <pc:sldChg chg="modSp add mod modNotesTx">
        <pc:chgData name="Häyry Marjo Poske" userId="d27b276a-e359-4652-8298-3c59a3175941" providerId="ADAL" clId="{91C2A4AC-BFB6-4F11-AD24-90E415405CCB}" dt="2024-12-18T07:14:13.551" v="575" actId="113"/>
        <pc:sldMkLst>
          <pc:docMk/>
          <pc:sldMk cId="2976958365" sldId="473"/>
        </pc:sldMkLst>
      </pc:sldChg>
      <pc:sldChg chg="modSp add mod modNotesTx">
        <pc:chgData name="Häyry Marjo Poske" userId="d27b276a-e359-4652-8298-3c59a3175941" providerId="ADAL" clId="{91C2A4AC-BFB6-4F11-AD24-90E415405CCB}" dt="2024-12-18T07:37:41.206" v="1215" actId="20577"/>
        <pc:sldMkLst>
          <pc:docMk/>
          <pc:sldMk cId="3918814702" sldId="474"/>
        </pc:sldMkLst>
      </pc:sldChg>
      <pc:sldChg chg="modSp new mod">
        <pc:chgData name="Häyry Marjo Poske" userId="d27b276a-e359-4652-8298-3c59a3175941" providerId="ADAL" clId="{91C2A4AC-BFB6-4F11-AD24-90E415405CCB}" dt="2024-12-18T07:34:05.586" v="1141" actId="20577"/>
        <pc:sldMkLst>
          <pc:docMk/>
          <pc:sldMk cId="3048803279" sldId="475"/>
        </pc:sldMkLst>
      </pc:sldChg>
      <pc:sldChg chg="addSp modSp add mod modClrScheme chgLayout">
        <pc:chgData name="Häyry Marjo Poske" userId="d27b276a-e359-4652-8298-3c59a3175941" providerId="ADAL" clId="{91C2A4AC-BFB6-4F11-AD24-90E415405CCB}" dt="2024-12-18T07:46:33.130" v="1568" actId="20577"/>
        <pc:sldMkLst>
          <pc:docMk/>
          <pc:sldMk cId="2516862015" sldId="476"/>
        </pc:sldMkLst>
      </pc:sldChg>
      <pc:sldChg chg="modSp add del mod">
        <pc:chgData name="Häyry Marjo Poske" userId="d27b276a-e359-4652-8298-3c59a3175941" providerId="ADAL" clId="{91C2A4AC-BFB6-4F11-AD24-90E415405CCB}" dt="2024-12-18T07:39:46.842" v="1227" actId="47"/>
        <pc:sldMkLst>
          <pc:docMk/>
          <pc:sldMk cId="4082342180" sldId="477"/>
        </pc:sldMkLst>
      </pc:sldChg>
      <pc:sldChg chg="modSp add mod">
        <pc:chgData name="Häyry Marjo Poske" userId="d27b276a-e359-4652-8298-3c59a3175941" providerId="ADAL" clId="{91C2A4AC-BFB6-4F11-AD24-90E415405CCB}" dt="2024-12-18T07:40:34.119" v="1300" actId="20577"/>
        <pc:sldMkLst>
          <pc:docMk/>
          <pc:sldMk cId="477997668" sldId="478"/>
        </pc:sldMkLst>
      </pc:sldChg>
      <pc:sldChg chg="modSp new del mod">
        <pc:chgData name="Häyry Marjo Poske" userId="d27b276a-e359-4652-8298-3c59a3175941" providerId="ADAL" clId="{91C2A4AC-BFB6-4F11-AD24-90E415405CCB}" dt="2024-12-18T07:52:04.114" v="1646" actId="47"/>
        <pc:sldMkLst>
          <pc:docMk/>
          <pc:sldMk cId="103151723" sldId="479"/>
        </pc:sldMkLst>
      </pc:sldChg>
      <pc:sldChg chg="add del">
        <pc:chgData name="Häyry Marjo Poske" userId="d27b276a-e359-4652-8298-3c59a3175941" providerId="ADAL" clId="{91C2A4AC-BFB6-4F11-AD24-90E415405CCB}" dt="2024-12-18T07:48:25.257" v="1570" actId="2890"/>
        <pc:sldMkLst>
          <pc:docMk/>
          <pc:sldMk cId="3548104497" sldId="479"/>
        </pc:sldMkLst>
      </pc:sldChg>
      <pc:sldChg chg="modSp add mod modNotesTx">
        <pc:chgData name="Häyry Marjo Poske" userId="d27b276a-e359-4652-8298-3c59a3175941" providerId="ADAL" clId="{91C2A4AC-BFB6-4F11-AD24-90E415405CCB}" dt="2024-12-18T07:51:30.699" v="1645" actId="6549"/>
        <pc:sldMkLst>
          <pc:docMk/>
          <pc:sldMk cId="2843895788" sldId="480"/>
        </pc:sldMkLst>
      </pc:sldChg>
      <pc:sldChg chg="add modNotesTx">
        <pc:chgData name="Häyry Marjo Poske" userId="d27b276a-e359-4652-8298-3c59a3175941" providerId="ADAL" clId="{91C2A4AC-BFB6-4F11-AD24-90E415405CCB}" dt="2024-12-18T07:53:49.362" v="1716" actId="5793"/>
        <pc:sldMkLst>
          <pc:docMk/>
          <pc:sldMk cId="3813915738" sldId="481"/>
        </pc:sldMkLst>
      </pc:sldChg>
      <pc:sldChg chg="modSp add mod modNotesTx">
        <pc:chgData name="Häyry Marjo Poske" userId="d27b276a-e359-4652-8298-3c59a3175941" providerId="ADAL" clId="{91C2A4AC-BFB6-4F11-AD24-90E415405CCB}" dt="2024-12-18T07:54:40.342" v="1732" actId="113"/>
        <pc:sldMkLst>
          <pc:docMk/>
          <pc:sldMk cId="1317712038" sldId="482"/>
        </pc:sldMkLst>
      </pc:sldChg>
    </pc:docChg>
  </pc:docChgLst>
  <pc:docChgLst>
    <pc:chgData name="Häyry Marjo Poske" userId="d27b276a-e359-4652-8298-3c59a3175941" providerId="ADAL" clId="{A4247110-C67E-4CE5-909E-2ADD2CE58811}"/>
    <pc:docChg chg="undo custSel modSld">
      <pc:chgData name="Häyry Marjo Poske" userId="d27b276a-e359-4652-8298-3c59a3175941" providerId="ADAL" clId="{A4247110-C67E-4CE5-909E-2ADD2CE58811}" dt="2025-07-01T07:45:07.441" v="87"/>
      <pc:docMkLst>
        <pc:docMk/>
      </pc:docMkLst>
      <pc:sldChg chg="modSp mod">
        <pc:chgData name="Häyry Marjo Poske" userId="d27b276a-e359-4652-8298-3c59a3175941" providerId="ADAL" clId="{A4247110-C67E-4CE5-909E-2ADD2CE58811}" dt="2025-07-01T07:15:13.570" v="42"/>
        <pc:sldMkLst>
          <pc:docMk/>
          <pc:sldMk cId="774565388" sldId="261"/>
        </pc:sldMkLst>
      </pc:sldChg>
      <pc:sldChg chg="modNotesTx">
        <pc:chgData name="Häyry Marjo Poske" userId="d27b276a-e359-4652-8298-3c59a3175941" providerId="ADAL" clId="{A4247110-C67E-4CE5-909E-2ADD2CE58811}" dt="2025-07-01T07:17:15.355" v="43" actId="6549"/>
        <pc:sldMkLst>
          <pc:docMk/>
          <pc:sldMk cId="1868202425" sldId="262"/>
        </pc:sldMkLst>
      </pc:sldChg>
      <pc:sldChg chg="modNotesTx">
        <pc:chgData name="Häyry Marjo Poske" userId="d27b276a-e359-4652-8298-3c59a3175941" providerId="ADAL" clId="{A4247110-C67E-4CE5-909E-2ADD2CE58811}" dt="2025-07-01T07:17:27.891" v="44" actId="6549"/>
        <pc:sldMkLst>
          <pc:docMk/>
          <pc:sldMk cId="2496842290" sldId="265"/>
        </pc:sldMkLst>
      </pc:sldChg>
      <pc:sldChg chg="modNotesTx">
        <pc:chgData name="Häyry Marjo Poske" userId="d27b276a-e359-4652-8298-3c59a3175941" providerId="ADAL" clId="{A4247110-C67E-4CE5-909E-2ADD2CE58811}" dt="2025-07-01T07:18:11.008" v="49" actId="20577"/>
        <pc:sldMkLst>
          <pc:docMk/>
          <pc:sldMk cId="3986471018" sldId="268"/>
        </pc:sldMkLst>
      </pc:sldChg>
      <pc:sldChg chg="modNotesTx">
        <pc:chgData name="Häyry Marjo Poske" userId="d27b276a-e359-4652-8298-3c59a3175941" providerId="ADAL" clId="{A4247110-C67E-4CE5-909E-2ADD2CE58811}" dt="2025-07-01T07:18:38.850" v="50" actId="6549"/>
        <pc:sldMkLst>
          <pc:docMk/>
          <pc:sldMk cId="1895937803" sldId="272"/>
        </pc:sldMkLst>
      </pc:sldChg>
      <pc:sldChg chg="modSp mod">
        <pc:chgData name="Häyry Marjo Poske" userId="d27b276a-e359-4652-8298-3c59a3175941" providerId="ADAL" clId="{A4247110-C67E-4CE5-909E-2ADD2CE58811}" dt="2025-07-01T07:21:34.739" v="59"/>
        <pc:sldMkLst>
          <pc:docMk/>
          <pc:sldMk cId="2718686999" sldId="279"/>
        </pc:sldMkLst>
      </pc:sldChg>
      <pc:sldChg chg="modSp mod">
        <pc:chgData name="Häyry Marjo Poske" userId="d27b276a-e359-4652-8298-3c59a3175941" providerId="ADAL" clId="{A4247110-C67E-4CE5-909E-2ADD2CE58811}" dt="2025-07-01T07:24:26.051" v="67"/>
        <pc:sldMkLst>
          <pc:docMk/>
          <pc:sldMk cId="4174090706" sldId="427"/>
        </pc:sldMkLst>
      </pc:sldChg>
      <pc:sldChg chg="modSp">
        <pc:chgData name="Häyry Marjo Poske" userId="d27b276a-e359-4652-8298-3c59a3175941" providerId="ADAL" clId="{A4247110-C67E-4CE5-909E-2ADD2CE58811}" dt="2025-07-01T07:34:13.965" v="73"/>
        <pc:sldMkLst>
          <pc:docMk/>
          <pc:sldMk cId="2022672309" sldId="429"/>
        </pc:sldMkLst>
      </pc:sldChg>
      <pc:sldChg chg="modSp">
        <pc:chgData name="Häyry Marjo Poske" userId="d27b276a-e359-4652-8298-3c59a3175941" providerId="ADAL" clId="{A4247110-C67E-4CE5-909E-2ADD2CE58811}" dt="2025-07-01T07:41:00.226" v="81"/>
        <pc:sldMkLst>
          <pc:docMk/>
          <pc:sldMk cId="3066724044" sldId="431"/>
        </pc:sldMkLst>
      </pc:sldChg>
      <pc:sldChg chg="modSp">
        <pc:chgData name="Häyry Marjo Poske" userId="d27b276a-e359-4652-8298-3c59a3175941" providerId="ADAL" clId="{A4247110-C67E-4CE5-909E-2ADD2CE58811}" dt="2025-07-01T07:45:07.441" v="87"/>
        <pc:sldMkLst>
          <pc:docMk/>
          <pc:sldMk cId="3134193228" sldId="433"/>
        </pc:sldMkLst>
      </pc:sldChg>
      <pc:sldChg chg="addSp delSp mod">
        <pc:chgData name="Häyry Marjo Poske" userId="d27b276a-e359-4652-8298-3c59a3175941" providerId="ADAL" clId="{A4247110-C67E-4CE5-909E-2ADD2CE58811}" dt="2025-07-01T07:39:42.738" v="75" actId="22"/>
        <pc:sldMkLst>
          <pc:docMk/>
          <pc:sldMk cId="2843895788" sldId="480"/>
        </pc:sldMkLst>
      </pc:sldChg>
    </pc:docChg>
  </pc:docChgLst>
  <pc:docChgLst>
    <pc:chgData name="Häyry Marjo Poske" userId="d27b276a-e359-4652-8298-3c59a3175941" providerId="ADAL" clId="{246CA6ED-B410-4B58-91EE-B00B8A7C6DB6}"/>
    <pc:docChg chg="undo custSel addSld delSld modSld sldOrd">
      <pc:chgData name="Häyry Marjo Poske" userId="d27b276a-e359-4652-8298-3c59a3175941" providerId="ADAL" clId="{246CA6ED-B410-4B58-91EE-B00B8A7C6DB6}" dt="2025-01-10T05:48:27.688" v="2536" actId="20577"/>
      <pc:docMkLst>
        <pc:docMk/>
      </pc:docMkLst>
      <pc:sldChg chg="modSp mod modNotesTx">
        <pc:chgData name="Häyry Marjo Poske" userId="d27b276a-e359-4652-8298-3c59a3175941" providerId="ADAL" clId="{246CA6ED-B410-4B58-91EE-B00B8A7C6DB6}" dt="2025-01-07T09:59:44.258" v="2003" actId="20577"/>
        <pc:sldMkLst>
          <pc:docMk/>
          <pc:sldMk cId="3492337639" sldId="351"/>
        </pc:sldMkLst>
      </pc:sldChg>
      <pc:sldChg chg="del">
        <pc:chgData name="Häyry Marjo Poske" userId="d27b276a-e359-4652-8298-3c59a3175941" providerId="ADAL" clId="{246CA6ED-B410-4B58-91EE-B00B8A7C6DB6}" dt="2024-12-20T11:27:09.248" v="0" actId="47"/>
        <pc:sldMkLst>
          <pc:docMk/>
          <pc:sldMk cId="2903537245" sldId="360"/>
        </pc:sldMkLst>
      </pc:sldChg>
      <pc:sldChg chg="del">
        <pc:chgData name="Häyry Marjo Poske" userId="d27b276a-e359-4652-8298-3c59a3175941" providerId="ADAL" clId="{246CA6ED-B410-4B58-91EE-B00B8A7C6DB6}" dt="2024-12-20T11:27:17.026" v="2" actId="47"/>
        <pc:sldMkLst>
          <pc:docMk/>
          <pc:sldMk cId="1747299828" sldId="361"/>
        </pc:sldMkLst>
      </pc:sldChg>
      <pc:sldChg chg="modNotesTx">
        <pc:chgData name="Häyry Marjo Poske" userId="d27b276a-e359-4652-8298-3c59a3175941" providerId="ADAL" clId="{246CA6ED-B410-4B58-91EE-B00B8A7C6DB6}" dt="2024-12-20T11:45:47.004" v="651" actId="6549"/>
        <pc:sldMkLst>
          <pc:docMk/>
          <pc:sldMk cId="1679778708" sldId="362"/>
        </pc:sldMkLst>
      </pc:sldChg>
      <pc:sldChg chg="del">
        <pc:chgData name="Häyry Marjo Poske" userId="d27b276a-e359-4652-8298-3c59a3175941" providerId="ADAL" clId="{246CA6ED-B410-4B58-91EE-B00B8A7C6DB6}" dt="2024-12-20T11:47:01.970" v="728" actId="47"/>
        <pc:sldMkLst>
          <pc:docMk/>
          <pc:sldMk cId="4132982428" sldId="363"/>
        </pc:sldMkLst>
      </pc:sldChg>
      <pc:sldChg chg="del">
        <pc:chgData name="Häyry Marjo Poske" userId="d27b276a-e359-4652-8298-3c59a3175941" providerId="ADAL" clId="{246CA6ED-B410-4B58-91EE-B00B8A7C6DB6}" dt="2024-12-20T11:47:16.156" v="730" actId="47"/>
        <pc:sldMkLst>
          <pc:docMk/>
          <pc:sldMk cId="4042159546" sldId="372"/>
        </pc:sldMkLst>
      </pc:sldChg>
      <pc:sldChg chg="modSp mod">
        <pc:chgData name="Häyry Marjo Poske" userId="d27b276a-e359-4652-8298-3c59a3175941" providerId="ADAL" clId="{246CA6ED-B410-4B58-91EE-B00B8A7C6DB6}" dt="2025-01-07T10:41:22.370" v="2402" actId="20577"/>
        <pc:sldMkLst>
          <pc:docMk/>
          <pc:sldMk cId="747443380" sldId="396"/>
        </pc:sldMkLst>
      </pc:sldChg>
      <pc:sldChg chg="modNotesTx">
        <pc:chgData name="Häyry Marjo Poske" userId="d27b276a-e359-4652-8298-3c59a3175941" providerId="ADAL" clId="{246CA6ED-B410-4B58-91EE-B00B8A7C6DB6}" dt="2024-12-20T11:46:44.050" v="727" actId="20577"/>
        <pc:sldMkLst>
          <pc:docMk/>
          <pc:sldMk cId="3392602671" sldId="408"/>
        </pc:sldMkLst>
      </pc:sldChg>
      <pc:sldChg chg="modNotesTx">
        <pc:chgData name="Häyry Marjo Poske" userId="d27b276a-e359-4652-8298-3c59a3175941" providerId="ADAL" clId="{246CA6ED-B410-4B58-91EE-B00B8A7C6DB6}" dt="2024-12-20T11:45:58.381" v="652" actId="6549"/>
        <pc:sldMkLst>
          <pc:docMk/>
          <pc:sldMk cId="1313800118" sldId="424"/>
        </pc:sldMkLst>
      </pc:sldChg>
      <pc:sldChg chg="del">
        <pc:chgData name="Häyry Marjo Poske" userId="d27b276a-e359-4652-8298-3c59a3175941" providerId="ADAL" clId="{246CA6ED-B410-4B58-91EE-B00B8A7C6DB6}" dt="2024-12-20T11:27:29.435" v="5" actId="47"/>
        <pc:sldMkLst>
          <pc:docMk/>
          <pc:sldMk cId="3320816820" sldId="438"/>
        </pc:sldMkLst>
      </pc:sldChg>
      <pc:sldChg chg="addSp delSp modSp mod">
        <pc:chgData name="Häyry Marjo Poske" userId="d27b276a-e359-4652-8298-3c59a3175941" providerId="ADAL" clId="{246CA6ED-B410-4B58-91EE-B00B8A7C6DB6}" dt="2024-12-20T11:44:11.310" v="517" actId="1076"/>
        <pc:sldMkLst>
          <pc:docMk/>
          <pc:sldMk cId="1588116071" sldId="443"/>
        </pc:sldMkLst>
      </pc:sldChg>
      <pc:sldChg chg="del">
        <pc:chgData name="Häyry Marjo Poske" userId="d27b276a-e359-4652-8298-3c59a3175941" providerId="ADAL" clId="{246CA6ED-B410-4B58-91EE-B00B8A7C6DB6}" dt="2025-01-07T10:02:28.860" v="2020" actId="47"/>
        <pc:sldMkLst>
          <pc:docMk/>
          <pc:sldMk cId="1765296084" sldId="455"/>
        </pc:sldMkLst>
      </pc:sldChg>
      <pc:sldChg chg="modSp mod modNotesTx">
        <pc:chgData name="Häyry Marjo Poske" userId="d27b276a-e359-4652-8298-3c59a3175941" providerId="ADAL" clId="{246CA6ED-B410-4B58-91EE-B00B8A7C6DB6}" dt="2025-01-07T06:47:31.793" v="854" actId="20577"/>
        <pc:sldMkLst>
          <pc:docMk/>
          <pc:sldMk cId="3061306327" sldId="470"/>
        </pc:sldMkLst>
      </pc:sldChg>
      <pc:sldChg chg="del">
        <pc:chgData name="Häyry Marjo Poske" userId="d27b276a-e359-4652-8298-3c59a3175941" providerId="ADAL" clId="{246CA6ED-B410-4B58-91EE-B00B8A7C6DB6}" dt="2024-12-20T11:27:22.990" v="3" actId="47"/>
        <pc:sldMkLst>
          <pc:docMk/>
          <pc:sldMk cId="1535453523" sldId="471"/>
        </pc:sldMkLst>
      </pc:sldChg>
      <pc:sldChg chg="del">
        <pc:chgData name="Häyry Marjo Poske" userId="d27b276a-e359-4652-8298-3c59a3175941" providerId="ADAL" clId="{246CA6ED-B410-4B58-91EE-B00B8A7C6DB6}" dt="2024-12-20T11:27:26.411" v="4" actId="47"/>
        <pc:sldMkLst>
          <pc:docMk/>
          <pc:sldMk cId="4211850276" sldId="472"/>
        </pc:sldMkLst>
      </pc:sldChg>
      <pc:sldChg chg="modNotesTx">
        <pc:chgData name="Häyry Marjo Poske" userId="d27b276a-e359-4652-8298-3c59a3175941" providerId="ADAL" clId="{246CA6ED-B410-4B58-91EE-B00B8A7C6DB6}" dt="2024-12-20T11:46:02.169" v="653" actId="6549"/>
        <pc:sldMkLst>
          <pc:docMk/>
          <pc:sldMk cId="2976958365" sldId="473"/>
        </pc:sldMkLst>
      </pc:sldChg>
      <pc:sldChg chg="addSp modSp mod modNotesTx">
        <pc:chgData name="Häyry Marjo Poske" userId="d27b276a-e359-4652-8298-3c59a3175941" providerId="ADAL" clId="{246CA6ED-B410-4B58-91EE-B00B8A7C6DB6}" dt="2025-01-10T05:41:48.005" v="2407" actId="113"/>
        <pc:sldMkLst>
          <pc:docMk/>
          <pc:sldMk cId="3918814702" sldId="474"/>
        </pc:sldMkLst>
      </pc:sldChg>
      <pc:sldChg chg="addSp modSp mod modNotesTx">
        <pc:chgData name="Häyry Marjo Poske" userId="d27b276a-e359-4652-8298-3c59a3175941" providerId="ADAL" clId="{246CA6ED-B410-4B58-91EE-B00B8A7C6DB6}" dt="2025-01-07T10:11:02.183" v="2157" actId="1076"/>
        <pc:sldMkLst>
          <pc:docMk/>
          <pc:sldMk cId="3048803279" sldId="475"/>
        </pc:sldMkLst>
      </pc:sldChg>
      <pc:sldChg chg="addSp delSp modSp mod modClrScheme chgLayout modNotesTx">
        <pc:chgData name="Häyry Marjo Poske" userId="d27b276a-e359-4652-8298-3c59a3175941" providerId="ADAL" clId="{246CA6ED-B410-4B58-91EE-B00B8A7C6DB6}" dt="2025-01-07T10:10:23.305" v="2149" actId="1076"/>
        <pc:sldMkLst>
          <pc:docMk/>
          <pc:sldMk cId="2516862015" sldId="476"/>
        </pc:sldMkLst>
      </pc:sldChg>
      <pc:sldChg chg="addSp modSp mod ord modNotesTx">
        <pc:chgData name="Häyry Marjo Poske" userId="d27b276a-e359-4652-8298-3c59a3175941" providerId="ADAL" clId="{246CA6ED-B410-4B58-91EE-B00B8A7C6DB6}" dt="2025-01-07T10:10:40.301" v="2152" actId="1076"/>
        <pc:sldMkLst>
          <pc:docMk/>
          <pc:sldMk cId="477997668" sldId="478"/>
        </pc:sldMkLst>
      </pc:sldChg>
      <pc:sldChg chg="modSp mod ord">
        <pc:chgData name="Häyry Marjo Poske" userId="d27b276a-e359-4652-8298-3c59a3175941" providerId="ADAL" clId="{246CA6ED-B410-4B58-91EE-B00B8A7C6DB6}" dt="2025-01-07T10:31:37.929" v="2377" actId="20577"/>
        <pc:sldMkLst>
          <pc:docMk/>
          <pc:sldMk cId="2843895788" sldId="480"/>
        </pc:sldMkLst>
      </pc:sldChg>
      <pc:sldChg chg="delSp modSp mod chgLayout modNotesTx">
        <pc:chgData name="Häyry Marjo Poske" userId="d27b276a-e359-4652-8298-3c59a3175941" providerId="ADAL" clId="{246CA6ED-B410-4B58-91EE-B00B8A7C6DB6}" dt="2025-01-07T10:28:28.515" v="2274" actId="20577"/>
        <pc:sldMkLst>
          <pc:docMk/>
          <pc:sldMk cId="3813915738" sldId="481"/>
        </pc:sldMkLst>
      </pc:sldChg>
      <pc:sldChg chg="modNotesTx">
        <pc:chgData name="Häyry Marjo Poske" userId="d27b276a-e359-4652-8298-3c59a3175941" providerId="ADAL" clId="{246CA6ED-B410-4B58-91EE-B00B8A7C6DB6}" dt="2024-12-20T11:47:05.503" v="729" actId="6549"/>
        <pc:sldMkLst>
          <pc:docMk/>
          <pc:sldMk cId="1317712038" sldId="482"/>
        </pc:sldMkLst>
      </pc:sldChg>
      <pc:sldChg chg="addSp delSp modSp add del mod">
        <pc:chgData name="Häyry Marjo Poske" userId="d27b276a-e359-4652-8298-3c59a3175941" providerId="ADAL" clId="{246CA6ED-B410-4B58-91EE-B00B8A7C6DB6}" dt="2024-12-20T11:40:17.448" v="242" actId="47"/>
        <pc:sldMkLst>
          <pc:docMk/>
          <pc:sldMk cId="2118977439" sldId="483"/>
        </pc:sldMkLst>
      </pc:sldChg>
      <pc:sldChg chg="addSp delSp modSp new mod modNotesTx">
        <pc:chgData name="Häyry Marjo Poske" userId="d27b276a-e359-4652-8298-3c59a3175941" providerId="ADAL" clId="{246CA6ED-B410-4B58-91EE-B00B8A7C6DB6}" dt="2025-01-10T05:48:27.688" v="2536" actId="20577"/>
        <pc:sldMkLst>
          <pc:docMk/>
          <pc:sldMk cId="2828579137" sldId="483"/>
        </pc:sldMkLst>
      </pc:sldChg>
      <pc:sldChg chg="addSp delSp modSp new mod ord modClrScheme chgLayout modNotesTx">
        <pc:chgData name="Häyry Marjo Poske" userId="d27b276a-e359-4652-8298-3c59a3175941" providerId="ADAL" clId="{246CA6ED-B410-4B58-91EE-B00B8A7C6DB6}" dt="2025-01-07T10:30:38.176" v="2368" actId="1076"/>
        <pc:sldMkLst>
          <pc:docMk/>
          <pc:sldMk cId="238805797" sldId="484"/>
        </pc:sldMkLst>
      </pc:sldChg>
      <pc:sldChg chg="new del">
        <pc:chgData name="Häyry Marjo Poske" userId="d27b276a-e359-4652-8298-3c59a3175941" providerId="ADAL" clId="{246CA6ED-B410-4B58-91EE-B00B8A7C6DB6}" dt="2024-12-20T11:37:33.600" v="237" actId="47"/>
        <pc:sldMkLst>
          <pc:docMk/>
          <pc:sldMk cId="585725862" sldId="484"/>
        </pc:sldMkLst>
      </pc:sldChg>
      <pc:sldChg chg="modSp new del mod">
        <pc:chgData name="Häyry Marjo Poske" userId="d27b276a-e359-4652-8298-3c59a3175941" providerId="ADAL" clId="{246CA6ED-B410-4B58-91EE-B00B8A7C6DB6}" dt="2024-12-20T11:36:58.052" v="233" actId="47"/>
        <pc:sldMkLst>
          <pc:docMk/>
          <pc:sldMk cId="1338546274" sldId="484"/>
        </pc:sldMkLst>
      </pc:sldChg>
      <pc:sldChg chg="add del">
        <pc:chgData name="Häyry Marjo Poske" userId="d27b276a-e359-4652-8298-3c59a3175941" providerId="ADAL" clId="{246CA6ED-B410-4B58-91EE-B00B8A7C6DB6}" dt="2025-01-07T10:11:08.131" v="2158" actId="47"/>
        <pc:sldMkLst>
          <pc:docMk/>
          <pc:sldMk cId="1596966876" sldId="484"/>
        </pc:sldMkLst>
      </pc:sldChg>
      <pc:sldChg chg="addSp modSp new del mod modAnim modNotesTx">
        <pc:chgData name="Häyry Marjo Poske" userId="d27b276a-e359-4652-8298-3c59a3175941" providerId="ADAL" clId="{246CA6ED-B410-4B58-91EE-B00B8A7C6DB6}" dt="2025-01-07T06:46:59.622" v="852" actId="47"/>
        <pc:sldMkLst>
          <pc:docMk/>
          <pc:sldMk cId="3968951071" sldId="484"/>
        </pc:sldMkLst>
      </pc:sldChg>
      <pc:sldChg chg="new del">
        <pc:chgData name="Häyry Marjo Poske" userId="d27b276a-e359-4652-8298-3c59a3175941" providerId="ADAL" clId="{246CA6ED-B410-4B58-91EE-B00B8A7C6DB6}" dt="2024-12-20T11:37:26.654" v="235" actId="47"/>
        <pc:sldMkLst>
          <pc:docMk/>
          <pc:sldMk cId="4262803614" sldId="484"/>
        </pc:sldMkLst>
      </pc:sldChg>
      <pc:sldMasterChg chg="delSldLayout">
        <pc:chgData name="Häyry Marjo Poske" userId="d27b276a-e359-4652-8298-3c59a3175941" providerId="ADAL" clId="{246CA6ED-B410-4B58-91EE-B00B8A7C6DB6}" dt="2025-01-07T06:46:59.622" v="852" actId="47"/>
        <pc:sldMasterMkLst>
          <pc:docMk/>
          <pc:sldMasterMk cId="0" sldId="2147483648"/>
        </pc:sldMasterMkLst>
        <pc:sldLayoutChg chg="del">
          <pc:chgData name="Häyry Marjo Poske" userId="d27b276a-e359-4652-8298-3c59a3175941" providerId="ADAL" clId="{246CA6ED-B410-4B58-91EE-B00B8A7C6DB6}" dt="2025-01-07T06:46:59.622" v="852" actId="47"/>
          <pc:sldLayoutMkLst>
            <pc:docMk/>
            <pc:sldMasterMk cId="0" sldId="2147483648"/>
            <pc:sldLayoutMk cId="0" sldId="2147483667"/>
          </pc:sldLayoutMkLst>
        </pc:sldLayoutChg>
      </pc:sldMasterChg>
    </pc:docChg>
  </pc:docChgLst>
  <pc:docChgLst>
    <pc:chgData name="Vuomajoki Pilvi Lapin hyvinvointialue" userId="S::pilvi.vuomajoki@lapha.fi::60d87394-98b4-48bf-b92d-e9dabc40c515" providerId="AD" clId="Web-{B0B6521A-3F02-9B21-1E3D-BFB99E9E0949}"/>
    <pc:docChg chg="modSld">
      <pc:chgData name="Vuomajoki Pilvi Lapin hyvinvointialue" userId="S::pilvi.vuomajoki@lapha.fi::60d87394-98b4-48bf-b92d-e9dabc40c515" providerId="AD" clId="Web-{B0B6521A-3F02-9B21-1E3D-BFB99E9E0949}" dt="2025-01-29T11:36:26.325" v="284"/>
      <pc:docMkLst>
        <pc:docMk/>
      </pc:docMkLst>
      <pc:sldChg chg="modSp modNotes">
        <pc:chgData name="Vuomajoki Pilvi Lapin hyvinvointialue" userId="S::pilvi.vuomajoki@lapha.fi::60d87394-98b4-48bf-b92d-e9dabc40c515" providerId="AD" clId="Web-{B0B6521A-3F02-9B21-1E3D-BFB99E9E0949}" dt="2025-01-29T11:28:40.207" v="83"/>
        <pc:sldMkLst>
          <pc:docMk/>
          <pc:sldMk cId="2496842290" sldId="265"/>
        </pc:sldMkLst>
      </pc:sldChg>
      <pc:sldChg chg="modSp">
        <pc:chgData name="Vuomajoki Pilvi Lapin hyvinvointialue" userId="S::pilvi.vuomajoki@lapha.fi::60d87394-98b4-48bf-b92d-e9dabc40c515" providerId="AD" clId="Web-{B0B6521A-3F02-9B21-1E3D-BFB99E9E0949}" dt="2025-01-29T11:29:02.504" v="84"/>
        <pc:sldMkLst>
          <pc:docMk/>
          <pc:sldMk cId="3646500808" sldId="266"/>
        </pc:sldMkLst>
      </pc:sldChg>
      <pc:sldChg chg="modSp">
        <pc:chgData name="Vuomajoki Pilvi Lapin hyvinvointialue" userId="S::pilvi.vuomajoki@lapha.fi::60d87394-98b4-48bf-b92d-e9dabc40c515" providerId="AD" clId="Web-{B0B6521A-3F02-9B21-1E3D-BFB99E9E0949}" dt="2025-01-29T11:30:32.943" v="100" actId="20577"/>
        <pc:sldMkLst>
          <pc:docMk/>
          <pc:sldMk cId="1950087534" sldId="274"/>
        </pc:sldMkLst>
      </pc:sldChg>
      <pc:sldChg chg="modNotes">
        <pc:chgData name="Vuomajoki Pilvi Lapin hyvinvointialue" userId="S::pilvi.vuomajoki@lapha.fi::60d87394-98b4-48bf-b92d-e9dabc40c515" providerId="AD" clId="Web-{B0B6521A-3F02-9B21-1E3D-BFB99E9E0949}" dt="2025-01-29T11:31:14.272" v="129"/>
        <pc:sldMkLst>
          <pc:docMk/>
          <pc:sldMk cId="3991474464" sldId="278"/>
        </pc:sldMkLst>
      </pc:sldChg>
      <pc:sldChg chg="modSp modNotes">
        <pc:chgData name="Vuomajoki Pilvi Lapin hyvinvointialue" userId="S::pilvi.vuomajoki@lapha.fi::60d87394-98b4-48bf-b92d-e9dabc40c515" providerId="AD" clId="Web-{B0B6521A-3F02-9B21-1E3D-BFB99E9E0949}" dt="2025-01-29T11:33:04.259" v="215"/>
        <pc:sldMkLst>
          <pc:docMk/>
          <pc:sldMk cId="359157301" sldId="281"/>
        </pc:sldMkLst>
      </pc:sldChg>
      <pc:sldChg chg="modNotes">
        <pc:chgData name="Vuomajoki Pilvi Lapin hyvinvointialue" userId="S::pilvi.vuomajoki@lapha.fi::60d87394-98b4-48bf-b92d-e9dabc40c515" providerId="AD" clId="Web-{B0B6521A-3F02-9B21-1E3D-BFB99E9E0949}" dt="2025-01-29T08:43:00.736" v="38"/>
        <pc:sldMkLst>
          <pc:docMk/>
          <pc:sldMk cId="1835269430" sldId="283"/>
        </pc:sldMkLst>
      </pc:sldChg>
      <pc:sldChg chg="modNotes">
        <pc:chgData name="Vuomajoki Pilvi Lapin hyvinvointialue" userId="S::pilvi.vuomajoki@lapha.fi::60d87394-98b4-48bf-b92d-e9dabc40c515" providerId="AD" clId="Web-{B0B6521A-3F02-9B21-1E3D-BFB99E9E0949}" dt="2025-01-29T11:35:39.543" v="252"/>
        <pc:sldMkLst>
          <pc:docMk/>
          <pc:sldMk cId="3492337639" sldId="351"/>
        </pc:sldMkLst>
      </pc:sldChg>
      <pc:sldChg chg="modSp">
        <pc:chgData name="Vuomajoki Pilvi Lapin hyvinvointialue" userId="S::pilvi.vuomajoki@lapha.fi::60d87394-98b4-48bf-b92d-e9dabc40c515" providerId="AD" clId="Web-{B0B6521A-3F02-9B21-1E3D-BFB99E9E0949}" dt="2025-01-29T08:05:26.344" v="7" actId="20577"/>
        <pc:sldMkLst>
          <pc:docMk/>
          <pc:sldMk cId="1372915132" sldId="384"/>
        </pc:sldMkLst>
      </pc:sldChg>
      <pc:sldChg chg="modSp">
        <pc:chgData name="Vuomajoki Pilvi Lapin hyvinvointialue" userId="S::pilvi.vuomajoki@lapha.fi::60d87394-98b4-48bf-b92d-e9dabc40c515" providerId="AD" clId="Web-{B0B6521A-3F02-9B21-1E3D-BFB99E9E0949}" dt="2025-01-29T08:05:33.798" v="9" actId="20577"/>
        <pc:sldMkLst>
          <pc:docMk/>
          <pc:sldMk cId="1602507038" sldId="385"/>
        </pc:sldMkLst>
      </pc:sldChg>
      <pc:sldChg chg="modSp">
        <pc:chgData name="Vuomajoki Pilvi Lapin hyvinvointialue" userId="S::pilvi.vuomajoki@lapha.fi::60d87394-98b4-48bf-b92d-e9dabc40c515" providerId="AD" clId="Web-{B0B6521A-3F02-9B21-1E3D-BFB99E9E0949}" dt="2025-01-29T08:06:35.893" v="12" actId="20577"/>
        <pc:sldMkLst>
          <pc:docMk/>
          <pc:sldMk cId="3824905175" sldId="386"/>
        </pc:sldMkLst>
      </pc:sldChg>
      <pc:sldChg chg="modNotes">
        <pc:chgData name="Vuomajoki Pilvi Lapin hyvinvointialue" userId="S::pilvi.vuomajoki@lapha.fi::60d87394-98b4-48bf-b92d-e9dabc40c515" providerId="AD" clId="Web-{B0B6521A-3F02-9B21-1E3D-BFB99E9E0949}" dt="2025-01-29T11:33:59.525" v="225"/>
        <pc:sldMkLst>
          <pc:docMk/>
          <pc:sldMk cId="2145791131" sldId="392"/>
        </pc:sldMkLst>
      </pc:sldChg>
      <pc:sldChg chg="modNotes">
        <pc:chgData name="Vuomajoki Pilvi Lapin hyvinvointialue" userId="S::pilvi.vuomajoki@lapha.fi::60d87394-98b4-48bf-b92d-e9dabc40c515" providerId="AD" clId="Web-{B0B6521A-3F02-9B21-1E3D-BFB99E9E0949}" dt="2025-01-29T11:36:26.325" v="284"/>
        <pc:sldMkLst>
          <pc:docMk/>
          <pc:sldMk cId="407928839" sldId="394"/>
        </pc:sldMkLst>
      </pc:sldChg>
      <pc:sldChg chg="modNotes">
        <pc:chgData name="Vuomajoki Pilvi Lapin hyvinvointialue" userId="S::pilvi.vuomajoki@lapha.fi::60d87394-98b4-48bf-b92d-e9dabc40c515" providerId="AD" clId="Web-{B0B6521A-3F02-9B21-1E3D-BFB99E9E0949}" dt="2025-01-29T08:53:54.233" v="48"/>
        <pc:sldMkLst>
          <pc:docMk/>
          <pc:sldMk cId="1860028365" sldId="398"/>
        </pc:sldMkLst>
      </pc:sldChg>
      <pc:sldChg chg="modSp">
        <pc:chgData name="Vuomajoki Pilvi Lapin hyvinvointialue" userId="S::pilvi.vuomajoki@lapha.fi::60d87394-98b4-48bf-b92d-e9dabc40c515" providerId="AD" clId="Web-{B0B6521A-3F02-9B21-1E3D-BFB99E9E0949}" dt="2025-01-29T09:29:19.148" v="56" actId="14100"/>
        <pc:sldMkLst>
          <pc:docMk/>
          <pc:sldMk cId="21937256" sldId="405"/>
        </pc:sldMkLst>
      </pc:sldChg>
      <pc:sldChg chg="modNotes">
        <pc:chgData name="Vuomajoki Pilvi Lapin hyvinvointialue" userId="S::pilvi.vuomajoki@lapha.fi::60d87394-98b4-48bf-b92d-e9dabc40c515" providerId="AD" clId="Web-{B0B6521A-3F02-9B21-1E3D-BFB99E9E0949}" dt="2025-01-29T11:31:30.444" v="135"/>
        <pc:sldMkLst>
          <pc:docMk/>
          <pc:sldMk cId="338806797" sldId="414"/>
        </pc:sldMkLst>
      </pc:sldChg>
      <pc:sldChg chg="modNotes">
        <pc:chgData name="Vuomajoki Pilvi Lapin hyvinvointialue" userId="S::pilvi.vuomajoki@lapha.fi::60d87394-98b4-48bf-b92d-e9dabc40c515" providerId="AD" clId="Web-{B0B6521A-3F02-9B21-1E3D-BFB99E9E0949}" dt="2025-01-29T11:31:42.710" v="141"/>
        <pc:sldMkLst>
          <pc:docMk/>
          <pc:sldMk cId="3334737543" sldId="415"/>
        </pc:sldMkLst>
      </pc:sldChg>
      <pc:sldChg chg="modNotes">
        <pc:chgData name="Vuomajoki Pilvi Lapin hyvinvointialue" userId="S::pilvi.vuomajoki@lapha.fi::60d87394-98b4-48bf-b92d-e9dabc40c515" providerId="AD" clId="Web-{B0B6521A-3F02-9B21-1E3D-BFB99E9E0949}" dt="2025-01-29T11:31:58.289" v="144"/>
        <pc:sldMkLst>
          <pc:docMk/>
          <pc:sldMk cId="2725943668" sldId="416"/>
        </pc:sldMkLst>
      </pc:sldChg>
      <pc:sldChg chg="modNotes">
        <pc:chgData name="Vuomajoki Pilvi Lapin hyvinvointialue" userId="S::pilvi.vuomajoki@lapha.fi::60d87394-98b4-48bf-b92d-e9dabc40c515" providerId="AD" clId="Web-{B0B6521A-3F02-9B21-1E3D-BFB99E9E0949}" dt="2025-01-29T11:31:36.898" v="138"/>
        <pc:sldMkLst>
          <pc:docMk/>
          <pc:sldMk cId="3440190725" sldId="418"/>
        </pc:sldMkLst>
      </pc:sldChg>
      <pc:sldChg chg="modSp">
        <pc:chgData name="Vuomajoki Pilvi Lapin hyvinvointialue" userId="S::pilvi.vuomajoki@lapha.fi::60d87394-98b4-48bf-b92d-e9dabc40c515" providerId="AD" clId="Web-{B0B6521A-3F02-9B21-1E3D-BFB99E9E0949}" dt="2025-01-29T08:05:10.813" v="1" actId="20577"/>
        <pc:sldMkLst>
          <pc:docMk/>
          <pc:sldMk cId="3205825466" sldId="458"/>
        </pc:sldMkLst>
      </pc:sldChg>
      <pc:sldChg chg="modSp">
        <pc:chgData name="Vuomajoki Pilvi Lapin hyvinvointialue" userId="S::pilvi.vuomajoki@lapha.fi::60d87394-98b4-48bf-b92d-e9dabc40c515" providerId="AD" clId="Web-{B0B6521A-3F02-9B21-1E3D-BFB99E9E0949}" dt="2025-01-29T08:05:15.797" v="3" actId="20577"/>
        <pc:sldMkLst>
          <pc:docMk/>
          <pc:sldMk cId="898992768" sldId="459"/>
        </pc:sldMkLst>
      </pc:sldChg>
      <pc:sldChg chg="modSp">
        <pc:chgData name="Vuomajoki Pilvi Lapin hyvinvointialue" userId="S::pilvi.vuomajoki@lapha.fi::60d87394-98b4-48bf-b92d-e9dabc40c515" providerId="AD" clId="Web-{B0B6521A-3F02-9B21-1E3D-BFB99E9E0949}" dt="2025-01-29T08:05:19.110" v="5" actId="20577"/>
        <pc:sldMkLst>
          <pc:docMk/>
          <pc:sldMk cId="1362777784" sldId="460"/>
        </pc:sldMkLst>
      </pc:sldChg>
      <pc:sldChg chg="modNotes">
        <pc:chgData name="Vuomajoki Pilvi Lapin hyvinvointialue" userId="S::pilvi.vuomajoki@lapha.fi::60d87394-98b4-48bf-b92d-e9dabc40c515" providerId="AD" clId="Web-{B0B6521A-3F02-9B21-1E3D-BFB99E9E0949}" dt="2025-01-29T11:31:20.178" v="132"/>
        <pc:sldMkLst>
          <pc:docMk/>
          <pc:sldMk cId="664962878" sldId="461"/>
        </pc:sldMkLst>
      </pc:sldChg>
      <pc:sldChg chg="modNotes">
        <pc:chgData name="Vuomajoki Pilvi Lapin hyvinvointialue" userId="S::pilvi.vuomajoki@lapha.fi::60d87394-98b4-48bf-b92d-e9dabc40c515" providerId="AD" clId="Web-{B0B6521A-3F02-9B21-1E3D-BFB99E9E0949}" dt="2025-01-29T11:34:44.276" v="245"/>
        <pc:sldMkLst>
          <pc:docMk/>
          <pc:sldMk cId="2976958365" sldId="473"/>
        </pc:sldMkLst>
      </pc:sldChg>
    </pc:docChg>
  </pc:docChgLst>
  <pc:docChgLst>
    <pc:chgData name="Vuomajoki Pilvi Lapin hyvinvointialue" userId="S::pilvi.vuomajoki@lapha.fi::60d87394-98b4-48bf-b92d-e9dabc40c515" providerId="AD" clId="Web-{B0BE1C57-044F-196A-21DF-E46F9BF09F9A}"/>
    <pc:docChg chg="modSld">
      <pc:chgData name="Vuomajoki Pilvi Lapin hyvinvointialue" userId="S::pilvi.vuomajoki@lapha.fi::60d87394-98b4-48bf-b92d-e9dabc40c515" providerId="AD" clId="Web-{B0BE1C57-044F-196A-21DF-E46F9BF09F9A}" dt="2025-01-14T08:36:13.969" v="3" actId="20577"/>
      <pc:docMkLst>
        <pc:docMk/>
      </pc:docMkLst>
      <pc:sldChg chg="modSp">
        <pc:chgData name="Vuomajoki Pilvi Lapin hyvinvointialue" userId="S::pilvi.vuomajoki@lapha.fi::60d87394-98b4-48bf-b92d-e9dabc40c515" providerId="AD" clId="Web-{B0BE1C57-044F-196A-21DF-E46F9BF09F9A}" dt="2025-01-14T08:36:13.969" v="3" actId="20577"/>
        <pc:sldMkLst>
          <pc:docMk/>
          <pc:sldMk cId="2496842290" sldId="265"/>
        </pc:sldMkLst>
      </pc:sldChg>
    </pc:docChg>
  </pc:docChgLst>
  <pc:docChgLst>
    <pc:chgData name="Häyry Marjo Lapin hyvinvointialue" userId="d27b276a-e359-4652-8298-3c59a3175941" providerId="ADAL" clId="{0F7005AE-5EEA-4C0C-B880-DA2EA0D44C73}"/>
    <pc:docChg chg="undo custSel addSld delSld modSld">
      <pc:chgData name="Häyry Marjo Lapin hyvinvointialue" userId="d27b276a-e359-4652-8298-3c59a3175941" providerId="ADAL" clId="{0F7005AE-5EEA-4C0C-B880-DA2EA0D44C73}" dt="2025-08-26T09:34:54.463" v="28" actId="1076"/>
      <pc:docMkLst>
        <pc:docMk/>
      </pc:docMkLst>
      <pc:sldChg chg="del">
        <pc:chgData name="Häyry Marjo Lapin hyvinvointialue" userId="d27b276a-e359-4652-8298-3c59a3175941" providerId="ADAL" clId="{0F7005AE-5EEA-4C0C-B880-DA2EA0D44C73}" dt="2025-08-26T09:31:40.579" v="0" actId="47"/>
        <pc:sldMkLst>
          <pc:docMk/>
          <pc:sldMk cId="3973466587" sldId="259"/>
        </pc:sldMkLst>
      </pc:sldChg>
      <pc:sldChg chg="del">
        <pc:chgData name="Häyry Marjo Lapin hyvinvointialue" userId="d27b276a-e359-4652-8298-3c59a3175941" providerId="ADAL" clId="{0F7005AE-5EEA-4C0C-B880-DA2EA0D44C73}" dt="2025-08-26T09:31:40.579" v="0" actId="47"/>
        <pc:sldMkLst>
          <pc:docMk/>
          <pc:sldMk cId="1905072782" sldId="260"/>
        </pc:sldMkLst>
      </pc:sldChg>
      <pc:sldChg chg="del">
        <pc:chgData name="Häyry Marjo Lapin hyvinvointialue" userId="d27b276a-e359-4652-8298-3c59a3175941" providerId="ADAL" clId="{0F7005AE-5EEA-4C0C-B880-DA2EA0D44C73}" dt="2025-08-26T09:31:40.579" v="0" actId="47"/>
        <pc:sldMkLst>
          <pc:docMk/>
          <pc:sldMk cId="3646500808" sldId="266"/>
        </pc:sldMkLst>
      </pc:sldChg>
      <pc:sldChg chg="del">
        <pc:chgData name="Häyry Marjo Lapin hyvinvointialue" userId="d27b276a-e359-4652-8298-3c59a3175941" providerId="ADAL" clId="{0F7005AE-5EEA-4C0C-B880-DA2EA0D44C73}" dt="2025-08-26T09:31:40.579" v="0" actId="47"/>
        <pc:sldMkLst>
          <pc:docMk/>
          <pc:sldMk cId="882775281" sldId="270"/>
        </pc:sldMkLst>
      </pc:sldChg>
      <pc:sldChg chg="del">
        <pc:chgData name="Häyry Marjo Lapin hyvinvointialue" userId="d27b276a-e359-4652-8298-3c59a3175941" providerId="ADAL" clId="{0F7005AE-5EEA-4C0C-B880-DA2EA0D44C73}" dt="2025-08-26T09:31:40.579" v="0" actId="47"/>
        <pc:sldMkLst>
          <pc:docMk/>
          <pc:sldMk cId="733759056" sldId="273"/>
        </pc:sldMkLst>
      </pc:sldChg>
      <pc:sldChg chg="del">
        <pc:chgData name="Häyry Marjo Lapin hyvinvointialue" userId="d27b276a-e359-4652-8298-3c59a3175941" providerId="ADAL" clId="{0F7005AE-5EEA-4C0C-B880-DA2EA0D44C73}" dt="2025-08-26T09:31:40.579" v="0" actId="47"/>
        <pc:sldMkLst>
          <pc:docMk/>
          <pc:sldMk cId="1950087534" sldId="274"/>
        </pc:sldMkLst>
      </pc:sldChg>
      <pc:sldChg chg="del">
        <pc:chgData name="Häyry Marjo Lapin hyvinvointialue" userId="d27b276a-e359-4652-8298-3c59a3175941" providerId="ADAL" clId="{0F7005AE-5EEA-4C0C-B880-DA2EA0D44C73}" dt="2025-08-26T09:31:40.579" v="0" actId="47"/>
        <pc:sldMkLst>
          <pc:docMk/>
          <pc:sldMk cId="1683346460" sldId="275"/>
        </pc:sldMkLst>
      </pc:sldChg>
      <pc:sldChg chg="del">
        <pc:chgData name="Häyry Marjo Lapin hyvinvointialue" userId="d27b276a-e359-4652-8298-3c59a3175941" providerId="ADAL" clId="{0F7005AE-5EEA-4C0C-B880-DA2EA0D44C73}" dt="2025-08-26T09:31:40.579" v="0" actId="47"/>
        <pc:sldMkLst>
          <pc:docMk/>
          <pc:sldMk cId="2630079486" sldId="276"/>
        </pc:sldMkLst>
      </pc:sldChg>
      <pc:sldChg chg="addSp modSp mod">
        <pc:chgData name="Häyry Marjo Lapin hyvinvointialue" userId="d27b276a-e359-4652-8298-3c59a3175941" providerId="ADAL" clId="{0F7005AE-5EEA-4C0C-B880-DA2EA0D44C73}" dt="2025-08-26T09:34:28.171" v="26" actId="1076"/>
        <pc:sldMkLst>
          <pc:docMk/>
          <pc:sldMk cId="2538280788" sldId="285"/>
        </pc:sldMkLst>
        <pc:spChg chg="add mod">
          <ac:chgData name="Häyry Marjo Lapin hyvinvointialue" userId="d27b276a-e359-4652-8298-3c59a3175941" providerId="ADAL" clId="{0F7005AE-5EEA-4C0C-B880-DA2EA0D44C73}" dt="2025-08-26T09:34:28.171" v="26" actId="1076"/>
          <ac:spMkLst>
            <pc:docMk/>
            <pc:sldMk cId="2538280788" sldId="285"/>
            <ac:spMk id="3" creationId="{77E1C3A9-8FC2-3D86-8903-C0E63D1E2EDB}"/>
          </ac:spMkLst>
        </pc:spChg>
      </pc:sldChg>
      <pc:sldChg chg="del">
        <pc:chgData name="Häyry Marjo Lapin hyvinvointialue" userId="d27b276a-e359-4652-8298-3c59a3175941" providerId="ADAL" clId="{0F7005AE-5EEA-4C0C-B880-DA2EA0D44C73}" dt="2025-08-26T09:32:20.985" v="3" actId="47"/>
        <pc:sldMkLst>
          <pc:docMk/>
          <pc:sldMk cId="3224010422" sldId="347"/>
        </pc:sldMkLst>
      </pc:sldChg>
      <pc:sldChg chg="del">
        <pc:chgData name="Häyry Marjo Lapin hyvinvointialue" userId="d27b276a-e359-4652-8298-3c59a3175941" providerId="ADAL" clId="{0F7005AE-5EEA-4C0C-B880-DA2EA0D44C73}" dt="2025-08-26T09:32:20.985" v="3" actId="47"/>
        <pc:sldMkLst>
          <pc:docMk/>
          <pc:sldMk cId="3492337639" sldId="351"/>
        </pc:sldMkLst>
      </pc:sldChg>
      <pc:sldChg chg="del">
        <pc:chgData name="Häyry Marjo Lapin hyvinvointialue" userId="d27b276a-e359-4652-8298-3c59a3175941" providerId="ADAL" clId="{0F7005AE-5EEA-4C0C-B880-DA2EA0D44C73}" dt="2025-08-26T09:32:20.985" v="3" actId="47"/>
        <pc:sldMkLst>
          <pc:docMk/>
          <pc:sldMk cId="1029074775" sldId="370"/>
        </pc:sldMkLst>
      </pc:sldChg>
      <pc:sldChg chg="del">
        <pc:chgData name="Häyry Marjo Lapin hyvinvointialue" userId="d27b276a-e359-4652-8298-3c59a3175941" providerId="ADAL" clId="{0F7005AE-5EEA-4C0C-B880-DA2EA0D44C73}" dt="2025-08-26T09:32:20.985" v="3" actId="47"/>
        <pc:sldMkLst>
          <pc:docMk/>
          <pc:sldMk cId="2789634932" sldId="374"/>
        </pc:sldMkLst>
      </pc:sldChg>
      <pc:sldChg chg="del">
        <pc:chgData name="Häyry Marjo Lapin hyvinvointialue" userId="d27b276a-e359-4652-8298-3c59a3175941" providerId="ADAL" clId="{0F7005AE-5EEA-4C0C-B880-DA2EA0D44C73}" dt="2025-08-26T09:32:20.985" v="3" actId="47"/>
        <pc:sldMkLst>
          <pc:docMk/>
          <pc:sldMk cId="3677194031" sldId="387"/>
        </pc:sldMkLst>
      </pc:sldChg>
      <pc:sldChg chg="del">
        <pc:chgData name="Häyry Marjo Lapin hyvinvointialue" userId="d27b276a-e359-4652-8298-3c59a3175941" providerId="ADAL" clId="{0F7005AE-5EEA-4C0C-B880-DA2EA0D44C73}" dt="2025-08-26T09:32:20.985" v="3" actId="47"/>
        <pc:sldMkLst>
          <pc:docMk/>
          <pc:sldMk cId="3196232757" sldId="388"/>
        </pc:sldMkLst>
      </pc:sldChg>
      <pc:sldChg chg="del">
        <pc:chgData name="Häyry Marjo Lapin hyvinvointialue" userId="d27b276a-e359-4652-8298-3c59a3175941" providerId="ADAL" clId="{0F7005AE-5EEA-4C0C-B880-DA2EA0D44C73}" dt="2025-08-26T09:32:20.985" v="3" actId="47"/>
        <pc:sldMkLst>
          <pc:docMk/>
          <pc:sldMk cId="407928839" sldId="394"/>
        </pc:sldMkLst>
      </pc:sldChg>
      <pc:sldChg chg="del">
        <pc:chgData name="Häyry Marjo Lapin hyvinvointialue" userId="d27b276a-e359-4652-8298-3c59a3175941" providerId="ADAL" clId="{0F7005AE-5EEA-4C0C-B880-DA2EA0D44C73}" dt="2025-08-26T09:32:20.985" v="3" actId="47"/>
        <pc:sldMkLst>
          <pc:docMk/>
          <pc:sldMk cId="747443380" sldId="396"/>
        </pc:sldMkLst>
      </pc:sldChg>
      <pc:sldChg chg="del">
        <pc:chgData name="Häyry Marjo Lapin hyvinvointialue" userId="d27b276a-e359-4652-8298-3c59a3175941" providerId="ADAL" clId="{0F7005AE-5EEA-4C0C-B880-DA2EA0D44C73}" dt="2025-08-26T09:32:20.985" v="3" actId="47"/>
        <pc:sldMkLst>
          <pc:docMk/>
          <pc:sldMk cId="1860028365" sldId="398"/>
        </pc:sldMkLst>
      </pc:sldChg>
      <pc:sldChg chg="del">
        <pc:chgData name="Häyry Marjo Lapin hyvinvointialue" userId="d27b276a-e359-4652-8298-3c59a3175941" providerId="ADAL" clId="{0F7005AE-5EEA-4C0C-B880-DA2EA0D44C73}" dt="2025-08-26T09:32:20.985" v="3" actId="47"/>
        <pc:sldMkLst>
          <pc:docMk/>
          <pc:sldMk cId="21937256" sldId="405"/>
        </pc:sldMkLst>
      </pc:sldChg>
      <pc:sldChg chg="del">
        <pc:chgData name="Häyry Marjo Lapin hyvinvointialue" userId="d27b276a-e359-4652-8298-3c59a3175941" providerId="ADAL" clId="{0F7005AE-5EEA-4C0C-B880-DA2EA0D44C73}" dt="2025-08-26T09:32:20.985" v="3" actId="47"/>
        <pc:sldMkLst>
          <pc:docMk/>
          <pc:sldMk cId="1806585776" sldId="406"/>
        </pc:sldMkLst>
      </pc:sldChg>
      <pc:sldChg chg="del">
        <pc:chgData name="Häyry Marjo Lapin hyvinvointialue" userId="d27b276a-e359-4652-8298-3c59a3175941" providerId="ADAL" clId="{0F7005AE-5EEA-4C0C-B880-DA2EA0D44C73}" dt="2025-08-26T09:32:20.985" v="3" actId="47"/>
        <pc:sldMkLst>
          <pc:docMk/>
          <pc:sldMk cId="3392602671" sldId="408"/>
        </pc:sldMkLst>
      </pc:sldChg>
      <pc:sldChg chg="del">
        <pc:chgData name="Häyry Marjo Lapin hyvinvointialue" userId="d27b276a-e359-4652-8298-3c59a3175941" providerId="ADAL" clId="{0F7005AE-5EEA-4C0C-B880-DA2EA0D44C73}" dt="2025-08-26T09:32:20.985" v="3" actId="47"/>
        <pc:sldMkLst>
          <pc:docMk/>
          <pc:sldMk cId="1048628730" sldId="409"/>
        </pc:sldMkLst>
      </pc:sldChg>
      <pc:sldChg chg="del">
        <pc:chgData name="Häyry Marjo Lapin hyvinvointialue" userId="d27b276a-e359-4652-8298-3c59a3175941" providerId="ADAL" clId="{0F7005AE-5EEA-4C0C-B880-DA2EA0D44C73}" dt="2025-08-26T09:32:20.985" v="3" actId="47"/>
        <pc:sldMkLst>
          <pc:docMk/>
          <pc:sldMk cId="1281019638" sldId="410"/>
        </pc:sldMkLst>
      </pc:sldChg>
      <pc:sldChg chg="add del">
        <pc:chgData name="Häyry Marjo Lapin hyvinvointialue" userId="d27b276a-e359-4652-8298-3c59a3175941" providerId="ADAL" clId="{0F7005AE-5EEA-4C0C-B880-DA2EA0D44C73}" dt="2025-08-26T09:32:20.985" v="3" actId="47"/>
        <pc:sldMkLst>
          <pc:docMk/>
          <pc:sldMk cId="3221306267" sldId="411"/>
        </pc:sldMkLst>
      </pc:sldChg>
      <pc:sldChg chg="del">
        <pc:chgData name="Häyry Marjo Lapin hyvinvointialue" userId="d27b276a-e359-4652-8298-3c59a3175941" providerId="ADAL" clId="{0F7005AE-5EEA-4C0C-B880-DA2EA0D44C73}" dt="2025-08-26T09:32:20.985" v="3" actId="47"/>
        <pc:sldMkLst>
          <pc:docMk/>
          <pc:sldMk cId="338806797" sldId="414"/>
        </pc:sldMkLst>
      </pc:sldChg>
      <pc:sldChg chg="del">
        <pc:chgData name="Häyry Marjo Lapin hyvinvointialue" userId="d27b276a-e359-4652-8298-3c59a3175941" providerId="ADAL" clId="{0F7005AE-5EEA-4C0C-B880-DA2EA0D44C73}" dt="2025-08-26T09:32:20.985" v="3" actId="47"/>
        <pc:sldMkLst>
          <pc:docMk/>
          <pc:sldMk cId="3334737543" sldId="415"/>
        </pc:sldMkLst>
      </pc:sldChg>
      <pc:sldChg chg="del">
        <pc:chgData name="Häyry Marjo Lapin hyvinvointialue" userId="d27b276a-e359-4652-8298-3c59a3175941" providerId="ADAL" clId="{0F7005AE-5EEA-4C0C-B880-DA2EA0D44C73}" dt="2025-08-26T09:32:20.985" v="3" actId="47"/>
        <pc:sldMkLst>
          <pc:docMk/>
          <pc:sldMk cId="2725943668" sldId="416"/>
        </pc:sldMkLst>
      </pc:sldChg>
      <pc:sldChg chg="del">
        <pc:chgData name="Häyry Marjo Lapin hyvinvointialue" userId="d27b276a-e359-4652-8298-3c59a3175941" providerId="ADAL" clId="{0F7005AE-5EEA-4C0C-B880-DA2EA0D44C73}" dt="2025-08-26T09:32:20.985" v="3" actId="47"/>
        <pc:sldMkLst>
          <pc:docMk/>
          <pc:sldMk cId="2014789657" sldId="417"/>
        </pc:sldMkLst>
      </pc:sldChg>
      <pc:sldChg chg="del">
        <pc:chgData name="Häyry Marjo Lapin hyvinvointialue" userId="d27b276a-e359-4652-8298-3c59a3175941" providerId="ADAL" clId="{0F7005AE-5EEA-4C0C-B880-DA2EA0D44C73}" dt="2025-08-26T09:32:20.985" v="3" actId="47"/>
        <pc:sldMkLst>
          <pc:docMk/>
          <pc:sldMk cId="3320816820" sldId="438"/>
        </pc:sldMkLst>
      </pc:sldChg>
      <pc:sldChg chg="del">
        <pc:chgData name="Häyry Marjo Lapin hyvinvointialue" userId="d27b276a-e359-4652-8298-3c59a3175941" providerId="ADAL" clId="{0F7005AE-5EEA-4C0C-B880-DA2EA0D44C73}" dt="2025-08-26T09:32:20.985" v="3" actId="47"/>
        <pc:sldMkLst>
          <pc:docMk/>
          <pc:sldMk cId="785664095" sldId="439"/>
        </pc:sldMkLst>
      </pc:sldChg>
      <pc:sldChg chg="del">
        <pc:chgData name="Häyry Marjo Lapin hyvinvointialue" userId="d27b276a-e359-4652-8298-3c59a3175941" providerId="ADAL" clId="{0F7005AE-5EEA-4C0C-B880-DA2EA0D44C73}" dt="2025-08-26T09:32:20.985" v="3" actId="47"/>
        <pc:sldMkLst>
          <pc:docMk/>
          <pc:sldMk cId="1588116071" sldId="443"/>
        </pc:sldMkLst>
      </pc:sldChg>
      <pc:sldChg chg="del">
        <pc:chgData name="Häyry Marjo Lapin hyvinvointialue" userId="d27b276a-e359-4652-8298-3c59a3175941" providerId="ADAL" clId="{0F7005AE-5EEA-4C0C-B880-DA2EA0D44C73}" dt="2025-08-26T09:32:20.985" v="3" actId="47"/>
        <pc:sldMkLst>
          <pc:docMk/>
          <pc:sldMk cId="1080749840" sldId="445"/>
        </pc:sldMkLst>
      </pc:sldChg>
      <pc:sldChg chg="del">
        <pc:chgData name="Häyry Marjo Lapin hyvinvointialue" userId="d27b276a-e359-4652-8298-3c59a3175941" providerId="ADAL" clId="{0F7005AE-5EEA-4C0C-B880-DA2EA0D44C73}" dt="2025-08-26T09:32:20.985" v="3" actId="47"/>
        <pc:sldMkLst>
          <pc:docMk/>
          <pc:sldMk cId="3180528768" sldId="446"/>
        </pc:sldMkLst>
      </pc:sldChg>
      <pc:sldChg chg="del">
        <pc:chgData name="Häyry Marjo Lapin hyvinvointialue" userId="d27b276a-e359-4652-8298-3c59a3175941" providerId="ADAL" clId="{0F7005AE-5EEA-4C0C-B880-DA2EA0D44C73}" dt="2025-08-26T09:32:20.985" v="3" actId="47"/>
        <pc:sldMkLst>
          <pc:docMk/>
          <pc:sldMk cId="433897312" sldId="454"/>
        </pc:sldMkLst>
      </pc:sldChg>
      <pc:sldChg chg="del">
        <pc:chgData name="Häyry Marjo Lapin hyvinvointialue" userId="d27b276a-e359-4652-8298-3c59a3175941" providerId="ADAL" clId="{0F7005AE-5EEA-4C0C-B880-DA2EA0D44C73}" dt="2025-08-26T09:32:20.985" v="3" actId="47"/>
        <pc:sldMkLst>
          <pc:docMk/>
          <pc:sldMk cId="1977326858" sldId="456"/>
        </pc:sldMkLst>
      </pc:sldChg>
      <pc:sldChg chg="del">
        <pc:chgData name="Häyry Marjo Lapin hyvinvointialue" userId="d27b276a-e359-4652-8298-3c59a3175941" providerId="ADAL" clId="{0F7005AE-5EEA-4C0C-B880-DA2EA0D44C73}" dt="2025-08-26T09:31:40.579" v="0" actId="47"/>
        <pc:sldMkLst>
          <pc:docMk/>
          <pc:sldMk cId="3205825466" sldId="458"/>
        </pc:sldMkLst>
      </pc:sldChg>
      <pc:sldChg chg="del">
        <pc:chgData name="Häyry Marjo Lapin hyvinvointialue" userId="d27b276a-e359-4652-8298-3c59a3175941" providerId="ADAL" clId="{0F7005AE-5EEA-4C0C-B880-DA2EA0D44C73}" dt="2025-08-26T09:32:20.985" v="3" actId="47"/>
        <pc:sldMkLst>
          <pc:docMk/>
          <pc:sldMk cId="1362777784" sldId="460"/>
        </pc:sldMkLst>
      </pc:sldChg>
      <pc:sldChg chg="del">
        <pc:chgData name="Häyry Marjo Lapin hyvinvointialue" userId="d27b276a-e359-4652-8298-3c59a3175941" providerId="ADAL" clId="{0F7005AE-5EEA-4C0C-B880-DA2EA0D44C73}" dt="2025-08-26T09:32:20.985" v="3" actId="47"/>
        <pc:sldMkLst>
          <pc:docMk/>
          <pc:sldMk cId="664962878" sldId="461"/>
        </pc:sldMkLst>
      </pc:sldChg>
      <pc:sldChg chg="del">
        <pc:chgData name="Häyry Marjo Lapin hyvinvointialue" userId="d27b276a-e359-4652-8298-3c59a3175941" providerId="ADAL" clId="{0F7005AE-5EEA-4C0C-B880-DA2EA0D44C73}" dt="2025-08-26T09:32:20.985" v="3" actId="47"/>
        <pc:sldMkLst>
          <pc:docMk/>
          <pc:sldMk cId="483879663" sldId="465"/>
        </pc:sldMkLst>
      </pc:sldChg>
      <pc:sldChg chg="del">
        <pc:chgData name="Häyry Marjo Lapin hyvinvointialue" userId="d27b276a-e359-4652-8298-3c59a3175941" providerId="ADAL" clId="{0F7005AE-5EEA-4C0C-B880-DA2EA0D44C73}" dt="2025-08-26T09:32:20.985" v="3" actId="47"/>
        <pc:sldMkLst>
          <pc:docMk/>
          <pc:sldMk cId="958843933" sldId="467"/>
        </pc:sldMkLst>
      </pc:sldChg>
      <pc:sldChg chg="del">
        <pc:chgData name="Häyry Marjo Lapin hyvinvointialue" userId="d27b276a-e359-4652-8298-3c59a3175941" providerId="ADAL" clId="{0F7005AE-5EEA-4C0C-B880-DA2EA0D44C73}" dt="2025-08-26T09:32:20.985" v="3" actId="47"/>
        <pc:sldMkLst>
          <pc:docMk/>
          <pc:sldMk cId="3061306327" sldId="470"/>
        </pc:sldMkLst>
      </pc:sldChg>
      <pc:sldChg chg="del">
        <pc:chgData name="Häyry Marjo Lapin hyvinvointialue" userId="d27b276a-e359-4652-8298-3c59a3175941" providerId="ADAL" clId="{0F7005AE-5EEA-4C0C-B880-DA2EA0D44C73}" dt="2025-08-26T09:32:20.985" v="3" actId="47"/>
        <pc:sldMkLst>
          <pc:docMk/>
          <pc:sldMk cId="1535453523" sldId="471"/>
        </pc:sldMkLst>
      </pc:sldChg>
      <pc:sldChg chg="del">
        <pc:chgData name="Häyry Marjo Lapin hyvinvointialue" userId="d27b276a-e359-4652-8298-3c59a3175941" providerId="ADAL" clId="{0F7005AE-5EEA-4C0C-B880-DA2EA0D44C73}" dt="2025-08-26T09:32:20.985" v="3" actId="47"/>
        <pc:sldMkLst>
          <pc:docMk/>
          <pc:sldMk cId="4211850276" sldId="472"/>
        </pc:sldMkLst>
      </pc:sldChg>
      <pc:sldChg chg="del">
        <pc:chgData name="Häyry Marjo Lapin hyvinvointialue" userId="d27b276a-e359-4652-8298-3c59a3175941" providerId="ADAL" clId="{0F7005AE-5EEA-4C0C-B880-DA2EA0D44C73}" dt="2025-08-26T09:32:20.985" v="3" actId="47"/>
        <pc:sldMkLst>
          <pc:docMk/>
          <pc:sldMk cId="3048803279" sldId="475"/>
        </pc:sldMkLst>
      </pc:sldChg>
      <pc:sldChg chg="del">
        <pc:chgData name="Häyry Marjo Lapin hyvinvointialue" userId="d27b276a-e359-4652-8298-3c59a3175941" providerId="ADAL" clId="{0F7005AE-5EEA-4C0C-B880-DA2EA0D44C73}" dt="2025-08-26T09:32:20.985" v="3" actId="47"/>
        <pc:sldMkLst>
          <pc:docMk/>
          <pc:sldMk cId="2516862015" sldId="476"/>
        </pc:sldMkLst>
      </pc:sldChg>
      <pc:sldChg chg="del">
        <pc:chgData name="Häyry Marjo Lapin hyvinvointialue" userId="d27b276a-e359-4652-8298-3c59a3175941" providerId="ADAL" clId="{0F7005AE-5EEA-4C0C-B880-DA2EA0D44C73}" dt="2025-08-26T09:32:20.985" v="3" actId="47"/>
        <pc:sldMkLst>
          <pc:docMk/>
          <pc:sldMk cId="477997668" sldId="478"/>
        </pc:sldMkLst>
      </pc:sldChg>
      <pc:sldChg chg="del">
        <pc:chgData name="Häyry Marjo Lapin hyvinvointialue" userId="d27b276a-e359-4652-8298-3c59a3175941" providerId="ADAL" clId="{0F7005AE-5EEA-4C0C-B880-DA2EA0D44C73}" dt="2025-08-26T09:32:20.985" v="3" actId="47"/>
        <pc:sldMkLst>
          <pc:docMk/>
          <pc:sldMk cId="2843895788" sldId="480"/>
        </pc:sldMkLst>
      </pc:sldChg>
      <pc:sldChg chg="del">
        <pc:chgData name="Häyry Marjo Lapin hyvinvointialue" userId="d27b276a-e359-4652-8298-3c59a3175941" providerId="ADAL" clId="{0F7005AE-5EEA-4C0C-B880-DA2EA0D44C73}" dt="2025-08-26T09:32:20.985" v="3" actId="47"/>
        <pc:sldMkLst>
          <pc:docMk/>
          <pc:sldMk cId="3813915738" sldId="481"/>
        </pc:sldMkLst>
      </pc:sldChg>
      <pc:sldChg chg="del">
        <pc:chgData name="Häyry Marjo Lapin hyvinvointialue" userId="d27b276a-e359-4652-8298-3c59a3175941" providerId="ADAL" clId="{0F7005AE-5EEA-4C0C-B880-DA2EA0D44C73}" dt="2025-08-26T09:32:20.985" v="3" actId="47"/>
        <pc:sldMkLst>
          <pc:docMk/>
          <pc:sldMk cId="1317712038" sldId="482"/>
        </pc:sldMkLst>
      </pc:sldChg>
      <pc:sldChg chg="del">
        <pc:chgData name="Häyry Marjo Lapin hyvinvointialue" userId="d27b276a-e359-4652-8298-3c59a3175941" providerId="ADAL" clId="{0F7005AE-5EEA-4C0C-B880-DA2EA0D44C73}" dt="2025-08-26T09:32:20.985" v="3" actId="47"/>
        <pc:sldMkLst>
          <pc:docMk/>
          <pc:sldMk cId="2828579137" sldId="483"/>
        </pc:sldMkLst>
      </pc:sldChg>
      <pc:sldChg chg="del">
        <pc:chgData name="Häyry Marjo Lapin hyvinvointialue" userId="d27b276a-e359-4652-8298-3c59a3175941" providerId="ADAL" clId="{0F7005AE-5EEA-4C0C-B880-DA2EA0D44C73}" dt="2025-08-26T09:32:20.985" v="3" actId="47"/>
        <pc:sldMkLst>
          <pc:docMk/>
          <pc:sldMk cId="238805797" sldId="484"/>
        </pc:sldMkLst>
      </pc:sldChg>
      <pc:sldChg chg="del">
        <pc:chgData name="Häyry Marjo Lapin hyvinvointialue" userId="d27b276a-e359-4652-8298-3c59a3175941" providerId="ADAL" clId="{0F7005AE-5EEA-4C0C-B880-DA2EA0D44C73}" dt="2025-08-26T09:32:20.985" v="3" actId="47"/>
        <pc:sldMkLst>
          <pc:docMk/>
          <pc:sldMk cId="1030315299" sldId="486"/>
        </pc:sldMkLst>
      </pc:sldChg>
      <pc:sldChg chg="del">
        <pc:chgData name="Häyry Marjo Lapin hyvinvointialue" userId="d27b276a-e359-4652-8298-3c59a3175941" providerId="ADAL" clId="{0F7005AE-5EEA-4C0C-B880-DA2EA0D44C73}" dt="2025-08-26T09:32:20.985" v="3" actId="47"/>
        <pc:sldMkLst>
          <pc:docMk/>
          <pc:sldMk cId="2138280321" sldId="487"/>
        </pc:sldMkLst>
      </pc:sldChg>
      <pc:sldChg chg="del">
        <pc:chgData name="Häyry Marjo Lapin hyvinvointialue" userId="d27b276a-e359-4652-8298-3c59a3175941" providerId="ADAL" clId="{0F7005AE-5EEA-4C0C-B880-DA2EA0D44C73}" dt="2025-08-26T09:31:40.579" v="0" actId="47"/>
        <pc:sldMkLst>
          <pc:docMk/>
          <pc:sldMk cId="2999570486" sldId="488"/>
        </pc:sldMkLst>
      </pc:sldChg>
      <pc:sldChg chg="del">
        <pc:chgData name="Häyry Marjo Lapin hyvinvointialue" userId="d27b276a-e359-4652-8298-3c59a3175941" providerId="ADAL" clId="{0F7005AE-5EEA-4C0C-B880-DA2EA0D44C73}" dt="2025-08-26T09:32:20.985" v="3" actId="47"/>
        <pc:sldMkLst>
          <pc:docMk/>
          <pc:sldMk cId="4135621330" sldId="489"/>
        </pc:sldMkLst>
      </pc:sldChg>
      <pc:sldChg chg="del">
        <pc:chgData name="Häyry Marjo Lapin hyvinvointialue" userId="d27b276a-e359-4652-8298-3c59a3175941" providerId="ADAL" clId="{0F7005AE-5EEA-4C0C-B880-DA2EA0D44C73}" dt="2025-08-26T09:32:20.985" v="3" actId="47"/>
        <pc:sldMkLst>
          <pc:docMk/>
          <pc:sldMk cId="114100528" sldId="490"/>
        </pc:sldMkLst>
      </pc:sldChg>
      <pc:sldChg chg="del">
        <pc:chgData name="Häyry Marjo Lapin hyvinvointialue" userId="d27b276a-e359-4652-8298-3c59a3175941" providerId="ADAL" clId="{0F7005AE-5EEA-4C0C-B880-DA2EA0D44C73}" dt="2025-08-26T09:32:20.985" v="3" actId="47"/>
        <pc:sldMkLst>
          <pc:docMk/>
          <pc:sldMk cId="3346982650" sldId="492"/>
        </pc:sldMkLst>
      </pc:sldChg>
      <pc:sldChg chg="del">
        <pc:chgData name="Häyry Marjo Lapin hyvinvointialue" userId="d27b276a-e359-4652-8298-3c59a3175941" providerId="ADAL" clId="{0F7005AE-5EEA-4C0C-B880-DA2EA0D44C73}" dt="2025-08-26T09:32:20.985" v="3" actId="47"/>
        <pc:sldMkLst>
          <pc:docMk/>
          <pc:sldMk cId="1598821498" sldId="493"/>
        </pc:sldMkLst>
      </pc:sldChg>
      <pc:sldChg chg="del">
        <pc:chgData name="Häyry Marjo Lapin hyvinvointialue" userId="d27b276a-e359-4652-8298-3c59a3175941" providerId="ADAL" clId="{0F7005AE-5EEA-4C0C-B880-DA2EA0D44C73}" dt="2025-08-26T09:32:20.985" v="3" actId="47"/>
        <pc:sldMkLst>
          <pc:docMk/>
          <pc:sldMk cId="695782246" sldId="494"/>
        </pc:sldMkLst>
      </pc:sldChg>
      <pc:sldChg chg="del">
        <pc:chgData name="Häyry Marjo Lapin hyvinvointialue" userId="d27b276a-e359-4652-8298-3c59a3175941" providerId="ADAL" clId="{0F7005AE-5EEA-4C0C-B880-DA2EA0D44C73}" dt="2025-08-26T09:32:20.985" v="3" actId="47"/>
        <pc:sldMkLst>
          <pc:docMk/>
          <pc:sldMk cId="1789386942" sldId="495"/>
        </pc:sldMkLst>
      </pc:sldChg>
      <pc:sldChg chg="del">
        <pc:chgData name="Häyry Marjo Lapin hyvinvointialue" userId="d27b276a-e359-4652-8298-3c59a3175941" providerId="ADAL" clId="{0F7005AE-5EEA-4C0C-B880-DA2EA0D44C73}" dt="2025-08-26T09:31:40.579" v="0" actId="47"/>
        <pc:sldMkLst>
          <pc:docMk/>
          <pc:sldMk cId="3565551902" sldId="496"/>
        </pc:sldMkLst>
      </pc:sldChg>
      <pc:sldChg chg="del">
        <pc:chgData name="Häyry Marjo Lapin hyvinvointialue" userId="d27b276a-e359-4652-8298-3c59a3175941" providerId="ADAL" clId="{0F7005AE-5EEA-4C0C-B880-DA2EA0D44C73}" dt="2025-08-26T09:31:40.579" v="0" actId="47"/>
        <pc:sldMkLst>
          <pc:docMk/>
          <pc:sldMk cId="1874973806" sldId="497"/>
        </pc:sldMkLst>
      </pc:sldChg>
      <pc:sldChg chg="del">
        <pc:chgData name="Häyry Marjo Lapin hyvinvointialue" userId="d27b276a-e359-4652-8298-3c59a3175941" providerId="ADAL" clId="{0F7005AE-5EEA-4C0C-B880-DA2EA0D44C73}" dt="2025-08-26T09:31:40.579" v="0" actId="47"/>
        <pc:sldMkLst>
          <pc:docMk/>
          <pc:sldMk cId="4254252606" sldId="498"/>
        </pc:sldMkLst>
      </pc:sldChg>
      <pc:sldChg chg="del">
        <pc:chgData name="Häyry Marjo Lapin hyvinvointialue" userId="d27b276a-e359-4652-8298-3c59a3175941" providerId="ADAL" clId="{0F7005AE-5EEA-4C0C-B880-DA2EA0D44C73}" dt="2025-08-26T09:31:40.579" v="0" actId="47"/>
        <pc:sldMkLst>
          <pc:docMk/>
          <pc:sldMk cId="1315485977" sldId="499"/>
        </pc:sldMkLst>
      </pc:sldChg>
      <pc:sldChg chg="del">
        <pc:chgData name="Häyry Marjo Lapin hyvinvointialue" userId="d27b276a-e359-4652-8298-3c59a3175941" providerId="ADAL" clId="{0F7005AE-5EEA-4C0C-B880-DA2EA0D44C73}" dt="2025-08-26T09:31:40.579" v="0" actId="47"/>
        <pc:sldMkLst>
          <pc:docMk/>
          <pc:sldMk cId="1242761547" sldId="500"/>
        </pc:sldMkLst>
      </pc:sldChg>
      <pc:sldChg chg="del">
        <pc:chgData name="Häyry Marjo Lapin hyvinvointialue" userId="d27b276a-e359-4652-8298-3c59a3175941" providerId="ADAL" clId="{0F7005AE-5EEA-4C0C-B880-DA2EA0D44C73}" dt="2025-08-26T09:31:40.579" v="0" actId="47"/>
        <pc:sldMkLst>
          <pc:docMk/>
          <pc:sldMk cId="2967249428" sldId="501"/>
        </pc:sldMkLst>
      </pc:sldChg>
      <pc:sldChg chg="del">
        <pc:chgData name="Häyry Marjo Lapin hyvinvointialue" userId="d27b276a-e359-4652-8298-3c59a3175941" providerId="ADAL" clId="{0F7005AE-5EEA-4C0C-B880-DA2EA0D44C73}" dt="2025-08-26T09:31:40.579" v="0" actId="47"/>
        <pc:sldMkLst>
          <pc:docMk/>
          <pc:sldMk cId="1993253824" sldId="502"/>
        </pc:sldMkLst>
      </pc:sldChg>
      <pc:sldChg chg="del">
        <pc:chgData name="Häyry Marjo Lapin hyvinvointialue" userId="d27b276a-e359-4652-8298-3c59a3175941" providerId="ADAL" clId="{0F7005AE-5EEA-4C0C-B880-DA2EA0D44C73}" dt="2025-08-26T09:31:40.579" v="0" actId="47"/>
        <pc:sldMkLst>
          <pc:docMk/>
          <pc:sldMk cId="2350370848" sldId="503"/>
        </pc:sldMkLst>
      </pc:sldChg>
      <pc:sldChg chg="del">
        <pc:chgData name="Häyry Marjo Lapin hyvinvointialue" userId="d27b276a-e359-4652-8298-3c59a3175941" providerId="ADAL" clId="{0F7005AE-5EEA-4C0C-B880-DA2EA0D44C73}" dt="2025-08-26T09:31:40.579" v="0" actId="47"/>
        <pc:sldMkLst>
          <pc:docMk/>
          <pc:sldMk cId="1126009068" sldId="504"/>
        </pc:sldMkLst>
      </pc:sldChg>
      <pc:sldChg chg="del">
        <pc:chgData name="Häyry Marjo Lapin hyvinvointialue" userId="d27b276a-e359-4652-8298-3c59a3175941" providerId="ADAL" clId="{0F7005AE-5EEA-4C0C-B880-DA2EA0D44C73}" dt="2025-08-26T09:31:40.579" v="0" actId="47"/>
        <pc:sldMkLst>
          <pc:docMk/>
          <pc:sldMk cId="1601728158" sldId="505"/>
        </pc:sldMkLst>
      </pc:sldChg>
      <pc:sldChg chg="del">
        <pc:chgData name="Häyry Marjo Lapin hyvinvointialue" userId="d27b276a-e359-4652-8298-3c59a3175941" providerId="ADAL" clId="{0F7005AE-5EEA-4C0C-B880-DA2EA0D44C73}" dt="2025-08-26T09:31:40.579" v="0" actId="47"/>
        <pc:sldMkLst>
          <pc:docMk/>
          <pc:sldMk cId="2210876475" sldId="506"/>
        </pc:sldMkLst>
      </pc:sldChg>
      <pc:sldChg chg="addSp modSp mod">
        <pc:chgData name="Häyry Marjo Lapin hyvinvointialue" userId="d27b276a-e359-4652-8298-3c59a3175941" providerId="ADAL" clId="{0F7005AE-5EEA-4C0C-B880-DA2EA0D44C73}" dt="2025-08-26T09:33:42.903" v="16" actId="1076"/>
        <pc:sldMkLst>
          <pc:docMk/>
          <pc:sldMk cId="1767680951" sldId="509"/>
        </pc:sldMkLst>
        <pc:spChg chg="add mod">
          <ac:chgData name="Häyry Marjo Lapin hyvinvointialue" userId="d27b276a-e359-4652-8298-3c59a3175941" providerId="ADAL" clId="{0F7005AE-5EEA-4C0C-B880-DA2EA0D44C73}" dt="2025-08-26T09:33:11.706" v="13" actId="1076"/>
          <ac:spMkLst>
            <pc:docMk/>
            <pc:sldMk cId="1767680951" sldId="509"/>
            <ac:spMk id="3" creationId="{84ED8B1C-EA88-DB97-4EAA-380BBEB7AE36}"/>
          </ac:spMkLst>
        </pc:spChg>
        <pc:spChg chg="add mod">
          <ac:chgData name="Häyry Marjo Lapin hyvinvointialue" userId="d27b276a-e359-4652-8298-3c59a3175941" providerId="ADAL" clId="{0F7005AE-5EEA-4C0C-B880-DA2EA0D44C73}" dt="2025-08-26T09:33:42.903" v="16" actId="1076"/>
          <ac:spMkLst>
            <pc:docMk/>
            <pc:sldMk cId="1767680951" sldId="509"/>
            <ac:spMk id="9" creationId="{0FA753F0-00E4-5681-3DC3-B27E1708606D}"/>
          </ac:spMkLst>
        </pc:spChg>
      </pc:sldChg>
      <pc:sldChg chg="addSp modSp mod">
        <pc:chgData name="Häyry Marjo Lapin hyvinvointialue" userId="d27b276a-e359-4652-8298-3c59a3175941" providerId="ADAL" clId="{0F7005AE-5EEA-4C0C-B880-DA2EA0D44C73}" dt="2025-08-26T09:34:54.463" v="28" actId="1076"/>
        <pc:sldMkLst>
          <pc:docMk/>
          <pc:sldMk cId="2648644766" sldId="511"/>
        </pc:sldMkLst>
        <pc:spChg chg="add mod">
          <ac:chgData name="Häyry Marjo Lapin hyvinvointialue" userId="d27b276a-e359-4652-8298-3c59a3175941" providerId="ADAL" clId="{0F7005AE-5EEA-4C0C-B880-DA2EA0D44C73}" dt="2025-08-26T09:34:54.463" v="28" actId="1076"/>
          <ac:spMkLst>
            <pc:docMk/>
            <pc:sldMk cId="2648644766" sldId="511"/>
            <ac:spMk id="3" creationId="{C5B807BF-09FA-F376-1B41-CBB628ACBCBA}"/>
          </ac:spMkLst>
        </pc:spChg>
      </pc:sldChg>
      <pc:sldChg chg="del">
        <pc:chgData name="Häyry Marjo Lapin hyvinvointialue" userId="d27b276a-e359-4652-8298-3c59a3175941" providerId="ADAL" clId="{0F7005AE-5EEA-4C0C-B880-DA2EA0D44C73}" dt="2025-08-26T09:32:20.985" v="3" actId="47"/>
        <pc:sldMkLst>
          <pc:docMk/>
          <pc:sldMk cId="2027400560" sldId="512"/>
        </pc:sldMkLst>
      </pc:sldChg>
      <pc:sldChg chg="del">
        <pc:chgData name="Häyry Marjo Lapin hyvinvointialue" userId="d27b276a-e359-4652-8298-3c59a3175941" providerId="ADAL" clId="{0F7005AE-5EEA-4C0C-B880-DA2EA0D44C73}" dt="2025-08-26T09:32:20.985" v="3" actId="47"/>
        <pc:sldMkLst>
          <pc:docMk/>
          <pc:sldMk cId="641846793" sldId="513"/>
        </pc:sldMkLst>
      </pc:sldChg>
      <pc:sldChg chg="del">
        <pc:chgData name="Häyry Marjo Lapin hyvinvointialue" userId="d27b276a-e359-4652-8298-3c59a3175941" providerId="ADAL" clId="{0F7005AE-5EEA-4C0C-B880-DA2EA0D44C73}" dt="2025-08-26T09:32:20.985" v="3" actId="47"/>
        <pc:sldMkLst>
          <pc:docMk/>
          <pc:sldMk cId="3795540689" sldId="514"/>
        </pc:sldMkLst>
      </pc:sldChg>
      <pc:sldChg chg="del">
        <pc:chgData name="Häyry Marjo Lapin hyvinvointialue" userId="d27b276a-e359-4652-8298-3c59a3175941" providerId="ADAL" clId="{0F7005AE-5EEA-4C0C-B880-DA2EA0D44C73}" dt="2025-08-26T09:32:20.985" v="3" actId="47"/>
        <pc:sldMkLst>
          <pc:docMk/>
          <pc:sldMk cId="3587217051" sldId="515"/>
        </pc:sldMkLst>
      </pc:sldChg>
      <pc:sldChg chg="del">
        <pc:chgData name="Häyry Marjo Lapin hyvinvointialue" userId="d27b276a-e359-4652-8298-3c59a3175941" providerId="ADAL" clId="{0F7005AE-5EEA-4C0C-B880-DA2EA0D44C73}" dt="2025-08-26T09:32:20.985" v="3" actId="47"/>
        <pc:sldMkLst>
          <pc:docMk/>
          <pc:sldMk cId="2240966063" sldId="516"/>
        </pc:sldMkLst>
      </pc:sldChg>
      <pc:sldChg chg="del">
        <pc:chgData name="Häyry Marjo Lapin hyvinvointialue" userId="d27b276a-e359-4652-8298-3c59a3175941" providerId="ADAL" clId="{0F7005AE-5EEA-4C0C-B880-DA2EA0D44C73}" dt="2025-08-26T09:32:20.985" v="3" actId="47"/>
        <pc:sldMkLst>
          <pc:docMk/>
          <pc:sldMk cId="2936509437" sldId="517"/>
        </pc:sldMkLst>
      </pc:sldChg>
      <pc:sldChg chg="del">
        <pc:chgData name="Häyry Marjo Lapin hyvinvointialue" userId="d27b276a-e359-4652-8298-3c59a3175941" providerId="ADAL" clId="{0F7005AE-5EEA-4C0C-B880-DA2EA0D44C73}" dt="2025-08-26T09:32:20.985" v="3" actId="47"/>
        <pc:sldMkLst>
          <pc:docMk/>
          <pc:sldMk cId="490185389" sldId="518"/>
        </pc:sldMkLst>
      </pc:sldChg>
      <pc:sldChg chg="del">
        <pc:chgData name="Häyry Marjo Lapin hyvinvointialue" userId="d27b276a-e359-4652-8298-3c59a3175941" providerId="ADAL" clId="{0F7005AE-5EEA-4C0C-B880-DA2EA0D44C73}" dt="2025-08-26T09:32:20.985" v="3" actId="47"/>
        <pc:sldMkLst>
          <pc:docMk/>
          <pc:sldMk cId="2865106352" sldId="519"/>
        </pc:sldMkLst>
      </pc:sldChg>
      <pc:sldChg chg="del">
        <pc:chgData name="Häyry Marjo Lapin hyvinvointialue" userId="d27b276a-e359-4652-8298-3c59a3175941" providerId="ADAL" clId="{0F7005AE-5EEA-4C0C-B880-DA2EA0D44C73}" dt="2025-08-26T09:32:20.985" v="3" actId="47"/>
        <pc:sldMkLst>
          <pc:docMk/>
          <pc:sldMk cId="1629675254" sldId="520"/>
        </pc:sldMkLst>
      </pc:sldChg>
      <pc:sldChg chg="del">
        <pc:chgData name="Häyry Marjo Lapin hyvinvointialue" userId="d27b276a-e359-4652-8298-3c59a3175941" providerId="ADAL" clId="{0F7005AE-5EEA-4C0C-B880-DA2EA0D44C73}" dt="2025-08-26T09:32:20.985" v="3" actId="47"/>
        <pc:sldMkLst>
          <pc:docMk/>
          <pc:sldMk cId="4143321388" sldId="521"/>
        </pc:sldMkLst>
      </pc:sldChg>
      <pc:sldChg chg="del">
        <pc:chgData name="Häyry Marjo Lapin hyvinvointialue" userId="d27b276a-e359-4652-8298-3c59a3175941" providerId="ADAL" clId="{0F7005AE-5EEA-4C0C-B880-DA2EA0D44C73}" dt="2025-08-26T09:32:20.985" v="3" actId="47"/>
        <pc:sldMkLst>
          <pc:docMk/>
          <pc:sldMk cId="632955667" sldId="522"/>
        </pc:sldMkLst>
      </pc:sldChg>
      <pc:sldChg chg="del">
        <pc:chgData name="Häyry Marjo Lapin hyvinvointialue" userId="d27b276a-e359-4652-8298-3c59a3175941" providerId="ADAL" clId="{0F7005AE-5EEA-4C0C-B880-DA2EA0D44C73}" dt="2025-08-26T09:32:20.985" v="3" actId="47"/>
        <pc:sldMkLst>
          <pc:docMk/>
          <pc:sldMk cId="2158661390" sldId="523"/>
        </pc:sldMkLst>
      </pc:sldChg>
      <pc:sldChg chg="del">
        <pc:chgData name="Häyry Marjo Lapin hyvinvointialue" userId="d27b276a-e359-4652-8298-3c59a3175941" providerId="ADAL" clId="{0F7005AE-5EEA-4C0C-B880-DA2EA0D44C73}" dt="2025-08-26T09:32:20.985" v="3" actId="47"/>
        <pc:sldMkLst>
          <pc:docMk/>
          <pc:sldMk cId="995553847" sldId="524"/>
        </pc:sldMkLst>
      </pc:sldChg>
      <pc:sldChg chg="del">
        <pc:chgData name="Häyry Marjo Lapin hyvinvointialue" userId="d27b276a-e359-4652-8298-3c59a3175941" providerId="ADAL" clId="{0F7005AE-5EEA-4C0C-B880-DA2EA0D44C73}" dt="2025-08-26T09:32:20.985" v="3" actId="47"/>
        <pc:sldMkLst>
          <pc:docMk/>
          <pc:sldMk cId="2724785287" sldId="525"/>
        </pc:sldMkLst>
      </pc:sldChg>
      <pc:sldChg chg="del">
        <pc:chgData name="Häyry Marjo Lapin hyvinvointialue" userId="d27b276a-e359-4652-8298-3c59a3175941" providerId="ADAL" clId="{0F7005AE-5EEA-4C0C-B880-DA2EA0D44C73}" dt="2025-08-26T09:32:20.985" v="3" actId="47"/>
        <pc:sldMkLst>
          <pc:docMk/>
          <pc:sldMk cId="1135500884" sldId="526"/>
        </pc:sldMkLst>
      </pc:sldChg>
      <pc:sldMasterChg chg="delSldLayout">
        <pc:chgData name="Häyry Marjo Lapin hyvinvointialue" userId="d27b276a-e359-4652-8298-3c59a3175941" providerId="ADAL" clId="{0F7005AE-5EEA-4C0C-B880-DA2EA0D44C73}" dt="2025-08-26T09:32:20.985" v="3" actId="47"/>
        <pc:sldMasterMkLst>
          <pc:docMk/>
          <pc:sldMasterMk cId="3680069974" sldId="2147483761"/>
        </pc:sldMasterMkLst>
        <pc:sldLayoutChg chg="del">
          <pc:chgData name="Häyry Marjo Lapin hyvinvointialue" userId="d27b276a-e359-4652-8298-3c59a3175941" providerId="ADAL" clId="{0F7005AE-5EEA-4C0C-B880-DA2EA0D44C73}" dt="2025-08-26T09:32:20.985" v="3" actId="47"/>
          <pc:sldLayoutMkLst>
            <pc:docMk/>
            <pc:sldMasterMk cId="3680069974" sldId="2147483761"/>
            <pc:sldLayoutMk cId="3343093242" sldId="2147483763"/>
          </pc:sldLayoutMkLst>
        </pc:sldLayoutChg>
        <pc:sldLayoutChg chg="del">
          <pc:chgData name="Häyry Marjo Lapin hyvinvointialue" userId="d27b276a-e359-4652-8298-3c59a3175941" providerId="ADAL" clId="{0F7005AE-5EEA-4C0C-B880-DA2EA0D44C73}" dt="2025-08-26T09:31:40.579" v="0" actId="47"/>
          <pc:sldLayoutMkLst>
            <pc:docMk/>
            <pc:sldMasterMk cId="3680069974" sldId="2147483761"/>
            <pc:sldLayoutMk cId="2873911256" sldId="2147483764"/>
          </pc:sldLayoutMkLst>
        </pc:sldLayoutChg>
        <pc:sldLayoutChg chg="del">
          <pc:chgData name="Häyry Marjo Lapin hyvinvointialue" userId="d27b276a-e359-4652-8298-3c59a3175941" providerId="ADAL" clId="{0F7005AE-5EEA-4C0C-B880-DA2EA0D44C73}" dt="2025-08-26T09:32:20.985" v="3" actId="47"/>
          <pc:sldLayoutMkLst>
            <pc:docMk/>
            <pc:sldMasterMk cId="3680069974" sldId="2147483761"/>
            <pc:sldLayoutMk cId="2103447984" sldId="2147483775"/>
          </pc:sldLayoutMkLst>
        </pc:sldLayoutChg>
        <pc:sldLayoutChg chg="del">
          <pc:chgData name="Häyry Marjo Lapin hyvinvointialue" userId="d27b276a-e359-4652-8298-3c59a3175941" providerId="ADAL" clId="{0F7005AE-5EEA-4C0C-B880-DA2EA0D44C73}" dt="2025-08-26T09:32:20.985" v="3" actId="47"/>
          <pc:sldLayoutMkLst>
            <pc:docMk/>
            <pc:sldMasterMk cId="3680069974" sldId="2147483761"/>
            <pc:sldLayoutMk cId="549793460" sldId="2147483776"/>
          </pc:sldLayoutMkLst>
        </pc:sldLayoutChg>
        <pc:sldLayoutChg chg="del">
          <pc:chgData name="Häyry Marjo Lapin hyvinvointialue" userId="d27b276a-e359-4652-8298-3c59a3175941" providerId="ADAL" clId="{0F7005AE-5EEA-4C0C-B880-DA2EA0D44C73}" dt="2025-08-26T09:32:20.985" v="3" actId="47"/>
          <pc:sldLayoutMkLst>
            <pc:docMk/>
            <pc:sldMasterMk cId="3680069974" sldId="2147483761"/>
            <pc:sldLayoutMk cId="3524883691" sldId="2147483779"/>
          </pc:sldLayoutMkLst>
        </pc:sldLayoutChg>
      </pc:sldMasterChg>
    </pc:docChg>
  </pc:docChgLst>
  <pc:docChgLst>
    <pc:chgData name="Häyry Marjo Poske" userId="d27b276a-e359-4652-8298-3c59a3175941" providerId="ADAL" clId="{DA4D2EF2-90C9-448A-8C81-1B3349DD8A70}"/>
    <pc:docChg chg="undo custSel addSld delSld modSld sldOrd delMainMaster">
      <pc:chgData name="Häyry Marjo Poske" userId="d27b276a-e359-4652-8298-3c59a3175941" providerId="ADAL" clId="{DA4D2EF2-90C9-448A-8C81-1B3349DD8A70}" dt="2024-11-01T06:41:12.604" v="13383" actId="20577"/>
      <pc:docMkLst>
        <pc:docMk/>
      </pc:docMkLst>
      <pc:sldChg chg="modSp add del mod">
        <pc:chgData name="Häyry Marjo Poske" userId="d27b276a-e359-4652-8298-3c59a3175941" providerId="ADAL" clId="{DA4D2EF2-90C9-448A-8C81-1B3349DD8A70}" dt="2024-10-29T06:03:00.539" v="7920" actId="47"/>
        <pc:sldMkLst>
          <pc:docMk/>
          <pc:sldMk cId="622728461" sldId="257"/>
        </pc:sldMkLst>
      </pc:sldChg>
      <pc:sldChg chg="add">
        <pc:chgData name="Häyry Marjo Poske" userId="d27b276a-e359-4652-8298-3c59a3175941" providerId="ADAL" clId="{DA4D2EF2-90C9-448A-8C81-1B3349DD8A70}" dt="2024-10-29T06:01:43.741" v="7913"/>
        <pc:sldMkLst>
          <pc:docMk/>
          <pc:sldMk cId="1472257617" sldId="258"/>
        </pc:sldMkLst>
      </pc:sldChg>
      <pc:sldChg chg="add">
        <pc:chgData name="Häyry Marjo Poske" userId="d27b276a-e359-4652-8298-3c59a3175941" providerId="ADAL" clId="{DA4D2EF2-90C9-448A-8C81-1B3349DD8A70}" dt="2024-10-29T06:01:43.741" v="7913"/>
        <pc:sldMkLst>
          <pc:docMk/>
          <pc:sldMk cId="3973466587" sldId="259"/>
        </pc:sldMkLst>
      </pc:sldChg>
      <pc:sldChg chg="add">
        <pc:chgData name="Häyry Marjo Poske" userId="d27b276a-e359-4652-8298-3c59a3175941" providerId="ADAL" clId="{DA4D2EF2-90C9-448A-8C81-1B3349DD8A70}" dt="2024-10-29T06:01:43.741" v="7913"/>
        <pc:sldMkLst>
          <pc:docMk/>
          <pc:sldMk cId="1905072782" sldId="260"/>
        </pc:sldMkLst>
      </pc:sldChg>
      <pc:sldChg chg="modSp add mod">
        <pc:chgData name="Häyry Marjo Poske" userId="d27b276a-e359-4652-8298-3c59a3175941" providerId="ADAL" clId="{DA4D2EF2-90C9-448A-8C81-1B3349DD8A70}" dt="2024-10-29T06:02:17.020" v="7918" actId="1076"/>
        <pc:sldMkLst>
          <pc:docMk/>
          <pc:sldMk cId="774565388" sldId="261"/>
        </pc:sldMkLst>
      </pc:sldChg>
      <pc:sldChg chg="add">
        <pc:chgData name="Häyry Marjo Poske" userId="d27b276a-e359-4652-8298-3c59a3175941" providerId="ADAL" clId="{DA4D2EF2-90C9-448A-8C81-1B3349DD8A70}" dt="2024-10-29T06:01:43.741" v="7913"/>
        <pc:sldMkLst>
          <pc:docMk/>
          <pc:sldMk cId="1868202425" sldId="262"/>
        </pc:sldMkLst>
      </pc:sldChg>
      <pc:sldChg chg="add">
        <pc:chgData name="Häyry Marjo Poske" userId="d27b276a-e359-4652-8298-3c59a3175941" providerId="ADAL" clId="{DA4D2EF2-90C9-448A-8C81-1B3349DD8A70}" dt="2024-10-29T06:01:43.741" v="7913"/>
        <pc:sldMkLst>
          <pc:docMk/>
          <pc:sldMk cId="3677021138" sldId="263"/>
        </pc:sldMkLst>
      </pc:sldChg>
      <pc:sldChg chg="add">
        <pc:chgData name="Häyry Marjo Poske" userId="d27b276a-e359-4652-8298-3c59a3175941" providerId="ADAL" clId="{DA4D2EF2-90C9-448A-8C81-1B3349DD8A70}" dt="2024-10-29T06:01:43.741" v="7913"/>
        <pc:sldMkLst>
          <pc:docMk/>
          <pc:sldMk cId="928017175" sldId="264"/>
        </pc:sldMkLst>
      </pc:sldChg>
      <pc:sldChg chg="add">
        <pc:chgData name="Häyry Marjo Poske" userId="d27b276a-e359-4652-8298-3c59a3175941" providerId="ADAL" clId="{DA4D2EF2-90C9-448A-8C81-1B3349DD8A70}" dt="2024-10-29T06:01:43.741" v="7913"/>
        <pc:sldMkLst>
          <pc:docMk/>
          <pc:sldMk cId="2496842290" sldId="265"/>
        </pc:sldMkLst>
      </pc:sldChg>
      <pc:sldChg chg="add">
        <pc:chgData name="Häyry Marjo Poske" userId="d27b276a-e359-4652-8298-3c59a3175941" providerId="ADAL" clId="{DA4D2EF2-90C9-448A-8C81-1B3349DD8A70}" dt="2024-10-29T06:01:43.741" v="7913"/>
        <pc:sldMkLst>
          <pc:docMk/>
          <pc:sldMk cId="3646500808" sldId="266"/>
        </pc:sldMkLst>
      </pc:sldChg>
      <pc:sldChg chg="add">
        <pc:chgData name="Häyry Marjo Poske" userId="d27b276a-e359-4652-8298-3c59a3175941" providerId="ADAL" clId="{DA4D2EF2-90C9-448A-8C81-1B3349DD8A70}" dt="2024-10-29T06:01:43.741" v="7913"/>
        <pc:sldMkLst>
          <pc:docMk/>
          <pc:sldMk cId="3630539900" sldId="267"/>
        </pc:sldMkLst>
      </pc:sldChg>
      <pc:sldChg chg="add">
        <pc:chgData name="Häyry Marjo Poske" userId="d27b276a-e359-4652-8298-3c59a3175941" providerId="ADAL" clId="{DA4D2EF2-90C9-448A-8C81-1B3349DD8A70}" dt="2024-10-29T06:01:43.741" v="7913"/>
        <pc:sldMkLst>
          <pc:docMk/>
          <pc:sldMk cId="3986471018" sldId="268"/>
        </pc:sldMkLst>
      </pc:sldChg>
      <pc:sldChg chg="add">
        <pc:chgData name="Häyry Marjo Poske" userId="d27b276a-e359-4652-8298-3c59a3175941" providerId="ADAL" clId="{DA4D2EF2-90C9-448A-8C81-1B3349DD8A70}" dt="2024-10-29T06:01:43.741" v="7913"/>
        <pc:sldMkLst>
          <pc:docMk/>
          <pc:sldMk cId="1709820667" sldId="269"/>
        </pc:sldMkLst>
      </pc:sldChg>
      <pc:sldChg chg="add">
        <pc:chgData name="Häyry Marjo Poske" userId="d27b276a-e359-4652-8298-3c59a3175941" providerId="ADAL" clId="{DA4D2EF2-90C9-448A-8C81-1B3349DD8A70}" dt="2024-10-29T06:01:43.741" v="7913"/>
        <pc:sldMkLst>
          <pc:docMk/>
          <pc:sldMk cId="882775281" sldId="270"/>
        </pc:sldMkLst>
      </pc:sldChg>
      <pc:sldChg chg="add">
        <pc:chgData name="Häyry Marjo Poske" userId="d27b276a-e359-4652-8298-3c59a3175941" providerId="ADAL" clId="{DA4D2EF2-90C9-448A-8C81-1B3349DD8A70}" dt="2024-10-29T06:01:43.741" v="7913"/>
        <pc:sldMkLst>
          <pc:docMk/>
          <pc:sldMk cId="3224676722" sldId="271"/>
        </pc:sldMkLst>
      </pc:sldChg>
      <pc:sldChg chg="add">
        <pc:chgData name="Häyry Marjo Poske" userId="d27b276a-e359-4652-8298-3c59a3175941" providerId="ADAL" clId="{DA4D2EF2-90C9-448A-8C81-1B3349DD8A70}" dt="2024-10-29T06:01:43.741" v="7913"/>
        <pc:sldMkLst>
          <pc:docMk/>
          <pc:sldMk cId="1895937803" sldId="272"/>
        </pc:sldMkLst>
      </pc:sldChg>
      <pc:sldChg chg="add">
        <pc:chgData name="Häyry Marjo Poske" userId="d27b276a-e359-4652-8298-3c59a3175941" providerId="ADAL" clId="{DA4D2EF2-90C9-448A-8C81-1B3349DD8A70}" dt="2024-10-29T06:01:43.741" v="7913"/>
        <pc:sldMkLst>
          <pc:docMk/>
          <pc:sldMk cId="733759056" sldId="273"/>
        </pc:sldMkLst>
      </pc:sldChg>
      <pc:sldChg chg="add">
        <pc:chgData name="Häyry Marjo Poske" userId="d27b276a-e359-4652-8298-3c59a3175941" providerId="ADAL" clId="{DA4D2EF2-90C9-448A-8C81-1B3349DD8A70}" dt="2024-10-29T06:01:43.741" v="7913"/>
        <pc:sldMkLst>
          <pc:docMk/>
          <pc:sldMk cId="1950087534" sldId="274"/>
        </pc:sldMkLst>
      </pc:sldChg>
      <pc:sldChg chg="add">
        <pc:chgData name="Häyry Marjo Poske" userId="d27b276a-e359-4652-8298-3c59a3175941" providerId="ADAL" clId="{DA4D2EF2-90C9-448A-8C81-1B3349DD8A70}" dt="2024-10-29T06:01:43.741" v="7913"/>
        <pc:sldMkLst>
          <pc:docMk/>
          <pc:sldMk cId="1683346460" sldId="275"/>
        </pc:sldMkLst>
      </pc:sldChg>
      <pc:sldChg chg="add">
        <pc:chgData name="Häyry Marjo Poske" userId="d27b276a-e359-4652-8298-3c59a3175941" providerId="ADAL" clId="{DA4D2EF2-90C9-448A-8C81-1B3349DD8A70}" dt="2024-10-29T06:01:43.741" v="7913"/>
        <pc:sldMkLst>
          <pc:docMk/>
          <pc:sldMk cId="2630079486" sldId="276"/>
        </pc:sldMkLst>
      </pc:sldChg>
      <pc:sldChg chg="add del">
        <pc:chgData name="Häyry Marjo Poske" userId="d27b276a-e359-4652-8298-3c59a3175941" providerId="ADAL" clId="{DA4D2EF2-90C9-448A-8C81-1B3349DD8A70}" dt="2024-10-29T06:03:07.672" v="7922" actId="47"/>
        <pc:sldMkLst>
          <pc:docMk/>
          <pc:sldMk cId="701980228" sldId="277"/>
        </pc:sldMkLst>
      </pc:sldChg>
      <pc:sldChg chg="add">
        <pc:chgData name="Häyry Marjo Poske" userId="d27b276a-e359-4652-8298-3c59a3175941" providerId="ADAL" clId="{DA4D2EF2-90C9-448A-8C81-1B3349DD8A70}" dt="2024-10-29T06:01:43.741" v="7913"/>
        <pc:sldMkLst>
          <pc:docMk/>
          <pc:sldMk cId="3991474464" sldId="278"/>
        </pc:sldMkLst>
      </pc:sldChg>
      <pc:sldChg chg="add">
        <pc:chgData name="Häyry Marjo Poske" userId="d27b276a-e359-4652-8298-3c59a3175941" providerId="ADAL" clId="{DA4D2EF2-90C9-448A-8C81-1B3349DD8A70}" dt="2024-10-29T06:01:43.741" v="7913"/>
        <pc:sldMkLst>
          <pc:docMk/>
          <pc:sldMk cId="2718686999" sldId="279"/>
        </pc:sldMkLst>
      </pc:sldChg>
      <pc:sldChg chg="add">
        <pc:chgData name="Häyry Marjo Poske" userId="d27b276a-e359-4652-8298-3c59a3175941" providerId="ADAL" clId="{DA4D2EF2-90C9-448A-8C81-1B3349DD8A70}" dt="2024-10-29T06:01:43.741" v="7913"/>
        <pc:sldMkLst>
          <pc:docMk/>
          <pc:sldMk cId="2389757628" sldId="280"/>
        </pc:sldMkLst>
      </pc:sldChg>
      <pc:sldChg chg="add">
        <pc:chgData name="Häyry Marjo Poske" userId="d27b276a-e359-4652-8298-3c59a3175941" providerId="ADAL" clId="{DA4D2EF2-90C9-448A-8C81-1B3349DD8A70}" dt="2024-10-29T06:01:43.741" v="7913"/>
        <pc:sldMkLst>
          <pc:docMk/>
          <pc:sldMk cId="359157301" sldId="281"/>
        </pc:sldMkLst>
      </pc:sldChg>
      <pc:sldChg chg="add">
        <pc:chgData name="Häyry Marjo Poske" userId="d27b276a-e359-4652-8298-3c59a3175941" providerId="ADAL" clId="{DA4D2EF2-90C9-448A-8C81-1B3349DD8A70}" dt="2024-10-29T06:01:43.741" v="7913"/>
        <pc:sldMkLst>
          <pc:docMk/>
          <pc:sldMk cId="1247109290" sldId="282"/>
        </pc:sldMkLst>
      </pc:sldChg>
      <pc:sldChg chg="add">
        <pc:chgData name="Häyry Marjo Poske" userId="d27b276a-e359-4652-8298-3c59a3175941" providerId="ADAL" clId="{DA4D2EF2-90C9-448A-8C81-1B3349DD8A70}" dt="2024-10-29T06:01:43.741" v="7913"/>
        <pc:sldMkLst>
          <pc:docMk/>
          <pc:sldMk cId="1835269430" sldId="283"/>
        </pc:sldMkLst>
      </pc:sldChg>
      <pc:sldChg chg="add">
        <pc:chgData name="Häyry Marjo Poske" userId="d27b276a-e359-4652-8298-3c59a3175941" providerId="ADAL" clId="{DA4D2EF2-90C9-448A-8C81-1B3349DD8A70}" dt="2024-10-29T06:01:43.741" v="7913"/>
        <pc:sldMkLst>
          <pc:docMk/>
          <pc:sldMk cId="2538280788" sldId="285"/>
        </pc:sldMkLst>
      </pc:sldChg>
      <pc:sldChg chg="add">
        <pc:chgData name="Häyry Marjo Poske" userId="d27b276a-e359-4652-8298-3c59a3175941" providerId="ADAL" clId="{DA4D2EF2-90C9-448A-8C81-1B3349DD8A70}" dt="2024-10-29T06:01:43.741" v="7913"/>
        <pc:sldMkLst>
          <pc:docMk/>
          <pc:sldMk cId="3945486255" sldId="286"/>
        </pc:sldMkLst>
      </pc:sldChg>
      <pc:sldChg chg="add">
        <pc:chgData name="Häyry Marjo Poske" userId="d27b276a-e359-4652-8298-3c59a3175941" providerId="ADAL" clId="{DA4D2EF2-90C9-448A-8C81-1B3349DD8A70}" dt="2024-10-29T06:01:43.741" v="7913"/>
        <pc:sldMkLst>
          <pc:docMk/>
          <pc:sldMk cId="1871640956" sldId="287"/>
        </pc:sldMkLst>
      </pc:sldChg>
      <pc:sldChg chg="add">
        <pc:chgData name="Häyry Marjo Poske" userId="d27b276a-e359-4652-8298-3c59a3175941" providerId="ADAL" clId="{DA4D2EF2-90C9-448A-8C81-1B3349DD8A70}" dt="2024-10-29T06:01:43.741" v="7913"/>
        <pc:sldMkLst>
          <pc:docMk/>
          <pc:sldMk cId="1398586977" sldId="288"/>
        </pc:sldMkLst>
      </pc:sldChg>
      <pc:sldChg chg="add">
        <pc:chgData name="Häyry Marjo Poske" userId="d27b276a-e359-4652-8298-3c59a3175941" providerId="ADAL" clId="{DA4D2EF2-90C9-448A-8C81-1B3349DD8A70}" dt="2024-10-29T06:01:43.741" v="7913"/>
        <pc:sldMkLst>
          <pc:docMk/>
          <pc:sldMk cId="2577310673" sldId="289"/>
        </pc:sldMkLst>
      </pc:sldChg>
      <pc:sldChg chg="modSp mod modNotesTx">
        <pc:chgData name="Häyry Marjo Poske" userId="d27b276a-e359-4652-8298-3c59a3175941" providerId="ADAL" clId="{DA4D2EF2-90C9-448A-8C81-1B3349DD8A70}" dt="2024-10-07T05:49:39.435" v="985" actId="20577"/>
        <pc:sldMkLst>
          <pc:docMk/>
          <pc:sldMk cId="3492337639" sldId="351"/>
        </pc:sldMkLst>
      </pc:sldChg>
      <pc:sldChg chg="modSp mod">
        <pc:chgData name="Häyry Marjo Poske" userId="d27b276a-e359-4652-8298-3c59a3175941" providerId="ADAL" clId="{DA4D2EF2-90C9-448A-8C81-1B3349DD8A70}" dt="2024-10-30T11:45:05.426" v="11648" actId="20577"/>
        <pc:sldMkLst>
          <pc:docMk/>
          <pc:sldMk cId="2903537245" sldId="360"/>
        </pc:sldMkLst>
      </pc:sldChg>
      <pc:sldChg chg="modNotesTx">
        <pc:chgData name="Häyry Marjo Poske" userId="d27b276a-e359-4652-8298-3c59a3175941" providerId="ADAL" clId="{DA4D2EF2-90C9-448A-8C81-1B3349DD8A70}" dt="2024-10-07T05:28:47.657" v="120" actId="20577"/>
        <pc:sldMkLst>
          <pc:docMk/>
          <pc:sldMk cId="1747299828" sldId="361"/>
        </pc:sldMkLst>
      </pc:sldChg>
      <pc:sldChg chg="modSp mod">
        <pc:chgData name="Häyry Marjo Poske" userId="d27b276a-e359-4652-8298-3c59a3175941" providerId="ADAL" clId="{DA4D2EF2-90C9-448A-8C81-1B3349DD8A70}" dt="2024-10-07T05:25:51.556" v="54" actId="20577"/>
        <pc:sldMkLst>
          <pc:docMk/>
          <pc:sldMk cId="1679778708" sldId="362"/>
        </pc:sldMkLst>
      </pc:sldChg>
      <pc:sldChg chg="modSp mod">
        <pc:chgData name="Häyry Marjo Poske" userId="d27b276a-e359-4652-8298-3c59a3175941" providerId="ADAL" clId="{DA4D2EF2-90C9-448A-8C81-1B3349DD8A70}" dt="2024-10-07T06:25:19.204" v="2479" actId="20577"/>
        <pc:sldMkLst>
          <pc:docMk/>
          <pc:sldMk cId="4132982428" sldId="363"/>
        </pc:sldMkLst>
      </pc:sldChg>
      <pc:sldChg chg="modSp mod modNotesTx">
        <pc:chgData name="Häyry Marjo Poske" userId="d27b276a-e359-4652-8298-3c59a3175941" providerId="ADAL" clId="{DA4D2EF2-90C9-448A-8C81-1B3349DD8A70}" dt="2024-10-17T06:29:42.836" v="6319" actId="20577"/>
        <pc:sldMkLst>
          <pc:docMk/>
          <pc:sldMk cId="1029074775" sldId="370"/>
        </pc:sldMkLst>
      </pc:sldChg>
      <pc:sldChg chg="modNotesTx">
        <pc:chgData name="Häyry Marjo Poske" userId="d27b276a-e359-4652-8298-3c59a3175941" providerId="ADAL" clId="{DA4D2EF2-90C9-448A-8C81-1B3349DD8A70}" dt="2024-10-17T06:00:25.983" v="3547" actId="20577"/>
        <pc:sldMkLst>
          <pc:docMk/>
          <pc:sldMk cId="4042159546" sldId="372"/>
        </pc:sldMkLst>
      </pc:sldChg>
      <pc:sldChg chg="modSp mod modNotesTx">
        <pc:chgData name="Häyry Marjo Poske" userId="d27b276a-e359-4652-8298-3c59a3175941" providerId="ADAL" clId="{DA4D2EF2-90C9-448A-8C81-1B3349DD8A70}" dt="2024-10-30T13:57:22.992" v="12446"/>
        <pc:sldMkLst>
          <pc:docMk/>
          <pc:sldMk cId="2789634932" sldId="374"/>
        </pc:sldMkLst>
      </pc:sldChg>
      <pc:sldChg chg="addSp delSp modSp mod modClrScheme chgLayout modNotesTx">
        <pc:chgData name="Häyry Marjo Poske" userId="d27b276a-e359-4652-8298-3c59a3175941" providerId="ADAL" clId="{DA4D2EF2-90C9-448A-8C81-1B3349DD8A70}" dt="2024-10-17T06:30:26.502" v="6331" actId="6549"/>
        <pc:sldMkLst>
          <pc:docMk/>
          <pc:sldMk cId="827968358" sldId="377"/>
        </pc:sldMkLst>
      </pc:sldChg>
      <pc:sldChg chg="addSp delSp modSp mod modClrScheme chgLayout modNotesTx">
        <pc:chgData name="Häyry Marjo Poske" userId="d27b276a-e359-4652-8298-3c59a3175941" providerId="ADAL" clId="{DA4D2EF2-90C9-448A-8C81-1B3349DD8A70}" dt="2024-10-17T06:37:41.248" v="7059" actId="20577"/>
        <pc:sldMkLst>
          <pc:docMk/>
          <pc:sldMk cId="3990171911" sldId="379"/>
        </pc:sldMkLst>
      </pc:sldChg>
      <pc:sldChg chg="modSp mod modNotesTx">
        <pc:chgData name="Häyry Marjo Poske" userId="d27b276a-e359-4652-8298-3c59a3175941" providerId="ADAL" clId="{DA4D2EF2-90C9-448A-8C81-1B3349DD8A70}" dt="2024-10-07T05:57:54.381" v="1500" actId="20577"/>
        <pc:sldMkLst>
          <pc:docMk/>
          <pc:sldMk cId="407928839" sldId="394"/>
        </pc:sldMkLst>
      </pc:sldChg>
      <pc:sldChg chg="modNotesTx">
        <pc:chgData name="Häyry Marjo Poske" userId="d27b276a-e359-4652-8298-3c59a3175941" providerId="ADAL" clId="{DA4D2EF2-90C9-448A-8C81-1B3349DD8A70}" dt="2024-10-29T08:10:15.097" v="8037" actId="20577"/>
        <pc:sldMkLst>
          <pc:docMk/>
          <pc:sldMk cId="747443380" sldId="396"/>
        </pc:sldMkLst>
      </pc:sldChg>
      <pc:sldChg chg="modSp mod modNotesTx">
        <pc:chgData name="Häyry Marjo Poske" userId="d27b276a-e359-4652-8298-3c59a3175941" providerId="ADAL" clId="{DA4D2EF2-90C9-448A-8C81-1B3349DD8A70}" dt="2024-10-29T13:30:42.047" v="11146" actId="20577"/>
        <pc:sldMkLst>
          <pc:docMk/>
          <pc:sldMk cId="1860028365" sldId="398"/>
        </pc:sldMkLst>
      </pc:sldChg>
      <pc:sldChg chg="modSp mod ord modNotesTx">
        <pc:chgData name="Häyry Marjo Poske" userId="d27b276a-e359-4652-8298-3c59a3175941" providerId="ADAL" clId="{DA4D2EF2-90C9-448A-8C81-1B3349DD8A70}" dt="2024-10-29T13:31:17.424" v="11161" actId="6549"/>
        <pc:sldMkLst>
          <pc:docMk/>
          <pc:sldMk cId="21937256" sldId="405"/>
        </pc:sldMkLst>
      </pc:sldChg>
      <pc:sldChg chg="modSp mod">
        <pc:chgData name="Häyry Marjo Poske" userId="d27b276a-e359-4652-8298-3c59a3175941" providerId="ADAL" clId="{DA4D2EF2-90C9-448A-8C81-1B3349DD8A70}" dt="2024-10-30T11:46:14.830" v="11652" actId="404"/>
        <pc:sldMkLst>
          <pc:docMk/>
          <pc:sldMk cId="1806585776" sldId="406"/>
        </pc:sldMkLst>
      </pc:sldChg>
      <pc:sldChg chg="addSp modSp mod modClrScheme chgLayout">
        <pc:chgData name="Häyry Marjo Poske" userId="d27b276a-e359-4652-8298-3c59a3175941" providerId="ADAL" clId="{DA4D2EF2-90C9-448A-8C81-1B3349DD8A70}" dt="2024-10-29T05:56:57.199" v="7580" actId="20577"/>
        <pc:sldMkLst>
          <pc:docMk/>
          <pc:sldMk cId="3221306267" sldId="411"/>
        </pc:sldMkLst>
      </pc:sldChg>
      <pc:sldChg chg="del ord">
        <pc:chgData name="Häyry Marjo Poske" userId="d27b276a-e359-4652-8298-3c59a3175941" providerId="ADAL" clId="{DA4D2EF2-90C9-448A-8C81-1B3349DD8A70}" dt="2024-10-29T06:04:15.225" v="7930" actId="47"/>
        <pc:sldMkLst>
          <pc:docMk/>
          <pc:sldMk cId="1304160738" sldId="413"/>
        </pc:sldMkLst>
      </pc:sldChg>
      <pc:sldChg chg="addSp modSp mod modClrScheme chgLayout">
        <pc:chgData name="Häyry Marjo Poske" userId="d27b276a-e359-4652-8298-3c59a3175941" providerId="ADAL" clId="{DA4D2EF2-90C9-448A-8C81-1B3349DD8A70}" dt="2024-10-29T05:57:28.767" v="7664" actId="20577"/>
        <pc:sldMkLst>
          <pc:docMk/>
          <pc:sldMk cId="2014789657" sldId="417"/>
        </pc:sldMkLst>
      </pc:sldChg>
      <pc:sldChg chg="modSp mod modNotesTx">
        <pc:chgData name="Häyry Marjo Poske" userId="d27b276a-e359-4652-8298-3c59a3175941" providerId="ADAL" clId="{DA4D2EF2-90C9-448A-8C81-1B3349DD8A70}" dt="2024-10-07T05:45:16.781" v="778" actId="20577"/>
        <pc:sldMkLst>
          <pc:docMk/>
          <pc:sldMk cId="1311994037" sldId="422"/>
        </pc:sldMkLst>
      </pc:sldChg>
      <pc:sldChg chg="addSp delSp modSp add mod modNotesTx">
        <pc:chgData name="Häyry Marjo Poske" userId="d27b276a-e359-4652-8298-3c59a3175941" providerId="ADAL" clId="{DA4D2EF2-90C9-448A-8C81-1B3349DD8A70}" dt="2024-10-07T05:31:59.225" v="240" actId="20577"/>
        <pc:sldMkLst>
          <pc:docMk/>
          <pc:sldMk cId="3320816820" sldId="438"/>
        </pc:sldMkLst>
      </pc:sldChg>
      <pc:sldChg chg="modNotesTx">
        <pc:chgData name="Häyry Marjo Poske" userId="d27b276a-e359-4652-8298-3c59a3175941" providerId="ADAL" clId="{DA4D2EF2-90C9-448A-8C81-1B3349DD8A70}" dt="2024-10-29T08:18:46.265" v="8397" actId="20577"/>
        <pc:sldMkLst>
          <pc:docMk/>
          <pc:sldMk cId="785664095" sldId="439"/>
        </pc:sldMkLst>
      </pc:sldChg>
      <pc:sldChg chg="modSp del mod modNotesTx">
        <pc:chgData name="Häyry Marjo Poske" userId="d27b276a-e359-4652-8298-3c59a3175941" providerId="ADAL" clId="{DA4D2EF2-90C9-448A-8C81-1B3349DD8A70}" dt="2024-11-01T06:13:34.301" v="12532" actId="47"/>
        <pc:sldMkLst>
          <pc:docMk/>
          <pc:sldMk cId="310382432" sldId="440"/>
        </pc:sldMkLst>
      </pc:sldChg>
      <pc:sldChg chg="addSp delSp modSp mod ord modClrScheme chgLayout modNotesTx">
        <pc:chgData name="Häyry Marjo Poske" userId="d27b276a-e359-4652-8298-3c59a3175941" providerId="ADAL" clId="{DA4D2EF2-90C9-448A-8C81-1B3349DD8A70}" dt="2024-10-29T13:34:21.295" v="11632" actId="6549"/>
        <pc:sldMkLst>
          <pc:docMk/>
          <pc:sldMk cId="3159253602" sldId="441"/>
        </pc:sldMkLst>
      </pc:sldChg>
      <pc:sldChg chg="addSp delSp modSp mod ord modNotesTx">
        <pc:chgData name="Häyry Marjo Poske" userId="d27b276a-e359-4652-8298-3c59a3175941" providerId="ADAL" clId="{DA4D2EF2-90C9-448A-8C81-1B3349DD8A70}" dt="2024-10-29T13:25:29.676" v="11084"/>
        <pc:sldMkLst>
          <pc:docMk/>
          <pc:sldMk cId="226362984" sldId="442"/>
        </pc:sldMkLst>
      </pc:sldChg>
      <pc:sldChg chg="modSp del mod">
        <pc:chgData name="Häyry Marjo Poske" userId="d27b276a-e359-4652-8298-3c59a3175941" providerId="ADAL" clId="{DA4D2EF2-90C9-448A-8C81-1B3349DD8A70}" dt="2024-10-29T06:06:45.555" v="7937" actId="47"/>
        <pc:sldMkLst>
          <pc:docMk/>
          <pc:sldMk cId="3864396192" sldId="444"/>
        </pc:sldMkLst>
      </pc:sldChg>
      <pc:sldChg chg="modNotesTx">
        <pc:chgData name="Häyry Marjo Poske" userId="d27b276a-e359-4652-8298-3c59a3175941" providerId="ADAL" clId="{DA4D2EF2-90C9-448A-8C81-1B3349DD8A70}" dt="2024-10-29T08:20:45.875" v="8399" actId="20577"/>
        <pc:sldMkLst>
          <pc:docMk/>
          <pc:sldMk cId="3180528768" sldId="446"/>
        </pc:sldMkLst>
      </pc:sldChg>
      <pc:sldChg chg="del ord">
        <pc:chgData name="Häyry Marjo Poske" userId="d27b276a-e359-4652-8298-3c59a3175941" providerId="ADAL" clId="{DA4D2EF2-90C9-448A-8C81-1B3349DD8A70}" dt="2024-10-29T08:22:40.290" v="8454" actId="47"/>
        <pc:sldMkLst>
          <pc:docMk/>
          <pc:sldMk cId="1481744289" sldId="447"/>
        </pc:sldMkLst>
      </pc:sldChg>
      <pc:sldChg chg="del ord">
        <pc:chgData name="Häyry Marjo Poske" userId="d27b276a-e359-4652-8298-3c59a3175941" providerId="ADAL" clId="{DA4D2EF2-90C9-448A-8C81-1B3349DD8A70}" dt="2024-10-29T08:22:41.515" v="8455" actId="47"/>
        <pc:sldMkLst>
          <pc:docMk/>
          <pc:sldMk cId="2396299918" sldId="448"/>
        </pc:sldMkLst>
      </pc:sldChg>
      <pc:sldChg chg="del">
        <pc:chgData name="Häyry Marjo Poske" userId="d27b276a-e359-4652-8298-3c59a3175941" providerId="ADAL" clId="{DA4D2EF2-90C9-448A-8C81-1B3349DD8A70}" dt="2024-10-29T05:55:20.421" v="7501" actId="47"/>
        <pc:sldMkLst>
          <pc:docMk/>
          <pc:sldMk cId="4143831594" sldId="449"/>
        </pc:sldMkLst>
      </pc:sldChg>
      <pc:sldChg chg="del">
        <pc:chgData name="Häyry Marjo Poske" userId="d27b276a-e359-4652-8298-3c59a3175941" providerId="ADAL" clId="{DA4D2EF2-90C9-448A-8C81-1B3349DD8A70}" dt="2024-10-29T05:55:21.571" v="7502" actId="47"/>
        <pc:sldMkLst>
          <pc:docMk/>
          <pc:sldMk cId="324920106" sldId="450"/>
        </pc:sldMkLst>
      </pc:sldChg>
      <pc:sldChg chg="del">
        <pc:chgData name="Häyry Marjo Poske" userId="d27b276a-e359-4652-8298-3c59a3175941" providerId="ADAL" clId="{DA4D2EF2-90C9-448A-8C81-1B3349DD8A70}" dt="2024-10-29T05:55:22.343" v="7503" actId="47"/>
        <pc:sldMkLst>
          <pc:docMk/>
          <pc:sldMk cId="2782652780" sldId="451"/>
        </pc:sldMkLst>
      </pc:sldChg>
      <pc:sldChg chg="del ord">
        <pc:chgData name="Häyry Marjo Poske" userId="d27b276a-e359-4652-8298-3c59a3175941" providerId="ADAL" clId="{DA4D2EF2-90C9-448A-8C81-1B3349DD8A70}" dt="2024-10-29T08:22:42.785" v="8456" actId="47"/>
        <pc:sldMkLst>
          <pc:docMk/>
          <pc:sldMk cId="1186325278" sldId="452"/>
        </pc:sldMkLst>
      </pc:sldChg>
      <pc:sldChg chg="del">
        <pc:chgData name="Häyry Marjo Poske" userId="d27b276a-e359-4652-8298-3c59a3175941" providerId="ADAL" clId="{DA4D2EF2-90C9-448A-8C81-1B3349DD8A70}" dt="2024-10-29T06:06:10.094" v="7931" actId="47"/>
        <pc:sldMkLst>
          <pc:docMk/>
          <pc:sldMk cId="2524262921" sldId="453"/>
        </pc:sldMkLst>
      </pc:sldChg>
      <pc:sldChg chg="add del">
        <pc:chgData name="Häyry Marjo Poske" userId="d27b276a-e359-4652-8298-3c59a3175941" providerId="ADAL" clId="{DA4D2EF2-90C9-448A-8C81-1B3349DD8A70}" dt="2024-10-17T07:19:25.772" v="7409"/>
        <pc:sldMkLst>
          <pc:docMk/>
          <pc:sldMk cId="160710656" sldId="456"/>
        </pc:sldMkLst>
      </pc:sldChg>
      <pc:sldChg chg="modSp add mod ord">
        <pc:chgData name="Häyry Marjo Poske" userId="d27b276a-e359-4652-8298-3c59a3175941" providerId="ADAL" clId="{DA4D2EF2-90C9-448A-8C81-1B3349DD8A70}" dt="2024-11-01T06:41:12.604" v="13383" actId="20577"/>
        <pc:sldMkLst>
          <pc:docMk/>
          <pc:sldMk cId="1977326858" sldId="456"/>
        </pc:sldMkLst>
      </pc:sldChg>
      <pc:sldChg chg="add del">
        <pc:chgData name="Häyry Marjo Poske" userId="d27b276a-e359-4652-8298-3c59a3175941" providerId="ADAL" clId="{DA4D2EF2-90C9-448A-8C81-1B3349DD8A70}" dt="2024-10-17T07:19:25.772" v="7409"/>
        <pc:sldMkLst>
          <pc:docMk/>
          <pc:sldMk cId="145963641" sldId="457"/>
        </pc:sldMkLst>
      </pc:sldChg>
      <pc:sldChg chg="add">
        <pc:chgData name="Häyry Marjo Poske" userId="d27b276a-e359-4652-8298-3c59a3175941" providerId="ADAL" clId="{DA4D2EF2-90C9-448A-8C81-1B3349DD8A70}" dt="2024-10-29T06:01:43.741" v="7913"/>
        <pc:sldMkLst>
          <pc:docMk/>
          <pc:sldMk cId="2453830900" sldId="457"/>
        </pc:sldMkLst>
      </pc:sldChg>
      <pc:sldChg chg="add del">
        <pc:chgData name="Häyry Marjo Poske" userId="d27b276a-e359-4652-8298-3c59a3175941" providerId="ADAL" clId="{DA4D2EF2-90C9-448A-8C81-1B3349DD8A70}" dt="2024-10-17T07:19:25.772" v="7409"/>
        <pc:sldMkLst>
          <pc:docMk/>
          <pc:sldMk cId="2912212796" sldId="458"/>
        </pc:sldMkLst>
      </pc:sldChg>
      <pc:sldChg chg="add">
        <pc:chgData name="Häyry Marjo Poske" userId="d27b276a-e359-4652-8298-3c59a3175941" providerId="ADAL" clId="{DA4D2EF2-90C9-448A-8C81-1B3349DD8A70}" dt="2024-10-29T06:02:58.730" v="7919"/>
        <pc:sldMkLst>
          <pc:docMk/>
          <pc:sldMk cId="3205825466" sldId="458"/>
        </pc:sldMkLst>
      </pc:sldChg>
      <pc:sldChg chg="add">
        <pc:chgData name="Häyry Marjo Poske" userId="d27b276a-e359-4652-8298-3c59a3175941" providerId="ADAL" clId="{DA4D2EF2-90C9-448A-8C81-1B3349DD8A70}" dt="2024-10-29T06:03:05.786" v="7921"/>
        <pc:sldMkLst>
          <pc:docMk/>
          <pc:sldMk cId="898992768" sldId="459"/>
        </pc:sldMkLst>
      </pc:sldChg>
      <pc:sldChg chg="add del">
        <pc:chgData name="Häyry Marjo Poske" userId="d27b276a-e359-4652-8298-3c59a3175941" providerId="ADAL" clId="{DA4D2EF2-90C9-448A-8C81-1B3349DD8A70}" dt="2024-10-17T07:19:25.772" v="7409"/>
        <pc:sldMkLst>
          <pc:docMk/>
          <pc:sldMk cId="2412746784" sldId="459"/>
        </pc:sldMkLst>
      </pc:sldChg>
      <pc:sldChg chg="add">
        <pc:chgData name="Häyry Marjo Poske" userId="d27b276a-e359-4652-8298-3c59a3175941" providerId="ADAL" clId="{DA4D2EF2-90C9-448A-8C81-1B3349DD8A70}" dt="2024-10-29T06:04:02.514" v="7927"/>
        <pc:sldMkLst>
          <pc:docMk/>
          <pc:sldMk cId="1362777784" sldId="460"/>
        </pc:sldMkLst>
      </pc:sldChg>
      <pc:sldChg chg="add">
        <pc:chgData name="Häyry Marjo Poske" userId="d27b276a-e359-4652-8298-3c59a3175941" providerId="ADAL" clId="{DA4D2EF2-90C9-448A-8C81-1B3349DD8A70}" dt="2024-10-29T06:04:02.514" v="7927"/>
        <pc:sldMkLst>
          <pc:docMk/>
          <pc:sldMk cId="664962878" sldId="461"/>
        </pc:sldMkLst>
      </pc:sldChg>
      <pc:sldChg chg="add del">
        <pc:chgData name="Häyry Marjo Poske" userId="d27b276a-e359-4652-8298-3c59a3175941" providerId="ADAL" clId="{DA4D2EF2-90C9-448A-8C81-1B3349DD8A70}" dt="2024-10-29T06:04:08.712" v="7928" actId="47"/>
        <pc:sldMkLst>
          <pc:docMk/>
          <pc:sldMk cId="2810360483" sldId="462"/>
        </pc:sldMkLst>
      </pc:sldChg>
      <pc:sldChg chg="modSp add mod modShow">
        <pc:chgData name="Häyry Marjo Poske" userId="d27b276a-e359-4652-8298-3c59a3175941" providerId="ADAL" clId="{DA4D2EF2-90C9-448A-8C81-1B3349DD8A70}" dt="2024-11-01T06:38:54.326" v="13303" actId="20577"/>
        <pc:sldMkLst>
          <pc:docMk/>
          <pc:sldMk cId="3934068196" sldId="462"/>
        </pc:sldMkLst>
      </pc:sldChg>
      <pc:sldChg chg="add del">
        <pc:chgData name="Häyry Marjo Poske" userId="d27b276a-e359-4652-8298-3c59a3175941" providerId="ADAL" clId="{DA4D2EF2-90C9-448A-8C81-1B3349DD8A70}" dt="2024-10-29T06:04:12.932" v="7929" actId="47"/>
        <pc:sldMkLst>
          <pc:docMk/>
          <pc:sldMk cId="3149597026" sldId="463"/>
        </pc:sldMkLst>
      </pc:sldChg>
      <pc:sldChg chg="modSp new del mod ord">
        <pc:chgData name="Häyry Marjo Poske" userId="d27b276a-e359-4652-8298-3c59a3175941" providerId="ADAL" clId="{DA4D2EF2-90C9-448A-8C81-1B3349DD8A70}" dt="2024-10-29T12:55:00.936" v="10721" actId="47"/>
        <pc:sldMkLst>
          <pc:docMk/>
          <pc:sldMk cId="3883703849" sldId="463"/>
        </pc:sldMkLst>
      </pc:sldChg>
      <pc:sldChg chg="delSp modSp add del mod ord modClrScheme chgLayout">
        <pc:chgData name="Häyry Marjo Poske" userId="d27b276a-e359-4652-8298-3c59a3175941" providerId="ADAL" clId="{DA4D2EF2-90C9-448A-8C81-1B3349DD8A70}" dt="2024-10-29T13:27:55.445" v="11119" actId="47"/>
        <pc:sldMkLst>
          <pc:docMk/>
          <pc:sldMk cId="0" sldId="464"/>
        </pc:sldMkLst>
      </pc:sldChg>
      <pc:sldChg chg="addSp delSp modSp add mod modNotesTx">
        <pc:chgData name="Häyry Marjo Poske" userId="d27b276a-e359-4652-8298-3c59a3175941" providerId="ADAL" clId="{DA4D2EF2-90C9-448A-8C81-1B3349DD8A70}" dt="2024-10-29T13:35:43.055" v="11647" actId="5793"/>
        <pc:sldMkLst>
          <pc:docMk/>
          <pc:sldMk cId="483879663" sldId="465"/>
        </pc:sldMkLst>
      </pc:sldChg>
      <pc:sldChg chg="addSp delSp modSp add mod ord modClrScheme chgLayout modNotesTx">
        <pc:chgData name="Häyry Marjo Poske" userId="d27b276a-e359-4652-8298-3c59a3175941" providerId="ADAL" clId="{DA4D2EF2-90C9-448A-8C81-1B3349DD8A70}" dt="2024-11-01T06:12:56.911" v="12531" actId="20577"/>
        <pc:sldMkLst>
          <pc:docMk/>
          <pc:sldMk cId="3988370024" sldId="466"/>
        </pc:sldMkLst>
      </pc:sldChg>
      <pc:sldChg chg="modSp add mod modNotesTx">
        <pc:chgData name="Häyry Marjo Poske" userId="d27b276a-e359-4652-8298-3c59a3175941" providerId="ADAL" clId="{DA4D2EF2-90C9-448A-8C81-1B3349DD8A70}" dt="2024-11-01T06:14:02.257" v="12575" actId="20577"/>
        <pc:sldMkLst>
          <pc:docMk/>
          <pc:sldMk cId="958843933" sldId="467"/>
        </pc:sldMkLst>
      </pc:sldChg>
      <pc:sldChg chg="addSp delSp modSp add del mod">
        <pc:chgData name="Häyry Marjo Poske" userId="d27b276a-e359-4652-8298-3c59a3175941" providerId="ADAL" clId="{DA4D2EF2-90C9-448A-8C81-1B3349DD8A70}" dt="2024-11-01T06:37:51.293" v="13217" actId="47"/>
        <pc:sldMkLst>
          <pc:docMk/>
          <pc:sldMk cId="3280914252" sldId="468"/>
        </pc:sldMkLst>
      </pc:sldChg>
      <pc:sldChg chg="addSp modSp add mod ord modNotesTx">
        <pc:chgData name="Häyry Marjo Poske" userId="d27b276a-e359-4652-8298-3c59a3175941" providerId="ADAL" clId="{DA4D2EF2-90C9-448A-8C81-1B3349DD8A70}" dt="2024-11-01T06:37:43.467" v="13216" actId="20577"/>
        <pc:sldMkLst>
          <pc:docMk/>
          <pc:sldMk cId="3353551878" sldId="469"/>
        </pc:sldMkLst>
      </pc:sldChg>
      <pc:sldMasterChg chg="delSldLayout">
        <pc:chgData name="Häyry Marjo Poske" userId="d27b276a-e359-4652-8298-3c59a3175941" providerId="ADAL" clId="{DA4D2EF2-90C9-448A-8C81-1B3349DD8A70}" dt="2024-10-29T13:27:55.445" v="11119" actId="47"/>
        <pc:sldMasterMkLst>
          <pc:docMk/>
          <pc:sldMasterMk cId="0" sldId="2147483648"/>
        </pc:sldMasterMkLst>
        <pc:sldLayoutChg chg="del">
          <pc:chgData name="Häyry Marjo Poske" userId="d27b276a-e359-4652-8298-3c59a3175941" providerId="ADAL" clId="{DA4D2EF2-90C9-448A-8C81-1B3349DD8A70}" dt="2024-10-29T13:27:55.445" v="11119" actId="47"/>
          <pc:sldLayoutMkLst>
            <pc:docMk/>
            <pc:sldMasterMk cId="0" sldId="2147483648"/>
            <pc:sldLayoutMk cId="1948913152" sldId="2147483761"/>
          </pc:sldLayoutMkLst>
        </pc:sldLayoutChg>
      </pc:sldMasterChg>
      <pc:sldMasterChg chg="del delSldLayout">
        <pc:chgData name="Häyry Marjo Poske" userId="d27b276a-e359-4652-8298-3c59a3175941" providerId="ADAL" clId="{DA4D2EF2-90C9-448A-8C81-1B3349DD8A70}" dt="2024-10-29T08:22:42.785" v="8456" actId="47"/>
        <pc:sldMasterMkLst>
          <pc:docMk/>
          <pc:sldMasterMk cId="2208599206" sldId="2147483761"/>
        </pc:sldMasterMkLst>
        <pc:sldLayoutChg chg="del">
          <pc:chgData name="Häyry Marjo Poske" userId="d27b276a-e359-4652-8298-3c59a3175941" providerId="ADAL" clId="{DA4D2EF2-90C9-448A-8C81-1B3349DD8A70}" dt="2024-10-29T08:22:42.785" v="8456" actId="47"/>
          <pc:sldLayoutMkLst>
            <pc:docMk/>
            <pc:sldMasterMk cId="2208599206" sldId="2147483761"/>
            <pc:sldLayoutMk cId="919924465" sldId="2147483762"/>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642928475" sldId="2147483763"/>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1454055813" sldId="2147483764"/>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723649612" sldId="2147483765"/>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79422057" sldId="2147483766"/>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925143390" sldId="2147483767"/>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287070903" sldId="2147483768"/>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55739374" sldId="2147483769"/>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3187134915" sldId="2147483770"/>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99082227" sldId="2147483771"/>
          </pc:sldLayoutMkLst>
        </pc:sldLayoutChg>
        <pc:sldLayoutChg chg="del">
          <pc:chgData name="Häyry Marjo Poske" userId="d27b276a-e359-4652-8298-3c59a3175941" providerId="ADAL" clId="{DA4D2EF2-90C9-448A-8C81-1B3349DD8A70}" dt="2024-10-29T08:22:42.785" v="8456" actId="47"/>
          <pc:sldLayoutMkLst>
            <pc:docMk/>
            <pc:sldMasterMk cId="2208599206" sldId="2147483761"/>
            <pc:sldLayoutMk cId="2613160784" sldId="2147483772"/>
          </pc:sldLayoutMkLst>
        </pc:sldLayoutChg>
      </pc:sldMasterChg>
    </pc:docChg>
  </pc:docChgLst>
  <pc:docChgLst>
    <pc:chgData name="Reinikka Laura Kittilän kunta" userId="S::laura.reinikka@kittila.fi::46e20055-192c-47a2-ba17-f444b56207d7" providerId="AD" clId="Web-{07F2392B-C1B2-AF6F-EF1A-D9D20C8A51D9}"/>
    <pc:docChg chg="modSld">
      <pc:chgData name="Reinikka Laura Kittilän kunta" userId="S::laura.reinikka@kittila.fi::46e20055-192c-47a2-ba17-f444b56207d7" providerId="AD" clId="Web-{07F2392B-C1B2-AF6F-EF1A-D9D20C8A51D9}" dt="2025-02-06T12:01:31.208" v="81"/>
      <pc:docMkLst>
        <pc:docMk/>
      </pc:docMkLst>
      <pc:sldChg chg="modNotes">
        <pc:chgData name="Reinikka Laura Kittilän kunta" userId="S::laura.reinikka@kittila.fi::46e20055-192c-47a2-ba17-f444b56207d7" providerId="AD" clId="Web-{07F2392B-C1B2-AF6F-EF1A-D9D20C8A51D9}" dt="2025-02-06T11:45:58.118" v="55"/>
        <pc:sldMkLst>
          <pc:docMk/>
          <pc:sldMk cId="3986471018" sldId="268"/>
        </pc:sldMkLst>
      </pc:sldChg>
      <pc:sldChg chg="modNotes">
        <pc:chgData name="Reinikka Laura Kittilän kunta" userId="S::laura.reinikka@kittila.fi::46e20055-192c-47a2-ba17-f444b56207d7" providerId="AD" clId="Web-{07F2392B-C1B2-AF6F-EF1A-D9D20C8A51D9}" dt="2025-02-06T11:22:06.974" v="31"/>
        <pc:sldMkLst>
          <pc:docMk/>
          <pc:sldMk cId="1709820667" sldId="269"/>
        </pc:sldMkLst>
      </pc:sldChg>
      <pc:sldChg chg="modNotes">
        <pc:chgData name="Reinikka Laura Kittilän kunta" userId="S::laura.reinikka@kittila.fi::46e20055-192c-47a2-ba17-f444b56207d7" providerId="AD" clId="Web-{07F2392B-C1B2-AF6F-EF1A-D9D20C8A51D9}" dt="2025-02-06T11:22:50.506" v="35"/>
        <pc:sldMkLst>
          <pc:docMk/>
          <pc:sldMk cId="882775281" sldId="270"/>
        </pc:sldMkLst>
      </pc:sldChg>
      <pc:sldChg chg="modNotes">
        <pc:chgData name="Reinikka Laura Kittilän kunta" userId="S::laura.reinikka@kittila.fi::46e20055-192c-47a2-ba17-f444b56207d7" providerId="AD" clId="Web-{07F2392B-C1B2-AF6F-EF1A-D9D20C8A51D9}" dt="2025-02-06T11:24:46.352" v="39"/>
        <pc:sldMkLst>
          <pc:docMk/>
          <pc:sldMk cId="3224676722" sldId="271"/>
        </pc:sldMkLst>
      </pc:sldChg>
      <pc:sldChg chg="modNotes">
        <pc:chgData name="Reinikka Laura Kittilän kunta" userId="S::laura.reinikka@kittila.fi::46e20055-192c-47a2-ba17-f444b56207d7" providerId="AD" clId="Web-{07F2392B-C1B2-AF6F-EF1A-D9D20C8A51D9}" dt="2025-02-06T11:53:43.265" v="69"/>
        <pc:sldMkLst>
          <pc:docMk/>
          <pc:sldMk cId="1895937803" sldId="272"/>
        </pc:sldMkLst>
      </pc:sldChg>
      <pc:sldChg chg="modNotes">
        <pc:chgData name="Reinikka Laura Kittilän kunta" userId="S::laura.reinikka@kittila.fi::46e20055-192c-47a2-ba17-f444b56207d7" providerId="AD" clId="Web-{07F2392B-C1B2-AF6F-EF1A-D9D20C8A51D9}" dt="2025-02-06T11:25:18.743" v="48"/>
        <pc:sldMkLst>
          <pc:docMk/>
          <pc:sldMk cId="1950087534" sldId="274"/>
        </pc:sldMkLst>
      </pc:sldChg>
      <pc:sldChg chg="modNotes">
        <pc:chgData name="Reinikka Laura Kittilän kunta" userId="S::laura.reinikka@kittila.fi::46e20055-192c-47a2-ba17-f444b56207d7" providerId="AD" clId="Web-{07F2392B-C1B2-AF6F-EF1A-D9D20C8A51D9}" dt="2025-02-06T11:59:40.597" v="71"/>
        <pc:sldMkLst>
          <pc:docMk/>
          <pc:sldMk cId="1683346460" sldId="275"/>
        </pc:sldMkLst>
      </pc:sldChg>
      <pc:sldChg chg="modNotes">
        <pc:chgData name="Reinikka Laura Kittilän kunta" userId="S::laura.reinikka@kittila.fi::46e20055-192c-47a2-ba17-f444b56207d7" providerId="AD" clId="Web-{07F2392B-C1B2-AF6F-EF1A-D9D20C8A51D9}" dt="2025-02-06T12:01:00.473" v="74"/>
        <pc:sldMkLst>
          <pc:docMk/>
          <pc:sldMk cId="2577310673" sldId="289"/>
        </pc:sldMkLst>
      </pc:sldChg>
      <pc:sldChg chg="modNotes">
        <pc:chgData name="Reinikka Laura Kittilän kunta" userId="S::laura.reinikka@kittila.fi::46e20055-192c-47a2-ba17-f444b56207d7" providerId="AD" clId="Web-{07F2392B-C1B2-AF6F-EF1A-D9D20C8A51D9}" dt="2025-02-06T12:01:05.270" v="76"/>
        <pc:sldMkLst>
          <pc:docMk/>
          <pc:sldMk cId="3392602671" sldId="408"/>
        </pc:sldMkLst>
      </pc:sldChg>
      <pc:sldChg chg="modNotes">
        <pc:chgData name="Reinikka Laura Kittilän kunta" userId="S::laura.reinikka@kittila.fi::46e20055-192c-47a2-ba17-f444b56207d7" providerId="AD" clId="Web-{07F2392B-C1B2-AF6F-EF1A-D9D20C8A51D9}" dt="2025-02-06T12:01:13.895" v="78"/>
        <pc:sldMkLst>
          <pc:docMk/>
          <pc:sldMk cId="1048628730" sldId="409"/>
        </pc:sldMkLst>
      </pc:sldChg>
      <pc:sldChg chg="modNotes">
        <pc:chgData name="Reinikka Laura Kittilän kunta" userId="S::laura.reinikka@kittila.fi::46e20055-192c-47a2-ba17-f444b56207d7" providerId="AD" clId="Web-{07F2392B-C1B2-AF6F-EF1A-D9D20C8A51D9}" dt="2025-02-06T12:01:23.927" v="80"/>
        <pc:sldMkLst>
          <pc:docMk/>
          <pc:sldMk cId="1281019638" sldId="410"/>
        </pc:sldMkLst>
      </pc:sldChg>
      <pc:sldChg chg="modNotes">
        <pc:chgData name="Reinikka Laura Kittilän kunta" userId="S::laura.reinikka@kittila.fi::46e20055-192c-47a2-ba17-f444b56207d7" providerId="AD" clId="Web-{07F2392B-C1B2-AF6F-EF1A-D9D20C8A51D9}" dt="2025-02-06T12:01:31.208" v="81"/>
        <pc:sldMkLst>
          <pc:docMk/>
          <pc:sldMk cId="3221306267" sldId="411"/>
        </pc:sldMkLst>
      </pc:sldChg>
    </pc:docChg>
  </pc:docChgLst>
  <pc:docChgLst>
    <pc:chgData name="Vuomajoki Pilvi Lapin hyvinvointialue" userId="S::pilvi.vuomajoki@lapha.fi::60d87394-98b4-48bf-b92d-e9dabc40c515" providerId="AD" clId="Web-{25D4A116-25FE-7E07-9460-9560230C7EB5}"/>
    <pc:docChg chg="modSld">
      <pc:chgData name="Vuomajoki Pilvi Lapin hyvinvointialue" userId="S::pilvi.vuomajoki@lapha.fi::60d87394-98b4-48bf-b92d-e9dabc40c515" providerId="AD" clId="Web-{25D4A116-25FE-7E07-9460-9560230C7EB5}" dt="2024-09-18T06:46:03.626" v="7"/>
      <pc:docMkLst>
        <pc:docMk/>
      </pc:docMkLst>
      <pc:sldChg chg="addSp delSp modSp">
        <pc:chgData name="Vuomajoki Pilvi Lapin hyvinvointialue" userId="S::pilvi.vuomajoki@lapha.fi::60d87394-98b4-48bf-b92d-e9dabc40c515" providerId="AD" clId="Web-{25D4A116-25FE-7E07-9460-9560230C7EB5}" dt="2024-09-18T06:46:03.626" v="7"/>
        <pc:sldMkLst>
          <pc:docMk/>
          <pc:sldMk cId="0" sldId="256"/>
        </pc:sldMkLst>
      </pc:sldChg>
    </pc:docChg>
  </pc:docChgLst>
  <pc:docChgLst>
    <pc:chgData name="Vuomajoki Pilvi Lapin hyvinvointialue" userId="S::pilvi.vuomajoki.mehilainen.fi@lapitoy.onmicrosoft.com::60d87394-98b4-48bf-b92d-e9dabc40c515" providerId="AD" clId="Web-{4491A430-C884-F09C-2F25-887C89DCC20A}"/>
    <pc:docChg chg="delSld modSld">
      <pc:chgData name="Vuomajoki Pilvi Lapin hyvinvointialue" userId="S::pilvi.vuomajoki.mehilainen.fi@lapitoy.onmicrosoft.com::60d87394-98b4-48bf-b92d-e9dabc40c515" providerId="AD" clId="Web-{4491A430-C884-F09C-2F25-887C89DCC20A}" dt="2025-01-30T12:42:34.910" v="613"/>
      <pc:docMkLst>
        <pc:docMk/>
      </pc:docMkLst>
      <pc:sldChg chg="modSp modNotes">
        <pc:chgData name="Vuomajoki Pilvi Lapin hyvinvointialue" userId="S::pilvi.vuomajoki.mehilainen.fi@lapitoy.onmicrosoft.com::60d87394-98b4-48bf-b92d-e9dabc40c515" providerId="AD" clId="Web-{4491A430-C884-F09C-2F25-887C89DCC20A}" dt="2025-01-30T12:23:02.890" v="94"/>
        <pc:sldMkLst>
          <pc:docMk/>
          <pc:sldMk cId="1950087534" sldId="274"/>
        </pc:sldMkLst>
      </pc:sldChg>
      <pc:sldChg chg="modSp">
        <pc:chgData name="Vuomajoki Pilvi Lapin hyvinvointialue" userId="S::pilvi.vuomajoki.mehilainen.fi@lapitoy.onmicrosoft.com::60d87394-98b4-48bf-b92d-e9dabc40c515" providerId="AD" clId="Web-{4491A430-C884-F09C-2F25-887C89DCC20A}" dt="2025-01-30T12:23:24.282" v="122" actId="20577"/>
        <pc:sldMkLst>
          <pc:docMk/>
          <pc:sldMk cId="359157301" sldId="281"/>
        </pc:sldMkLst>
      </pc:sldChg>
      <pc:sldChg chg="del">
        <pc:chgData name="Vuomajoki Pilvi Lapin hyvinvointialue" userId="S::pilvi.vuomajoki.mehilainen.fi@lapitoy.onmicrosoft.com::60d87394-98b4-48bf-b92d-e9dabc40c515" providerId="AD" clId="Web-{4491A430-C884-F09C-2F25-887C89DCC20A}" dt="2025-01-30T12:42:34.910" v="613"/>
        <pc:sldMkLst>
          <pc:docMk/>
          <pc:sldMk cId="3934068196" sldId="462"/>
        </pc:sldMkLst>
      </pc:sldChg>
      <pc:sldChg chg="modNotes">
        <pc:chgData name="Vuomajoki Pilvi Lapin hyvinvointialue" userId="S::pilvi.vuomajoki.mehilainen.fi@lapitoy.onmicrosoft.com::60d87394-98b4-48bf-b92d-e9dabc40c515" providerId="AD" clId="Web-{4491A430-C884-F09C-2F25-887C89DCC20A}" dt="2025-01-30T12:36:50.667" v="582"/>
        <pc:sldMkLst>
          <pc:docMk/>
          <pc:sldMk cId="958843933" sldId="467"/>
        </pc:sldMkLst>
      </pc:sldChg>
      <pc:sldChg chg="modNotes">
        <pc:chgData name="Vuomajoki Pilvi Lapin hyvinvointialue" userId="S::pilvi.vuomajoki.mehilainen.fi@lapitoy.onmicrosoft.com::60d87394-98b4-48bf-b92d-e9dabc40c515" providerId="AD" clId="Web-{4491A430-C884-F09C-2F25-887C89DCC20A}" dt="2025-01-30T12:30:28.719" v="199"/>
        <pc:sldMkLst>
          <pc:docMk/>
          <pc:sldMk cId="2138280321" sldId="487"/>
        </pc:sldMkLst>
      </pc:sldChg>
      <pc:sldChg chg="del">
        <pc:chgData name="Vuomajoki Pilvi Lapin hyvinvointialue" userId="S::pilvi.vuomajoki.mehilainen.fi@lapitoy.onmicrosoft.com::60d87394-98b4-48bf-b92d-e9dabc40c515" providerId="AD" clId="Web-{4491A430-C884-F09C-2F25-887C89DCC20A}" dt="2025-01-30T12:30:35.281" v="200"/>
        <pc:sldMkLst>
          <pc:docMk/>
          <pc:sldMk cId="2163635177" sldId="488"/>
        </pc:sldMkLst>
      </pc:sldChg>
      <pc:sldChg chg="modNotes">
        <pc:chgData name="Vuomajoki Pilvi Lapin hyvinvointialue" userId="S::pilvi.vuomajoki.mehilainen.fi@lapitoy.onmicrosoft.com::60d87394-98b4-48bf-b92d-e9dabc40c515" providerId="AD" clId="Web-{4491A430-C884-F09C-2F25-887C89DCC20A}" dt="2025-01-30T12:38:26.377" v="583"/>
        <pc:sldMkLst>
          <pc:docMk/>
          <pc:sldMk cId="4135621330" sldId="489"/>
        </pc:sldMkLst>
      </pc:sldChg>
      <pc:sldChg chg="modNotes">
        <pc:chgData name="Vuomajoki Pilvi Lapin hyvinvointialue" userId="S::pilvi.vuomajoki.mehilainen.fi@lapitoy.onmicrosoft.com::60d87394-98b4-48bf-b92d-e9dabc40c515" providerId="AD" clId="Web-{4491A430-C884-F09C-2F25-887C89DCC20A}" dt="2025-01-30T12:29:44.200" v="171"/>
        <pc:sldMkLst>
          <pc:docMk/>
          <pc:sldMk cId="3346982650" sldId="492"/>
        </pc:sldMkLst>
      </pc:sldChg>
      <pc:sldChg chg="addSp modSp modNotes">
        <pc:chgData name="Vuomajoki Pilvi Lapin hyvinvointialue" userId="S::pilvi.vuomajoki.mehilainen.fi@lapitoy.onmicrosoft.com::60d87394-98b4-48bf-b92d-e9dabc40c515" providerId="AD" clId="Web-{4491A430-C884-F09C-2F25-887C89DCC20A}" dt="2025-01-30T12:36:22.118" v="573"/>
        <pc:sldMkLst>
          <pc:docMk/>
          <pc:sldMk cId="1598821498" sldId="493"/>
        </pc:sldMkLst>
      </pc:sldChg>
      <pc:sldChg chg="modSp">
        <pc:chgData name="Vuomajoki Pilvi Lapin hyvinvointialue" userId="S::pilvi.vuomajoki.mehilainen.fi@lapitoy.onmicrosoft.com::60d87394-98b4-48bf-b92d-e9dabc40c515" providerId="AD" clId="Web-{4491A430-C884-F09C-2F25-887C89DCC20A}" dt="2025-01-30T12:42:29.457" v="612" actId="20577"/>
        <pc:sldMkLst>
          <pc:docMk/>
          <pc:sldMk cId="1789386942" sldId="495"/>
        </pc:sldMkLst>
      </pc:sldChg>
    </pc:docChg>
  </pc:docChgLst>
  <pc:docChgLst>
    <pc:chgData name="Häyry Marjo Poske" userId="S::marjo.hayry@poske.fi::d27b276a-e359-4652-8298-3c59a3175941" providerId="AD" clId="Web-{0DE19A23-FBB8-4FF2-B41A-AD671AC47CAF}"/>
    <pc:docChg chg="modSld">
      <pc:chgData name="Häyry Marjo Poske" userId="S::marjo.hayry@poske.fi::d27b276a-e359-4652-8298-3c59a3175941" providerId="AD" clId="Web-{0DE19A23-FBB8-4FF2-B41A-AD671AC47CAF}" dt="2024-12-09T10:35:12.143" v="0"/>
      <pc:docMkLst>
        <pc:docMk/>
      </pc:docMkLst>
      <pc:sldChg chg="mod modShow">
        <pc:chgData name="Häyry Marjo Poske" userId="S::marjo.hayry@poske.fi::d27b276a-e359-4652-8298-3c59a3175941" providerId="AD" clId="Web-{0DE19A23-FBB8-4FF2-B41A-AD671AC47CAF}" dt="2024-12-09T10:35:12.143" v="0"/>
        <pc:sldMkLst>
          <pc:docMk/>
          <pc:sldMk cId="226362984" sldId="442"/>
        </pc:sldMkLst>
      </pc:sldChg>
    </pc:docChg>
  </pc:docChgLst>
  <pc:docChgLst>
    <pc:chgData name="Häyry Marjo Lapin hyvinvointialue" userId="d27b276a-e359-4652-8298-3c59a3175941" providerId="ADAL" clId="{C5077DD1-CFBD-4AEC-BD20-D539DA68731B}"/>
    <pc:docChg chg="undo custSel addSld delSld modSld sldOrd">
      <pc:chgData name="Häyry Marjo Lapin hyvinvointialue" userId="d27b276a-e359-4652-8298-3c59a3175941" providerId="ADAL" clId="{C5077DD1-CFBD-4AEC-BD20-D539DA68731B}" dt="2025-08-21T07:34:23.101" v="215" actId="700"/>
      <pc:docMkLst>
        <pc:docMk/>
      </pc:docMkLst>
      <pc:sldChg chg="del">
        <pc:chgData name="Häyry Marjo Lapin hyvinvointialue" userId="d27b276a-e359-4652-8298-3c59a3175941" providerId="ADAL" clId="{C5077DD1-CFBD-4AEC-BD20-D539DA68731B}" dt="2025-08-21T07:03:35.171" v="1" actId="47"/>
        <pc:sldMkLst>
          <pc:docMk/>
          <pc:sldMk cId="1472257617" sldId="258"/>
        </pc:sldMkLst>
      </pc:sldChg>
      <pc:sldChg chg="modSp mod modClrScheme chgLayout">
        <pc:chgData name="Häyry Marjo Lapin hyvinvointialue" userId="d27b276a-e359-4652-8298-3c59a3175941" providerId="ADAL" clId="{C5077DD1-CFBD-4AEC-BD20-D539DA68731B}" dt="2025-08-21T07:03:53.521" v="4" actId="20577"/>
        <pc:sldMkLst>
          <pc:docMk/>
          <pc:sldMk cId="1905072782" sldId="260"/>
        </pc:sldMkLst>
        <pc:spChg chg="mod ord">
          <ac:chgData name="Häyry Marjo Lapin hyvinvointialue" userId="d27b276a-e359-4652-8298-3c59a3175941" providerId="ADAL" clId="{C5077DD1-CFBD-4AEC-BD20-D539DA68731B}" dt="2025-08-21T07:03:50.661" v="3" actId="27636"/>
          <ac:spMkLst>
            <pc:docMk/>
            <pc:sldMk cId="1905072782" sldId="260"/>
            <ac:spMk id="301" creationId="{00000000-0000-0000-0000-000000000000}"/>
          </ac:spMkLst>
        </pc:spChg>
        <pc:spChg chg="mod ord">
          <ac:chgData name="Häyry Marjo Lapin hyvinvointialue" userId="d27b276a-e359-4652-8298-3c59a3175941" providerId="ADAL" clId="{C5077DD1-CFBD-4AEC-BD20-D539DA68731B}" dt="2025-08-21T07:03:53.521" v="4" actId="20577"/>
          <ac:spMkLst>
            <pc:docMk/>
            <pc:sldMk cId="1905072782" sldId="260"/>
            <ac:spMk id="302" creationId="{00000000-0000-0000-0000-000000000000}"/>
          </ac:spMkLst>
        </pc:spChg>
      </pc:sldChg>
      <pc:sldChg chg="del">
        <pc:chgData name="Häyry Marjo Lapin hyvinvointialue" userId="d27b276a-e359-4652-8298-3c59a3175941" providerId="ADAL" clId="{C5077DD1-CFBD-4AEC-BD20-D539DA68731B}" dt="2025-08-21T07:04:05.305" v="6" actId="47"/>
        <pc:sldMkLst>
          <pc:docMk/>
          <pc:sldMk cId="774565388" sldId="261"/>
        </pc:sldMkLst>
      </pc:sldChg>
      <pc:sldChg chg="add del">
        <pc:chgData name="Häyry Marjo Lapin hyvinvointialue" userId="d27b276a-e359-4652-8298-3c59a3175941" providerId="ADAL" clId="{C5077DD1-CFBD-4AEC-BD20-D539DA68731B}" dt="2025-08-21T07:09:58.948" v="26" actId="47"/>
        <pc:sldMkLst>
          <pc:docMk/>
          <pc:sldMk cId="1868202425" sldId="262"/>
        </pc:sldMkLst>
      </pc:sldChg>
      <pc:sldChg chg="del">
        <pc:chgData name="Häyry Marjo Lapin hyvinvointialue" userId="d27b276a-e359-4652-8298-3c59a3175941" providerId="ADAL" clId="{C5077DD1-CFBD-4AEC-BD20-D539DA68731B}" dt="2025-08-21T07:04:59.481" v="10" actId="47"/>
        <pc:sldMkLst>
          <pc:docMk/>
          <pc:sldMk cId="3677021138" sldId="263"/>
        </pc:sldMkLst>
      </pc:sldChg>
      <pc:sldChg chg="del">
        <pc:chgData name="Häyry Marjo Lapin hyvinvointialue" userId="d27b276a-e359-4652-8298-3c59a3175941" providerId="ADAL" clId="{C5077DD1-CFBD-4AEC-BD20-D539DA68731B}" dt="2025-08-21T07:04:58.388" v="9" actId="47"/>
        <pc:sldMkLst>
          <pc:docMk/>
          <pc:sldMk cId="928017175" sldId="264"/>
        </pc:sldMkLst>
      </pc:sldChg>
      <pc:sldChg chg="del">
        <pc:chgData name="Häyry Marjo Lapin hyvinvointialue" userId="d27b276a-e359-4652-8298-3c59a3175941" providerId="ADAL" clId="{C5077DD1-CFBD-4AEC-BD20-D539DA68731B}" dt="2025-08-21T07:04:56.437" v="8" actId="47"/>
        <pc:sldMkLst>
          <pc:docMk/>
          <pc:sldMk cId="2496842290" sldId="265"/>
        </pc:sldMkLst>
      </pc:sldChg>
      <pc:sldChg chg="add del">
        <pc:chgData name="Häyry Marjo Lapin hyvinvointialue" userId="d27b276a-e359-4652-8298-3c59a3175941" providerId="ADAL" clId="{C5077DD1-CFBD-4AEC-BD20-D539DA68731B}" dt="2025-08-21T07:09:38.905" v="24" actId="47"/>
        <pc:sldMkLst>
          <pc:docMk/>
          <pc:sldMk cId="3630539900" sldId="267"/>
        </pc:sldMkLst>
      </pc:sldChg>
      <pc:sldChg chg="add del">
        <pc:chgData name="Häyry Marjo Lapin hyvinvointialue" userId="d27b276a-e359-4652-8298-3c59a3175941" providerId="ADAL" clId="{C5077DD1-CFBD-4AEC-BD20-D539DA68731B}" dt="2025-08-21T07:10:45.007" v="28" actId="47"/>
        <pc:sldMkLst>
          <pc:docMk/>
          <pc:sldMk cId="3986471018" sldId="268"/>
        </pc:sldMkLst>
      </pc:sldChg>
      <pc:sldChg chg="add del">
        <pc:chgData name="Häyry Marjo Lapin hyvinvointialue" userId="d27b276a-e359-4652-8298-3c59a3175941" providerId="ADAL" clId="{C5077DD1-CFBD-4AEC-BD20-D539DA68731B}" dt="2025-08-21T07:11:18.513" v="30" actId="47"/>
        <pc:sldMkLst>
          <pc:docMk/>
          <pc:sldMk cId="1709820667" sldId="269"/>
        </pc:sldMkLst>
      </pc:sldChg>
      <pc:sldChg chg="add del">
        <pc:chgData name="Häyry Marjo Lapin hyvinvointialue" userId="d27b276a-e359-4652-8298-3c59a3175941" providerId="ADAL" clId="{C5077DD1-CFBD-4AEC-BD20-D539DA68731B}" dt="2025-08-21T07:08:43.768" v="17" actId="47"/>
        <pc:sldMkLst>
          <pc:docMk/>
          <pc:sldMk cId="882775281" sldId="270"/>
        </pc:sldMkLst>
      </pc:sldChg>
      <pc:sldChg chg="del">
        <pc:chgData name="Häyry Marjo Lapin hyvinvointialue" userId="d27b276a-e359-4652-8298-3c59a3175941" providerId="ADAL" clId="{C5077DD1-CFBD-4AEC-BD20-D539DA68731B}" dt="2025-08-21T07:12:26.983" v="34" actId="47"/>
        <pc:sldMkLst>
          <pc:docMk/>
          <pc:sldMk cId="3224676722" sldId="271"/>
        </pc:sldMkLst>
      </pc:sldChg>
      <pc:sldChg chg="del">
        <pc:chgData name="Häyry Marjo Lapin hyvinvointialue" userId="d27b276a-e359-4652-8298-3c59a3175941" providerId="ADAL" clId="{C5077DD1-CFBD-4AEC-BD20-D539DA68731B}" dt="2025-08-21T07:12:59.574" v="36" actId="47"/>
        <pc:sldMkLst>
          <pc:docMk/>
          <pc:sldMk cId="1895937803" sldId="272"/>
        </pc:sldMkLst>
      </pc:sldChg>
      <pc:sldChg chg="modSp mod">
        <pc:chgData name="Häyry Marjo Lapin hyvinvointialue" userId="d27b276a-e359-4652-8298-3c59a3175941" providerId="ADAL" clId="{C5077DD1-CFBD-4AEC-BD20-D539DA68731B}" dt="2025-08-21T07:13:05.850" v="37" actId="1076"/>
        <pc:sldMkLst>
          <pc:docMk/>
          <pc:sldMk cId="733759056" sldId="273"/>
        </pc:sldMkLst>
        <pc:picChg chg="mod">
          <ac:chgData name="Häyry Marjo Lapin hyvinvointialue" userId="d27b276a-e359-4652-8298-3c59a3175941" providerId="ADAL" clId="{C5077DD1-CFBD-4AEC-BD20-D539DA68731B}" dt="2025-08-21T07:13:05.850" v="37" actId="1076"/>
          <ac:picMkLst>
            <pc:docMk/>
            <pc:sldMk cId="733759056" sldId="273"/>
            <ac:picMk id="2" creationId="{04C7AF09-EB50-BEB2-3703-5D3AE3C9A7CE}"/>
          </ac:picMkLst>
        </pc:picChg>
      </pc:sldChg>
      <pc:sldChg chg="modSp mod modClrScheme chgLayout">
        <pc:chgData name="Häyry Marjo Lapin hyvinvointialue" userId="d27b276a-e359-4652-8298-3c59a3175941" providerId="ADAL" clId="{C5077DD1-CFBD-4AEC-BD20-D539DA68731B}" dt="2025-08-21T07:13:24.830" v="38" actId="700"/>
        <pc:sldMkLst>
          <pc:docMk/>
          <pc:sldMk cId="1683346460" sldId="275"/>
        </pc:sldMkLst>
        <pc:spChg chg="mod ord">
          <ac:chgData name="Häyry Marjo Lapin hyvinvointialue" userId="d27b276a-e359-4652-8298-3c59a3175941" providerId="ADAL" clId="{C5077DD1-CFBD-4AEC-BD20-D539DA68731B}" dt="2025-08-21T07:13:24.830" v="38" actId="700"/>
          <ac:spMkLst>
            <pc:docMk/>
            <pc:sldMk cId="1683346460" sldId="275"/>
            <ac:spMk id="6" creationId="{E04775E6-A249-407E-D759-3CCDA7E877AB}"/>
          </ac:spMkLst>
        </pc:spChg>
      </pc:sldChg>
      <pc:sldChg chg="ord">
        <pc:chgData name="Häyry Marjo Lapin hyvinvointialue" userId="d27b276a-e359-4652-8298-3c59a3175941" providerId="ADAL" clId="{C5077DD1-CFBD-4AEC-BD20-D539DA68731B}" dt="2025-08-21T07:14:35.377" v="45"/>
        <pc:sldMkLst>
          <pc:docMk/>
          <pc:sldMk cId="3991474464" sldId="278"/>
        </pc:sldMkLst>
      </pc:sldChg>
      <pc:sldChg chg="del">
        <pc:chgData name="Häyry Marjo Lapin hyvinvointialue" userId="d27b276a-e359-4652-8298-3c59a3175941" providerId="ADAL" clId="{C5077DD1-CFBD-4AEC-BD20-D539DA68731B}" dt="2025-08-21T07:14:22.014" v="42" actId="47"/>
        <pc:sldMkLst>
          <pc:docMk/>
          <pc:sldMk cId="2718686999" sldId="279"/>
        </pc:sldMkLst>
      </pc:sldChg>
      <pc:sldChg chg="del">
        <pc:chgData name="Häyry Marjo Lapin hyvinvointialue" userId="d27b276a-e359-4652-8298-3c59a3175941" providerId="ADAL" clId="{C5077DD1-CFBD-4AEC-BD20-D539DA68731B}" dt="2025-08-21T07:14:24.061" v="43" actId="47"/>
        <pc:sldMkLst>
          <pc:docMk/>
          <pc:sldMk cId="2389757628" sldId="280"/>
        </pc:sldMkLst>
      </pc:sldChg>
      <pc:sldChg chg="modSp mod modClrScheme chgLayout">
        <pc:chgData name="Häyry Marjo Lapin hyvinvointialue" userId="d27b276a-e359-4652-8298-3c59a3175941" providerId="ADAL" clId="{C5077DD1-CFBD-4AEC-BD20-D539DA68731B}" dt="2025-08-21T07:14:46.278" v="48" actId="20577"/>
        <pc:sldMkLst>
          <pc:docMk/>
          <pc:sldMk cId="359157301" sldId="281"/>
        </pc:sldMkLst>
        <pc:spChg chg="mod ord">
          <ac:chgData name="Häyry Marjo Lapin hyvinvointialue" userId="d27b276a-e359-4652-8298-3c59a3175941" providerId="ADAL" clId="{C5077DD1-CFBD-4AEC-BD20-D539DA68731B}" dt="2025-08-21T07:14:42.687" v="47" actId="27636"/>
          <ac:spMkLst>
            <pc:docMk/>
            <pc:sldMk cId="359157301" sldId="281"/>
            <ac:spMk id="301" creationId="{00000000-0000-0000-0000-000000000000}"/>
          </ac:spMkLst>
        </pc:spChg>
        <pc:spChg chg="mod ord">
          <ac:chgData name="Häyry Marjo Lapin hyvinvointialue" userId="d27b276a-e359-4652-8298-3c59a3175941" providerId="ADAL" clId="{C5077DD1-CFBD-4AEC-BD20-D539DA68731B}" dt="2025-08-21T07:14:46.278" v="48" actId="20577"/>
          <ac:spMkLst>
            <pc:docMk/>
            <pc:sldMk cId="359157301" sldId="281"/>
            <ac:spMk id="302" creationId="{00000000-0000-0000-0000-000000000000}"/>
          </ac:spMkLst>
        </pc:spChg>
      </pc:sldChg>
      <pc:sldChg chg="del">
        <pc:chgData name="Häyry Marjo Lapin hyvinvointialue" userId="d27b276a-e359-4652-8298-3c59a3175941" providerId="ADAL" clId="{C5077DD1-CFBD-4AEC-BD20-D539DA68731B}" dt="2025-08-21T07:15:29.641" v="50" actId="47"/>
        <pc:sldMkLst>
          <pc:docMk/>
          <pc:sldMk cId="1835269430" sldId="283"/>
        </pc:sldMkLst>
      </pc:sldChg>
      <pc:sldChg chg="del">
        <pc:chgData name="Häyry Marjo Lapin hyvinvointialue" userId="d27b276a-e359-4652-8298-3c59a3175941" providerId="ADAL" clId="{C5077DD1-CFBD-4AEC-BD20-D539DA68731B}" dt="2025-08-21T07:16:04.541" v="53" actId="47"/>
        <pc:sldMkLst>
          <pc:docMk/>
          <pc:sldMk cId="1871640956" sldId="287"/>
        </pc:sldMkLst>
      </pc:sldChg>
      <pc:sldChg chg="modSp mod modClrScheme chgLayout modNotesTx">
        <pc:chgData name="Häyry Marjo Lapin hyvinvointialue" userId="d27b276a-e359-4652-8298-3c59a3175941" providerId="ADAL" clId="{C5077DD1-CFBD-4AEC-BD20-D539DA68731B}" dt="2025-08-21T07:16:21.752" v="55" actId="6549"/>
        <pc:sldMkLst>
          <pc:docMk/>
          <pc:sldMk cId="2577310673" sldId="289"/>
        </pc:sldMkLst>
        <pc:spChg chg="mod ord">
          <ac:chgData name="Häyry Marjo Lapin hyvinvointialue" userId="d27b276a-e359-4652-8298-3c59a3175941" providerId="ADAL" clId="{C5077DD1-CFBD-4AEC-BD20-D539DA68731B}" dt="2025-08-21T07:16:11.398" v="54" actId="700"/>
          <ac:spMkLst>
            <pc:docMk/>
            <pc:sldMk cId="2577310673" sldId="289"/>
            <ac:spMk id="6" creationId="{E04775E6-A249-407E-D759-3CCDA7E877AB}"/>
          </ac:spMkLst>
        </pc:spChg>
      </pc:sldChg>
      <pc:sldChg chg="del">
        <pc:chgData name="Häyry Marjo Lapin hyvinvointialue" userId="d27b276a-e359-4652-8298-3c59a3175941" providerId="ADAL" clId="{C5077DD1-CFBD-4AEC-BD20-D539DA68731B}" dt="2025-08-21T07:21:18.566" v="89" actId="47"/>
        <pc:sldMkLst>
          <pc:docMk/>
          <pc:sldMk cId="1679778708" sldId="362"/>
        </pc:sldMkLst>
      </pc:sldChg>
      <pc:sldChg chg="del">
        <pc:chgData name="Häyry Marjo Lapin hyvinvointialue" userId="d27b276a-e359-4652-8298-3c59a3175941" providerId="ADAL" clId="{C5077DD1-CFBD-4AEC-BD20-D539DA68731B}" dt="2025-08-21T07:21:52.445" v="94" actId="47"/>
        <pc:sldMkLst>
          <pc:docMk/>
          <pc:sldMk cId="1372915132" sldId="384"/>
        </pc:sldMkLst>
      </pc:sldChg>
      <pc:sldChg chg="del">
        <pc:chgData name="Häyry Marjo Lapin hyvinvointialue" userId="d27b276a-e359-4652-8298-3c59a3175941" providerId="ADAL" clId="{C5077DD1-CFBD-4AEC-BD20-D539DA68731B}" dt="2025-08-21T07:25:51.767" v="127" actId="47"/>
        <pc:sldMkLst>
          <pc:docMk/>
          <pc:sldMk cId="1602507038" sldId="385"/>
        </pc:sldMkLst>
      </pc:sldChg>
      <pc:sldChg chg="del">
        <pc:chgData name="Häyry Marjo Lapin hyvinvointialue" userId="d27b276a-e359-4652-8298-3c59a3175941" providerId="ADAL" clId="{C5077DD1-CFBD-4AEC-BD20-D539DA68731B}" dt="2025-08-21T07:30:48.008" v="189" actId="47"/>
        <pc:sldMkLst>
          <pc:docMk/>
          <pc:sldMk cId="3824905175" sldId="386"/>
        </pc:sldMkLst>
      </pc:sldChg>
      <pc:sldChg chg="add del">
        <pc:chgData name="Häyry Marjo Lapin hyvinvointialue" userId="d27b276a-e359-4652-8298-3c59a3175941" providerId="ADAL" clId="{C5077DD1-CFBD-4AEC-BD20-D539DA68731B}" dt="2025-08-21T07:18:18.352" v="69" actId="47"/>
        <pc:sldMkLst>
          <pc:docMk/>
          <pc:sldMk cId="2145791131" sldId="392"/>
        </pc:sldMkLst>
      </pc:sldChg>
      <pc:sldChg chg="modSp mod modClrScheme chgLayout">
        <pc:chgData name="Häyry Marjo Lapin hyvinvointialue" userId="d27b276a-e359-4652-8298-3c59a3175941" providerId="ADAL" clId="{C5077DD1-CFBD-4AEC-BD20-D539DA68731B}" dt="2025-08-21T07:22:41.454" v="101" actId="20577"/>
        <pc:sldMkLst>
          <pc:docMk/>
          <pc:sldMk cId="407928839" sldId="394"/>
        </pc:sldMkLst>
        <pc:spChg chg="mod ord">
          <ac:chgData name="Häyry Marjo Lapin hyvinvointialue" userId="d27b276a-e359-4652-8298-3c59a3175941" providerId="ADAL" clId="{C5077DD1-CFBD-4AEC-BD20-D539DA68731B}" dt="2025-08-21T07:22:38.495" v="100" actId="27636"/>
          <ac:spMkLst>
            <pc:docMk/>
            <pc:sldMk cId="407928839" sldId="394"/>
            <ac:spMk id="301" creationId="{00000000-0000-0000-0000-000000000000}"/>
          </ac:spMkLst>
        </pc:spChg>
        <pc:spChg chg="mod ord">
          <ac:chgData name="Häyry Marjo Lapin hyvinvointialue" userId="d27b276a-e359-4652-8298-3c59a3175941" providerId="ADAL" clId="{C5077DD1-CFBD-4AEC-BD20-D539DA68731B}" dt="2025-08-21T07:22:41.454" v="101" actId="20577"/>
          <ac:spMkLst>
            <pc:docMk/>
            <pc:sldMk cId="407928839" sldId="394"/>
            <ac:spMk id="302" creationId="{00000000-0000-0000-0000-000000000000}"/>
          </ac:spMkLst>
        </pc:spChg>
      </pc:sldChg>
      <pc:sldChg chg="addSp modSp mod modClrScheme chgLayout">
        <pc:chgData name="Häyry Marjo Lapin hyvinvointialue" userId="d27b276a-e359-4652-8298-3c59a3175941" providerId="ADAL" clId="{C5077DD1-CFBD-4AEC-BD20-D539DA68731B}" dt="2025-08-21T07:26:54.812" v="138"/>
        <pc:sldMkLst>
          <pc:docMk/>
          <pc:sldMk cId="747443380" sldId="396"/>
        </pc:sldMkLst>
        <pc:spChg chg="add mod">
          <ac:chgData name="Häyry Marjo Lapin hyvinvointialue" userId="d27b276a-e359-4652-8298-3c59a3175941" providerId="ADAL" clId="{C5077DD1-CFBD-4AEC-BD20-D539DA68731B}" dt="2025-08-21T07:26:54.812" v="138"/>
          <ac:spMkLst>
            <pc:docMk/>
            <pc:sldMk cId="747443380" sldId="396"/>
            <ac:spMk id="3" creationId="{9CEB2176-02BB-3E94-41F3-297F33B6035F}"/>
          </ac:spMkLst>
        </pc:spChg>
        <pc:spChg chg="mod ord">
          <ac:chgData name="Häyry Marjo Lapin hyvinvointialue" userId="d27b276a-e359-4652-8298-3c59a3175941" providerId="ADAL" clId="{C5077DD1-CFBD-4AEC-BD20-D539DA68731B}" dt="2025-08-21T07:26:34.673" v="136" actId="27636"/>
          <ac:spMkLst>
            <pc:docMk/>
            <pc:sldMk cId="747443380" sldId="396"/>
            <ac:spMk id="301" creationId="{00000000-0000-0000-0000-000000000000}"/>
          </ac:spMkLst>
        </pc:spChg>
        <pc:spChg chg="mod ord">
          <ac:chgData name="Häyry Marjo Lapin hyvinvointialue" userId="d27b276a-e359-4652-8298-3c59a3175941" providerId="ADAL" clId="{C5077DD1-CFBD-4AEC-BD20-D539DA68731B}" dt="2025-08-21T07:26:34.563" v="135" actId="700"/>
          <ac:spMkLst>
            <pc:docMk/>
            <pc:sldMk cId="747443380" sldId="396"/>
            <ac:spMk id="302" creationId="{00000000-0000-0000-0000-000000000000}"/>
          </ac:spMkLst>
        </pc:spChg>
        <pc:picChg chg="mod">
          <ac:chgData name="Häyry Marjo Lapin hyvinvointialue" userId="d27b276a-e359-4652-8298-3c59a3175941" providerId="ADAL" clId="{C5077DD1-CFBD-4AEC-BD20-D539DA68731B}" dt="2025-08-21T07:26:40.203" v="137" actId="1076"/>
          <ac:picMkLst>
            <pc:docMk/>
            <pc:sldMk cId="747443380" sldId="396"/>
            <ac:picMk id="2" creationId="{00000000-0000-0000-0000-000000000000}"/>
          </ac:picMkLst>
        </pc:picChg>
      </pc:sldChg>
      <pc:sldChg chg="addSp modSp mod modClrScheme chgLayout">
        <pc:chgData name="Häyry Marjo Lapin hyvinvointialue" userId="d27b276a-e359-4652-8298-3c59a3175941" providerId="ADAL" clId="{C5077DD1-CFBD-4AEC-BD20-D539DA68731B}" dt="2025-08-21T07:32:04.864" v="198"/>
        <pc:sldMkLst>
          <pc:docMk/>
          <pc:sldMk cId="1860028365" sldId="398"/>
        </pc:sldMkLst>
        <pc:spChg chg="add mod">
          <ac:chgData name="Häyry Marjo Lapin hyvinvointialue" userId="d27b276a-e359-4652-8298-3c59a3175941" providerId="ADAL" clId="{C5077DD1-CFBD-4AEC-BD20-D539DA68731B}" dt="2025-08-21T07:32:04.864" v="198"/>
          <ac:spMkLst>
            <pc:docMk/>
            <pc:sldMk cId="1860028365" sldId="398"/>
            <ac:spMk id="3" creationId="{89153316-2811-4B3B-1657-01AD2D1AC325}"/>
          </ac:spMkLst>
        </pc:spChg>
        <pc:spChg chg="mod ord">
          <ac:chgData name="Häyry Marjo Lapin hyvinvointialue" userId="d27b276a-e359-4652-8298-3c59a3175941" providerId="ADAL" clId="{C5077DD1-CFBD-4AEC-BD20-D539DA68731B}" dt="2025-08-21T07:31:46.464" v="195" actId="27636"/>
          <ac:spMkLst>
            <pc:docMk/>
            <pc:sldMk cId="1860028365" sldId="398"/>
            <ac:spMk id="301" creationId="{00000000-0000-0000-0000-000000000000}"/>
          </ac:spMkLst>
        </pc:spChg>
        <pc:spChg chg="mod ord">
          <ac:chgData name="Häyry Marjo Lapin hyvinvointialue" userId="d27b276a-e359-4652-8298-3c59a3175941" providerId="ADAL" clId="{C5077DD1-CFBD-4AEC-BD20-D539DA68731B}" dt="2025-08-21T07:31:52.500" v="197" actId="14100"/>
          <ac:spMkLst>
            <pc:docMk/>
            <pc:sldMk cId="1860028365" sldId="398"/>
            <ac:spMk id="302" creationId="{00000000-0000-0000-0000-000000000000}"/>
          </ac:spMkLst>
        </pc:spChg>
        <pc:picChg chg="mod">
          <ac:chgData name="Häyry Marjo Lapin hyvinvointialue" userId="d27b276a-e359-4652-8298-3c59a3175941" providerId="ADAL" clId="{C5077DD1-CFBD-4AEC-BD20-D539DA68731B}" dt="2025-08-21T07:31:49.550" v="196" actId="1076"/>
          <ac:picMkLst>
            <pc:docMk/>
            <pc:sldMk cId="1860028365" sldId="398"/>
            <ac:picMk id="2" creationId="{00000000-0000-0000-0000-000000000000}"/>
          </ac:picMkLst>
        </pc:picChg>
      </pc:sldChg>
      <pc:sldChg chg="modSp mod modClrScheme chgLayout">
        <pc:chgData name="Häyry Marjo Lapin hyvinvointialue" userId="d27b276a-e359-4652-8298-3c59a3175941" providerId="ADAL" clId="{C5077DD1-CFBD-4AEC-BD20-D539DA68731B}" dt="2025-08-21T07:21:48.351" v="93" actId="700"/>
        <pc:sldMkLst>
          <pc:docMk/>
          <pc:sldMk cId="3392602671" sldId="408"/>
        </pc:sldMkLst>
        <pc:spChg chg="mod ord">
          <ac:chgData name="Häyry Marjo Lapin hyvinvointialue" userId="d27b276a-e359-4652-8298-3c59a3175941" providerId="ADAL" clId="{C5077DD1-CFBD-4AEC-BD20-D539DA68731B}" dt="2025-08-21T07:21:48.351" v="93" actId="700"/>
          <ac:spMkLst>
            <pc:docMk/>
            <pc:sldMk cId="3392602671" sldId="408"/>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25:47.010" v="126" actId="700"/>
        <pc:sldMkLst>
          <pc:docMk/>
          <pc:sldMk cId="1048628730" sldId="409"/>
        </pc:sldMkLst>
        <pc:spChg chg="mod ord">
          <ac:chgData name="Häyry Marjo Lapin hyvinvointialue" userId="d27b276a-e359-4652-8298-3c59a3175941" providerId="ADAL" clId="{C5077DD1-CFBD-4AEC-BD20-D539DA68731B}" dt="2025-08-21T07:25:47.010" v="126" actId="700"/>
          <ac:spMkLst>
            <pc:docMk/>
            <pc:sldMk cId="1048628730" sldId="409"/>
            <ac:spMk id="6" creationId="{E04775E6-A249-407E-D759-3CCDA7E877AB}"/>
          </ac:spMkLst>
        </pc:spChg>
      </pc:sldChg>
      <pc:sldChg chg="modSp mod modClrScheme chgLayout">
        <pc:chgData name="Häyry Marjo Lapin hyvinvointialue" userId="d27b276a-e359-4652-8298-3c59a3175941" providerId="ADAL" clId="{C5077DD1-CFBD-4AEC-BD20-D539DA68731B}" dt="2025-08-21T07:30:44.227" v="188" actId="700"/>
        <pc:sldMkLst>
          <pc:docMk/>
          <pc:sldMk cId="1281019638" sldId="410"/>
        </pc:sldMkLst>
        <pc:spChg chg="mod ord">
          <ac:chgData name="Häyry Marjo Lapin hyvinvointialue" userId="d27b276a-e359-4652-8298-3c59a3175941" providerId="ADAL" clId="{C5077DD1-CFBD-4AEC-BD20-D539DA68731B}" dt="2025-08-21T07:30:44.227" v="188" actId="700"/>
          <ac:spMkLst>
            <pc:docMk/>
            <pc:sldMk cId="1281019638" sldId="410"/>
            <ac:spMk id="6" creationId="{E04775E6-A249-407E-D759-3CCDA7E877AB}"/>
          </ac:spMkLst>
        </pc:spChg>
      </pc:sldChg>
      <pc:sldChg chg="delSp modSp mod modClrScheme chgLayout">
        <pc:chgData name="Häyry Marjo Lapin hyvinvointialue" userId="d27b276a-e359-4652-8298-3c59a3175941" providerId="ADAL" clId="{C5077DD1-CFBD-4AEC-BD20-D539DA68731B}" dt="2025-08-21T07:34:23.101" v="215" actId="700"/>
        <pc:sldMkLst>
          <pc:docMk/>
          <pc:sldMk cId="3221306267" sldId="411"/>
        </pc:sldMkLst>
        <pc:spChg chg="del">
          <ac:chgData name="Häyry Marjo Lapin hyvinvointialue" userId="d27b276a-e359-4652-8298-3c59a3175941" providerId="ADAL" clId="{C5077DD1-CFBD-4AEC-BD20-D539DA68731B}" dt="2025-08-21T07:34:23.101" v="215" actId="700"/>
          <ac:spMkLst>
            <pc:docMk/>
            <pc:sldMk cId="3221306267" sldId="411"/>
            <ac:spMk id="2" creationId="{2F9221B9-C9E4-92E2-6D02-A76EBAFF5FA3}"/>
          </ac:spMkLst>
        </pc:spChg>
        <pc:spChg chg="mod ord">
          <ac:chgData name="Häyry Marjo Lapin hyvinvointialue" userId="d27b276a-e359-4652-8298-3c59a3175941" providerId="ADAL" clId="{C5077DD1-CFBD-4AEC-BD20-D539DA68731B}" dt="2025-08-21T07:34:23.101" v="215" actId="700"/>
          <ac:spMkLst>
            <pc:docMk/>
            <pc:sldMk cId="3221306267" sldId="411"/>
            <ac:spMk id="6" creationId="{E04775E6-A249-407E-D759-3CCDA7E877AB}"/>
          </ac:spMkLst>
        </pc:spChg>
      </pc:sldChg>
      <pc:sldChg chg="del">
        <pc:chgData name="Häyry Marjo Lapin hyvinvointialue" userId="d27b276a-e359-4652-8298-3c59a3175941" providerId="ADAL" clId="{C5077DD1-CFBD-4AEC-BD20-D539DA68731B}" dt="2025-08-21T07:21:43.429" v="92" actId="47"/>
        <pc:sldMkLst>
          <pc:docMk/>
          <pc:sldMk cId="1311994037" sldId="422"/>
        </pc:sldMkLst>
      </pc:sldChg>
      <pc:sldChg chg="del">
        <pc:chgData name="Häyry Marjo Lapin hyvinvointialue" userId="d27b276a-e359-4652-8298-3c59a3175941" providerId="ADAL" clId="{C5077DD1-CFBD-4AEC-BD20-D539DA68731B}" dt="2025-08-21T07:21:22.611" v="90" actId="47"/>
        <pc:sldMkLst>
          <pc:docMk/>
          <pc:sldMk cId="1313800118" sldId="424"/>
        </pc:sldMkLst>
      </pc:sldChg>
      <pc:sldChg chg="del">
        <pc:chgData name="Häyry Marjo Lapin hyvinvointialue" userId="d27b276a-e359-4652-8298-3c59a3175941" providerId="ADAL" clId="{C5077DD1-CFBD-4AEC-BD20-D539DA68731B}" dt="2025-08-21T07:17:14.602" v="62" actId="47"/>
        <pc:sldMkLst>
          <pc:docMk/>
          <pc:sldMk cId="4174090706" sldId="427"/>
        </pc:sldMkLst>
      </pc:sldChg>
      <pc:sldChg chg="del">
        <pc:chgData name="Häyry Marjo Lapin hyvinvointialue" userId="d27b276a-e359-4652-8298-3c59a3175941" providerId="ADAL" clId="{C5077DD1-CFBD-4AEC-BD20-D539DA68731B}" dt="2025-08-21T07:17:18.051" v="63" actId="47"/>
        <pc:sldMkLst>
          <pc:docMk/>
          <pc:sldMk cId="2001599369" sldId="428"/>
        </pc:sldMkLst>
      </pc:sldChg>
      <pc:sldChg chg="del">
        <pc:chgData name="Häyry Marjo Lapin hyvinvointialue" userId="d27b276a-e359-4652-8298-3c59a3175941" providerId="ADAL" clId="{C5077DD1-CFBD-4AEC-BD20-D539DA68731B}" dt="2025-08-21T07:22:30.955" v="97" actId="47"/>
        <pc:sldMkLst>
          <pc:docMk/>
          <pc:sldMk cId="2022672309" sldId="429"/>
        </pc:sldMkLst>
      </pc:sldChg>
      <pc:sldChg chg="del">
        <pc:chgData name="Häyry Marjo Lapin hyvinvointialue" userId="d27b276a-e359-4652-8298-3c59a3175941" providerId="ADAL" clId="{C5077DD1-CFBD-4AEC-BD20-D539DA68731B}" dt="2025-08-21T07:22:34.510" v="98" actId="47"/>
        <pc:sldMkLst>
          <pc:docMk/>
          <pc:sldMk cId="2258376470" sldId="430"/>
        </pc:sldMkLst>
      </pc:sldChg>
      <pc:sldChg chg="del">
        <pc:chgData name="Häyry Marjo Lapin hyvinvointialue" userId="d27b276a-e359-4652-8298-3c59a3175941" providerId="ADAL" clId="{C5077DD1-CFBD-4AEC-BD20-D539DA68731B}" dt="2025-08-21T07:26:23.224" v="130" actId="47"/>
        <pc:sldMkLst>
          <pc:docMk/>
          <pc:sldMk cId="3066724044" sldId="431"/>
        </pc:sldMkLst>
      </pc:sldChg>
      <pc:sldChg chg="del">
        <pc:chgData name="Häyry Marjo Lapin hyvinvointialue" userId="d27b276a-e359-4652-8298-3c59a3175941" providerId="ADAL" clId="{C5077DD1-CFBD-4AEC-BD20-D539DA68731B}" dt="2025-08-21T07:26:24.847" v="131" actId="47"/>
        <pc:sldMkLst>
          <pc:docMk/>
          <pc:sldMk cId="2529703342" sldId="432"/>
        </pc:sldMkLst>
      </pc:sldChg>
      <pc:sldChg chg="del">
        <pc:chgData name="Häyry Marjo Lapin hyvinvointialue" userId="d27b276a-e359-4652-8298-3c59a3175941" providerId="ADAL" clId="{C5077DD1-CFBD-4AEC-BD20-D539DA68731B}" dt="2025-08-21T07:31:38.333" v="192" actId="47"/>
        <pc:sldMkLst>
          <pc:docMk/>
          <pc:sldMk cId="3134193228" sldId="433"/>
        </pc:sldMkLst>
      </pc:sldChg>
      <pc:sldChg chg="del">
        <pc:chgData name="Häyry Marjo Lapin hyvinvointialue" userId="d27b276a-e359-4652-8298-3c59a3175941" providerId="ADAL" clId="{C5077DD1-CFBD-4AEC-BD20-D539DA68731B}" dt="2025-08-21T07:31:40.028" v="193" actId="47"/>
        <pc:sldMkLst>
          <pc:docMk/>
          <pc:sldMk cId="298537562" sldId="434"/>
        </pc:sldMkLst>
      </pc:sldChg>
      <pc:sldChg chg="add">
        <pc:chgData name="Häyry Marjo Lapin hyvinvointialue" userId="d27b276a-e359-4652-8298-3c59a3175941" providerId="ADAL" clId="{C5077DD1-CFBD-4AEC-BD20-D539DA68731B}" dt="2025-08-21T07:21:11.677" v="88"/>
        <pc:sldMkLst>
          <pc:docMk/>
          <pc:sldMk cId="3320816820" sldId="438"/>
        </pc:sldMkLst>
      </pc:sldChg>
      <pc:sldChg chg="addSp modSp mod modClrScheme chgLayout">
        <pc:chgData name="Häyry Marjo Lapin hyvinvointialue" userId="d27b276a-e359-4652-8298-3c59a3175941" providerId="ADAL" clId="{C5077DD1-CFBD-4AEC-BD20-D539DA68731B}" dt="2025-08-21T07:27:41.970" v="148" actId="27636"/>
        <pc:sldMkLst>
          <pc:docMk/>
          <pc:sldMk cId="785664095" sldId="439"/>
        </pc:sldMkLst>
        <pc:spChg chg="mod ord">
          <ac:chgData name="Häyry Marjo Lapin hyvinvointialue" userId="d27b276a-e359-4652-8298-3c59a3175941" providerId="ADAL" clId="{C5077DD1-CFBD-4AEC-BD20-D539DA68731B}" dt="2025-08-21T07:27:32.392" v="143" actId="700"/>
          <ac:spMkLst>
            <pc:docMk/>
            <pc:sldMk cId="785664095" sldId="439"/>
            <ac:spMk id="2" creationId="{7578375D-25E1-15A9-B7F5-A7D7ACAE34F3}"/>
          </ac:spMkLst>
        </pc:spChg>
        <pc:spChg chg="mod ord">
          <ac:chgData name="Häyry Marjo Lapin hyvinvointialue" userId="d27b276a-e359-4652-8298-3c59a3175941" providerId="ADAL" clId="{C5077DD1-CFBD-4AEC-BD20-D539DA68731B}" dt="2025-08-21T07:27:41.970" v="148" actId="27636"/>
          <ac:spMkLst>
            <pc:docMk/>
            <pc:sldMk cId="785664095" sldId="439"/>
            <ac:spMk id="3" creationId="{3356511B-CA42-102C-BFCB-FBE03FF60BBB}"/>
          </ac:spMkLst>
        </pc:spChg>
        <pc:spChg chg="add mod">
          <ac:chgData name="Häyry Marjo Lapin hyvinvointialue" userId="d27b276a-e359-4652-8298-3c59a3175941" providerId="ADAL" clId="{C5077DD1-CFBD-4AEC-BD20-D539DA68731B}" dt="2025-08-21T07:27:27.206" v="142" actId="1076"/>
          <ac:spMkLst>
            <pc:docMk/>
            <pc:sldMk cId="785664095" sldId="439"/>
            <ac:spMk id="5" creationId="{1A5C0A3F-15DE-A9A7-2F36-27017E3CC5BE}"/>
          </ac:spMkLst>
        </pc:spChg>
      </pc:sldChg>
      <pc:sldChg chg="addSp delSp modSp mod modClrScheme chgLayout">
        <pc:chgData name="Häyry Marjo Lapin hyvinvointialue" userId="d27b276a-e359-4652-8298-3c59a3175941" providerId="ADAL" clId="{C5077DD1-CFBD-4AEC-BD20-D539DA68731B}" dt="2025-08-21T07:20:09.335" v="84" actId="1076"/>
        <pc:sldMkLst>
          <pc:docMk/>
          <pc:sldMk cId="1588116071" sldId="443"/>
        </pc:sldMkLst>
        <pc:spChg chg="add del mod ord">
          <ac:chgData name="Häyry Marjo Lapin hyvinvointialue" userId="d27b276a-e359-4652-8298-3c59a3175941" providerId="ADAL" clId="{C5077DD1-CFBD-4AEC-BD20-D539DA68731B}" dt="2025-08-21T07:18:46.237" v="72" actId="478"/>
          <ac:spMkLst>
            <pc:docMk/>
            <pc:sldMk cId="1588116071" sldId="443"/>
            <ac:spMk id="2" creationId="{F65331B0-BC15-BAFF-8C09-73B2344E8D97}"/>
          </ac:spMkLst>
        </pc:spChg>
        <pc:spChg chg="mod ord">
          <ac:chgData name="Häyry Marjo Lapin hyvinvointialue" userId="d27b276a-e359-4652-8298-3c59a3175941" providerId="ADAL" clId="{C5077DD1-CFBD-4AEC-BD20-D539DA68731B}" dt="2025-08-21T07:19:08.166" v="73" actId="1076"/>
          <ac:spMkLst>
            <pc:docMk/>
            <pc:sldMk cId="1588116071" sldId="443"/>
            <ac:spMk id="7" creationId="{E04775E6-A249-407E-D759-3CCDA7E877AB}"/>
          </ac:spMkLst>
        </pc:spChg>
        <pc:spChg chg="mod">
          <ac:chgData name="Häyry Marjo Lapin hyvinvointialue" userId="d27b276a-e359-4652-8298-3c59a3175941" providerId="ADAL" clId="{C5077DD1-CFBD-4AEC-BD20-D539DA68731B}" dt="2025-08-21T07:19:10.822" v="74" actId="6549"/>
          <ac:spMkLst>
            <pc:docMk/>
            <pc:sldMk cId="1588116071" sldId="443"/>
            <ac:spMk id="8" creationId="{00000000-0000-0000-0000-000000000000}"/>
          </ac:spMkLst>
        </pc:spChg>
        <pc:grpChg chg="mod">
          <ac:chgData name="Häyry Marjo Lapin hyvinvointialue" userId="d27b276a-e359-4652-8298-3c59a3175941" providerId="ADAL" clId="{C5077DD1-CFBD-4AEC-BD20-D539DA68731B}" dt="2025-08-21T07:19:44.087" v="79" actId="1076"/>
          <ac:grpSpMkLst>
            <pc:docMk/>
            <pc:sldMk cId="1588116071" sldId="443"/>
            <ac:grpSpMk id="46" creationId="{00000000-0000-0000-0000-000000000000}"/>
          </ac:grpSpMkLst>
        </pc:grpChg>
        <pc:grpChg chg="mod">
          <ac:chgData name="Häyry Marjo Lapin hyvinvointialue" userId="d27b276a-e359-4652-8298-3c59a3175941" providerId="ADAL" clId="{C5077DD1-CFBD-4AEC-BD20-D539DA68731B}" dt="2025-08-21T07:19:49.655" v="80" actId="1076"/>
          <ac:grpSpMkLst>
            <pc:docMk/>
            <pc:sldMk cId="1588116071" sldId="443"/>
            <ac:grpSpMk id="49" creationId="{00000000-0000-0000-0000-000000000000}"/>
          </ac:grpSpMkLst>
        </pc:grpChg>
        <pc:grpChg chg="mod">
          <ac:chgData name="Häyry Marjo Lapin hyvinvointialue" userId="d27b276a-e359-4652-8298-3c59a3175941" providerId="ADAL" clId="{C5077DD1-CFBD-4AEC-BD20-D539DA68731B}" dt="2025-08-21T07:19:31.282" v="78" actId="1076"/>
          <ac:grpSpMkLst>
            <pc:docMk/>
            <pc:sldMk cId="1588116071" sldId="443"/>
            <ac:grpSpMk id="52" creationId="{00000000-0000-0000-0000-000000000000}"/>
          </ac:grpSpMkLst>
        </pc:grpChg>
        <pc:grpChg chg="mod">
          <ac:chgData name="Häyry Marjo Lapin hyvinvointialue" userId="d27b276a-e359-4652-8298-3c59a3175941" providerId="ADAL" clId="{C5077DD1-CFBD-4AEC-BD20-D539DA68731B}" dt="2025-08-21T07:20:09.335" v="84" actId="1076"/>
          <ac:grpSpMkLst>
            <pc:docMk/>
            <pc:sldMk cId="1588116071" sldId="443"/>
            <ac:grpSpMk id="55" creationId="{00000000-0000-0000-0000-000000000000}"/>
          </ac:grpSpMkLst>
        </pc:grpChg>
        <pc:grpChg chg="mod">
          <ac:chgData name="Häyry Marjo Lapin hyvinvointialue" userId="d27b276a-e359-4652-8298-3c59a3175941" providerId="ADAL" clId="{C5077DD1-CFBD-4AEC-BD20-D539DA68731B}" dt="2025-08-21T07:20:04.391" v="83" actId="1076"/>
          <ac:grpSpMkLst>
            <pc:docMk/>
            <pc:sldMk cId="1588116071" sldId="443"/>
            <ac:grpSpMk id="58" creationId="{00000000-0000-0000-0000-000000000000}"/>
          </ac:grpSpMkLst>
        </pc:grpChg>
        <pc:grpChg chg="mod">
          <ac:chgData name="Häyry Marjo Lapin hyvinvointialue" userId="d27b276a-e359-4652-8298-3c59a3175941" providerId="ADAL" clId="{C5077DD1-CFBD-4AEC-BD20-D539DA68731B}" dt="2025-08-21T07:19:21.526" v="77" actId="1076"/>
          <ac:grpSpMkLst>
            <pc:docMk/>
            <pc:sldMk cId="1588116071" sldId="443"/>
            <ac:grpSpMk id="61" creationId="{00000000-0000-0000-0000-000000000000}"/>
          </ac:grpSpMkLst>
        </pc:grpChg>
        <pc:grpChg chg="mod">
          <ac:chgData name="Häyry Marjo Lapin hyvinvointialue" userId="d27b276a-e359-4652-8298-3c59a3175941" providerId="ADAL" clId="{C5077DD1-CFBD-4AEC-BD20-D539DA68731B}" dt="2025-08-21T07:20:00.143" v="82" actId="1076"/>
          <ac:grpSpMkLst>
            <pc:docMk/>
            <pc:sldMk cId="1588116071" sldId="443"/>
            <ac:grpSpMk id="64" creationId="{00000000-0000-0000-0000-000000000000}"/>
          </ac:grpSpMkLst>
        </pc:grpChg>
        <pc:grpChg chg="mod">
          <ac:chgData name="Häyry Marjo Lapin hyvinvointialue" userId="d27b276a-e359-4652-8298-3c59a3175941" providerId="ADAL" clId="{C5077DD1-CFBD-4AEC-BD20-D539DA68731B}" dt="2025-08-21T07:19:14.494" v="75" actId="1076"/>
          <ac:grpSpMkLst>
            <pc:docMk/>
            <pc:sldMk cId="1588116071" sldId="443"/>
            <ac:grpSpMk id="67" creationId="{00000000-0000-0000-0000-000000000000}"/>
          </ac:grpSpMkLst>
        </pc:grpChg>
      </pc:sldChg>
      <pc:sldChg chg="modSp mod modClrScheme chgLayout">
        <pc:chgData name="Häyry Marjo Lapin hyvinvointialue" userId="d27b276a-e359-4652-8298-3c59a3175941" providerId="ADAL" clId="{C5077DD1-CFBD-4AEC-BD20-D539DA68731B}" dt="2025-08-21T07:30:33.790" v="187" actId="27636"/>
        <pc:sldMkLst>
          <pc:docMk/>
          <pc:sldMk cId="1080749840" sldId="445"/>
        </pc:sldMkLst>
        <pc:spChg chg="mod ord">
          <ac:chgData name="Häyry Marjo Lapin hyvinvointialue" userId="d27b276a-e359-4652-8298-3c59a3175941" providerId="ADAL" clId="{C5077DD1-CFBD-4AEC-BD20-D539DA68731B}" dt="2025-08-21T07:30:33.667" v="186" actId="700"/>
          <ac:spMkLst>
            <pc:docMk/>
            <pc:sldMk cId="1080749840" sldId="445"/>
            <ac:spMk id="2" creationId="{7578375D-25E1-15A9-B7F5-A7D7ACAE34F3}"/>
          </ac:spMkLst>
        </pc:spChg>
        <pc:spChg chg="mod ord">
          <ac:chgData name="Häyry Marjo Lapin hyvinvointialue" userId="d27b276a-e359-4652-8298-3c59a3175941" providerId="ADAL" clId="{C5077DD1-CFBD-4AEC-BD20-D539DA68731B}" dt="2025-08-21T07:30:33.790" v="187" actId="27636"/>
          <ac:spMkLst>
            <pc:docMk/>
            <pc:sldMk cId="1080749840" sldId="445"/>
            <ac:spMk id="3" creationId="{3356511B-CA42-102C-BFCB-FBE03FF60BBB}"/>
          </ac:spMkLst>
        </pc:spChg>
      </pc:sldChg>
      <pc:sldChg chg="addSp modSp mod modClrScheme chgLayout">
        <pc:chgData name="Häyry Marjo Lapin hyvinvointialue" userId="d27b276a-e359-4652-8298-3c59a3175941" providerId="ADAL" clId="{C5077DD1-CFBD-4AEC-BD20-D539DA68731B}" dt="2025-08-21T07:28:40.770" v="161" actId="27636"/>
        <pc:sldMkLst>
          <pc:docMk/>
          <pc:sldMk cId="3180528768" sldId="446"/>
        </pc:sldMkLst>
        <pc:spChg chg="mod ord">
          <ac:chgData name="Häyry Marjo Lapin hyvinvointialue" userId="d27b276a-e359-4652-8298-3c59a3175941" providerId="ADAL" clId="{C5077DD1-CFBD-4AEC-BD20-D539DA68731B}" dt="2025-08-21T07:28:35.821" v="158" actId="700"/>
          <ac:spMkLst>
            <pc:docMk/>
            <pc:sldMk cId="3180528768" sldId="446"/>
            <ac:spMk id="2" creationId="{7578375D-25E1-15A9-B7F5-A7D7ACAE34F3}"/>
          </ac:spMkLst>
        </pc:spChg>
        <pc:spChg chg="mod ord">
          <ac:chgData name="Häyry Marjo Lapin hyvinvointialue" userId="d27b276a-e359-4652-8298-3c59a3175941" providerId="ADAL" clId="{C5077DD1-CFBD-4AEC-BD20-D539DA68731B}" dt="2025-08-21T07:28:40.770" v="161" actId="27636"/>
          <ac:spMkLst>
            <pc:docMk/>
            <pc:sldMk cId="3180528768" sldId="446"/>
            <ac:spMk id="3" creationId="{3356511B-CA42-102C-BFCB-FBE03FF60BBB}"/>
          </ac:spMkLst>
        </pc:spChg>
        <pc:spChg chg="add mod">
          <ac:chgData name="Häyry Marjo Lapin hyvinvointialue" userId="d27b276a-e359-4652-8298-3c59a3175941" providerId="ADAL" clId="{C5077DD1-CFBD-4AEC-BD20-D539DA68731B}" dt="2025-08-21T07:27:59.172" v="150" actId="1076"/>
          <ac:spMkLst>
            <pc:docMk/>
            <pc:sldMk cId="3180528768" sldId="446"/>
            <ac:spMk id="4" creationId="{9AD816E8-B17E-4839-C1FB-12C5CEFAD0BF}"/>
          </ac:spMkLst>
        </pc:spChg>
      </pc:sldChg>
      <pc:sldChg chg="addSp modSp mod modClrScheme chgLayout">
        <pc:chgData name="Häyry Marjo Lapin hyvinvointialue" userId="d27b276a-e359-4652-8298-3c59a3175941" providerId="ADAL" clId="{C5077DD1-CFBD-4AEC-BD20-D539DA68731B}" dt="2025-08-21T07:33:52.947" v="214" actId="14100"/>
        <pc:sldMkLst>
          <pc:docMk/>
          <pc:sldMk cId="1977326858" sldId="456"/>
        </pc:sldMkLst>
        <pc:spChg chg="mod ord">
          <ac:chgData name="Häyry Marjo Lapin hyvinvointialue" userId="d27b276a-e359-4652-8298-3c59a3175941" providerId="ADAL" clId="{C5077DD1-CFBD-4AEC-BD20-D539DA68731B}" dt="2025-08-21T07:33:35.954" v="210" actId="700"/>
          <ac:spMkLst>
            <pc:docMk/>
            <pc:sldMk cId="1977326858" sldId="456"/>
            <ac:spMk id="2" creationId="{7578375D-25E1-15A9-B7F5-A7D7ACAE34F3}"/>
          </ac:spMkLst>
        </pc:spChg>
        <pc:spChg chg="mod ord">
          <ac:chgData name="Häyry Marjo Lapin hyvinvointialue" userId="d27b276a-e359-4652-8298-3c59a3175941" providerId="ADAL" clId="{C5077DD1-CFBD-4AEC-BD20-D539DA68731B}" dt="2025-08-21T07:33:52.947" v="214" actId="14100"/>
          <ac:spMkLst>
            <pc:docMk/>
            <pc:sldMk cId="1977326858" sldId="456"/>
            <ac:spMk id="3" creationId="{3356511B-CA42-102C-BFCB-FBE03FF60BBB}"/>
          </ac:spMkLst>
        </pc:spChg>
        <pc:spChg chg="add mod">
          <ac:chgData name="Häyry Marjo Lapin hyvinvointialue" userId="d27b276a-e359-4652-8298-3c59a3175941" providerId="ADAL" clId="{C5077DD1-CFBD-4AEC-BD20-D539DA68731B}" dt="2025-08-21T07:33:29.779" v="208" actId="1076"/>
          <ac:spMkLst>
            <pc:docMk/>
            <pc:sldMk cId="1977326858" sldId="456"/>
            <ac:spMk id="5" creationId="{B5B5C423-34DE-E968-5AB0-05F2E500952F}"/>
          </ac:spMkLst>
        </pc:spChg>
      </pc:sldChg>
      <pc:sldChg chg="del">
        <pc:chgData name="Häyry Marjo Lapin hyvinvointialue" userId="d27b276a-e359-4652-8298-3c59a3175941" providerId="ADAL" clId="{C5077DD1-CFBD-4AEC-BD20-D539DA68731B}" dt="2025-08-21T07:15:34.591" v="51" actId="47"/>
        <pc:sldMkLst>
          <pc:docMk/>
          <pc:sldMk cId="2453830900" sldId="457"/>
        </pc:sldMkLst>
      </pc:sldChg>
      <pc:sldChg chg="del">
        <pc:chgData name="Häyry Marjo Lapin hyvinvointialue" userId="d27b276a-e359-4652-8298-3c59a3175941" providerId="ADAL" clId="{C5077DD1-CFBD-4AEC-BD20-D539DA68731B}" dt="2025-08-21T07:13:29.691" v="39" actId="47"/>
        <pc:sldMkLst>
          <pc:docMk/>
          <pc:sldMk cId="898992768" sldId="459"/>
        </pc:sldMkLst>
      </pc:sldChg>
      <pc:sldChg chg="ord">
        <pc:chgData name="Häyry Marjo Lapin hyvinvointialue" userId="d27b276a-e359-4652-8298-3c59a3175941" providerId="ADAL" clId="{C5077DD1-CFBD-4AEC-BD20-D539DA68731B}" dt="2025-08-21T07:17:08.502" v="61"/>
        <pc:sldMkLst>
          <pc:docMk/>
          <pc:sldMk cId="664962878" sldId="461"/>
        </pc:sldMkLst>
      </pc:sldChg>
      <pc:sldChg chg="addSp delSp modSp mod modClrScheme chgLayout">
        <pc:chgData name="Häyry Marjo Lapin hyvinvointialue" userId="d27b276a-e359-4652-8298-3c59a3175941" providerId="ADAL" clId="{C5077DD1-CFBD-4AEC-BD20-D539DA68731B}" dt="2025-08-21T07:32:33.874" v="200" actId="478"/>
        <pc:sldMkLst>
          <pc:docMk/>
          <pc:sldMk cId="483879663" sldId="465"/>
        </pc:sldMkLst>
        <pc:spChg chg="add del mod ord">
          <ac:chgData name="Häyry Marjo Lapin hyvinvointialue" userId="d27b276a-e359-4652-8298-3c59a3175941" providerId="ADAL" clId="{C5077DD1-CFBD-4AEC-BD20-D539DA68731B}" dt="2025-08-21T07:32:33.874" v="200" actId="478"/>
          <ac:spMkLst>
            <pc:docMk/>
            <pc:sldMk cId="483879663" sldId="465"/>
            <ac:spMk id="2" creationId="{0163422A-AA3A-C94D-45CF-CB03156DFE47}"/>
          </ac:spMkLst>
        </pc:spChg>
        <pc:spChg chg="mod ord">
          <ac:chgData name="Häyry Marjo Lapin hyvinvointialue" userId="d27b276a-e359-4652-8298-3c59a3175941" providerId="ADAL" clId="{C5077DD1-CFBD-4AEC-BD20-D539DA68731B}" dt="2025-08-21T07:32:28.839" v="199" actId="700"/>
          <ac:spMkLst>
            <pc:docMk/>
            <pc:sldMk cId="483879663" sldId="465"/>
            <ac:spMk id="10" creationId="{EF1AC978-CD9A-280C-3216-1AEE2031F746}"/>
          </ac:spMkLst>
        </pc:spChg>
      </pc:sldChg>
      <pc:sldChg chg="addSp delSp modSp mod modClrScheme chgLayout">
        <pc:chgData name="Häyry Marjo Lapin hyvinvointialue" userId="d27b276a-e359-4652-8298-3c59a3175941" providerId="ADAL" clId="{C5077DD1-CFBD-4AEC-BD20-D539DA68731B}" dt="2025-08-21T07:30:27.571" v="185" actId="1076"/>
        <pc:sldMkLst>
          <pc:docMk/>
          <pc:sldMk cId="958843933" sldId="467"/>
        </pc:sldMkLst>
        <pc:spChg chg="add del mod ord">
          <ac:chgData name="Häyry Marjo Lapin hyvinvointialue" userId="d27b276a-e359-4652-8298-3c59a3175941" providerId="ADAL" clId="{C5077DD1-CFBD-4AEC-BD20-D539DA68731B}" dt="2025-08-21T07:30:21.059" v="184" actId="478"/>
          <ac:spMkLst>
            <pc:docMk/>
            <pc:sldMk cId="958843933" sldId="467"/>
            <ac:spMk id="2" creationId="{0F68AFBF-4F82-47A3-A7E6-ACAD552961EA}"/>
          </ac:spMkLst>
        </pc:spChg>
        <pc:spChg chg="mod ord">
          <ac:chgData name="Häyry Marjo Lapin hyvinvointialue" userId="d27b276a-e359-4652-8298-3c59a3175941" providerId="ADAL" clId="{C5077DD1-CFBD-4AEC-BD20-D539DA68731B}" dt="2025-08-21T07:30:27.571" v="185" actId="1076"/>
          <ac:spMkLst>
            <pc:docMk/>
            <pc:sldMk cId="958843933" sldId="467"/>
            <ac:spMk id="10" creationId="{2F793964-0D0D-AEA0-5AD2-1ED8EAC41F17}"/>
          </ac:spMkLst>
        </pc:spChg>
      </pc:sldChg>
      <pc:sldChg chg="add">
        <pc:chgData name="Häyry Marjo Lapin hyvinvointialue" userId="d27b276a-e359-4652-8298-3c59a3175941" providerId="ADAL" clId="{C5077DD1-CFBD-4AEC-BD20-D539DA68731B}" dt="2025-08-21T07:21:11.677" v="88"/>
        <pc:sldMkLst>
          <pc:docMk/>
          <pc:sldMk cId="1535453523" sldId="471"/>
        </pc:sldMkLst>
      </pc:sldChg>
      <pc:sldChg chg="add">
        <pc:chgData name="Häyry Marjo Lapin hyvinvointialue" userId="d27b276a-e359-4652-8298-3c59a3175941" providerId="ADAL" clId="{C5077DD1-CFBD-4AEC-BD20-D539DA68731B}" dt="2025-08-21T07:21:11.677" v="88"/>
        <pc:sldMkLst>
          <pc:docMk/>
          <pc:sldMk cId="4211850276" sldId="472"/>
        </pc:sldMkLst>
      </pc:sldChg>
      <pc:sldChg chg="del">
        <pc:chgData name="Häyry Marjo Lapin hyvinvointialue" userId="d27b276a-e359-4652-8298-3c59a3175941" providerId="ADAL" clId="{C5077DD1-CFBD-4AEC-BD20-D539DA68731B}" dt="2025-08-21T07:21:38.378" v="91" actId="47"/>
        <pc:sldMkLst>
          <pc:docMk/>
          <pc:sldMk cId="2976958365" sldId="473"/>
        </pc:sldMkLst>
      </pc:sldChg>
      <pc:sldChg chg="del">
        <pc:chgData name="Häyry Marjo Lapin hyvinvointialue" userId="d27b276a-e359-4652-8298-3c59a3175941" providerId="ADAL" clId="{C5077DD1-CFBD-4AEC-BD20-D539DA68731B}" dt="2025-08-21T07:24:32.399" v="111" actId="47"/>
        <pc:sldMkLst>
          <pc:docMk/>
          <pc:sldMk cId="3918814702" sldId="474"/>
        </pc:sldMkLst>
      </pc:sldChg>
      <pc:sldChg chg="addSp modSp">
        <pc:chgData name="Häyry Marjo Lapin hyvinvointialue" userId="d27b276a-e359-4652-8298-3c59a3175941" providerId="ADAL" clId="{C5077DD1-CFBD-4AEC-BD20-D539DA68731B}" dt="2025-08-21T07:24:44.074" v="112"/>
        <pc:sldMkLst>
          <pc:docMk/>
          <pc:sldMk cId="3048803279" sldId="475"/>
        </pc:sldMkLst>
        <pc:spChg chg="add mod">
          <ac:chgData name="Häyry Marjo Lapin hyvinvointialue" userId="d27b276a-e359-4652-8298-3c59a3175941" providerId="ADAL" clId="{C5077DD1-CFBD-4AEC-BD20-D539DA68731B}" dt="2025-08-21T07:24:44.074" v="112"/>
          <ac:spMkLst>
            <pc:docMk/>
            <pc:sldMk cId="3048803279" sldId="475"/>
            <ac:spMk id="5" creationId="{7E3CF2A3-9E60-AED1-5194-A0C53DD9903E}"/>
          </ac:spMkLst>
        </pc:spChg>
      </pc:sldChg>
      <pc:sldChg chg="addSp modSp mod modClrScheme chgLayout">
        <pc:chgData name="Häyry Marjo Lapin hyvinvointialue" userId="d27b276a-e359-4652-8298-3c59a3175941" providerId="ADAL" clId="{C5077DD1-CFBD-4AEC-BD20-D539DA68731B}" dt="2025-08-21T07:24:59.167" v="116" actId="27636"/>
        <pc:sldMkLst>
          <pc:docMk/>
          <pc:sldMk cId="2516862015" sldId="476"/>
        </pc:sldMkLst>
        <pc:spChg chg="mod ord">
          <ac:chgData name="Häyry Marjo Lapin hyvinvointialue" userId="d27b276a-e359-4652-8298-3c59a3175941" providerId="ADAL" clId="{C5077DD1-CFBD-4AEC-BD20-D539DA68731B}" dt="2025-08-21T07:24:59.167" v="116" actId="27636"/>
          <ac:spMkLst>
            <pc:docMk/>
            <pc:sldMk cId="2516862015" sldId="476"/>
            <ac:spMk id="2" creationId="{AF5582B1-7694-7D6B-399D-6803B90992F8}"/>
          </ac:spMkLst>
        </pc:spChg>
        <pc:spChg chg="mod ord">
          <ac:chgData name="Häyry Marjo Lapin hyvinvointialue" userId="d27b276a-e359-4652-8298-3c59a3175941" providerId="ADAL" clId="{C5077DD1-CFBD-4AEC-BD20-D539DA68731B}" dt="2025-08-21T07:24:59.065" v="115" actId="700"/>
          <ac:spMkLst>
            <pc:docMk/>
            <pc:sldMk cId="2516862015" sldId="476"/>
            <ac:spMk id="3" creationId="{C5886776-D16B-1E5F-56E4-E7CC65109EA5}"/>
          </ac:spMkLst>
        </pc:spChg>
        <pc:spChg chg="add mod">
          <ac:chgData name="Häyry Marjo Lapin hyvinvointialue" userId="d27b276a-e359-4652-8298-3c59a3175941" providerId="ADAL" clId="{C5077DD1-CFBD-4AEC-BD20-D539DA68731B}" dt="2025-08-21T07:24:49.331" v="113"/>
          <ac:spMkLst>
            <pc:docMk/>
            <pc:sldMk cId="2516862015" sldId="476"/>
            <ac:spMk id="4" creationId="{EDC58C97-A0DE-2C14-9CA2-EDBA63D7F5B8}"/>
          </ac:spMkLst>
        </pc:spChg>
      </pc:sldChg>
      <pc:sldChg chg="addSp modSp">
        <pc:chgData name="Häyry Marjo Lapin hyvinvointialue" userId="d27b276a-e359-4652-8298-3c59a3175941" providerId="ADAL" clId="{C5077DD1-CFBD-4AEC-BD20-D539DA68731B}" dt="2025-08-21T07:24:52.769" v="114"/>
        <pc:sldMkLst>
          <pc:docMk/>
          <pc:sldMk cId="477997668" sldId="478"/>
        </pc:sldMkLst>
        <pc:spChg chg="add mod">
          <ac:chgData name="Häyry Marjo Lapin hyvinvointialue" userId="d27b276a-e359-4652-8298-3c59a3175941" providerId="ADAL" clId="{C5077DD1-CFBD-4AEC-BD20-D539DA68731B}" dt="2025-08-21T07:24:52.769" v="114"/>
          <ac:spMkLst>
            <pc:docMk/>
            <pc:sldMk cId="477997668" sldId="478"/>
            <ac:spMk id="5" creationId="{FAFEB088-AA62-1163-AEC1-D4CEB75EA77D}"/>
          </ac:spMkLst>
        </pc:spChg>
      </pc:sldChg>
      <pc:sldChg chg="modSp mod modClrScheme chgLayout">
        <pc:chgData name="Häyry Marjo Lapin hyvinvointialue" userId="d27b276a-e359-4652-8298-3c59a3175941" providerId="ADAL" clId="{C5077DD1-CFBD-4AEC-BD20-D539DA68731B}" dt="2025-08-21T07:25:15.495" v="118" actId="27636"/>
        <pc:sldMkLst>
          <pc:docMk/>
          <pc:sldMk cId="3813915738" sldId="481"/>
        </pc:sldMkLst>
        <pc:spChg chg="mod ord">
          <ac:chgData name="Häyry Marjo Lapin hyvinvointialue" userId="d27b276a-e359-4652-8298-3c59a3175941" providerId="ADAL" clId="{C5077DD1-CFBD-4AEC-BD20-D539DA68731B}" dt="2025-08-21T07:25:15.394" v="117" actId="700"/>
          <ac:spMkLst>
            <pc:docMk/>
            <pc:sldMk cId="3813915738" sldId="481"/>
            <ac:spMk id="3" creationId="{65B7773C-145A-5EBF-9F4C-A90A947409E7}"/>
          </ac:spMkLst>
        </pc:spChg>
        <pc:spChg chg="mod ord">
          <ac:chgData name="Häyry Marjo Lapin hyvinvointialue" userId="d27b276a-e359-4652-8298-3c59a3175941" providerId="ADAL" clId="{C5077DD1-CFBD-4AEC-BD20-D539DA68731B}" dt="2025-08-21T07:25:15.495" v="118" actId="27636"/>
          <ac:spMkLst>
            <pc:docMk/>
            <pc:sldMk cId="3813915738" sldId="481"/>
            <ac:spMk id="7" creationId="{9B65F5C2-7B2A-B0EF-0572-51482AD17D99}"/>
          </ac:spMkLst>
        </pc:spChg>
      </pc:sldChg>
      <pc:sldChg chg="addSp delSp modSp mod modClrScheme chgLayout">
        <pc:chgData name="Häyry Marjo Lapin hyvinvointialue" userId="d27b276a-e359-4652-8298-3c59a3175941" providerId="ADAL" clId="{C5077DD1-CFBD-4AEC-BD20-D539DA68731B}" dt="2025-08-21T07:20:43.599" v="87" actId="1076"/>
        <pc:sldMkLst>
          <pc:docMk/>
          <pc:sldMk cId="2828579137" sldId="483"/>
        </pc:sldMkLst>
        <pc:spChg chg="mod ord">
          <ac:chgData name="Häyry Marjo Lapin hyvinvointialue" userId="d27b276a-e359-4652-8298-3c59a3175941" providerId="ADAL" clId="{C5077DD1-CFBD-4AEC-BD20-D539DA68731B}" dt="2025-08-21T07:20:43.599" v="87" actId="1076"/>
          <ac:spMkLst>
            <pc:docMk/>
            <pc:sldMk cId="2828579137" sldId="483"/>
            <ac:spMk id="2" creationId="{C0A33F49-FF95-C667-04ED-1B47DE54618B}"/>
          </ac:spMkLst>
        </pc:spChg>
        <pc:spChg chg="add del mod ord">
          <ac:chgData name="Häyry Marjo Lapin hyvinvointialue" userId="d27b276a-e359-4652-8298-3c59a3175941" providerId="ADAL" clId="{C5077DD1-CFBD-4AEC-BD20-D539DA68731B}" dt="2025-08-21T07:20:31.377" v="86" actId="700"/>
          <ac:spMkLst>
            <pc:docMk/>
            <pc:sldMk cId="2828579137" sldId="483"/>
            <ac:spMk id="15" creationId="{65DC7E6D-6F97-26B6-49AB-AB24B3056199}"/>
          </ac:spMkLst>
        </pc:spChg>
      </pc:sldChg>
      <pc:sldChg chg="addSp delSp modSp mod modClrScheme chgLayout">
        <pc:chgData name="Häyry Marjo Lapin hyvinvointialue" userId="d27b276a-e359-4652-8298-3c59a3175941" providerId="ADAL" clId="{C5077DD1-CFBD-4AEC-BD20-D539DA68731B}" dt="2025-08-21T07:25:35.330" v="125" actId="1076"/>
        <pc:sldMkLst>
          <pc:docMk/>
          <pc:sldMk cId="238805797" sldId="484"/>
        </pc:sldMkLst>
        <pc:spChg chg="add del mod ord">
          <ac:chgData name="Häyry Marjo Lapin hyvinvointialue" userId="d27b276a-e359-4652-8298-3c59a3175941" providerId="ADAL" clId="{C5077DD1-CFBD-4AEC-BD20-D539DA68731B}" dt="2025-08-21T07:25:26.483" v="121" actId="478"/>
          <ac:spMkLst>
            <pc:docMk/>
            <pc:sldMk cId="238805797" sldId="484"/>
            <ac:spMk id="2" creationId="{3312249B-94DF-C410-3223-1234A8CFC85A}"/>
          </ac:spMkLst>
        </pc:spChg>
        <pc:spChg chg="mod ord">
          <ac:chgData name="Häyry Marjo Lapin hyvinvointialue" userId="d27b276a-e359-4652-8298-3c59a3175941" providerId="ADAL" clId="{C5077DD1-CFBD-4AEC-BD20-D539DA68731B}" dt="2025-08-21T07:25:35.330" v="125" actId="1076"/>
          <ac:spMkLst>
            <pc:docMk/>
            <pc:sldMk cId="238805797" sldId="484"/>
            <ac:spMk id="7" creationId="{24167FC7-DEA3-2D84-E86B-9203A7041113}"/>
          </ac:spMkLst>
        </pc:spChg>
      </pc:sldChg>
      <pc:sldChg chg="addSp modSp mod modClrScheme chgLayout">
        <pc:chgData name="Häyry Marjo Lapin hyvinvointialue" userId="d27b276a-e359-4652-8298-3c59a3175941" providerId="ADAL" clId="{C5077DD1-CFBD-4AEC-BD20-D539DA68731B}" dt="2025-08-21T07:28:54.715" v="167" actId="27636"/>
        <pc:sldMkLst>
          <pc:docMk/>
          <pc:sldMk cId="1030315299" sldId="486"/>
        </pc:sldMkLst>
        <pc:spChg chg="mod ord">
          <ac:chgData name="Häyry Marjo Lapin hyvinvointialue" userId="d27b276a-e359-4652-8298-3c59a3175941" providerId="ADAL" clId="{C5077DD1-CFBD-4AEC-BD20-D539DA68731B}" dt="2025-08-21T07:28:47.846" v="164" actId="27636"/>
          <ac:spMkLst>
            <pc:docMk/>
            <pc:sldMk cId="1030315299" sldId="486"/>
            <ac:spMk id="2" creationId="{95FD7588-01FA-7B88-4665-DF8269C82A56}"/>
          </ac:spMkLst>
        </pc:spChg>
        <pc:spChg chg="mod ord">
          <ac:chgData name="Häyry Marjo Lapin hyvinvointialue" userId="d27b276a-e359-4652-8298-3c59a3175941" providerId="ADAL" clId="{C5077DD1-CFBD-4AEC-BD20-D539DA68731B}" dt="2025-08-21T07:28:54.715" v="167" actId="27636"/>
          <ac:spMkLst>
            <pc:docMk/>
            <pc:sldMk cId="1030315299" sldId="486"/>
            <ac:spMk id="3" creationId="{5BFADBDB-8DFE-F56A-39B6-F8BBCA47B06D}"/>
          </ac:spMkLst>
        </pc:spChg>
        <pc:spChg chg="add mod">
          <ac:chgData name="Häyry Marjo Lapin hyvinvointialue" userId="d27b276a-e359-4652-8298-3c59a3175941" providerId="ADAL" clId="{C5077DD1-CFBD-4AEC-BD20-D539DA68731B}" dt="2025-08-21T07:28:12.439" v="153"/>
          <ac:spMkLst>
            <pc:docMk/>
            <pc:sldMk cId="1030315299" sldId="486"/>
            <ac:spMk id="6" creationId="{14D648A2-A7AD-79BB-C65A-85E019318FC6}"/>
          </ac:spMkLst>
        </pc:spChg>
      </pc:sldChg>
      <pc:sldChg chg="addSp modSp mod modClrScheme chgLayout">
        <pc:chgData name="Häyry Marjo Lapin hyvinvointialue" userId="d27b276a-e359-4652-8298-3c59a3175941" providerId="ADAL" clId="{C5077DD1-CFBD-4AEC-BD20-D539DA68731B}" dt="2025-08-21T07:29:37.489" v="175" actId="700"/>
        <pc:sldMkLst>
          <pc:docMk/>
          <pc:sldMk cId="2138280321" sldId="487"/>
        </pc:sldMkLst>
        <pc:spChg chg="mod ord">
          <ac:chgData name="Häyry Marjo Lapin hyvinvointialue" userId="d27b276a-e359-4652-8298-3c59a3175941" providerId="ADAL" clId="{C5077DD1-CFBD-4AEC-BD20-D539DA68731B}" dt="2025-08-21T07:29:37.489" v="175" actId="700"/>
          <ac:spMkLst>
            <pc:docMk/>
            <pc:sldMk cId="2138280321" sldId="487"/>
            <ac:spMk id="2" creationId="{AC55BA77-A80D-CC7B-2B78-7B5A48AD080A}"/>
          </ac:spMkLst>
        </pc:spChg>
        <pc:spChg chg="mod ord">
          <ac:chgData name="Häyry Marjo Lapin hyvinvointialue" userId="d27b276a-e359-4652-8298-3c59a3175941" providerId="ADAL" clId="{C5077DD1-CFBD-4AEC-BD20-D539DA68731B}" dt="2025-08-21T07:29:37.489" v="175" actId="700"/>
          <ac:spMkLst>
            <pc:docMk/>
            <pc:sldMk cId="2138280321" sldId="487"/>
            <ac:spMk id="3" creationId="{7ACCA6E3-9EDA-B3E1-AEA1-CDEA78644B30}"/>
          </ac:spMkLst>
        </pc:spChg>
        <pc:spChg chg="add mod">
          <ac:chgData name="Häyry Marjo Lapin hyvinvointialue" userId="d27b276a-e359-4652-8298-3c59a3175941" providerId="ADAL" clId="{C5077DD1-CFBD-4AEC-BD20-D539DA68731B}" dt="2025-08-21T07:29:21.364" v="173"/>
          <ac:spMkLst>
            <pc:docMk/>
            <pc:sldMk cId="2138280321" sldId="487"/>
            <ac:spMk id="5" creationId="{13AECD17-49A6-322B-201C-DA89EFD56DC1}"/>
          </ac:spMkLst>
        </pc:spChg>
      </pc:sldChg>
      <pc:sldChg chg="add">
        <pc:chgData name="Häyry Marjo Lapin hyvinvointialue" userId="d27b276a-e359-4652-8298-3c59a3175941" providerId="ADAL" clId="{C5077DD1-CFBD-4AEC-BD20-D539DA68731B}" dt="2025-08-21T07:03:28.733" v="0"/>
        <pc:sldMkLst>
          <pc:docMk/>
          <pc:sldMk cId="2999570486" sldId="488"/>
        </pc:sldMkLst>
      </pc:sldChg>
      <pc:sldChg chg="addSp modSp mod">
        <pc:chgData name="Häyry Marjo Lapin hyvinvointialue" userId="d27b276a-e359-4652-8298-3c59a3175941" providerId="ADAL" clId="{C5077DD1-CFBD-4AEC-BD20-D539DA68731B}" dt="2025-08-21T07:33:20.914" v="206" actId="1076"/>
        <pc:sldMkLst>
          <pc:docMk/>
          <pc:sldMk cId="114100528" sldId="490"/>
        </pc:sldMkLst>
        <pc:spChg chg="add mod">
          <ac:chgData name="Häyry Marjo Lapin hyvinvointialue" userId="d27b276a-e359-4652-8298-3c59a3175941" providerId="ADAL" clId="{C5077DD1-CFBD-4AEC-BD20-D539DA68731B}" dt="2025-08-21T07:33:20.914" v="206" actId="1076"/>
          <ac:spMkLst>
            <pc:docMk/>
            <pc:sldMk cId="114100528" sldId="490"/>
            <ac:spMk id="4" creationId="{F2726441-369E-E0B3-EDB2-6D932DD75346}"/>
          </ac:spMkLst>
        </pc:spChg>
        <pc:picChg chg="mod">
          <ac:chgData name="Häyry Marjo Lapin hyvinvointialue" userId="d27b276a-e359-4652-8298-3c59a3175941" providerId="ADAL" clId="{C5077DD1-CFBD-4AEC-BD20-D539DA68731B}" dt="2025-08-21T07:32:50.936" v="203" actId="1076"/>
          <ac:picMkLst>
            <pc:docMk/>
            <pc:sldMk cId="114100528" sldId="490"/>
            <ac:picMk id="5" creationId="{00000000-0000-0000-0000-000000000000}"/>
          </ac:picMkLst>
        </pc:picChg>
        <pc:picChg chg="mod">
          <ac:chgData name="Häyry Marjo Lapin hyvinvointialue" userId="d27b276a-e359-4652-8298-3c59a3175941" providerId="ADAL" clId="{C5077DD1-CFBD-4AEC-BD20-D539DA68731B}" dt="2025-08-21T07:32:55.168" v="204" actId="1076"/>
          <ac:picMkLst>
            <pc:docMk/>
            <pc:sldMk cId="114100528" sldId="490"/>
            <ac:picMk id="6" creationId="{00000000-0000-0000-0000-000000000000}"/>
          </ac:picMkLst>
        </pc:picChg>
      </pc:sldChg>
      <pc:sldChg chg="add">
        <pc:chgData name="Häyry Marjo Lapin hyvinvointialue" userId="d27b276a-e359-4652-8298-3c59a3175941" providerId="ADAL" clId="{C5077DD1-CFBD-4AEC-BD20-D539DA68731B}" dt="2025-08-21T07:14:16.093" v="41"/>
        <pc:sldMkLst>
          <pc:docMk/>
          <pc:sldMk cId="26067575" sldId="491"/>
        </pc:sldMkLst>
      </pc:sldChg>
      <pc:sldChg chg="addSp modSp mod modClrScheme chgLayout">
        <pc:chgData name="Häyry Marjo Lapin hyvinvointialue" userId="d27b276a-e359-4652-8298-3c59a3175941" providerId="ADAL" clId="{C5077DD1-CFBD-4AEC-BD20-D539DA68731B}" dt="2025-08-21T07:29:05.137" v="169" actId="14100"/>
        <pc:sldMkLst>
          <pc:docMk/>
          <pc:sldMk cId="3346982650" sldId="492"/>
        </pc:sldMkLst>
        <pc:spChg chg="mod ord">
          <ac:chgData name="Häyry Marjo Lapin hyvinvointialue" userId="d27b276a-e359-4652-8298-3c59a3175941" providerId="ADAL" clId="{C5077DD1-CFBD-4AEC-BD20-D539DA68731B}" dt="2025-08-21T07:29:01.335" v="168" actId="700"/>
          <ac:spMkLst>
            <pc:docMk/>
            <pc:sldMk cId="3346982650" sldId="492"/>
            <ac:spMk id="2" creationId="{95FD7588-01FA-7B88-4665-DF8269C82A56}"/>
          </ac:spMkLst>
        </pc:spChg>
        <pc:spChg chg="mod ord">
          <ac:chgData name="Häyry Marjo Lapin hyvinvointialue" userId="d27b276a-e359-4652-8298-3c59a3175941" providerId="ADAL" clId="{C5077DD1-CFBD-4AEC-BD20-D539DA68731B}" dt="2025-08-21T07:29:05.137" v="169" actId="14100"/>
          <ac:spMkLst>
            <pc:docMk/>
            <pc:sldMk cId="3346982650" sldId="492"/>
            <ac:spMk id="3" creationId="{5BFADBDB-8DFE-F56A-39B6-F8BBCA47B06D}"/>
          </ac:spMkLst>
        </pc:spChg>
        <pc:spChg chg="add mod">
          <ac:chgData name="Häyry Marjo Lapin hyvinvointialue" userId="d27b276a-e359-4652-8298-3c59a3175941" providerId="ADAL" clId="{C5077DD1-CFBD-4AEC-BD20-D539DA68731B}" dt="2025-08-21T07:28:14.775" v="154"/>
          <ac:spMkLst>
            <pc:docMk/>
            <pc:sldMk cId="3346982650" sldId="492"/>
            <ac:spMk id="4" creationId="{36909CA8-B04F-EB9D-C2F8-113BFBAA0893}"/>
          </ac:spMkLst>
        </pc:spChg>
      </pc:sldChg>
      <pc:sldChg chg="addSp modSp mod modClrScheme chgLayout">
        <pc:chgData name="Häyry Marjo Lapin hyvinvointialue" userId="d27b276a-e359-4652-8298-3c59a3175941" providerId="ADAL" clId="{C5077DD1-CFBD-4AEC-BD20-D539DA68731B}" dt="2025-08-21T07:29:46.202" v="178" actId="14100"/>
        <pc:sldMkLst>
          <pc:docMk/>
          <pc:sldMk cId="1598821498" sldId="493"/>
        </pc:sldMkLst>
        <pc:spChg chg="mod ord">
          <ac:chgData name="Häyry Marjo Lapin hyvinvointialue" userId="d27b276a-e359-4652-8298-3c59a3175941" providerId="ADAL" clId="{C5077DD1-CFBD-4AEC-BD20-D539DA68731B}" dt="2025-08-21T07:29:41.635" v="177" actId="27636"/>
          <ac:spMkLst>
            <pc:docMk/>
            <pc:sldMk cId="1598821498" sldId="493"/>
            <ac:spMk id="2" creationId="{AC55BA77-A80D-CC7B-2B78-7B5A48AD080A}"/>
          </ac:spMkLst>
        </pc:spChg>
        <pc:spChg chg="mod ord">
          <ac:chgData name="Häyry Marjo Lapin hyvinvointialue" userId="d27b276a-e359-4652-8298-3c59a3175941" providerId="ADAL" clId="{C5077DD1-CFBD-4AEC-BD20-D539DA68731B}" dt="2025-08-21T07:29:46.202" v="178" actId="14100"/>
          <ac:spMkLst>
            <pc:docMk/>
            <pc:sldMk cId="1598821498" sldId="493"/>
            <ac:spMk id="3" creationId="{7ACCA6E3-9EDA-B3E1-AEA1-CDEA78644B30}"/>
          </ac:spMkLst>
        </pc:spChg>
        <pc:spChg chg="add mod">
          <ac:chgData name="Häyry Marjo Lapin hyvinvointialue" userId="d27b276a-e359-4652-8298-3c59a3175941" providerId="ADAL" clId="{C5077DD1-CFBD-4AEC-BD20-D539DA68731B}" dt="2025-08-21T07:29:26.346" v="174"/>
          <ac:spMkLst>
            <pc:docMk/>
            <pc:sldMk cId="1598821498" sldId="493"/>
            <ac:spMk id="4" creationId="{94F58FC5-4063-A545-9C95-1AFB05EAB4ED}"/>
          </ac:spMkLst>
        </pc:spChg>
      </pc:sldChg>
      <pc:sldChg chg="modSp mod modClrScheme chgLayout">
        <pc:chgData name="Häyry Marjo Lapin hyvinvointialue" userId="d27b276a-e359-4652-8298-3c59a3175941" providerId="ADAL" clId="{C5077DD1-CFBD-4AEC-BD20-D539DA68731B}" dt="2025-08-21T07:30:07.090" v="181" actId="1076"/>
        <pc:sldMkLst>
          <pc:docMk/>
          <pc:sldMk cId="695782246" sldId="494"/>
        </pc:sldMkLst>
        <pc:spChg chg="mod ord">
          <ac:chgData name="Häyry Marjo Lapin hyvinvointialue" userId="d27b276a-e359-4652-8298-3c59a3175941" providerId="ADAL" clId="{C5077DD1-CFBD-4AEC-BD20-D539DA68731B}" dt="2025-08-21T07:29:55.916" v="179" actId="700"/>
          <ac:spMkLst>
            <pc:docMk/>
            <pc:sldMk cId="695782246" sldId="494"/>
            <ac:spMk id="2" creationId="{AC55BA77-A80D-CC7B-2B78-7B5A48AD080A}"/>
          </ac:spMkLst>
        </pc:spChg>
        <pc:spChg chg="mod ord">
          <ac:chgData name="Häyry Marjo Lapin hyvinvointialue" userId="d27b276a-e359-4652-8298-3c59a3175941" providerId="ADAL" clId="{C5077DD1-CFBD-4AEC-BD20-D539DA68731B}" dt="2025-08-21T07:30:00.834" v="180" actId="14100"/>
          <ac:spMkLst>
            <pc:docMk/>
            <pc:sldMk cId="695782246" sldId="494"/>
            <ac:spMk id="3" creationId="{7ACCA6E3-9EDA-B3E1-AEA1-CDEA78644B30}"/>
          </ac:spMkLst>
        </pc:spChg>
        <pc:picChg chg="mod">
          <ac:chgData name="Häyry Marjo Lapin hyvinvointialue" userId="d27b276a-e359-4652-8298-3c59a3175941" providerId="ADAL" clId="{C5077DD1-CFBD-4AEC-BD20-D539DA68731B}" dt="2025-08-21T07:30:07.090" v="181" actId="1076"/>
          <ac:picMkLst>
            <pc:docMk/>
            <pc:sldMk cId="695782246" sldId="494"/>
            <ac:picMk id="4" creationId="{00000000-0000-0000-0000-000000000000}"/>
          </ac:picMkLst>
        </pc:picChg>
      </pc:sldChg>
      <pc:sldChg chg="modSp mod modClrScheme chgLayout">
        <pc:chgData name="Häyry Marjo Lapin hyvinvointialue" userId="d27b276a-e359-4652-8298-3c59a3175941" providerId="ADAL" clId="{C5077DD1-CFBD-4AEC-BD20-D539DA68731B}" dt="2025-08-21T07:32:39.576" v="202" actId="27636"/>
        <pc:sldMkLst>
          <pc:docMk/>
          <pc:sldMk cId="1789386942" sldId="495"/>
        </pc:sldMkLst>
        <pc:spChg chg="mod ord">
          <ac:chgData name="Häyry Marjo Lapin hyvinvointialue" userId="d27b276a-e359-4652-8298-3c59a3175941" providerId="ADAL" clId="{C5077DD1-CFBD-4AEC-BD20-D539DA68731B}" dt="2025-08-21T07:32:39.452" v="201" actId="700"/>
          <ac:spMkLst>
            <pc:docMk/>
            <pc:sldMk cId="1789386942" sldId="495"/>
            <ac:spMk id="2" creationId="{AD75E5C4-F26B-177A-13D4-A7EAF9E8069C}"/>
          </ac:spMkLst>
        </pc:spChg>
        <pc:spChg chg="mod ord">
          <ac:chgData name="Häyry Marjo Lapin hyvinvointialue" userId="d27b276a-e359-4652-8298-3c59a3175941" providerId="ADAL" clId="{C5077DD1-CFBD-4AEC-BD20-D539DA68731B}" dt="2025-08-21T07:32:39.576" v="202" actId="27636"/>
          <ac:spMkLst>
            <pc:docMk/>
            <pc:sldMk cId="1789386942" sldId="495"/>
            <ac:spMk id="3" creationId="{98F3E319-29C9-64CA-F3CC-76DEF1CEC102}"/>
          </ac:spMkLst>
        </pc:spChg>
      </pc:sldChg>
      <pc:sldChg chg="add">
        <pc:chgData name="Häyry Marjo Lapin hyvinvointialue" userId="d27b276a-e359-4652-8298-3c59a3175941" providerId="ADAL" clId="{C5077DD1-CFBD-4AEC-BD20-D539DA68731B}" dt="2025-08-21T07:04:02.699" v="5"/>
        <pc:sldMkLst>
          <pc:docMk/>
          <pc:sldMk cId="3565551902" sldId="496"/>
        </pc:sldMkLst>
      </pc:sldChg>
      <pc:sldChg chg="add">
        <pc:chgData name="Häyry Marjo Lapin hyvinvointialue" userId="d27b276a-e359-4652-8298-3c59a3175941" providerId="ADAL" clId="{C5077DD1-CFBD-4AEC-BD20-D539DA68731B}" dt="2025-08-21T07:04:37.179" v="7"/>
        <pc:sldMkLst>
          <pc:docMk/>
          <pc:sldMk cId="1874973806" sldId="497"/>
        </pc:sldMkLst>
      </pc:sldChg>
      <pc:sldChg chg="add">
        <pc:chgData name="Häyry Marjo Lapin hyvinvointialue" userId="d27b276a-e359-4652-8298-3c59a3175941" providerId="ADAL" clId="{C5077DD1-CFBD-4AEC-BD20-D539DA68731B}" dt="2025-08-21T07:04:37.179" v="7"/>
        <pc:sldMkLst>
          <pc:docMk/>
          <pc:sldMk cId="4254252606" sldId="498"/>
        </pc:sldMkLst>
      </pc:sldChg>
      <pc:sldChg chg="add">
        <pc:chgData name="Häyry Marjo Lapin hyvinvointialue" userId="d27b276a-e359-4652-8298-3c59a3175941" providerId="ADAL" clId="{C5077DD1-CFBD-4AEC-BD20-D539DA68731B}" dt="2025-08-21T07:04:37.179" v="7"/>
        <pc:sldMkLst>
          <pc:docMk/>
          <pc:sldMk cId="1315485977" sldId="499"/>
        </pc:sldMkLst>
      </pc:sldChg>
      <pc:sldChg chg="add">
        <pc:chgData name="Häyry Marjo Lapin hyvinvointialue" userId="d27b276a-e359-4652-8298-3c59a3175941" providerId="ADAL" clId="{C5077DD1-CFBD-4AEC-BD20-D539DA68731B}" dt="2025-08-21T07:04:37.179" v="7"/>
        <pc:sldMkLst>
          <pc:docMk/>
          <pc:sldMk cId="1242761547" sldId="500"/>
        </pc:sldMkLst>
      </pc:sldChg>
      <pc:sldChg chg="add">
        <pc:chgData name="Häyry Marjo Lapin hyvinvointialue" userId="d27b276a-e359-4652-8298-3c59a3175941" providerId="ADAL" clId="{C5077DD1-CFBD-4AEC-BD20-D539DA68731B}" dt="2025-08-21T07:09:24.823" v="23"/>
        <pc:sldMkLst>
          <pc:docMk/>
          <pc:sldMk cId="2967249428" sldId="501"/>
        </pc:sldMkLst>
      </pc:sldChg>
      <pc:sldChg chg="add del">
        <pc:chgData name="Häyry Marjo Lapin hyvinvointialue" userId="d27b276a-e359-4652-8298-3c59a3175941" providerId="ADAL" clId="{C5077DD1-CFBD-4AEC-BD20-D539DA68731B}" dt="2025-08-21T07:08:46.705" v="21"/>
        <pc:sldMkLst>
          <pc:docMk/>
          <pc:sldMk cId="3730067189" sldId="501"/>
        </pc:sldMkLst>
      </pc:sldChg>
      <pc:sldChg chg="add del">
        <pc:chgData name="Häyry Marjo Lapin hyvinvointialue" userId="d27b276a-e359-4652-8298-3c59a3175941" providerId="ADAL" clId="{C5077DD1-CFBD-4AEC-BD20-D539DA68731B}" dt="2025-08-21T07:08:46.705" v="21"/>
        <pc:sldMkLst>
          <pc:docMk/>
          <pc:sldMk cId="816295264" sldId="502"/>
        </pc:sldMkLst>
      </pc:sldChg>
      <pc:sldChg chg="add">
        <pc:chgData name="Häyry Marjo Lapin hyvinvointialue" userId="d27b276a-e359-4652-8298-3c59a3175941" providerId="ADAL" clId="{C5077DD1-CFBD-4AEC-BD20-D539DA68731B}" dt="2025-08-21T07:09:54.426" v="25"/>
        <pc:sldMkLst>
          <pc:docMk/>
          <pc:sldMk cId="1993253824" sldId="502"/>
        </pc:sldMkLst>
      </pc:sldChg>
      <pc:sldChg chg="add del">
        <pc:chgData name="Häyry Marjo Lapin hyvinvointialue" userId="d27b276a-e359-4652-8298-3c59a3175941" providerId="ADAL" clId="{C5077DD1-CFBD-4AEC-BD20-D539DA68731B}" dt="2025-08-21T07:08:46.705" v="21"/>
        <pc:sldMkLst>
          <pc:docMk/>
          <pc:sldMk cId="498126821" sldId="503"/>
        </pc:sldMkLst>
      </pc:sldChg>
      <pc:sldChg chg="add">
        <pc:chgData name="Häyry Marjo Lapin hyvinvointialue" userId="d27b276a-e359-4652-8298-3c59a3175941" providerId="ADAL" clId="{C5077DD1-CFBD-4AEC-BD20-D539DA68731B}" dt="2025-08-21T07:10:28.257" v="27"/>
        <pc:sldMkLst>
          <pc:docMk/>
          <pc:sldMk cId="2350370848" sldId="503"/>
        </pc:sldMkLst>
      </pc:sldChg>
      <pc:sldChg chg="add">
        <pc:chgData name="Häyry Marjo Lapin hyvinvointialue" userId="d27b276a-e359-4652-8298-3c59a3175941" providerId="ADAL" clId="{C5077DD1-CFBD-4AEC-BD20-D539DA68731B}" dt="2025-08-21T07:11:03.441" v="29"/>
        <pc:sldMkLst>
          <pc:docMk/>
          <pc:sldMk cId="1126009068" sldId="504"/>
        </pc:sldMkLst>
      </pc:sldChg>
      <pc:sldChg chg="add del">
        <pc:chgData name="Häyry Marjo Lapin hyvinvointialue" userId="d27b276a-e359-4652-8298-3c59a3175941" providerId="ADAL" clId="{C5077DD1-CFBD-4AEC-BD20-D539DA68731B}" dt="2025-08-21T07:08:46.705" v="21"/>
        <pc:sldMkLst>
          <pc:docMk/>
          <pc:sldMk cId="3625877016" sldId="504"/>
        </pc:sldMkLst>
      </pc:sldChg>
      <pc:sldChg chg="add del">
        <pc:chgData name="Häyry Marjo Lapin hyvinvointialue" userId="d27b276a-e359-4652-8298-3c59a3175941" providerId="ADAL" clId="{C5077DD1-CFBD-4AEC-BD20-D539DA68731B}" dt="2025-08-21T07:08:46.705" v="21"/>
        <pc:sldMkLst>
          <pc:docMk/>
          <pc:sldMk cId="637156124" sldId="505"/>
        </pc:sldMkLst>
      </pc:sldChg>
      <pc:sldChg chg="add del">
        <pc:chgData name="Häyry Marjo Lapin hyvinvointialue" userId="d27b276a-e359-4652-8298-3c59a3175941" providerId="ADAL" clId="{C5077DD1-CFBD-4AEC-BD20-D539DA68731B}" dt="2025-08-21T07:12:06.471" v="33"/>
        <pc:sldMkLst>
          <pc:docMk/>
          <pc:sldMk cId="1601728158" sldId="505"/>
        </pc:sldMkLst>
      </pc:sldChg>
      <pc:sldChg chg="add">
        <pc:chgData name="Häyry Marjo Lapin hyvinvointialue" userId="d27b276a-e359-4652-8298-3c59a3175941" providerId="ADAL" clId="{C5077DD1-CFBD-4AEC-BD20-D539DA68731B}" dt="2025-08-21T07:12:55.792" v="35"/>
        <pc:sldMkLst>
          <pc:docMk/>
          <pc:sldMk cId="2210876475" sldId="506"/>
        </pc:sldMkLst>
      </pc:sldChg>
      <pc:sldChg chg="add">
        <pc:chgData name="Häyry Marjo Lapin hyvinvointialue" userId="d27b276a-e359-4652-8298-3c59a3175941" providerId="ADAL" clId="{C5077DD1-CFBD-4AEC-BD20-D539DA68731B}" dt="2025-08-21T07:13:50.549" v="40"/>
        <pc:sldMkLst>
          <pc:docMk/>
          <pc:sldMk cId="3162233023" sldId="507"/>
        </pc:sldMkLst>
      </pc:sldChg>
      <pc:sldChg chg="add">
        <pc:chgData name="Häyry Marjo Lapin hyvinvointialue" userId="d27b276a-e359-4652-8298-3c59a3175941" providerId="ADAL" clId="{C5077DD1-CFBD-4AEC-BD20-D539DA68731B}" dt="2025-08-21T07:14:16.093" v="41"/>
        <pc:sldMkLst>
          <pc:docMk/>
          <pc:sldMk cId="4283861334" sldId="508"/>
        </pc:sldMkLst>
      </pc:sldChg>
      <pc:sldChg chg="add">
        <pc:chgData name="Häyry Marjo Lapin hyvinvointialue" userId="d27b276a-e359-4652-8298-3c59a3175941" providerId="ADAL" clId="{C5077DD1-CFBD-4AEC-BD20-D539DA68731B}" dt="2025-08-21T07:15:15.704" v="49"/>
        <pc:sldMkLst>
          <pc:docMk/>
          <pc:sldMk cId="1767680951" sldId="509"/>
        </pc:sldMkLst>
      </pc:sldChg>
      <pc:sldChg chg="add">
        <pc:chgData name="Häyry Marjo Lapin hyvinvointialue" userId="d27b276a-e359-4652-8298-3c59a3175941" providerId="ADAL" clId="{C5077DD1-CFBD-4AEC-BD20-D539DA68731B}" dt="2025-08-21T07:15:15.704" v="49"/>
        <pc:sldMkLst>
          <pc:docMk/>
          <pc:sldMk cId="3664292259" sldId="510"/>
        </pc:sldMkLst>
      </pc:sldChg>
      <pc:sldChg chg="add">
        <pc:chgData name="Häyry Marjo Lapin hyvinvointialue" userId="d27b276a-e359-4652-8298-3c59a3175941" providerId="ADAL" clId="{C5077DD1-CFBD-4AEC-BD20-D539DA68731B}" dt="2025-08-21T07:15:53.283" v="52"/>
        <pc:sldMkLst>
          <pc:docMk/>
          <pc:sldMk cId="2648644766" sldId="511"/>
        </pc:sldMkLst>
      </pc:sldChg>
      <pc:sldChg chg="add">
        <pc:chgData name="Häyry Marjo Lapin hyvinvointialue" userId="d27b276a-e359-4652-8298-3c59a3175941" providerId="ADAL" clId="{C5077DD1-CFBD-4AEC-BD20-D539DA68731B}" dt="2025-08-21T07:16:38.362" v="56"/>
        <pc:sldMkLst>
          <pc:docMk/>
          <pc:sldMk cId="2027400560" sldId="512"/>
        </pc:sldMkLst>
      </pc:sldChg>
      <pc:sldChg chg="add">
        <pc:chgData name="Häyry Marjo Lapin hyvinvointialue" userId="d27b276a-e359-4652-8298-3c59a3175941" providerId="ADAL" clId="{C5077DD1-CFBD-4AEC-BD20-D539DA68731B}" dt="2025-08-21T07:16:59.308" v="57"/>
        <pc:sldMkLst>
          <pc:docMk/>
          <pc:sldMk cId="641846793" sldId="513"/>
        </pc:sldMkLst>
      </pc:sldChg>
      <pc:sldChg chg="add">
        <pc:chgData name="Häyry Marjo Lapin hyvinvointialue" userId="d27b276a-e359-4652-8298-3c59a3175941" providerId="ADAL" clId="{C5077DD1-CFBD-4AEC-BD20-D539DA68731B}" dt="2025-08-21T07:16:59.308" v="57"/>
        <pc:sldMkLst>
          <pc:docMk/>
          <pc:sldMk cId="3795540689" sldId="514"/>
        </pc:sldMkLst>
      </pc:sldChg>
      <pc:sldChg chg="addSp delSp modSp add mod">
        <pc:chgData name="Häyry Marjo Lapin hyvinvointialue" userId="d27b276a-e359-4652-8298-3c59a3175941" providerId="ADAL" clId="{C5077DD1-CFBD-4AEC-BD20-D539DA68731B}" dt="2025-08-21T07:18:12.120" v="68"/>
        <pc:sldMkLst>
          <pc:docMk/>
          <pc:sldMk cId="3587217051" sldId="515"/>
        </pc:sldMkLst>
        <pc:spChg chg="add del">
          <ac:chgData name="Häyry Marjo Lapin hyvinvointialue" userId="d27b276a-e359-4652-8298-3c59a3175941" providerId="ADAL" clId="{C5077DD1-CFBD-4AEC-BD20-D539DA68731B}" dt="2025-08-21T07:17:29.327" v="65" actId="22"/>
          <ac:spMkLst>
            <pc:docMk/>
            <pc:sldMk cId="3587217051" sldId="515"/>
            <ac:spMk id="3" creationId="{1721CF68-DE78-6DA2-70A2-0A2AE48BFD78}"/>
          </ac:spMkLst>
        </pc:spChg>
        <pc:spChg chg="mod">
          <ac:chgData name="Häyry Marjo Lapin hyvinvointialue" userId="d27b276a-e359-4652-8298-3c59a3175941" providerId="ADAL" clId="{C5077DD1-CFBD-4AEC-BD20-D539DA68731B}" dt="2025-08-21T07:18:12.120" v="68"/>
          <ac:spMkLst>
            <pc:docMk/>
            <pc:sldMk cId="3587217051" sldId="515"/>
            <ac:spMk id="302" creationId="{00000000-0000-0000-0000-000000000000}"/>
          </ac:spMkLst>
        </pc:spChg>
      </pc:sldChg>
      <pc:sldChg chg="add">
        <pc:chgData name="Häyry Marjo Lapin hyvinvointialue" userId="d27b276a-e359-4652-8298-3c59a3175941" providerId="ADAL" clId="{C5077DD1-CFBD-4AEC-BD20-D539DA68731B}" dt="2025-08-21T07:21:11.677" v="88"/>
        <pc:sldMkLst>
          <pc:docMk/>
          <pc:sldMk cId="2240966063" sldId="516"/>
        </pc:sldMkLst>
      </pc:sldChg>
      <pc:sldChg chg="add">
        <pc:chgData name="Häyry Marjo Lapin hyvinvointialue" userId="d27b276a-e359-4652-8298-3c59a3175941" providerId="ADAL" clId="{C5077DD1-CFBD-4AEC-BD20-D539DA68731B}" dt="2025-08-21T07:22:03.595" v="95"/>
        <pc:sldMkLst>
          <pc:docMk/>
          <pc:sldMk cId="2936509437" sldId="517"/>
        </pc:sldMkLst>
      </pc:sldChg>
      <pc:sldChg chg="add">
        <pc:chgData name="Häyry Marjo Lapin hyvinvointialue" userId="d27b276a-e359-4652-8298-3c59a3175941" providerId="ADAL" clId="{C5077DD1-CFBD-4AEC-BD20-D539DA68731B}" dt="2025-08-21T07:22:23.158" v="96"/>
        <pc:sldMkLst>
          <pc:docMk/>
          <pc:sldMk cId="490185389" sldId="518"/>
        </pc:sldMkLst>
      </pc:sldChg>
      <pc:sldChg chg="add">
        <pc:chgData name="Häyry Marjo Lapin hyvinvointialue" userId="d27b276a-e359-4652-8298-3c59a3175941" providerId="ADAL" clId="{C5077DD1-CFBD-4AEC-BD20-D539DA68731B}" dt="2025-08-21T07:22:23.158" v="96"/>
        <pc:sldMkLst>
          <pc:docMk/>
          <pc:sldMk cId="2865106352" sldId="519"/>
        </pc:sldMkLst>
      </pc:sldChg>
      <pc:sldChg chg="addSp delSp modSp new mod modNotes">
        <pc:chgData name="Häyry Marjo Lapin hyvinvointialue" userId="d27b276a-e359-4652-8298-3c59a3175941" providerId="ADAL" clId="{C5077DD1-CFBD-4AEC-BD20-D539DA68731B}" dt="2025-08-21T07:24:27.792" v="110" actId="1076"/>
        <pc:sldMkLst>
          <pc:docMk/>
          <pc:sldMk cId="1629675254" sldId="520"/>
        </pc:sldMkLst>
        <pc:spChg chg="mod">
          <ac:chgData name="Häyry Marjo Lapin hyvinvointialue" userId="d27b276a-e359-4652-8298-3c59a3175941" providerId="ADAL" clId="{C5077DD1-CFBD-4AEC-BD20-D539DA68731B}" dt="2025-08-21T07:24:11.687" v="108" actId="1076"/>
          <ac:spMkLst>
            <pc:docMk/>
            <pc:sldMk cId="1629675254" sldId="520"/>
            <ac:spMk id="2" creationId="{CAC9994C-FEDE-F71C-67CA-5D687297FDE3}"/>
          </ac:spMkLst>
        </pc:spChg>
        <pc:spChg chg="del">
          <ac:chgData name="Häyry Marjo Lapin hyvinvointialue" userId="d27b276a-e359-4652-8298-3c59a3175941" providerId="ADAL" clId="{C5077DD1-CFBD-4AEC-BD20-D539DA68731B}" dt="2025-08-21T07:23:16.669" v="103" actId="478"/>
          <ac:spMkLst>
            <pc:docMk/>
            <pc:sldMk cId="1629675254" sldId="520"/>
            <ac:spMk id="3" creationId="{F9C8DFFD-66EB-2DD3-0CBC-BFCDDDA803CA}"/>
          </ac:spMkLst>
        </pc:spChg>
        <pc:spChg chg="add mod">
          <ac:chgData name="Häyry Marjo Lapin hyvinvointialue" userId="d27b276a-e359-4652-8298-3c59a3175941" providerId="ADAL" clId="{C5077DD1-CFBD-4AEC-BD20-D539DA68731B}" dt="2025-08-21T07:24:22.839" v="109" actId="1076"/>
          <ac:spMkLst>
            <pc:docMk/>
            <pc:sldMk cId="1629675254" sldId="520"/>
            <ac:spMk id="4" creationId="{EE73AC44-9D79-23A7-F260-5830A4F0DAFB}"/>
          </ac:spMkLst>
        </pc:spChg>
        <pc:spChg chg="add mod">
          <ac:chgData name="Häyry Marjo Lapin hyvinvointialue" userId="d27b276a-e359-4652-8298-3c59a3175941" providerId="ADAL" clId="{C5077DD1-CFBD-4AEC-BD20-D539DA68731B}" dt="2025-08-21T07:24:22.839" v="109" actId="1076"/>
          <ac:spMkLst>
            <pc:docMk/>
            <pc:sldMk cId="1629675254" sldId="520"/>
            <ac:spMk id="5" creationId="{FDE5E91A-6ECC-ACC1-26CF-DF9EE0F4ABA1}"/>
          </ac:spMkLst>
        </pc:spChg>
        <pc:spChg chg="add mod">
          <ac:chgData name="Häyry Marjo Lapin hyvinvointialue" userId="d27b276a-e359-4652-8298-3c59a3175941" providerId="ADAL" clId="{C5077DD1-CFBD-4AEC-BD20-D539DA68731B}" dt="2025-08-21T07:24:27.792" v="110" actId="1076"/>
          <ac:spMkLst>
            <pc:docMk/>
            <pc:sldMk cId="1629675254" sldId="520"/>
            <ac:spMk id="10" creationId="{97F9F1BC-0D07-D7E3-4485-4B3F6FE7EF4D}"/>
          </ac:spMkLst>
        </pc:spChg>
        <pc:picChg chg="add mod">
          <ac:chgData name="Häyry Marjo Lapin hyvinvointialue" userId="d27b276a-e359-4652-8298-3c59a3175941" providerId="ADAL" clId="{C5077DD1-CFBD-4AEC-BD20-D539DA68731B}" dt="2025-08-21T07:24:22.839" v="109" actId="1076"/>
          <ac:picMkLst>
            <pc:docMk/>
            <pc:sldMk cId="1629675254" sldId="520"/>
            <ac:picMk id="6" creationId="{C2D16A9F-B5BB-DD27-3433-3B8D5756614F}"/>
          </ac:picMkLst>
        </pc:picChg>
        <pc:picChg chg="add mod">
          <ac:chgData name="Häyry Marjo Lapin hyvinvointialue" userId="d27b276a-e359-4652-8298-3c59a3175941" providerId="ADAL" clId="{C5077DD1-CFBD-4AEC-BD20-D539DA68731B}" dt="2025-08-21T07:24:22.839" v="109" actId="1076"/>
          <ac:picMkLst>
            <pc:docMk/>
            <pc:sldMk cId="1629675254" sldId="520"/>
            <ac:picMk id="7" creationId="{4A941BAB-6185-04F7-ADCF-2DD047C87E99}"/>
          </ac:picMkLst>
        </pc:picChg>
        <pc:picChg chg="add mod">
          <ac:chgData name="Häyry Marjo Lapin hyvinvointialue" userId="d27b276a-e359-4652-8298-3c59a3175941" providerId="ADAL" clId="{C5077DD1-CFBD-4AEC-BD20-D539DA68731B}" dt="2025-08-21T07:24:22.839" v="109" actId="1076"/>
          <ac:picMkLst>
            <pc:docMk/>
            <pc:sldMk cId="1629675254" sldId="520"/>
            <ac:picMk id="8" creationId="{6EBE3FBD-E8DC-F079-D485-1B61982AA092}"/>
          </ac:picMkLst>
        </pc:picChg>
        <pc:picChg chg="add mod">
          <ac:chgData name="Häyry Marjo Lapin hyvinvointialue" userId="d27b276a-e359-4652-8298-3c59a3175941" providerId="ADAL" clId="{C5077DD1-CFBD-4AEC-BD20-D539DA68731B}" dt="2025-08-21T07:24:22.839" v="109" actId="1076"/>
          <ac:picMkLst>
            <pc:docMk/>
            <pc:sldMk cId="1629675254" sldId="520"/>
            <ac:picMk id="9" creationId="{8D72798C-1DAA-8657-7A83-02DCDC7ABB1F}"/>
          </ac:picMkLst>
        </pc:picChg>
      </pc:sldChg>
      <pc:sldChg chg="add">
        <pc:chgData name="Häyry Marjo Lapin hyvinvointialue" userId="d27b276a-e359-4652-8298-3c59a3175941" providerId="ADAL" clId="{C5077DD1-CFBD-4AEC-BD20-D539DA68731B}" dt="2025-08-21T07:26:03.798" v="128"/>
        <pc:sldMkLst>
          <pc:docMk/>
          <pc:sldMk cId="4143321388" sldId="521"/>
        </pc:sldMkLst>
      </pc:sldChg>
      <pc:sldChg chg="add">
        <pc:chgData name="Häyry Marjo Lapin hyvinvointialue" userId="d27b276a-e359-4652-8298-3c59a3175941" providerId="ADAL" clId="{C5077DD1-CFBD-4AEC-BD20-D539DA68731B}" dt="2025-08-21T07:26:20.379" v="129"/>
        <pc:sldMkLst>
          <pc:docMk/>
          <pc:sldMk cId="632955667" sldId="522"/>
        </pc:sldMkLst>
      </pc:sldChg>
      <pc:sldChg chg="add">
        <pc:chgData name="Häyry Marjo Lapin hyvinvointialue" userId="d27b276a-e359-4652-8298-3c59a3175941" providerId="ADAL" clId="{C5077DD1-CFBD-4AEC-BD20-D539DA68731B}" dt="2025-08-21T07:26:20.379" v="129"/>
        <pc:sldMkLst>
          <pc:docMk/>
          <pc:sldMk cId="2158661390" sldId="523"/>
        </pc:sldMkLst>
      </pc:sldChg>
      <pc:sldChg chg="add">
        <pc:chgData name="Häyry Marjo Lapin hyvinvointialue" userId="d27b276a-e359-4652-8298-3c59a3175941" providerId="ADAL" clId="{C5077DD1-CFBD-4AEC-BD20-D539DA68731B}" dt="2025-08-21T07:30:59.852" v="190"/>
        <pc:sldMkLst>
          <pc:docMk/>
          <pc:sldMk cId="995553847" sldId="524"/>
        </pc:sldMkLst>
      </pc:sldChg>
      <pc:sldChg chg="add del">
        <pc:chgData name="Häyry Marjo Lapin hyvinvointialue" userId="d27b276a-e359-4652-8298-3c59a3175941" providerId="ADAL" clId="{C5077DD1-CFBD-4AEC-BD20-D539DA68731B}" dt="2025-08-21T07:28:06.272" v="152"/>
        <pc:sldMkLst>
          <pc:docMk/>
          <pc:sldMk cId="4234554452" sldId="524"/>
        </pc:sldMkLst>
      </pc:sldChg>
      <pc:sldChg chg="add">
        <pc:chgData name="Häyry Marjo Lapin hyvinvointialue" userId="d27b276a-e359-4652-8298-3c59a3175941" providerId="ADAL" clId="{C5077DD1-CFBD-4AEC-BD20-D539DA68731B}" dt="2025-08-21T07:31:33.611" v="191"/>
        <pc:sldMkLst>
          <pc:docMk/>
          <pc:sldMk cId="2724785287" sldId="525"/>
        </pc:sldMkLst>
      </pc:sldChg>
      <pc:sldChg chg="add">
        <pc:chgData name="Häyry Marjo Lapin hyvinvointialue" userId="d27b276a-e359-4652-8298-3c59a3175941" providerId="ADAL" clId="{C5077DD1-CFBD-4AEC-BD20-D539DA68731B}" dt="2025-08-21T07:31:33.611" v="191"/>
        <pc:sldMkLst>
          <pc:docMk/>
          <pc:sldMk cId="1135500884" sldId="526"/>
        </pc:sldMkLst>
      </pc:sldChg>
      <pc:sldMasterChg chg="delSldLayout">
        <pc:chgData name="Häyry Marjo Lapin hyvinvointialue" userId="d27b276a-e359-4652-8298-3c59a3175941" providerId="ADAL" clId="{C5077DD1-CFBD-4AEC-BD20-D539DA68731B}" dt="2025-08-21T07:31:38.333" v="192" actId="47"/>
        <pc:sldMasterMkLst>
          <pc:docMk/>
          <pc:sldMasterMk cId="3680069974" sldId="2147483761"/>
        </pc:sldMasterMkLst>
        <pc:sldLayoutChg chg="del">
          <pc:chgData name="Häyry Marjo Lapin hyvinvointialue" userId="d27b276a-e359-4652-8298-3c59a3175941" providerId="ADAL" clId="{C5077DD1-CFBD-4AEC-BD20-D539DA68731B}" dt="2025-08-21T07:31:38.333" v="192" actId="47"/>
          <pc:sldLayoutMkLst>
            <pc:docMk/>
            <pc:sldMasterMk cId="3680069974" sldId="2147483761"/>
            <pc:sldLayoutMk cId="1637721897" sldId="2147483778"/>
          </pc:sldLayoutMkLst>
        </pc:sldLayoutChg>
      </pc:sldMasterChg>
    </pc:docChg>
  </pc:docChgLst>
  <pc:docChgLst>
    <pc:chgData name="Vuomajoki Pilvi Lapin hyvinvointialue" userId="S::pilvi.vuomajoki@lapha.fi::60d87394-98b4-48bf-b92d-e9dabc40c515" providerId="AD" clId="Web-{24B2B2C6-38F0-5F8E-009D-55E73301247E}"/>
    <pc:docChg chg="addSld modSld">
      <pc:chgData name="Vuomajoki Pilvi Lapin hyvinvointialue" userId="S::pilvi.vuomajoki@lapha.fi::60d87394-98b4-48bf-b92d-e9dabc40c515" providerId="AD" clId="Web-{24B2B2C6-38F0-5F8E-009D-55E73301247E}" dt="2024-10-07T06:35:12.843" v="50"/>
      <pc:docMkLst>
        <pc:docMk/>
      </pc:docMkLst>
      <pc:sldChg chg="modSp">
        <pc:chgData name="Vuomajoki Pilvi Lapin hyvinvointialue" userId="S::pilvi.vuomajoki@lapha.fi::60d87394-98b4-48bf-b92d-e9dabc40c515" providerId="AD" clId="Web-{24B2B2C6-38F0-5F8E-009D-55E73301247E}" dt="2024-10-07T06:26:38.984" v="26" actId="20577"/>
        <pc:sldMkLst>
          <pc:docMk/>
          <pc:sldMk cId="0" sldId="284"/>
        </pc:sldMkLst>
      </pc:sldChg>
      <pc:sldChg chg="modNotes">
        <pc:chgData name="Vuomajoki Pilvi Lapin hyvinvointialue" userId="S::pilvi.vuomajoki@lapha.fi::60d87394-98b4-48bf-b92d-e9dabc40c515" providerId="AD" clId="Web-{24B2B2C6-38F0-5F8E-009D-55E73301247E}" dt="2024-10-07T06:35:12.843" v="50"/>
        <pc:sldMkLst>
          <pc:docMk/>
          <pc:sldMk cId="827968358" sldId="377"/>
        </pc:sldMkLst>
      </pc:sldChg>
      <pc:sldChg chg="modSp">
        <pc:chgData name="Vuomajoki Pilvi Lapin hyvinvointialue" userId="S::pilvi.vuomajoki@lapha.fi::60d87394-98b4-48bf-b92d-e9dabc40c515" providerId="AD" clId="Web-{24B2B2C6-38F0-5F8E-009D-55E73301247E}" dt="2024-10-07T06:23:31.540" v="1" actId="20577"/>
        <pc:sldMkLst>
          <pc:docMk/>
          <pc:sldMk cId="747443380" sldId="396"/>
        </pc:sldMkLst>
      </pc:sldChg>
      <pc:sldChg chg="modSp add replId modNotes">
        <pc:chgData name="Vuomajoki Pilvi Lapin hyvinvointialue" userId="S::pilvi.vuomajoki@lapha.fi::60d87394-98b4-48bf-b92d-e9dabc40c515" providerId="AD" clId="Web-{24B2B2C6-38F0-5F8E-009D-55E73301247E}" dt="2024-10-07T06:33:35.465" v="40"/>
        <pc:sldMkLst>
          <pc:docMk/>
          <pc:sldMk cId="785664095" sldId="439"/>
        </pc:sldMkLst>
      </pc:sldChg>
      <pc:sldChg chg="add replId">
        <pc:chgData name="Vuomajoki Pilvi Lapin hyvinvointialue" userId="S::pilvi.vuomajoki@lapha.fi::60d87394-98b4-48bf-b92d-e9dabc40c515" providerId="AD" clId="Web-{24B2B2C6-38F0-5F8E-009D-55E73301247E}" dt="2024-10-07T06:24:10.432" v="4"/>
        <pc:sldMkLst>
          <pc:docMk/>
          <pc:sldMk cId="310382432" sldId="440"/>
        </pc:sldMkLst>
      </pc:sldChg>
      <pc:sldChg chg="modSp add replId">
        <pc:chgData name="Vuomajoki Pilvi Lapin hyvinvointialue" userId="S::pilvi.vuomajoki@lapha.fi::60d87394-98b4-48bf-b92d-e9dabc40c515" providerId="AD" clId="Web-{24B2B2C6-38F0-5F8E-009D-55E73301247E}" dt="2024-10-07T06:24:41.293" v="6" actId="20577"/>
        <pc:sldMkLst>
          <pc:docMk/>
          <pc:sldMk cId="3159253602" sldId="441"/>
        </pc:sldMkLst>
      </pc:sldChg>
      <pc:sldChg chg="add replId">
        <pc:chgData name="Vuomajoki Pilvi Lapin hyvinvointialue" userId="S::pilvi.vuomajoki@lapha.fi::60d87394-98b4-48bf-b92d-e9dabc40c515" providerId="AD" clId="Web-{24B2B2C6-38F0-5F8E-009D-55E73301247E}" dt="2024-10-07T06:24:48.746" v="7"/>
        <pc:sldMkLst>
          <pc:docMk/>
          <pc:sldMk cId="226362984" sldId="442"/>
        </pc:sldMkLst>
      </pc:sldChg>
    </pc:docChg>
  </pc:docChgLst>
  <pc:docChgLst>
    <pc:chgData name="Häyry Marjo Poske" userId="d27b276a-e359-4652-8298-3c59a3175941" providerId="ADAL" clId="{B9D631F9-3418-4156-BD80-CCFBEB8A5056}"/>
    <pc:docChg chg="modSld sldOrd">
      <pc:chgData name="Häyry Marjo Poske" userId="d27b276a-e359-4652-8298-3c59a3175941" providerId="ADAL" clId="{B9D631F9-3418-4156-BD80-CCFBEB8A5056}" dt="2024-11-13T06:02:20.151" v="180" actId="20577"/>
      <pc:docMkLst>
        <pc:docMk/>
      </pc:docMkLst>
      <pc:sldChg chg="modNotesTx">
        <pc:chgData name="Häyry Marjo Poske" userId="d27b276a-e359-4652-8298-3c59a3175941" providerId="ADAL" clId="{B9D631F9-3418-4156-BD80-CCFBEB8A5056}" dt="2024-11-13T06:02:20.151" v="180" actId="20577"/>
        <pc:sldMkLst>
          <pc:docMk/>
          <pc:sldMk cId="3630539900" sldId="267"/>
        </pc:sldMkLst>
      </pc:sldChg>
      <pc:sldChg chg="ord">
        <pc:chgData name="Häyry Marjo Poske" userId="d27b276a-e359-4652-8298-3c59a3175941" providerId="ADAL" clId="{B9D631F9-3418-4156-BD80-CCFBEB8A5056}" dt="2024-11-13T05:57:56.206" v="1"/>
        <pc:sldMkLst>
          <pc:docMk/>
          <pc:sldMk cId="3986471018" sldId="268"/>
        </pc:sldMkLst>
      </pc:sldChg>
    </pc:docChg>
  </pc:docChgLst>
  <pc:docChgLst>
    <pc:chgData name="Häyry Marjo Poske" userId="d27b276a-e359-4652-8298-3c59a3175941" providerId="ADAL" clId="{2FD47C1C-E972-437A-BC5D-19E0061F33DF}"/>
    <pc:docChg chg="undo redo custSel addSld delSld modSld sldOrd">
      <pc:chgData name="Häyry Marjo Poske" userId="d27b276a-e359-4652-8298-3c59a3175941" providerId="ADAL" clId="{2FD47C1C-E972-437A-BC5D-19E0061F33DF}" dt="2024-09-09T06:48:07.152" v="1966" actId="6549"/>
      <pc:docMkLst>
        <pc:docMk/>
      </pc:docMkLst>
      <pc:sldChg chg="addSp">
        <pc:chgData name="Häyry Marjo Poske" userId="d27b276a-e359-4652-8298-3c59a3175941" providerId="ADAL" clId="{2FD47C1C-E972-437A-BC5D-19E0061F33DF}" dt="2024-09-09T06:42:33.678" v="1850"/>
        <pc:sldMkLst>
          <pc:docMk/>
          <pc:sldMk cId="0" sldId="258"/>
        </pc:sldMkLst>
      </pc:sldChg>
      <pc:sldChg chg="delSp modSp mod">
        <pc:chgData name="Häyry Marjo Poske" userId="d27b276a-e359-4652-8298-3c59a3175941" providerId="ADAL" clId="{2FD47C1C-E972-437A-BC5D-19E0061F33DF}" dt="2024-09-09T05:38:18.558" v="626" actId="207"/>
        <pc:sldMkLst>
          <pc:docMk/>
          <pc:sldMk cId="3978844870" sldId="315"/>
        </pc:sldMkLst>
      </pc:sldChg>
      <pc:sldChg chg="modSp mod">
        <pc:chgData name="Häyry Marjo Poske" userId="d27b276a-e359-4652-8298-3c59a3175941" providerId="ADAL" clId="{2FD47C1C-E972-437A-BC5D-19E0061F33DF}" dt="2024-09-09T05:23:56.415" v="5" actId="20577"/>
        <pc:sldMkLst>
          <pc:docMk/>
          <pc:sldMk cId="738611903" sldId="318"/>
        </pc:sldMkLst>
      </pc:sldChg>
      <pc:sldChg chg="modSp mod">
        <pc:chgData name="Häyry Marjo Poske" userId="d27b276a-e359-4652-8298-3c59a3175941" providerId="ADAL" clId="{2FD47C1C-E972-437A-BC5D-19E0061F33DF}" dt="2024-09-09T05:28:30.166" v="30" actId="20577"/>
        <pc:sldMkLst>
          <pc:docMk/>
          <pc:sldMk cId="1853175111" sldId="324"/>
        </pc:sldMkLst>
      </pc:sldChg>
      <pc:sldChg chg="modSp mod">
        <pc:chgData name="Häyry Marjo Poske" userId="d27b276a-e359-4652-8298-3c59a3175941" providerId="ADAL" clId="{2FD47C1C-E972-437A-BC5D-19E0061F33DF}" dt="2024-09-09T05:29:39.786" v="64" actId="20577"/>
        <pc:sldMkLst>
          <pc:docMk/>
          <pc:sldMk cId="1662172777" sldId="325"/>
        </pc:sldMkLst>
      </pc:sldChg>
      <pc:sldChg chg="modSp mod ord">
        <pc:chgData name="Häyry Marjo Poske" userId="d27b276a-e359-4652-8298-3c59a3175941" providerId="ADAL" clId="{2FD47C1C-E972-437A-BC5D-19E0061F33DF}" dt="2024-09-09T05:46:23.384" v="1065" actId="20577"/>
        <pc:sldMkLst>
          <pc:docMk/>
          <pc:sldMk cId="2719738708" sldId="327"/>
        </pc:sldMkLst>
      </pc:sldChg>
      <pc:sldChg chg="modSp mod">
        <pc:chgData name="Häyry Marjo Poske" userId="d27b276a-e359-4652-8298-3c59a3175941" providerId="ADAL" clId="{2FD47C1C-E972-437A-BC5D-19E0061F33DF}" dt="2024-09-09T05:53:41.319" v="1075" actId="20577"/>
        <pc:sldMkLst>
          <pc:docMk/>
          <pc:sldMk cId="203647824" sldId="329"/>
        </pc:sldMkLst>
      </pc:sldChg>
      <pc:sldChg chg="modSp mod ord">
        <pc:chgData name="Häyry Marjo Poske" userId="d27b276a-e359-4652-8298-3c59a3175941" providerId="ADAL" clId="{2FD47C1C-E972-437A-BC5D-19E0061F33DF}" dt="2024-09-09T06:03:43.218" v="1178" actId="20577"/>
        <pc:sldMkLst>
          <pc:docMk/>
          <pc:sldMk cId="2650682693" sldId="331"/>
        </pc:sldMkLst>
      </pc:sldChg>
      <pc:sldChg chg="ord">
        <pc:chgData name="Häyry Marjo Poske" userId="d27b276a-e359-4652-8298-3c59a3175941" providerId="ADAL" clId="{2FD47C1C-E972-437A-BC5D-19E0061F33DF}" dt="2024-09-09T05:59:05.256" v="1126"/>
        <pc:sldMkLst>
          <pc:docMk/>
          <pc:sldMk cId="398917666" sldId="332"/>
        </pc:sldMkLst>
      </pc:sldChg>
      <pc:sldChg chg="addSp modSp new del mod">
        <pc:chgData name="Häyry Marjo Poske" userId="d27b276a-e359-4652-8298-3c59a3175941" providerId="ADAL" clId="{2FD47C1C-E972-437A-BC5D-19E0061F33DF}" dt="2024-09-09T05:54:54.418" v="1080" actId="680"/>
        <pc:sldMkLst>
          <pc:docMk/>
          <pc:sldMk cId="1024597568" sldId="339"/>
        </pc:sldMkLst>
      </pc:sldChg>
      <pc:sldChg chg="modSp new mod">
        <pc:chgData name="Häyry Marjo Poske" userId="d27b276a-e359-4652-8298-3c59a3175941" providerId="ADAL" clId="{2FD47C1C-E972-437A-BC5D-19E0061F33DF}" dt="2024-09-09T05:55:35.610" v="1085" actId="27636"/>
        <pc:sldMkLst>
          <pc:docMk/>
          <pc:sldMk cId="2617100229" sldId="339"/>
        </pc:sldMkLst>
      </pc:sldChg>
      <pc:sldChg chg="modSp new mod">
        <pc:chgData name="Häyry Marjo Poske" userId="d27b276a-e359-4652-8298-3c59a3175941" providerId="ADAL" clId="{2FD47C1C-E972-437A-BC5D-19E0061F33DF}" dt="2024-09-09T05:56:13.258" v="1090" actId="27636"/>
        <pc:sldMkLst>
          <pc:docMk/>
          <pc:sldMk cId="3124004026" sldId="340"/>
        </pc:sldMkLst>
      </pc:sldChg>
      <pc:sldChg chg="modSp new mod">
        <pc:chgData name="Häyry Marjo Poske" userId="d27b276a-e359-4652-8298-3c59a3175941" providerId="ADAL" clId="{2FD47C1C-E972-437A-BC5D-19E0061F33DF}" dt="2024-09-09T05:56:44.532" v="1096" actId="27636"/>
        <pc:sldMkLst>
          <pc:docMk/>
          <pc:sldMk cId="137243053" sldId="341"/>
        </pc:sldMkLst>
      </pc:sldChg>
      <pc:sldChg chg="modSp mod">
        <pc:chgData name="Häyry Marjo Poske" userId="d27b276a-e359-4652-8298-3c59a3175941" providerId="ADAL" clId="{2FD47C1C-E972-437A-BC5D-19E0061F33DF}" dt="2024-09-09T06:00:34.852" v="1164" actId="20577"/>
        <pc:sldMkLst>
          <pc:docMk/>
          <pc:sldMk cId="3646985689" sldId="342"/>
        </pc:sldMkLst>
      </pc:sldChg>
      <pc:sldChg chg="modSp new mod">
        <pc:chgData name="Häyry Marjo Poske" userId="d27b276a-e359-4652-8298-3c59a3175941" providerId="ADAL" clId="{2FD47C1C-E972-437A-BC5D-19E0061F33DF}" dt="2024-09-09T05:57:16.844" v="1101" actId="27636"/>
        <pc:sldMkLst>
          <pc:docMk/>
          <pc:sldMk cId="1073001849" sldId="343"/>
        </pc:sldMkLst>
      </pc:sldChg>
      <pc:sldChg chg="modSp mod">
        <pc:chgData name="Häyry Marjo Poske" userId="d27b276a-e359-4652-8298-3c59a3175941" providerId="ADAL" clId="{2FD47C1C-E972-437A-BC5D-19E0061F33DF}" dt="2024-09-09T06:35:31.167" v="1784" actId="20578"/>
        <pc:sldMkLst>
          <pc:docMk/>
          <pc:sldMk cId="2680247789" sldId="345"/>
        </pc:sldMkLst>
      </pc:sldChg>
      <pc:sldChg chg="modSp new mod">
        <pc:chgData name="Häyry Marjo Poske" userId="d27b276a-e359-4652-8298-3c59a3175941" providerId="ADAL" clId="{2FD47C1C-E972-437A-BC5D-19E0061F33DF}" dt="2024-09-09T05:58:25.111" v="1122" actId="20577"/>
        <pc:sldMkLst>
          <pc:docMk/>
          <pc:sldMk cId="706444168" sldId="346"/>
        </pc:sldMkLst>
      </pc:sldChg>
      <pc:sldChg chg="modSp new mod">
        <pc:chgData name="Häyry Marjo Poske" userId="d27b276a-e359-4652-8298-3c59a3175941" providerId="ADAL" clId="{2FD47C1C-E972-437A-BC5D-19E0061F33DF}" dt="2024-09-09T06:11:13.326" v="1256" actId="20577"/>
        <pc:sldMkLst>
          <pc:docMk/>
          <pc:sldMk cId="281525790" sldId="348"/>
        </pc:sldMkLst>
      </pc:sldChg>
      <pc:sldChg chg="modSp mod">
        <pc:chgData name="Häyry Marjo Poske" userId="d27b276a-e359-4652-8298-3c59a3175941" providerId="ADAL" clId="{2FD47C1C-E972-437A-BC5D-19E0061F33DF}" dt="2024-09-09T06:34:59.155" v="1739" actId="113"/>
        <pc:sldMkLst>
          <pc:docMk/>
          <pc:sldMk cId="3492337639" sldId="351"/>
        </pc:sldMkLst>
      </pc:sldChg>
      <pc:sldChg chg="del">
        <pc:chgData name="Häyry Marjo Poske" userId="d27b276a-e359-4652-8298-3c59a3175941" providerId="ADAL" clId="{2FD47C1C-E972-437A-BC5D-19E0061F33DF}" dt="2024-09-09T06:43:13.498" v="1853" actId="47"/>
        <pc:sldMkLst>
          <pc:docMk/>
          <pc:sldMk cId="4207534698" sldId="352"/>
        </pc:sldMkLst>
      </pc:sldChg>
      <pc:sldChg chg="modSp mod">
        <pc:chgData name="Häyry Marjo Poske" userId="d27b276a-e359-4652-8298-3c59a3175941" providerId="ADAL" clId="{2FD47C1C-E972-437A-BC5D-19E0061F33DF}" dt="2024-09-09T06:16:19.072" v="1380" actId="20577"/>
        <pc:sldMkLst>
          <pc:docMk/>
          <pc:sldMk cId="2638811684" sldId="354"/>
        </pc:sldMkLst>
      </pc:sldChg>
      <pc:sldChg chg="modSp add mod">
        <pc:chgData name="Häyry Marjo Poske" userId="d27b276a-e359-4652-8298-3c59a3175941" providerId="ADAL" clId="{2FD47C1C-E972-437A-BC5D-19E0061F33DF}" dt="2024-09-09T06:04:34.813" v="1215" actId="20577"/>
        <pc:sldMkLst>
          <pc:docMk/>
          <pc:sldMk cId="2623316762" sldId="355"/>
        </pc:sldMkLst>
      </pc:sldChg>
      <pc:sldChg chg="modSp new del mod ord">
        <pc:chgData name="Häyry Marjo Poske" userId="d27b276a-e359-4652-8298-3c59a3175941" providerId="ADAL" clId="{2FD47C1C-E972-437A-BC5D-19E0061F33DF}" dt="2024-09-09T06:15:43.539" v="1332" actId="47"/>
        <pc:sldMkLst>
          <pc:docMk/>
          <pc:sldMk cId="3166572825" sldId="356"/>
        </pc:sldMkLst>
      </pc:sldChg>
      <pc:sldChg chg="new del">
        <pc:chgData name="Häyry Marjo Poske" userId="d27b276a-e359-4652-8298-3c59a3175941" providerId="ADAL" clId="{2FD47C1C-E972-437A-BC5D-19E0061F33DF}" dt="2024-09-09T06:15:38.557" v="1331" actId="47"/>
        <pc:sldMkLst>
          <pc:docMk/>
          <pc:sldMk cId="1774848657" sldId="357"/>
        </pc:sldMkLst>
      </pc:sldChg>
      <pc:sldChg chg="modSp new mod">
        <pc:chgData name="Häyry Marjo Poske" userId="d27b276a-e359-4652-8298-3c59a3175941" providerId="ADAL" clId="{2FD47C1C-E972-437A-BC5D-19E0061F33DF}" dt="2024-09-09T06:29:37.806" v="1382" actId="27636"/>
        <pc:sldMkLst>
          <pc:docMk/>
          <pc:sldMk cId="3998974255" sldId="358"/>
        </pc:sldMkLst>
      </pc:sldChg>
      <pc:sldChg chg="modSp add mod">
        <pc:chgData name="Häyry Marjo Poske" userId="d27b276a-e359-4652-8298-3c59a3175941" providerId="ADAL" clId="{2FD47C1C-E972-437A-BC5D-19E0061F33DF}" dt="2024-09-09T06:30:07.163" v="1421" actId="20577"/>
        <pc:sldMkLst>
          <pc:docMk/>
          <pc:sldMk cId="2903537245" sldId="360"/>
        </pc:sldMkLst>
      </pc:sldChg>
      <pc:sldChg chg="addSp delSp modSp new del mod modClrScheme chgLayout">
        <pc:chgData name="Häyry Marjo Poske" userId="d27b276a-e359-4652-8298-3c59a3175941" providerId="ADAL" clId="{2FD47C1C-E972-437A-BC5D-19E0061F33DF}" dt="2024-09-09T06:31:39.277" v="1474" actId="47"/>
        <pc:sldMkLst>
          <pc:docMk/>
          <pc:sldMk cId="989495897" sldId="361"/>
        </pc:sldMkLst>
      </pc:sldChg>
      <pc:sldChg chg="addSp modSp new ord">
        <pc:chgData name="Häyry Marjo Poske" userId="d27b276a-e359-4652-8298-3c59a3175941" providerId="ADAL" clId="{2FD47C1C-E972-437A-BC5D-19E0061F33DF}" dt="2024-09-09T06:34:20.494" v="1736"/>
        <pc:sldMkLst>
          <pc:docMk/>
          <pc:sldMk cId="1747299828" sldId="361"/>
        </pc:sldMkLst>
      </pc:sldChg>
      <pc:sldChg chg="modSp new mod">
        <pc:chgData name="Häyry Marjo Poske" userId="d27b276a-e359-4652-8298-3c59a3175941" providerId="ADAL" clId="{2FD47C1C-E972-437A-BC5D-19E0061F33DF}" dt="2024-09-09T06:34:14.035" v="1734" actId="20577"/>
        <pc:sldMkLst>
          <pc:docMk/>
          <pc:sldMk cId="1679778708" sldId="362"/>
        </pc:sldMkLst>
      </pc:sldChg>
      <pc:sldChg chg="new del">
        <pc:chgData name="Häyry Marjo Poske" userId="d27b276a-e359-4652-8298-3c59a3175941" providerId="ADAL" clId="{2FD47C1C-E972-437A-BC5D-19E0061F33DF}" dt="2024-09-09T06:35:04.370" v="1740" actId="47"/>
        <pc:sldMkLst>
          <pc:docMk/>
          <pc:sldMk cId="1324670791" sldId="363"/>
        </pc:sldMkLst>
      </pc:sldChg>
      <pc:sldChg chg="modSp add mod">
        <pc:chgData name="Häyry Marjo Poske" userId="d27b276a-e359-4652-8298-3c59a3175941" providerId="ADAL" clId="{2FD47C1C-E972-437A-BC5D-19E0061F33DF}" dt="2024-09-09T06:36:10.645" v="1830" actId="20577"/>
        <pc:sldMkLst>
          <pc:docMk/>
          <pc:sldMk cId="4132982428" sldId="363"/>
        </pc:sldMkLst>
      </pc:sldChg>
      <pc:sldChg chg="modSp mod">
        <pc:chgData name="Häyry Marjo Poske" userId="d27b276a-e359-4652-8298-3c59a3175941" providerId="ADAL" clId="{2FD47C1C-E972-437A-BC5D-19E0061F33DF}" dt="2024-09-09T06:48:07.152" v="1966" actId="6549"/>
        <pc:sldMkLst>
          <pc:docMk/>
          <pc:sldMk cId="1029074775" sldId="370"/>
        </pc:sldMkLst>
      </pc:sldChg>
      <pc:sldChg chg="modSp new del mod">
        <pc:chgData name="Häyry Marjo Poske" userId="d27b276a-e359-4652-8298-3c59a3175941" providerId="ADAL" clId="{2FD47C1C-E972-437A-BC5D-19E0061F33DF}" dt="2024-09-09T06:42:05.108" v="1849" actId="47"/>
        <pc:sldMkLst>
          <pc:docMk/>
          <pc:sldMk cId="3597011032" sldId="371"/>
        </pc:sldMkLst>
      </pc:sldChg>
      <pc:sldChg chg="addSp delSp modSp new mod">
        <pc:chgData name="Häyry Marjo Poske" userId="d27b276a-e359-4652-8298-3c59a3175941" providerId="ADAL" clId="{2FD47C1C-E972-437A-BC5D-19E0061F33DF}" dt="2024-09-09T06:38:27.362" v="1842" actId="1076"/>
        <pc:sldMkLst>
          <pc:docMk/>
          <pc:sldMk cId="4042159546" sldId="372"/>
        </pc:sldMkLst>
      </pc:sldChg>
      <pc:sldChg chg="add ord">
        <pc:chgData name="Häyry Marjo Poske" userId="d27b276a-e359-4652-8298-3c59a3175941" providerId="ADAL" clId="{2FD47C1C-E972-437A-BC5D-19E0061F33DF}" dt="2024-09-09T06:42:02.524" v="1848"/>
        <pc:sldMkLst>
          <pc:docMk/>
          <pc:sldMk cId="2041305323" sldId="376"/>
        </pc:sldMkLst>
      </pc:sldChg>
      <pc:sldChg chg="add del">
        <pc:chgData name="Häyry Marjo Poske" userId="d27b276a-e359-4652-8298-3c59a3175941" providerId="ADAL" clId="{2FD47C1C-E972-437A-BC5D-19E0061F33DF}" dt="2024-09-09T06:42:57.899" v="1852" actId="47"/>
        <pc:sldMkLst>
          <pc:docMk/>
          <pc:sldMk cId="459074071" sldId="377"/>
        </pc:sldMkLst>
      </pc:sldChg>
      <pc:sldChg chg="modSp new mod">
        <pc:chgData name="Häyry Marjo Poske" userId="d27b276a-e359-4652-8298-3c59a3175941" providerId="ADAL" clId="{2FD47C1C-E972-437A-BC5D-19E0061F33DF}" dt="2024-09-09T06:45:10.278" v="1963" actId="20577"/>
        <pc:sldMkLst>
          <pc:docMk/>
          <pc:sldMk cId="827968358" sldId="377"/>
        </pc:sldMkLst>
      </pc:sldChg>
      <pc:sldChg chg="modSp new mod">
        <pc:chgData name="Häyry Marjo Poske" userId="d27b276a-e359-4652-8298-3c59a3175941" providerId="ADAL" clId="{2FD47C1C-E972-437A-BC5D-19E0061F33DF}" dt="2024-09-09T06:44:22.542" v="1895" actId="20577"/>
        <pc:sldMkLst>
          <pc:docMk/>
          <pc:sldMk cId="11535587" sldId="378"/>
        </pc:sldMkLst>
      </pc:sldChg>
      <pc:sldChg chg="modSp new mod ord">
        <pc:chgData name="Häyry Marjo Poske" userId="d27b276a-e359-4652-8298-3c59a3175941" providerId="ADAL" clId="{2FD47C1C-E972-437A-BC5D-19E0061F33DF}" dt="2024-09-09T06:46:05.579" v="1965"/>
        <pc:sldMkLst>
          <pc:docMk/>
          <pc:sldMk cId="3990171911" sldId="379"/>
        </pc:sldMkLst>
      </pc:sldChg>
      <pc:sldMasterChg chg="delSldLayout">
        <pc:chgData name="Häyry Marjo Poske" userId="d27b276a-e359-4652-8298-3c59a3175941" providerId="ADAL" clId="{2FD47C1C-E972-437A-BC5D-19E0061F33DF}" dt="2024-09-09T06:31:39.277" v="1474" actId="47"/>
        <pc:sldMasterMkLst>
          <pc:docMk/>
          <pc:sldMasterMk cId="397361956" sldId="2147483691"/>
        </pc:sldMasterMkLst>
        <pc:sldLayoutChg chg="del">
          <pc:chgData name="Häyry Marjo Poske" userId="d27b276a-e359-4652-8298-3c59a3175941" providerId="ADAL" clId="{2FD47C1C-E972-437A-BC5D-19E0061F33DF}" dt="2024-09-09T06:31:39.277" v="1474" actId="47"/>
          <pc:sldLayoutMkLst>
            <pc:docMk/>
            <pc:sldMasterMk cId="397361956" sldId="2147483691"/>
            <pc:sldLayoutMk cId="3170283032" sldId="2147483706"/>
          </pc:sldLayoutMkLst>
        </pc:sldLayoutChg>
      </pc:sldMasterChg>
    </pc:docChg>
  </pc:docChgLst>
  <pc:docChgLst>
    <pc:chgData name="Vuomajoki Pilvi Lapin hyvinvointialue" userId="S::pilvi.vuomajoki@lapha.fi::60d87394-98b4-48bf-b92d-e9dabc40c515" providerId="AD" clId="Web-{A1D29226-4240-2E1F-EEB7-0697BBCE72E8}"/>
    <pc:docChg chg="modSld">
      <pc:chgData name="Vuomajoki Pilvi Lapin hyvinvointialue" userId="S::pilvi.vuomajoki@lapha.fi::60d87394-98b4-48bf-b92d-e9dabc40c515" providerId="AD" clId="Web-{A1D29226-4240-2E1F-EEB7-0697BBCE72E8}" dt="2024-10-16T14:58:16.291" v="29" actId="1076"/>
      <pc:docMkLst>
        <pc:docMk/>
      </pc:docMkLst>
      <pc:sldChg chg="addSp delSp modSp modNotes">
        <pc:chgData name="Vuomajoki Pilvi Lapin hyvinvointialue" userId="S::pilvi.vuomajoki@lapha.fi::60d87394-98b4-48bf-b92d-e9dabc40c515" providerId="AD" clId="Web-{A1D29226-4240-2E1F-EEB7-0697BBCE72E8}" dt="2024-10-16T14:58:16.291" v="29" actId="1076"/>
        <pc:sldMkLst>
          <pc:docMk/>
          <pc:sldMk cId="4042159546" sldId="372"/>
        </pc:sldMkLst>
      </pc:sldChg>
    </pc:docChg>
  </pc:docChgLst>
  <pc:docChgLst>
    <pc:chgData name="Vuomajoki Pilvi Lapin hyvinvointialue" userId="S::pilvi.vuomajoki@lapha.fi::60d87394-98b4-48bf-b92d-e9dabc40c515" providerId="AD" clId="Web-{6714598C-1DCF-6A5F-0E77-61793C6E82A1}"/>
    <pc:docChg chg="addSld delSld modSld sldOrd">
      <pc:chgData name="Vuomajoki Pilvi Lapin hyvinvointialue" userId="S::pilvi.vuomajoki@lapha.fi::60d87394-98b4-48bf-b92d-e9dabc40c515" providerId="AD" clId="Web-{6714598C-1DCF-6A5F-0E77-61793C6E82A1}" dt="2024-09-09T06:14:57.440" v="107"/>
      <pc:docMkLst>
        <pc:docMk/>
      </pc:docMkLst>
      <pc:sldChg chg="del">
        <pc:chgData name="Vuomajoki Pilvi Lapin hyvinvointialue" userId="S::pilvi.vuomajoki@lapha.fi::60d87394-98b4-48bf-b92d-e9dabc40c515" providerId="AD" clId="Web-{6714598C-1DCF-6A5F-0E77-61793C6E82A1}" dt="2024-09-09T05:58:58.824" v="89"/>
        <pc:sldMkLst>
          <pc:docMk/>
          <pc:sldMk cId="0" sldId="283"/>
        </pc:sldMkLst>
      </pc:sldChg>
      <pc:sldChg chg="delSp modSp ord">
        <pc:chgData name="Vuomajoki Pilvi Lapin hyvinvointialue" userId="S::pilvi.vuomajoki@lapha.fi::60d87394-98b4-48bf-b92d-e9dabc40c515" providerId="AD" clId="Web-{6714598C-1DCF-6A5F-0E77-61793C6E82A1}" dt="2024-09-09T05:43:14.646" v="47"/>
        <pc:sldMkLst>
          <pc:docMk/>
          <pc:sldMk cId="3978844870" sldId="315"/>
        </pc:sldMkLst>
      </pc:sldChg>
      <pc:sldChg chg="modSp">
        <pc:chgData name="Vuomajoki Pilvi Lapin hyvinvointialue" userId="S::pilvi.vuomajoki@lapha.fi::60d87394-98b4-48bf-b92d-e9dabc40c515" providerId="AD" clId="Web-{6714598C-1DCF-6A5F-0E77-61793C6E82A1}" dt="2024-09-09T05:56:46.993" v="80" actId="20577"/>
        <pc:sldMkLst>
          <pc:docMk/>
          <pc:sldMk cId="2719738708" sldId="327"/>
        </pc:sldMkLst>
      </pc:sldChg>
      <pc:sldChg chg="modSp">
        <pc:chgData name="Vuomajoki Pilvi Lapin hyvinvointialue" userId="S::pilvi.vuomajoki@lapha.fi::60d87394-98b4-48bf-b92d-e9dabc40c515" providerId="AD" clId="Web-{6714598C-1DCF-6A5F-0E77-61793C6E82A1}" dt="2024-09-09T05:55:58.226" v="68" actId="20577"/>
        <pc:sldMkLst>
          <pc:docMk/>
          <pc:sldMk cId="2650682693" sldId="331"/>
        </pc:sldMkLst>
      </pc:sldChg>
      <pc:sldChg chg="addSp delSp modSp mod modClrScheme chgLayout">
        <pc:chgData name="Vuomajoki Pilvi Lapin hyvinvointialue" userId="S::pilvi.vuomajoki@lapha.fi::60d87394-98b4-48bf-b92d-e9dabc40c515" providerId="AD" clId="Web-{6714598C-1DCF-6A5F-0E77-61793C6E82A1}" dt="2024-09-09T05:49:24.405" v="65" actId="14100"/>
        <pc:sldMkLst>
          <pc:docMk/>
          <pc:sldMk cId="2823071362" sldId="334"/>
        </pc:sldMkLst>
      </pc:sldChg>
      <pc:sldChg chg="modSp add replId">
        <pc:chgData name="Vuomajoki Pilvi Lapin hyvinvointialue" userId="S::pilvi.vuomajoki@lapha.fi::60d87394-98b4-48bf-b92d-e9dabc40c515" providerId="AD" clId="Web-{6714598C-1DCF-6A5F-0E77-61793C6E82A1}" dt="2024-09-09T05:57:10.509" v="86" actId="20577"/>
        <pc:sldMkLst>
          <pc:docMk/>
          <pc:sldMk cId="3646985689" sldId="342"/>
        </pc:sldMkLst>
      </pc:sldChg>
      <pc:sldChg chg="add replId">
        <pc:chgData name="Vuomajoki Pilvi Lapin hyvinvointialue" userId="S::pilvi.vuomajoki@lapha.fi::60d87394-98b4-48bf-b92d-e9dabc40c515" providerId="AD" clId="Web-{6714598C-1DCF-6A5F-0E77-61793C6E82A1}" dt="2024-09-09T05:57:44.932" v="87"/>
        <pc:sldMkLst>
          <pc:docMk/>
          <pc:sldMk cId="3187488549" sldId="344"/>
        </pc:sldMkLst>
      </pc:sldChg>
      <pc:sldChg chg="add replId">
        <pc:chgData name="Vuomajoki Pilvi Lapin hyvinvointialue" userId="S::pilvi.vuomajoki@lapha.fi::60d87394-98b4-48bf-b92d-e9dabc40c515" providerId="AD" clId="Web-{6714598C-1DCF-6A5F-0E77-61793C6E82A1}" dt="2024-09-09T05:57:50.291" v="88"/>
        <pc:sldMkLst>
          <pc:docMk/>
          <pc:sldMk cId="2680247789" sldId="345"/>
        </pc:sldMkLst>
      </pc:sldChg>
      <pc:sldChg chg="add replId">
        <pc:chgData name="Vuomajoki Pilvi Lapin hyvinvointialue" userId="S::pilvi.vuomajoki@lapha.fi::60d87394-98b4-48bf-b92d-e9dabc40c515" providerId="AD" clId="Web-{6714598C-1DCF-6A5F-0E77-61793C6E82A1}" dt="2024-09-09T05:59:46.778" v="90"/>
        <pc:sldMkLst>
          <pc:docMk/>
          <pc:sldMk cId="3224010422" sldId="347"/>
        </pc:sldMkLst>
      </pc:sldChg>
      <pc:sldChg chg="add replId">
        <pc:chgData name="Vuomajoki Pilvi Lapin hyvinvointialue" userId="S::pilvi.vuomajoki@lapha.fi::60d87394-98b4-48bf-b92d-e9dabc40c515" providerId="AD" clId="Web-{6714598C-1DCF-6A5F-0E77-61793C6E82A1}" dt="2024-09-09T06:01:53.516" v="91"/>
        <pc:sldMkLst>
          <pc:docMk/>
          <pc:sldMk cId="382617920" sldId="349"/>
        </pc:sldMkLst>
      </pc:sldChg>
      <pc:sldChg chg="add replId">
        <pc:chgData name="Vuomajoki Pilvi Lapin hyvinvointialue" userId="S::pilvi.vuomajoki@lapha.fi::60d87394-98b4-48bf-b92d-e9dabc40c515" providerId="AD" clId="Web-{6714598C-1DCF-6A5F-0E77-61793C6E82A1}" dt="2024-09-09T06:01:53.719" v="92"/>
        <pc:sldMkLst>
          <pc:docMk/>
          <pc:sldMk cId="958772876" sldId="350"/>
        </pc:sldMkLst>
      </pc:sldChg>
      <pc:sldChg chg="modSp add replId">
        <pc:chgData name="Vuomajoki Pilvi Lapin hyvinvointialue" userId="S::pilvi.vuomajoki@lapha.fi::60d87394-98b4-48bf-b92d-e9dabc40c515" providerId="AD" clId="Web-{6714598C-1DCF-6A5F-0E77-61793C6E82A1}" dt="2024-09-09T06:02:08.922" v="96" actId="20577"/>
        <pc:sldMkLst>
          <pc:docMk/>
          <pc:sldMk cId="3492337639" sldId="351"/>
        </pc:sldMkLst>
      </pc:sldChg>
      <pc:sldChg chg="add replId">
        <pc:chgData name="Vuomajoki Pilvi Lapin hyvinvointialue" userId="S::pilvi.vuomajoki@lapha.fi::60d87394-98b4-48bf-b92d-e9dabc40c515" providerId="AD" clId="Web-{6714598C-1DCF-6A5F-0E77-61793C6E82A1}" dt="2024-09-09T06:02:16.250" v="97"/>
        <pc:sldMkLst>
          <pc:docMk/>
          <pc:sldMk cId="4207534698" sldId="352"/>
        </pc:sldMkLst>
      </pc:sldChg>
      <pc:sldChg chg="add replId">
        <pc:chgData name="Vuomajoki Pilvi Lapin hyvinvointialue" userId="S::pilvi.vuomajoki@lapha.fi::60d87394-98b4-48bf-b92d-e9dabc40c515" providerId="AD" clId="Web-{6714598C-1DCF-6A5F-0E77-61793C6E82A1}" dt="2024-09-09T06:02:16.313" v="98"/>
        <pc:sldMkLst>
          <pc:docMk/>
          <pc:sldMk cId="2145751250" sldId="353"/>
        </pc:sldMkLst>
      </pc:sldChg>
      <pc:sldChg chg="modSp add replId">
        <pc:chgData name="Vuomajoki Pilvi Lapin hyvinvointialue" userId="S::pilvi.vuomajoki@lapha.fi::60d87394-98b4-48bf-b92d-e9dabc40c515" providerId="AD" clId="Web-{6714598C-1DCF-6A5F-0E77-61793C6E82A1}" dt="2024-09-09T06:02:25.282" v="101" actId="20577"/>
        <pc:sldMkLst>
          <pc:docMk/>
          <pc:sldMk cId="2638811684" sldId="354"/>
        </pc:sldMkLst>
      </pc:sldChg>
      <pc:sldChg chg="addSp modSp">
        <pc:chgData name="Vuomajoki Pilvi Lapin hyvinvointialue" userId="S::pilvi.vuomajoki@lapha.fi::60d87394-98b4-48bf-b92d-e9dabc40c515" providerId="AD" clId="Web-{6714598C-1DCF-6A5F-0E77-61793C6E82A1}" dt="2024-09-09T06:12:45.609" v="105" actId="14100"/>
        <pc:sldMkLst>
          <pc:docMk/>
          <pc:sldMk cId="3998974255" sldId="358"/>
        </pc:sldMkLst>
      </pc:sldChg>
      <pc:sldChg chg="addSp modSp new">
        <pc:chgData name="Vuomajoki Pilvi Lapin hyvinvointialue" userId="S::pilvi.vuomajoki@lapha.fi::60d87394-98b4-48bf-b92d-e9dabc40c515" providerId="AD" clId="Web-{6714598C-1DCF-6A5F-0E77-61793C6E82A1}" dt="2024-09-09T06:14:57.440" v="107"/>
        <pc:sldMkLst>
          <pc:docMk/>
          <pc:sldMk cId="403500065" sldId="359"/>
        </pc:sldMkLst>
      </pc:sldChg>
    </pc:docChg>
  </pc:docChgLst>
  <pc:docChgLst>
    <pc:chgData name="Ylärakkola Aino Lapin hyvinvointialue" userId="d743112a-7d97-4f4d-95e8-e57284c53435" providerId="ADAL" clId="{C71E56C7-4855-4433-9E92-CE2D89AD5F80}"/>
    <pc:docChg chg="custSel modSld modMainMaster">
      <pc:chgData name="Ylärakkola Aino Lapin hyvinvointialue" userId="d743112a-7d97-4f4d-95e8-e57284c53435" providerId="ADAL" clId="{C71E56C7-4855-4433-9E92-CE2D89AD5F80}" dt="2025-08-21T05:03:39.743" v="3" actId="1076"/>
      <pc:docMkLst>
        <pc:docMk/>
      </pc:docMkLst>
      <pc:sldChg chg="modSp">
        <pc:chgData name="Ylärakkola Aino Lapin hyvinvointialue" userId="d743112a-7d97-4f4d-95e8-e57284c53435" providerId="ADAL" clId="{C71E56C7-4855-4433-9E92-CE2D89AD5F80}" dt="2025-08-21T05:02:25.327" v="0"/>
        <pc:sldMkLst>
          <pc:docMk/>
          <pc:sldMk cId="1472257617" sldId="258"/>
        </pc:sldMkLst>
        <pc:spChg chg="mod">
          <ac:chgData name="Ylärakkola Aino Lapin hyvinvointialue" userId="d743112a-7d97-4f4d-95e8-e57284c53435" providerId="ADAL" clId="{C71E56C7-4855-4433-9E92-CE2D89AD5F80}" dt="2025-08-21T05:02:25.327" v="0"/>
          <ac:spMkLst>
            <pc:docMk/>
            <pc:sldMk cId="1472257617" sldId="258"/>
            <ac:spMk id="259"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905072782" sldId="260"/>
        </pc:sldMkLst>
        <pc:spChg chg="mod">
          <ac:chgData name="Ylärakkola Aino Lapin hyvinvointialue" userId="d743112a-7d97-4f4d-95e8-e57284c53435" providerId="ADAL" clId="{C71E56C7-4855-4433-9E92-CE2D89AD5F80}" dt="2025-08-21T05:02:25.327" v="0"/>
          <ac:spMkLst>
            <pc:docMk/>
            <pc:sldMk cId="1905072782" sldId="260"/>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8202425" sldId="262"/>
        </pc:sldMkLst>
        <pc:spChg chg="mod">
          <ac:chgData name="Ylärakkola Aino Lapin hyvinvointialue" userId="d743112a-7d97-4f4d-95e8-e57284c53435" providerId="ADAL" clId="{C71E56C7-4855-4433-9E92-CE2D89AD5F80}" dt="2025-08-21T05:02:25.327" v="0"/>
          <ac:spMkLst>
            <pc:docMk/>
            <pc:sldMk cId="1868202425" sldId="26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677021138" sldId="263"/>
        </pc:sldMkLst>
        <pc:spChg chg="mod">
          <ac:chgData name="Ylärakkola Aino Lapin hyvinvointialue" userId="d743112a-7d97-4f4d-95e8-e57284c53435" providerId="ADAL" clId="{C71E56C7-4855-4433-9E92-CE2D89AD5F80}" dt="2025-08-21T05:02:25.327" v="0"/>
          <ac:spMkLst>
            <pc:docMk/>
            <pc:sldMk cId="3677021138" sldId="263"/>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928017175" sldId="264"/>
        </pc:sldMkLst>
        <pc:spChg chg="mod">
          <ac:chgData name="Ylärakkola Aino Lapin hyvinvointialue" userId="d743112a-7d97-4f4d-95e8-e57284c53435" providerId="ADAL" clId="{C71E56C7-4855-4433-9E92-CE2D89AD5F80}" dt="2025-08-21T05:02:25.327" v="0"/>
          <ac:spMkLst>
            <pc:docMk/>
            <pc:sldMk cId="928017175" sldId="264"/>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496842290" sldId="265"/>
        </pc:sldMkLst>
        <pc:spChg chg="mod">
          <ac:chgData name="Ylärakkola Aino Lapin hyvinvointialue" userId="d743112a-7d97-4f4d-95e8-e57284c53435" providerId="ADAL" clId="{C71E56C7-4855-4433-9E92-CE2D89AD5F80}" dt="2025-08-21T05:02:25.327" v="0"/>
          <ac:spMkLst>
            <pc:docMk/>
            <pc:sldMk cId="2496842290" sldId="265"/>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630539900" sldId="267"/>
        </pc:sldMkLst>
        <pc:spChg chg="mod">
          <ac:chgData name="Ylärakkola Aino Lapin hyvinvointialue" userId="d743112a-7d97-4f4d-95e8-e57284c53435" providerId="ADAL" clId="{C71E56C7-4855-4433-9E92-CE2D89AD5F80}" dt="2025-08-21T05:02:25.327" v="0"/>
          <ac:spMkLst>
            <pc:docMk/>
            <pc:sldMk cId="3630539900" sldId="267"/>
            <ac:spMk id="378"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986471018" sldId="268"/>
        </pc:sldMkLst>
        <pc:spChg chg="mod">
          <ac:chgData name="Ylärakkola Aino Lapin hyvinvointialue" userId="d743112a-7d97-4f4d-95e8-e57284c53435" providerId="ADAL" clId="{C71E56C7-4855-4433-9E92-CE2D89AD5F80}" dt="2025-08-21T05:02:25.327" v="0"/>
          <ac:spMkLst>
            <pc:docMk/>
            <pc:sldMk cId="3986471018" sldId="268"/>
            <ac:spMk id="2" creationId="{D410F577-BF9A-3B97-53CE-68EFB4C3219A}"/>
          </ac:spMkLst>
        </pc:spChg>
      </pc:sldChg>
      <pc:sldChg chg="modSp">
        <pc:chgData name="Ylärakkola Aino Lapin hyvinvointialue" userId="d743112a-7d97-4f4d-95e8-e57284c53435" providerId="ADAL" clId="{C71E56C7-4855-4433-9E92-CE2D89AD5F80}" dt="2025-08-21T05:02:25.327" v="0"/>
        <pc:sldMkLst>
          <pc:docMk/>
          <pc:sldMk cId="1709820667" sldId="269"/>
        </pc:sldMkLst>
        <pc:spChg chg="mod">
          <ac:chgData name="Ylärakkola Aino Lapin hyvinvointialue" userId="d743112a-7d97-4f4d-95e8-e57284c53435" providerId="ADAL" clId="{C71E56C7-4855-4433-9E92-CE2D89AD5F80}" dt="2025-08-21T05:02:25.327" v="0"/>
          <ac:spMkLst>
            <pc:docMk/>
            <pc:sldMk cId="1709820667" sldId="269"/>
            <ac:spMk id="2" creationId="{0446CC36-9567-2AF8-0694-059E360E43A8}"/>
          </ac:spMkLst>
        </pc:spChg>
      </pc:sldChg>
      <pc:sldChg chg="modSp">
        <pc:chgData name="Ylärakkola Aino Lapin hyvinvointialue" userId="d743112a-7d97-4f4d-95e8-e57284c53435" providerId="ADAL" clId="{C71E56C7-4855-4433-9E92-CE2D89AD5F80}" dt="2025-08-21T05:02:25.327" v="0"/>
        <pc:sldMkLst>
          <pc:docMk/>
          <pc:sldMk cId="882775281" sldId="270"/>
        </pc:sldMkLst>
        <pc:spChg chg="mod">
          <ac:chgData name="Ylärakkola Aino Lapin hyvinvointialue" userId="d743112a-7d97-4f4d-95e8-e57284c53435" providerId="ADAL" clId="{C71E56C7-4855-4433-9E92-CE2D89AD5F80}" dt="2025-08-21T05:02:25.327" v="0"/>
          <ac:spMkLst>
            <pc:docMk/>
            <pc:sldMk cId="882775281" sldId="270"/>
            <ac:spMk id="2" creationId="{4A1CFE52-019B-1D42-1A19-5131936CF076}"/>
          </ac:spMkLst>
        </pc:spChg>
      </pc:sldChg>
      <pc:sldChg chg="modSp">
        <pc:chgData name="Ylärakkola Aino Lapin hyvinvointialue" userId="d743112a-7d97-4f4d-95e8-e57284c53435" providerId="ADAL" clId="{C71E56C7-4855-4433-9E92-CE2D89AD5F80}" dt="2025-08-21T05:02:25.327" v="0"/>
        <pc:sldMkLst>
          <pc:docMk/>
          <pc:sldMk cId="3224676722" sldId="271"/>
        </pc:sldMkLst>
        <pc:spChg chg="mod">
          <ac:chgData name="Ylärakkola Aino Lapin hyvinvointialue" userId="d743112a-7d97-4f4d-95e8-e57284c53435" providerId="ADAL" clId="{C71E56C7-4855-4433-9E92-CE2D89AD5F80}" dt="2025-08-21T05:02:25.327" v="0"/>
          <ac:spMkLst>
            <pc:docMk/>
            <pc:sldMk cId="3224676722" sldId="271"/>
            <ac:spMk id="2" creationId="{EC047772-B14F-C08D-E586-F8DCD0661B40}"/>
          </ac:spMkLst>
        </pc:spChg>
      </pc:sldChg>
      <pc:sldChg chg="modSp">
        <pc:chgData name="Ylärakkola Aino Lapin hyvinvointialue" userId="d743112a-7d97-4f4d-95e8-e57284c53435" providerId="ADAL" clId="{C71E56C7-4855-4433-9E92-CE2D89AD5F80}" dt="2025-08-21T05:02:25.327" v="0"/>
        <pc:sldMkLst>
          <pc:docMk/>
          <pc:sldMk cId="1895937803" sldId="272"/>
        </pc:sldMkLst>
        <pc:spChg chg="mod">
          <ac:chgData name="Ylärakkola Aino Lapin hyvinvointialue" userId="d743112a-7d97-4f4d-95e8-e57284c53435" providerId="ADAL" clId="{C71E56C7-4855-4433-9E92-CE2D89AD5F80}" dt="2025-08-21T05:02:25.327" v="0"/>
          <ac:spMkLst>
            <pc:docMk/>
            <pc:sldMk cId="1895937803" sldId="272"/>
            <ac:spMk id="2" creationId="{4A489661-4DCC-5FC9-D322-2BDD3D61F568}"/>
          </ac:spMkLst>
        </pc:spChg>
      </pc:sldChg>
      <pc:sldChg chg="modSp">
        <pc:chgData name="Ylärakkola Aino Lapin hyvinvointialue" userId="d743112a-7d97-4f4d-95e8-e57284c53435" providerId="ADAL" clId="{C71E56C7-4855-4433-9E92-CE2D89AD5F80}" dt="2025-08-21T05:02:25.327" v="0"/>
        <pc:sldMkLst>
          <pc:docMk/>
          <pc:sldMk cId="1683346460" sldId="275"/>
        </pc:sldMkLst>
        <pc:spChg chg="mod">
          <ac:chgData name="Ylärakkola Aino Lapin hyvinvointialue" userId="d743112a-7d97-4f4d-95e8-e57284c53435" providerId="ADAL" clId="{C71E56C7-4855-4433-9E92-CE2D89AD5F80}" dt="2025-08-21T05:02:25.327" v="0"/>
          <ac:spMkLst>
            <pc:docMk/>
            <pc:sldMk cId="1683346460" sldId="275"/>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389757628" sldId="280"/>
        </pc:sldMkLst>
        <pc:spChg chg="mod">
          <ac:chgData name="Ylärakkola Aino Lapin hyvinvointialue" userId="d743112a-7d97-4f4d-95e8-e57284c53435" providerId="ADAL" clId="{C71E56C7-4855-4433-9E92-CE2D89AD5F80}" dt="2025-08-21T05:02:25.327" v="0"/>
          <ac:spMkLst>
            <pc:docMk/>
            <pc:sldMk cId="2389757628" sldId="28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59157301" sldId="281"/>
        </pc:sldMkLst>
        <pc:spChg chg="mod">
          <ac:chgData name="Ylärakkola Aino Lapin hyvinvointialue" userId="d743112a-7d97-4f4d-95e8-e57284c53435" providerId="ADAL" clId="{C71E56C7-4855-4433-9E92-CE2D89AD5F80}" dt="2025-08-21T05:02:25.327" v="0"/>
          <ac:spMkLst>
            <pc:docMk/>
            <pc:sldMk cId="359157301" sldId="281"/>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35269430" sldId="283"/>
        </pc:sldMkLst>
        <pc:spChg chg="mod">
          <ac:chgData name="Ylärakkola Aino Lapin hyvinvointialue" userId="d743112a-7d97-4f4d-95e8-e57284c53435" providerId="ADAL" clId="{C71E56C7-4855-4433-9E92-CE2D89AD5F80}" dt="2025-08-21T05:02:25.327" v="0"/>
          <ac:spMkLst>
            <pc:docMk/>
            <pc:sldMk cId="1835269430" sldId="283"/>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1871640956" sldId="287"/>
        </pc:sldMkLst>
        <pc:spChg chg="mod">
          <ac:chgData name="Ylärakkola Aino Lapin hyvinvointialue" userId="d743112a-7d97-4f4d-95e8-e57284c53435" providerId="ADAL" clId="{C71E56C7-4855-4433-9E92-CE2D89AD5F80}" dt="2025-08-21T05:02:25.327" v="0"/>
          <ac:spMkLst>
            <pc:docMk/>
            <pc:sldMk cId="1871640956" sldId="287"/>
            <ac:spMk id="2" creationId="{3D65EEEB-77E5-0210-6A22-83085661DF51}"/>
          </ac:spMkLst>
        </pc:spChg>
      </pc:sldChg>
      <pc:sldChg chg="modSp">
        <pc:chgData name="Ylärakkola Aino Lapin hyvinvointialue" userId="d743112a-7d97-4f4d-95e8-e57284c53435" providerId="ADAL" clId="{C71E56C7-4855-4433-9E92-CE2D89AD5F80}" dt="2025-08-21T05:02:25.327" v="0"/>
        <pc:sldMkLst>
          <pc:docMk/>
          <pc:sldMk cId="2577310673" sldId="289"/>
        </pc:sldMkLst>
        <pc:spChg chg="mod">
          <ac:chgData name="Ylärakkola Aino Lapin hyvinvointialue" userId="d743112a-7d97-4f4d-95e8-e57284c53435" providerId="ADAL" clId="{C71E56C7-4855-4433-9E92-CE2D89AD5F80}" dt="2025-08-21T05:02:25.327" v="0"/>
          <ac:spMkLst>
            <pc:docMk/>
            <pc:sldMk cId="2577310673" sldId="28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2145791131" sldId="392"/>
        </pc:sldMkLst>
        <pc:spChg chg="mod">
          <ac:chgData name="Ylärakkola Aino Lapin hyvinvointialue" userId="d743112a-7d97-4f4d-95e8-e57284c53435" providerId="ADAL" clId="{C71E56C7-4855-4433-9E92-CE2D89AD5F80}" dt="2025-08-21T05:02:25.327" v="0"/>
          <ac:spMkLst>
            <pc:docMk/>
            <pc:sldMk cId="2145791131" sldId="392"/>
            <ac:spMk id="302" creationId="{00000000-0000-0000-0000-000000000000}"/>
          </ac:spMkLst>
        </pc:spChg>
      </pc:sldChg>
      <pc:sldChg chg="modSp mod">
        <pc:chgData name="Ylärakkola Aino Lapin hyvinvointialue" userId="d743112a-7d97-4f4d-95e8-e57284c53435" providerId="ADAL" clId="{C71E56C7-4855-4433-9E92-CE2D89AD5F80}" dt="2025-08-21T05:03:39.743" v="3" actId="1076"/>
        <pc:sldMkLst>
          <pc:docMk/>
          <pc:sldMk cId="407928839" sldId="394"/>
        </pc:sldMkLst>
        <pc:spChg chg="mod">
          <ac:chgData name="Ylärakkola Aino Lapin hyvinvointialue" userId="d743112a-7d97-4f4d-95e8-e57284c53435" providerId="ADAL" clId="{C71E56C7-4855-4433-9E92-CE2D89AD5F80}" dt="2025-08-21T05:03:39.743" v="3" actId="1076"/>
          <ac:spMkLst>
            <pc:docMk/>
            <pc:sldMk cId="407928839" sldId="394"/>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47443380" sldId="396"/>
        </pc:sldMkLst>
        <pc:spChg chg="mod">
          <ac:chgData name="Ylärakkola Aino Lapin hyvinvointialue" userId="d743112a-7d97-4f4d-95e8-e57284c53435" providerId="ADAL" clId="{C71E56C7-4855-4433-9E92-CE2D89AD5F80}" dt="2025-08-21T05:02:25.327" v="0"/>
          <ac:spMkLst>
            <pc:docMk/>
            <pc:sldMk cId="747443380" sldId="396"/>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1860028365" sldId="398"/>
        </pc:sldMkLst>
        <pc:spChg chg="mod">
          <ac:chgData name="Ylärakkola Aino Lapin hyvinvointialue" userId="d743112a-7d97-4f4d-95e8-e57284c53435" providerId="ADAL" clId="{C71E56C7-4855-4433-9E92-CE2D89AD5F80}" dt="2025-08-21T05:02:25.327" v="0"/>
          <ac:spMkLst>
            <pc:docMk/>
            <pc:sldMk cId="1860028365" sldId="398"/>
            <ac:spMk id="302"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3392602671" sldId="408"/>
        </pc:sldMkLst>
        <pc:spChg chg="mod">
          <ac:chgData name="Ylärakkola Aino Lapin hyvinvointialue" userId="d743112a-7d97-4f4d-95e8-e57284c53435" providerId="ADAL" clId="{C71E56C7-4855-4433-9E92-CE2D89AD5F80}" dt="2025-08-21T05:02:25.327" v="0"/>
          <ac:spMkLst>
            <pc:docMk/>
            <pc:sldMk cId="3392602671" sldId="408"/>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048628730" sldId="409"/>
        </pc:sldMkLst>
        <pc:spChg chg="mod">
          <ac:chgData name="Ylärakkola Aino Lapin hyvinvointialue" userId="d743112a-7d97-4f4d-95e8-e57284c53435" providerId="ADAL" clId="{C71E56C7-4855-4433-9E92-CE2D89AD5F80}" dt="2025-08-21T05:02:25.327" v="0"/>
          <ac:spMkLst>
            <pc:docMk/>
            <pc:sldMk cId="1048628730" sldId="409"/>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281019638" sldId="410"/>
        </pc:sldMkLst>
        <pc:spChg chg="mod">
          <ac:chgData name="Ylärakkola Aino Lapin hyvinvointialue" userId="d743112a-7d97-4f4d-95e8-e57284c53435" providerId="ADAL" clId="{C71E56C7-4855-4433-9E92-CE2D89AD5F80}" dt="2025-08-21T05:02:25.327" v="0"/>
          <ac:spMkLst>
            <pc:docMk/>
            <pc:sldMk cId="1281019638" sldId="410"/>
            <ac:spMk id="6"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3221306267" sldId="411"/>
        </pc:sldMkLst>
        <pc:spChg chg="mod">
          <ac:chgData name="Ylärakkola Aino Lapin hyvinvointialue" userId="d743112a-7d97-4f4d-95e8-e57284c53435" providerId="ADAL" clId="{C71E56C7-4855-4433-9E92-CE2D89AD5F80}" dt="2025-08-21T05:02:25.327" v="0"/>
          <ac:spMkLst>
            <pc:docMk/>
            <pc:sldMk cId="3221306267" sldId="411"/>
            <ac:spMk id="2" creationId="{2F9221B9-C9E4-92E2-6D02-A76EBAFF5FA3}"/>
          </ac:spMkLst>
        </pc:spChg>
        <pc:spChg chg="mod">
          <ac:chgData name="Ylärakkola Aino Lapin hyvinvointialue" userId="d743112a-7d97-4f4d-95e8-e57284c53435" providerId="ADAL" clId="{C71E56C7-4855-4433-9E92-CE2D89AD5F80}" dt="2025-08-21T05:02:25.327" v="0"/>
          <ac:spMkLst>
            <pc:docMk/>
            <pc:sldMk cId="3221306267" sldId="411"/>
            <ac:spMk id="6" creationId="{E04775E6-A249-407E-D759-3CCDA7E877AB}"/>
          </ac:spMkLst>
        </pc:spChg>
      </pc:sldChg>
      <pc:sldChg chg="modNotes">
        <pc:chgData name="Ylärakkola Aino Lapin hyvinvointialue" userId="d743112a-7d97-4f4d-95e8-e57284c53435" providerId="ADAL" clId="{C71E56C7-4855-4433-9E92-CE2D89AD5F80}" dt="2025-08-21T05:02:25.327" v="0"/>
        <pc:sldMkLst>
          <pc:docMk/>
          <pc:sldMk cId="338806797" sldId="414"/>
        </pc:sldMkLst>
      </pc:sldChg>
      <pc:sldChg chg="modSp">
        <pc:chgData name="Ylärakkola Aino Lapin hyvinvointialue" userId="d743112a-7d97-4f4d-95e8-e57284c53435" providerId="ADAL" clId="{C71E56C7-4855-4433-9E92-CE2D89AD5F80}" dt="2025-08-21T05:02:25.327" v="0"/>
        <pc:sldMkLst>
          <pc:docMk/>
          <pc:sldMk cId="2014789657" sldId="417"/>
        </pc:sldMkLst>
        <pc:spChg chg="mod">
          <ac:chgData name="Ylärakkola Aino Lapin hyvinvointialue" userId="d743112a-7d97-4f4d-95e8-e57284c53435" providerId="ADAL" clId="{C71E56C7-4855-4433-9E92-CE2D89AD5F80}" dt="2025-08-21T05:02:25.327" v="0"/>
          <ac:spMkLst>
            <pc:docMk/>
            <pc:sldMk cId="2014789657" sldId="417"/>
            <ac:spMk id="2" creationId="{E04775E6-A249-407E-D759-3CCDA7E877AB}"/>
          </ac:spMkLst>
        </pc:spChg>
      </pc:sldChg>
      <pc:sldChg chg="modSp">
        <pc:chgData name="Ylärakkola Aino Lapin hyvinvointialue" userId="d743112a-7d97-4f4d-95e8-e57284c53435" providerId="ADAL" clId="{C71E56C7-4855-4433-9E92-CE2D89AD5F80}" dt="2025-08-21T05:02:25.327" v="0"/>
        <pc:sldMkLst>
          <pc:docMk/>
          <pc:sldMk cId="1311994037" sldId="422"/>
        </pc:sldMkLst>
        <pc:spChg chg="mod">
          <ac:chgData name="Ylärakkola Aino Lapin hyvinvointialue" userId="d743112a-7d97-4f4d-95e8-e57284c53435" providerId="ADAL" clId="{C71E56C7-4855-4433-9E92-CE2D89AD5F80}" dt="2025-08-21T05:02:25.327" v="0"/>
          <ac:spMkLst>
            <pc:docMk/>
            <pc:sldMk cId="1311994037" sldId="422"/>
            <ac:spMk id="2" creationId="{62F32F47-092C-79D4-52FB-E6B91D10E3BD}"/>
          </ac:spMkLst>
        </pc:spChg>
      </pc:sldChg>
      <pc:sldChg chg="modSp">
        <pc:chgData name="Ylärakkola Aino Lapin hyvinvointialue" userId="d743112a-7d97-4f4d-95e8-e57284c53435" providerId="ADAL" clId="{C71E56C7-4855-4433-9E92-CE2D89AD5F80}" dt="2025-08-21T05:02:25.327" v="0"/>
        <pc:sldMkLst>
          <pc:docMk/>
          <pc:sldMk cId="2001599369" sldId="428"/>
        </pc:sldMkLst>
        <pc:spChg chg="mod">
          <ac:chgData name="Ylärakkola Aino Lapin hyvinvointialue" userId="d743112a-7d97-4f4d-95e8-e57284c53435" providerId="ADAL" clId="{C71E56C7-4855-4433-9E92-CE2D89AD5F80}" dt="2025-08-21T05:02:25.327" v="0"/>
          <ac:spMkLst>
            <pc:docMk/>
            <pc:sldMk cId="2001599369" sldId="428"/>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258376470" sldId="430"/>
        </pc:sldMkLst>
        <pc:spChg chg="mod">
          <ac:chgData name="Ylärakkola Aino Lapin hyvinvointialue" userId="d743112a-7d97-4f4d-95e8-e57284c53435" providerId="ADAL" clId="{C71E56C7-4855-4433-9E92-CE2D89AD5F80}" dt="2025-08-21T05:02:25.327" v="0"/>
          <ac:spMkLst>
            <pc:docMk/>
            <pc:sldMk cId="2258376470" sldId="430"/>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529703342" sldId="432"/>
        </pc:sldMkLst>
        <pc:spChg chg="mod">
          <ac:chgData name="Ylärakkola Aino Lapin hyvinvointialue" userId="d743112a-7d97-4f4d-95e8-e57284c53435" providerId="ADAL" clId="{C71E56C7-4855-4433-9E92-CE2D89AD5F80}" dt="2025-08-21T05:02:25.327" v="0"/>
          <ac:spMkLst>
            <pc:docMk/>
            <pc:sldMk cId="2529703342" sldId="432"/>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298537562" sldId="434"/>
        </pc:sldMkLst>
        <pc:spChg chg="mod">
          <ac:chgData name="Ylärakkola Aino Lapin hyvinvointialue" userId="d743112a-7d97-4f4d-95e8-e57284c53435" providerId="ADAL" clId="{C71E56C7-4855-4433-9E92-CE2D89AD5F80}" dt="2025-08-21T05:02:25.327" v="0"/>
          <ac:spMkLst>
            <pc:docMk/>
            <pc:sldMk cId="298537562" sldId="434"/>
            <ac:spMk id="366" creationId="{00000000-0000-0000-0000-000000000000}"/>
          </ac:spMkLst>
        </pc:spChg>
      </pc:sldChg>
      <pc:sldChg chg="modSp">
        <pc:chgData name="Ylärakkola Aino Lapin hyvinvointialue" userId="d743112a-7d97-4f4d-95e8-e57284c53435" providerId="ADAL" clId="{C71E56C7-4855-4433-9E92-CE2D89AD5F80}" dt="2025-08-21T05:02:25.327" v="0"/>
        <pc:sldMkLst>
          <pc:docMk/>
          <pc:sldMk cId="785664095" sldId="439"/>
        </pc:sldMkLst>
        <pc:spChg chg="mod">
          <ac:chgData name="Ylärakkola Aino Lapin hyvinvointialue" userId="d743112a-7d97-4f4d-95e8-e57284c53435" providerId="ADAL" clId="{C71E56C7-4855-4433-9E92-CE2D89AD5F80}" dt="2025-08-21T05:02:25.327" v="0"/>
          <ac:spMkLst>
            <pc:docMk/>
            <pc:sldMk cId="785664095" sldId="439"/>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1080749840" sldId="445"/>
        </pc:sldMkLst>
        <pc:spChg chg="mod">
          <ac:chgData name="Ylärakkola Aino Lapin hyvinvointialue" userId="d743112a-7d97-4f4d-95e8-e57284c53435" providerId="ADAL" clId="{C71E56C7-4855-4433-9E92-CE2D89AD5F80}" dt="2025-08-21T05:02:25.327" v="0"/>
          <ac:spMkLst>
            <pc:docMk/>
            <pc:sldMk cId="1080749840" sldId="445"/>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3180528768" sldId="446"/>
        </pc:sldMkLst>
        <pc:spChg chg="mod">
          <ac:chgData name="Ylärakkola Aino Lapin hyvinvointialue" userId="d743112a-7d97-4f4d-95e8-e57284c53435" providerId="ADAL" clId="{C71E56C7-4855-4433-9E92-CE2D89AD5F80}" dt="2025-08-21T05:02:25.327" v="0"/>
          <ac:spMkLst>
            <pc:docMk/>
            <pc:sldMk cId="3180528768" sldId="446"/>
            <ac:spMk id="2" creationId="{7578375D-25E1-15A9-B7F5-A7D7ACAE34F3}"/>
          </ac:spMkLst>
        </pc:spChg>
      </pc:sldChg>
      <pc:sldChg chg="modSp">
        <pc:chgData name="Ylärakkola Aino Lapin hyvinvointialue" userId="d743112a-7d97-4f4d-95e8-e57284c53435" providerId="ADAL" clId="{C71E56C7-4855-4433-9E92-CE2D89AD5F80}" dt="2025-08-21T05:02:25.327" v="0"/>
        <pc:sldMkLst>
          <pc:docMk/>
          <pc:sldMk cId="2453830900" sldId="457"/>
        </pc:sldMkLst>
        <pc:spChg chg="mod">
          <ac:chgData name="Ylärakkola Aino Lapin hyvinvointialue" userId="d743112a-7d97-4f4d-95e8-e57284c53435" providerId="ADAL" clId="{C71E56C7-4855-4433-9E92-CE2D89AD5F80}" dt="2025-08-21T05:02:25.327" v="0"/>
          <ac:spMkLst>
            <pc:docMk/>
            <pc:sldMk cId="2453830900" sldId="457"/>
            <ac:spMk id="2" creationId="{3D65EEEB-77E5-0210-6A22-83085661DF51}"/>
          </ac:spMkLst>
        </pc:spChg>
      </pc:sldChg>
      <pc:sldChg chg="modSp mod modClrScheme chgLayout">
        <pc:chgData name="Ylärakkola Aino Lapin hyvinvointialue" userId="d743112a-7d97-4f4d-95e8-e57284c53435" providerId="ADAL" clId="{C71E56C7-4855-4433-9E92-CE2D89AD5F80}" dt="2025-08-21T05:02:32.013" v="2" actId="27636"/>
        <pc:sldMkLst>
          <pc:docMk/>
          <pc:sldMk cId="3205825466" sldId="458"/>
        </pc:sldMkLst>
        <pc:spChg chg="mod ord">
          <ac:chgData name="Ylärakkola Aino Lapin hyvinvointialue" userId="d743112a-7d97-4f4d-95e8-e57284c53435" providerId="ADAL" clId="{C71E56C7-4855-4433-9E92-CE2D89AD5F80}" dt="2025-08-21T05:02:31.996" v="1" actId="700"/>
          <ac:spMkLst>
            <pc:docMk/>
            <pc:sldMk cId="3205825466" sldId="458"/>
            <ac:spMk id="229" creationId="{8706969E-FEFF-204A-720D-27587425E11C}"/>
          </ac:spMkLst>
        </pc:spChg>
        <pc:spChg chg="mod ord">
          <ac:chgData name="Ylärakkola Aino Lapin hyvinvointialue" userId="d743112a-7d97-4f4d-95e8-e57284c53435" providerId="ADAL" clId="{C71E56C7-4855-4433-9E92-CE2D89AD5F80}" dt="2025-08-21T05:02:32.013" v="2" actId="27636"/>
          <ac:spMkLst>
            <pc:docMk/>
            <pc:sldMk cId="3205825466" sldId="458"/>
            <ac:spMk id="230" creationId="{49281759-9B22-D893-990E-7CDA5F2620F7}"/>
          </ac:spMkLst>
        </pc:spChg>
      </pc:sldChg>
      <pc:sldChg chg="modSp">
        <pc:chgData name="Ylärakkola Aino Lapin hyvinvointialue" userId="d743112a-7d97-4f4d-95e8-e57284c53435" providerId="ADAL" clId="{C71E56C7-4855-4433-9E92-CE2D89AD5F80}" dt="2025-08-21T05:02:25.327" v="0"/>
        <pc:sldMkLst>
          <pc:docMk/>
          <pc:sldMk cId="483879663" sldId="465"/>
        </pc:sldMkLst>
        <pc:spChg chg="mod">
          <ac:chgData name="Ylärakkola Aino Lapin hyvinvointialue" userId="d743112a-7d97-4f4d-95e8-e57284c53435" providerId="ADAL" clId="{C71E56C7-4855-4433-9E92-CE2D89AD5F80}" dt="2025-08-21T05:02:25.327" v="0"/>
          <ac:spMkLst>
            <pc:docMk/>
            <pc:sldMk cId="483879663" sldId="465"/>
            <ac:spMk id="10" creationId="{EF1AC978-CD9A-280C-3216-1AEE2031F746}"/>
          </ac:spMkLst>
        </pc:spChg>
      </pc:sldChg>
      <pc:sldChg chg="modSp">
        <pc:chgData name="Ylärakkola Aino Lapin hyvinvointialue" userId="d743112a-7d97-4f4d-95e8-e57284c53435" providerId="ADAL" clId="{C71E56C7-4855-4433-9E92-CE2D89AD5F80}" dt="2025-08-21T05:02:25.327" v="0"/>
        <pc:sldMkLst>
          <pc:docMk/>
          <pc:sldMk cId="958843933" sldId="467"/>
        </pc:sldMkLst>
        <pc:spChg chg="mod">
          <ac:chgData name="Ylärakkola Aino Lapin hyvinvointialue" userId="d743112a-7d97-4f4d-95e8-e57284c53435" providerId="ADAL" clId="{C71E56C7-4855-4433-9E92-CE2D89AD5F80}" dt="2025-08-21T05:02:25.327" v="0"/>
          <ac:spMkLst>
            <pc:docMk/>
            <pc:sldMk cId="958843933" sldId="467"/>
            <ac:spMk id="10" creationId="{2F793964-0D0D-AEA0-5AD2-1ED8EAC41F17}"/>
          </ac:spMkLst>
        </pc:spChg>
      </pc:sldChg>
      <pc:sldChg chg="modSp">
        <pc:chgData name="Ylärakkola Aino Lapin hyvinvointialue" userId="d743112a-7d97-4f4d-95e8-e57284c53435" providerId="ADAL" clId="{C71E56C7-4855-4433-9E92-CE2D89AD5F80}" dt="2025-08-21T05:02:25.327" v="0"/>
        <pc:sldMkLst>
          <pc:docMk/>
          <pc:sldMk cId="3918814702" sldId="474"/>
        </pc:sldMkLst>
        <pc:spChg chg="mod">
          <ac:chgData name="Ylärakkola Aino Lapin hyvinvointialue" userId="d743112a-7d97-4f4d-95e8-e57284c53435" providerId="ADAL" clId="{C71E56C7-4855-4433-9E92-CE2D89AD5F80}" dt="2025-08-21T05:02:25.327" v="0"/>
          <ac:spMkLst>
            <pc:docMk/>
            <pc:sldMk cId="3918814702" sldId="474"/>
            <ac:spMk id="3" creationId="{513290A6-62A4-7D1A-81A1-1813EE0812C9}"/>
          </ac:spMkLst>
        </pc:spChg>
      </pc:sldChg>
      <pc:sldChg chg="modSp">
        <pc:chgData name="Ylärakkola Aino Lapin hyvinvointialue" userId="d743112a-7d97-4f4d-95e8-e57284c53435" providerId="ADAL" clId="{C71E56C7-4855-4433-9E92-CE2D89AD5F80}" dt="2025-08-21T05:02:25.327" v="0"/>
        <pc:sldMkLst>
          <pc:docMk/>
          <pc:sldMk cId="3048803279" sldId="475"/>
        </pc:sldMkLst>
        <pc:spChg chg="mod">
          <ac:chgData name="Ylärakkola Aino Lapin hyvinvointialue" userId="d743112a-7d97-4f4d-95e8-e57284c53435" providerId="ADAL" clId="{C71E56C7-4855-4433-9E92-CE2D89AD5F80}" dt="2025-08-21T05:02:25.327" v="0"/>
          <ac:spMkLst>
            <pc:docMk/>
            <pc:sldMk cId="3048803279" sldId="475"/>
            <ac:spMk id="2" creationId="{2B75074B-17BC-AE2B-4915-D37D2BE31AEE}"/>
          </ac:spMkLst>
        </pc:spChg>
      </pc:sldChg>
      <pc:sldChg chg="modSp">
        <pc:chgData name="Ylärakkola Aino Lapin hyvinvointialue" userId="d743112a-7d97-4f4d-95e8-e57284c53435" providerId="ADAL" clId="{C71E56C7-4855-4433-9E92-CE2D89AD5F80}" dt="2025-08-21T05:02:25.327" v="0"/>
        <pc:sldMkLst>
          <pc:docMk/>
          <pc:sldMk cId="2516862015" sldId="476"/>
        </pc:sldMkLst>
        <pc:spChg chg="mod">
          <ac:chgData name="Ylärakkola Aino Lapin hyvinvointialue" userId="d743112a-7d97-4f4d-95e8-e57284c53435" providerId="ADAL" clId="{C71E56C7-4855-4433-9E92-CE2D89AD5F80}" dt="2025-08-21T05:02:25.327" v="0"/>
          <ac:spMkLst>
            <pc:docMk/>
            <pc:sldMk cId="2516862015" sldId="476"/>
            <ac:spMk id="2" creationId="{AF5582B1-7694-7D6B-399D-6803B90992F8}"/>
          </ac:spMkLst>
        </pc:spChg>
      </pc:sldChg>
      <pc:sldChg chg="modSp">
        <pc:chgData name="Ylärakkola Aino Lapin hyvinvointialue" userId="d743112a-7d97-4f4d-95e8-e57284c53435" providerId="ADAL" clId="{C71E56C7-4855-4433-9E92-CE2D89AD5F80}" dt="2025-08-21T05:02:25.327" v="0"/>
        <pc:sldMkLst>
          <pc:docMk/>
          <pc:sldMk cId="477997668" sldId="478"/>
        </pc:sldMkLst>
        <pc:spChg chg="mod">
          <ac:chgData name="Ylärakkola Aino Lapin hyvinvointialue" userId="d743112a-7d97-4f4d-95e8-e57284c53435" providerId="ADAL" clId="{C71E56C7-4855-4433-9E92-CE2D89AD5F80}" dt="2025-08-21T05:02:25.327" v="0"/>
          <ac:spMkLst>
            <pc:docMk/>
            <pc:sldMk cId="477997668" sldId="478"/>
            <ac:spMk id="2" creationId="{7CCFD737-D4FB-D44A-A1B5-6DA6559ACFB0}"/>
          </ac:spMkLst>
        </pc:spChg>
      </pc:sldChg>
      <pc:sldChg chg="modSp">
        <pc:chgData name="Ylärakkola Aino Lapin hyvinvointialue" userId="d743112a-7d97-4f4d-95e8-e57284c53435" providerId="ADAL" clId="{C71E56C7-4855-4433-9E92-CE2D89AD5F80}" dt="2025-08-21T05:02:25.327" v="0"/>
        <pc:sldMkLst>
          <pc:docMk/>
          <pc:sldMk cId="3813915738" sldId="481"/>
        </pc:sldMkLst>
        <pc:spChg chg="mod">
          <ac:chgData name="Ylärakkola Aino Lapin hyvinvointialue" userId="d743112a-7d97-4f4d-95e8-e57284c53435" providerId="ADAL" clId="{C71E56C7-4855-4433-9E92-CE2D89AD5F80}" dt="2025-08-21T05:02:25.327" v="0"/>
          <ac:spMkLst>
            <pc:docMk/>
            <pc:sldMk cId="3813915738" sldId="481"/>
            <ac:spMk id="3" creationId="{65B7773C-145A-5EBF-9F4C-A90A947409E7}"/>
          </ac:spMkLst>
        </pc:spChg>
      </pc:sldChg>
      <pc:sldChg chg="modSp">
        <pc:chgData name="Ylärakkola Aino Lapin hyvinvointialue" userId="d743112a-7d97-4f4d-95e8-e57284c53435" providerId="ADAL" clId="{C71E56C7-4855-4433-9E92-CE2D89AD5F80}" dt="2025-08-21T05:02:25.327" v="0"/>
        <pc:sldMkLst>
          <pc:docMk/>
          <pc:sldMk cId="1030315299" sldId="486"/>
        </pc:sldMkLst>
        <pc:spChg chg="mod">
          <ac:chgData name="Ylärakkola Aino Lapin hyvinvointialue" userId="d743112a-7d97-4f4d-95e8-e57284c53435" providerId="ADAL" clId="{C71E56C7-4855-4433-9E92-CE2D89AD5F80}" dt="2025-08-21T05:02:25.327" v="0"/>
          <ac:spMkLst>
            <pc:docMk/>
            <pc:sldMk cId="1030315299" sldId="486"/>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2138280321" sldId="487"/>
        </pc:sldMkLst>
        <pc:spChg chg="mod">
          <ac:chgData name="Ylärakkola Aino Lapin hyvinvointialue" userId="d743112a-7d97-4f4d-95e8-e57284c53435" providerId="ADAL" clId="{C71E56C7-4855-4433-9E92-CE2D89AD5F80}" dt="2025-08-21T05:02:25.327" v="0"/>
          <ac:spMkLst>
            <pc:docMk/>
            <pc:sldMk cId="2138280321" sldId="487"/>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4135621330" sldId="489"/>
        </pc:sldMkLst>
        <pc:spChg chg="mod">
          <ac:chgData name="Ylärakkola Aino Lapin hyvinvointialue" userId="d743112a-7d97-4f4d-95e8-e57284c53435" providerId="ADAL" clId="{C71E56C7-4855-4433-9E92-CE2D89AD5F80}" dt="2025-08-21T05:02:25.327" v="0"/>
          <ac:spMkLst>
            <pc:docMk/>
            <pc:sldMk cId="4135621330" sldId="489"/>
            <ac:spMk id="2" creationId="{14DC2E8E-2B66-7413-0B8B-B4240DEE48A5}"/>
          </ac:spMkLst>
        </pc:spChg>
      </pc:sldChg>
      <pc:sldChg chg="modSp">
        <pc:chgData name="Ylärakkola Aino Lapin hyvinvointialue" userId="d743112a-7d97-4f4d-95e8-e57284c53435" providerId="ADAL" clId="{C71E56C7-4855-4433-9E92-CE2D89AD5F80}" dt="2025-08-21T05:02:25.327" v="0"/>
        <pc:sldMkLst>
          <pc:docMk/>
          <pc:sldMk cId="114100528" sldId="490"/>
        </pc:sldMkLst>
        <pc:spChg chg="mod">
          <ac:chgData name="Ylärakkola Aino Lapin hyvinvointialue" userId="d743112a-7d97-4f4d-95e8-e57284c53435" providerId="ADAL" clId="{C71E56C7-4855-4433-9E92-CE2D89AD5F80}" dt="2025-08-21T05:02:25.327" v="0"/>
          <ac:spMkLst>
            <pc:docMk/>
            <pc:sldMk cId="114100528" sldId="490"/>
            <ac:spMk id="2" creationId="{58F23E36-B5C4-CD57-FC95-108A1AD9B0E2}"/>
          </ac:spMkLst>
        </pc:spChg>
        <pc:spChg chg="mod">
          <ac:chgData name="Ylärakkola Aino Lapin hyvinvointialue" userId="d743112a-7d97-4f4d-95e8-e57284c53435" providerId="ADAL" clId="{C71E56C7-4855-4433-9E92-CE2D89AD5F80}" dt="2025-08-21T05:02:25.327" v="0"/>
          <ac:spMkLst>
            <pc:docMk/>
            <pc:sldMk cId="114100528" sldId="490"/>
            <ac:spMk id="3" creationId="{A429CB32-3CE9-2122-6B24-A2E7FB234CA5}"/>
          </ac:spMkLst>
        </pc:spChg>
      </pc:sldChg>
      <pc:sldChg chg="modSp">
        <pc:chgData name="Ylärakkola Aino Lapin hyvinvointialue" userId="d743112a-7d97-4f4d-95e8-e57284c53435" providerId="ADAL" clId="{C71E56C7-4855-4433-9E92-CE2D89AD5F80}" dt="2025-08-21T05:02:25.327" v="0"/>
        <pc:sldMkLst>
          <pc:docMk/>
          <pc:sldMk cId="3346982650" sldId="492"/>
        </pc:sldMkLst>
        <pc:spChg chg="mod">
          <ac:chgData name="Ylärakkola Aino Lapin hyvinvointialue" userId="d743112a-7d97-4f4d-95e8-e57284c53435" providerId="ADAL" clId="{C71E56C7-4855-4433-9E92-CE2D89AD5F80}" dt="2025-08-21T05:02:25.327" v="0"/>
          <ac:spMkLst>
            <pc:docMk/>
            <pc:sldMk cId="3346982650" sldId="492"/>
            <ac:spMk id="2" creationId="{95FD7588-01FA-7B88-4665-DF8269C82A56}"/>
          </ac:spMkLst>
        </pc:spChg>
      </pc:sldChg>
      <pc:sldChg chg="modSp">
        <pc:chgData name="Ylärakkola Aino Lapin hyvinvointialue" userId="d743112a-7d97-4f4d-95e8-e57284c53435" providerId="ADAL" clId="{C71E56C7-4855-4433-9E92-CE2D89AD5F80}" dt="2025-08-21T05:02:25.327" v="0"/>
        <pc:sldMkLst>
          <pc:docMk/>
          <pc:sldMk cId="1598821498" sldId="493"/>
        </pc:sldMkLst>
        <pc:spChg chg="mod">
          <ac:chgData name="Ylärakkola Aino Lapin hyvinvointialue" userId="d743112a-7d97-4f4d-95e8-e57284c53435" providerId="ADAL" clId="{C71E56C7-4855-4433-9E92-CE2D89AD5F80}" dt="2025-08-21T05:02:25.327" v="0"/>
          <ac:spMkLst>
            <pc:docMk/>
            <pc:sldMk cId="1598821498" sldId="493"/>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695782246" sldId="494"/>
        </pc:sldMkLst>
        <pc:spChg chg="mod">
          <ac:chgData name="Ylärakkola Aino Lapin hyvinvointialue" userId="d743112a-7d97-4f4d-95e8-e57284c53435" providerId="ADAL" clId="{C71E56C7-4855-4433-9E92-CE2D89AD5F80}" dt="2025-08-21T05:02:25.327" v="0"/>
          <ac:spMkLst>
            <pc:docMk/>
            <pc:sldMk cId="695782246" sldId="494"/>
            <ac:spMk id="2" creationId="{AC55BA77-A80D-CC7B-2B78-7B5A48AD080A}"/>
          </ac:spMkLst>
        </pc:spChg>
      </pc:sldChg>
      <pc:sldChg chg="modSp">
        <pc:chgData name="Ylärakkola Aino Lapin hyvinvointialue" userId="d743112a-7d97-4f4d-95e8-e57284c53435" providerId="ADAL" clId="{C71E56C7-4855-4433-9E92-CE2D89AD5F80}" dt="2025-08-21T05:02:25.327" v="0"/>
        <pc:sldMkLst>
          <pc:docMk/>
          <pc:sldMk cId="1789386942" sldId="495"/>
        </pc:sldMkLst>
        <pc:spChg chg="mod">
          <ac:chgData name="Ylärakkola Aino Lapin hyvinvointialue" userId="d743112a-7d97-4f4d-95e8-e57284c53435" providerId="ADAL" clId="{C71E56C7-4855-4433-9E92-CE2D89AD5F80}" dt="2025-08-21T05:02:25.327" v="0"/>
          <ac:spMkLst>
            <pc:docMk/>
            <pc:sldMk cId="1789386942" sldId="495"/>
            <ac:spMk id="2" creationId="{AD75E5C4-F26B-177A-13D4-A7EAF9E8069C}"/>
          </ac:spMkLst>
        </pc:spChg>
        <pc:spChg chg="mod">
          <ac:chgData name="Ylärakkola Aino Lapin hyvinvointialue" userId="d743112a-7d97-4f4d-95e8-e57284c53435" providerId="ADAL" clId="{C71E56C7-4855-4433-9E92-CE2D89AD5F80}" dt="2025-08-21T05:02:25.327" v="0"/>
          <ac:spMkLst>
            <pc:docMk/>
            <pc:sldMk cId="1789386942" sldId="495"/>
            <ac:spMk id="3" creationId="{98F3E319-29C9-64CA-F3CC-76DEF1CEC102}"/>
          </ac:spMkLst>
        </pc:spChg>
      </pc:sldChg>
      <pc:sldMasterChg chg="modSldLayout">
        <pc:chgData name="Ylärakkola Aino Lapin hyvinvointialue" userId="d743112a-7d97-4f4d-95e8-e57284c53435" providerId="ADAL" clId="{C71E56C7-4855-4433-9E92-CE2D89AD5F80}" dt="2025-08-21T05:02:25.327" v="0"/>
        <pc:sldMasterMkLst>
          <pc:docMk/>
          <pc:sldMasterMk cId="3680069974" sldId="2147483761"/>
        </pc:sldMasterMkLst>
        <pc:sldLayoutChg chg="delSp">
          <pc:chgData name="Ylärakkola Aino Lapin hyvinvointialue" userId="d743112a-7d97-4f4d-95e8-e57284c53435" providerId="ADAL" clId="{C71E56C7-4855-4433-9E92-CE2D89AD5F80}" dt="2025-08-21T05:02:25.327" v="0"/>
          <pc:sldLayoutMkLst>
            <pc:docMk/>
            <pc:sldMasterMk cId="3680069974" sldId="2147483761"/>
            <pc:sldLayoutMk cId="3939341634" sldId="2147483777"/>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3939341634" sldId="2147483777"/>
              <ac:spMk id="62" creationId="{00000000-0000-0000-0000-000000000000}"/>
            </ac:spMkLst>
          </pc:spChg>
        </pc:sldLayoutChg>
        <pc:sldLayoutChg chg="delSp">
          <pc:chgData name="Ylärakkola Aino Lapin hyvinvointialue" userId="d743112a-7d97-4f4d-95e8-e57284c53435" providerId="ADAL" clId="{C71E56C7-4855-4433-9E92-CE2D89AD5F80}" dt="2025-08-21T05:02:25.327" v="0"/>
          <pc:sldLayoutMkLst>
            <pc:docMk/>
            <pc:sldMasterMk cId="3680069974" sldId="2147483761"/>
            <pc:sldLayoutMk cId="4141818442" sldId="2147483780"/>
          </pc:sldLayoutMkLst>
          <pc:spChg chg="del">
            <ac:chgData name="Ylärakkola Aino Lapin hyvinvointialue" userId="d743112a-7d97-4f4d-95e8-e57284c53435" providerId="ADAL" clId="{C71E56C7-4855-4433-9E92-CE2D89AD5F80}" dt="2025-08-21T05:02:25.327" v="0"/>
            <ac:spMkLst>
              <pc:docMk/>
              <pc:sldMasterMk cId="3680069974" sldId="2147483761"/>
              <pc:sldLayoutMk cId="4141818442" sldId="2147483780"/>
              <ac:spMk id="4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ths.fi/terveystieto/mielenterveys/tunnetaido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aOANrnGQCDw"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2792157C-DD92-5AF5-A456-4779F3B3C0BE}"/>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8D4C1072-489B-4A95-0F4C-55CFE3BF13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5E83AA99-7BAB-8BFA-F9B7-03C108FC7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84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defRPr/>
            </a:pPr>
            <a:endParaRPr lang="fi-FI"/>
          </a:p>
          <a:p>
            <a:pPr marL="0" marR="0" lvl="0" indent="0" algn="l" defTabSz="914400">
              <a:lnSpc>
                <a:spcPct val="100000"/>
              </a:lnSpc>
              <a:spcBef>
                <a:spcPts val="0"/>
              </a:spcBef>
              <a:spcAft>
                <a:spcPts val="0"/>
              </a:spcAft>
              <a:buSzPts val="1100"/>
              <a:buFont typeface="Arial"/>
              <a:buNone/>
              <a:tabLst/>
              <a:defRPr/>
            </a:pPr>
            <a:endParaRPr lang="fi-FI"/>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142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err="1">
                <a:latin typeface="Calibri"/>
                <a:ea typeface="Calibri"/>
                <a:cs typeface="Calibri"/>
              </a:rPr>
              <a:t>Valmentajat</a:t>
            </a:r>
            <a:r>
              <a:rPr lang="en-US">
                <a:latin typeface="Calibri"/>
                <a:ea typeface="Calibri"/>
                <a:cs typeface="Calibri"/>
              </a:rPr>
              <a:t> </a:t>
            </a:r>
            <a:r>
              <a:rPr lang="en-US" err="1">
                <a:latin typeface="Calibri"/>
                <a:ea typeface="Calibri"/>
                <a:cs typeface="Calibri"/>
              </a:rPr>
              <a:t>laittavat</a:t>
            </a:r>
            <a:r>
              <a:rPr lang="en-US">
                <a:latin typeface="Calibri"/>
                <a:ea typeface="Calibri"/>
                <a:cs typeface="Calibri"/>
              </a:rPr>
              <a:t> </a:t>
            </a:r>
            <a:r>
              <a:rPr lang="en-US" err="1">
                <a:latin typeface="Calibri"/>
                <a:ea typeface="Calibri"/>
                <a:cs typeface="Calibri"/>
              </a:rPr>
              <a:t>kellonajat</a:t>
            </a:r>
          </a:p>
        </p:txBody>
      </p:sp>
    </p:spTree>
    <p:extLst>
      <p:ext uri="{BB962C8B-B14F-4D97-AF65-F5344CB8AC3E}">
        <p14:creationId xmlns:p14="http://schemas.microsoft.com/office/powerpoint/2010/main" val="338411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fi-FI"/>
              <a:t>Ohjaajilla tulee olla joku varasuunnitelma, mikäli valmennettavat eivät ole tehneet välitehtävää. Voisi esim. Vinkata itse hyviä podcasteja, videoita tms.</a:t>
            </a:r>
            <a:endParaRPr lang="en-US"/>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33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662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a:t>Tunnetaidot ovat tärkeitä monista eri syistä. Ne auttavat ilmaisemaan ja säätelemään omia tunteita, hillitsemään itseä tarpeen mukaan, tunnistamaan omia tarpeita, toimimaan jämäkästi silloin, kun omat rajat meinaavat ylittyä, luomaan toimivia ihmissuhteita, huolehtimaan omasta hyvinvoinnista ja rakentamaan oman näköistä elämää.</a:t>
            </a:r>
            <a:endParaRPr lang="fi-FI" sz="1100">
              <a:cs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a:cs typeface="Arial"/>
              </a:rPr>
              <a:t>Itsetuntemus sekoitetaan usein itsetunnon</a:t>
            </a:r>
            <a:r>
              <a:rPr lang="fi-FI" sz="1100" baseline="0">
                <a:cs typeface="Arial"/>
              </a:rPr>
              <a:t> käsitteeseen, vaikka ne ovat kaksi eri asiaa. </a:t>
            </a:r>
            <a:r>
              <a:rPr lang="fi-FI" sz="1100" b="0">
                <a:cs typeface="Arial"/>
              </a:rPr>
              <a:t>Itsetunto </a:t>
            </a:r>
            <a:r>
              <a:rPr lang="fi-FI" sz="1100">
                <a:cs typeface="Arial"/>
              </a:rPr>
              <a:t>tarkoittaa sitä, miten arvokkaana ja riittävänä ihminen kokee itsensä. Se liittyy siihen, kuinka tyytyväinen on itseensä ja omiin kykyihinsä. Hyvä itsetunto tarkoittaa, että uskoo omiin mahdollisuuksiinsa ja hyväksyy itsensä sellaisena kuin on.</a:t>
            </a:r>
            <a:r>
              <a:rPr lang="fi-FI" sz="1100" baseline="0">
                <a:cs typeface="Arial"/>
              </a:rPr>
              <a:t> </a:t>
            </a:r>
            <a:r>
              <a:rPr lang="fi-FI" sz="1100">
                <a:cs typeface="Arial"/>
              </a:rPr>
              <a:t>Eli itsetunto liittyy omaan arvon tunteeseen, kun taas itsetuntemus liittyy oman itsensä ymmärtämiseen.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sz="1100" b="0" i="0" u="none" strike="noStrike" cap="none">
                <a:solidFill>
                  <a:srgbClr val="000000"/>
                </a:solidFill>
                <a:effectLst/>
                <a:latin typeface="Arial"/>
                <a:ea typeface="Calibri"/>
                <a:cs typeface="Arial"/>
                <a:sym typeface="Arial"/>
              </a:rPr>
              <a:t>Lähde: </a:t>
            </a:r>
            <a:r>
              <a:rPr lang="fi-FI" sz="1100" b="0" i="0" u="none" strike="noStrike" cap="none">
                <a:solidFill>
                  <a:srgbClr val="000000"/>
                </a:solidFill>
                <a:effectLst/>
                <a:latin typeface="Arial"/>
                <a:ea typeface="Calibri"/>
                <a:cs typeface="Arial"/>
                <a:sym typeface="Arial"/>
                <a:hlinkClick r:id="rId3"/>
              </a:rPr>
              <a:t>https://www.yths.fi/terveystieto/mielenterveys/tunnetaidot/</a:t>
            </a:r>
            <a:endParaRPr lang="en-US" sz="1100" b="0" i="0" u="none" strike="noStrike" cap="none">
              <a:solidFill>
                <a:srgbClr val="000000"/>
              </a:solidFill>
              <a:effectLst/>
              <a:latin typeface="Calibri"/>
              <a:ea typeface="Calibri"/>
              <a:cs typeface="Calibri"/>
            </a:endParaRPr>
          </a:p>
          <a:p>
            <a:pPr>
              <a:defRPr/>
            </a:pPr>
            <a:r>
              <a:rPr lang="fi-FI">
                <a:ea typeface="Calibri"/>
              </a:rPr>
              <a:t>Video itsetuntemuksesta: </a:t>
            </a:r>
            <a:r>
              <a:rPr lang="fi-FI">
                <a:hlinkClick r:id="rId4"/>
              </a:rPr>
              <a:t>Kaveritaitoja 2: Itsetuntemus</a:t>
            </a:r>
            <a:endParaRPr lang="fi-FI">
              <a:ea typeface="Calibri"/>
            </a:endParaRPr>
          </a:p>
          <a:p>
            <a:endParaRPr lang="fi-FI"/>
          </a:p>
        </p:txBody>
      </p:sp>
    </p:spTree>
    <p:extLst>
      <p:ext uri="{BB962C8B-B14F-4D97-AF65-F5344CB8AC3E}">
        <p14:creationId xmlns:p14="http://schemas.microsoft.com/office/powerpoint/2010/main" val="390138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Tunteet antavat värit ja sävyt elämään. Ne tuovat meille tärkeää tietoa monesta asiasta. Tunteet kertovat, mistä kiinnostumme, mitä rakastamme, mistä innostumme, mitä inhoamme, suremme tai mihin petymme.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Tunteet suuntaavat toimintaa ja ovat osa havaitsemista ja ajattelua. Lähes kaikkeen inhimilliseen toimintaan liittyy tunteita.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fi-FI"/>
              <a:t>Lähde: https://mieli.fi/vahvista-mielenterveyttasi/tunteet-ja-tunnetaidot/tunteet-suuntaavat-ajatuksia-ja-toimintaa/</a:t>
            </a:r>
          </a:p>
          <a:p>
            <a:pPr marL="0" lvl="0" indent="0" algn="l" rtl="0">
              <a:spcBef>
                <a:spcPts val="0"/>
              </a:spcBef>
              <a:spcAft>
                <a:spcPts val="0"/>
              </a:spcAft>
              <a:buNone/>
            </a:pPr>
            <a:endParaRPr/>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85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fi-FI"/>
              <a:t>Tunteet tulevat ja menevät</a:t>
            </a:r>
          </a:p>
          <a:p>
            <a:pPr marL="171450" lvl="0" indent="-171450" algn="l" rtl="0">
              <a:spcBef>
                <a:spcPts val="0"/>
              </a:spcBef>
              <a:spcAft>
                <a:spcPts val="0"/>
              </a:spcAft>
            </a:pPr>
            <a:r>
              <a:rPr lang="fi-FI"/>
              <a:t>Kaikki tunteet ovat sallittuja</a:t>
            </a:r>
            <a:endParaRPr/>
          </a:p>
        </p:txBody>
      </p:sp>
      <p:sp>
        <p:nvSpPr>
          <p:cNvPr id="343" name="Google Shape;3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31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Tunnetaidot ovat kirjaimellisesti taitoja, jotka eivät synny itsestään.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Pohja tunnetaidoille luodaan lapsuudessa. Se, miten olet lapsuudessa oppinut tunnistamaan, ilmaisemaan ja säätelemään tunteitasi, vaikuttaa paljon siihen, miten selviät vaikeista ajoista elämässä, miten toimit suhteessa muihin ihmisiin ja miten hyvin ylipäänsä tunnet itsesi.</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Koska kyse on taidoista, voi niitä oppia ja vahvistaa läpi koko elämän.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Arial"/>
                <a:cs typeface="Arial"/>
                <a:sym typeface="Arial"/>
              </a:rPr>
              <a:t>Tunnetaidot ovat elämässäsi merkittävä voimavara ja niiden vahvistamiseen kannattaa panostaa riippumatta siitä, millaiset taidot olet aiemmin elämässäsi omaksunut.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fi-FI" sz="1100" b="0" i="0" u="none" strike="noStrike" cap="none">
                <a:solidFill>
                  <a:srgbClr val="000000"/>
                </a:solidFill>
                <a:effectLst/>
                <a:latin typeface="Arial"/>
                <a:ea typeface="Calibri"/>
                <a:cs typeface="Arial"/>
                <a:sym typeface="Arial"/>
              </a:rPr>
              <a:t>Lähde ja vinkkejä tunnetaitojen</a:t>
            </a:r>
            <a:r>
              <a:rPr lang="fi-FI" sz="1100" b="0" i="0" u="none" strike="noStrike" cap="none" baseline="0">
                <a:solidFill>
                  <a:srgbClr val="000000"/>
                </a:solidFill>
                <a:effectLst/>
                <a:latin typeface="Arial"/>
                <a:ea typeface="Calibri"/>
                <a:cs typeface="Arial"/>
                <a:sym typeface="Arial"/>
              </a:rPr>
              <a:t> vahvistamiseen</a:t>
            </a:r>
            <a:r>
              <a:rPr lang="fi-FI" sz="1100" b="0" i="0" u="none" strike="noStrike" cap="none">
                <a:solidFill>
                  <a:srgbClr val="000000"/>
                </a:solidFill>
                <a:effectLst/>
                <a:latin typeface="Arial"/>
                <a:ea typeface="Calibri"/>
                <a:cs typeface="Arial"/>
                <a:sym typeface="Arial"/>
              </a:rPr>
              <a:t>: https://www.yths.fi/terveystieto/mielenterveys/tunnetaidot/</a:t>
            </a:r>
            <a:endParaRPr lang="en-US" sz="1100">
              <a:latin typeface="Calibri"/>
              <a:ea typeface="Calibri"/>
              <a:cs typeface="Calibri"/>
            </a:endParaRPr>
          </a:p>
          <a:p>
            <a:endParaRPr lang="fi-FI"/>
          </a:p>
        </p:txBody>
      </p:sp>
    </p:spTree>
    <p:extLst>
      <p:ext uri="{BB962C8B-B14F-4D97-AF65-F5344CB8AC3E}">
        <p14:creationId xmlns:p14="http://schemas.microsoft.com/office/powerpoint/2010/main" val="111146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a:ea typeface="Calibri"/>
                <a:cs typeface="Calibri"/>
              </a:rPr>
              <a:t>HUOM! </a:t>
            </a:r>
            <a:r>
              <a:rPr lang="en-US" err="1">
                <a:latin typeface="Calibri"/>
                <a:ea typeface="Calibri"/>
                <a:cs typeface="Calibri"/>
              </a:rPr>
              <a:t>Välitehtävä</a:t>
            </a:r>
            <a:r>
              <a:rPr lang="en-US">
                <a:latin typeface="Calibri"/>
                <a:ea typeface="Calibri"/>
                <a:cs typeface="Calibri"/>
              </a:rPr>
              <a:t> </a:t>
            </a:r>
            <a:r>
              <a:rPr lang="en-US" err="1">
                <a:latin typeface="Calibri"/>
                <a:ea typeface="Calibri"/>
                <a:cs typeface="Calibri"/>
              </a:rPr>
              <a:t>perustuu</a:t>
            </a:r>
            <a:r>
              <a:rPr lang="en-US">
                <a:latin typeface="Calibri"/>
                <a:ea typeface="Calibri"/>
                <a:cs typeface="Calibri"/>
              </a:rPr>
              <a:t> </a:t>
            </a:r>
            <a:r>
              <a:rPr lang="en-US" err="1">
                <a:latin typeface="Calibri"/>
                <a:ea typeface="Calibri"/>
                <a:cs typeface="Calibri"/>
              </a:rPr>
              <a:t>vapaaehtoisuuteen</a:t>
            </a:r>
            <a:r>
              <a:rPr lang="en-US">
                <a:latin typeface="Calibri"/>
                <a:ea typeface="Calibri"/>
                <a:cs typeface="Calibri"/>
              </a:rPr>
              <a:t>. </a:t>
            </a:r>
          </a:p>
          <a:p>
            <a:endParaRPr lang="fi-FI"/>
          </a:p>
        </p:txBody>
      </p:sp>
    </p:spTree>
    <p:extLst>
      <p:ext uri="{BB962C8B-B14F-4D97-AF65-F5344CB8AC3E}">
        <p14:creationId xmlns:p14="http://schemas.microsoft.com/office/powerpoint/2010/main" val="3404488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
        <p:nvSpPr>
          <p:cNvPr id="28" name="Google Shape;28;p17"/>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450005" y="744575"/>
            <a:ext cx="3749766"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fi-FI"/>
              <a:t>Muokkaa ots. perustyyl. napsautt.</a:t>
            </a:r>
            <a:endParaRPr/>
          </a:p>
        </p:txBody>
      </p:sp>
      <p:sp>
        <p:nvSpPr>
          <p:cNvPr id="31" name="Google Shape;31;p17"/>
          <p:cNvSpPr txBox="1">
            <a:spLocks noGrp="1"/>
          </p:cNvSpPr>
          <p:nvPr>
            <p:ph type="subTitle" idx="1"/>
          </p:nvPr>
        </p:nvSpPr>
        <p:spPr>
          <a:xfrm>
            <a:off x="450000" y="2834125"/>
            <a:ext cx="3749766" cy="7926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4205368" y="282498"/>
            <a:ext cx="3783945" cy="4586868"/>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414753538"/>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447947" y="4538400"/>
            <a:ext cx="5998800" cy="605100"/>
          </a:xfrm>
          <a:prstGeom prst="rect">
            <a:avLst/>
          </a:prstGeom>
          <a:noFill/>
          <a:ln>
            <a:noFill/>
          </a:ln>
        </p:spPr>
        <p:txBody>
          <a:bodyPr spcFirstLastPara="1" wrap="square" lIns="91425" tIns="91425" rIns="91425" bIns="91425" numCol="1" anchor="ctr" anchorCtr="0">
            <a:normAutofit/>
          </a:bodyPr>
          <a:lstStyle>
            <a:lvl1pPr marL="457189" lvl="0" indent="-228594" algn="l">
              <a:lnSpc>
                <a:spcPct val="100000"/>
              </a:lnSpc>
              <a:spcBef>
                <a:spcPts val="0"/>
              </a:spcBef>
              <a:spcAft>
                <a:spcPts val="0"/>
              </a:spcAft>
              <a:buSzPts val="1400"/>
              <a:buNone/>
              <a:defRPr sz="1400"/>
            </a:lvl1pPr>
          </a:lstStyle>
          <a:p>
            <a:pPr lvl="0"/>
            <a:r>
              <a:rPr lang="fi-FI"/>
              <a:t>Muokkaa tekstin perustyylejä napsauttamalla</a:t>
            </a:r>
          </a:p>
        </p:txBody>
      </p:sp>
      <p:sp>
        <p:nvSpPr>
          <p:cNvPr id="128" name="Google Shape;128;p3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79" y="112076"/>
            <a:ext cx="1567932" cy="394062"/>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1626460" y="59964"/>
            <a:ext cx="2229785" cy="579882"/>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803" y="49427"/>
            <a:ext cx="535197" cy="535197"/>
          </a:xfrm>
          <a:prstGeom prst="rect">
            <a:avLst/>
          </a:prstGeom>
        </p:spPr>
      </p:pic>
    </p:spTree>
    <p:extLst>
      <p:ext uri="{BB962C8B-B14F-4D97-AF65-F5344CB8AC3E}">
        <p14:creationId xmlns:p14="http://schemas.microsoft.com/office/powerpoint/2010/main" val="281778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numCol="1" anchor="t" anchorCtr="0">
            <a:norm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0"/>
              </a:spcBef>
              <a:spcAft>
                <a:spcPts val="0"/>
              </a:spcAft>
              <a:buSzPts val="1400"/>
              <a:buChar char="○"/>
              <a:defRPr/>
            </a:lvl2pPr>
            <a:lvl3pPr marL="1371566" lvl="2" indent="-317492" algn="ctr">
              <a:lnSpc>
                <a:spcPct val="115000"/>
              </a:lnSpc>
              <a:spcBef>
                <a:spcPts val="0"/>
              </a:spcBef>
              <a:spcAft>
                <a:spcPts val="0"/>
              </a:spcAft>
              <a:buSzPts val="1400"/>
              <a:buChar char="■"/>
              <a:defRPr/>
            </a:lvl3pPr>
            <a:lvl4pPr marL="1828754" lvl="3" indent="-317492" algn="ctr">
              <a:lnSpc>
                <a:spcPct val="115000"/>
              </a:lnSpc>
              <a:spcBef>
                <a:spcPts val="0"/>
              </a:spcBef>
              <a:spcAft>
                <a:spcPts val="0"/>
              </a:spcAft>
              <a:buSzPts val="1400"/>
              <a:buChar char="●"/>
              <a:defRPr/>
            </a:lvl4pPr>
            <a:lvl5pPr marL="2285943" lvl="4" indent="-317492" algn="ctr">
              <a:lnSpc>
                <a:spcPct val="115000"/>
              </a:lnSpc>
              <a:spcBef>
                <a:spcPts val="0"/>
              </a:spcBef>
              <a:spcAft>
                <a:spcPts val="0"/>
              </a:spcAft>
              <a:buSzPts val="1400"/>
              <a:buChar char="○"/>
              <a:defRPr/>
            </a:lvl5pPr>
            <a:lvl6pPr marL="2743132" lvl="5" indent="-317492" algn="ctr">
              <a:lnSpc>
                <a:spcPct val="115000"/>
              </a:lnSpc>
              <a:spcBef>
                <a:spcPts val="0"/>
              </a:spcBef>
              <a:spcAft>
                <a:spcPts val="0"/>
              </a:spcAft>
              <a:buSzPts val="1400"/>
              <a:buChar char="■"/>
              <a:defRPr/>
            </a:lvl6pPr>
            <a:lvl7pPr marL="3200320" lvl="6" indent="-317492" algn="ctr">
              <a:lnSpc>
                <a:spcPct val="115000"/>
              </a:lnSpc>
              <a:spcBef>
                <a:spcPts val="0"/>
              </a:spcBef>
              <a:spcAft>
                <a:spcPts val="0"/>
              </a:spcAft>
              <a:buSzPts val="1400"/>
              <a:buChar char="●"/>
              <a:defRPr/>
            </a:lvl7pPr>
            <a:lvl8pPr marL="3657509" lvl="7" indent="-317492" algn="ctr">
              <a:lnSpc>
                <a:spcPct val="115000"/>
              </a:lnSpc>
              <a:spcBef>
                <a:spcPts val="0"/>
              </a:spcBef>
              <a:spcAft>
                <a:spcPts val="0"/>
              </a:spcAft>
              <a:buSzPts val="1400"/>
              <a:buChar char="○"/>
              <a:defRPr/>
            </a:lvl8pPr>
            <a:lvl9pPr marL="4114697" lvl="8" indent="-31749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85896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41825" y="2150850"/>
            <a:ext cx="6080676"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21"/>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solidFill>
                <a:schemeClr val="lt1"/>
              </a:solidFil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userDrawn="1"/>
        </p:nvPicPr>
        <p:blipFill>
          <a:blip r:embed="rId2"/>
          <a:stretch>
            <a:fillRect/>
          </a:stretch>
        </p:blipFill>
        <p:spPr>
          <a:xfrm>
            <a:off x="6605322" y="1331550"/>
            <a:ext cx="2046210" cy="2480399"/>
          </a:xfrm>
          <a:prstGeom prst="rect">
            <a:avLst/>
          </a:prstGeom>
        </p:spPr>
      </p:pic>
    </p:spTree>
    <p:extLst>
      <p:ext uri="{BB962C8B-B14F-4D97-AF65-F5344CB8AC3E}">
        <p14:creationId xmlns:p14="http://schemas.microsoft.com/office/powerpoint/2010/main" val="393934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44"/>
        <p:cNvGrpSpPr/>
        <p:nvPr/>
      </p:nvGrpSpPr>
      <p:grpSpPr>
        <a:xfrm>
          <a:off x="0" y="0"/>
          <a:ext cx="0" cy="0"/>
          <a:chOff x="0" y="0"/>
          <a:chExt cx="0" cy="0"/>
        </a:xfrm>
      </p:grpSpPr>
      <p:sp>
        <p:nvSpPr>
          <p:cNvPr id="45" name="Google Shape;45;p19"/>
          <p:cNvSpPr>
            <a:spLocks noGrp="1"/>
          </p:cNvSpPr>
          <p:nvPr>
            <p:ph type="pic" idx="2"/>
          </p:nvPr>
        </p:nvSpPr>
        <p:spPr>
          <a:xfrm>
            <a:off x="0" y="225"/>
            <a:ext cx="6062100" cy="5143500"/>
          </a:xfrm>
          <a:prstGeom prst="rect">
            <a:avLst/>
          </a:prstGeom>
          <a:noFill/>
          <a:ln>
            <a:noFill/>
          </a:ln>
        </p:spPr>
      </p:sp>
      <p:sp>
        <p:nvSpPr>
          <p:cNvPr id="46" name="Google Shape;46;p19"/>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47" name="Google Shape;47;p19"/>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8" name="Google Shape;48;p1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a:t>‹#›</a:t>
            </a:fld>
            <a:endParaRPr/>
          </a:p>
        </p:txBody>
      </p:sp>
    </p:spTree>
    <p:extLst>
      <p:ext uri="{BB962C8B-B14F-4D97-AF65-F5344CB8AC3E}">
        <p14:creationId xmlns:p14="http://schemas.microsoft.com/office/powerpoint/2010/main" val="41418184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6875" y="7360"/>
            <a:ext cx="6062100" cy="5143500"/>
          </a:xfrm>
          <a:prstGeom prst="rect">
            <a:avLst/>
          </a:prstGeom>
          <a:noFill/>
          <a:ln>
            <a:noFill/>
          </a:ln>
        </p:spPr>
        <p:txBody>
          <a:bodyPr/>
          <a:lstStyle>
            <a:lvl1pPr marL="85725" indent="0">
              <a:buNone/>
              <a:defRPr/>
            </a:lvl1pPr>
          </a:lstStyle>
          <a:p>
            <a:r>
              <a:rPr lang="fi-FI"/>
              <a:t>Lisää kuva napsauttamalla kuvaketta</a:t>
            </a:r>
          </a:p>
        </p:txBody>
      </p:sp>
      <p:sp>
        <p:nvSpPr>
          <p:cNvPr id="53" name="Google Shape;53;p20"/>
          <p:cNvSpPr/>
          <p:nvPr/>
        </p:nvSpPr>
        <p:spPr>
          <a:xfrm>
            <a:off x="6056175" y="225"/>
            <a:ext cx="3087900" cy="5143500"/>
          </a:xfrm>
          <a:prstGeom prst="rect">
            <a:avLst/>
          </a:prstGeom>
          <a:solidFill>
            <a:srgbClr val="333399"/>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450005" y="744575"/>
            <a:ext cx="5208300" cy="2052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450000" y="2834125"/>
            <a:ext cx="5208300" cy="792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92831464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428950" y="1152475"/>
            <a:ext cx="8286300" cy="3147516"/>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8254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441825" y="2150850"/>
            <a:ext cx="6153502"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87" name="Google Shape;87;p26"/>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89" name="Google Shape;89;p26"/>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6605322" y="1331551"/>
            <a:ext cx="2046210" cy="24803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7556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225"/>
            <a:ext cx="7606200" cy="5143500"/>
          </a:xfrm>
          <a:prstGeom prst="rect">
            <a:avLst/>
          </a:prstGeom>
          <a:noFill/>
          <a:ln>
            <a:noFill/>
          </a:ln>
        </p:spPr>
      </p:sp>
      <p:sp>
        <p:nvSpPr>
          <p:cNvPr id="93" name="Google Shape;93;p27"/>
          <p:cNvSpPr txBox="1">
            <a:spLocks noGrp="1"/>
          </p:cNvSpPr>
          <p:nvPr>
            <p:ph type="title"/>
          </p:nvPr>
        </p:nvSpPr>
        <p:spPr>
          <a:xfrm>
            <a:off x="441826" y="2150850"/>
            <a:ext cx="6807591" cy="8418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fi-FI"/>
              <a:t>Muokkaa ots. perustyyl. napsautt.</a:t>
            </a:r>
            <a:endParaRPr/>
          </a:p>
        </p:txBody>
      </p:sp>
      <p:sp>
        <p:nvSpPr>
          <p:cNvPr id="94" name="Google Shape;94;p27"/>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solidFill>
                <a:schemeClr val="lt1"/>
              </a:solidFill>
            </a:endParaRPr>
          </a:p>
        </p:txBody>
      </p:sp>
      <p:sp>
        <p:nvSpPr>
          <p:cNvPr id="96" name="Google Shape;96;p27"/>
          <p:cNvSpPr/>
          <p:nvPr/>
        </p:nvSpPr>
        <p:spPr>
          <a:xfrm>
            <a:off x="7606125" y="225"/>
            <a:ext cx="1538100" cy="5143500"/>
          </a:xfrm>
          <a:prstGeom prst="rect">
            <a:avLst/>
          </a:prstGeom>
          <a:solidFill>
            <a:srgbClr val="FF99CC"/>
          </a:solidFill>
          <a:ln>
            <a:noFill/>
          </a:ln>
        </p:spPr>
        <p:txBody>
          <a:bodyPr spcFirstLastPara="1" wrap="square" lIns="91425" tIns="91425" rIns="91425" bIns="91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35525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3117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4" name="Google Shape;104;p29"/>
          <p:cNvSpPr txBox="1">
            <a:spLocks noGrp="1"/>
          </p:cNvSpPr>
          <p:nvPr>
            <p:ph type="body" idx="2"/>
          </p:nvPr>
        </p:nvSpPr>
        <p:spPr>
          <a:xfrm>
            <a:off x="4832400" y="1152475"/>
            <a:ext cx="3999900" cy="3130541"/>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5" name="Google Shape;105;p29"/>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7584032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3117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09" name="Google Shape;109;p30"/>
          <p:cNvSpPr txBox="1">
            <a:spLocks noGrp="1"/>
          </p:cNvSpPr>
          <p:nvPr>
            <p:ph type="body" idx="2"/>
          </p:nvPr>
        </p:nvSpPr>
        <p:spPr>
          <a:xfrm>
            <a:off x="4832400" y="1152475"/>
            <a:ext cx="3999900" cy="3260903"/>
          </a:xfrm>
          <a:prstGeom prst="rect">
            <a:avLst/>
          </a:prstGeom>
          <a:noFill/>
          <a:ln>
            <a:noFill/>
          </a:ln>
        </p:spPr>
        <p:txBody>
          <a:bodyPr spcFirstLastPara="1" wrap="square" lIns="91425" tIns="91425" rIns="91425" bIns="91425" numCol="1" anchor="t" anchorCtr="0">
            <a:norm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0" name="Google Shape;110;p30"/>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29572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fi-FI"/>
              <a:t>Muokkaa ots. perustyyl. napsautt.</a:t>
            </a:r>
            <a:endParaRPr/>
          </a:p>
        </p:txBody>
      </p:sp>
      <p:sp>
        <p:nvSpPr>
          <p:cNvPr id="113" name="Google Shape;113;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numCol="1" anchor="t" anchorCtr="0">
            <a:norm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0"/>
              </a:spcBef>
              <a:spcAft>
                <a:spcPts val="0"/>
              </a:spcAft>
              <a:buSzPts val="1200"/>
              <a:buChar char="○"/>
              <a:defRPr sz="1200"/>
            </a:lvl2pPr>
            <a:lvl3pPr marL="1371566" lvl="2" indent="-304793" algn="l">
              <a:lnSpc>
                <a:spcPct val="115000"/>
              </a:lnSpc>
              <a:spcBef>
                <a:spcPts val="0"/>
              </a:spcBef>
              <a:spcAft>
                <a:spcPts val="0"/>
              </a:spcAft>
              <a:buSzPts val="1200"/>
              <a:buChar char="■"/>
              <a:defRPr sz="1200"/>
            </a:lvl3pPr>
            <a:lvl4pPr marL="1828754" lvl="3" indent="-304793" algn="l">
              <a:lnSpc>
                <a:spcPct val="115000"/>
              </a:lnSpc>
              <a:spcBef>
                <a:spcPts val="0"/>
              </a:spcBef>
              <a:spcAft>
                <a:spcPts val="0"/>
              </a:spcAft>
              <a:buSzPts val="1200"/>
              <a:buChar char="●"/>
              <a:defRPr sz="1200"/>
            </a:lvl4pPr>
            <a:lvl5pPr marL="2285943" lvl="4" indent="-304793" algn="l">
              <a:lnSpc>
                <a:spcPct val="115000"/>
              </a:lnSpc>
              <a:spcBef>
                <a:spcPts val="0"/>
              </a:spcBef>
              <a:spcAft>
                <a:spcPts val="0"/>
              </a:spcAft>
              <a:buSzPts val="1200"/>
              <a:buChar char="○"/>
              <a:defRPr sz="1200"/>
            </a:lvl5pPr>
            <a:lvl6pPr marL="2743132" lvl="5" indent="-304793" algn="l">
              <a:lnSpc>
                <a:spcPct val="115000"/>
              </a:lnSpc>
              <a:spcBef>
                <a:spcPts val="0"/>
              </a:spcBef>
              <a:spcAft>
                <a:spcPts val="0"/>
              </a:spcAft>
              <a:buSzPts val="1200"/>
              <a:buChar char="■"/>
              <a:defRPr sz="1200"/>
            </a:lvl6pPr>
            <a:lvl7pPr marL="3200320" lvl="6" indent="-304793" algn="l">
              <a:lnSpc>
                <a:spcPct val="115000"/>
              </a:lnSpc>
              <a:spcBef>
                <a:spcPts val="0"/>
              </a:spcBef>
              <a:spcAft>
                <a:spcPts val="0"/>
              </a:spcAft>
              <a:buSzPts val="1200"/>
              <a:buChar char="●"/>
              <a:defRPr sz="1200"/>
            </a:lvl7pPr>
            <a:lvl8pPr marL="3657509" lvl="7" indent="-304793" algn="l">
              <a:lnSpc>
                <a:spcPct val="115000"/>
              </a:lnSpc>
              <a:spcBef>
                <a:spcPts val="0"/>
              </a:spcBef>
              <a:spcAft>
                <a:spcPts val="0"/>
              </a:spcAft>
              <a:buSzPts val="1200"/>
              <a:buChar char="○"/>
              <a:defRPr sz="1200"/>
            </a:lvl8pPr>
            <a:lvl9pPr marL="4114697" lvl="8" indent="-304793" algn="l">
              <a:lnSpc>
                <a:spcPct val="115000"/>
              </a:lnSpc>
              <a:spcBef>
                <a:spcPts val="0"/>
              </a:spcBef>
              <a:spcAft>
                <a:spcPts val="0"/>
              </a:spcAft>
              <a:buSzPts val="1200"/>
              <a:buChar char="■"/>
              <a:defRPr sz="1200"/>
            </a:lvl9pPr>
          </a:lstStyle>
          <a:p>
            <a:pPr lvl="0"/>
            <a:r>
              <a:rPr lang="fi-FI"/>
              <a:t>Muokkaa tekstin perustyylejä napsauttamalla</a:t>
            </a:r>
          </a:p>
        </p:txBody>
      </p:sp>
      <p:sp>
        <p:nvSpPr>
          <p:cNvPr id="114" name="Google Shape;114;p32"/>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1678219" y="4556483"/>
            <a:ext cx="2229785" cy="579882"/>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337477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ltLang="en" smtClean="0"/>
              <a:t>‹#›</a:t>
            </a:fld>
            <a:endParaRPr lang="en"/>
          </a:p>
        </p:txBody>
      </p:sp>
      <p:sp>
        <p:nvSpPr>
          <p:cNvPr id="118" name="Google Shape;118;p34"/>
          <p:cNvSpPr txBox="1">
            <a:spLocks noGrp="1"/>
          </p:cNvSpPr>
          <p:nvPr>
            <p:ph type="title"/>
          </p:nvPr>
        </p:nvSpPr>
        <p:spPr>
          <a:xfrm>
            <a:off x="438800" y="450150"/>
            <a:ext cx="7162799" cy="704362"/>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fi-FI"/>
              <a:t>Muokkaa ots. perustyyl. napsautt.</a:t>
            </a:r>
            <a:endParaRPr/>
          </a:p>
        </p:txBody>
      </p:sp>
      <p:sp>
        <p:nvSpPr>
          <p:cNvPr id="119" name="Google Shape;119;p34"/>
          <p:cNvSpPr txBox="1">
            <a:spLocks noGrp="1"/>
          </p:cNvSpPr>
          <p:nvPr>
            <p:ph type="body" idx="1"/>
          </p:nvPr>
        </p:nvSpPr>
        <p:spPr>
          <a:xfrm>
            <a:off x="438800" y="1269635"/>
            <a:ext cx="7162800" cy="2788903"/>
          </a:xfrm>
          <a:prstGeom prst="rect">
            <a:avLst/>
          </a:prstGeom>
          <a:noFill/>
          <a:ln>
            <a:noFill/>
          </a:ln>
        </p:spPr>
        <p:txBody>
          <a:bodyPr spcFirstLastPara="1" wrap="square" lIns="91425" tIns="91425" rIns="91425" bIns="91425" numCol="1" anchor="t" anchorCtr="0">
            <a:norm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0"/>
              </a:spcBef>
              <a:spcAft>
                <a:spcPts val="0"/>
              </a:spcAft>
              <a:buSzPts val="1400"/>
              <a:buChar char="○"/>
              <a:defRPr/>
            </a:lvl2pPr>
            <a:lvl3pPr marL="1371566" lvl="2" indent="-317492" algn="l">
              <a:lnSpc>
                <a:spcPct val="115000"/>
              </a:lnSpc>
              <a:spcBef>
                <a:spcPts val="0"/>
              </a:spcBef>
              <a:spcAft>
                <a:spcPts val="0"/>
              </a:spcAft>
              <a:buSzPts val="1400"/>
              <a:buChar char="■"/>
              <a:defRPr/>
            </a:lvl3pPr>
            <a:lvl4pPr marL="1828754" lvl="3" indent="-317492" algn="l">
              <a:lnSpc>
                <a:spcPct val="115000"/>
              </a:lnSpc>
              <a:spcBef>
                <a:spcPts val="0"/>
              </a:spcBef>
              <a:spcAft>
                <a:spcPts val="0"/>
              </a:spcAft>
              <a:buSzPts val="1400"/>
              <a:buChar char="●"/>
              <a:defRPr/>
            </a:lvl4pPr>
            <a:lvl5pPr marL="2285943" lvl="4" indent="-317492" algn="l">
              <a:lnSpc>
                <a:spcPct val="115000"/>
              </a:lnSpc>
              <a:spcBef>
                <a:spcPts val="0"/>
              </a:spcBef>
              <a:spcAft>
                <a:spcPts val="0"/>
              </a:spcAft>
              <a:buSzPts val="1400"/>
              <a:buChar char="○"/>
              <a:defRPr/>
            </a:lvl5pPr>
            <a:lvl6pPr marL="2743132" lvl="5" indent="-317492" algn="l">
              <a:lnSpc>
                <a:spcPct val="115000"/>
              </a:lnSpc>
              <a:spcBef>
                <a:spcPts val="0"/>
              </a:spcBef>
              <a:spcAft>
                <a:spcPts val="0"/>
              </a:spcAft>
              <a:buSzPts val="1400"/>
              <a:buChar char="■"/>
              <a:defRPr/>
            </a:lvl6pPr>
            <a:lvl7pPr marL="3200320" lvl="6" indent="-317492" algn="l">
              <a:lnSpc>
                <a:spcPct val="115000"/>
              </a:lnSpc>
              <a:spcBef>
                <a:spcPts val="0"/>
              </a:spcBef>
              <a:spcAft>
                <a:spcPts val="0"/>
              </a:spcAft>
              <a:buSzPts val="1400"/>
              <a:buChar char="●"/>
              <a:defRPr/>
            </a:lvl7pPr>
            <a:lvl8pPr marL="3657509" lvl="7" indent="-317492" algn="l">
              <a:lnSpc>
                <a:spcPct val="115000"/>
              </a:lnSpc>
              <a:spcBef>
                <a:spcPts val="0"/>
              </a:spcBef>
              <a:spcAft>
                <a:spcPts val="0"/>
              </a:spcAft>
              <a:buSzPts val="1400"/>
              <a:buChar char="○"/>
              <a:defRPr/>
            </a:lvl8pPr>
            <a:lvl9pPr marL="4114697" lvl="8" indent="-31749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0" y="4660353"/>
            <a:ext cx="1567932" cy="394062"/>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1678219" y="4556483"/>
            <a:ext cx="2229785" cy="579882"/>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674" y="4545946"/>
            <a:ext cx="535197" cy="535197"/>
          </a:xfrm>
          <a:prstGeom prst="rect">
            <a:avLst/>
          </a:prstGeom>
        </p:spPr>
      </p:pic>
    </p:spTree>
    <p:extLst>
      <p:ext uri="{BB962C8B-B14F-4D97-AF65-F5344CB8AC3E}">
        <p14:creationId xmlns:p14="http://schemas.microsoft.com/office/powerpoint/2010/main" val="111227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28950" y="445025"/>
            <a:ext cx="8286300" cy="5727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428950" y="1152475"/>
            <a:ext cx="8286300" cy="34164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8543083" y="4663217"/>
            <a:ext cx="548700" cy="3936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0069974"/>
      </p:ext>
    </p:extLst>
  </p:cSld>
  <p:clrMap bg1="lt1" tx1="dk1" bg2="dk2" tx2="lt2" accent1="accent1" accent2="accent2" accent3="accent3" accent4="accent4" accent5="accent5" accent6="accent6" hlink="hlink" folHlink="folHlink"/>
  <p:sldLayoutIdLst>
    <p:sldLayoutId id="2147483762"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7" r:id="rId12"/>
    <p:sldLayoutId id="2147483780"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elenterveystalo.fi/fi/omahoito/chillaa-appi"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zekki.fi/" TargetMode="External"/><Relationship Id="rId5" Type="http://schemas.openxmlformats.org/officeDocument/2006/relationships/hyperlink" Target="https://normaali.fi/lappitesti/" TargetMode="External"/><Relationship Id="rId4" Type="http://schemas.openxmlformats.org/officeDocument/2006/relationships/hyperlink" Target="https://play.google.com/store/apps/details?id=com.motivacoding.friendyouremotionsandtrackmoods&amp;hl=fi&amp;pli=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yths.fi/terveystieto/mielenterveys/tunnetaidot/"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Ds4R41e0Gv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26155C54-8501-E695-E673-7B6AABC09C46}"/>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D6C6067B-62CB-BDEF-AF64-0AB8CEECA8FE}"/>
              </a:ext>
            </a:extLst>
          </p:cNvPr>
          <p:cNvSpPr txBox="1">
            <a:spLocks noGrp="1"/>
          </p:cNvSpPr>
          <p:nvPr>
            <p:ph type="ctrTitle"/>
          </p:nvPr>
        </p:nvSpPr>
        <p:spPr>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2600"/>
              <a:buNone/>
            </a:pPr>
            <a:r>
              <a:rPr lang="en" sz="3200" err="1"/>
              <a:t>NuortenVire</a:t>
            </a:r>
          </a:p>
        </p:txBody>
      </p:sp>
      <p:sp>
        <p:nvSpPr>
          <p:cNvPr id="230" name="Google Shape;230;p1">
            <a:extLst>
              <a:ext uri="{FF2B5EF4-FFF2-40B4-BE49-F238E27FC236}">
                <a16:creationId xmlns:a16="http://schemas.microsoft.com/office/drawing/2014/main" id="{255057C4-C1EC-E1F0-9D60-37988BECEEE0}"/>
              </a:ext>
            </a:extLst>
          </p:cNvPr>
          <p:cNvSpPr txBox="1">
            <a:spLocks noGrp="1"/>
          </p:cNvSpPr>
          <p:nvPr>
            <p:ph type="subTitle" idx="1"/>
          </p:nvPr>
        </p:nvSpPr>
        <p:spPr>
          <a:prstGeom prst="rect">
            <a:avLst/>
          </a:prstGeom>
          <a:noFill/>
          <a:ln>
            <a:noFill/>
          </a:ln>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SzPts val="1400"/>
              <a:buNone/>
            </a:pPr>
            <a:r>
              <a:rPr lang="en"/>
              <a:t>Etäryhmävalmennus</a:t>
            </a:r>
          </a:p>
          <a:p>
            <a:pPr marL="0" lvl="0" indent="0" algn="l" rtl="0">
              <a:lnSpc>
                <a:spcPct val="100000"/>
              </a:lnSpc>
              <a:spcBef>
                <a:spcPts val="0"/>
              </a:spcBef>
              <a:spcAft>
                <a:spcPts val="0"/>
              </a:spcAft>
              <a:buSzPts val="1400"/>
              <a:buNone/>
            </a:pPr>
            <a:r>
              <a:rPr lang="fi-FI"/>
              <a:t>P</a:t>
            </a:r>
            <a:r>
              <a:rPr lang="en"/>
              <a:t>vm</a:t>
            </a:r>
          </a:p>
          <a:p>
            <a:pPr marL="0" lvl="0" indent="0" algn="l" rtl="0">
              <a:lnSpc>
                <a:spcPct val="100000"/>
              </a:lnSpc>
              <a:spcBef>
                <a:spcPts val="0"/>
              </a:spcBef>
              <a:spcAft>
                <a:spcPts val="0"/>
              </a:spcAft>
              <a:buSzPts val="1400"/>
              <a:buNone/>
            </a:pPr>
            <a:r>
              <a:rPr lang="en"/>
              <a:t>Valmentajien nimet</a:t>
            </a:r>
            <a:endParaRPr/>
          </a:p>
        </p:txBody>
      </p:sp>
    </p:spTree>
    <p:extLst>
      <p:ext uri="{BB962C8B-B14F-4D97-AF65-F5344CB8AC3E}">
        <p14:creationId xmlns:p14="http://schemas.microsoft.com/office/powerpoint/2010/main" val="316223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a:off x="0" y="0"/>
            <a:ext cx="7497773" cy="5143500"/>
          </a:xfrm>
          <a:prstGeom prst="rect">
            <a:avLst/>
          </a:prstGeom>
          <a:ln>
            <a:solidFill>
              <a:schemeClr val="tx1"/>
            </a:solidFill>
          </a:ln>
        </p:spPr>
      </p:pic>
      <p:sp>
        <p:nvSpPr>
          <p:cNvPr id="4" name="Otsikko 1">
            <a:extLst>
              <a:ext uri="{FF2B5EF4-FFF2-40B4-BE49-F238E27FC236}">
                <a16:creationId xmlns:a16="http://schemas.microsoft.com/office/drawing/2014/main" id="{65ED3249-C192-D040-DCE8-E4B2A8ABC01D}"/>
              </a:ext>
            </a:extLst>
          </p:cNvPr>
          <p:cNvSpPr txBox="1">
            <a:spLocks/>
          </p:cNvSpPr>
          <p:nvPr/>
        </p:nvSpPr>
        <p:spPr>
          <a:xfrm>
            <a:off x="7697886" y="373290"/>
            <a:ext cx="1258956" cy="439692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914378">
              <a:buClr>
                <a:srgbClr val="FFFFFF"/>
              </a:buClr>
              <a:defRPr/>
            </a:pPr>
            <a:r>
              <a:rPr lang="fi-FI" sz="1200">
                <a:solidFill>
                  <a:srgbClr val="FFFFFF"/>
                </a:solidFill>
              </a:rPr>
              <a:t>Jokainen tuntee jo yhden päivän aikana monia eri tunteita.</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Mitä tunteita sinä olet tuntenut tänään?</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Mitkä tilanteet ovat tuottaneet sinulle positiivisia tunteita? Entä negatiivisia?</a:t>
            </a:r>
          </a:p>
        </p:txBody>
      </p:sp>
    </p:spTree>
    <p:extLst>
      <p:ext uri="{BB962C8B-B14F-4D97-AF65-F5344CB8AC3E}">
        <p14:creationId xmlns:p14="http://schemas.microsoft.com/office/powerpoint/2010/main" val="39454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583168-3E78-93A0-30BD-269CA4AC4707}"/>
              </a:ext>
            </a:extLst>
          </p:cNvPr>
          <p:cNvSpPr>
            <a:spLocks noGrp="1"/>
          </p:cNvSpPr>
          <p:nvPr>
            <p:ph type="title"/>
          </p:nvPr>
        </p:nvSpPr>
        <p:spPr>
          <a:xfrm>
            <a:off x="428850" y="294603"/>
            <a:ext cx="8286300" cy="572700"/>
          </a:xfrm>
        </p:spPr>
        <p:txBody>
          <a:bodyPr>
            <a:normAutofit fontScale="90000"/>
          </a:bodyPr>
          <a:lstStyle/>
          <a:p>
            <a:r>
              <a:rPr lang="en-US" err="1">
                <a:ea typeface="Calibri"/>
                <a:cs typeface="Calibri"/>
              </a:rPr>
              <a:t>Ympäristön</a:t>
            </a:r>
            <a:r>
              <a:rPr lang="en-US">
                <a:ea typeface="Calibri"/>
                <a:cs typeface="Calibri"/>
              </a:rPr>
              <a:t> </a:t>
            </a:r>
            <a:r>
              <a:rPr lang="en-US" err="1">
                <a:ea typeface="Calibri"/>
                <a:cs typeface="Calibri"/>
              </a:rPr>
              <a:t>vaikutukset</a:t>
            </a:r>
            <a:r>
              <a:rPr lang="en-US">
                <a:ea typeface="Calibri"/>
                <a:cs typeface="Calibri"/>
              </a:rPr>
              <a:t> </a:t>
            </a:r>
            <a:r>
              <a:rPr lang="en-US" err="1">
                <a:ea typeface="Calibri"/>
                <a:cs typeface="Calibri"/>
              </a:rPr>
              <a:t>tunteisiin</a:t>
            </a:r>
            <a:endParaRPr lang="fi-FI"/>
          </a:p>
        </p:txBody>
      </p:sp>
      <p:pic>
        <p:nvPicPr>
          <p:cNvPr id="4" name="Kuva 3">
            <a:extLst>
              <a:ext uri="{FF2B5EF4-FFF2-40B4-BE49-F238E27FC236}">
                <a16:creationId xmlns:a16="http://schemas.microsoft.com/office/drawing/2014/main" id="{451DEBCF-E8C6-02B2-6C7A-272BB3AA8F67}"/>
              </a:ext>
            </a:extLst>
          </p:cNvPr>
          <p:cNvPicPr>
            <a:picLocks noChangeAspect="1"/>
          </p:cNvPicPr>
          <p:nvPr/>
        </p:nvPicPr>
        <p:blipFill>
          <a:blip r:embed="rId3"/>
          <a:stretch>
            <a:fillRect/>
          </a:stretch>
        </p:blipFill>
        <p:spPr>
          <a:xfrm>
            <a:off x="2367432" y="907022"/>
            <a:ext cx="3941875" cy="3941875"/>
          </a:xfrm>
          <a:prstGeom prst="rect">
            <a:avLst/>
          </a:prstGeom>
        </p:spPr>
      </p:pic>
      <p:sp>
        <p:nvSpPr>
          <p:cNvPr id="5" name="Google Shape;302;p41">
            <a:extLst>
              <a:ext uri="{FF2B5EF4-FFF2-40B4-BE49-F238E27FC236}">
                <a16:creationId xmlns:a16="http://schemas.microsoft.com/office/drawing/2014/main" id="{8C97313F-118E-7634-4C67-E21002F23988}"/>
              </a:ext>
            </a:extLst>
          </p:cNvPr>
          <p:cNvSpPr txBox="1">
            <a:spLocks/>
          </p:cNvSpPr>
          <p:nvPr/>
        </p:nvSpPr>
        <p:spPr>
          <a:xfrm>
            <a:off x="647892" y="1102756"/>
            <a:ext cx="2584706" cy="3554569"/>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Sisäiset tekijät</a:t>
            </a:r>
            <a:endParaRPr lang="fi-FI" sz="1200">
              <a:solidFill>
                <a:srgbClr val="000000"/>
              </a:solidFill>
            </a:endParaRPr>
          </a:p>
        </p:txBody>
      </p:sp>
      <p:sp>
        <p:nvSpPr>
          <p:cNvPr id="6" name="Google Shape;302;p41">
            <a:extLst>
              <a:ext uri="{FF2B5EF4-FFF2-40B4-BE49-F238E27FC236}">
                <a16:creationId xmlns:a16="http://schemas.microsoft.com/office/drawing/2014/main" id="{F785451C-F578-71EB-086A-068DB89D6E1A}"/>
              </a:ext>
            </a:extLst>
          </p:cNvPr>
          <p:cNvSpPr txBox="1">
            <a:spLocks/>
          </p:cNvSpPr>
          <p:nvPr/>
        </p:nvSpPr>
        <p:spPr>
          <a:xfrm>
            <a:off x="5504377" y="1102755"/>
            <a:ext cx="2584706" cy="3554569"/>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Ulkoiset tekijät</a:t>
            </a:r>
            <a:endParaRPr lang="fi-FI" sz="1200">
              <a:solidFill>
                <a:srgbClr val="000000"/>
              </a:solidFill>
            </a:endParaRPr>
          </a:p>
        </p:txBody>
      </p:sp>
      <p:sp>
        <p:nvSpPr>
          <p:cNvPr id="3" name="Suorakulmio 2">
            <a:extLst>
              <a:ext uri="{FF2B5EF4-FFF2-40B4-BE49-F238E27FC236}">
                <a16:creationId xmlns:a16="http://schemas.microsoft.com/office/drawing/2014/main" id="{C5B807BF-09FA-F376-1B41-CBB628ACBCBA}"/>
              </a:ext>
            </a:extLst>
          </p:cNvPr>
          <p:cNvSpPr/>
          <p:nvPr/>
        </p:nvSpPr>
        <p:spPr>
          <a:xfrm>
            <a:off x="7526946" y="4785054"/>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64864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lstStyle/>
          <a:p>
            <a:r>
              <a:rPr lang="fi-FI"/>
              <a:t>Miten jatketaan?</a:t>
            </a:r>
          </a:p>
        </p:txBody>
      </p:sp>
      <p:sp>
        <p:nvSpPr>
          <p:cNvPr id="3" name="Tekstin paikkamerkki 4"/>
          <p:cNvSpPr txBox="1">
            <a:spLocks/>
          </p:cNvSpPr>
          <p:nvPr/>
        </p:nvSpPr>
        <p:spPr>
          <a:xfrm>
            <a:off x="448752" y="1281615"/>
            <a:ext cx="60302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r>
              <a:rPr lang="fi-FI" sz="1200" b="1">
                <a:solidFill>
                  <a:srgbClr val="111111"/>
                </a:solidFill>
                <a:latin typeface="Montserrat"/>
              </a:rPr>
              <a:t>Välitehtävä</a:t>
            </a:r>
          </a:p>
          <a:p>
            <a:pPr defTabSz="914378"/>
            <a:endParaRPr lang="fi-FI" sz="1200" b="1">
              <a:solidFill>
                <a:srgbClr val="111111"/>
              </a:solidFill>
              <a:latin typeface="Montserrat" panose="020B0604020202020204" charset="0"/>
            </a:endParaRPr>
          </a:p>
          <a:p>
            <a:pPr defTabSz="914378"/>
            <a:r>
              <a:rPr lang="fi-FI" sz="1200">
                <a:solidFill>
                  <a:srgbClr val="111111"/>
                </a:solidFill>
                <a:latin typeface="Montserrat"/>
              </a:rPr>
              <a:t>Tutustu johonkin tunteisiin tai itsetuntemukseen liittyvään sovellukseen tai sivustoon, mm. </a:t>
            </a:r>
            <a:r>
              <a:rPr lang="fi-FI" sz="1200">
                <a:solidFill>
                  <a:srgbClr val="111111"/>
                </a:solidFill>
                <a:latin typeface="Montserrat"/>
                <a:hlinkClick r:id="rId3"/>
              </a:rPr>
              <a:t>Chillaa-</a:t>
            </a:r>
            <a:r>
              <a:rPr lang="fi-FI" sz="1200" err="1">
                <a:solidFill>
                  <a:srgbClr val="111111"/>
                </a:solidFill>
                <a:latin typeface="Montserrat"/>
                <a:hlinkClick r:id="rId3"/>
              </a:rPr>
              <a:t>app</a:t>
            </a:r>
            <a:r>
              <a:rPr lang="fi-FI" sz="1200">
                <a:solidFill>
                  <a:srgbClr val="111111"/>
                </a:solidFill>
                <a:latin typeface="Montserrat"/>
              </a:rPr>
              <a:t>, </a:t>
            </a:r>
            <a:r>
              <a:rPr lang="fi-FI" sz="1200">
                <a:solidFill>
                  <a:srgbClr val="111111"/>
                </a:solidFill>
                <a:latin typeface="Montserrat"/>
                <a:hlinkClick r:id="rId4"/>
              </a:rPr>
              <a:t>Tunne tunteesi</a:t>
            </a:r>
            <a:r>
              <a:rPr lang="fi-FI" sz="1200">
                <a:solidFill>
                  <a:srgbClr val="111111"/>
                </a:solidFill>
                <a:latin typeface="Montserrat"/>
              </a:rPr>
              <a:t>, </a:t>
            </a:r>
            <a:r>
              <a:rPr lang="fi-FI" sz="1200">
                <a:latin typeface="Montserrat"/>
                <a:hlinkClick r:id="rId5"/>
              </a:rPr>
              <a:t>normaali.fi</a:t>
            </a:r>
            <a:r>
              <a:rPr lang="fi-FI" sz="1200">
                <a:latin typeface="Montserrat"/>
              </a:rPr>
              <a:t>, </a:t>
            </a:r>
            <a:r>
              <a:rPr lang="fi-FI" sz="1200" err="1">
                <a:latin typeface="Montserrat"/>
                <a:hlinkClick r:id="rId6"/>
              </a:rPr>
              <a:t>Zekki</a:t>
            </a:r>
            <a:r>
              <a:rPr lang="fi-FI" sz="1200">
                <a:latin typeface="Montserrat"/>
                <a:hlinkClick r:id="rId6"/>
              </a:rPr>
              <a:t> – miten sinulla menee?</a:t>
            </a:r>
            <a:endParaRPr lang="fi-FI" sz="1200">
              <a:latin typeface="Montserrat"/>
            </a:endParaRPr>
          </a:p>
          <a:p>
            <a:pPr defTabSz="914378"/>
            <a:r>
              <a:rPr lang="fi-FI" sz="1200">
                <a:latin typeface="Montserrat"/>
              </a:rPr>
              <a:t>Valmistaudu kertomaan muille seuraavalla tapaamisella mihin sovellukseen tai sivustoon tutustuit ja oliko sovellus mielestäsi hyödyllinen.</a:t>
            </a:r>
          </a:p>
          <a:p>
            <a:pPr defTabSz="914378"/>
            <a:endParaRPr lang="fi-FI" sz="1200">
              <a:solidFill>
                <a:srgbClr val="111111"/>
              </a:solidFill>
              <a:latin typeface="Montserrat"/>
            </a:endParaRPr>
          </a:p>
          <a:p>
            <a:pPr defTabSz="914378"/>
            <a:endParaRPr lang="fi-FI" sz="1200">
              <a:solidFill>
                <a:srgbClr val="111111"/>
              </a:solidFill>
              <a:latin typeface="Montserrat" panose="020B0604020202020204" charset="0"/>
            </a:endParaRPr>
          </a:p>
          <a:p>
            <a:pPr defTabSz="914378"/>
            <a:r>
              <a:rPr lang="fi-FI" sz="1200" b="1">
                <a:solidFill>
                  <a:srgbClr val="111111"/>
                </a:solidFill>
                <a:latin typeface="Montserrat"/>
              </a:rPr>
              <a:t>Seuraavat tapaamiset</a:t>
            </a:r>
          </a:p>
          <a:p>
            <a:pPr defTabSz="914378"/>
            <a:endParaRPr lang="fi-FI" sz="1200" b="1">
              <a:solidFill>
                <a:srgbClr val="111111"/>
              </a:solidFill>
              <a:latin typeface="Montserrat"/>
            </a:endParaRP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Oman toiminnan ohjaus ja keinoja arkeen</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Kuormittuminen sekä vahvuudet ja voimavarat</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Sosiaaliset suhteet ja vuorovaikutus</a:t>
            </a:r>
          </a:p>
          <a:p>
            <a:pPr defTabSz="914378"/>
            <a:r>
              <a:rPr lang="fi-FI" sz="1200">
                <a:solidFill>
                  <a:srgbClr val="111111"/>
                </a:solidFill>
                <a:latin typeface="Montserrat"/>
              </a:rPr>
              <a:t>Pvm ja </a:t>
            </a:r>
            <a:r>
              <a:rPr lang="fi-FI" sz="1200" err="1">
                <a:solidFill>
                  <a:srgbClr val="111111"/>
                </a:solidFill>
                <a:latin typeface="Montserrat"/>
              </a:rPr>
              <a:t>klonaika</a:t>
            </a:r>
            <a:r>
              <a:rPr lang="fi-FI" sz="1200">
                <a:solidFill>
                  <a:srgbClr val="111111"/>
                </a:solidFill>
                <a:latin typeface="Montserrat"/>
              </a:rPr>
              <a:t> : Tulevaisuus ja arjen hallinta</a:t>
            </a:r>
          </a:p>
          <a:p>
            <a:pPr defTabSz="914378"/>
            <a:endParaRPr lang="fi-FI" sz="1200"/>
          </a:p>
        </p:txBody>
      </p:sp>
    </p:spTree>
    <p:extLst>
      <p:ext uri="{BB962C8B-B14F-4D97-AF65-F5344CB8AC3E}">
        <p14:creationId xmlns:p14="http://schemas.microsoft.com/office/powerpoint/2010/main" val="139858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lstStyle/>
          <a:p>
            <a:r>
              <a:rPr lang="fi-FI"/>
              <a:t>Palaute</a:t>
            </a:r>
          </a:p>
        </p:txBody>
      </p:sp>
    </p:spTree>
    <p:extLst>
      <p:ext uri="{BB962C8B-B14F-4D97-AF65-F5344CB8AC3E}">
        <p14:creationId xmlns:p14="http://schemas.microsoft.com/office/powerpoint/2010/main" val="257731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2299090" y="353577"/>
            <a:ext cx="3747025" cy="4551650"/>
          </a:xfrm>
          <a:prstGeom prst="rect">
            <a:avLst/>
          </a:prstGeom>
          <a:noFill/>
          <a:ln>
            <a:noFill/>
          </a:ln>
        </p:spPr>
      </p:pic>
      <p:sp>
        <p:nvSpPr>
          <p:cNvPr id="464" name="Google Shape;464;p12"/>
          <p:cNvSpPr txBox="1"/>
          <p:nvPr/>
        </p:nvSpPr>
        <p:spPr>
          <a:xfrm>
            <a:off x="2336885" y="2386396"/>
            <a:ext cx="3671434" cy="896830"/>
          </a:xfrm>
          <a:prstGeom prst="rect">
            <a:avLst/>
          </a:prstGeom>
          <a:noFill/>
          <a:ln>
            <a:noFill/>
          </a:ln>
        </p:spPr>
        <p:txBody>
          <a:bodyPr spcFirstLastPara="1" wrap="square" lIns="91425" tIns="91425" rIns="91425" bIns="91425" anchor="t" anchorCtr="0">
            <a:normAutofit fontScale="85000" lnSpcReduction="20000"/>
          </a:bodyPr>
          <a:lstStyle/>
          <a:p>
            <a:pPr algn="ctr">
              <a:lnSpc>
                <a:spcPct val="115000"/>
              </a:lnSpc>
              <a:spcAft>
                <a:spcPts val="1200"/>
              </a:spcAft>
              <a:buClr>
                <a:schemeClr val="dk1"/>
              </a:buClr>
              <a:buSzPct val="108108"/>
            </a:pPr>
            <a:r>
              <a:rPr lang="en" sz="1600" b="1" i="0" u="none" strike="noStrike" cap="none">
                <a:solidFill>
                  <a:schemeClr val="dk1"/>
                </a:solidFill>
                <a:latin typeface="Montserrat"/>
                <a:ea typeface="Montserrat"/>
                <a:cs typeface="Montserrat"/>
                <a:sym typeface="Montserrat"/>
              </a:rPr>
              <a:t>Kiitos, </a:t>
            </a:r>
            <a:r>
              <a:rPr lang="en" sz="1600" b="1" i="0" u="none" strike="noStrike" cap="none" err="1">
                <a:solidFill>
                  <a:schemeClr val="dk1"/>
                </a:solidFill>
                <a:latin typeface="Montserrat"/>
                <a:ea typeface="Montserrat"/>
                <a:cs typeface="Montserrat"/>
                <a:sym typeface="Montserrat"/>
              </a:rPr>
              <a:t>kun</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olit</a:t>
            </a:r>
            <a:r>
              <a:rPr lang="en" sz="1600" b="1" i="0" u="none" strike="noStrike" cap="none">
                <a:solidFill>
                  <a:schemeClr val="dk1"/>
                </a:solidFill>
                <a:latin typeface="Montserrat"/>
                <a:ea typeface="Montserrat"/>
                <a:cs typeface="Montserrat"/>
                <a:sym typeface="Montserrat"/>
              </a:rPr>
              <a:t> </a:t>
            </a:r>
            <a:r>
              <a:rPr lang="en" sz="1600" b="1" i="0" u="none" strike="noStrike" cap="none" err="1">
                <a:solidFill>
                  <a:schemeClr val="dk1"/>
                </a:solidFill>
                <a:latin typeface="Montserrat"/>
                <a:ea typeface="Montserrat"/>
                <a:cs typeface="Montserrat"/>
                <a:sym typeface="Montserrat"/>
              </a:rPr>
              <a:t>mukana</a:t>
            </a:r>
            <a:r>
              <a:rPr lang="en" sz="1600" b="1" i="0" u="none" strike="noStrike" cap="none">
                <a:solidFill>
                  <a:schemeClr val="dk1"/>
                </a:solidFill>
                <a:latin typeface="Montserrat"/>
                <a:ea typeface="Montserrat"/>
                <a:cs typeface="Montserrat"/>
                <a:sym typeface="Montserrat"/>
              </a:rPr>
              <a:t>!</a:t>
            </a:r>
            <a:endParaRPr lang="fi-FI" sz="1600" b="1">
              <a:solidFill>
                <a:schemeClr val="dk1"/>
              </a:solidFill>
              <a:ea typeface="Montserrat"/>
            </a:endParaRPr>
          </a:p>
          <a:p>
            <a:pPr algn="ctr">
              <a:lnSpc>
                <a:spcPct val="114999"/>
              </a:lnSpc>
              <a:spcAft>
                <a:spcPts val="1200"/>
              </a:spcAft>
            </a:pPr>
            <a:r>
              <a:rPr lang="en" sz="1600" b="1">
                <a:solidFill>
                  <a:schemeClr val="dk1"/>
                </a:solidFill>
                <a:latin typeface="Montserrat"/>
                <a:ea typeface="Montserrat"/>
                <a:cs typeface="Montserrat"/>
                <a:sym typeface="Montserrat"/>
              </a:rPr>
              <a:t>💜</a:t>
            </a:r>
            <a:endParaRPr sz="1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448752" y="439814"/>
            <a:ext cx="6153502" cy="841800"/>
          </a:xfrm>
        </p:spPr>
        <p:txBody>
          <a:bodyPr/>
          <a:lstStyle/>
          <a:p>
            <a:r>
              <a:rPr lang="fi-FI"/>
              <a:t>Tapaamisen kulku</a:t>
            </a:r>
          </a:p>
        </p:txBody>
      </p:sp>
      <p:sp>
        <p:nvSpPr>
          <p:cNvPr id="3" name="Tekstin paikkamerkki 4"/>
          <p:cNvSpPr txBox="1">
            <a:spLocks/>
          </p:cNvSpPr>
          <p:nvPr/>
        </p:nvSpPr>
        <p:spPr>
          <a:xfrm>
            <a:off x="448752" y="1281615"/>
            <a:ext cx="5428602" cy="2788903"/>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buSzPts val="1400"/>
            </a:pPr>
            <a:r>
              <a:rPr lang="fi-FI" sz="1100" b="1">
                <a:latin typeface="Montserrat"/>
              </a:rPr>
              <a:t>KLO</a:t>
            </a:r>
            <a:r>
              <a:rPr lang="fi-FI" sz="1100">
                <a:latin typeface="Montserrat"/>
              </a:rPr>
              <a:t>	 	Tapaamisen kulku</a:t>
            </a:r>
          </a:p>
          <a:p>
            <a:pPr defTabSz="914378">
              <a:lnSpc>
                <a:spcPct val="150000"/>
              </a:lnSpc>
              <a:buSzPts val="1400"/>
            </a:pPr>
            <a:r>
              <a:rPr lang="fi-FI" sz="1100">
                <a:latin typeface="Montserrat"/>
              </a:rPr>
              <a:t>		Orientoituminen ryhmävalmennukseen</a:t>
            </a:r>
          </a:p>
          <a:p>
            <a:pPr defTabSz="914378">
              <a:lnSpc>
                <a:spcPct val="150000"/>
              </a:lnSpc>
              <a:buSzPts val="1400"/>
            </a:pPr>
            <a:r>
              <a:rPr lang="fi-FI" sz="1100">
                <a:latin typeface="Montserrat"/>
              </a:rPr>
              <a:t>		Välitehtävän purku</a:t>
            </a:r>
          </a:p>
          <a:p>
            <a:pPr defTabSz="914378">
              <a:lnSpc>
                <a:spcPct val="150000"/>
              </a:lnSpc>
              <a:buSzPts val="1400"/>
            </a:pPr>
            <a:endParaRPr lang="fi-FI" sz="1100">
              <a:latin typeface="Montserrat" panose="020B0604020202020204" charset="0"/>
            </a:endParaRPr>
          </a:p>
          <a:p>
            <a:pPr defTabSz="914378">
              <a:lnSpc>
                <a:spcPct val="150000"/>
              </a:lnSpc>
              <a:buSzPts val="1400"/>
            </a:pPr>
            <a:r>
              <a:rPr lang="fi-FI" sz="1100" b="1">
                <a:latin typeface="Montserrat"/>
              </a:rPr>
              <a:t>KLO</a:t>
            </a:r>
            <a:r>
              <a:rPr lang="fi-FI" sz="1100">
                <a:latin typeface="Montserrat"/>
              </a:rPr>
              <a:t>		Tapaamisen tavoitteen asettaminen</a:t>
            </a:r>
            <a:endParaRPr lang="fi-FI" sz="1100">
              <a:latin typeface="Montserrat"/>
              <a:cs typeface="Segoe UI"/>
            </a:endParaRPr>
          </a:p>
          <a:p>
            <a:pPr defTabSz="914378">
              <a:lnSpc>
                <a:spcPct val="150000"/>
              </a:lnSpc>
              <a:buSzPts val="1400"/>
            </a:pPr>
            <a:r>
              <a:rPr lang="fi-FI" sz="1100">
                <a:latin typeface="Montserrat"/>
                <a:cs typeface="Segoe UI"/>
              </a:rPr>
              <a:t>		Päivän teema</a:t>
            </a:r>
          </a:p>
          <a:p>
            <a:pPr defTabSz="914378">
              <a:lnSpc>
                <a:spcPct val="150000"/>
              </a:lnSpc>
              <a:buSzPts val="1400"/>
            </a:pPr>
            <a:r>
              <a:rPr lang="fi-FI" sz="1100">
                <a:latin typeface="Montserrat"/>
                <a:cs typeface="Segoe UI"/>
              </a:rPr>
              <a:t>		Tauko</a:t>
            </a:r>
          </a:p>
          <a:p>
            <a:pPr defTabSz="914378">
              <a:lnSpc>
                <a:spcPct val="150000"/>
              </a:lnSpc>
              <a:buSzPts val="1400"/>
            </a:pPr>
            <a:r>
              <a:rPr lang="fi-FI" sz="1100">
                <a:latin typeface="Montserrat"/>
                <a:cs typeface="Segoe UI"/>
              </a:rPr>
              <a:t>		Yhteinen keskustelu</a:t>
            </a:r>
          </a:p>
          <a:p>
            <a:pPr defTabSz="914378">
              <a:lnSpc>
                <a:spcPct val="150000"/>
              </a:lnSpc>
              <a:buSzPts val="1400"/>
            </a:pPr>
            <a:endParaRPr lang="fi-FI" sz="1100">
              <a:latin typeface="Montserrat" panose="020B0604020202020204" charset="0"/>
            </a:endParaRPr>
          </a:p>
          <a:p>
            <a:pPr defTabSz="914378">
              <a:lnSpc>
                <a:spcPct val="150000"/>
              </a:lnSpc>
              <a:buSzPts val="1400"/>
            </a:pPr>
            <a:r>
              <a:rPr lang="fi-FI" sz="1100" b="1">
                <a:latin typeface="Montserrat"/>
              </a:rPr>
              <a:t>KLO</a:t>
            </a:r>
            <a:r>
              <a:rPr lang="fi-FI" sz="1100">
                <a:latin typeface="Montserrat"/>
              </a:rPr>
              <a:t>		Jatko ja välitehtävä</a:t>
            </a:r>
          </a:p>
          <a:p>
            <a:pPr defTabSz="914378">
              <a:lnSpc>
                <a:spcPct val="150000"/>
              </a:lnSpc>
              <a:buSzPts val="1400"/>
            </a:pPr>
            <a:r>
              <a:rPr lang="fi-FI" sz="1100">
                <a:latin typeface="Montserrat"/>
              </a:rPr>
              <a:t>		Palaute</a:t>
            </a:r>
          </a:p>
        </p:txBody>
      </p:sp>
    </p:spTree>
    <p:extLst>
      <p:ext uri="{BB962C8B-B14F-4D97-AF65-F5344CB8AC3E}">
        <p14:creationId xmlns:p14="http://schemas.microsoft.com/office/powerpoint/2010/main" val="399147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39834F-59EB-6DAD-BE50-819BB83906DF}"/>
              </a:ext>
            </a:extLst>
          </p:cNvPr>
          <p:cNvSpPr>
            <a:spLocks noGrp="1"/>
          </p:cNvSpPr>
          <p:nvPr>
            <p:ph type="title"/>
          </p:nvPr>
        </p:nvSpPr>
        <p:spPr/>
        <p:txBody>
          <a:bodyPr>
            <a:normAutofit fontScale="90000"/>
          </a:bodyPr>
          <a:lstStyle/>
          <a:p>
            <a:r>
              <a:rPr lang="fi-FI"/>
              <a:t>Orientoituminen ryhmävalmennukseen</a:t>
            </a:r>
          </a:p>
        </p:txBody>
      </p:sp>
      <p:sp>
        <p:nvSpPr>
          <p:cNvPr id="4" name="Google Shape;389;p50">
            <a:extLst>
              <a:ext uri="{FF2B5EF4-FFF2-40B4-BE49-F238E27FC236}">
                <a16:creationId xmlns:a16="http://schemas.microsoft.com/office/drawing/2014/main" id="{7C87ABE9-B657-3800-8C0A-D6B9921EB70F}"/>
              </a:ext>
            </a:extLst>
          </p:cNvPr>
          <p:cNvSpPr/>
          <p:nvPr/>
        </p:nvSpPr>
        <p:spPr>
          <a:xfrm>
            <a:off x="6842646" y="2326669"/>
            <a:ext cx="1378679" cy="910580"/>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lang="fi-FI" sz="900">
              <a:solidFill>
                <a:srgbClr val="FF0000"/>
              </a:solidFill>
              <a:latin typeface="Calibri"/>
              <a:ea typeface="Calibri"/>
              <a:cs typeface="Calibri"/>
            </a:endParaRPr>
          </a:p>
          <a:p>
            <a:pPr algn="ctr" defTabSz="914378">
              <a:defRPr/>
            </a:pPr>
            <a:endParaRPr lang="fi-FI" sz="900">
              <a:solidFill>
                <a:srgbClr val="FF0000"/>
              </a:solidFill>
              <a:latin typeface="Calibri"/>
              <a:cs typeface="Calibri"/>
            </a:endParaRPr>
          </a:p>
        </p:txBody>
      </p:sp>
      <p:sp>
        <p:nvSpPr>
          <p:cNvPr id="5" name="Google Shape;390;p50">
            <a:extLst>
              <a:ext uri="{FF2B5EF4-FFF2-40B4-BE49-F238E27FC236}">
                <a16:creationId xmlns:a16="http://schemas.microsoft.com/office/drawing/2014/main" id="{8D9FA2AF-1CB9-9892-5F58-904EA0503F0C}"/>
              </a:ext>
            </a:extLst>
          </p:cNvPr>
          <p:cNvSpPr/>
          <p:nvPr/>
        </p:nvSpPr>
        <p:spPr>
          <a:xfrm>
            <a:off x="5562347" y="2328274"/>
            <a:ext cx="1421793" cy="914228"/>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6" name="Google Shape;391;p50">
            <a:extLst>
              <a:ext uri="{FF2B5EF4-FFF2-40B4-BE49-F238E27FC236}">
                <a16:creationId xmlns:a16="http://schemas.microsoft.com/office/drawing/2014/main" id="{F15FA503-EDC4-1D0A-D581-E26D500EF392}"/>
              </a:ext>
            </a:extLst>
          </p:cNvPr>
          <p:cNvSpPr/>
          <p:nvPr/>
        </p:nvSpPr>
        <p:spPr>
          <a:xfrm>
            <a:off x="4286736" y="2326403"/>
            <a:ext cx="1453697" cy="902448"/>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7" name="Google Shape;392;p50">
            <a:extLst>
              <a:ext uri="{FF2B5EF4-FFF2-40B4-BE49-F238E27FC236}">
                <a16:creationId xmlns:a16="http://schemas.microsoft.com/office/drawing/2014/main" id="{58AC070A-53CB-E270-929C-56E0968B27B1}"/>
              </a:ext>
            </a:extLst>
          </p:cNvPr>
          <p:cNvSpPr/>
          <p:nvPr/>
        </p:nvSpPr>
        <p:spPr>
          <a:xfrm>
            <a:off x="3036684" y="2327231"/>
            <a:ext cx="1445915" cy="911860"/>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8" name="Google Shape;393;p50">
            <a:extLst>
              <a:ext uri="{FF2B5EF4-FFF2-40B4-BE49-F238E27FC236}">
                <a16:creationId xmlns:a16="http://schemas.microsoft.com/office/drawing/2014/main" id="{6B4EB875-A648-199D-AF14-C6862C6D1F1E}"/>
              </a:ext>
            </a:extLst>
          </p:cNvPr>
          <p:cNvSpPr/>
          <p:nvPr/>
        </p:nvSpPr>
        <p:spPr>
          <a:xfrm>
            <a:off x="1664570" y="2326277"/>
            <a:ext cx="1516392" cy="903645"/>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endParaRPr>
          </a:p>
        </p:txBody>
      </p:sp>
      <p:sp>
        <p:nvSpPr>
          <p:cNvPr id="9" name="Google Shape;394;p50">
            <a:extLst>
              <a:ext uri="{FF2B5EF4-FFF2-40B4-BE49-F238E27FC236}">
                <a16:creationId xmlns:a16="http://schemas.microsoft.com/office/drawing/2014/main" id="{5074F124-BC2C-BEC3-B500-37281D48FCD3}"/>
              </a:ext>
            </a:extLst>
          </p:cNvPr>
          <p:cNvSpPr/>
          <p:nvPr/>
        </p:nvSpPr>
        <p:spPr>
          <a:xfrm>
            <a:off x="615351" y="2326276"/>
            <a:ext cx="1255595" cy="909866"/>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algn="ctr" defTabSz="914378">
              <a:defRPr/>
            </a:pPr>
            <a:endParaRPr sz="900">
              <a:solidFill>
                <a:srgbClr val="FF0000"/>
              </a:solidFill>
              <a:latin typeface="Calibri"/>
              <a:ea typeface="Calibri"/>
              <a:cs typeface="Calibri"/>
              <a:sym typeface="Calibri"/>
            </a:endParaRPr>
          </a:p>
        </p:txBody>
      </p:sp>
      <p:sp>
        <p:nvSpPr>
          <p:cNvPr id="10" name="Google Shape;395;p50">
            <a:extLst>
              <a:ext uri="{FF2B5EF4-FFF2-40B4-BE49-F238E27FC236}">
                <a16:creationId xmlns:a16="http://schemas.microsoft.com/office/drawing/2014/main" id="{238FFEEC-E193-8E2C-EA6F-DE1DA5D3EC72}"/>
              </a:ext>
            </a:extLst>
          </p:cNvPr>
          <p:cNvSpPr txBox="1"/>
          <p:nvPr/>
        </p:nvSpPr>
        <p:spPr>
          <a:xfrm>
            <a:off x="1928424" y="2620680"/>
            <a:ext cx="1295276" cy="313892"/>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ea typeface="Montserrat"/>
                <a:cs typeface="Montserrat"/>
                <a:sym typeface="Montserrat"/>
              </a:rPr>
              <a:t>TUNNETAIDOT JA ITSETUNTEMUS</a:t>
            </a:r>
            <a:endParaRPr lang="fi-FI" sz="800" b="1">
              <a:solidFill>
                <a:srgbClr val="FFFFFF"/>
              </a:solidFill>
              <a:latin typeface="Montserrat"/>
              <a:ea typeface="Montserrat"/>
              <a:cs typeface="Montserrat"/>
            </a:endParaRPr>
          </a:p>
        </p:txBody>
      </p:sp>
      <p:sp>
        <p:nvSpPr>
          <p:cNvPr id="11" name="Google Shape;396;p50">
            <a:extLst>
              <a:ext uri="{FF2B5EF4-FFF2-40B4-BE49-F238E27FC236}">
                <a16:creationId xmlns:a16="http://schemas.microsoft.com/office/drawing/2014/main" id="{4B57415E-FEBD-7B95-14FC-9C294F367CD6}"/>
              </a:ext>
            </a:extLst>
          </p:cNvPr>
          <p:cNvSpPr txBox="1"/>
          <p:nvPr/>
        </p:nvSpPr>
        <p:spPr>
          <a:xfrm>
            <a:off x="3182120" y="2566209"/>
            <a:ext cx="1269083"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OMAN TOIMINNAN  OHJAUS JA KEINOJA ARKEEN</a:t>
            </a:r>
            <a:endParaRPr lang="fi-FI" b="1">
              <a:solidFill>
                <a:srgbClr val="FFFFFF"/>
              </a:solidFill>
            </a:endParaRPr>
          </a:p>
        </p:txBody>
      </p:sp>
      <p:sp>
        <p:nvSpPr>
          <p:cNvPr id="12" name="Google Shape;397;p50">
            <a:extLst>
              <a:ext uri="{FF2B5EF4-FFF2-40B4-BE49-F238E27FC236}">
                <a16:creationId xmlns:a16="http://schemas.microsoft.com/office/drawing/2014/main" id="{F1656593-5F4F-C110-87D3-3C79A1694A5A}"/>
              </a:ext>
            </a:extLst>
          </p:cNvPr>
          <p:cNvSpPr txBox="1"/>
          <p:nvPr/>
        </p:nvSpPr>
        <p:spPr>
          <a:xfrm>
            <a:off x="5797909" y="2560177"/>
            <a:ext cx="1178006" cy="4246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en" sz="800" b="1">
                <a:solidFill>
                  <a:srgbClr val="FFFFFF"/>
                </a:solidFill>
                <a:latin typeface="Montserrat"/>
              </a:rPr>
              <a:t>SOSIAALISET SUHTEET JA VUOROVAIKUTUS</a:t>
            </a:r>
          </a:p>
        </p:txBody>
      </p:sp>
      <p:sp>
        <p:nvSpPr>
          <p:cNvPr id="13" name="Google Shape;400;p50">
            <a:extLst>
              <a:ext uri="{FF2B5EF4-FFF2-40B4-BE49-F238E27FC236}">
                <a16:creationId xmlns:a16="http://schemas.microsoft.com/office/drawing/2014/main" id="{BE96C7F9-FFC2-88D5-0449-151FAC807421}"/>
              </a:ext>
            </a:extLst>
          </p:cNvPr>
          <p:cNvSpPr txBox="1"/>
          <p:nvPr/>
        </p:nvSpPr>
        <p:spPr>
          <a:xfrm>
            <a:off x="619682" y="2485259"/>
            <a:ext cx="1179817" cy="584735"/>
          </a:xfrm>
          <a:prstGeom prst="rect">
            <a:avLst/>
          </a:prstGeom>
          <a:noFill/>
          <a:ln>
            <a:noFill/>
          </a:ln>
        </p:spPr>
        <p:txBody>
          <a:bodyPr spcFirstLastPara="1" wrap="square" lIns="91425" tIns="45700" rIns="91425" bIns="45700" anchor="ctr" anchorCtr="0">
            <a:spAutoFit/>
          </a:bodyPr>
          <a:lstStyle/>
          <a:p>
            <a:pPr defTabSz="914378">
              <a:defRPr/>
            </a:pPr>
            <a:r>
              <a:rPr lang="fi-FI" sz="800" b="1">
                <a:solidFill>
                  <a:srgbClr val="FFFFFF"/>
                </a:solidFill>
                <a:latin typeface="Montserrat"/>
                <a:ea typeface="Montserrat"/>
                <a:cs typeface="Montserrat"/>
                <a:sym typeface="Montserrat"/>
              </a:rPr>
              <a:t>MITÄ ON TOIMINTAKYKY JA MITEN SE NÄKYY MINUSSA?</a:t>
            </a:r>
          </a:p>
        </p:txBody>
      </p:sp>
      <p:sp>
        <p:nvSpPr>
          <p:cNvPr id="14" name="Google Shape;401;p50">
            <a:extLst>
              <a:ext uri="{FF2B5EF4-FFF2-40B4-BE49-F238E27FC236}">
                <a16:creationId xmlns:a16="http://schemas.microsoft.com/office/drawing/2014/main" id="{30BF374E-BB28-CB82-EC2A-3B8D0196543A}"/>
              </a:ext>
            </a:extLst>
          </p:cNvPr>
          <p:cNvSpPr txBox="1"/>
          <p:nvPr/>
        </p:nvSpPr>
        <p:spPr>
          <a:xfrm>
            <a:off x="453980" y="337202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a:p>
        </p:txBody>
      </p:sp>
      <p:pic>
        <p:nvPicPr>
          <p:cNvPr id="15" name="Google Shape;408;p50" descr="Johtajisto tasaisella täytöllä">
            <a:extLst>
              <a:ext uri="{FF2B5EF4-FFF2-40B4-BE49-F238E27FC236}">
                <a16:creationId xmlns:a16="http://schemas.microsoft.com/office/drawing/2014/main" id="{35406F47-ECEB-AF5C-4770-6E4869CE8097}"/>
              </a:ext>
            </a:extLst>
          </p:cNvPr>
          <p:cNvPicPr preferRelativeResize="0"/>
          <p:nvPr/>
        </p:nvPicPr>
        <p:blipFill rotWithShape="1">
          <a:blip r:embed="rId2">
            <a:alphaModFix/>
          </a:blip>
          <a:srcRect/>
          <a:stretch/>
        </p:blipFill>
        <p:spPr>
          <a:xfrm>
            <a:off x="1187602" y="3341968"/>
            <a:ext cx="263708" cy="263708"/>
          </a:xfrm>
          <a:prstGeom prst="rect">
            <a:avLst/>
          </a:prstGeom>
          <a:noFill/>
          <a:ln>
            <a:noFill/>
          </a:ln>
        </p:spPr>
      </p:pic>
      <p:sp>
        <p:nvSpPr>
          <p:cNvPr id="16" name="Google Shape;416;p50">
            <a:extLst>
              <a:ext uri="{FF2B5EF4-FFF2-40B4-BE49-F238E27FC236}">
                <a16:creationId xmlns:a16="http://schemas.microsoft.com/office/drawing/2014/main" id="{6A600C3A-932B-ED33-3E22-42603F23DE2E}"/>
              </a:ext>
            </a:extLst>
          </p:cNvPr>
          <p:cNvSpPr txBox="1"/>
          <p:nvPr/>
        </p:nvSpPr>
        <p:spPr>
          <a:xfrm>
            <a:off x="6984139" y="4343432"/>
            <a:ext cx="1393020" cy="207709"/>
          </a:xfrm>
          <a:prstGeom prst="rect">
            <a:avLst/>
          </a:prstGeom>
          <a:noFill/>
          <a:ln>
            <a:noFill/>
          </a:ln>
        </p:spPr>
        <p:txBody>
          <a:bodyPr spcFirstLastPara="1" wrap="square" lIns="91425" tIns="45700" rIns="91425" bIns="45700" anchor="t" anchorCtr="0">
            <a:spAutoFit/>
          </a:bodyPr>
          <a:lstStyle/>
          <a:p>
            <a:pPr defTabSz="914378">
              <a:defRPr/>
            </a:pPr>
            <a:r>
              <a:rPr lang="en" sz="750">
                <a:solidFill>
                  <a:srgbClr val="1C1C1C"/>
                </a:solidFill>
                <a:latin typeface="Montserrat"/>
                <a:ea typeface="Montserrat"/>
                <a:cs typeface="Montserrat"/>
                <a:sym typeface="Montserrat"/>
              </a:rPr>
              <a:t>= Ryhmä kokoontuu</a:t>
            </a:r>
            <a:endParaRPr lang="en" sz="750">
              <a:solidFill>
                <a:srgbClr val="1C1C1C"/>
              </a:solidFill>
              <a:latin typeface="Montserrat"/>
            </a:endParaRPr>
          </a:p>
        </p:txBody>
      </p:sp>
      <p:pic>
        <p:nvPicPr>
          <p:cNvPr id="17" name="Google Shape;417;p50" descr="Johtajisto tasaisella täytöllä">
            <a:extLst>
              <a:ext uri="{FF2B5EF4-FFF2-40B4-BE49-F238E27FC236}">
                <a16:creationId xmlns:a16="http://schemas.microsoft.com/office/drawing/2014/main" id="{A15B2A60-9382-AD20-B4E2-7BE9E614EC5E}"/>
              </a:ext>
            </a:extLst>
          </p:cNvPr>
          <p:cNvPicPr preferRelativeResize="0"/>
          <p:nvPr/>
        </p:nvPicPr>
        <p:blipFill rotWithShape="1">
          <a:blip r:embed="rId2">
            <a:alphaModFix/>
          </a:blip>
          <a:srcRect/>
          <a:stretch/>
        </p:blipFill>
        <p:spPr>
          <a:xfrm>
            <a:off x="6817422" y="4316053"/>
            <a:ext cx="263708" cy="263708"/>
          </a:xfrm>
          <a:prstGeom prst="rect">
            <a:avLst/>
          </a:prstGeom>
          <a:noFill/>
          <a:ln>
            <a:noFill/>
          </a:ln>
        </p:spPr>
      </p:pic>
      <p:sp>
        <p:nvSpPr>
          <p:cNvPr id="18" name="Google Shape;396;p50">
            <a:extLst>
              <a:ext uri="{FF2B5EF4-FFF2-40B4-BE49-F238E27FC236}">
                <a16:creationId xmlns:a16="http://schemas.microsoft.com/office/drawing/2014/main" id="{7C495A24-E1A1-EAD2-76BB-E30F56C1964C}"/>
              </a:ext>
            </a:extLst>
          </p:cNvPr>
          <p:cNvSpPr txBox="1"/>
          <p:nvPr/>
        </p:nvSpPr>
        <p:spPr>
          <a:xfrm>
            <a:off x="4479290" y="2566208"/>
            <a:ext cx="1257804" cy="535491"/>
          </a:xfrm>
          <a:prstGeom prst="rect">
            <a:avLst/>
          </a:prstGeom>
          <a:noFill/>
          <a:ln>
            <a:noFill/>
          </a:ln>
        </p:spPr>
        <p:txBody>
          <a:bodyPr spcFirstLastPara="1" wrap="square" lIns="91425" tIns="45700" rIns="91425" bIns="45700" anchor="ctr" anchorCtr="0">
            <a:spAutoFit/>
          </a:bodyPr>
          <a:lstStyle/>
          <a:p>
            <a:pPr defTabSz="914378">
              <a:lnSpc>
                <a:spcPct val="90000"/>
              </a:lnSpc>
              <a:defRPr/>
            </a:pPr>
            <a:r>
              <a:rPr lang="fi-FI" sz="800" b="1">
                <a:solidFill>
                  <a:srgbClr val="FFFFFF"/>
                </a:solidFill>
                <a:latin typeface="Montserrat"/>
                <a:sym typeface="Montserrat"/>
              </a:rPr>
              <a:t>KUORMITTUMINEN,VAHVUUDET JA VOIMAVARAT</a:t>
            </a:r>
            <a:endParaRPr lang="fi-FI" b="1">
              <a:solidFill>
                <a:srgbClr val="FFFFFF"/>
              </a:solidFill>
            </a:endParaRPr>
          </a:p>
          <a:p>
            <a:pPr defTabSz="914378">
              <a:lnSpc>
                <a:spcPct val="90000"/>
              </a:lnSpc>
              <a:defRPr/>
            </a:pPr>
            <a:endParaRPr lang="en" sz="800">
              <a:solidFill>
                <a:srgbClr val="FF0000"/>
              </a:solidFill>
              <a:latin typeface="Montserrat"/>
            </a:endParaRPr>
          </a:p>
        </p:txBody>
      </p:sp>
      <p:sp>
        <p:nvSpPr>
          <p:cNvPr id="19" name="Tekstiruutu 18">
            <a:extLst>
              <a:ext uri="{FF2B5EF4-FFF2-40B4-BE49-F238E27FC236}">
                <a16:creationId xmlns:a16="http://schemas.microsoft.com/office/drawing/2014/main" id="{D33D6E15-702C-C600-D181-E72B27F63C1D}"/>
              </a:ext>
            </a:extLst>
          </p:cNvPr>
          <p:cNvSpPr txBox="1"/>
          <p:nvPr/>
        </p:nvSpPr>
        <p:spPr>
          <a:xfrm>
            <a:off x="6984140" y="2611932"/>
            <a:ext cx="1112921" cy="33855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defTabSz="914378">
              <a:defRPr/>
            </a:pPr>
            <a:r>
              <a:rPr lang="fi-FI" sz="800" b="1">
                <a:solidFill>
                  <a:srgbClr val="FFFFFF"/>
                </a:solidFill>
                <a:latin typeface="Montserrat"/>
                <a:cs typeface="Calibri"/>
              </a:rPr>
              <a:t>TULEVAISUUS JA ARJEN HALLINTA</a:t>
            </a:r>
          </a:p>
        </p:txBody>
      </p:sp>
      <p:sp>
        <p:nvSpPr>
          <p:cNvPr id="20" name="Google Shape;401;p50">
            <a:extLst>
              <a:ext uri="{FF2B5EF4-FFF2-40B4-BE49-F238E27FC236}">
                <a16:creationId xmlns:a16="http://schemas.microsoft.com/office/drawing/2014/main" id="{ABA0CE0F-2522-A447-F092-C3E9DF9763D5}"/>
              </a:ext>
            </a:extLst>
          </p:cNvPr>
          <p:cNvSpPr txBox="1"/>
          <p:nvPr/>
        </p:nvSpPr>
        <p:spPr>
          <a:xfrm>
            <a:off x="6817422" y="3369949"/>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1" name="Google Shape;408;p50" descr="Johtajisto tasaisella täytöllä">
            <a:extLst>
              <a:ext uri="{FF2B5EF4-FFF2-40B4-BE49-F238E27FC236}">
                <a16:creationId xmlns:a16="http://schemas.microsoft.com/office/drawing/2014/main" id="{0EEA29E0-3E70-B5A9-1147-1753DBE74AAF}"/>
              </a:ext>
            </a:extLst>
          </p:cNvPr>
          <p:cNvPicPr preferRelativeResize="0"/>
          <p:nvPr/>
        </p:nvPicPr>
        <p:blipFill rotWithShape="1">
          <a:blip r:embed="rId2">
            <a:alphaModFix/>
          </a:blip>
          <a:srcRect/>
          <a:stretch/>
        </p:blipFill>
        <p:spPr>
          <a:xfrm>
            <a:off x="7531984" y="3331435"/>
            <a:ext cx="263708" cy="263708"/>
          </a:xfrm>
          <a:prstGeom prst="rect">
            <a:avLst/>
          </a:prstGeom>
          <a:noFill/>
          <a:ln>
            <a:noFill/>
          </a:ln>
        </p:spPr>
      </p:pic>
      <p:sp>
        <p:nvSpPr>
          <p:cNvPr id="22" name="Google Shape;401;p50">
            <a:extLst>
              <a:ext uri="{FF2B5EF4-FFF2-40B4-BE49-F238E27FC236}">
                <a16:creationId xmlns:a16="http://schemas.microsoft.com/office/drawing/2014/main" id="{E16EC0C7-9C9B-2C12-22F8-C151A573D0EB}"/>
              </a:ext>
            </a:extLst>
          </p:cNvPr>
          <p:cNvSpPr txBox="1"/>
          <p:nvPr/>
        </p:nvSpPr>
        <p:spPr>
          <a:xfrm>
            <a:off x="5592234" y="3362911"/>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3" name="Google Shape;408;p50" descr="Johtajisto tasaisella täytöllä">
            <a:extLst>
              <a:ext uri="{FF2B5EF4-FFF2-40B4-BE49-F238E27FC236}">
                <a16:creationId xmlns:a16="http://schemas.microsoft.com/office/drawing/2014/main" id="{584831DC-EEF7-11A1-D39C-F9ACA8E96C5F}"/>
              </a:ext>
            </a:extLst>
          </p:cNvPr>
          <p:cNvPicPr preferRelativeResize="0"/>
          <p:nvPr/>
        </p:nvPicPr>
        <p:blipFill rotWithShape="1">
          <a:blip r:embed="rId2">
            <a:alphaModFix/>
          </a:blip>
          <a:srcRect/>
          <a:stretch/>
        </p:blipFill>
        <p:spPr>
          <a:xfrm>
            <a:off x="6342844" y="3340603"/>
            <a:ext cx="263708" cy="263708"/>
          </a:xfrm>
          <a:prstGeom prst="rect">
            <a:avLst/>
          </a:prstGeom>
          <a:noFill/>
          <a:ln>
            <a:noFill/>
          </a:ln>
        </p:spPr>
      </p:pic>
      <p:sp>
        <p:nvSpPr>
          <p:cNvPr id="24" name="Google Shape;401;p50">
            <a:extLst>
              <a:ext uri="{FF2B5EF4-FFF2-40B4-BE49-F238E27FC236}">
                <a16:creationId xmlns:a16="http://schemas.microsoft.com/office/drawing/2014/main" id="{8ADEC524-03DA-DE70-E85A-7FF001E85AAD}"/>
              </a:ext>
            </a:extLst>
          </p:cNvPr>
          <p:cNvSpPr txBox="1"/>
          <p:nvPr/>
        </p:nvSpPr>
        <p:spPr>
          <a:xfrm>
            <a:off x="4283929" y="336858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5" name="Google Shape;408;p50" descr="Johtajisto tasaisella täytöllä">
            <a:extLst>
              <a:ext uri="{FF2B5EF4-FFF2-40B4-BE49-F238E27FC236}">
                <a16:creationId xmlns:a16="http://schemas.microsoft.com/office/drawing/2014/main" id="{58EACD8C-39A0-3EF3-2715-D9FDE880B4AC}"/>
              </a:ext>
            </a:extLst>
          </p:cNvPr>
          <p:cNvPicPr preferRelativeResize="0"/>
          <p:nvPr/>
        </p:nvPicPr>
        <p:blipFill rotWithShape="1">
          <a:blip r:embed="rId2">
            <a:alphaModFix/>
          </a:blip>
          <a:srcRect/>
          <a:stretch/>
        </p:blipFill>
        <p:spPr>
          <a:xfrm>
            <a:off x="5013583" y="3347224"/>
            <a:ext cx="263708" cy="263708"/>
          </a:xfrm>
          <a:prstGeom prst="rect">
            <a:avLst/>
          </a:prstGeom>
          <a:noFill/>
          <a:ln>
            <a:noFill/>
          </a:ln>
        </p:spPr>
      </p:pic>
      <p:sp>
        <p:nvSpPr>
          <p:cNvPr id="26" name="Google Shape;401;p50">
            <a:extLst>
              <a:ext uri="{FF2B5EF4-FFF2-40B4-BE49-F238E27FC236}">
                <a16:creationId xmlns:a16="http://schemas.microsoft.com/office/drawing/2014/main" id="{002649A8-2B57-194D-6334-3A305A82078F}"/>
              </a:ext>
            </a:extLst>
          </p:cNvPr>
          <p:cNvSpPr txBox="1"/>
          <p:nvPr/>
        </p:nvSpPr>
        <p:spPr>
          <a:xfrm>
            <a:off x="2975624" y="3371093"/>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7" name="Google Shape;408;p50" descr="Johtajisto tasaisella täytöllä">
            <a:extLst>
              <a:ext uri="{FF2B5EF4-FFF2-40B4-BE49-F238E27FC236}">
                <a16:creationId xmlns:a16="http://schemas.microsoft.com/office/drawing/2014/main" id="{ECD8F93F-E63A-A1C5-B02B-4CD10ABB347B}"/>
              </a:ext>
            </a:extLst>
          </p:cNvPr>
          <p:cNvPicPr preferRelativeResize="0"/>
          <p:nvPr/>
        </p:nvPicPr>
        <p:blipFill rotWithShape="1">
          <a:blip r:embed="rId2">
            <a:alphaModFix/>
          </a:blip>
          <a:srcRect/>
          <a:stretch/>
        </p:blipFill>
        <p:spPr>
          <a:xfrm>
            <a:off x="3687508" y="3340603"/>
            <a:ext cx="263708" cy="263708"/>
          </a:xfrm>
          <a:prstGeom prst="rect">
            <a:avLst/>
          </a:prstGeom>
          <a:noFill/>
          <a:ln>
            <a:noFill/>
          </a:ln>
        </p:spPr>
      </p:pic>
      <p:sp>
        <p:nvSpPr>
          <p:cNvPr id="28" name="Google Shape;401;p50">
            <a:extLst>
              <a:ext uri="{FF2B5EF4-FFF2-40B4-BE49-F238E27FC236}">
                <a16:creationId xmlns:a16="http://schemas.microsoft.com/office/drawing/2014/main" id="{F599E78F-A4DF-337E-1286-138CAC38D087}"/>
              </a:ext>
            </a:extLst>
          </p:cNvPr>
          <p:cNvSpPr txBox="1"/>
          <p:nvPr/>
        </p:nvSpPr>
        <p:spPr>
          <a:xfrm>
            <a:off x="1711671" y="3368724"/>
            <a:ext cx="930775" cy="207709"/>
          </a:xfrm>
          <a:prstGeom prst="rect">
            <a:avLst/>
          </a:prstGeom>
          <a:noFill/>
          <a:ln>
            <a:noFill/>
          </a:ln>
        </p:spPr>
        <p:txBody>
          <a:bodyPr spcFirstLastPara="1" wrap="square" lIns="91425" tIns="45700" rIns="91425" bIns="45700" anchor="t" anchorCtr="0">
            <a:spAutoFit/>
          </a:bodyPr>
          <a:lstStyle/>
          <a:p>
            <a:pPr algn="ctr" defTabSz="914378">
              <a:defRPr/>
            </a:pPr>
            <a:r>
              <a:rPr lang="en" sz="750">
                <a:latin typeface="Calibri"/>
                <a:cs typeface="Calibri"/>
                <a:sym typeface="Calibri"/>
              </a:rPr>
              <a:t>x/xxxx</a:t>
            </a:r>
            <a:endParaRPr lang="fi-FI" sz="800"/>
          </a:p>
        </p:txBody>
      </p:sp>
      <p:pic>
        <p:nvPicPr>
          <p:cNvPr id="29" name="Google Shape;408;p50" descr="Johtajisto tasaisella täytöllä">
            <a:extLst>
              <a:ext uri="{FF2B5EF4-FFF2-40B4-BE49-F238E27FC236}">
                <a16:creationId xmlns:a16="http://schemas.microsoft.com/office/drawing/2014/main" id="{738620AD-E8A1-F24D-2F7E-097DF96BBCB0}"/>
              </a:ext>
            </a:extLst>
          </p:cNvPr>
          <p:cNvPicPr preferRelativeResize="0"/>
          <p:nvPr/>
        </p:nvPicPr>
        <p:blipFill rotWithShape="1">
          <a:blip r:embed="rId2">
            <a:alphaModFix/>
          </a:blip>
          <a:srcRect/>
          <a:stretch/>
        </p:blipFill>
        <p:spPr>
          <a:xfrm>
            <a:off x="2445136" y="3331435"/>
            <a:ext cx="263708" cy="263708"/>
          </a:xfrm>
          <a:prstGeom prst="rect">
            <a:avLst/>
          </a:prstGeom>
          <a:noFill/>
          <a:ln>
            <a:noFill/>
          </a:ln>
        </p:spPr>
      </p:pic>
      <p:sp>
        <p:nvSpPr>
          <p:cNvPr id="30" name="Google Shape;302;p41">
            <a:extLst>
              <a:ext uri="{FF2B5EF4-FFF2-40B4-BE49-F238E27FC236}">
                <a16:creationId xmlns:a16="http://schemas.microsoft.com/office/drawing/2014/main" id="{B55C8804-D587-B995-7CD6-A2C1431BF8C0}"/>
              </a:ext>
            </a:extLst>
          </p:cNvPr>
          <p:cNvSpPr txBox="1">
            <a:spLocks/>
          </p:cNvSpPr>
          <p:nvPr/>
        </p:nvSpPr>
        <p:spPr>
          <a:xfrm>
            <a:off x="441825" y="1383996"/>
            <a:ext cx="7703490" cy="74088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defTabSz="914378">
              <a:buClr>
                <a:srgbClr val="000000"/>
              </a:buClr>
              <a:buNone/>
            </a:pPr>
            <a:r>
              <a:rPr lang="fi-FI" sz="1200">
                <a:solidFill>
                  <a:srgbClr val="000000"/>
                </a:solidFill>
              </a:rPr>
              <a:t>Ryhmän tarkoitus ja tavoite on valmennettavan toimintakyvyn ja arjen tukeminen matalalla kynnyksellä sekä mahdollistaa vertaistuellinen kohtaaminen.</a:t>
            </a:r>
          </a:p>
          <a:p>
            <a:pPr marL="0" indent="0" defTabSz="914378">
              <a:buClr>
                <a:srgbClr val="000000"/>
              </a:buClr>
              <a:buNone/>
            </a:pPr>
            <a:endParaRPr lang="fi-FI" sz="1200">
              <a:solidFill>
                <a:srgbClr val="000000"/>
              </a:solidFill>
              <a:latin typeface="Montserrat" panose="020B0604020202020204" charset="0"/>
              <a:ea typeface="Arial"/>
              <a:cs typeface="Arial"/>
              <a:sym typeface="Arial"/>
            </a:endParaRPr>
          </a:p>
        </p:txBody>
      </p:sp>
      <p:sp>
        <p:nvSpPr>
          <p:cNvPr id="31" name="Kertaa 1">
            <a:extLst>
              <a:ext uri="{FF2B5EF4-FFF2-40B4-BE49-F238E27FC236}">
                <a16:creationId xmlns:a16="http://schemas.microsoft.com/office/drawing/2014/main" id="{136DA58D-415B-4520-7D39-A3F0DFFEC1C0}"/>
              </a:ext>
            </a:extLst>
          </p:cNvPr>
          <p:cNvSpPr/>
          <p:nvPr/>
        </p:nvSpPr>
        <p:spPr>
          <a:xfrm>
            <a:off x="582843" y="2215673"/>
            <a:ext cx="1184148" cy="1112663"/>
          </a:xfrm>
          <a:prstGeom prst="mathMultiply">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i-FI">
              <a:solidFill>
                <a:srgbClr val="FFFFFF"/>
              </a:solidFill>
              <a:latin typeface="Arial"/>
            </a:endParaRPr>
          </a:p>
        </p:txBody>
      </p:sp>
    </p:spTree>
    <p:extLst>
      <p:ext uri="{BB962C8B-B14F-4D97-AF65-F5344CB8AC3E}">
        <p14:creationId xmlns:p14="http://schemas.microsoft.com/office/powerpoint/2010/main" val="428386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007926-7A47-B97B-5269-1F3939573C54}"/>
              </a:ext>
            </a:extLst>
          </p:cNvPr>
          <p:cNvSpPr>
            <a:spLocks noGrp="1"/>
          </p:cNvSpPr>
          <p:nvPr>
            <p:ph type="title"/>
          </p:nvPr>
        </p:nvSpPr>
        <p:spPr/>
        <p:txBody>
          <a:bodyPr/>
          <a:lstStyle/>
          <a:p>
            <a:r>
              <a:rPr lang="en"/>
              <a:t>Orientaatio ryhmävalmennukseen</a:t>
            </a:r>
            <a:endParaRPr lang="fi-FI"/>
          </a:p>
        </p:txBody>
      </p:sp>
      <p:sp>
        <p:nvSpPr>
          <p:cNvPr id="4" name="Tekstin paikkamerkki 1">
            <a:extLst>
              <a:ext uri="{FF2B5EF4-FFF2-40B4-BE49-F238E27FC236}">
                <a16:creationId xmlns:a16="http://schemas.microsoft.com/office/drawing/2014/main" id="{A92567E6-2555-4DAA-0488-74ADE887A3B3}"/>
              </a:ext>
            </a:extLst>
          </p:cNvPr>
          <p:cNvSpPr>
            <a:spLocks noGrp="1"/>
          </p:cNvSpPr>
          <p:nvPr>
            <p:ph type="body" idx="1"/>
          </p:nvPr>
        </p:nvSpPr>
        <p:spPr>
          <a:xfrm>
            <a:off x="4572101" y="1491946"/>
            <a:ext cx="3264112" cy="2475587"/>
          </a:xfrm>
          <a:ln w="28575">
            <a:solidFill>
              <a:schemeClr val="tx1"/>
            </a:solidFill>
          </a:ln>
        </p:spPr>
        <p:txBody>
          <a:bodyPr>
            <a:normAutofit lnSpcReduction="10000"/>
          </a:bodyPr>
          <a:lstStyle/>
          <a:p>
            <a:pPr marL="0" indent="0">
              <a:buNone/>
            </a:pPr>
            <a:r>
              <a:rPr lang="fi-FI" sz="1500" b="1"/>
              <a:t>Noudatamme ryhmässä</a:t>
            </a:r>
          </a:p>
          <a:p>
            <a:pPr marL="0" indent="0">
              <a:buNone/>
            </a:pPr>
            <a:r>
              <a:rPr lang="fi-FI" sz="1500" b="1"/>
              <a:t>turvallisen tilan periaatteita:</a:t>
            </a:r>
          </a:p>
          <a:p>
            <a:pPr marL="0" indent="0">
              <a:buNone/>
            </a:pPr>
            <a:endParaRPr lang="fi-FI" sz="1500" b="1"/>
          </a:p>
          <a:p>
            <a:pPr marL="0" indent="0">
              <a:buNone/>
            </a:pPr>
            <a:r>
              <a:rPr lang="fi-FI" sz="1500"/>
              <a:t>❤ Kunnioita muita</a:t>
            </a:r>
          </a:p>
          <a:p>
            <a:pPr marL="0" indent="0">
              <a:buNone/>
            </a:pPr>
            <a:r>
              <a:rPr lang="fi-FI" sz="1500"/>
              <a:t>❤ Älä pilkkaa</a:t>
            </a:r>
          </a:p>
          <a:p>
            <a:pPr marL="0" indent="0">
              <a:buNone/>
            </a:pPr>
            <a:r>
              <a:rPr lang="fi-FI" sz="1500"/>
              <a:t>❤ Älä tee oletuksia</a:t>
            </a:r>
          </a:p>
          <a:p>
            <a:pPr marL="0" indent="0">
              <a:buNone/>
            </a:pPr>
            <a:r>
              <a:rPr lang="fi-FI" sz="1500"/>
              <a:t>❤ Anna tilaa</a:t>
            </a:r>
          </a:p>
          <a:p>
            <a:pPr marL="0" indent="0">
              <a:buNone/>
            </a:pPr>
            <a:r>
              <a:rPr lang="fi-FI" sz="1500"/>
              <a:t>❤ Kuuntele ja opi</a:t>
            </a:r>
          </a:p>
          <a:p>
            <a:pPr marL="0" indent="0">
              <a:buNone/>
            </a:pPr>
            <a:r>
              <a:rPr lang="fi-FI" sz="1500"/>
              <a:t>❤ Pyydä tarvittaessa anteeksi</a:t>
            </a:r>
          </a:p>
          <a:p>
            <a:pPr algn="ctr"/>
            <a:endParaRPr lang="fi-FI" sz="1400"/>
          </a:p>
        </p:txBody>
      </p:sp>
      <p:pic>
        <p:nvPicPr>
          <p:cNvPr id="5" name="Kuva 2" descr="Kuva, joka sisältää kohteen kello, Seinäkello, aika&#10;&#10;Kuvaus luotu automaattisesti">
            <a:extLst>
              <a:ext uri="{FF2B5EF4-FFF2-40B4-BE49-F238E27FC236}">
                <a16:creationId xmlns:a16="http://schemas.microsoft.com/office/drawing/2014/main" id="{2E5509CC-D705-5090-78EE-43484168D341}"/>
              </a:ext>
            </a:extLst>
          </p:cNvPr>
          <p:cNvPicPr>
            <a:picLocks noChangeAspect="1"/>
          </p:cNvPicPr>
          <p:nvPr/>
        </p:nvPicPr>
        <p:blipFill>
          <a:blip r:embed="rId2"/>
          <a:stretch>
            <a:fillRect/>
          </a:stretch>
        </p:blipFill>
        <p:spPr>
          <a:xfrm>
            <a:off x="666380" y="2380171"/>
            <a:ext cx="698833" cy="691778"/>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4072D9CD-C8BB-53EF-7F26-90A71AF528AD}"/>
              </a:ext>
            </a:extLst>
          </p:cNvPr>
          <p:cNvPicPr>
            <a:picLocks noChangeAspect="1"/>
          </p:cNvPicPr>
          <p:nvPr/>
        </p:nvPicPr>
        <p:blipFill>
          <a:blip r:embed="rId3"/>
          <a:stretch>
            <a:fillRect/>
          </a:stretch>
        </p:blipFill>
        <p:spPr>
          <a:xfrm>
            <a:off x="663185" y="1488435"/>
            <a:ext cx="702028" cy="687917"/>
          </a:xfrm>
          <a:prstGeom prst="rect">
            <a:avLst/>
          </a:prstGeom>
        </p:spPr>
      </p:pic>
      <p:sp>
        <p:nvSpPr>
          <p:cNvPr id="7" name="Suorakulmio 6">
            <a:extLst>
              <a:ext uri="{FF2B5EF4-FFF2-40B4-BE49-F238E27FC236}">
                <a16:creationId xmlns:a16="http://schemas.microsoft.com/office/drawing/2014/main" id="{C123841F-5DD2-5341-0A79-06162CE5CC1C}"/>
              </a:ext>
            </a:extLst>
          </p:cNvPr>
          <p:cNvSpPr/>
          <p:nvPr/>
        </p:nvSpPr>
        <p:spPr>
          <a:xfrm>
            <a:off x="1443989" y="1488434"/>
            <a:ext cx="2166055" cy="691443"/>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8">
              <a:defRPr/>
            </a:pPr>
            <a:r>
              <a:rPr lang="fi-FI" b="1">
                <a:solidFill>
                  <a:srgbClr val="FFFFFF"/>
                </a:solidFill>
                <a:latin typeface="Montserrat"/>
              </a:rPr>
              <a:t>Luottamuksellinen muuttumaton ryhmä</a:t>
            </a:r>
            <a:endParaRPr lang="fi-FI">
              <a:solidFill>
                <a:srgbClr val="FFFFFF"/>
              </a:solidFill>
              <a:latin typeface="Arial"/>
            </a:endParaRPr>
          </a:p>
        </p:txBody>
      </p:sp>
      <p:sp>
        <p:nvSpPr>
          <p:cNvPr id="8" name="Suorakulmio 7">
            <a:extLst>
              <a:ext uri="{FF2B5EF4-FFF2-40B4-BE49-F238E27FC236}">
                <a16:creationId xmlns:a16="http://schemas.microsoft.com/office/drawing/2014/main" id="{A4CA11A7-CE61-1DDB-95A2-DAC4D6D2E3D3}"/>
              </a:ext>
            </a:extLst>
          </p:cNvPr>
          <p:cNvSpPr/>
          <p:nvPr/>
        </p:nvSpPr>
        <p:spPr>
          <a:xfrm>
            <a:off x="1442057" y="2382245"/>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Tulen ajoissa</a:t>
            </a:r>
            <a:endParaRPr lang="fi-FI" b="1">
              <a:solidFill>
                <a:srgbClr val="FFFFFF"/>
              </a:solidFill>
              <a:latin typeface="Montserrat"/>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8D01468D-5FE7-9218-8CC5-029B398FE9F2}"/>
              </a:ext>
            </a:extLst>
          </p:cNvPr>
          <p:cNvPicPr>
            <a:picLocks noChangeAspect="1"/>
          </p:cNvPicPr>
          <p:nvPr/>
        </p:nvPicPr>
        <p:blipFill>
          <a:blip r:embed="rId4"/>
          <a:stretch>
            <a:fillRect/>
          </a:stretch>
        </p:blipFill>
        <p:spPr>
          <a:xfrm>
            <a:off x="663185" y="3276103"/>
            <a:ext cx="702029" cy="687918"/>
          </a:xfrm>
          <a:prstGeom prst="rect">
            <a:avLst/>
          </a:prstGeom>
        </p:spPr>
      </p:pic>
      <p:sp>
        <p:nvSpPr>
          <p:cNvPr id="10" name="Suorakulmio 9">
            <a:extLst>
              <a:ext uri="{FF2B5EF4-FFF2-40B4-BE49-F238E27FC236}">
                <a16:creationId xmlns:a16="http://schemas.microsoft.com/office/drawing/2014/main" id="{CD734686-D9D8-7697-A7CA-6346B0BB8D05}"/>
              </a:ext>
            </a:extLst>
          </p:cNvPr>
          <p:cNvSpPr/>
          <p:nvPr/>
        </p:nvSpPr>
        <p:spPr>
          <a:xfrm>
            <a:off x="1442056" y="3274317"/>
            <a:ext cx="2167987" cy="689705"/>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8">
              <a:defRPr/>
            </a:pPr>
            <a:r>
              <a:rPr lang="fi-FI" b="1">
                <a:solidFill>
                  <a:srgbClr val="FFFFFF"/>
                </a:solidFill>
                <a:latin typeface="Montserrat"/>
                <a:cs typeface="Arial"/>
              </a:rPr>
              <a:t>Merkitse ajat kalenteriin</a:t>
            </a:r>
            <a:endParaRPr lang="fi-FI" b="1">
              <a:solidFill>
                <a:srgbClr val="FFFFFF"/>
              </a:solidFill>
              <a:latin typeface="Montserrat"/>
            </a:endParaRPr>
          </a:p>
        </p:txBody>
      </p:sp>
      <p:sp>
        <p:nvSpPr>
          <p:cNvPr id="11" name="Suorakulmio 10">
            <a:extLst>
              <a:ext uri="{FF2B5EF4-FFF2-40B4-BE49-F238E27FC236}">
                <a16:creationId xmlns:a16="http://schemas.microsoft.com/office/drawing/2014/main" id="{729C30FF-8B22-D72D-CED0-5EB3A7C11B4B}"/>
              </a:ext>
            </a:extLst>
          </p:cNvPr>
          <p:cNvSpPr/>
          <p:nvPr/>
        </p:nvSpPr>
        <p:spPr>
          <a:xfrm>
            <a:off x="438800" y="4296157"/>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2606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wrap="square" lIns="91425" tIns="91425" rIns="91425" bIns="91425" numCol="1" anchor="ctr" anchorCtr="0">
            <a:normAutofit fontScale="90000"/>
          </a:bodyPr>
          <a:lstStyle/>
          <a:p>
            <a:pPr lvl="0"/>
            <a:r>
              <a:rPr lang="fi-FI"/>
              <a:t>Välitehtävän purku</a:t>
            </a:r>
            <a:endParaRPr>
              <a:latin typeface="Montserrat"/>
              <a:ea typeface="Montserrat"/>
              <a:cs typeface="Montserrat"/>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wrap="square" lIns="91425" tIns="91425" rIns="91425" bIns="91425" numCol="1" anchor="t" anchorCtr="0">
            <a:normAutofit/>
          </a:bodyPr>
          <a:lstStyle/>
          <a:p>
            <a:pPr marL="0" indent="0">
              <a:buNone/>
            </a:pPr>
            <a:endParaRPr lang="fi-FI" sz="1200">
              <a:solidFill>
                <a:schemeClr val="tx1"/>
              </a:solidFill>
            </a:endParaRPr>
          </a:p>
          <a:p>
            <a:pPr marL="0" indent="0">
              <a:buNone/>
            </a:pPr>
            <a:r>
              <a:rPr lang="fi-FI" sz="1200">
                <a:solidFill>
                  <a:schemeClr val="tx1"/>
                </a:solidFill>
              </a:rPr>
              <a:t>Millaisia videoita / kuvia / meemejä tai podcasteja löysitte, missä käsitellään toimintakykyä tai jotain sen osa-aluetta.</a:t>
            </a:r>
          </a:p>
          <a:p>
            <a:pPr marL="0" indent="0">
              <a:buNone/>
            </a:pPr>
            <a:endParaRPr lang="fi-FI" sz="1200">
              <a:solidFill>
                <a:schemeClr val="tx1"/>
              </a:solidFill>
            </a:endParaRPr>
          </a:p>
          <a:p>
            <a:pPr marL="0" indent="0">
              <a:buNone/>
            </a:pPr>
            <a:r>
              <a:rPr lang="fi-FI" sz="1200">
                <a:solidFill>
                  <a:schemeClr val="tx1"/>
                </a:solidFill>
              </a:rPr>
              <a:t>Jaetaan näitä chat-kenttään.</a:t>
            </a:r>
          </a:p>
          <a:p>
            <a:pPr marL="0" indent="0">
              <a:buNone/>
            </a:pPr>
            <a:endParaRPr lang="fi-FI" sz="1200">
              <a:solidFill>
                <a:srgbClr val="111111"/>
              </a:solidFill>
            </a:endParaRPr>
          </a:p>
          <a:p>
            <a:pPr marL="0" indent="0">
              <a:buNone/>
            </a:pPr>
            <a:r>
              <a:rPr lang="fi-FI" sz="1200">
                <a:solidFill>
                  <a:srgbClr val="111111"/>
                </a:solidFill>
              </a:rPr>
              <a:t>Käydään lyhyt yhteinen keskustelu.</a:t>
            </a:r>
          </a:p>
          <a:p>
            <a:pPr marL="0" indent="0">
              <a:buNone/>
            </a:pPr>
            <a:endParaRPr sz="1200">
              <a:latin typeface="Montserrat" panose="020B0604020202020204" charset="0"/>
              <a:ea typeface="Arial"/>
              <a:cs typeface="Arial"/>
              <a:sym typeface="Arial"/>
            </a:endParaRPr>
          </a:p>
        </p:txBody>
      </p:sp>
    </p:spTree>
    <p:extLst>
      <p:ext uri="{BB962C8B-B14F-4D97-AF65-F5344CB8AC3E}">
        <p14:creationId xmlns:p14="http://schemas.microsoft.com/office/powerpoint/2010/main" val="35915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450006" y="1002992"/>
            <a:ext cx="3717422" cy="2052600"/>
          </a:xfrm>
          <a:prstGeom prst="rect">
            <a:avLst/>
          </a:prstGeom>
          <a:noFill/>
          <a:ln>
            <a:noFill/>
          </a:ln>
        </p:spPr>
        <p:txBody>
          <a:bodyPr spcFirstLastPara="1" wrap="square" lIns="91425" tIns="91425" rIns="91425" bIns="91425" numCol="1" anchor="b" anchorCtr="0">
            <a:normAutofit/>
          </a:bodyPr>
          <a:lstStyle/>
          <a:p>
            <a:r>
              <a:rPr lang="en" sz="2400"/>
              <a:t>Tunnetaidot ja itsetuntemus</a:t>
            </a:r>
            <a:endParaRPr lang="fi-FI" sz="2400"/>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450006" y="3297741"/>
            <a:ext cx="3825010" cy="874378"/>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lnSpc>
                <a:spcPct val="150000"/>
              </a:lnSpc>
            </a:pPr>
            <a:r>
              <a:rPr lang="fi-FI" sz="1200">
                <a:latin typeface="Montserrat"/>
              </a:rPr>
              <a:t>Tavoitteena on lisätä ymmärrystä tunteista ja tunnetaidoista sekä antaa näkökulmia oman itsetuntemuksen lisäämiseksi. </a:t>
            </a:r>
            <a:endParaRPr lang="fi-FI" sz="1200"/>
          </a:p>
        </p:txBody>
      </p:sp>
    </p:spTree>
    <p:extLst>
      <p:ext uri="{BB962C8B-B14F-4D97-AF65-F5344CB8AC3E}">
        <p14:creationId xmlns:p14="http://schemas.microsoft.com/office/powerpoint/2010/main" val="124710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9ACF4-9176-7073-07A8-004CEE9CD061}"/>
              </a:ext>
            </a:extLst>
          </p:cNvPr>
          <p:cNvSpPr>
            <a:spLocks noGrp="1"/>
          </p:cNvSpPr>
          <p:nvPr>
            <p:ph type="title"/>
          </p:nvPr>
        </p:nvSpPr>
        <p:spPr/>
        <p:txBody>
          <a:bodyPr>
            <a:normAutofit fontScale="90000"/>
          </a:bodyPr>
          <a:lstStyle/>
          <a:p>
            <a:r>
              <a:rPr lang="fi-FI"/>
              <a:t>Tunnetaidot ja itsetuntemus</a:t>
            </a:r>
          </a:p>
        </p:txBody>
      </p:sp>
      <p:sp>
        <p:nvSpPr>
          <p:cNvPr id="4" name="Google Shape;302;p41">
            <a:extLst>
              <a:ext uri="{FF2B5EF4-FFF2-40B4-BE49-F238E27FC236}">
                <a16:creationId xmlns:a16="http://schemas.microsoft.com/office/drawing/2014/main" id="{A1BF7491-19EB-7126-B465-FF3FD864AABF}"/>
              </a:ext>
            </a:extLst>
          </p:cNvPr>
          <p:cNvSpPr txBox="1">
            <a:spLocks/>
          </p:cNvSpPr>
          <p:nvPr/>
        </p:nvSpPr>
        <p:spPr>
          <a:xfrm>
            <a:off x="4565074" y="1108228"/>
            <a:ext cx="3854161" cy="3590247"/>
          </a:xfrm>
          <a:prstGeom prst="rect">
            <a:avLst/>
          </a:prstGeom>
          <a:noFill/>
          <a:ln w="3175">
            <a:solidFill>
              <a:schemeClr val="tx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defTabSz="914378">
              <a:lnSpc>
                <a:spcPct val="114999"/>
              </a:lnSpc>
              <a:buClr>
                <a:srgbClr val="000000"/>
              </a:buClr>
              <a:buNone/>
            </a:pPr>
            <a:r>
              <a:rPr lang="fi-FI" sz="1200" b="1">
                <a:solidFill>
                  <a:srgbClr val="000000"/>
                </a:solidFill>
                <a:cs typeface="Arial"/>
              </a:rPr>
              <a:t>Itsetuntemus…</a:t>
            </a:r>
          </a:p>
          <a:p>
            <a:pPr marL="0" indent="0" defTabSz="914378">
              <a:lnSpc>
                <a:spcPct val="114999"/>
              </a:lnSpc>
              <a:buClr>
                <a:srgbClr val="000000"/>
              </a:buClr>
              <a:buNone/>
            </a:pPr>
            <a:endParaRPr lang="fi-FI" sz="1200">
              <a:solidFill>
                <a:srgbClr val="000000"/>
              </a:solidFill>
              <a:cs typeface="Arial"/>
            </a:endParaRP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tarkoittaa sitä, että ihminen ymmärtää omia ajatuksiaan, tunteitaan ja tapojaan toimia.</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on kykyä tunnistaa omat vahvuudet ja heikkoudet sekä ymmärtää, mikä itselle on tärkeää.</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auttaa tekemään hyviä päätöksiä ja hallitsemaan omia tunteita paremmin.</a:t>
            </a:r>
          </a:p>
          <a:p>
            <a:pPr marL="0" indent="0" defTabSz="914378">
              <a:lnSpc>
                <a:spcPct val="114999"/>
              </a:lnSpc>
              <a:buClr>
                <a:srgbClr val="000000"/>
              </a:buClr>
              <a:buNone/>
            </a:pPr>
            <a:r>
              <a:rPr lang="fi-FI" sz="1200">
                <a:solidFill>
                  <a:srgbClr val="000000"/>
                </a:solidFill>
              </a:rPr>
              <a:t>❤ </a:t>
            </a:r>
            <a:r>
              <a:rPr lang="fi-FI" sz="1200">
                <a:solidFill>
                  <a:srgbClr val="000000"/>
                </a:solidFill>
                <a:cs typeface="Arial"/>
              </a:rPr>
              <a:t>auttaa ymmärtämään, miksi reagoi tietyllä tavalla eri tilanteissa.</a:t>
            </a:r>
          </a:p>
        </p:txBody>
      </p:sp>
      <p:sp>
        <p:nvSpPr>
          <p:cNvPr id="5" name="Google Shape;302;p41">
            <a:extLst>
              <a:ext uri="{FF2B5EF4-FFF2-40B4-BE49-F238E27FC236}">
                <a16:creationId xmlns:a16="http://schemas.microsoft.com/office/drawing/2014/main" id="{B6AA9E73-0CE6-4396-84E6-1D254494895C}"/>
              </a:ext>
            </a:extLst>
          </p:cNvPr>
          <p:cNvSpPr txBox="1">
            <a:spLocks/>
          </p:cNvSpPr>
          <p:nvPr/>
        </p:nvSpPr>
        <p:spPr>
          <a:xfrm>
            <a:off x="428950" y="1108226"/>
            <a:ext cx="3838250" cy="3590247"/>
          </a:xfrm>
          <a:prstGeom prst="rect">
            <a:avLst/>
          </a:prstGeom>
          <a:noFill/>
          <a:ln w="3175">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14297" indent="0" algn="ctr" defTabSz="914378">
              <a:buClr>
                <a:srgbClr val="000000"/>
              </a:buClr>
              <a:buNone/>
            </a:pPr>
            <a:r>
              <a:rPr lang="fi-FI" sz="1200" b="1">
                <a:solidFill>
                  <a:srgbClr val="000000"/>
                </a:solidFill>
              </a:rPr>
              <a:t>Tunnetaidot…</a:t>
            </a:r>
          </a:p>
          <a:p>
            <a:pPr marL="114297" indent="0" defTabSz="914378">
              <a:buClr>
                <a:srgbClr val="000000"/>
              </a:buClr>
              <a:buNone/>
            </a:pPr>
            <a:endParaRPr lang="fi-FI" sz="1200">
              <a:solidFill>
                <a:srgbClr val="000000"/>
              </a:solidFill>
            </a:endParaRPr>
          </a:p>
          <a:p>
            <a:pPr marL="114297" indent="0" defTabSz="914378">
              <a:buClr>
                <a:srgbClr val="000000"/>
              </a:buClr>
              <a:buNone/>
            </a:pPr>
            <a:r>
              <a:rPr lang="fi-FI" sz="1200">
                <a:solidFill>
                  <a:srgbClr val="000000"/>
                </a:solidFill>
              </a:rPr>
              <a:t>❤ tarkoittavat kykyä havaita, ilmaista ja säädellä omia tunteita.</a:t>
            </a:r>
          </a:p>
          <a:p>
            <a:pPr marL="114297" indent="0" defTabSz="914378">
              <a:buClr>
                <a:srgbClr val="000000"/>
              </a:buClr>
              <a:buNone/>
            </a:pPr>
            <a:r>
              <a:rPr lang="fi-FI" sz="1200">
                <a:solidFill>
                  <a:srgbClr val="000000"/>
                </a:solidFill>
              </a:rPr>
              <a:t>❤ ovat itsetuntemuksen ja hyvän mielenterveyden perusta.</a:t>
            </a:r>
          </a:p>
          <a:p>
            <a:pPr marL="114297" indent="0" defTabSz="914378">
              <a:buClr>
                <a:srgbClr val="000000"/>
              </a:buClr>
              <a:buNone/>
            </a:pPr>
            <a:r>
              <a:rPr lang="fi-FI" sz="1200">
                <a:solidFill>
                  <a:srgbClr val="000000"/>
                </a:solidFill>
              </a:rPr>
              <a:t>❤ auttavat hahmottamaan toisten tunteita, mikä on oleellinen osa vuorovaikutustilanteita ja niissä toimimista.</a:t>
            </a:r>
          </a:p>
        </p:txBody>
      </p:sp>
      <p:pic>
        <p:nvPicPr>
          <p:cNvPr id="6" name="Kuva 5">
            <a:extLst>
              <a:ext uri="{FF2B5EF4-FFF2-40B4-BE49-F238E27FC236}">
                <a16:creationId xmlns:a16="http://schemas.microsoft.com/office/drawing/2014/main" id="{91ECD9C5-2701-27C0-D236-105D1C28D4EE}"/>
              </a:ext>
            </a:extLst>
          </p:cNvPr>
          <p:cNvPicPr>
            <a:picLocks noChangeAspect="1"/>
          </p:cNvPicPr>
          <p:nvPr/>
        </p:nvPicPr>
        <p:blipFill>
          <a:blip r:embed="rId3"/>
          <a:stretch>
            <a:fillRect/>
          </a:stretch>
        </p:blipFill>
        <p:spPr>
          <a:xfrm>
            <a:off x="1616990" y="3168227"/>
            <a:ext cx="1467501" cy="1467501"/>
          </a:xfrm>
          <a:prstGeom prst="rect">
            <a:avLst/>
          </a:prstGeom>
        </p:spPr>
      </p:pic>
      <p:pic>
        <p:nvPicPr>
          <p:cNvPr id="7" name="Kuva 6">
            <a:extLst>
              <a:ext uri="{FF2B5EF4-FFF2-40B4-BE49-F238E27FC236}">
                <a16:creationId xmlns:a16="http://schemas.microsoft.com/office/drawing/2014/main" id="{268F8917-09DB-5CBD-7E66-93F0A6702F5E}"/>
              </a:ext>
            </a:extLst>
          </p:cNvPr>
          <p:cNvPicPr>
            <a:picLocks noChangeAspect="1"/>
          </p:cNvPicPr>
          <p:nvPr/>
        </p:nvPicPr>
        <p:blipFill>
          <a:blip r:embed="rId4"/>
          <a:stretch>
            <a:fillRect/>
          </a:stretch>
        </p:blipFill>
        <p:spPr>
          <a:xfrm>
            <a:off x="5927576" y="3513025"/>
            <a:ext cx="1129156" cy="1122704"/>
          </a:xfrm>
          <a:prstGeom prst="rect">
            <a:avLst/>
          </a:prstGeom>
        </p:spPr>
      </p:pic>
      <p:pic>
        <p:nvPicPr>
          <p:cNvPr id="8" name="Kuva 7" descr="Light Bulb PNG File | PNG All">
            <a:extLst>
              <a:ext uri="{FF2B5EF4-FFF2-40B4-BE49-F238E27FC236}">
                <a16:creationId xmlns:a16="http://schemas.microsoft.com/office/drawing/2014/main" id="{81458FE8-D44C-399A-6448-340B487EB9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05" t="2042" r="11635" b="2134"/>
          <a:stretch/>
        </p:blipFill>
        <p:spPr>
          <a:xfrm>
            <a:off x="6701679" y="3573796"/>
            <a:ext cx="259354" cy="381635"/>
          </a:xfrm>
          <a:prstGeom prst="rect">
            <a:avLst/>
          </a:prstGeom>
        </p:spPr>
      </p:pic>
      <p:sp>
        <p:nvSpPr>
          <p:cNvPr id="3" name="Tekstiruutu 2">
            <a:extLst>
              <a:ext uri="{FF2B5EF4-FFF2-40B4-BE49-F238E27FC236}">
                <a16:creationId xmlns:a16="http://schemas.microsoft.com/office/drawing/2014/main" id="{84ED8B1C-EA88-DB97-4EAA-380BBEB7AE36}"/>
              </a:ext>
            </a:extLst>
          </p:cNvPr>
          <p:cNvSpPr txBox="1"/>
          <p:nvPr/>
        </p:nvSpPr>
        <p:spPr>
          <a:xfrm>
            <a:off x="4823379" y="4804946"/>
            <a:ext cx="3595856" cy="338554"/>
          </a:xfrm>
          <a:prstGeom prst="rect">
            <a:avLst/>
          </a:prstGeom>
          <a:noFill/>
        </p:spPr>
        <p:txBody>
          <a:bodyPr wrap="none" rtlCol="0">
            <a:spAutoFit/>
          </a:bodyPr>
          <a:lstStyle/>
          <a:p>
            <a:r>
              <a:rPr lang="fi-FI" sz="800">
                <a:latin typeface="+mj-lt"/>
                <a:ea typeface="Calibri"/>
              </a:rPr>
              <a:t>Lähde: </a:t>
            </a:r>
            <a:r>
              <a:rPr lang="fi-FI" sz="800">
                <a:latin typeface="+mj-lt"/>
                <a:ea typeface="Calibri"/>
                <a:hlinkClick r:id="rId6"/>
              </a:rPr>
              <a:t>https://www.yths.fi/terveystieto/mielenterveys/tunnetaidot/</a:t>
            </a:r>
            <a:endParaRPr lang="en-US" sz="800">
              <a:latin typeface="+mj-lt"/>
              <a:ea typeface="Calibri"/>
              <a:cs typeface="Calibri"/>
            </a:endParaRPr>
          </a:p>
          <a:p>
            <a:endParaRPr lang="fi-FI" sz="800">
              <a:latin typeface="+mj-lt"/>
            </a:endParaRPr>
          </a:p>
        </p:txBody>
      </p:sp>
      <p:sp>
        <p:nvSpPr>
          <p:cNvPr id="9" name="Suorakulmio 8">
            <a:extLst>
              <a:ext uri="{FF2B5EF4-FFF2-40B4-BE49-F238E27FC236}">
                <a16:creationId xmlns:a16="http://schemas.microsoft.com/office/drawing/2014/main" id="{0FA753F0-00E4-5681-3DC3-B27E1708606D}"/>
              </a:ext>
            </a:extLst>
          </p:cNvPr>
          <p:cNvSpPr/>
          <p:nvPr/>
        </p:nvSpPr>
        <p:spPr>
          <a:xfrm>
            <a:off x="7354606" y="4428545"/>
            <a:ext cx="1003801" cy="215444"/>
          </a:xfrm>
          <a:prstGeom prst="rect">
            <a:avLst/>
          </a:prstGeom>
        </p:spPr>
        <p:txBody>
          <a:bodyPr wrap="none">
            <a:spAutoFit/>
          </a:bodyPr>
          <a:lstStyle/>
          <a:p>
            <a:pPr defTabSz="914378">
              <a:defRPr/>
            </a:pPr>
            <a:r>
              <a:rPr lang="fi-FI" sz="800">
                <a:latin typeface="Montserrat" panose="020B0604020202020204" charset="0"/>
              </a:rPr>
              <a:t>Kuvat: Papunet.</a:t>
            </a:r>
          </a:p>
        </p:txBody>
      </p:sp>
    </p:spTree>
    <p:extLst>
      <p:ext uri="{BB962C8B-B14F-4D97-AF65-F5344CB8AC3E}">
        <p14:creationId xmlns:p14="http://schemas.microsoft.com/office/powerpoint/2010/main" val="176768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4B44F31-4AED-38D2-5813-A847698A4B71}"/>
              </a:ext>
            </a:extLst>
          </p:cNvPr>
          <p:cNvSpPr>
            <a:spLocks noGrp="1"/>
          </p:cNvSpPr>
          <p:nvPr>
            <p:ph type="title"/>
          </p:nvPr>
        </p:nvSpPr>
        <p:spPr/>
        <p:txBody>
          <a:bodyPr>
            <a:normAutofit fontScale="90000"/>
          </a:bodyPr>
          <a:lstStyle/>
          <a:p>
            <a:r>
              <a:rPr lang="fi-FI"/>
              <a:t>Tunnetaidot ja itsetuntemus</a:t>
            </a:r>
          </a:p>
        </p:txBody>
      </p:sp>
      <p:sp>
        <p:nvSpPr>
          <p:cNvPr id="6" name="Tekstiruutu 5">
            <a:extLst>
              <a:ext uri="{FF2B5EF4-FFF2-40B4-BE49-F238E27FC236}">
                <a16:creationId xmlns:a16="http://schemas.microsoft.com/office/drawing/2014/main" id="{33E79298-D085-E4BC-3B77-F9F50846E25B}"/>
              </a:ext>
            </a:extLst>
          </p:cNvPr>
          <p:cNvSpPr txBox="1"/>
          <p:nvPr/>
        </p:nvSpPr>
        <p:spPr>
          <a:xfrm>
            <a:off x="4720440" y="4578230"/>
            <a:ext cx="2574744" cy="215444"/>
          </a:xfrm>
          <a:prstGeom prst="rect">
            <a:avLst/>
          </a:prstGeom>
          <a:noFill/>
        </p:spPr>
        <p:txBody>
          <a:bodyPr wrap="none" rtlCol="0">
            <a:spAutoFit/>
          </a:bodyPr>
          <a:lstStyle/>
          <a:p>
            <a:pPr algn="r" defTabSz="914378"/>
            <a:r>
              <a:rPr lang="fi-FI" sz="800">
                <a:latin typeface="Montserrat" panose="020B0604020202020204" charset="0"/>
              </a:rPr>
              <a:t>Video: </a:t>
            </a:r>
            <a:r>
              <a:rPr lang="fi-FI" sz="800">
                <a:latin typeface="Montserrat" panose="020B0604020202020204" charset="0"/>
                <a:hlinkClick r:id="rId2"/>
              </a:rPr>
              <a:t>Hellurei ja helkkarin tunteet! - YouTube</a:t>
            </a:r>
            <a:r>
              <a:rPr lang="fi-FI" sz="800">
                <a:latin typeface="Montserrat" panose="020B0604020202020204" charset="0"/>
              </a:rPr>
              <a:t> </a:t>
            </a:r>
          </a:p>
        </p:txBody>
      </p:sp>
      <p:pic>
        <p:nvPicPr>
          <p:cNvPr id="7" name="Kuva 6">
            <a:extLst>
              <a:ext uri="{FF2B5EF4-FFF2-40B4-BE49-F238E27FC236}">
                <a16:creationId xmlns:a16="http://schemas.microsoft.com/office/drawing/2014/main" id="{93B1BB3B-87B5-4369-A806-943DF99DC6FE}"/>
              </a:ext>
            </a:extLst>
          </p:cNvPr>
          <p:cNvPicPr>
            <a:picLocks noChangeAspect="1"/>
          </p:cNvPicPr>
          <p:nvPr/>
        </p:nvPicPr>
        <p:blipFill>
          <a:blip r:embed="rId3"/>
          <a:stretch>
            <a:fillRect/>
          </a:stretch>
        </p:blipFill>
        <p:spPr>
          <a:xfrm>
            <a:off x="1054179" y="1247487"/>
            <a:ext cx="6241004" cy="3207011"/>
          </a:xfrm>
          <a:prstGeom prst="rect">
            <a:avLst/>
          </a:prstGeom>
          <a:ln>
            <a:solidFill>
              <a:schemeClr val="tx1"/>
            </a:solidFill>
          </a:ln>
        </p:spPr>
      </p:pic>
    </p:spTree>
    <p:extLst>
      <p:ext uri="{BB962C8B-B14F-4D97-AF65-F5344CB8AC3E}">
        <p14:creationId xmlns:p14="http://schemas.microsoft.com/office/powerpoint/2010/main" val="366429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12" name="Otsikko 1">
            <a:extLst>
              <a:ext uri="{FF2B5EF4-FFF2-40B4-BE49-F238E27FC236}">
                <a16:creationId xmlns:a16="http://schemas.microsoft.com/office/drawing/2014/main" id="{E04775E6-A249-407E-D759-3CCDA7E877AB}"/>
              </a:ext>
            </a:extLst>
          </p:cNvPr>
          <p:cNvSpPr txBox="1">
            <a:spLocks/>
          </p:cNvSpPr>
          <p:nvPr/>
        </p:nvSpPr>
        <p:spPr>
          <a:xfrm>
            <a:off x="7786333" y="1813065"/>
            <a:ext cx="1258956" cy="152546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600"/>
              <a:buFont typeface="Montserrat"/>
              <a:buNone/>
              <a:defRPr sz="2600" b="0"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5200"/>
              <a:buFont typeface="Montserrat"/>
              <a:buNone/>
              <a:defRPr sz="5200" b="0" i="0" u="none" strike="noStrike" cap="none">
                <a:solidFill>
                  <a:schemeClr val="lt1"/>
                </a:solidFill>
                <a:latin typeface="Montserrat"/>
                <a:ea typeface="Montserrat"/>
                <a:cs typeface="Montserrat"/>
                <a:sym typeface="Montserrat"/>
              </a:defRPr>
            </a:lvl9pPr>
          </a:lstStyle>
          <a:p>
            <a:pPr algn="ctr" defTabSz="914378">
              <a:buClr>
                <a:srgbClr val="FFFFFF"/>
              </a:buClr>
              <a:defRPr/>
            </a:pPr>
            <a:r>
              <a:rPr lang="fi-FI" sz="1200">
                <a:solidFill>
                  <a:srgbClr val="FFFFFF"/>
                </a:solidFill>
              </a:rPr>
              <a:t>Mitkä tunteet ovat sinulle tuttuja?</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a:t>
            </a:r>
          </a:p>
          <a:p>
            <a:pPr algn="ctr" defTabSz="914378">
              <a:buClr>
                <a:srgbClr val="FFFFFF"/>
              </a:buClr>
              <a:defRPr/>
            </a:pPr>
            <a:endParaRPr lang="fi-FI" sz="1200">
              <a:solidFill>
                <a:srgbClr val="FFFFFF"/>
              </a:solidFill>
            </a:endParaRPr>
          </a:p>
          <a:p>
            <a:pPr algn="ctr" defTabSz="914378">
              <a:buClr>
                <a:srgbClr val="FFFFFF"/>
              </a:buClr>
              <a:defRPr/>
            </a:pPr>
            <a:r>
              <a:rPr lang="fi-FI" sz="1200">
                <a:solidFill>
                  <a:srgbClr val="FFFFFF"/>
                </a:solidFill>
              </a:rPr>
              <a:t>Mitkä näistä tunteista tunnistat?</a:t>
            </a:r>
            <a:endParaRPr lang="fi-FI">
              <a:solidFill>
                <a:srgbClr val="FFFFFF"/>
              </a:solidFill>
            </a:endParaRPr>
          </a:p>
        </p:txBody>
      </p:sp>
      <p:pic>
        <p:nvPicPr>
          <p:cNvPr id="2" name="Kuva 1"/>
          <p:cNvPicPr>
            <a:picLocks noChangeAspect="1"/>
          </p:cNvPicPr>
          <p:nvPr/>
        </p:nvPicPr>
        <p:blipFill>
          <a:blip r:embed="rId3"/>
          <a:stretch>
            <a:fillRect/>
          </a:stretch>
        </p:blipFill>
        <p:spPr>
          <a:xfrm>
            <a:off x="1" y="2"/>
            <a:ext cx="7666383" cy="5151592"/>
          </a:xfrm>
          <a:prstGeom prst="rect">
            <a:avLst/>
          </a:prstGeom>
          <a:ln>
            <a:solidFill>
              <a:schemeClr val="tx1"/>
            </a:solidFill>
          </a:ln>
        </p:spPr>
      </p:pic>
      <p:sp>
        <p:nvSpPr>
          <p:cNvPr id="3" name="Tekstiruutu 2">
            <a:extLst>
              <a:ext uri="{FF2B5EF4-FFF2-40B4-BE49-F238E27FC236}">
                <a16:creationId xmlns:a16="http://schemas.microsoft.com/office/drawing/2014/main" id="{77E1C3A9-8FC2-3D86-8903-C0E63D1E2EDB}"/>
              </a:ext>
            </a:extLst>
          </p:cNvPr>
          <p:cNvSpPr txBox="1"/>
          <p:nvPr/>
        </p:nvSpPr>
        <p:spPr>
          <a:xfrm>
            <a:off x="3052267" y="4974221"/>
            <a:ext cx="6091732" cy="338554"/>
          </a:xfrm>
          <a:prstGeom prst="rect">
            <a:avLst/>
          </a:prstGeom>
          <a:noFill/>
        </p:spPr>
        <p:txBody>
          <a:bodyPr wrap="none" rtlCol="0">
            <a:spAutoFit/>
          </a:bodyPr>
          <a:lstStyle/>
          <a:p>
            <a:r>
              <a:rPr lang="fi-FI" sz="800">
                <a:latin typeface="+mj-lt"/>
              </a:rPr>
              <a:t>Lähde: https://mieli.fi/vahvista-mielenterveyttasi/tunteet-ja-tunnetaidot/tunteet-suuntaavat-ajatuksia-ja-toimintaa/</a:t>
            </a:r>
          </a:p>
          <a:p>
            <a:endParaRPr lang="fi-FI" sz="800">
              <a:latin typeface="+mj-lt"/>
            </a:endParaRPr>
          </a:p>
        </p:txBody>
      </p:sp>
    </p:spTree>
    <p:extLst>
      <p:ext uri="{BB962C8B-B14F-4D97-AF65-F5344CB8AC3E}">
        <p14:creationId xmlns:p14="http://schemas.microsoft.com/office/powerpoint/2010/main" val="2538280788"/>
      </p:ext>
    </p:extLst>
  </p:cSld>
  <p:clrMapOvr>
    <a:masterClrMapping/>
  </p:clrMapOvr>
</p:sld>
</file>

<file path=ppt/theme/theme1.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e748d-9219-4470-a7c2-ae4d07206ca1" xsi:nil="true"/>
    <lcf76f155ced4ddcb4097134ff3c332f xmlns="efac479e-f3ac-45c5-99c0-0319aa3ed91f">
      <Terms xmlns="http://schemas.microsoft.com/office/infopath/2007/PartnerControls"/>
    </lcf76f155ced4ddcb4097134ff3c332f>
    <SharedWithUsers xmlns="d8de748d-9219-4470-a7c2-ae4d07206c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9DB93-3B63-48C6-8FCC-88C36CC0D95E}">
  <ds:schemaRefs>
    <ds:schemaRef ds:uri="http://schemas.microsoft.com/sharepoint/v3/contenttype/forms"/>
  </ds:schemaRefs>
</ds:datastoreItem>
</file>

<file path=customXml/itemProps2.xml><?xml version="1.0" encoding="utf-8"?>
<ds:datastoreItem xmlns:ds="http://schemas.openxmlformats.org/officeDocument/2006/customXml" ds:itemID="{967246C9-C96D-45D8-B6F0-FEFAC85054B5}">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D2C7B9-DAFA-43BB-9091-458FF019F249}"/>
</file>

<file path=docMetadata/LabelInfo.xml><?xml version="1.0" encoding="utf-8"?>
<clbl:labelList xmlns:clbl="http://schemas.microsoft.com/office/2020/mipLabelMetadata">
  <clbl:label id="{f6711646-41ae-4157-9458-cf4a1e0601bd}" enabled="0" method="" siteId="{f6711646-41ae-4157-9458-cf4a1e0601bd}" removed="1"/>
</clbl:labelList>
</file>

<file path=docProps/app.xml><?xml version="1.0" encoding="utf-8"?>
<Properties xmlns="http://schemas.openxmlformats.org/officeDocument/2006/extended-properties" xmlns:vt="http://schemas.openxmlformats.org/officeDocument/2006/docPropsVTypes">
  <Template>VASAsyksy25</Template>
  <Application>Microsoft Office PowerPoint</Application>
  <PresentationFormat>On-screen Show (16:9)</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VASAsyksy25</vt:lpstr>
      <vt:lpstr>NuortenVire</vt:lpstr>
      <vt:lpstr>Tapaamisen kulku</vt:lpstr>
      <vt:lpstr>Orientoituminen ryhmävalmennukseen</vt:lpstr>
      <vt:lpstr>Orientaatio ryhmävalmennukseen</vt:lpstr>
      <vt:lpstr>Välitehtävän purku</vt:lpstr>
      <vt:lpstr>Tunnetaidot ja itsetuntemus</vt:lpstr>
      <vt:lpstr>Tunnetaidot ja itsetuntemus</vt:lpstr>
      <vt:lpstr>Tunnetaidot ja itsetuntemus</vt:lpstr>
      <vt:lpstr>PowerPoint Presentation</vt:lpstr>
      <vt:lpstr>PowerPoint Presentation</vt:lpstr>
      <vt:lpstr>Ympäristön vaikutukset tunteisiin</vt:lpstr>
      <vt:lpstr>Miten jatketaan?</vt:lpstr>
      <vt:lpstr>Palaute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otsikko</dc:title>
  <cp:revision>1</cp:revision>
  <dcterms:modified xsi:type="dcterms:W3CDTF">2025-08-26T09:43:04Z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0x0101006F4F108731472F4A91171E62E3F4651A</vt:lpwstr>
  </property>
  <property fmtid="{D5CDD505-2E9C-101B-9397-08002B2CF9AE}" pid="4" name="Order">
    <vt:r8>35700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