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4"/>
  </p:sldMasterIdLst>
  <p:notesMasterIdLst>
    <p:notesMasterId r:id="rId20"/>
  </p:notesMasterIdLst>
  <p:sldIdLst>
    <p:sldId id="459" r:id="rId5"/>
    <p:sldId id="278" r:id="rId6"/>
    <p:sldId id="490" r:id="rId7"/>
    <p:sldId id="491" r:id="rId8"/>
    <p:sldId id="281" r:id="rId9"/>
    <p:sldId id="282" r:id="rId10"/>
    <p:sldId id="492" r:id="rId11"/>
    <p:sldId id="493" r:id="rId12"/>
    <p:sldId id="285" r:id="rId13"/>
    <p:sldId id="286" r:id="rId14"/>
    <p:sldId id="494" r:id="rId15"/>
    <p:sldId id="291" r:id="rId16"/>
    <p:sldId id="288" r:id="rId17"/>
    <p:sldId id="289" r:id="rId18"/>
    <p:sldId id="284"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8" roundtripDataSignature="AMtx7mgZVy88SyWGx2XxytGcg8e671sA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581E8-79C6-40E2-8532-0F35EB259515}" v="5" dt="2025-08-21T05:00:00.449"/>
    <p1510:client id="{BBDE06AA-7A0E-48AD-B0C1-695990AA4745}" v="155" dt="2025-08-21T09:45:03.954"/>
    <p1510:client id="{FD30BFF7-F3EE-4B5F-8A40-1C1815C6F8FD}" v="48" dt="2025-08-21T09:15:44.630"/>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121"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fntdata"/><Relationship Id="rId12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2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12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11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11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d27b276a-e359-4652-8298-3c59a3175941" providerId="ADAL" clId="{20D6050F-1F28-42EF-ABE0-DB28B5E52029}"/>
    <pc:docChg chg="undo custSel addSld delSld modSld">
      <pc:chgData name="Häyry Marjo Poske" userId="d27b276a-e359-4652-8298-3c59a3175941" providerId="ADAL" clId="{20D6050F-1F28-42EF-ABE0-DB28B5E52029}" dt="2025-07-01T07:49:24.666" v="480" actId="5793"/>
      <pc:docMkLst>
        <pc:docMk/>
      </pc:docMkLst>
      <pc:sldChg chg="modSp">
        <pc:chgData name="Häyry Marjo Poske" userId="d27b276a-e359-4652-8298-3c59a3175941" providerId="ADAL" clId="{20D6050F-1F28-42EF-ABE0-DB28B5E52029}" dt="2025-07-01T07:12:39.390" v="14"/>
        <pc:sldMkLst>
          <pc:docMk/>
          <pc:sldMk cId="1472257617" sldId="258"/>
        </pc:sldMkLst>
      </pc:sldChg>
      <pc:sldChg chg="modSp mod">
        <pc:chgData name="Häyry Marjo Poske" userId="d27b276a-e359-4652-8298-3c59a3175941" providerId="ADAL" clId="{20D6050F-1F28-42EF-ABE0-DB28B5E52029}" dt="2025-07-01T07:13:08.336" v="56" actId="20577"/>
        <pc:sldMkLst>
          <pc:docMk/>
          <pc:sldMk cId="3973466587" sldId="259"/>
        </pc:sldMkLst>
      </pc:sldChg>
      <pc:sldChg chg="addSp delSp modSp mod modClrScheme chgLayout">
        <pc:chgData name="Häyry Marjo Poske" userId="d27b276a-e359-4652-8298-3c59a3175941" providerId="ADAL" clId="{20D6050F-1F28-42EF-ABE0-DB28B5E52029}" dt="2025-07-01T07:13:57.376" v="62" actId="26606"/>
        <pc:sldMkLst>
          <pc:docMk/>
          <pc:sldMk cId="1905072782" sldId="260"/>
        </pc:sldMkLst>
      </pc:sldChg>
      <pc:sldChg chg="modSp mod">
        <pc:chgData name="Häyry Marjo Poske" userId="d27b276a-e359-4652-8298-3c59a3175941" providerId="ADAL" clId="{20D6050F-1F28-42EF-ABE0-DB28B5E52029}" dt="2025-07-01T07:15:35.194" v="75"/>
        <pc:sldMkLst>
          <pc:docMk/>
          <pc:sldMk cId="774565388" sldId="261"/>
        </pc:sldMkLst>
      </pc:sldChg>
      <pc:sldChg chg="modSp mod">
        <pc:chgData name="Häyry Marjo Poske" userId="d27b276a-e359-4652-8298-3c59a3175941" providerId="ADAL" clId="{20D6050F-1F28-42EF-ABE0-DB28B5E52029}" dt="2025-07-01T07:15:55.244" v="77" actId="27636"/>
        <pc:sldMkLst>
          <pc:docMk/>
          <pc:sldMk cId="1868202425" sldId="262"/>
        </pc:sldMkLst>
      </pc:sldChg>
      <pc:sldChg chg="modSp mod">
        <pc:chgData name="Häyry Marjo Poske" userId="d27b276a-e359-4652-8298-3c59a3175941" providerId="ADAL" clId="{20D6050F-1F28-42EF-ABE0-DB28B5E52029}" dt="2025-07-01T07:16:25.997" v="80"/>
        <pc:sldMkLst>
          <pc:docMk/>
          <pc:sldMk cId="2496842290" sldId="265"/>
        </pc:sldMkLst>
      </pc:sldChg>
      <pc:sldChg chg="modNotesTx">
        <pc:chgData name="Häyry Marjo Poske" userId="d27b276a-e359-4652-8298-3c59a3175941" providerId="ADAL" clId="{20D6050F-1F28-42EF-ABE0-DB28B5E52029}" dt="2025-07-01T07:16:43.494" v="82" actId="6549"/>
        <pc:sldMkLst>
          <pc:docMk/>
          <pc:sldMk cId="3630539900" sldId="267"/>
        </pc:sldMkLst>
      </pc:sldChg>
      <pc:sldChg chg="modSp">
        <pc:chgData name="Häyry Marjo Poske" userId="d27b276a-e359-4652-8298-3c59a3175941" providerId="ADAL" clId="{20D6050F-1F28-42EF-ABE0-DB28B5E52029}" dt="2025-07-01T07:19:27.563" v="87"/>
        <pc:sldMkLst>
          <pc:docMk/>
          <pc:sldMk cId="1950087534" sldId="274"/>
        </pc:sldMkLst>
      </pc:sldChg>
      <pc:sldChg chg="addSp delSp modSp mod modClrScheme chgLayout">
        <pc:chgData name="Häyry Marjo Poske" userId="d27b276a-e359-4652-8298-3c59a3175941" providerId="ADAL" clId="{20D6050F-1F28-42EF-ABE0-DB28B5E52029}" dt="2025-07-01T07:19:38.525" v="89" actId="700"/>
        <pc:sldMkLst>
          <pc:docMk/>
          <pc:sldMk cId="1683346460" sldId="275"/>
        </pc:sldMkLst>
      </pc:sldChg>
      <pc:sldChg chg="modSp mod">
        <pc:chgData name="Häyry Marjo Poske" userId="d27b276a-e359-4652-8298-3c59a3175941" providerId="ADAL" clId="{20D6050F-1F28-42EF-ABE0-DB28B5E52029}" dt="2025-07-01T07:20:30.621" v="121" actId="404"/>
        <pc:sldMkLst>
          <pc:docMk/>
          <pc:sldMk cId="3991474464" sldId="278"/>
        </pc:sldMkLst>
      </pc:sldChg>
      <pc:sldChg chg="modSp mod">
        <pc:chgData name="Häyry Marjo Poske" userId="d27b276a-e359-4652-8298-3c59a3175941" providerId="ADAL" clId="{20D6050F-1F28-42EF-ABE0-DB28B5E52029}" dt="2025-07-01T07:21:06.693" v="134"/>
        <pc:sldMkLst>
          <pc:docMk/>
          <pc:sldMk cId="2718686999" sldId="279"/>
        </pc:sldMkLst>
      </pc:sldChg>
      <pc:sldChg chg="modSp mod">
        <pc:chgData name="Häyry Marjo Poske" userId="d27b276a-e359-4652-8298-3c59a3175941" providerId="ADAL" clId="{20D6050F-1F28-42EF-ABE0-DB28B5E52029}" dt="2025-07-01T07:22:16.408" v="152"/>
        <pc:sldMkLst>
          <pc:docMk/>
          <pc:sldMk cId="1398586977" sldId="288"/>
        </pc:sldMkLst>
      </pc:sldChg>
      <pc:sldChg chg="modSp mod modClrScheme chgLayout">
        <pc:chgData name="Häyry Marjo Poske" userId="d27b276a-e359-4652-8298-3c59a3175941" providerId="ADAL" clId="{20D6050F-1F28-42EF-ABE0-DB28B5E52029}" dt="2025-07-01T07:22:24.183" v="153" actId="700"/>
        <pc:sldMkLst>
          <pc:docMk/>
          <pc:sldMk cId="2577310673" sldId="289"/>
        </pc:sldMkLst>
      </pc:sldChg>
      <pc:sldChg chg="add">
        <pc:chgData name="Häyry Marjo Poske" userId="d27b276a-e359-4652-8298-3c59a3175941" providerId="ADAL" clId="{20D6050F-1F28-42EF-ABE0-DB28B5E52029}" dt="2025-07-01T07:30:27.562" v="219"/>
        <pc:sldMkLst>
          <pc:docMk/>
          <pc:sldMk cId="3995607" sldId="291"/>
        </pc:sldMkLst>
      </pc:sldChg>
      <pc:sldChg chg="modSp mod">
        <pc:chgData name="Häyry Marjo Poske" userId="d27b276a-e359-4652-8298-3c59a3175941" providerId="ADAL" clId="{20D6050F-1F28-42EF-ABE0-DB28B5E52029}" dt="2025-07-01T07:32:54.251" v="239"/>
        <pc:sldMkLst>
          <pc:docMk/>
          <pc:sldMk cId="3492337639" sldId="351"/>
        </pc:sldMkLst>
      </pc:sldChg>
      <pc:sldChg chg="modSp mod">
        <pc:chgData name="Häyry Marjo Poske" userId="d27b276a-e359-4652-8298-3c59a3175941" providerId="ADAL" clId="{20D6050F-1F28-42EF-ABE0-DB28B5E52029}" dt="2025-07-01T07:24:40.940" v="205" actId="20577"/>
        <pc:sldMkLst>
          <pc:docMk/>
          <pc:sldMk cId="2903537245" sldId="360"/>
        </pc:sldMkLst>
      </pc:sldChg>
      <pc:sldChg chg="modSp mod">
        <pc:chgData name="Häyry Marjo Poske" userId="d27b276a-e359-4652-8298-3c59a3175941" providerId="ADAL" clId="{20D6050F-1F28-42EF-ABE0-DB28B5E52029}" dt="2025-07-01T07:25:49.802" v="215" actId="1076"/>
        <pc:sldMkLst>
          <pc:docMk/>
          <pc:sldMk cId="1747299828" sldId="361"/>
        </pc:sldMkLst>
      </pc:sldChg>
      <pc:sldChg chg="del">
        <pc:chgData name="Häyry Marjo Poske" userId="d27b276a-e359-4652-8298-3c59a3175941" providerId="ADAL" clId="{20D6050F-1F28-42EF-ABE0-DB28B5E52029}" dt="2025-07-01T07:25:56.275" v="216" actId="47"/>
        <pc:sldMkLst>
          <pc:docMk/>
          <pc:sldMk cId="1679778708" sldId="362"/>
        </pc:sldMkLst>
      </pc:sldChg>
      <pc:sldChg chg="modSp del mod">
        <pc:chgData name="Häyry Marjo Poske" userId="d27b276a-e359-4652-8298-3c59a3175941" providerId="ADAL" clId="{20D6050F-1F28-42EF-ABE0-DB28B5E52029}" dt="2025-07-01T07:39:54.713" v="294" actId="47"/>
        <pc:sldMkLst>
          <pc:docMk/>
          <pc:sldMk cId="1029074775" sldId="370"/>
        </pc:sldMkLst>
      </pc:sldChg>
      <pc:sldChg chg="modSp mod modClrScheme chgLayout">
        <pc:chgData name="Häyry Marjo Poske" userId="d27b276a-e359-4652-8298-3c59a3175941" providerId="ADAL" clId="{20D6050F-1F28-42EF-ABE0-DB28B5E52029}" dt="2025-07-01T07:38:17.266" v="274" actId="700"/>
        <pc:sldMkLst>
          <pc:docMk/>
          <pc:sldMk cId="4042159546" sldId="372"/>
        </pc:sldMkLst>
      </pc:sldChg>
      <pc:sldChg chg="modSp mod modNotesTx">
        <pc:chgData name="Häyry Marjo Poske" userId="d27b276a-e359-4652-8298-3c59a3175941" providerId="ADAL" clId="{20D6050F-1F28-42EF-ABE0-DB28B5E52029}" dt="2025-07-01T07:42:31.196" v="361" actId="6549"/>
        <pc:sldMkLst>
          <pc:docMk/>
          <pc:sldMk cId="2789634932" sldId="374"/>
        </pc:sldMkLst>
      </pc:sldChg>
      <pc:sldChg chg="modSp mod">
        <pc:chgData name="Häyry Marjo Poske" userId="d27b276a-e359-4652-8298-3c59a3175941" providerId="ADAL" clId="{20D6050F-1F28-42EF-ABE0-DB28B5E52029}" dt="2025-07-01T07:33:06.003" v="252" actId="20577"/>
        <pc:sldMkLst>
          <pc:docMk/>
          <pc:sldMk cId="1372915132" sldId="384"/>
        </pc:sldMkLst>
      </pc:sldChg>
      <pc:sldChg chg="modSp mod">
        <pc:chgData name="Häyry Marjo Poske" userId="d27b276a-e359-4652-8298-3c59a3175941" providerId="ADAL" clId="{20D6050F-1F28-42EF-ABE0-DB28B5E52029}" dt="2025-07-01T07:40:05.376" v="317" actId="20577"/>
        <pc:sldMkLst>
          <pc:docMk/>
          <pc:sldMk cId="1602507038" sldId="385"/>
        </pc:sldMkLst>
      </pc:sldChg>
      <pc:sldChg chg="modSp mod">
        <pc:chgData name="Häyry Marjo Poske" userId="d27b276a-e359-4652-8298-3c59a3175941" providerId="ADAL" clId="{20D6050F-1F28-42EF-ABE0-DB28B5E52029}" dt="2025-07-01T07:44:13.239" v="379" actId="20577"/>
        <pc:sldMkLst>
          <pc:docMk/>
          <pc:sldMk cId="3824905175" sldId="386"/>
        </pc:sldMkLst>
      </pc:sldChg>
      <pc:sldChg chg="modNotesTx">
        <pc:chgData name="Häyry Marjo Poske" userId="d27b276a-e359-4652-8298-3c59a3175941" providerId="ADAL" clId="{20D6050F-1F28-42EF-ABE0-DB28B5E52029}" dt="2025-07-01T07:45:20.044" v="392" actId="6549"/>
        <pc:sldMkLst>
          <pc:docMk/>
          <pc:sldMk cId="1860028365" sldId="398"/>
        </pc:sldMkLst>
      </pc:sldChg>
      <pc:sldChg chg="modSp mod modClrScheme chgLayout">
        <pc:chgData name="Häyry Marjo Poske" userId="d27b276a-e359-4652-8298-3c59a3175941" providerId="ADAL" clId="{20D6050F-1F28-42EF-ABE0-DB28B5E52029}" dt="2025-07-01T07:32:25.946" v="220" actId="700"/>
        <pc:sldMkLst>
          <pc:docMk/>
          <pc:sldMk cId="3392602671" sldId="408"/>
        </pc:sldMkLst>
      </pc:sldChg>
      <pc:sldChg chg="modSp mod modClrScheme chgLayout">
        <pc:chgData name="Häyry Marjo Poske" userId="d27b276a-e359-4652-8298-3c59a3175941" providerId="ADAL" clId="{20D6050F-1F28-42EF-ABE0-DB28B5E52029}" dt="2025-07-01T07:38:20.954" v="275" actId="700"/>
        <pc:sldMkLst>
          <pc:docMk/>
          <pc:sldMk cId="1048628730" sldId="409"/>
        </pc:sldMkLst>
      </pc:sldChg>
      <pc:sldChg chg="modSp mod modClrScheme chgLayout">
        <pc:chgData name="Häyry Marjo Poske" userId="d27b276a-e359-4652-8298-3c59a3175941" providerId="ADAL" clId="{20D6050F-1F28-42EF-ABE0-DB28B5E52029}" dt="2025-07-01T07:42:38.124" v="362" actId="700"/>
        <pc:sldMkLst>
          <pc:docMk/>
          <pc:sldMk cId="1281019638" sldId="410"/>
        </pc:sldMkLst>
      </pc:sldChg>
      <pc:sldChg chg="modSp mod">
        <pc:chgData name="Häyry Marjo Poske" userId="d27b276a-e359-4652-8298-3c59a3175941" providerId="ADAL" clId="{20D6050F-1F28-42EF-ABE0-DB28B5E52029}" dt="2025-07-01T07:48:09.223" v="443" actId="27636"/>
        <pc:sldMkLst>
          <pc:docMk/>
          <pc:sldMk cId="3221306267" sldId="411"/>
        </pc:sldMkLst>
      </pc:sldChg>
      <pc:sldChg chg="modSp mod">
        <pc:chgData name="Häyry Marjo Poske" userId="d27b276a-e359-4652-8298-3c59a3175941" providerId="ADAL" clId="{20D6050F-1F28-42EF-ABE0-DB28B5E52029}" dt="2025-07-01T07:33:13.729" v="253" actId="404"/>
        <pc:sldMkLst>
          <pc:docMk/>
          <pc:sldMk cId="338806797" sldId="414"/>
        </pc:sldMkLst>
      </pc:sldChg>
      <pc:sldChg chg="modSp mod">
        <pc:chgData name="Häyry Marjo Poske" userId="d27b276a-e359-4652-8298-3c59a3175941" providerId="ADAL" clId="{20D6050F-1F28-42EF-ABE0-DB28B5E52029}" dt="2025-07-01T07:40:10.579" v="318" actId="404"/>
        <pc:sldMkLst>
          <pc:docMk/>
          <pc:sldMk cId="3334737543" sldId="415"/>
        </pc:sldMkLst>
      </pc:sldChg>
      <pc:sldChg chg="modSp mod">
        <pc:chgData name="Häyry Marjo Poske" userId="d27b276a-e359-4652-8298-3c59a3175941" providerId="ADAL" clId="{20D6050F-1F28-42EF-ABE0-DB28B5E52029}" dt="2025-07-01T07:44:20.663" v="380" actId="404"/>
        <pc:sldMkLst>
          <pc:docMk/>
          <pc:sldMk cId="2725943668" sldId="416"/>
        </pc:sldMkLst>
      </pc:sldChg>
      <pc:sldChg chg="del">
        <pc:chgData name="Häyry Marjo Poske" userId="d27b276a-e359-4652-8298-3c59a3175941" providerId="ADAL" clId="{20D6050F-1F28-42EF-ABE0-DB28B5E52029}" dt="2025-07-01T07:48:06.337" v="441" actId="47"/>
        <pc:sldMkLst>
          <pc:docMk/>
          <pc:sldMk cId="2014789657" sldId="417"/>
        </pc:sldMkLst>
      </pc:sldChg>
      <pc:sldChg chg="modSp mod">
        <pc:chgData name="Häyry Marjo Poske" userId="d27b276a-e359-4652-8298-3c59a3175941" providerId="ADAL" clId="{20D6050F-1F28-42EF-ABE0-DB28B5E52029}" dt="2025-07-01T07:34:52.818" v="266" actId="404"/>
        <pc:sldMkLst>
          <pc:docMk/>
          <pc:sldMk cId="3440190725" sldId="418"/>
        </pc:sldMkLst>
      </pc:sldChg>
      <pc:sldChg chg="del">
        <pc:chgData name="Häyry Marjo Poske" userId="d27b276a-e359-4652-8298-3c59a3175941" providerId="ADAL" clId="{20D6050F-1F28-42EF-ABE0-DB28B5E52029}" dt="2025-07-01T07:26:01.421" v="217" actId="47"/>
        <pc:sldMkLst>
          <pc:docMk/>
          <pc:sldMk cId="1313800118" sldId="424"/>
        </pc:sldMkLst>
      </pc:sldChg>
      <pc:sldChg chg="modSp mod">
        <pc:chgData name="Häyry Marjo Poske" userId="d27b276a-e359-4652-8298-3c59a3175941" providerId="ADAL" clId="{20D6050F-1F28-42EF-ABE0-DB28B5E52029}" dt="2025-07-01T07:23:58.306" v="195"/>
        <pc:sldMkLst>
          <pc:docMk/>
          <pc:sldMk cId="4174090706" sldId="427"/>
        </pc:sldMkLst>
      </pc:sldChg>
      <pc:sldChg chg="modSp mod">
        <pc:chgData name="Häyry Marjo Poske" userId="d27b276a-e359-4652-8298-3c59a3175941" providerId="ADAL" clId="{20D6050F-1F28-42EF-ABE0-DB28B5E52029}" dt="2025-07-01T07:33:38.368" v="264"/>
        <pc:sldMkLst>
          <pc:docMk/>
          <pc:sldMk cId="2022672309" sldId="429"/>
        </pc:sldMkLst>
      </pc:sldChg>
      <pc:sldChg chg="modSp mod">
        <pc:chgData name="Häyry Marjo Poske" userId="d27b276a-e359-4652-8298-3c59a3175941" providerId="ADAL" clId="{20D6050F-1F28-42EF-ABE0-DB28B5E52029}" dt="2025-07-01T07:40:37.681" v="331"/>
        <pc:sldMkLst>
          <pc:docMk/>
          <pc:sldMk cId="3066724044" sldId="431"/>
        </pc:sldMkLst>
      </pc:sldChg>
      <pc:sldChg chg="modSp mod">
        <pc:chgData name="Häyry Marjo Poske" userId="d27b276a-e359-4652-8298-3c59a3175941" providerId="ADAL" clId="{20D6050F-1F28-42EF-ABE0-DB28B5E52029}" dt="2025-07-01T07:44:43.743" v="391"/>
        <pc:sldMkLst>
          <pc:docMk/>
          <pc:sldMk cId="3134193228" sldId="433"/>
        </pc:sldMkLst>
      </pc:sldChg>
      <pc:sldChg chg="modNotesTx">
        <pc:chgData name="Häyry Marjo Poske" userId="d27b276a-e359-4652-8298-3c59a3175941" providerId="ADAL" clId="{20D6050F-1F28-42EF-ABE0-DB28B5E52029}" dt="2025-07-01T07:41:26.170" v="333" actId="6549"/>
        <pc:sldMkLst>
          <pc:docMk/>
          <pc:sldMk cId="785664095" sldId="439"/>
        </pc:sldMkLst>
      </pc:sldChg>
      <pc:sldChg chg="modNotesTx">
        <pc:chgData name="Häyry Marjo Poske" userId="d27b276a-e359-4652-8298-3c59a3175941" providerId="ADAL" clId="{20D6050F-1F28-42EF-ABE0-DB28B5E52029}" dt="2025-07-01T07:45:54.717" v="393" actId="6549"/>
        <pc:sldMkLst>
          <pc:docMk/>
          <pc:sldMk cId="3159253602" sldId="441"/>
        </pc:sldMkLst>
      </pc:sldChg>
      <pc:sldChg chg="modSp mod modShow">
        <pc:chgData name="Häyry Marjo Poske" userId="d27b276a-e359-4652-8298-3c59a3175941" providerId="ADAL" clId="{20D6050F-1F28-42EF-ABE0-DB28B5E52029}" dt="2025-07-01T07:46:50.572" v="437" actId="20577"/>
        <pc:sldMkLst>
          <pc:docMk/>
          <pc:sldMk cId="226362984" sldId="442"/>
        </pc:sldMkLst>
      </pc:sldChg>
      <pc:sldChg chg="del">
        <pc:chgData name="Häyry Marjo Poske" userId="d27b276a-e359-4652-8298-3c59a3175941" providerId="ADAL" clId="{20D6050F-1F28-42EF-ABE0-DB28B5E52029}" dt="2025-07-01T07:25:00.942" v="207" actId="47"/>
        <pc:sldMkLst>
          <pc:docMk/>
          <pc:sldMk cId="1588116071" sldId="443"/>
        </pc:sldMkLst>
      </pc:sldChg>
      <pc:sldChg chg="modNotesTx">
        <pc:chgData name="Häyry Marjo Poske" userId="d27b276a-e359-4652-8298-3c59a3175941" providerId="ADAL" clId="{20D6050F-1F28-42EF-ABE0-DB28B5E52029}" dt="2025-07-01T07:41:30.962" v="335" actId="6549"/>
        <pc:sldMkLst>
          <pc:docMk/>
          <pc:sldMk cId="3180528768" sldId="446"/>
        </pc:sldMkLst>
      </pc:sldChg>
      <pc:sldChg chg="delSp modSp mod modClrScheme chgLayout modNotesTx">
        <pc:chgData name="Häyry Marjo Poske" userId="d27b276a-e359-4652-8298-3c59a3175941" providerId="ADAL" clId="{20D6050F-1F28-42EF-ABE0-DB28B5E52029}" dt="2025-07-01T07:49:24.666" v="480" actId="5793"/>
        <pc:sldMkLst>
          <pc:docMk/>
          <pc:sldMk cId="1977326858" sldId="456"/>
        </pc:sldMkLst>
      </pc:sldChg>
      <pc:sldChg chg="modSp mod">
        <pc:chgData name="Häyry Marjo Poske" userId="d27b276a-e359-4652-8298-3c59a3175941" providerId="ADAL" clId="{20D6050F-1F28-42EF-ABE0-DB28B5E52029}" dt="2025-07-01T07:11:53.197" v="12" actId="20577"/>
        <pc:sldMkLst>
          <pc:docMk/>
          <pc:sldMk cId="3205825466" sldId="458"/>
        </pc:sldMkLst>
      </pc:sldChg>
      <pc:sldChg chg="modSp mod">
        <pc:chgData name="Häyry Marjo Poske" userId="d27b276a-e359-4652-8298-3c59a3175941" providerId="ADAL" clId="{20D6050F-1F28-42EF-ABE0-DB28B5E52029}" dt="2025-07-01T07:20:06.083" v="102" actId="20577"/>
        <pc:sldMkLst>
          <pc:docMk/>
          <pc:sldMk cId="898992768" sldId="459"/>
        </pc:sldMkLst>
      </pc:sldChg>
      <pc:sldChg chg="modSp mod">
        <pc:chgData name="Häyry Marjo Poske" userId="d27b276a-e359-4652-8298-3c59a3175941" providerId="ADAL" clId="{20D6050F-1F28-42EF-ABE0-DB28B5E52029}" dt="2025-07-01T07:22:45.560" v="167" actId="20577"/>
        <pc:sldMkLst>
          <pc:docMk/>
          <pc:sldMk cId="1362777784" sldId="460"/>
        </pc:sldMkLst>
      </pc:sldChg>
      <pc:sldChg chg="modSp mod">
        <pc:chgData name="Häyry Marjo Poske" userId="d27b276a-e359-4652-8298-3c59a3175941" providerId="ADAL" clId="{20D6050F-1F28-42EF-ABE0-DB28B5E52029}" dt="2025-07-01T07:23:20.407" v="180" actId="404"/>
        <pc:sldMkLst>
          <pc:docMk/>
          <pc:sldMk cId="664962878" sldId="461"/>
        </pc:sldMkLst>
      </pc:sldChg>
      <pc:sldChg chg="del">
        <pc:chgData name="Häyry Marjo Poske" userId="d27b276a-e359-4652-8298-3c59a3175941" providerId="ADAL" clId="{20D6050F-1F28-42EF-ABE0-DB28B5E52029}" dt="2025-07-01T07:46:59.032" v="438" actId="47"/>
        <pc:sldMkLst>
          <pc:docMk/>
          <pc:sldMk cId="3934068196" sldId="462"/>
        </pc:sldMkLst>
      </pc:sldChg>
      <pc:sldChg chg="modSp mod">
        <pc:chgData name="Häyry Marjo Poske" userId="d27b276a-e359-4652-8298-3c59a3175941" providerId="ADAL" clId="{20D6050F-1F28-42EF-ABE0-DB28B5E52029}" dt="2025-07-01T07:46:19.076" v="398" actId="20577"/>
        <pc:sldMkLst>
          <pc:docMk/>
          <pc:sldMk cId="483879663" sldId="465"/>
        </pc:sldMkLst>
      </pc:sldChg>
      <pc:sldChg chg="modSp mod modNotesTx">
        <pc:chgData name="Häyry Marjo Poske" userId="d27b276a-e359-4652-8298-3c59a3175941" providerId="ADAL" clId="{20D6050F-1F28-42EF-ABE0-DB28B5E52029}" dt="2025-07-01T07:42:01.955" v="343" actId="20577"/>
        <pc:sldMkLst>
          <pc:docMk/>
          <pc:sldMk cId="958843933" sldId="467"/>
        </pc:sldMkLst>
      </pc:sldChg>
      <pc:sldChg chg="modSp mod">
        <pc:chgData name="Häyry Marjo Poske" userId="d27b276a-e359-4652-8298-3c59a3175941" providerId="ADAL" clId="{20D6050F-1F28-42EF-ABE0-DB28B5E52029}" dt="2025-07-01T07:43:09.341" v="366" actId="20577"/>
        <pc:sldMkLst>
          <pc:docMk/>
          <pc:sldMk cId="3353551878" sldId="469"/>
        </pc:sldMkLst>
      </pc:sldChg>
      <pc:sldChg chg="del">
        <pc:chgData name="Häyry Marjo Poske" userId="d27b276a-e359-4652-8298-3c59a3175941" providerId="ADAL" clId="{20D6050F-1F28-42EF-ABE0-DB28B5E52029}" dt="2025-07-01T07:24:56.153" v="206" actId="47"/>
        <pc:sldMkLst>
          <pc:docMk/>
          <pc:sldMk cId="3061306327" sldId="470"/>
        </pc:sldMkLst>
      </pc:sldChg>
      <pc:sldChg chg="del">
        <pc:chgData name="Häyry Marjo Poske" userId="d27b276a-e359-4652-8298-3c59a3175941" providerId="ADAL" clId="{20D6050F-1F28-42EF-ABE0-DB28B5E52029}" dt="2025-07-01T07:26:07.158" v="218" actId="47"/>
        <pc:sldMkLst>
          <pc:docMk/>
          <pc:sldMk cId="2976958365" sldId="473"/>
        </pc:sldMkLst>
      </pc:sldChg>
      <pc:sldChg chg="del">
        <pc:chgData name="Häyry Marjo Poske" userId="d27b276a-e359-4652-8298-3c59a3175941" providerId="ADAL" clId="{20D6050F-1F28-42EF-ABE0-DB28B5E52029}" dt="2025-07-01T07:35:39.177" v="267" actId="47"/>
        <pc:sldMkLst>
          <pc:docMk/>
          <pc:sldMk cId="3918814702" sldId="474"/>
        </pc:sldMkLst>
      </pc:sldChg>
      <pc:sldChg chg="del">
        <pc:chgData name="Häyry Marjo Poske" userId="d27b276a-e359-4652-8298-3c59a3175941" providerId="ADAL" clId="{20D6050F-1F28-42EF-ABE0-DB28B5E52029}" dt="2025-07-01T07:36:27.810" v="269" actId="47"/>
        <pc:sldMkLst>
          <pc:docMk/>
          <pc:sldMk cId="3048803279" sldId="475"/>
        </pc:sldMkLst>
      </pc:sldChg>
      <pc:sldChg chg="del">
        <pc:chgData name="Häyry Marjo Poske" userId="d27b276a-e359-4652-8298-3c59a3175941" providerId="ADAL" clId="{20D6050F-1F28-42EF-ABE0-DB28B5E52029}" dt="2025-07-01T07:36:31.176" v="270" actId="47"/>
        <pc:sldMkLst>
          <pc:docMk/>
          <pc:sldMk cId="2516862015" sldId="476"/>
        </pc:sldMkLst>
      </pc:sldChg>
      <pc:sldChg chg="del">
        <pc:chgData name="Häyry Marjo Poske" userId="d27b276a-e359-4652-8298-3c59a3175941" providerId="ADAL" clId="{20D6050F-1F28-42EF-ABE0-DB28B5E52029}" dt="2025-07-01T07:36:32.133" v="271" actId="47"/>
        <pc:sldMkLst>
          <pc:docMk/>
          <pc:sldMk cId="477997668" sldId="478"/>
        </pc:sldMkLst>
      </pc:sldChg>
      <pc:sldChg chg="add del">
        <pc:chgData name="Häyry Marjo Poske" userId="d27b276a-e359-4652-8298-3c59a3175941" providerId="ADAL" clId="{20D6050F-1F28-42EF-ABE0-DB28B5E52029}" dt="2025-07-01T07:39:50.757" v="293"/>
        <pc:sldMkLst>
          <pc:docMk/>
          <pc:sldMk cId="2843895788" sldId="480"/>
        </pc:sldMkLst>
      </pc:sldChg>
      <pc:sldChg chg="del">
        <pc:chgData name="Häyry Marjo Poske" userId="d27b276a-e359-4652-8298-3c59a3175941" providerId="ADAL" clId="{20D6050F-1F28-42EF-ABE0-DB28B5E52029}" dt="2025-07-01T07:36:55.841" v="272" actId="47"/>
        <pc:sldMkLst>
          <pc:docMk/>
          <pc:sldMk cId="3813915738" sldId="481"/>
        </pc:sldMkLst>
      </pc:sldChg>
      <pc:sldChg chg="del">
        <pc:chgData name="Häyry Marjo Poske" userId="d27b276a-e359-4652-8298-3c59a3175941" providerId="ADAL" clId="{20D6050F-1F28-42EF-ABE0-DB28B5E52029}" dt="2025-07-01T07:34:42.655" v="265" actId="47"/>
        <pc:sldMkLst>
          <pc:docMk/>
          <pc:sldMk cId="1317712038" sldId="482"/>
        </pc:sldMkLst>
      </pc:sldChg>
      <pc:sldChg chg="new">
        <pc:chgData name="Häyry Marjo Poske" userId="d27b276a-e359-4652-8298-3c59a3175941" providerId="ADAL" clId="{20D6050F-1F28-42EF-ABE0-DB28B5E52029}" dt="2025-07-01T07:22:30.880" v="154" actId="680"/>
        <pc:sldMkLst>
          <pc:docMk/>
          <pc:sldMk cId="785365360" sldId="483"/>
        </pc:sldMkLst>
      </pc:sldChg>
      <pc:sldChg chg="add">
        <pc:chgData name="Häyry Marjo Poske" userId="d27b276a-e359-4652-8298-3c59a3175941" providerId="ADAL" clId="{20D6050F-1F28-42EF-ABE0-DB28B5E52029}" dt="2025-07-01T07:36:24.072" v="268"/>
        <pc:sldMkLst>
          <pc:docMk/>
          <pc:sldMk cId="3293112006" sldId="484"/>
        </pc:sldMkLst>
      </pc:sldChg>
      <pc:sldChg chg="add">
        <pc:chgData name="Häyry Marjo Poske" userId="d27b276a-e359-4652-8298-3c59a3175941" providerId="ADAL" clId="{20D6050F-1F28-42EF-ABE0-DB28B5E52029}" dt="2025-07-01T07:36:24.072" v="268"/>
        <pc:sldMkLst>
          <pc:docMk/>
          <pc:sldMk cId="600894140" sldId="485"/>
        </pc:sldMkLst>
      </pc:sldChg>
      <pc:sldChg chg="add">
        <pc:chgData name="Häyry Marjo Poske" userId="d27b276a-e359-4652-8298-3c59a3175941" providerId="ADAL" clId="{20D6050F-1F28-42EF-ABE0-DB28B5E52029}" dt="2025-07-01T07:36:24.072" v="268"/>
        <pc:sldMkLst>
          <pc:docMk/>
          <pc:sldMk cId="720053923" sldId="486"/>
        </pc:sldMkLst>
      </pc:sldChg>
      <pc:sldChg chg="add">
        <pc:chgData name="Häyry Marjo Poske" userId="d27b276a-e359-4652-8298-3c59a3175941" providerId="ADAL" clId="{20D6050F-1F28-42EF-ABE0-DB28B5E52029}" dt="2025-07-01T07:39:50.757" v="293"/>
        <pc:sldMkLst>
          <pc:docMk/>
          <pc:sldMk cId="4198634975" sldId="487"/>
        </pc:sldMkLst>
      </pc:sldChg>
      <pc:sldMasterChg chg="delSldLayout">
        <pc:chgData name="Häyry Marjo Poske" userId="d27b276a-e359-4652-8298-3c59a3175941" providerId="ADAL" clId="{20D6050F-1F28-42EF-ABE0-DB28B5E52029}" dt="2025-07-01T07:48:06.337" v="441" actId="47"/>
        <pc:sldMasterMkLst>
          <pc:docMk/>
          <pc:sldMasterMk cId="397361956" sldId="2147483691"/>
        </pc:sldMasterMkLst>
        <pc:sldLayoutChg chg="del">
          <pc:chgData name="Häyry Marjo Poske" userId="d27b276a-e359-4652-8298-3c59a3175941" providerId="ADAL" clId="{20D6050F-1F28-42EF-ABE0-DB28B5E52029}" dt="2025-07-01T07:48:06.337" v="441" actId="47"/>
          <pc:sldLayoutMkLst>
            <pc:docMk/>
            <pc:sldMasterMk cId="397361956" sldId="2147483691"/>
            <pc:sldLayoutMk cId="1218085291" sldId="2147483695"/>
          </pc:sldLayoutMkLst>
        </pc:sldLayoutChg>
      </pc:sldMasterChg>
    </pc:docChg>
  </pc:docChgLst>
  <pc:docChgLst>
    <pc:chgData name="Häyry Marjo Lapin hyvinvointialue" userId="d27b276a-e359-4652-8298-3c59a3175941" providerId="ADAL" clId="{FD30BFF7-F3EE-4B5F-8A40-1C1815C6F8FD}"/>
    <pc:docChg chg="undo redo custSel addSld delSld modSld">
      <pc:chgData name="Häyry Marjo Lapin hyvinvointialue" userId="d27b276a-e359-4652-8298-3c59a3175941" providerId="ADAL" clId="{FD30BFF7-F3EE-4B5F-8A40-1C1815C6F8FD}" dt="2025-08-21T09:15:43.121" v="383" actId="20577"/>
      <pc:docMkLst>
        <pc:docMk/>
      </pc:docMkLst>
      <pc:sldChg chg="addSp delSp modSp del mod modClrScheme chgLayout">
        <pc:chgData name="Häyry Marjo Lapin hyvinvointialue" userId="d27b276a-e359-4652-8298-3c59a3175941" providerId="ADAL" clId="{FD30BFF7-F3EE-4B5F-8A40-1C1815C6F8FD}" dt="2025-08-21T06:27:07.234" v="18" actId="47"/>
        <pc:sldMkLst>
          <pc:docMk/>
          <pc:sldMk cId="1472257617" sldId="258"/>
        </pc:sldMkLst>
        <pc:spChg chg="add del mod ord">
          <ac:chgData name="Häyry Marjo Lapin hyvinvointialue" userId="d27b276a-e359-4652-8298-3c59a3175941" providerId="ADAL" clId="{FD30BFF7-F3EE-4B5F-8A40-1C1815C6F8FD}" dt="2025-08-21T05:09:04.406" v="5" actId="700"/>
          <ac:spMkLst>
            <pc:docMk/>
            <pc:sldMk cId="1472257617" sldId="258"/>
            <ac:spMk id="2" creationId="{957020AE-433B-FE8C-7080-0E5B61EE67B0}"/>
          </ac:spMkLst>
        </pc:spChg>
        <pc:spChg chg="mod ord">
          <ac:chgData name="Häyry Marjo Lapin hyvinvointialue" userId="d27b276a-e359-4652-8298-3c59a3175941" providerId="ADAL" clId="{FD30BFF7-F3EE-4B5F-8A40-1C1815C6F8FD}" dt="2025-08-21T06:26:59.599" v="16" actId="21"/>
          <ac:spMkLst>
            <pc:docMk/>
            <pc:sldMk cId="1472257617" sldId="258"/>
            <ac:spMk id="259" creationId="{00000000-0000-0000-0000-000000000000}"/>
          </ac:spMkLst>
        </pc:spChg>
        <pc:spChg chg="mod ord">
          <ac:chgData name="Häyry Marjo Lapin hyvinvointialue" userId="d27b276a-e359-4652-8298-3c59a3175941" providerId="ADAL" clId="{FD30BFF7-F3EE-4B5F-8A40-1C1815C6F8FD}" dt="2025-08-21T05:09:04.406" v="5" actId="700"/>
          <ac:spMkLst>
            <pc:docMk/>
            <pc:sldMk cId="1472257617" sldId="258"/>
            <ac:spMk id="260" creationId="{00000000-0000-0000-0000-000000000000}"/>
          </ac:spMkLst>
        </pc:spChg>
      </pc:sldChg>
      <pc:sldChg chg="modSp mod modClrScheme chgLayout">
        <pc:chgData name="Häyry Marjo Lapin hyvinvointialue" userId="d27b276a-e359-4652-8298-3c59a3175941" providerId="ADAL" clId="{FD30BFF7-F3EE-4B5F-8A40-1C1815C6F8FD}" dt="2025-08-21T06:27:36.153" v="20" actId="20577"/>
        <pc:sldMkLst>
          <pc:docMk/>
          <pc:sldMk cId="1905072782" sldId="260"/>
        </pc:sldMkLst>
        <pc:spChg chg="mod ord">
          <ac:chgData name="Häyry Marjo Lapin hyvinvointialue" userId="d27b276a-e359-4652-8298-3c59a3175941" providerId="ADAL" clId="{FD30BFF7-F3EE-4B5F-8A40-1C1815C6F8FD}" dt="2025-08-21T05:08:40.741" v="1" actId="27636"/>
          <ac:spMkLst>
            <pc:docMk/>
            <pc:sldMk cId="1905072782" sldId="260"/>
            <ac:spMk id="301" creationId="{00000000-0000-0000-0000-000000000000}"/>
          </ac:spMkLst>
        </pc:spChg>
        <pc:spChg chg="mod ord">
          <ac:chgData name="Häyry Marjo Lapin hyvinvointialue" userId="d27b276a-e359-4652-8298-3c59a3175941" providerId="ADAL" clId="{FD30BFF7-F3EE-4B5F-8A40-1C1815C6F8FD}" dt="2025-08-21T06:27:36.153" v="20" actId="20577"/>
          <ac:spMkLst>
            <pc:docMk/>
            <pc:sldMk cId="1905072782" sldId="260"/>
            <ac:spMk id="302" creationId="{00000000-0000-0000-0000-000000000000}"/>
          </ac:spMkLst>
        </pc:spChg>
      </pc:sldChg>
      <pc:sldChg chg="addSp delSp modSp del mod modClrScheme chgLayout">
        <pc:chgData name="Häyry Marjo Lapin hyvinvointialue" userId="d27b276a-e359-4652-8298-3c59a3175941" providerId="ADAL" clId="{FD30BFF7-F3EE-4B5F-8A40-1C1815C6F8FD}" dt="2025-08-21T06:28:19.928" v="26" actId="47"/>
        <pc:sldMkLst>
          <pc:docMk/>
          <pc:sldMk cId="774565388" sldId="261"/>
        </pc:sldMkLst>
        <pc:spChg chg="add del mod ord">
          <ac:chgData name="Häyry Marjo Lapin hyvinvointialue" userId="d27b276a-e359-4652-8298-3c59a3175941" providerId="ADAL" clId="{FD30BFF7-F3EE-4B5F-8A40-1C1815C6F8FD}" dt="2025-08-21T05:09:35.848" v="8" actId="700"/>
          <ac:spMkLst>
            <pc:docMk/>
            <pc:sldMk cId="774565388" sldId="261"/>
            <ac:spMk id="2" creationId="{C116A222-F0E3-9BB4-851F-A916B97CD059}"/>
          </ac:spMkLst>
        </pc:spChg>
        <pc:spChg chg="mod ord">
          <ac:chgData name="Häyry Marjo Lapin hyvinvointialue" userId="d27b276a-e359-4652-8298-3c59a3175941" providerId="ADAL" clId="{FD30BFF7-F3EE-4B5F-8A40-1C1815C6F8FD}" dt="2025-08-21T06:28:12.250" v="24" actId="21"/>
          <ac:spMkLst>
            <pc:docMk/>
            <pc:sldMk cId="774565388" sldId="261"/>
            <ac:spMk id="37" creationId="{00000000-0000-0000-0000-000000000000}"/>
          </ac:spMkLst>
        </pc:spChg>
      </pc:sldChg>
      <pc:sldChg chg="modSp mod modClrScheme chgLayout">
        <pc:chgData name="Häyry Marjo Lapin hyvinvointialue" userId="d27b276a-e359-4652-8298-3c59a3175941" providerId="ADAL" clId="{FD30BFF7-F3EE-4B5F-8A40-1C1815C6F8FD}" dt="2025-08-21T06:29:33.660" v="81" actId="27636"/>
        <pc:sldMkLst>
          <pc:docMk/>
          <pc:sldMk cId="1868202425" sldId="262"/>
        </pc:sldMkLst>
        <pc:spChg chg="mod ord">
          <ac:chgData name="Häyry Marjo Lapin hyvinvointialue" userId="d27b276a-e359-4652-8298-3c59a3175941" providerId="ADAL" clId="{FD30BFF7-F3EE-4B5F-8A40-1C1815C6F8FD}" dt="2025-08-21T06:29:33.660" v="81" actId="27636"/>
          <ac:spMkLst>
            <pc:docMk/>
            <pc:sldMk cId="1868202425" sldId="262"/>
            <ac:spMk id="2" creationId="{00000000-0000-0000-0000-000000000000}"/>
          </ac:spMkLst>
        </pc:spChg>
        <pc:spChg chg="mod ord">
          <ac:chgData name="Häyry Marjo Lapin hyvinvointialue" userId="d27b276a-e359-4652-8298-3c59a3175941" providerId="ADAL" clId="{FD30BFF7-F3EE-4B5F-8A40-1C1815C6F8FD}" dt="2025-08-21T06:28:34.884" v="27" actId="700"/>
          <ac:spMkLst>
            <pc:docMk/>
            <pc:sldMk cId="1868202425" sldId="262"/>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0:20.579" v="85" actId="1076"/>
        <pc:sldMkLst>
          <pc:docMk/>
          <pc:sldMk cId="3677021138" sldId="263"/>
        </pc:sldMkLst>
        <pc:spChg chg="mod ord">
          <ac:chgData name="Häyry Marjo Lapin hyvinvointialue" userId="d27b276a-e359-4652-8298-3c59a3175941" providerId="ADAL" clId="{FD30BFF7-F3EE-4B5F-8A40-1C1815C6F8FD}" dt="2025-08-21T06:30:04.071" v="84" actId="1076"/>
          <ac:spMkLst>
            <pc:docMk/>
            <pc:sldMk cId="3677021138" sldId="263"/>
            <ac:spMk id="378" creationId="{00000000-0000-0000-0000-000000000000}"/>
          </ac:spMkLst>
        </pc:spChg>
        <pc:spChg chg="mod ord">
          <ac:chgData name="Häyry Marjo Lapin hyvinvointialue" userId="d27b276a-e359-4652-8298-3c59a3175941" providerId="ADAL" clId="{FD30BFF7-F3EE-4B5F-8A40-1C1815C6F8FD}" dt="2025-08-21T06:30:20.579" v="85" actId="1076"/>
          <ac:spMkLst>
            <pc:docMk/>
            <pc:sldMk cId="3677021138" sldId="263"/>
            <ac:spMk id="379" creationId="{00000000-0000-0000-0000-000000000000}"/>
          </ac:spMkLst>
        </pc:spChg>
      </pc:sldChg>
      <pc:sldChg chg="modSp mod modClrScheme chgLayout">
        <pc:chgData name="Häyry Marjo Lapin hyvinvointialue" userId="d27b276a-e359-4652-8298-3c59a3175941" providerId="ADAL" clId="{FD30BFF7-F3EE-4B5F-8A40-1C1815C6F8FD}" dt="2025-08-21T06:30:39.030" v="92" actId="1076"/>
        <pc:sldMkLst>
          <pc:docMk/>
          <pc:sldMk cId="928017175" sldId="264"/>
        </pc:sldMkLst>
        <pc:spChg chg="mod ord">
          <ac:chgData name="Häyry Marjo Lapin hyvinvointialue" userId="d27b276a-e359-4652-8298-3c59a3175941" providerId="ADAL" clId="{FD30BFF7-F3EE-4B5F-8A40-1C1815C6F8FD}" dt="2025-08-21T06:30:39.030" v="92" actId="1076"/>
          <ac:spMkLst>
            <pc:docMk/>
            <pc:sldMk cId="928017175" sldId="264"/>
            <ac:spMk id="378" creationId="{00000000-0000-0000-0000-000000000000}"/>
          </ac:spMkLst>
        </pc:spChg>
        <pc:spChg chg="mod ord">
          <ac:chgData name="Häyry Marjo Lapin hyvinvointialue" userId="d27b276a-e359-4652-8298-3c59a3175941" providerId="ADAL" clId="{FD30BFF7-F3EE-4B5F-8A40-1C1815C6F8FD}" dt="2025-08-21T06:30:35.093" v="91" actId="27636"/>
          <ac:spMkLst>
            <pc:docMk/>
            <pc:sldMk cId="928017175" sldId="264"/>
            <ac:spMk id="379" creationId="{00000000-0000-0000-0000-000000000000}"/>
          </ac:spMkLst>
        </pc:spChg>
      </pc:sldChg>
      <pc:sldChg chg="modNotesTx">
        <pc:chgData name="Häyry Marjo Lapin hyvinvointialue" userId="d27b276a-e359-4652-8298-3c59a3175941" providerId="ADAL" clId="{FD30BFF7-F3EE-4B5F-8A40-1C1815C6F8FD}" dt="2025-08-21T07:05:26.890" v="378" actId="403"/>
        <pc:sldMkLst>
          <pc:docMk/>
          <pc:sldMk cId="3646500808" sldId="266"/>
        </pc:sldMkLst>
      </pc:sldChg>
      <pc:sldChg chg="addSp modSp mod modClrScheme chgLayout">
        <pc:chgData name="Häyry Marjo Lapin hyvinvointialue" userId="d27b276a-e359-4652-8298-3c59a3175941" providerId="ADAL" clId="{FD30BFF7-F3EE-4B5F-8A40-1C1815C6F8FD}" dt="2025-08-21T06:36:36.844" v="144" actId="1076"/>
        <pc:sldMkLst>
          <pc:docMk/>
          <pc:sldMk cId="3630539900" sldId="267"/>
        </pc:sldMkLst>
        <pc:spChg chg="add mod">
          <ac:chgData name="Häyry Marjo Lapin hyvinvointialue" userId="d27b276a-e359-4652-8298-3c59a3175941" providerId="ADAL" clId="{FD30BFF7-F3EE-4B5F-8A40-1C1815C6F8FD}" dt="2025-08-21T06:36:36.844" v="144" actId="1076"/>
          <ac:spMkLst>
            <pc:docMk/>
            <pc:sldMk cId="3630539900" sldId="267"/>
            <ac:spMk id="5" creationId="{898C7886-3BCE-38B4-828B-FFCB0B69CC64}"/>
          </ac:spMkLst>
        </pc:spChg>
        <pc:spChg chg="mod ord">
          <ac:chgData name="Häyry Marjo Lapin hyvinvointialue" userId="d27b276a-e359-4652-8298-3c59a3175941" providerId="ADAL" clId="{FD30BFF7-F3EE-4B5F-8A40-1C1815C6F8FD}" dt="2025-08-21T05:10:11.343" v="10" actId="14100"/>
          <ac:spMkLst>
            <pc:docMk/>
            <pc:sldMk cId="3630539900" sldId="267"/>
            <ac:spMk id="22" creationId="{00000000-0000-0000-0000-000000000000}"/>
          </ac:spMkLst>
        </pc:spChg>
        <pc:spChg chg="mod ord">
          <ac:chgData name="Häyry Marjo Lapin hyvinvointialue" userId="d27b276a-e359-4652-8298-3c59a3175941" providerId="ADAL" clId="{FD30BFF7-F3EE-4B5F-8A40-1C1815C6F8FD}" dt="2025-08-21T05:10:02.977" v="9" actId="700"/>
          <ac:spMkLst>
            <pc:docMk/>
            <pc:sldMk cId="3630539900" sldId="267"/>
            <ac:spMk id="378" creationId="{00000000-0000-0000-0000-000000000000}"/>
          </ac:spMkLst>
        </pc:spChg>
      </pc:sldChg>
      <pc:sldChg chg="modSp mod">
        <pc:chgData name="Häyry Marjo Lapin hyvinvointialue" userId="d27b276a-e359-4652-8298-3c59a3175941" providerId="ADAL" clId="{FD30BFF7-F3EE-4B5F-8A40-1C1815C6F8FD}" dt="2025-08-21T06:31:40.961" v="100" actId="1076"/>
        <pc:sldMkLst>
          <pc:docMk/>
          <pc:sldMk cId="3986471018" sldId="268"/>
        </pc:sldMkLst>
        <pc:spChg chg="mod">
          <ac:chgData name="Häyry Marjo Lapin hyvinvointialue" userId="d27b276a-e359-4652-8298-3c59a3175941" providerId="ADAL" clId="{FD30BFF7-F3EE-4B5F-8A40-1C1815C6F8FD}" dt="2025-08-21T06:31:16.387" v="93" actId="1076"/>
          <ac:spMkLst>
            <pc:docMk/>
            <pc:sldMk cId="3986471018" sldId="268"/>
            <ac:spMk id="2" creationId="{D410F577-BF9A-3B97-53CE-68EFB4C3219A}"/>
          </ac:spMkLst>
        </pc:spChg>
        <pc:spChg chg="mod">
          <ac:chgData name="Häyry Marjo Lapin hyvinvointialue" userId="d27b276a-e359-4652-8298-3c59a3175941" providerId="ADAL" clId="{FD30BFF7-F3EE-4B5F-8A40-1C1815C6F8FD}" dt="2025-08-21T06:31:19.177" v="94" actId="1076"/>
          <ac:spMkLst>
            <pc:docMk/>
            <pc:sldMk cId="3986471018" sldId="268"/>
            <ac:spMk id="3" creationId="{44FF8263-94A8-2B06-7D76-6702BFEF11B0}"/>
          </ac:spMkLst>
        </pc:spChg>
        <pc:grpChg chg="mod">
          <ac:chgData name="Häyry Marjo Lapin hyvinvointialue" userId="d27b276a-e359-4652-8298-3c59a3175941" providerId="ADAL" clId="{FD30BFF7-F3EE-4B5F-8A40-1C1815C6F8FD}" dt="2025-08-21T06:31:21.717" v="95" actId="1076"/>
          <ac:grpSpMkLst>
            <pc:docMk/>
            <pc:sldMk cId="3986471018" sldId="268"/>
            <ac:grpSpMk id="4" creationId="{00000000-0000-0000-0000-000000000000}"/>
          </ac:grpSpMkLst>
        </pc:grpChg>
        <pc:grpChg chg="mod">
          <ac:chgData name="Häyry Marjo Lapin hyvinvointialue" userId="d27b276a-e359-4652-8298-3c59a3175941" providerId="ADAL" clId="{FD30BFF7-F3EE-4B5F-8A40-1C1815C6F8FD}" dt="2025-08-21T06:31:32.069" v="98" actId="1076"/>
          <ac:grpSpMkLst>
            <pc:docMk/>
            <pc:sldMk cId="3986471018" sldId="268"/>
            <ac:grpSpMk id="22" creationId="{00000000-0000-0000-0000-000000000000}"/>
          </ac:grpSpMkLst>
        </pc:grpChg>
        <pc:grpChg chg="mod">
          <ac:chgData name="Häyry Marjo Lapin hyvinvointialue" userId="d27b276a-e359-4652-8298-3c59a3175941" providerId="ADAL" clId="{FD30BFF7-F3EE-4B5F-8A40-1C1815C6F8FD}" dt="2025-08-21T06:31:26.259" v="96" actId="1076"/>
          <ac:grpSpMkLst>
            <pc:docMk/>
            <pc:sldMk cId="3986471018" sldId="268"/>
            <ac:grpSpMk id="25" creationId="{00000000-0000-0000-0000-000000000000}"/>
          </ac:grpSpMkLst>
        </pc:grpChg>
        <pc:grpChg chg="mod">
          <ac:chgData name="Häyry Marjo Lapin hyvinvointialue" userId="d27b276a-e359-4652-8298-3c59a3175941" providerId="ADAL" clId="{FD30BFF7-F3EE-4B5F-8A40-1C1815C6F8FD}" dt="2025-08-21T06:31:37.259" v="99" actId="1076"/>
          <ac:grpSpMkLst>
            <pc:docMk/>
            <pc:sldMk cId="3986471018" sldId="268"/>
            <ac:grpSpMk id="28" creationId="{00000000-0000-0000-0000-000000000000}"/>
          </ac:grpSpMkLst>
        </pc:grpChg>
        <pc:grpChg chg="mod">
          <ac:chgData name="Häyry Marjo Lapin hyvinvointialue" userId="d27b276a-e359-4652-8298-3c59a3175941" providerId="ADAL" clId="{FD30BFF7-F3EE-4B5F-8A40-1C1815C6F8FD}" dt="2025-08-21T06:31:29.095" v="97" actId="1076"/>
          <ac:grpSpMkLst>
            <pc:docMk/>
            <pc:sldMk cId="3986471018" sldId="268"/>
            <ac:grpSpMk id="31" creationId="{00000000-0000-0000-0000-000000000000}"/>
          </ac:grpSpMkLst>
        </pc:grpChg>
        <pc:grpChg chg="mod">
          <ac:chgData name="Häyry Marjo Lapin hyvinvointialue" userId="d27b276a-e359-4652-8298-3c59a3175941" providerId="ADAL" clId="{FD30BFF7-F3EE-4B5F-8A40-1C1815C6F8FD}" dt="2025-08-21T06:31:40.961" v="100" actId="1076"/>
          <ac:grpSpMkLst>
            <pc:docMk/>
            <pc:sldMk cId="3986471018" sldId="268"/>
            <ac:grpSpMk id="34" creationId="{00000000-0000-0000-0000-000000000000}"/>
          </ac:grpSpMkLst>
        </pc:grpChg>
      </pc:sldChg>
      <pc:sldChg chg="addSp delSp modSp mod">
        <pc:chgData name="Häyry Marjo Lapin hyvinvointialue" userId="d27b276a-e359-4652-8298-3c59a3175941" providerId="ADAL" clId="{FD30BFF7-F3EE-4B5F-8A40-1C1815C6F8FD}" dt="2025-08-21T07:10:57.366" v="380" actId="22"/>
        <pc:sldMkLst>
          <pc:docMk/>
          <pc:sldMk cId="1709820667" sldId="269"/>
        </pc:sldMkLst>
        <pc:spChg chg="mod">
          <ac:chgData name="Häyry Marjo Lapin hyvinvointialue" userId="d27b276a-e359-4652-8298-3c59a3175941" providerId="ADAL" clId="{FD30BFF7-F3EE-4B5F-8A40-1C1815C6F8FD}" dt="2025-08-21T06:31:53.206" v="101" actId="1076"/>
          <ac:spMkLst>
            <pc:docMk/>
            <pc:sldMk cId="1709820667" sldId="269"/>
            <ac:spMk id="2" creationId="{0446CC36-9567-2AF8-0694-059E360E43A8}"/>
          </ac:spMkLst>
        </pc:spChg>
        <pc:spChg chg="mod">
          <ac:chgData name="Häyry Marjo Lapin hyvinvointialue" userId="d27b276a-e359-4652-8298-3c59a3175941" providerId="ADAL" clId="{FD30BFF7-F3EE-4B5F-8A40-1C1815C6F8FD}" dt="2025-08-21T06:31:55.935" v="102" actId="1076"/>
          <ac:spMkLst>
            <pc:docMk/>
            <pc:sldMk cId="1709820667" sldId="269"/>
            <ac:spMk id="3" creationId="{839F3576-B24A-9195-483D-361D5D79887D}"/>
          </ac:spMkLst>
        </pc:spChg>
        <pc:spChg chg="add del">
          <ac:chgData name="Häyry Marjo Lapin hyvinvointialue" userId="d27b276a-e359-4652-8298-3c59a3175941" providerId="ADAL" clId="{FD30BFF7-F3EE-4B5F-8A40-1C1815C6F8FD}" dt="2025-08-21T07:10:57.366" v="380" actId="22"/>
          <ac:spMkLst>
            <pc:docMk/>
            <pc:sldMk cId="1709820667" sldId="269"/>
            <ac:spMk id="17" creationId="{883B0DD2-A340-05EB-991F-B6989FD7428A}"/>
          </ac:spMkLst>
        </pc:spChg>
        <pc:grpChg chg="mod">
          <ac:chgData name="Häyry Marjo Lapin hyvinvointialue" userId="d27b276a-e359-4652-8298-3c59a3175941" providerId="ADAL" clId="{FD30BFF7-F3EE-4B5F-8A40-1C1815C6F8FD}" dt="2025-08-21T06:32:01.014" v="103" actId="1076"/>
          <ac:grpSpMkLst>
            <pc:docMk/>
            <pc:sldMk cId="1709820667" sldId="269"/>
            <ac:grpSpMk id="4" creationId="{00000000-0000-0000-0000-000000000000}"/>
          </ac:grpSpMkLst>
        </pc:grpChg>
        <pc:grpChg chg="mod">
          <ac:chgData name="Häyry Marjo Lapin hyvinvointialue" userId="d27b276a-e359-4652-8298-3c59a3175941" providerId="ADAL" clId="{FD30BFF7-F3EE-4B5F-8A40-1C1815C6F8FD}" dt="2025-08-21T06:32:07.481" v="105" actId="1076"/>
          <ac:grpSpMkLst>
            <pc:docMk/>
            <pc:sldMk cId="1709820667" sldId="269"/>
            <ac:grpSpMk id="7" creationId="{00000000-0000-0000-0000-000000000000}"/>
          </ac:grpSpMkLst>
        </pc:grpChg>
        <pc:grpChg chg="mod">
          <ac:chgData name="Häyry Marjo Lapin hyvinvointialue" userId="d27b276a-e359-4652-8298-3c59a3175941" providerId="ADAL" clId="{FD30BFF7-F3EE-4B5F-8A40-1C1815C6F8FD}" dt="2025-08-21T06:32:05.236" v="104" actId="1076"/>
          <ac:grpSpMkLst>
            <pc:docMk/>
            <pc:sldMk cId="1709820667" sldId="269"/>
            <ac:grpSpMk id="10" creationId="{00000000-0000-0000-0000-000000000000}"/>
          </ac:grpSpMkLst>
        </pc:grpChg>
        <pc:grpChg chg="mod">
          <ac:chgData name="Häyry Marjo Lapin hyvinvointialue" userId="d27b276a-e359-4652-8298-3c59a3175941" providerId="ADAL" clId="{FD30BFF7-F3EE-4B5F-8A40-1C1815C6F8FD}" dt="2025-08-21T06:32:12.404" v="106" actId="1076"/>
          <ac:grpSpMkLst>
            <pc:docMk/>
            <pc:sldMk cId="1709820667" sldId="269"/>
            <ac:grpSpMk id="13" creationId="{00000000-0000-0000-0000-000000000000}"/>
          </ac:grpSpMkLst>
        </pc:grpChg>
      </pc:sldChg>
      <pc:sldChg chg="modSp mod">
        <pc:chgData name="Häyry Marjo Lapin hyvinvointialue" userId="d27b276a-e359-4652-8298-3c59a3175941" providerId="ADAL" clId="{FD30BFF7-F3EE-4B5F-8A40-1C1815C6F8FD}" dt="2025-08-21T06:32:22.451" v="108" actId="1076"/>
        <pc:sldMkLst>
          <pc:docMk/>
          <pc:sldMk cId="882775281" sldId="270"/>
        </pc:sldMkLst>
        <pc:spChg chg="mod">
          <ac:chgData name="Häyry Marjo Lapin hyvinvointialue" userId="d27b276a-e359-4652-8298-3c59a3175941" providerId="ADAL" clId="{FD30BFF7-F3EE-4B5F-8A40-1C1815C6F8FD}" dt="2025-08-21T06:32:20.146" v="107" actId="1076"/>
          <ac:spMkLst>
            <pc:docMk/>
            <pc:sldMk cId="882775281" sldId="270"/>
            <ac:spMk id="2" creationId="{4A1CFE52-019B-1D42-1A19-5131936CF076}"/>
          </ac:spMkLst>
        </pc:spChg>
        <pc:spChg chg="mod">
          <ac:chgData name="Häyry Marjo Lapin hyvinvointialue" userId="d27b276a-e359-4652-8298-3c59a3175941" providerId="ADAL" clId="{FD30BFF7-F3EE-4B5F-8A40-1C1815C6F8FD}" dt="2025-08-21T06:32:22.451" v="108" actId="1076"/>
          <ac:spMkLst>
            <pc:docMk/>
            <pc:sldMk cId="882775281" sldId="270"/>
            <ac:spMk id="3" creationId="{22A4A7D4-32D4-3917-53D0-7EE065B5A92F}"/>
          </ac:spMkLst>
        </pc:spChg>
      </pc:sldChg>
      <pc:sldChg chg="modSp mod">
        <pc:chgData name="Häyry Marjo Lapin hyvinvointialue" userId="d27b276a-e359-4652-8298-3c59a3175941" providerId="ADAL" clId="{FD30BFF7-F3EE-4B5F-8A40-1C1815C6F8FD}" dt="2025-08-21T06:33:34.770" v="122" actId="1076"/>
        <pc:sldMkLst>
          <pc:docMk/>
          <pc:sldMk cId="3224676722" sldId="271"/>
        </pc:sldMkLst>
        <pc:spChg chg="mod">
          <ac:chgData name="Häyry Marjo Lapin hyvinvointialue" userId="d27b276a-e359-4652-8298-3c59a3175941" providerId="ADAL" clId="{FD30BFF7-F3EE-4B5F-8A40-1C1815C6F8FD}" dt="2025-08-21T06:32:33.769" v="109" actId="1076"/>
          <ac:spMkLst>
            <pc:docMk/>
            <pc:sldMk cId="3224676722" sldId="271"/>
            <ac:spMk id="2" creationId="{EC047772-B14F-C08D-E586-F8DCD0661B40}"/>
          </ac:spMkLst>
        </pc:spChg>
        <pc:spChg chg="mod">
          <ac:chgData name="Häyry Marjo Lapin hyvinvointialue" userId="d27b276a-e359-4652-8298-3c59a3175941" providerId="ADAL" clId="{FD30BFF7-F3EE-4B5F-8A40-1C1815C6F8FD}" dt="2025-08-21T06:32:36.409" v="110" actId="1076"/>
          <ac:spMkLst>
            <pc:docMk/>
            <pc:sldMk cId="3224676722" sldId="271"/>
            <ac:spMk id="3" creationId="{35AEACF6-46C4-7202-AAD7-FA465BF681FF}"/>
          </ac:spMkLst>
        </pc:spChg>
        <pc:grpChg chg="mod">
          <ac:chgData name="Häyry Marjo Lapin hyvinvointialue" userId="d27b276a-e359-4652-8298-3c59a3175941" providerId="ADAL" clId="{FD30BFF7-F3EE-4B5F-8A40-1C1815C6F8FD}" dt="2025-08-21T06:33:34.770" v="122" actId="1076"/>
          <ac:grpSpMkLst>
            <pc:docMk/>
            <pc:sldMk cId="3224676722" sldId="271"/>
            <ac:grpSpMk id="4" creationId="{00000000-0000-0000-0000-000000000000}"/>
          </ac:grpSpMkLst>
        </pc:grpChg>
        <pc:grpChg chg="mod">
          <ac:chgData name="Häyry Marjo Lapin hyvinvointialue" userId="d27b276a-e359-4652-8298-3c59a3175941" providerId="ADAL" clId="{FD30BFF7-F3EE-4B5F-8A40-1C1815C6F8FD}" dt="2025-08-21T06:33:03.189" v="115" actId="1076"/>
          <ac:grpSpMkLst>
            <pc:docMk/>
            <pc:sldMk cId="3224676722" sldId="271"/>
            <ac:grpSpMk id="7" creationId="{00000000-0000-0000-0000-000000000000}"/>
          </ac:grpSpMkLst>
        </pc:grpChg>
        <pc:grpChg chg="mod">
          <ac:chgData name="Häyry Marjo Lapin hyvinvointialue" userId="d27b276a-e359-4652-8298-3c59a3175941" providerId="ADAL" clId="{FD30BFF7-F3EE-4B5F-8A40-1C1815C6F8FD}" dt="2025-08-21T06:32:52.735" v="114" actId="1076"/>
          <ac:grpSpMkLst>
            <pc:docMk/>
            <pc:sldMk cId="3224676722" sldId="271"/>
            <ac:grpSpMk id="10" creationId="{00000000-0000-0000-0000-000000000000}"/>
          </ac:grpSpMkLst>
        </pc:grpChg>
        <pc:grpChg chg="mod">
          <ac:chgData name="Häyry Marjo Lapin hyvinvointialue" userId="d27b276a-e359-4652-8298-3c59a3175941" providerId="ADAL" clId="{FD30BFF7-F3EE-4B5F-8A40-1C1815C6F8FD}" dt="2025-08-21T06:33:32.325" v="121" actId="1076"/>
          <ac:grpSpMkLst>
            <pc:docMk/>
            <pc:sldMk cId="3224676722" sldId="271"/>
            <ac:grpSpMk id="13" creationId="{00000000-0000-0000-0000-000000000000}"/>
          </ac:grpSpMkLst>
        </pc:grpChg>
        <pc:grpChg chg="mod">
          <ac:chgData name="Häyry Marjo Lapin hyvinvointialue" userId="d27b276a-e359-4652-8298-3c59a3175941" providerId="ADAL" clId="{FD30BFF7-F3EE-4B5F-8A40-1C1815C6F8FD}" dt="2025-08-21T06:33:15.997" v="117" actId="1076"/>
          <ac:grpSpMkLst>
            <pc:docMk/>
            <pc:sldMk cId="3224676722" sldId="271"/>
            <ac:grpSpMk id="16" creationId="{00000000-0000-0000-0000-000000000000}"/>
          </ac:grpSpMkLst>
        </pc:grpChg>
        <pc:grpChg chg="mod">
          <ac:chgData name="Häyry Marjo Lapin hyvinvointialue" userId="d27b276a-e359-4652-8298-3c59a3175941" providerId="ADAL" clId="{FD30BFF7-F3EE-4B5F-8A40-1C1815C6F8FD}" dt="2025-08-21T06:33:29.269" v="120" actId="1076"/>
          <ac:grpSpMkLst>
            <pc:docMk/>
            <pc:sldMk cId="3224676722" sldId="271"/>
            <ac:grpSpMk id="19" creationId="{00000000-0000-0000-0000-000000000000}"/>
          </ac:grpSpMkLst>
        </pc:grpChg>
        <pc:grpChg chg="mod">
          <ac:chgData name="Häyry Marjo Lapin hyvinvointialue" userId="d27b276a-e359-4652-8298-3c59a3175941" providerId="ADAL" clId="{FD30BFF7-F3EE-4B5F-8A40-1C1815C6F8FD}" dt="2025-08-21T06:33:25.884" v="119" actId="1076"/>
          <ac:grpSpMkLst>
            <pc:docMk/>
            <pc:sldMk cId="3224676722" sldId="271"/>
            <ac:grpSpMk id="22" creationId="{00000000-0000-0000-0000-000000000000}"/>
          </ac:grpSpMkLst>
        </pc:grpChg>
        <pc:grpChg chg="mod">
          <ac:chgData name="Häyry Marjo Lapin hyvinvointialue" userId="d27b276a-e359-4652-8298-3c59a3175941" providerId="ADAL" clId="{FD30BFF7-F3EE-4B5F-8A40-1C1815C6F8FD}" dt="2025-08-21T06:33:12.714" v="116" actId="1076"/>
          <ac:grpSpMkLst>
            <pc:docMk/>
            <pc:sldMk cId="3224676722" sldId="271"/>
            <ac:grpSpMk id="25" creationId="{00000000-0000-0000-0000-000000000000}"/>
          </ac:grpSpMkLst>
        </pc:grpChg>
        <pc:grpChg chg="mod">
          <ac:chgData name="Häyry Marjo Lapin hyvinvointialue" userId="d27b276a-e359-4652-8298-3c59a3175941" providerId="ADAL" clId="{FD30BFF7-F3EE-4B5F-8A40-1C1815C6F8FD}" dt="2025-08-21T06:33:20.874" v="118" actId="1076"/>
          <ac:grpSpMkLst>
            <pc:docMk/>
            <pc:sldMk cId="3224676722" sldId="271"/>
            <ac:grpSpMk id="28" creationId="{00000000-0000-0000-0000-000000000000}"/>
          </ac:grpSpMkLst>
        </pc:grpChg>
        <pc:grpChg chg="mod">
          <ac:chgData name="Häyry Marjo Lapin hyvinvointialue" userId="d27b276a-e359-4652-8298-3c59a3175941" providerId="ADAL" clId="{FD30BFF7-F3EE-4B5F-8A40-1C1815C6F8FD}" dt="2025-08-21T06:32:40.196" v="111" actId="1076"/>
          <ac:grpSpMkLst>
            <pc:docMk/>
            <pc:sldMk cId="3224676722" sldId="271"/>
            <ac:grpSpMk id="31" creationId="{00000000-0000-0000-0000-000000000000}"/>
          </ac:grpSpMkLst>
        </pc:grpChg>
      </pc:sldChg>
      <pc:sldChg chg="addSp modSp mod">
        <pc:chgData name="Häyry Marjo Lapin hyvinvointialue" userId="d27b276a-e359-4652-8298-3c59a3175941" providerId="ADAL" clId="{FD30BFF7-F3EE-4B5F-8A40-1C1815C6F8FD}" dt="2025-08-21T06:36:43.468" v="146" actId="1076"/>
        <pc:sldMkLst>
          <pc:docMk/>
          <pc:sldMk cId="1895937803" sldId="272"/>
        </pc:sldMkLst>
        <pc:spChg chg="add mod">
          <ac:chgData name="Häyry Marjo Lapin hyvinvointialue" userId="d27b276a-e359-4652-8298-3c59a3175941" providerId="ADAL" clId="{FD30BFF7-F3EE-4B5F-8A40-1C1815C6F8FD}" dt="2025-08-21T06:36:43.468" v="146" actId="1076"/>
          <ac:spMkLst>
            <pc:docMk/>
            <pc:sldMk cId="1895937803" sldId="272"/>
            <ac:spMk id="4" creationId="{09B94A7C-36A9-215E-D595-A45B77D475E6}"/>
          </ac:spMkLst>
        </pc:spChg>
        <pc:spChg chg="mod">
          <ac:chgData name="Häyry Marjo Lapin hyvinvointialue" userId="d27b276a-e359-4652-8298-3c59a3175941" providerId="ADAL" clId="{FD30BFF7-F3EE-4B5F-8A40-1C1815C6F8FD}" dt="2025-08-21T06:36:21.547" v="142" actId="1076"/>
          <ac:spMkLst>
            <pc:docMk/>
            <pc:sldMk cId="1895937803" sldId="272"/>
            <ac:spMk id="2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5"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6"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7"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5" creationId="{00000000-0000-0000-0000-000000000000}"/>
          </ac:spMkLst>
        </pc:spChg>
        <pc:picChg chg="mod">
          <ac:chgData name="Häyry Marjo Lapin hyvinvointialue" userId="d27b276a-e359-4652-8298-3c59a3175941" providerId="ADAL" clId="{FD30BFF7-F3EE-4B5F-8A40-1C1815C6F8FD}" dt="2025-08-21T06:36:21.547" v="142" actId="1076"/>
          <ac:picMkLst>
            <pc:docMk/>
            <pc:sldMk cId="1895937803" sldId="272"/>
            <ac:picMk id="29" creationId="{00000000-0000-0000-0000-000000000000}"/>
          </ac:picMkLst>
        </pc:picChg>
        <pc:picChg chg="mod">
          <ac:chgData name="Häyry Marjo Lapin hyvinvointialue" userId="d27b276a-e359-4652-8298-3c59a3175941" providerId="ADAL" clId="{FD30BFF7-F3EE-4B5F-8A40-1C1815C6F8FD}" dt="2025-08-21T06:36:21.547" v="142" actId="1076"/>
          <ac:picMkLst>
            <pc:docMk/>
            <pc:sldMk cId="1895937803" sldId="272"/>
            <ac:picMk id="30" creationId="{00000000-0000-0000-0000-000000000000}"/>
          </ac:picMkLst>
        </pc:picChg>
      </pc:sldChg>
      <pc:sldChg chg="modSp mod">
        <pc:chgData name="Häyry Marjo Lapin hyvinvointialue" userId="d27b276a-e359-4652-8298-3c59a3175941" providerId="ADAL" clId="{FD30BFF7-F3EE-4B5F-8A40-1C1815C6F8FD}" dt="2025-08-21T06:33:47.693" v="123" actId="1076"/>
        <pc:sldMkLst>
          <pc:docMk/>
          <pc:sldMk cId="733759056" sldId="273"/>
        </pc:sldMkLst>
        <pc:picChg chg="mod">
          <ac:chgData name="Häyry Marjo Lapin hyvinvointialue" userId="d27b276a-e359-4652-8298-3c59a3175941" providerId="ADAL" clId="{FD30BFF7-F3EE-4B5F-8A40-1C1815C6F8FD}" dt="2025-08-21T06:33:47.693" v="123" actId="1076"/>
          <ac:picMkLst>
            <pc:docMk/>
            <pc:sldMk cId="733759056" sldId="273"/>
            <ac:picMk id="2" creationId="{04C7AF09-EB50-BEB2-3703-5D3AE3C9A7CE}"/>
          </ac:picMkLst>
        </pc:picChg>
      </pc:sldChg>
      <pc:sldChg chg="addSp delSp modSp mod modClrScheme chgLayout">
        <pc:chgData name="Häyry Marjo Lapin hyvinvointialue" userId="d27b276a-e359-4652-8298-3c59a3175941" providerId="ADAL" clId="{FD30BFF7-F3EE-4B5F-8A40-1C1815C6F8FD}" dt="2025-08-21T06:34:10.853" v="127" actId="27636"/>
        <pc:sldMkLst>
          <pc:docMk/>
          <pc:sldMk cId="1683346460" sldId="275"/>
        </pc:sldMkLst>
        <pc:spChg chg="add del mod ord">
          <ac:chgData name="Häyry Marjo Lapin hyvinvointialue" userId="d27b276a-e359-4652-8298-3c59a3175941" providerId="ADAL" clId="{FD30BFF7-F3EE-4B5F-8A40-1C1815C6F8FD}" dt="2025-08-21T06:34:10.838" v="126" actId="700"/>
          <ac:spMkLst>
            <pc:docMk/>
            <pc:sldMk cId="1683346460" sldId="275"/>
            <ac:spMk id="2" creationId="{F42B2169-27FC-8075-2547-35E5C5AEA81C}"/>
          </ac:spMkLst>
        </pc:spChg>
        <pc:spChg chg="mod ord">
          <ac:chgData name="Häyry Marjo Lapin hyvinvointialue" userId="d27b276a-e359-4652-8298-3c59a3175941" providerId="ADAL" clId="{FD30BFF7-F3EE-4B5F-8A40-1C1815C6F8FD}" dt="2025-08-21T06:34:10.853" v="127" actId="27636"/>
          <ac:spMkLst>
            <pc:docMk/>
            <pc:sldMk cId="1683346460" sldId="275"/>
            <ac:spMk id="6" creationId="{E04775E6-A249-407E-D759-3CCDA7E877AB}"/>
          </ac:spMkLst>
        </pc:spChg>
      </pc:sldChg>
      <pc:sldChg chg="del">
        <pc:chgData name="Häyry Marjo Lapin hyvinvointialue" userId="d27b276a-e359-4652-8298-3c59a3175941" providerId="ADAL" clId="{FD30BFF7-F3EE-4B5F-8A40-1C1815C6F8FD}" dt="2025-08-21T06:35:05.735" v="133" actId="47"/>
        <pc:sldMkLst>
          <pc:docMk/>
          <pc:sldMk cId="2718686999" sldId="279"/>
        </pc:sldMkLst>
      </pc:sldChg>
      <pc:sldChg chg="modSp del mod modClrScheme chgLayout">
        <pc:chgData name="Häyry Marjo Lapin hyvinvointialue" userId="d27b276a-e359-4652-8298-3c59a3175941" providerId="ADAL" clId="{FD30BFF7-F3EE-4B5F-8A40-1C1815C6F8FD}" dt="2025-08-21T06:35:45.586" v="141" actId="47"/>
        <pc:sldMkLst>
          <pc:docMk/>
          <pc:sldMk cId="2389757628" sldId="280"/>
        </pc:sldMkLst>
        <pc:spChg chg="mod ord">
          <ac:chgData name="Häyry Marjo Lapin hyvinvointialue" userId="d27b276a-e359-4652-8298-3c59a3175941" providerId="ADAL" clId="{FD30BFF7-F3EE-4B5F-8A40-1C1815C6F8FD}" dt="2025-08-21T06:35:19.884" v="136" actId="700"/>
          <ac:spMkLst>
            <pc:docMk/>
            <pc:sldMk cId="2389757628" sldId="280"/>
            <ac:spMk id="2" creationId="{00000000-0000-0000-0000-000000000000}"/>
          </ac:spMkLst>
        </pc:spChg>
        <pc:spChg chg="mod ord">
          <ac:chgData name="Häyry Marjo Lapin hyvinvointialue" userId="d27b276a-e359-4652-8298-3c59a3175941" providerId="ADAL" clId="{FD30BFF7-F3EE-4B5F-8A40-1C1815C6F8FD}" dt="2025-08-21T06:35:19.884" v="136" actId="700"/>
          <ac:spMkLst>
            <pc:docMk/>
            <pc:sldMk cId="2389757628" sldId="280"/>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7:10.147" v="150" actId="20577"/>
        <pc:sldMkLst>
          <pc:docMk/>
          <pc:sldMk cId="359157301" sldId="281"/>
        </pc:sldMkLst>
        <pc:spChg chg="mod ord">
          <ac:chgData name="Häyry Marjo Lapin hyvinvointialue" userId="d27b276a-e359-4652-8298-3c59a3175941" providerId="ADAL" clId="{FD30BFF7-F3EE-4B5F-8A40-1C1815C6F8FD}" dt="2025-08-21T06:37:02.448" v="149" actId="27636"/>
          <ac:spMkLst>
            <pc:docMk/>
            <pc:sldMk cId="359157301" sldId="281"/>
            <ac:spMk id="301" creationId="{00000000-0000-0000-0000-000000000000}"/>
          </ac:spMkLst>
        </pc:spChg>
        <pc:spChg chg="mod ord">
          <ac:chgData name="Häyry Marjo Lapin hyvinvointialue" userId="d27b276a-e359-4652-8298-3c59a3175941" providerId="ADAL" clId="{FD30BFF7-F3EE-4B5F-8A40-1C1815C6F8FD}" dt="2025-08-21T06:37:10.147" v="150" actId="20577"/>
          <ac:spMkLst>
            <pc:docMk/>
            <pc:sldMk cId="359157301" sldId="281"/>
            <ac:spMk id="302" creationId="{00000000-0000-0000-0000-000000000000}"/>
          </ac:spMkLst>
        </pc:spChg>
      </pc:sldChg>
      <pc:sldChg chg="add del">
        <pc:chgData name="Häyry Marjo Lapin hyvinvointialue" userId="d27b276a-e359-4652-8298-3c59a3175941" providerId="ADAL" clId="{FD30BFF7-F3EE-4B5F-8A40-1C1815C6F8FD}" dt="2025-08-21T06:41:40.356" v="163" actId="47"/>
        <pc:sldMkLst>
          <pc:docMk/>
          <pc:sldMk cId="1835269430" sldId="283"/>
        </pc:sldMkLst>
      </pc:sldChg>
      <pc:sldChg chg="modSp del mod">
        <pc:chgData name="Häyry Marjo Lapin hyvinvointialue" userId="d27b276a-e359-4652-8298-3c59a3175941" providerId="ADAL" clId="{FD30BFF7-F3EE-4B5F-8A40-1C1815C6F8FD}" dt="2025-08-21T06:43:31.498" v="184" actId="47"/>
        <pc:sldMkLst>
          <pc:docMk/>
          <pc:sldMk cId="1871640956" sldId="287"/>
        </pc:sldMkLst>
        <pc:spChg chg="mod">
          <ac:chgData name="Häyry Marjo Lapin hyvinvointialue" userId="d27b276a-e359-4652-8298-3c59a3175941" providerId="ADAL" clId="{FD30BFF7-F3EE-4B5F-8A40-1C1815C6F8FD}" dt="2025-08-21T06:42:36.439" v="172" actId="2711"/>
          <ac:spMkLst>
            <pc:docMk/>
            <pc:sldMk cId="1871640956" sldId="287"/>
            <ac:spMk id="2" creationId="{3D65EEEB-77E5-0210-6A22-83085661DF51}"/>
          </ac:spMkLst>
        </pc:spChg>
      </pc:sldChg>
      <pc:sldChg chg="modSp mod modClrScheme chgLayout">
        <pc:chgData name="Häyry Marjo Lapin hyvinvointialue" userId="d27b276a-e359-4652-8298-3c59a3175941" providerId="ADAL" clId="{FD30BFF7-F3EE-4B5F-8A40-1C1815C6F8FD}" dt="2025-08-21T06:43:55.447" v="185" actId="700"/>
        <pc:sldMkLst>
          <pc:docMk/>
          <pc:sldMk cId="2577310673" sldId="289"/>
        </pc:sldMkLst>
        <pc:spChg chg="mod ord">
          <ac:chgData name="Häyry Marjo Lapin hyvinvointialue" userId="d27b276a-e359-4652-8298-3c59a3175941" providerId="ADAL" clId="{FD30BFF7-F3EE-4B5F-8A40-1C1815C6F8FD}" dt="2025-08-21T06:43:55.447" v="185" actId="700"/>
          <ac:spMkLst>
            <pc:docMk/>
            <pc:sldMk cId="2577310673" sldId="289"/>
            <ac:spMk id="6" creationId="{E04775E6-A249-407E-D759-3CCDA7E877AB}"/>
          </ac:spMkLst>
        </pc:spChg>
      </pc:sldChg>
      <pc:sldChg chg="add del">
        <pc:chgData name="Häyry Marjo Lapin hyvinvointialue" userId="d27b276a-e359-4652-8298-3c59a3175941" providerId="ADAL" clId="{FD30BFF7-F3EE-4B5F-8A40-1C1815C6F8FD}" dt="2025-08-21T06:51:16.219" v="264" actId="47"/>
        <pc:sldMkLst>
          <pc:docMk/>
          <pc:sldMk cId="3224010422" sldId="347"/>
        </pc:sldMkLst>
      </pc:sldChg>
      <pc:sldChg chg="addSp delSp modSp mod modClrScheme chgLayout modNotesTx">
        <pc:chgData name="Häyry Marjo Lapin hyvinvointialue" userId="d27b276a-e359-4652-8298-3c59a3175941" providerId="ADAL" clId="{FD30BFF7-F3EE-4B5F-8A40-1C1815C6F8FD}" dt="2025-08-21T06:49:48.545" v="250" actId="1076"/>
        <pc:sldMkLst>
          <pc:docMk/>
          <pc:sldMk cId="1747299828" sldId="361"/>
        </pc:sldMkLst>
        <pc:spChg chg="add del mod ord">
          <ac:chgData name="Häyry Marjo Lapin hyvinvointialue" userId="d27b276a-e359-4652-8298-3c59a3175941" providerId="ADAL" clId="{FD30BFF7-F3EE-4B5F-8A40-1C1815C6F8FD}" dt="2025-08-21T06:49:44.627" v="249" actId="478"/>
          <ac:spMkLst>
            <pc:docMk/>
            <pc:sldMk cId="1747299828" sldId="361"/>
            <ac:spMk id="2" creationId="{F9506D97-CE6E-BC0A-4FEE-860250129EE6}"/>
          </ac:spMkLst>
        </pc:spChg>
        <pc:spChg chg="mod ord">
          <ac:chgData name="Häyry Marjo Lapin hyvinvointialue" userId="d27b276a-e359-4652-8298-3c59a3175941" providerId="ADAL" clId="{FD30BFF7-F3EE-4B5F-8A40-1C1815C6F8FD}" dt="2025-08-21T06:49:48.545" v="250" actId="1076"/>
          <ac:spMkLst>
            <pc:docMk/>
            <pc:sldMk cId="1747299828" sldId="361"/>
            <ac:spMk id="7" creationId="{E04775E6-A249-407E-D759-3CCDA7E877AB}"/>
          </ac:spMkLst>
        </pc:spChg>
      </pc:sldChg>
      <pc:sldChg chg="del">
        <pc:chgData name="Häyry Marjo Lapin hyvinvointialue" userId="d27b276a-e359-4652-8298-3c59a3175941" providerId="ADAL" clId="{FD30BFF7-F3EE-4B5F-8A40-1C1815C6F8FD}" dt="2025-08-21T06:53:23.018" v="278" actId="47"/>
        <pc:sldMkLst>
          <pc:docMk/>
          <pc:sldMk cId="4042159546" sldId="372"/>
        </pc:sldMkLst>
      </pc:sldChg>
      <pc:sldChg chg="del">
        <pc:chgData name="Häyry Marjo Lapin hyvinvointialue" userId="d27b276a-e359-4652-8298-3c59a3175941" providerId="ADAL" clId="{FD30BFF7-F3EE-4B5F-8A40-1C1815C6F8FD}" dt="2025-08-21T06:51:17.208" v="265" actId="47"/>
        <pc:sldMkLst>
          <pc:docMk/>
          <pc:sldMk cId="1372915132" sldId="384"/>
        </pc:sldMkLst>
      </pc:sldChg>
      <pc:sldChg chg="modSp mod modClrScheme chgLayout">
        <pc:chgData name="Häyry Marjo Lapin hyvinvointialue" userId="d27b276a-e359-4652-8298-3c59a3175941" providerId="ADAL" clId="{FD30BFF7-F3EE-4B5F-8A40-1C1815C6F8FD}" dt="2025-08-21T06:55:33.160" v="297" actId="700"/>
        <pc:sldMkLst>
          <pc:docMk/>
          <pc:sldMk cId="1602507038" sldId="385"/>
        </pc:sldMkLst>
        <pc:spChg chg="mod ord">
          <ac:chgData name="Häyry Marjo Lapin hyvinvointialue" userId="d27b276a-e359-4652-8298-3c59a3175941" providerId="ADAL" clId="{FD30BFF7-F3EE-4B5F-8A40-1C1815C6F8FD}" dt="2025-08-21T06:55:33.160" v="297" actId="700"/>
          <ac:spMkLst>
            <pc:docMk/>
            <pc:sldMk cId="1602507038" sldId="385"/>
            <ac:spMk id="229" creationId="{00000000-0000-0000-0000-000000000000}"/>
          </ac:spMkLst>
        </pc:spChg>
        <pc:spChg chg="mod ord">
          <ac:chgData name="Häyry Marjo Lapin hyvinvointialue" userId="d27b276a-e359-4652-8298-3c59a3175941" providerId="ADAL" clId="{FD30BFF7-F3EE-4B5F-8A40-1C1815C6F8FD}" dt="2025-08-21T06:55:33.160" v="297" actId="700"/>
          <ac:spMkLst>
            <pc:docMk/>
            <pc:sldMk cId="1602507038" sldId="385"/>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58:53.721" v="337" actId="700"/>
        <pc:sldMkLst>
          <pc:docMk/>
          <pc:sldMk cId="3824905175" sldId="386"/>
        </pc:sldMkLst>
        <pc:spChg chg="mod ord">
          <ac:chgData name="Häyry Marjo Lapin hyvinvointialue" userId="d27b276a-e359-4652-8298-3c59a3175941" providerId="ADAL" clId="{FD30BFF7-F3EE-4B5F-8A40-1C1815C6F8FD}" dt="2025-08-21T06:58:53.721" v="337" actId="700"/>
          <ac:spMkLst>
            <pc:docMk/>
            <pc:sldMk cId="3824905175" sldId="386"/>
            <ac:spMk id="229" creationId="{00000000-0000-0000-0000-000000000000}"/>
          </ac:spMkLst>
        </pc:spChg>
        <pc:spChg chg="mod ord">
          <ac:chgData name="Häyry Marjo Lapin hyvinvointialue" userId="d27b276a-e359-4652-8298-3c59a3175941" providerId="ADAL" clId="{FD30BFF7-F3EE-4B5F-8A40-1C1815C6F8FD}" dt="2025-08-21T06:58:53.721" v="337" actId="700"/>
          <ac:spMkLst>
            <pc:docMk/>
            <pc:sldMk cId="3824905175" sldId="386"/>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49:12.395" v="245" actId="20577"/>
        <pc:sldMkLst>
          <pc:docMk/>
          <pc:sldMk cId="2145791131" sldId="392"/>
        </pc:sldMkLst>
        <pc:spChg chg="mod ord">
          <ac:chgData name="Häyry Marjo Lapin hyvinvointialue" userId="d27b276a-e359-4652-8298-3c59a3175941" providerId="ADAL" clId="{FD30BFF7-F3EE-4B5F-8A40-1C1815C6F8FD}" dt="2025-08-21T06:49:08.371" v="244" actId="27636"/>
          <ac:spMkLst>
            <pc:docMk/>
            <pc:sldMk cId="2145791131" sldId="392"/>
            <ac:spMk id="301" creationId="{00000000-0000-0000-0000-000000000000}"/>
          </ac:spMkLst>
        </pc:spChg>
        <pc:spChg chg="mod ord">
          <ac:chgData name="Häyry Marjo Lapin hyvinvointialue" userId="d27b276a-e359-4652-8298-3c59a3175941" providerId="ADAL" clId="{FD30BFF7-F3EE-4B5F-8A40-1C1815C6F8FD}" dt="2025-08-21T06:49:12.395" v="245" actId="20577"/>
          <ac:spMkLst>
            <pc:docMk/>
            <pc:sldMk cId="2145791131" sldId="392"/>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2:44.227" v="273" actId="20577"/>
        <pc:sldMkLst>
          <pc:docMk/>
          <pc:sldMk cId="407928839" sldId="394"/>
        </pc:sldMkLst>
        <pc:spChg chg="mod ord">
          <ac:chgData name="Häyry Marjo Lapin hyvinvointialue" userId="d27b276a-e359-4652-8298-3c59a3175941" providerId="ADAL" clId="{FD30BFF7-F3EE-4B5F-8A40-1C1815C6F8FD}" dt="2025-08-21T06:52:40.805" v="272" actId="27636"/>
          <ac:spMkLst>
            <pc:docMk/>
            <pc:sldMk cId="407928839" sldId="394"/>
            <ac:spMk id="301" creationId="{00000000-0000-0000-0000-000000000000}"/>
          </ac:spMkLst>
        </pc:spChg>
        <pc:spChg chg="mod ord">
          <ac:chgData name="Häyry Marjo Lapin hyvinvointialue" userId="d27b276a-e359-4652-8298-3c59a3175941" providerId="ADAL" clId="{FD30BFF7-F3EE-4B5F-8A40-1C1815C6F8FD}" dt="2025-08-21T06:52:44.227" v="273" actId="20577"/>
          <ac:spMkLst>
            <pc:docMk/>
            <pc:sldMk cId="407928839" sldId="394"/>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6:41.674" v="309" actId="20577"/>
        <pc:sldMkLst>
          <pc:docMk/>
          <pc:sldMk cId="747443380" sldId="396"/>
        </pc:sldMkLst>
        <pc:spChg chg="mod ord">
          <ac:chgData name="Häyry Marjo Lapin hyvinvointialue" userId="d27b276a-e359-4652-8298-3c59a3175941" providerId="ADAL" clId="{FD30BFF7-F3EE-4B5F-8A40-1C1815C6F8FD}" dt="2025-08-21T06:56:39" v="308" actId="27636"/>
          <ac:spMkLst>
            <pc:docMk/>
            <pc:sldMk cId="747443380" sldId="396"/>
            <ac:spMk id="301" creationId="{00000000-0000-0000-0000-000000000000}"/>
          </ac:spMkLst>
        </pc:spChg>
        <pc:spChg chg="mod ord">
          <ac:chgData name="Häyry Marjo Lapin hyvinvointialue" userId="d27b276a-e359-4652-8298-3c59a3175941" providerId="ADAL" clId="{FD30BFF7-F3EE-4B5F-8A40-1C1815C6F8FD}" dt="2025-08-21T06:56:41.674" v="309" actId="20577"/>
          <ac:spMkLst>
            <pc:docMk/>
            <pc:sldMk cId="747443380" sldId="396"/>
            <ac:spMk id="302" creationId="{00000000-0000-0000-0000-000000000000}"/>
          </ac:spMkLst>
        </pc:spChg>
      </pc:sldChg>
      <pc:sldChg chg="addSp modSp mod modClrScheme chgLayout">
        <pc:chgData name="Häyry Marjo Lapin hyvinvointialue" userId="d27b276a-e359-4652-8298-3c59a3175941" providerId="ADAL" clId="{FD30BFF7-F3EE-4B5F-8A40-1C1815C6F8FD}" dt="2025-08-21T07:00:00.952" v="352" actId="20577"/>
        <pc:sldMkLst>
          <pc:docMk/>
          <pc:sldMk cId="1860028365" sldId="398"/>
        </pc:sldMkLst>
        <pc:spChg chg="add mod">
          <ac:chgData name="Häyry Marjo Lapin hyvinvointialue" userId="d27b276a-e359-4652-8298-3c59a3175941" providerId="ADAL" clId="{FD30BFF7-F3EE-4B5F-8A40-1C1815C6F8FD}" dt="2025-08-21T06:59:56.807" v="351" actId="1076"/>
          <ac:spMkLst>
            <pc:docMk/>
            <pc:sldMk cId="1860028365" sldId="398"/>
            <ac:spMk id="3" creationId="{1F4F0557-DD15-9B57-CA90-8101958897EE}"/>
          </ac:spMkLst>
        </pc:spChg>
        <pc:spChg chg="mod ord">
          <ac:chgData name="Häyry Marjo Lapin hyvinvointialue" userId="d27b276a-e359-4652-8298-3c59a3175941" providerId="ADAL" clId="{FD30BFF7-F3EE-4B5F-8A40-1C1815C6F8FD}" dt="2025-08-21T06:59:39.722" v="347" actId="27636"/>
          <ac:spMkLst>
            <pc:docMk/>
            <pc:sldMk cId="1860028365" sldId="398"/>
            <ac:spMk id="301" creationId="{00000000-0000-0000-0000-000000000000}"/>
          </ac:spMkLst>
        </pc:spChg>
        <pc:spChg chg="mod ord">
          <ac:chgData name="Häyry Marjo Lapin hyvinvointialue" userId="d27b276a-e359-4652-8298-3c59a3175941" providerId="ADAL" clId="{FD30BFF7-F3EE-4B5F-8A40-1C1815C6F8FD}" dt="2025-08-21T07:00:00.952" v="352" actId="20577"/>
          <ac:spMkLst>
            <pc:docMk/>
            <pc:sldMk cId="1860028365" sldId="398"/>
            <ac:spMk id="302" creationId="{00000000-0000-0000-0000-000000000000}"/>
          </ac:spMkLst>
        </pc:spChg>
        <pc:picChg chg="mod">
          <ac:chgData name="Häyry Marjo Lapin hyvinvointialue" userId="d27b276a-e359-4652-8298-3c59a3175941" providerId="ADAL" clId="{FD30BFF7-F3EE-4B5F-8A40-1C1815C6F8FD}" dt="2025-08-21T06:59:43.886" v="348" actId="1076"/>
          <ac:picMkLst>
            <pc:docMk/>
            <pc:sldMk cId="1860028365" sldId="398"/>
            <ac:picMk id="2" creationId="{00000000-0000-0000-0000-000000000000}"/>
          </ac:picMkLst>
        </pc:picChg>
      </pc:sldChg>
      <pc:sldChg chg="modSp mod">
        <pc:chgData name="Häyry Marjo Lapin hyvinvointialue" userId="d27b276a-e359-4652-8298-3c59a3175941" providerId="ADAL" clId="{FD30BFF7-F3EE-4B5F-8A40-1C1815C6F8FD}" dt="2025-08-21T07:00:12.453" v="354" actId="1076"/>
        <pc:sldMkLst>
          <pc:docMk/>
          <pc:sldMk cId="21937256" sldId="405"/>
        </pc:sldMkLst>
        <pc:spChg chg="mod">
          <ac:chgData name="Häyry Marjo Lapin hyvinvointialue" userId="d27b276a-e359-4652-8298-3c59a3175941" providerId="ADAL" clId="{FD30BFF7-F3EE-4B5F-8A40-1C1815C6F8FD}" dt="2025-08-21T07:00:12.453" v="354" actId="1076"/>
          <ac:spMkLst>
            <pc:docMk/>
            <pc:sldMk cId="21937256" sldId="405"/>
            <ac:spMk id="3" creationId="{DEEE9505-DE5B-F0F8-07CD-52124E7D9A99}"/>
          </ac:spMkLst>
        </pc:spChg>
      </pc:sldChg>
      <pc:sldChg chg="delSp modSp mod">
        <pc:chgData name="Häyry Marjo Lapin hyvinvointialue" userId="d27b276a-e359-4652-8298-3c59a3175941" providerId="ADAL" clId="{FD30BFF7-F3EE-4B5F-8A40-1C1815C6F8FD}" dt="2025-08-21T06:57:15.694" v="313" actId="1076"/>
        <pc:sldMkLst>
          <pc:docMk/>
          <pc:sldMk cId="1806585776" sldId="406"/>
        </pc:sldMkLst>
        <pc:spChg chg="del">
          <ac:chgData name="Häyry Marjo Lapin hyvinvointialue" userId="d27b276a-e359-4652-8298-3c59a3175941" providerId="ADAL" clId="{FD30BFF7-F3EE-4B5F-8A40-1C1815C6F8FD}" dt="2025-08-21T06:56:48.291" v="310" actId="478"/>
          <ac:spMkLst>
            <pc:docMk/>
            <pc:sldMk cId="1806585776" sldId="406"/>
            <ac:spMk id="2" creationId="{D2088D71-E950-B62C-D151-841EB2DC4741}"/>
          </ac:spMkLst>
        </pc:spChg>
        <pc:spChg chg="mod">
          <ac:chgData name="Häyry Marjo Lapin hyvinvointialue" userId="d27b276a-e359-4652-8298-3c59a3175941" providerId="ADAL" clId="{FD30BFF7-F3EE-4B5F-8A40-1C1815C6F8FD}" dt="2025-08-21T06:56:54.523" v="312" actId="14100"/>
          <ac:spMkLst>
            <pc:docMk/>
            <pc:sldMk cId="1806585776" sldId="406"/>
            <ac:spMk id="3" creationId="{DEEE9505-DE5B-F0F8-07CD-52124E7D9A99}"/>
          </ac:spMkLst>
        </pc:spChg>
        <pc:spChg chg="mod">
          <ac:chgData name="Häyry Marjo Lapin hyvinvointialue" userId="d27b276a-e359-4652-8298-3c59a3175941" providerId="ADAL" clId="{FD30BFF7-F3EE-4B5F-8A40-1C1815C6F8FD}" dt="2025-08-21T06:57:15.694" v="313" actId="1076"/>
          <ac:spMkLst>
            <pc:docMk/>
            <pc:sldMk cId="1806585776" sldId="406"/>
            <ac:spMk id="241" creationId="{00000000-0000-0000-0000-000000000000}"/>
          </ac:spMkLst>
        </pc:spChg>
      </pc:sldChg>
      <pc:sldChg chg="modSp mod modClrScheme chgLayout">
        <pc:chgData name="Häyry Marjo Lapin hyvinvointialue" userId="d27b276a-e359-4652-8298-3c59a3175941" providerId="ADAL" clId="{FD30BFF7-F3EE-4B5F-8A40-1C1815C6F8FD}" dt="2025-08-21T06:51:05.390" v="262" actId="700"/>
        <pc:sldMkLst>
          <pc:docMk/>
          <pc:sldMk cId="3392602671" sldId="408"/>
        </pc:sldMkLst>
        <pc:spChg chg="mod ord">
          <ac:chgData name="Häyry Marjo Lapin hyvinvointialue" userId="d27b276a-e359-4652-8298-3c59a3175941" providerId="ADAL" clId="{FD30BFF7-F3EE-4B5F-8A40-1C1815C6F8FD}" dt="2025-08-21T06:51:05.390" v="262"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5:24.909" v="296" actId="700"/>
        <pc:sldMkLst>
          <pc:docMk/>
          <pc:sldMk cId="1048628730" sldId="409"/>
        </pc:sldMkLst>
        <pc:spChg chg="mod ord">
          <ac:chgData name="Häyry Marjo Lapin hyvinvointialue" userId="d27b276a-e359-4652-8298-3c59a3175941" providerId="ADAL" clId="{FD30BFF7-F3EE-4B5F-8A40-1C1815C6F8FD}" dt="2025-08-21T06:55:24.909" v="29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8:46.717" v="336" actId="26606"/>
        <pc:sldMkLst>
          <pc:docMk/>
          <pc:sldMk cId="1281019638" sldId="410"/>
        </pc:sldMkLst>
        <pc:spChg chg="mod ord">
          <ac:chgData name="Häyry Marjo Lapin hyvinvointialue" userId="d27b276a-e359-4652-8298-3c59a3175941" providerId="ADAL" clId="{FD30BFF7-F3EE-4B5F-8A40-1C1815C6F8FD}" dt="2025-08-21T06:58:46.717" v="336" actId="26606"/>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FD30BFF7-F3EE-4B5F-8A40-1C1815C6F8FD}" dt="2025-08-21T07:02:25.164" v="377" actId="700"/>
        <pc:sldMkLst>
          <pc:docMk/>
          <pc:sldMk cId="3221306267" sldId="411"/>
        </pc:sldMkLst>
        <pc:spChg chg="del">
          <ac:chgData name="Häyry Marjo Lapin hyvinvointialue" userId="d27b276a-e359-4652-8298-3c59a3175941" providerId="ADAL" clId="{FD30BFF7-F3EE-4B5F-8A40-1C1815C6F8FD}" dt="2025-08-21T07:02:25.164" v="377" actId="700"/>
          <ac:spMkLst>
            <pc:docMk/>
            <pc:sldMk cId="3221306267" sldId="411"/>
            <ac:spMk id="2" creationId="{2F9221B9-C9E4-92E2-6D02-A76EBAFF5FA3}"/>
          </ac:spMkLst>
        </pc:spChg>
        <pc:spChg chg="mod ord">
          <ac:chgData name="Häyry Marjo Lapin hyvinvointialue" userId="d27b276a-e359-4652-8298-3c59a3175941" providerId="ADAL" clId="{FD30BFF7-F3EE-4B5F-8A40-1C1815C6F8FD}" dt="2025-08-21T07:02:25.164" v="377" actId="700"/>
          <ac:spMkLst>
            <pc:docMk/>
            <pc:sldMk cId="3221306267" sldId="411"/>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0:49.326" v="261" actId="27636"/>
        <pc:sldMkLst>
          <pc:docMk/>
          <pc:sldMk cId="1311994037" sldId="422"/>
        </pc:sldMkLst>
        <pc:spChg chg="mod ord">
          <ac:chgData name="Häyry Marjo Lapin hyvinvointialue" userId="d27b276a-e359-4652-8298-3c59a3175941" providerId="ADAL" clId="{FD30BFF7-F3EE-4B5F-8A40-1C1815C6F8FD}" dt="2025-08-21T06:50:43.449" v="257" actId="700"/>
          <ac:spMkLst>
            <pc:docMk/>
            <pc:sldMk cId="1311994037" sldId="422"/>
            <ac:spMk id="2" creationId="{62F32F47-092C-79D4-52FB-E6B91D10E3BD}"/>
          </ac:spMkLst>
        </pc:spChg>
        <pc:spChg chg="mod ord">
          <ac:chgData name="Häyry Marjo Lapin hyvinvointialue" userId="d27b276a-e359-4652-8298-3c59a3175941" providerId="ADAL" clId="{FD30BFF7-F3EE-4B5F-8A40-1C1815C6F8FD}" dt="2025-08-21T06:50:49.326" v="261" actId="27636"/>
          <ac:spMkLst>
            <pc:docMk/>
            <pc:sldMk cId="1311994037" sldId="422"/>
            <ac:spMk id="3" creationId="{AAC6B575-075C-0638-4E44-0AD852121937}"/>
          </ac:spMkLst>
        </pc:spChg>
      </pc:sldChg>
      <pc:sldChg chg="del">
        <pc:chgData name="Häyry Marjo Lapin hyvinvointialue" userId="d27b276a-e359-4652-8298-3c59a3175941" providerId="ADAL" clId="{FD30BFF7-F3EE-4B5F-8A40-1C1815C6F8FD}" dt="2025-08-21T06:48:39.075" v="240" actId="47"/>
        <pc:sldMkLst>
          <pc:docMk/>
          <pc:sldMk cId="4174090706" sldId="427"/>
        </pc:sldMkLst>
      </pc:sldChg>
      <pc:sldChg chg="del">
        <pc:chgData name="Häyry Marjo Lapin hyvinvointialue" userId="d27b276a-e359-4652-8298-3c59a3175941" providerId="ADAL" clId="{FD30BFF7-F3EE-4B5F-8A40-1C1815C6F8FD}" dt="2025-08-21T06:48:55.504" v="242" actId="47"/>
        <pc:sldMkLst>
          <pc:docMk/>
          <pc:sldMk cId="2001599369" sldId="428"/>
        </pc:sldMkLst>
      </pc:sldChg>
      <pc:sldChg chg="del">
        <pc:chgData name="Häyry Marjo Lapin hyvinvointialue" userId="d27b276a-e359-4652-8298-3c59a3175941" providerId="ADAL" clId="{FD30BFF7-F3EE-4B5F-8A40-1C1815C6F8FD}" dt="2025-08-21T06:52:30.761" v="269" actId="47"/>
        <pc:sldMkLst>
          <pc:docMk/>
          <pc:sldMk cId="2022672309" sldId="429"/>
        </pc:sldMkLst>
      </pc:sldChg>
      <pc:sldChg chg="del">
        <pc:chgData name="Häyry Marjo Lapin hyvinvointialue" userId="d27b276a-e359-4652-8298-3c59a3175941" providerId="ADAL" clId="{FD30BFF7-F3EE-4B5F-8A40-1C1815C6F8FD}" dt="2025-08-21T06:52:34.002" v="270" actId="47"/>
        <pc:sldMkLst>
          <pc:docMk/>
          <pc:sldMk cId="2258376470" sldId="430"/>
        </pc:sldMkLst>
      </pc:sldChg>
      <pc:sldChg chg="modSp del mod">
        <pc:chgData name="Häyry Marjo Lapin hyvinvointialue" userId="d27b276a-e359-4652-8298-3c59a3175941" providerId="ADAL" clId="{FD30BFF7-F3EE-4B5F-8A40-1C1815C6F8FD}" dt="2025-08-21T06:56:31.188" v="306" actId="47"/>
        <pc:sldMkLst>
          <pc:docMk/>
          <pc:sldMk cId="3066724044" sldId="431"/>
        </pc:sldMkLst>
        <pc:spChg chg="mod">
          <ac:chgData name="Häyry Marjo Lapin hyvinvointialue" userId="d27b276a-e359-4652-8298-3c59a3175941" providerId="ADAL" clId="{FD30BFF7-F3EE-4B5F-8A40-1C1815C6F8FD}" dt="2025-08-21T06:56:15.251" v="301" actId="21"/>
          <ac:spMkLst>
            <pc:docMk/>
            <pc:sldMk cId="3066724044" sldId="431"/>
            <ac:spMk id="37" creationId="{00000000-0000-0000-0000-000000000000}"/>
          </ac:spMkLst>
        </pc:spChg>
      </pc:sldChg>
      <pc:sldChg chg="del">
        <pc:chgData name="Häyry Marjo Lapin hyvinvointialue" userId="d27b276a-e359-4652-8298-3c59a3175941" providerId="ADAL" clId="{FD30BFF7-F3EE-4B5F-8A40-1C1815C6F8FD}" dt="2025-08-21T06:56:04.493" v="299" actId="47"/>
        <pc:sldMkLst>
          <pc:docMk/>
          <pc:sldMk cId="2529703342" sldId="432"/>
        </pc:sldMkLst>
      </pc:sldChg>
      <pc:sldChg chg="modSp del mod">
        <pc:chgData name="Häyry Marjo Lapin hyvinvointialue" userId="d27b276a-e359-4652-8298-3c59a3175941" providerId="ADAL" clId="{FD30BFF7-F3EE-4B5F-8A40-1C1815C6F8FD}" dt="2025-08-21T07:31:24.188" v="381" actId="47"/>
        <pc:sldMkLst>
          <pc:docMk/>
          <pc:sldMk cId="3134193228" sldId="433"/>
        </pc:sldMkLst>
        <pc:spChg chg="mod">
          <ac:chgData name="Häyry Marjo Lapin hyvinvointialue" userId="d27b276a-e359-4652-8298-3c59a3175941" providerId="ADAL" clId="{FD30BFF7-F3EE-4B5F-8A40-1C1815C6F8FD}" dt="2025-08-21T06:59:20.004" v="341" actId="21"/>
          <ac:spMkLst>
            <pc:docMk/>
            <pc:sldMk cId="3134193228" sldId="433"/>
            <ac:spMk id="37" creationId="{00000000-0000-0000-0000-000000000000}"/>
          </ac:spMkLst>
        </pc:spChg>
      </pc:sldChg>
      <pc:sldChg chg="del">
        <pc:chgData name="Häyry Marjo Lapin hyvinvointialue" userId="d27b276a-e359-4652-8298-3c59a3175941" providerId="ADAL" clId="{FD30BFF7-F3EE-4B5F-8A40-1C1815C6F8FD}" dt="2025-08-21T06:59:11.131" v="339" actId="47"/>
        <pc:sldMkLst>
          <pc:docMk/>
          <pc:sldMk cId="298537562" sldId="434"/>
        </pc:sldMkLst>
      </pc:sldChg>
      <pc:sldChg chg="modSp mod modClrScheme chgLayout">
        <pc:chgData name="Häyry Marjo Lapin hyvinvointialue" userId="d27b276a-e359-4652-8298-3c59a3175941" providerId="ADAL" clId="{FD30BFF7-F3EE-4B5F-8A40-1C1815C6F8FD}" dt="2025-08-21T06:50:33.593" v="256" actId="14100"/>
        <pc:sldMkLst>
          <pc:docMk/>
          <pc:sldMk cId="3320816820" sldId="438"/>
        </pc:sldMkLst>
        <pc:spChg chg="mod ord">
          <ac:chgData name="Häyry Marjo Lapin hyvinvointialue" userId="d27b276a-e359-4652-8298-3c59a3175941" providerId="ADAL" clId="{FD30BFF7-F3EE-4B5F-8A40-1C1815C6F8FD}" dt="2025-08-21T06:50:29.437" v="255" actId="700"/>
          <ac:spMkLst>
            <pc:docMk/>
            <pc:sldMk cId="3320816820" sldId="438"/>
            <ac:spMk id="2" creationId="{62F32F47-092C-79D4-52FB-E6B91D10E3BD}"/>
          </ac:spMkLst>
        </pc:spChg>
        <pc:spChg chg="mod ord">
          <ac:chgData name="Häyry Marjo Lapin hyvinvointialue" userId="d27b276a-e359-4652-8298-3c59a3175941" providerId="ADAL" clId="{FD30BFF7-F3EE-4B5F-8A40-1C1815C6F8FD}" dt="2025-08-21T06:50:33.593" v="256" actId="14100"/>
          <ac:spMkLst>
            <pc:docMk/>
            <pc:sldMk cId="3320816820" sldId="438"/>
            <ac:spMk id="3" creationId="{AAC6B575-075C-0638-4E44-0AD852121937}"/>
          </ac:spMkLst>
        </pc:spChg>
      </pc:sldChg>
      <pc:sldChg chg="addSp modSp mod modClrScheme chgLayout">
        <pc:chgData name="Häyry Marjo Lapin hyvinvointialue" userId="d27b276a-e359-4652-8298-3c59a3175941" providerId="ADAL" clId="{FD30BFF7-F3EE-4B5F-8A40-1C1815C6F8FD}" dt="2025-08-21T06:57:48.602" v="319" actId="1076"/>
        <pc:sldMkLst>
          <pc:docMk/>
          <pc:sldMk cId="785664095" sldId="439"/>
        </pc:sldMkLst>
        <pc:spChg chg="mod ord">
          <ac:chgData name="Häyry Marjo Lapin hyvinvointialue" userId="d27b276a-e359-4652-8298-3c59a3175941" providerId="ADAL" clId="{FD30BFF7-F3EE-4B5F-8A40-1C1815C6F8FD}" dt="2025-08-21T06:57:39.882" v="316" actId="700"/>
          <ac:spMkLst>
            <pc:docMk/>
            <pc:sldMk cId="785664095" sldId="439"/>
            <ac:spMk id="2" creationId="{7578375D-25E1-15A9-B7F5-A7D7ACAE34F3}"/>
          </ac:spMkLst>
        </pc:spChg>
        <pc:spChg chg="mod ord">
          <ac:chgData name="Häyry Marjo Lapin hyvinvointialue" userId="d27b276a-e359-4652-8298-3c59a3175941" providerId="ADAL" clId="{FD30BFF7-F3EE-4B5F-8A40-1C1815C6F8FD}" dt="2025-08-21T06:57:44.269" v="317" actId="14100"/>
          <ac:spMkLst>
            <pc:docMk/>
            <pc:sldMk cId="785664095" sldId="439"/>
            <ac:spMk id="3" creationId="{3356511B-CA42-102C-BFCB-FBE03FF60BBB}"/>
          </ac:spMkLst>
        </pc:spChg>
        <pc:spChg chg="add mod">
          <ac:chgData name="Häyry Marjo Lapin hyvinvointialue" userId="d27b276a-e359-4652-8298-3c59a3175941" providerId="ADAL" clId="{FD30BFF7-F3EE-4B5F-8A40-1C1815C6F8FD}" dt="2025-08-21T06:57:48.602" v="319" actId="1076"/>
          <ac:spMkLst>
            <pc:docMk/>
            <pc:sldMk cId="785664095" sldId="439"/>
            <ac:spMk id="5" creationId="{DF56ADB9-C6FC-CCB3-B3A1-EBCF52F5B870}"/>
          </ac:spMkLst>
        </pc:spChg>
      </pc:sldChg>
      <pc:sldChg chg="addSp delSp modSp mod modClrScheme chgLayout">
        <pc:chgData name="Häyry Marjo Lapin hyvinvointialue" userId="d27b276a-e359-4652-8298-3c59a3175941" providerId="ADAL" clId="{FD30BFF7-F3EE-4B5F-8A40-1C1815C6F8FD}" dt="2025-08-21T07:00:29.566" v="359" actId="1076"/>
        <pc:sldMkLst>
          <pc:docMk/>
          <pc:sldMk cId="3159253602" sldId="441"/>
        </pc:sldMkLst>
        <pc:spChg chg="add del mod ord">
          <ac:chgData name="Häyry Marjo Lapin hyvinvointialue" userId="d27b276a-e359-4652-8298-3c59a3175941" providerId="ADAL" clId="{FD30BFF7-F3EE-4B5F-8A40-1C1815C6F8FD}" dt="2025-08-21T07:00:22.586" v="357" actId="478"/>
          <ac:spMkLst>
            <pc:docMk/>
            <pc:sldMk cId="3159253602" sldId="441"/>
            <ac:spMk id="2" creationId="{3580E10F-63A6-6570-9C12-9BE6146F45A5}"/>
          </ac:spMkLst>
        </pc:spChg>
        <pc:spChg chg="mod ord">
          <ac:chgData name="Häyry Marjo Lapin hyvinvointialue" userId="d27b276a-e359-4652-8298-3c59a3175941" providerId="ADAL" clId="{FD30BFF7-F3EE-4B5F-8A40-1C1815C6F8FD}" dt="2025-08-21T07:00:29.566" v="359" actId="1076"/>
          <ac:spMkLst>
            <pc:docMk/>
            <pc:sldMk cId="3159253602" sldId="441"/>
            <ac:spMk id="10" creationId="{630DFCDE-47CF-C469-90A2-B043DE40D23D}"/>
          </ac:spMkLst>
        </pc:spChg>
        <pc:picChg chg="mod">
          <ac:chgData name="Häyry Marjo Lapin hyvinvointialue" userId="d27b276a-e359-4652-8298-3c59a3175941" providerId="ADAL" clId="{FD30BFF7-F3EE-4B5F-8A40-1C1815C6F8FD}" dt="2025-08-21T07:00:26.157" v="358" actId="1076"/>
          <ac:picMkLst>
            <pc:docMk/>
            <pc:sldMk cId="3159253602" sldId="441"/>
            <ac:picMk id="5" creationId="{E6588B9E-D9A4-F0B0-D3AE-7E6073F1CD51}"/>
          </ac:picMkLst>
        </pc:picChg>
      </pc:sldChg>
      <pc:sldChg chg="addSp delSp modSp del mod modClrScheme chgLayout">
        <pc:chgData name="Häyry Marjo Lapin hyvinvointialue" userId="d27b276a-e359-4652-8298-3c59a3175941" providerId="ADAL" clId="{FD30BFF7-F3EE-4B5F-8A40-1C1815C6F8FD}" dt="2025-08-21T07:02:09.358" v="375" actId="47"/>
        <pc:sldMkLst>
          <pc:docMk/>
          <pc:sldMk cId="226362984" sldId="442"/>
        </pc:sldMkLst>
        <pc:spChg chg="mod ord">
          <ac:chgData name="Häyry Marjo Lapin hyvinvointialue" userId="d27b276a-e359-4652-8298-3c59a3175941" providerId="ADAL" clId="{FD30BFF7-F3EE-4B5F-8A40-1C1815C6F8FD}" dt="2025-08-21T07:00:50.208" v="364" actId="700"/>
          <ac:spMkLst>
            <pc:docMk/>
            <pc:sldMk cId="226362984" sldId="442"/>
            <ac:spMk id="2" creationId="{7578375D-25E1-15A9-B7F5-A7D7ACAE34F3}"/>
          </ac:spMkLst>
        </pc:spChg>
        <pc:spChg chg="add del mod ord">
          <ac:chgData name="Häyry Marjo Lapin hyvinvointialue" userId="d27b276a-e359-4652-8298-3c59a3175941" providerId="ADAL" clId="{FD30BFF7-F3EE-4B5F-8A40-1C1815C6F8FD}" dt="2025-08-21T07:00:50.208" v="364" actId="700"/>
          <ac:spMkLst>
            <pc:docMk/>
            <pc:sldMk cId="226362984" sldId="442"/>
            <ac:spMk id="3" creationId="{300E4032-B0DB-2E57-1AF1-FDC315652E21}"/>
          </ac:spMkLst>
        </pc:spChg>
        <pc:spChg chg="mod">
          <ac:chgData name="Häyry Marjo Lapin hyvinvointialue" userId="d27b276a-e359-4652-8298-3c59a3175941" providerId="ADAL" clId="{FD30BFF7-F3EE-4B5F-8A40-1C1815C6F8FD}" dt="2025-08-21T07:01:14.314" v="368" actId="17032"/>
          <ac:spMkLst>
            <pc:docMk/>
            <pc:sldMk cId="226362984" sldId="442"/>
            <ac:spMk id="4" creationId="{A2F336F2-B952-DC09-601B-E62D6CCC2D42}"/>
          </ac:spMkLst>
        </pc:spChg>
      </pc:sldChg>
      <pc:sldChg chg="modSp mod modClrScheme chgLayout">
        <pc:chgData name="Häyry Marjo Lapin hyvinvointialue" userId="d27b276a-e359-4652-8298-3c59a3175941" providerId="ADAL" clId="{FD30BFF7-F3EE-4B5F-8A40-1C1815C6F8FD}" dt="2025-08-21T06:58:27.274" v="332" actId="27636"/>
        <pc:sldMkLst>
          <pc:docMk/>
          <pc:sldMk cId="1080749840" sldId="445"/>
        </pc:sldMkLst>
        <pc:spChg chg="mod ord">
          <ac:chgData name="Häyry Marjo Lapin hyvinvointialue" userId="d27b276a-e359-4652-8298-3c59a3175941" providerId="ADAL" clId="{FD30BFF7-F3EE-4B5F-8A40-1C1815C6F8FD}" dt="2025-08-21T06:58:27.256" v="331" actId="700"/>
          <ac:spMkLst>
            <pc:docMk/>
            <pc:sldMk cId="1080749840" sldId="445"/>
            <ac:spMk id="2" creationId="{7578375D-25E1-15A9-B7F5-A7D7ACAE34F3}"/>
          </ac:spMkLst>
        </pc:spChg>
        <pc:spChg chg="mod ord">
          <ac:chgData name="Häyry Marjo Lapin hyvinvointialue" userId="d27b276a-e359-4652-8298-3c59a3175941" providerId="ADAL" clId="{FD30BFF7-F3EE-4B5F-8A40-1C1815C6F8FD}" dt="2025-08-21T06:58:27.274" v="332"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FD30BFF7-F3EE-4B5F-8A40-1C1815C6F8FD}" dt="2025-08-21T06:58:08.016" v="327" actId="27636"/>
        <pc:sldMkLst>
          <pc:docMk/>
          <pc:sldMk cId="3180528768" sldId="446"/>
        </pc:sldMkLst>
        <pc:spChg chg="mod ord">
          <ac:chgData name="Häyry Marjo Lapin hyvinvointialue" userId="d27b276a-e359-4652-8298-3c59a3175941" providerId="ADAL" clId="{FD30BFF7-F3EE-4B5F-8A40-1C1815C6F8FD}" dt="2025-08-21T06:58:01.320" v="322" actId="700"/>
          <ac:spMkLst>
            <pc:docMk/>
            <pc:sldMk cId="3180528768" sldId="446"/>
            <ac:spMk id="2" creationId="{7578375D-25E1-15A9-B7F5-A7D7ACAE34F3}"/>
          </ac:spMkLst>
        </pc:spChg>
        <pc:spChg chg="mod ord">
          <ac:chgData name="Häyry Marjo Lapin hyvinvointialue" userId="d27b276a-e359-4652-8298-3c59a3175941" providerId="ADAL" clId="{FD30BFF7-F3EE-4B5F-8A40-1C1815C6F8FD}" dt="2025-08-21T06:58:08.016" v="327" actId="27636"/>
          <ac:spMkLst>
            <pc:docMk/>
            <pc:sldMk cId="3180528768" sldId="446"/>
            <ac:spMk id="3" creationId="{3356511B-CA42-102C-BFCB-FBE03FF60BBB}"/>
          </ac:spMkLst>
        </pc:spChg>
        <pc:spChg chg="add mod">
          <ac:chgData name="Häyry Marjo Lapin hyvinvointialue" userId="d27b276a-e359-4652-8298-3c59a3175941" providerId="ADAL" clId="{FD30BFF7-F3EE-4B5F-8A40-1C1815C6F8FD}" dt="2025-08-21T06:57:57.309" v="321" actId="1076"/>
          <ac:spMkLst>
            <pc:docMk/>
            <pc:sldMk cId="3180528768" sldId="446"/>
            <ac:spMk id="4" creationId="{A87F4A0E-CCB5-56BF-5390-74585EFD86FA}"/>
          </ac:spMkLst>
        </pc:spChg>
      </pc:sldChg>
      <pc:sldChg chg="modSp mod modClrScheme chgLayout">
        <pc:chgData name="Häyry Marjo Lapin hyvinvointialue" userId="d27b276a-e359-4652-8298-3c59a3175941" providerId="ADAL" clId="{FD30BFF7-F3EE-4B5F-8A40-1C1815C6F8FD}" dt="2025-08-21T06:55:08.449" v="295" actId="700"/>
        <pc:sldMkLst>
          <pc:docMk/>
          <pc:sldMk cId="1765296084" sldId="455"/>
        </pc:sldMkLst>
        <pc:spChg chg="mod ord">
          <ac:chgData name="Häyry Marjo Lapin hyvinvointialue" userId="d27b276a-e359-4652-8298-3c59a3175941" providerId="ADAL" clId="{FD30BFF7-F3EE-4B5F-8A40-1C1815C6F8FD}" dt="2025-08-21T06:55:08.449" v="295" actId="700"/>
          <ac:spMkLst>
            <pc:docMk/>
            <pc:sldMk cId="1765296084" sldId="455"/>
            <ac:spMk id="3" creationId="{BF91153A-CCF9-8D17-4AA5-76DC244701B8}"/>
          </ac:spMkLst>
        </pc:spChg>
        <pc:spChg chg="mod ord">
          <ac:chgData name="Häyry Marjo Lapin hyvinvointialue" userId="d27b276a-e359-4652-8298-3c59a3175941" providerId="ADAL" clId="{FD30BFF7-F3EE-4B5F-8A40-1C1815C6F8FD}" dt="2025-08-21T06:55:08.449" v="295" actId="700"/>
          <ac:spMkLst>
            <pc:docMk/>
            <pc:sldMk cId="1765296084" sldId="455"/>
            <ac:spMk id="6" creationId="{3BA1529E-7605-CE50-8808-D315BBB29C97}"/>
          </ac:spMkLst>
        </pc:spChg>
        <pc:spChg chg="mod ord">
          <ac:chgData name="Häyry Marjo Lapin hyvinvointialue" userId="d27b276a-e359-4652-8298-3c59a3175941" providerId="ADAL" clId="{FD30BFF7-F3EE-4B5F-8A40-1C1815C6F8FD}" dt="2025-08-21T06:55:08.449" v="295" actId="700"/>
          <ac:spMkLst>
            <pc:docMk/>
            <pc:sldMk cId="1765296084" sldId="455"/>
            <ac:spMk id="7" creationId="{3356511B-CA42-102C-BFCB-FBE03FF60BBB}"/>
          </ac:spMkLst>
        </pc:spChg>
      </pc:sldChg>
      <pc:sldChg chg="modSp mod modClrScheme chgLayout">
        <pc:chgData name="Häyry Marjo Lapin hyvinvointialue" userId="d27b276a-e359-4652-8298-3c59a3175941" providerId="ADAL" clId="{FD30BFF7-F3EE-4B5F-8A40-1C1815C6F8FD}" dt="2025-08-21T07:02:14.518" v="376" actId="700"/>
        <pc:sldMkLst>
          <pc:docMk/>
          <pc:sldMk cId="1977326858" sldId="456"/>
        </pc:sldMkLst>
        <pc:spChg chg="mod ord">
          <ac:chgData name="Häyry Marjo Lapin hyvinvointialue" userId="d27b276a-e359-4652-8298-3c59a3175941" providerId="ADAL" clId="{FD30BFF7-F3EE-4B5F-8A40-1C1815C6F8FD}" dt="2025-08-21T07:02:14.518" v="376" actId="700"/>
          <ac:spMkLst>
            <pc:docMk/>
            <pc:sldMk cId="1977326858" sldId="456"/>
            <ac:spMk id="2" creationId="{7578375D-25E1-15A9-B7F5-A7D7ACAE34F3}"/>
          </ac:spMkLst>
        </pc:spChg>
      </pc:sldChg>
      <pc:sldChg chg="del">
        <pc:chgData name="Häyry Marjo Lapin hyvinvointialue" userId="d27b276a-e359-4652-8298-3c59a3175941" providerId="ADAL" clId="{FD30BFF7-F3EE-4B5F-8A40-1C1815C6F8FD}" dt="2025-08-21T06:42:16.798" v="171" actId="47"/>
        <pc:sldMkLst>
          <pc:docMk/>
          <pc:sldMk cId="2453830900" sldId="457"/>
        </pc:sldMkLst>
      </pc:sldChg>
      <pc:sldChg chg="addSp delSp modSp mod modClrScheme chgLayout">
        <pc:chgData name="Häyry Marjo Lapin hyvinvointialue" userId="d27b276a-e359-4652-8298-3c59a3175941" providerId="ADAL" clId="{FD30BFF7-F3EE-4B5F-8A40-1C1815C6F8FD}" dt="2025-08-21T07:00:52.755" v="366" actId="478"/>
        <pc:sldMkLst>
          <pc:docMk/>
          <pc:sldMk cId="483879663" sldId="465"/>
        </pc:sldMkLst>
        <pc:spChg chg="add del mod ord">
          <ac:chgData name="Häyry Marjo Lapin hyvinvointialue" userId="d27b276a-e359-4652-8298-3c59a3175941" providerId="ADAL" clId="{FD30BFF7-F3EE-4B5F-8A40-1C1815C6F8FD}" dt="2025-08-21T07:00:52.755" v="366" actId="478"/>
          <ac:spMkLst>
            <pc:docMk/>
            <pc:sldMk cId="483879663" sldId="465"/>
            <ac:spMk id="2" creationId="{3EC20457-9B60-AE57-6084-95DC15826170}"/>
          </ac:spMkLst>
        </pc:spChg>
        <pc:spChg chg="mod ord">
          <ac:chgData name="Häyry Marjo Lapin hyvinvointialue" userId="d27b276a-e359-4652-8298-3c59a3175941" providerId="ADAL" clId="{FD30BFF7-F3EE-4B5F-8A40-1C1815C6F8FD}" dt="2025-08-21T07:00:35.712" v="361" actId="27636"/>
          <ac:spMkLst>
            <pc:docMk/>
            <pc:sldMk cId="483879663" sldId="465"/>
            <ac:spMk id="10" creationId="{EF1AC978-CD9A-280C-3216-1AEE2031F746}"/>
          </ac:spMkLst>
        </pc:spChg>
      </pc:sldChg>
      <pc:sldChg chg="addSp modSp mod">
        <pc:chgData name="Häyry Marjo Lapin hyvinvointialue" userId="d27b276a-e359-4652-8298-3c59a3175941" providerId="ADAL" clId="{FD30BFF7-F3EE-4B5F-8A40-1C1815C6F8FD}" dt="2025-08-21T06:57:30.380" v="315" actId="1076"/>
        <pc:sldMkLst>
          <pc:docMk/>
          <pc:sldMk cId="3988370024" sldId="466"/>
        </pc:sldMkLst>
        <pc:spChg chg="add mod">
          <ac:chgData name="Häyry Marjo Lapin hyvinvointialue" userId="d27b276a-e359-4652-8298-3c59a3175941" providerId="ADAL" clId="{FD30BFF7-F3EE-4B5F-8A40-1C1815C6F8FD}" dt="2025-08-21T06:57:30.380" v="315" actId="1076"/>
          <ac:spMkLst>
            <pc:docMk/>
            <pc:sldMk cId="3988370024" sldId="466"/>
            <ac:spMk id="4" creationId="{BF5CACAE-5BC6-37C6-1080-D19D074C60C0}"/>
          </ac:spMkLst>
        </pc:spChg>
      </pc:sldChg>
      <pc:sldChg chg="addSp delSp modSp mod modClrScheme chgLayout">
        <pc:chgData name="Häyry Marjo Lapin hyvinvointialue" userId="d27b276a-e359-4652-8298-3c59a3175941" providerId="ADAL" clId="{FD30BFF7-F3EE-4B5F-8A40-1C1815C6F8FD}" dt="2025-08-21T06:58:19.756" v="330" actId="478"/>
        <pc:sldMkLst>
          <pc:docMk/>
          <pc:sldMk cId="958843933" sldId="467"/>
        </pc:sldMkLst>
        <pc:spChg chg="add del mod ord">
          <ac:chgData name="Häyry Marjo Lapin hyvinvointialue" userId="d27b276a-e359-4652-8298-3c59a3175941" providerId="ADAL" clId="{FD30BFF7-F3EE-4B5F-8A40-1C1815C6F8FD}" dt="2025-08-21T06:58:19.756" v="330" actId="478"/>
          <ac:spMkLst>
            <pc:docMk/>
            <pc:sldMk cId="958843933" sldId="467"/>
            <ac:spMk id="2" creationId="{D0A228B3-B17F-2363-363C-DA411DCE0280}"/>
          </ac:spMkLst>
        </pc:spChg>
        <pc:spChg chg="mod ord">
          <ac:chgData name="Häyry Marjo Lapin hyvinvointialue" userId="d27b276a-e359-4652-8298-3c59a3175941" providerId="ADAL" clId="{FD30BFF7-F3EE-4B5F-8A40-1C1815C6F8FD}" dt="2025-08-21T06:58:16.844" v="329" actId="27636"/>
          <ac:spMkLst>
            <pc:docMk/>
            <pc:sldMk cId="958843933" sldId="467"/>
            <ac:spMk id="10" creationId="{2F793964-0D0D-AEA0-5AD2-1ED8EAC41F17}"/>
          </ac:spMkLst>
        </pc:spChg>
      </pc:sldChg>
      <pc:sldChg chg="modSp mod modClrScheme chgLayout">
        <pc:chgData name="Häyry Marjo Lapin hyvinvointialue" userId="d27b276a-e359-4652-8298-3c59a3175941" providerId="ADAL" clId="{FD30BFF7-F3EE-4B5F-8A40-1C1815C6F8FD}" dt="2025-08-21T06:58:36.274" v="333" actId="700"/>
        <pc:sldMkLst>
          <pc:docMk/>
          <pc:sldMk cId="3353551878" sldId="469"/>
        </pc:sldMkLst>
        <pc:spChg chg="mod ord">
          <ac:chgData name="Häyry Marjo Lapin hyvinvointialue" userId="d27b276a-e359-4652-8298-3c59a3175941" providerId="ADAL" clId="{FD30BFF7-F3EE-4B5F-8A40-1C1815C6F8FD}" dt="2025-08-21T06:58:36.274" v="333" actId="700"/>
          <ac:spMkLst>
            <pc:docMk/>
            <pc:sldMk cId="3353551878" sldId="469"/>
            <ac:spMk id="2" creationId="{02560709-40FC-5D6B-54D6-7C07B3D1BF9B}"/>
          </ac:spMkLst>
        </pc:spChg>
        <pc:spChg chg="mod ord">
          <ac:chgData name="Häyry Marjo Lapin hyvinvointialue" userId="d27b276a-e359-4652-8298-3c59a3175941" providerId="ADAL" clId="{FD30BFF7-F3EE-4B5F-8A40-1C1815C6F8FD}" dt="2025-08-21T06:58:36.274" v="333" actId="700"/>
          <ac:spMkLst>
            <pc:docMk/>
            <pc:sldMk cId="3353551878" sldId="469"/>
            <ac:spMk id="3" creationId="{40054FCB-C14A-B405-E299-999A58A5CA24}"/>
          </ac:spMkLst>
        </pc:spChg>
      </pc:sldChg>
      <pc:sldChg chg="modSp mod modClrScheme chgLayout">
        <pc:chgData name="Häyry Marjo Lapin hyvinvointialue" userId="d27b276a-e359-4652-8298-3c59a3175941" providerId="ADAL" clId="{FD30BFF7-F3EE-4B5F-8A40-1C1815C6F8FD}" dt="2025-08-21T06:50:18.799" v="254" actId="14100"/>
        <pc:sldMkLst>
          <pc:docMk/>
          <pc:sldMk cId="1535453523" sldId="471"/>
        </pc:sldMkLst>
        <pc:spChg chg="mod ord">
          <ac:chgData name="Häyry Marjo Lapin hyvinvointialue" userId="d27b276a-e359-4652-8298-3c59a3175941" providerId="ADAL" clId="{FD30BFF7-F3EE-4B5F-8A40-1C1815C6F8FD}" dt="2025-08-21T06:50:15.026" v="253" actId="700"/>
          <ac:spMkLst>
            <pc:docMk/>
            <pc:sldMk cId="1535453523" sldId="471"/>
            <ac:spMk id="2" creationId="{5430B783-18C1-BC27-4745-8D6F71C390C6}"/>
          </ac:spMkLst>
        </pc:spChg>
        <pc:spChg chg="mod ord">
          <ac:chgData name="Häyry Marjo Lapin hyvinvointialue" userId="d27b276a-e359-4652-8298-3c59a3175941" providerId="ADAL" clId="{FD30BFF7-F3EE-4B5F-8A40-1C1815C6F8FD}" dt="2025-08-21T06:50:18.799" v="254" actId="14100"/>
          <ac:spMkLst>
            <pc:docMk/>
            <pc:sldMk cId="1535453523" sldId="471"/>
            <ac:spMk id="3" creationId="{2F4E1586-2321-C043-F9CC-FF2DB2A4C5DE}"/>
          </ac:spMkLst>
        </pc:spChg>
      </pc:sldChg>
      <pc:sldChg chg="modSp mod modClrScheme chgLayout">
        <pc:chgData name="Häyry Marjo Lapin hyvinvointialue" userId="d27b276a-e359-4652-8298-3c59a3175941" providerId="ADAL" clId="{FD30BFF7-F3EE-4B5F-8A40-1C1815C6F8FD}" dt="2025-08-21T06:50:10.344" v="252" actId="14100"/>
        <pc:sldMkLst>
          <pc:docMk/>
          <pc:sldMk cId="4211850276" sldId="472"/>
        </pc:sldMkLst>
        <pc:spChg chg="mod ord">
          <ac:chgData name="Häyry Marjo Lapin hyvinvointialue" userId="d27b276a-e359-4652-8298-3c59a3175941" providerId="ADAL" clId="{FD30BFF7-F3EE-4B5F-8A40-1C1815C6F8FD}" dt="2025-08-21T06:50:05.111" v="251" actId="700"/>
          <ac:spMkLst>
            <pc:docMk/>
            <pc:sldMk cId="4211850276" sldId="472"/>
            <ac:spMk id="2" creationId="{C7E9E5E5-94C5-85B9-73AF-18EF7FB71E29}"/>
          </ac:spMkLst>
        </pc:spChg>
        <pc:spChg chg="mod ord">
          <ac:chgData name="Häyry Marjo Lapin hyvinvointialue" userId="d27b276a-e359-4652-8298-3c59a3175941" providerId="ADAL" clId="{FD30BFF7-F3EE-4B5F-8A40-1C1815C6F8FD}" dt="2025-08-21T06:50:10.344" v="252" actId="14100"/>
          <ac:spMkLst>
            <pc:docMk/>
            <pc:sldMk cId="4211850276" sldId="472"/>
            <ac:spMk id="3" creationId="{8F1F11CA-EC6B-4FB0-1E61-EA667F29DC6B}"/>
          </ac:spMkLst>
        </pc:spChg>
      </pc:sldChg>
      <pc:sldChg chg="modSp del mod">
        <pc:chgData name="Häyry Marjo Lapin hyvinvointialue" userId="d27b276a-e359-4652-8298-3c59a3175941" providerId="ADAL" clId="{FD30BFF7-F3EE-4B5F-8A40-1C1815C6F8FD}" dt="2025-08-21T06:47:52.497" v="234" actId="47"/>
        <pc:sldMkLst>
          <pc:docMk/>
          <pc:sldMk cId="785365360" sldId="483"/>
        </pc:sldMkLst>
        <pc:spChg chg="mod">
          <ac:chgData name="Häyry Marjo Lapin hyvinvointialue" userId="d27b276a-e359-4652-8298-3c59a3175941" providerId="ADAL" clId="{FD30BFF7-F3EE-4B5F-8A40-1C1815C6F8FD}" dt="2025-08-21T06:46:56.967" v="232" actId="20577"/>
          <ac:spMkLst>
            <pc:docMk/>
            <pc:sldMk cId="785365360" sldId="483"/>
            <ac:spMk id="5" creationId="{27C11B07-00DA-22F1-B783-B1F0ADC9EBB3}"/>
          </ac:spMkLst>
        </pc:spChg>
      </pc:sldChg>
      <pc:sldChg chg="addSp modSp mod">
        <pc:chgData name="Häyry Marjo Lapin hyvinvointialue" userId="d27b276a-e359-4652-8298-3c59a3175941" providerId="ADAL" clId="{FD30BFF7-F3EE-4B5F-8A40-1C1815C6F8FD}" dt="2025-08-21T06:54:06.136" v="284" actId="1076"/>
        <pc:sldMkLst>
          <pc:docMk/>
          <pc:sldMk cId="3293112006" sldId="484"/>
        </pc:sldMkLst>
        <pc:spChg chg="add mod">
          <ac:chgData name="Häyry Marjo Lapin hyvinvointialue" userId="d27b276a-e359-4652-8298-3c59a3175941" providerId="ADAL" clId="{FD30BFF7-F3EE-4B5F-8A40-1C1815C6F8FD}" dt="2025-08-21T06:54:06.136" v="284" actId="1076"/>
          <ac:spMkLst>
            <pc:docMk/>
            <pc:sldMk cId="3293112006" sldId="484"/>
            <ac:spMk id="5" creationId="{3D10EB2F-7780-CB65-0F89-34DFC5F36A24}"/>
          </ac:spMkLst>
        </pc:spChg>
      </pc:sldChg>
      <pc:sldChg chg="addSp modSp mod modClrScheme chgLayout">
        <pc:chgData name="Häyry Marjo Lapin hyvinvointialue" userId="d27b276a-e359-4652-8298-3c59a3175941" providerId="ADAL" clId="{FD30BFF7-F3EE-4B5F-8A40-1C1815C6F8FD}" dt="2025-08-21T06:54:22.332" v="289" actId="1076"/>
        <pc:sldMkLst>
          <pc:docMk/>
          <pc:sldMk cId="600894140" sldId="485"/>
        </pc:sldMkLst>
        <pc:spChg chg="mod ord">
          <ac:chgData name="Häyry Marjo Lapin hyvinvointialue" userId="d27b276a-e359-4652-8298-3c59a3175941" providerId="ADAL" clId="{FD30BFF7-F3EE-4B5F-8A40-1C1815C6F8FD}" dt="2025-08-21T06:54:16.739" v="288" actId="27636"/>
          <ac:spMkLst>
            <pc:docMk/>
            <pc:sldMk cId="600894140" sldId="485"/>
            <ac:spMk id="2" creationId="{AF5582B1-7694-7D6B-399D-6803B90992F8}"/>
          </ac:spMkLst>
        </pc:spChg>
        <pc:spChg chg="mod ord">
          <ac:chgData name="Häyry Marjo Lapin hyvinvointialue" userId="d27b276a-e359-4652-8298-3c59a3175941" providerId="ADAL" clId="{FD30BFF7-F3EE-4B5F-8A40-1C1815C6F8FD}" dt="2025-08-21T06:54:16.724" v="287" actId="700"/>
          <ac:spMkLst>
            <pc:docMk/>
            <pc:sldMk cId="600894140" sldId="485"/>
            <ac:spMk id="3" creationId="{C5886776-D16B-1E5F-56E4-E7CC65109EA5}"/>
          </ac:spMkLst>
        </pc:spChg>
        <pc:spChg chg="add mod">
          <ac:chgData name="Häyry Marjo Lapin hyvinvointialue" userId="d27b276a-e359-4652-8298-3c59a3175941" providerId="ADAL" clId="{FD30BFF7-F3EE-4B5F-8A40-1C1815C6F8FD}" dt="2025-08-21T06:54:22.332" v="289" actId="1076"/>
          <ac:spMkLst>
            <pc:docMk/>
            <pc:sldMk cId="600894140" sldId="485"/>
            <ac:spMk id="4" creationId="{6A87BE82-1686-FFF5-7C95-FFE7C8DA17D6}"/>
          </ac:spMkLst>
        </pc:spChg>
      </pc:sldChg>
      <pc:sldChg chg="addSp modSp mod">
        <pc:chgData name="Häyry Marjo Lapin hyvinvointialue" userId="d27b276a-e359-4652-8298-3c59a3175941" providerId="ADAL" clId="{FD30BFF7-F3EE-4B5F-8A40-1C1815C6F8FD}" dt="2025-08-21T06:54:31.045" v="291" actId="1076"/>
        <pc:sldMkLst>
          <pc:docMk/>
          <pc:sldMk cId="720053923" sldId="486"/>
        </pc:sldMkLst>
        <pc:spChg chg="add mod">
          <ac:chgData name="Häyry Marjo Lapin hyvinvointialue" userId="d27b276a-e359-4652-8298-3c59a3175941" providerId="ADAL" clId="{FD30BFF7-F3EE-4B5F-8A40-1C1815C6F8FD}" dt="2025-08-21T06:54:31.045" v="291" actId="1076"/>
          <ac:spMkLst>
            <pc:docMk/>
            <pc:sldMk cId="720053923" sldId="486"/>
            <ac:spMk id="5" creationId="{BCEC1447-C9B7-C4EA-9CDA-0CFA298E66EE}"/>
          </ac:spMkLst>
        </pc:spChg>
      </pc:sldChg>
      <pc:sldChg chg="addSp delSp modSp new mod">
        <pc:chgData name="Häyry Marjo Lapin hyvinvointialue" userId="d27b276a-e359-4652-8298-3c59a3175941" providerId="ADAL" clId="{FD30BFF7-F3EE-4B5F-8A40-1C1815C6F8FD}" dt="2025-08-21T06:27:15.448" v="19" actId="478"/>
        <pc:sldMkLst>
          <pc:docMk/>
          <pc:sldMk cId="2999570486" sldId="488"/>
        </pc:sldMkLst>
        <pc:spChg chg="mod">
          <ac:chgData name="Häyry Marjo Lapin hyvinvointialue" userId="d27b276a-e359-4652-8298-3c59a3175941" providerId="ADAL" clId="{FD30BFF7-F3EE-4B5F-8A40-1C1815C6F8FD}" dt="2025-08-21T06:27:01.781" v="17"/>
          <ac:spMkLst>
            <pc:docMk/>
            <pc:sldMk cId="2999570486" sldId="488"/>
            <ac:spMk id="2" creationId="{B2A99953-FC35-5107-E3FF-69C0FDDD8F77}"/>
          </ac:spMkLst>
        </pc:spChg>
        <pc:spChg chg="del mod">
          <ac:chgData name="Häyry Marjo Lapin hyvinvointialue" userId="d27b276a-e359-4652-8298-3c59a3175941" providerId="ADAL" clId="{FD30BFF7-F3EE-4B5F-8A40-1C1815C6F8FD}" dt="2025-08-21T06:27:15.448" v="19" actId="478"/>
          <ac:spMkLst>
            <pc:docMk/>
            <pc:sldMk cId="2999570486" sldId="488"/>
            <ac:spMk id="3" creationId="{6A1602FF-C46B-71CA-8E68-40E2AFE5570B}"/>
          </ac:spMkLst>
        </pc:spChg>
        <pc:spChg chg="add mod">
          <ac:chgData name="Häyry Marjo Lapin hyvinvointialue" userId="d27b276a-e359-4652-8298-3c59a3175941" providerId="ADAL" clId="{FD30BFF7-F3EE-4B5F-8A40-1C1815C6F8FD}" dt="2025-08-21T06:26:44.786" v="13"/>
          <ac:spMkLst>
            <pc:docMk/>
            <pc:sldMk cId="2999570486" sldId="488"/>
            <ac:spMk id="4" creationId="{0C03EBE0-4637-8679-F342-717B0B2F25AC}"/>
          </ac:spMkLst>
        </pc:spChg>
        <pc:spChg chg="add mod">
          <ac:chgData name="Häyry Marjo Lapin hyvinvointialue" userId="d27b276a-e359-4652-8298-3c59a3175941" providerId="ADAL" clId="{FD30BFF7-F3EE-4B5F-8A40-1C1815C6F8FD}" dt="2025-08-21T06:26:44.786" v="13"/>
          <ac:spMkLst>
            <pc:docMk/>
            <pc:sldMk cId="2999570486" sldId="488"/>
            <ac:spMk id="5" creationId="{DF1BC906-4813-A804-CD78-E8CA5E736845}"/>
          </ac:spMkLst>
        </pc:spChg>
        <pc:spChg chg="add mod">
          <ac:chgData name="Häyry Marjo Lapin hyvinvointialue" userId="d27b276a-e359-4652-8298-3c59a3175941" providerId="ADAL" clId="{FD30BFF7-F3EE-4B5F-8A40-1C1815C6F8FD}" dt="2025-08-21T06:26:44.786" v="13"/>
          <ac:spMkLst>
            <pc:docMk/>
            <pc:sldMk cId="2999570486" sldId="488"/>
            <ac:spMk id="6" creationId="{70BBE31C-77BA-F888-E9BA-F18FC72BB743}"/>
          </ac:spMkLst>
        </pc:spChg>
        <pc:spChg chg="add mod">
          <ac:chgData name="Häyry Marjo Lapin hyvinvointialue" userId="d27b276a-e359-4652-8298-3c59a3175941" providerId="ADAL" clId="{FD30BFF7-F3EE-4B5F-8A40-1C1815C6F8FD}" dt="2025-08-21T06:26:53.453" v="15" actId="1076"/>
          <ac:spMkLst>
            <pc:docMk/>
            <pc:sldMk cId="2999570486" sldId="488"/>
            <ac:spMk id="7" creationId="{EEFA74D8-027E-0342-DFB7-42D3D312EF34}"/>
          </ac:spMkLst>
        </pc:spChg>
      </pc:sldChg>
      <pc:sldChg chg="addSp delSp modSp new mod">
        <pc:chgData name="Häyry Marjo Lapin hyvinvointialue" userId="d27b276a-e359-4652-8298-3c59a3175941" providerId="ADAL" clId="{FD30BFF7-F3EE-4B5F-8A40-1C1815C6F8FD}" dt="2025-08-21T06:28:14.433" v="25"/>
        <pc:sldMkLst>
          <pc:docMk/>
          <pc:sldMk cId="3565551902" sldId="489"/>
        </pc:sldMkLst>
        <pc:spChg chg="mod">
          <ac:chgData name="Häyry Marjo Lapin hyvinvointialue" userId="d27b276a-e359-4652-8298-3c59a3175941" providerId="ADAL" clId="{FD30BFF7-F3EE-4B5F-8A40-1C1815C6F8FD}" dt="2025-08-21T06:28:14.433" v="25"/>
          <ac:spMkLst>
            <pc:docMk/>
            <pc:sldMk cId="3565551902" sldId="489"/>
            <ac:spMk id="2" creationId="{21A4A48F-0221-41BB-6C42-79DCF75EA055}"/>
          </ac:spMkLst>
        </pc:spChg>
        <pc:spChg chg="del">
          <ac:chgData name="Häyry Marjo Lapin hyvinvointialue" userId="d27b276a-e359-4652-8298-3c59a3175941" providerId="ADAL" clId="{FD30BFF7-F3EE-4B5F-8A40-1C1815C6F8FD}" dt="2025-08-21T06:28:00.818" v="22" actId="478"/>
          <ac:spMkLst>
            <pc:docMk/>
            <pc:sldMk cId="3565551902" sldId="489"/>
            <ac:spMk id="3" creationId="{08A4973E-F21B-6342-26E1-0FA8EE47AFD2}"/>
          </ac:spMkLst>
        </pc:spChg>
        <pc:spChg chg="add mod">
          <ac:chgData name="Häyry Marjo Lapin hyvinvointialue" userId="d27b276a-e359-4652-8298-3c59a3175941" providerId="ADAL" clId="{FD30BFF7-F3EE-4B5F-8A40-1C1815C6F8FD}" dt="2025-08-21T06:28:01.708" v="23"/>
          <ac:spMkLst>
            <pc:docMk/>
            <pc:sldMk cId="3565551902" sldId="489"/>
            <ac:spMk id="6" creationId="{C6CA19DE-ECC7-CB96-76D4-DA68768070E9}"/>
          </ac:spMkLst>
        </pc:spChg>
        <pc:spChg chg="add mod">
          <ac:chgData name="Häyry Marjo Lapin hyvinvointialue" userId="d27b276a-e359-4652-8298-3c59a3175941" providerId="ADAL" clId="{FD30BFF7-F3EE-4B5F-8A40-1C1815C6F8FD}" dt="2025-08-21T06:28:01.708" v="23"/>
          <ac:spMkLst>
            <pc:docMk/>
            <pc:sldMk cId="3565551902" sldId="489"/>
            <ac:spMk id="7" creationId="{C87E6FF6-324E-9D23-D39D-CB678207D2EC}"/>
          </ac:spMkLst>
        </pc:spChg>
        <pc:spChg chg="add mod">
          <ac:chgData name="Häyry Marjo Lapin hyvinvointialue" userId="d27b276a-e359-4652-8298-3c59a3175941" providerId="ADAL" clId="{FD30BFF7-F3EE-4B5F-8A40-1C1815C6F8FD}" dt="2025-08-21T06:28:01.708" v="23"/>
          <ac:spMkLst>
            <pc:docMk/>
            <pc:sldMk cId="3565551902" sldId="489"/>
            <ac:spMk id="8" creationId="{EFA2D730-EAB3-8DE9-0CED-2350079DFAAA}"/>
          </ac:spMkLst>
        </pc:spChg>
        <pc:spChg chg="add mod">
          <ac:chgData name="Häyry Marjo Lapin hyvinvointialue" userId="d27b276a-e359-4652-8298-3c59a3175941" providerId="ADAL" clId="{FD30BFF7-F3EE-4B5F-8A40-1C1815C6F8FD}" dt="2025-08-21T06:28:01.708" v="23"/>
          <ac:spMkLst>
            <pc:docMk/>
            <pc:sldMk cId="3565551902" sldId="489"/>
            <ac:spMk id="9" creationId="{B671D112-DDC6-B7E3-F2A6-80A97AC61980}"/>
          </ac:spMkLst>
        </pc:spChg>
        <pc:spChg chg="add mod">
          <ac:chgData name="Häyry Marjo Lapin hyvinvointialue" userId="d27b276a-e359-4652-8298-3c59a3175941" providerId="ADAL" clId="{FD30BFF7-F3EE-4B5F-8A40-1C1815C6F8FD}" dt="2025-08-21T06:28:01.708" v="23"/>
          <ac:spMkLst>
            <pc:docMk/>
            <pc:sldMk cId="3565551902" sldId="489"/>
            <ac:spMk id="10" creationId="{82A0BE4D-98E5-4EB0-EC01-FA2391CBDF36}"/>
          </ac:spMkLst>
        </pc:spChg>
        <pc:spChg chg="add mod">
          <ac:chgData name="Häyry Marjo Lapin hyvinvointialue" userId="d27b276a-e359-4652-8298-3c59a3175941" providerId="ADAL" clId="{FD30BFF7-F3EE-4B5F-8A40-1C1815C6F8FD}" dt="2025-08-21T06:28:01.708" v="23"/>
          <ac:spMkLst>
            <pc:docMk/>
            <pc:sldMk cId="3565551902" sldId="489"/>
            <ac:spMk id="13" creationId="{A7F8A2DA-F2AA-04EE-12FE-6ECDAC670BFF}"/>
          </ac:spMkLst>
        </pc:spChg>
        <pc:spChg chg="add mod">
          <ac:chgData name="Häyry Marjo Lapin hyvinvointialue" userId="d27b276a-e359-4652-8298-3c59a3175941" providerId="ADAL" clId="{FD30BFF7-F3EE-4B5F-8A40-1C1815C6F8FD}" dt="2025-08-21T06:28:01.708" v="23"/>
          <ac:spMkLst>
            <pc:docMk/>
            <pc:sldMk cId="3565551902" sldId="489"/>
            <ac:spMk id="16" creationId="{B0CB78EC-5BA4-F62E-1008-6BBA293AB58B}"/>
          </ac:spMkLst>
        </pc:spChg>
        <pc:spChg chg="add mod">
          <ac:chgData name="Häyry Marjo Lapin hyvinvointialue" userId="d27b276a-e359-4652-8298-3c59a3175941" providerId="ADAL" clId="{FD30BFF7-F3EE-4B5F-8A40-1C1815C6F8FD}" dt="2025-08-21T06:28:01.708" v="23"/>
          <ac:spMkLst>
            <pc:docMk/>
            <pc:sldMk cId="3565551902" sldId="489"/>
            <ac:spMk id="19" creationId="{662E9B39-6CB3-67F7-53BB-C799A38ED462}"/>
          </ac:spMkLst>
        </pc:spChg>
        <pc:spChg chg="add mod">
          <ac:chgData name="Häyry Marjo Lapin hyvinvointialue" userId="d27b276a-e359-4652-8298-3c59a3175941" providerId="ADAL" clId="{FD30BFF7-F3EE-4B5F-8A40-1C1815C6F8FD}" dt="2025-08-21T06:28:01.708" v="23"/>
          <ac:spMkLst>
            <pc:docMk/>
            <pc:sldMk cId="3565551902" sldId="489"/>
            <ac:spMk id="20" creationId="{49A7157C-166E-3747-077B-C22E8FE12195}"/>
          </ac:spMkLst>
        </pc:spChg>
        <pc:spChg chg="add mod">
          <ac:chgData name="Häyry Marjo Lapin hyvinvointialue" userId="d27b276a-e359-4652-8298-3c59a3175941" providerId="ADAL" clId="{FD30BFF7-F3EE-4B5F-8A40-1C1815C6F8FD}" dt="2025-08-21T06:28:01.708" v="23"/>
          <ac:spMkLst>
            <pc:docMk/>
            <pc:sldMk cId="3565551902" sldId="489"/>
            <ac:spMk id="26" creationId="{D8C3563E-F0D9-2AA0-6B38-6A9D99B5019F}"/>
          </ac:spMkLst>
        </pc:spChg>
      </pc:sldChg>
      <pc:sldChg chg="addSp delSp modSp new mod">
        <pc:chgData name="Häyry Marjo Lapin hyvinvointialue" userId="d27b276a-e359-4652-8298-3c59a3175941" providerId="ADAL" clId="{FD30BFF7-F3EE-4B5F-8A40-1C1815C6F8FD}" dt="2025-08-21T06:34:57.280" v="132"/>
        <pc:sldMkLst>
          <pc:docMk/>
          <pc:sldMk cId="4283861334" sldId="490"/>
        </pc:sldMkLst>
        <pc:spChg chg="mod">
          <ac:chgData name="Häyry Marjo Lapin hyvinvointialue" userId="d27b276a-e359-4652-8298-3c59a3175941" providerId="ADAL" clId="{FD30BFF7-F3EE-4B5F-8A40-1C1815C6F8FD}" dt="2025-08-21T06:34:57.280" v="132"/>
          <ac:spMkLst>
            <pc:docMk/>
            <pc:sldMk cId="4283861334" sldId="490"/>
            <ac:spMk id="2" creationId="{9939834F-59EB-6DAD-BE50-819BB83906DF}"/>
          </ac:spMkLst>
        </pc:spChg>
        <pc:spChg chg="del">
          <ac:chgData name="Häyry Marjo Lapin hyvinvointialue" userId="d27b276a-e359-4652-8298-3c59a3175941" providerId="ADAL" clId="{FD30BFF7-F3EE-4B5F-8A40-1C1815C6F8FD}" dt="2025-08-21T06:34:42.142" v="129" actId="478"/>
          <ac:spMkLst>
            <pc:docMk/>
            <pc:sldMk cId="4283861334" sldId="490"/>
            <ac:spMk id="3" creationId="{24A389BD-C839-9B02-5FFB-D58B399FBAA6}"/>
          </ac:spMkLst>
        </pc:spChg>
        <pc:spChg chg="add mod">
          <ac:chgData name="Häyry Marjo Lapin hyvinvointialue" userId="d27b276a-e359-4652-8298-3c59a3175941" providerId="ADAL" clId="{FD30BFF7-F3EE-4B5F-8A40-1C1815C6F8FD}" dt="2025-08-21T06:34:50.633" v="130"/>
          <ac:spMkLst>
            <pc:docMk/>
            <pc:sldMk cId="4283861334" sldId="490"/>
            <ac:spMk id="6" creationId="{F15FA503-EDC4-1D0A-D581-E26D500EF392}"/>
          </ac:spMkLst>
        </pc:spChg>
        <pc:spChg chg="add mod">
          <ac:chgData name="Häyry Marjo Lapin hyvinvointialue" userId="d27b276a-e359-4652-8298-3c59a3175941" providerId="ADAL" clId="{FD30BFF7-F3EE-4B5F-8A40-1C1815C6F8FD}" dt="2025-08-21T06:34:50.633" v="130"/>
          <ac:spMkLst>
            <pc:docMk/>
            <pc:sldMk cId="4283861334" sldId="490"/>
            <ac:spMk id="8" creationId="{6B4EB875-A648-199D-AF14-C6862C6D1F1E}"/>
          </ac:spMkLst>
        </pc:spChg>
        <pc:spChg chg="add mod">
          <ac:chgData name="Häyry Marjo Lapin hyvinvointialue" userId="d27b276a-e359-4652-8298-3c59a3175941" providerId="ADAL" clId="{FD30BFF7-F3EE-4B5F-8A40-1C1815C6F8FD}" dt="2025-08-21T06:34:50.633" v="130"/>
          <ac:spMkLst>
            <pc:docMk/>
            <pc:sldMk cId="4283861334" sldId="490"/>
            <ac:spMk id="9" creationId="{5074F124-BC2C-BEC3-B500-37281D48FCD3}"/>
          </ac:spMkLst>
        </pc:spChg>
        <pc:spChg chg="add mod">
          <ac:chgData name="Häyry Marjo Lapin hyvinvointialue" userId="d27b276a-e359-4652-8298-3c59a3175941" providerId="ADAL" clId="{FD30BFF7-F3EE-4B5F-8A40-1C1815C6F8FD}" dt="2025-08-21T06:34:50.633" v="130"/>
          <ac:spMkLst>
            <pc:docMk/>
            <pc:sldMk cId="4283861334" sldId="490"/>
            <ac:spMk id="14" creationId="{30BF374E-BB28-CB82-EC2A-3B8D0196543A}"/>
          </ac:spMkLst>
        </pc:spChg>
        <pc:spChg chg="add mod">
          <ac:chgData name="Häyry Marjo Lapin hyvinvointialue" userId="d27b276a-e359-4652-8298-3c59a3175941" providerId="ADAL" clId="{FD30BFF7-F3EE-4B5F-8A40-1C1815C6F8FD}" dt="2025-08-21T06:34:50.633" v="130"/>
          <ac:spMkLst>
            <pc:docMk/>
            <pc:sldMk cId="4283861334" sldId="490"/>
            <ac:spMk id="19" creationId="{D33D6E15-702C-C600-D181-E72B27F63C1D}"/>
          </ac:spMkLst>
        </pc:spChg>
        <pc:spChg chg="add mod">
          <ac:chgData name="Häyry Marjo Lapin hyvinvointialue" userId="d27b276a-e359-4652-8298-3c59a3175941" providerId="ADAL" clId="{FD30BFF7-F3EE-4B5F-8A40-1C1815C6F8FD}" dt="2025-08-21T06:34:50.633" v="130"/>
          <ac:spMkLst>
            <pc:docMk/>
            <pc:sldMk cId="4283861334" sldId="490"/>
            <ac:spMk id="20" creationId="{ABA0CE0F-2522-A447-F092-C3E9DF9763D5}"/>
          </ac:spMkLst>
        </pc:spChg>
        <pc:spChg chg="add mod">
          <ac:chgData name="Häyry Marjo Lapin hyvinvointialue" userId="d27b276a-e359-4652-8298-3c59a3175941" providerId="ADAL" clId="{FD30BFF7-F3EE-4B5F-8A40-1C1815C6F8FD}" dt="2025-08-21T06:34:50.633" v="130"/>
          <ac:spMkLst>
            <pc:docMk/>
            <pc:sldMk cId="4283861334" sldId="490"/>
            <ac:spMk id="26" creationId="{002649A8-2B57-194D-6334-3A305A82078F}"/>
          </ac:spMkLst>
        </pc:spChg>
        <pc:spChg chg="add mod">
          <ac:chgData name="Häyry Marjo Lapin hyvinvointialue" userId="d27b276a-e359-4652-8298-3c59a3175941" providerId="ADAL" clId="{FD30BFF7-F3EE-4B5F-8A40-1C1815C6F8FD}" dt="2025-08-21T06:34:50.633" v="130"/>
          <ac:spMkLst>
            <pc:docMk/>
            <pc:sldMk cId="4283861334" sldId="490"/>
            <ac:spMk id="28" creationId="{F599E78F-A4DF-337E-1286-138CAC38D087}"/>
          </ac:spMkLst>
        </pc:spChg>
        <pc:spChg chg="add mod">
          <ac:chgData name="Häyry Marjo Lapin hyvinvointialue" userId="d27b276a-e359-4652-8298-3c59a3175941" providerId="ADAL" clId="{FD30BFF7-F3EE-4B5F-8A40-1C1815C6F8FD}" dt="2025-08-21T06:34:50.633" v="130"/>
          <ac:spMkLst>
            <pc:docMk/>
            <pc:sldMk cId="4283861334" sldId="490"/>
            <ac:spMk id="30" creationId="{B55C8804-D587-B995-7CD6-A2C1431BF8C0}"/>
          </ac:spMkLst>
        </pc:spChg>
        <pc:spChg chg="add mod">
          <ac:chgData name="Häyry Marjo Lapin hyvinvointialue" userId="d27b276a-e359-4652-8298-3c59a3175941" providerId="ADAL" clId="{FD30BFF7-F3EE-4B5F-8A40-1C1815C6F8FD}" dt="2025-08-21T06:34:50.633" v="130"/>
          <ac:spMkLst>
            <pc:docMk/>
            <pc:sldMk cId="4283861334" sldId="490"/>
            <ac:spMk id="31" creationId="{136DA58D-415B-4520-7D39-A3F0DFFEC1C0}"/>
          </ac:spMkLst>
        </pc:spChg>
      </pc:sldChg>
      <pc:sldChg chg="addSp delSp modSp new mod">
        <pc:chgData name="Häyry Marjo Lapin hyvinvointialue" userId="d27b276a-e359-4652-8298-3c59a3175941" providerId="ADAL" clId="{FD30BFF7-F3EE-4B5F-8A40-1C1815C6F8FD}" dt="2025-08-21T06:36:55.766" v="147" actId="1076"/>
        <pc:sldMkLst>
          <pc:docMk/>
          <pc:sldMk cId="26067575" sldId="491"/>
        </pc:sldMkLst>
        <pc:spChg chg="mod">
          <ac:chgData name="Häyry Marjo Lapin hyvinvointialue" userId="d27b276a-e359-4652-8298-3c59a3175941" providerId="ADAL" clId="{FD30BFF7-F3EE-4B5F-8A40-1C1815C6F8FD}" dt="2025-08-21T06:35:43.193" v="140"/>
          <ac:spMkLst>
            <pc:docMk/>
            <pc:sldMk cId="26067575" sldId="491"/>
            <ac:spMk id="2" creationId="{29007926-7A47-B97B-5269-1F3939573C54}"/>
          </ac:spMkLst>
        </pc:spChg>
        <pc:spChg chg="del">
          <ac:chgData name="Häyry Marjo Lapin hyvinvointialue" userId="d27b276a-e359-4652-8298-3c59a3175941" providerId="ADAL" clId="{FD30BFF7-F3EE-4B5F-8A40-1C1815C6F8FD}" dt="2025-08-21T06:35:34.618" v="138" actId="478"/>
          <ac:spMkLst>
            <pc:docMk/>
            <pc:sldMk cId="26067575" sldId="491"/>
            <ac:spMk id="3" creationId="{8822F540-2714-E435-652B-5CA85DCD4E2B}"/>
          </ac:spMkLst>
        </pc:spChg>
        <pc:spChg chg="add mod">
          <ac:chgData name="Häyry Marjo Lapin hyvinvointialue" userId="d27b276a-e359-4652-8298-3c59a3175941" providerId="ADAL" clId="{FD30BFF7-F3EE-4B5F-8A40-1C1815C6F8FD}" dt="2025-08-21T06:35:35.088" v="139"/>
          <ac:spMkLst>
            <pc:docMk/>
            <pc:sldMk cId="26067575" sldId="491"/>
            <ac:spMk id="4" creationId="{A92567E6-2555-4DAA-0488-74ADE887A3B3}"/>
          </ac:spMkLst>
        </pc:spChg>
        <pc:spChg chg="add mod">
          <ac:chgData name="Häyry Marjo Lapin hyvinvointialue" userId="d27b276a-e359-4652-8298-3c59a3175941" providerId="ADAL" clId="{FD30BFF7-F3EE-4B5F-8A40-1C1815C6F8FD}" dt="2025-08-21T06:35:35.088" v="139"/>
          <ac:spMkLst>
            <pc:docMk/>
            <pc:sldMk cId="26067575" sldId="491"/>
            <ac:spMk id="7" creationId="{C123841F-5DD2-5341-0A79-06162CE5CC1C}"/>
          </ac:spMkLst>
        </pc:spChg>
        <pc:spChg chg="add mod">
          <ac:chgData name="Häyry Marjo Lapin hyvinvointialue" userId="d27b276a-e359-4652-8298-3c59a3175941" providerId="ADAL" clId="{FD30BFF7-F3EE-4B5F-8A40-1C1815C6F8FD}" dt="2025-08-21T06:35:35.088" v="139"/>
          <ac:spMkLst>
            <pc:docMk/>
            <pc:sldMk cId="26067575" sldId="491"/>
            <ac:spMk id="8" creationId="{A4CA11A7-CE61-1DDB-95A2-DAC4D6D2E3D3}"/>
          </ac:spMkLst>
        </pc:spChg>
        <pc:spChg chg="add mod">
          <ac:chgData name="Häyry Marjo Lapin hyvinvointialue" userId="d27b276a-e359-4652-8298-3c59a3175941" providerId="ADAL" clId="{FD30BFF7-F3EE-4B5F-8A40-1C1815C6F8FD}" dt="2025-08-21T06:35:35.088" v="139"/>
          <ac:spMkLst>
            <pc:docMk/>
            <pc:sldMk cId="26067575" sldId="491"/>
            <ac:spMk id="10" creationId="{CD734686-D9D8-7697-A7CA-6346B0BB8D05}"/>
          </ac:spMkLst>
        </pc:spChg>
        <pc:spChg chg="add mod">
          <ac:chgData name="Häyry Marjo Lapin hyvinvointialue" userId="d27b276a-e359-4652-8298-3c59a3175941" providerId="ADAL" clId="{FD30BFF7-F3EE-4B5F-8A40-1C1815C6F8FD}" dt="2025-08-21T06:36:55.766" v="147" actId="1076"/>
          <ac:spMkLst>
            <pc:docMk/>
            <pc:sldMk cId="26067575" sldId="491"/>
            <ac:spMk id="11" creationId="{729C30FF-8B22-D72D-CED0-5EB3A7C11B4B}"/>
          </ac:spMkLst>
        </pc:spChg>
        <pc:picChg chg="add mod">
          <ac:chgData name="Häyry Marjo Lapin hyvinvointialue" userId="d27b276a-e359-4652-8298-3c59a3175941" providerId="ADAL" clId="{FD30BFF7-F3EE-4B5F-8A40-1C1815C6F8FD}" dt="2025-08-21T06:35:35.088" v="139"/>
          <ac:picMkLst>
            <pc:docMk/>
            <pc:sldMk cId="26067575" sldId="491"/>
            <ac:picMk id="5" creationId="{2E5509CC-D705-5090-78EE-43484168D341}"/>
          </ac:picMkLst>
        </pc:picChg>
        <pc:picChg chg="add mod">
          <ac:chgData name="Häyry Marjo Lapin hyvinvointialue" userId="d27b276a-e359-4652-8298-3c59a3175941" providerId="ADAL" clId="{FD30BFF7-F3EE-4B5F-8A40-1C1815C6F8FD}" dt="2025-08-21T06:35:35.088" v="139"/>
          <ac:picMkLst>
            <pc:docMk/>
            <pc:sldMk cId="26067575" sldId="491"/>
            <ac:picMk id="6" creationId="{4072D9CD-C8BB-53EF-7F26-90A71AF528AD}"/>
          </ac:picMkLst>
        </pc:picChg>
        <pc:picChg chg="add mod">
          <ac:chgData name="Häyry Marjo Lapin hyvinvointialue" userId="d27b276a-e359-4652-8298-3c59a3175941" providerId="ADAL" clId="{FD30BFF7-F3EE-4B5F-8A40-1C1815C6F8FD}" dt="2025-08-21T06:35:35.088" v="139"/>
          <ac:picMkLst>
            <pc:docMk/>
            <pc:sldMk cId="26067575" sldId="491"/>
            <ac:picMk id="9" creationId="{8D01468D-5FE7-9218-8CC5-029B398FE9F2}"/>
          </ac:picMkLst>
        </pc:picChg>
      </pc:sldChg>
      <pc:sldChg chg="addSp delSp modSp new mod modNotesTx">
        <pc:chgData name="Häyry Marjo Lapin hyvinvointialue" userId="d27b276a-e359-4652-8298-3c59a3175941" providerId="ADAL" clId="{FD30BFF7-F3EE-4B5F-8A40-1C1815C6F8FD}" dt="2025-08-21T09:15:43.121" v="383" actId="20577"/>
        <pc:sldMkLst>
          <pc:docMk/>
          <pc:sldMk cId="1767680951" sldId="492"/>
        </pc:sldMkLst>
        <pc:spChg chg="mod">
          <ac:chgData name="Häyry Marjo Lapin hyvinvointialue" userId="d27b276a-e359-4652-8298-3c59a3175941" providerId="ADAL" clId="{FD30BFF7-F3EE-4B5F-8A40-1C1815C6F8FD}" dt="2025-08-21T06:37:40.845" v="155"/>
          <ac:spMkLst>
            <pc:docMk/>
            <pc:sldMk cId="1767680951" sldId="492"/>
            <ac:spMk id="2" creationId="{A6C9ACF4-9176-7073-07A8-004CEE9CD061}"/>
          </ac:spMkLst>
        </pc:spChg>
        <pc:spChg chg="del">
          <ac:chgData name="Häyry Marjo Lapin hyvinvointialue" userId="d27b276a-e359-4652-8298-3c59a3175941" providerId="ADAL" clId="{FD30BFF7-F3EE-4B5F-8A40-1C1815C6F8FD}" dt="2025-08-21T06:37:24.029" v="152" actId="478"/>
          <ac:spMkLst>
            <pc:docMk/>
            <pc:sldMk cId="1767680951" sldId="492"/>
            <ac:spMk id="3" creationId="{04097BDA-F50B-4329-195C-2A663867D787}"/>
          </ac:spMkLst>
        </pc:spChg>
        <pc:spChg chg="add mod">
          <ac:chgData name="Häyry Marjo Lapin hyvinvointialue" userId="d27b276a-e359-4652-8298-3c59a3175941" providerId="ADAL" clId="{FD30BFF7-F3EE-4B5F-8A40-1C1815C6F8FD}" dt="2025-08-21T06:38:12.948" v="160" actId="1076"/>
          <ac:spMkLst>
            <pc:docMk/>
            <pc:sldMk cId="1767680951" sldId="492"/>
            <ac:spMk id="4" creationId="{A1BF7491-19EB-7126-B465-FF3FD864AABF}"/>
          </ac:spMkLst>
        </pc:spChg>
        <pc:spChg chg="add mod">
          <ac:chgData name="Häyry Marjo Lapin hyvinvointialue" userId="d27b276a-e359-4652-8298-3c59a3175941" providerId="ADAL" clId="{FD30BFF7-F3EE-4B5F-8A40-1C1815C6F8FD}" dt="2025-08-21T06:38:12.948" v="160" actId="1076"/>
          <ac:spMkLst>
            <pc:docMk/>
            <pc:sldMk cId="1767680951" sldId="492"/>
            <ac:spMk id="5" creationId="{B6AA9E73-0CE6-4396-84E6-1D254494895C}"/>
          </ac:spMkLst>
        </pc:spChg>
        <pc:picChg chg="add mod">
          <ac:chgData name="Häyry Marjo Lapin hyvinvointialue" userId="d27b276a-e359-4652-8298-3c59a3175941" providerId="ADAL" clId="{FD30BFF7-F3EE-4B5F-8A40-1C1815C6F8FD}" dt="2025-08-21T06:38:12.948" v="160" actId="1076"/>
          <ac:picMkLst>
            <pc:docMk/>
            <pc:sldMk cId="1767680951" sldId="492"/>
            <ac:picMk id="6" creationId="{91ECD9C5-2701-27C0-D236-105D1C28D4EE}"/>
          </ac:picMkLst>
        </pc:picChg>
        <pc:picChg chg="add mod">
          <ac:chgData name="Häyry Marjo Lapin hyvinvointialue" userId="d27b276a-e359-4652-8298-3c59a3175941" providerId="ADAL" clId="{FD30BFF7-F3EE-4B5F-8A40-1C1815C6F8FD}" dt="2025-08-21T06:38:12.948" v="160" actId="1076"/>
          <ac:picMkLst>
            <pc:docMk/>
            <pc:sldMk cId="1767680951" sldId="492"/>
            <ac:picMk id="7" creationId="{268F8917-09DB-5CBD-7E66-93F0A6702F5E}"/>
          </ac:picMkLst>
        </pc:picChg>
        <pc:picChg chg="add mod">
          <ac:chgData name="Häyry Marjo Lapin hyvinvointialue" userId="d27b276a-e359-4652-8298-3c59a3175941" providerId="ADAL" clId="{FD30BFF7-F3EE-4B5F-8A40-1C1815C6F8FD}" dt="2025-08-21T06:38:12.948" v="160" actId="1076"/>
          <ac:picMkLst>
            <pc:docMk/>
            <pc:sldMk cId="1767680951" sldId="492"/>
            <ac:picMk id="8" creationId="{81458FE8-D44C-399A-6448-340B487EB98B}"/>
          </ac:picMkLst>
        </pc:picChg>
      </pc:sldChg>
      <pc:sldChg chg="addSp delSp modSp new mod modClrScheme chgLayout">
        <pc:chgData name="Häyry Marjo Lapin hyvinvointialue" userId="d27b276a-e359-4652-8298-3c59a3175941" providerId="ADAL" clId="{FD30BFF7-F3EE-4B5F-8A40-1C1815C6F8FD}" dt="2025-08-21T06:42:11.950" v="170"/>
        <pc:sldMkLst>
          <pc:docMk/>
          <pc:sldMk cId="3664292259" sldId="493"/>
        </pc:sldMkLst>
        <pc:spChg chg="del mod ord">
          <ac:chgData name="Häyry Marjo Lapin hyvinvointialue" userId="d27b276a-e359-4652-8298-3c59a3175941" providerId="ADAL" clId="{FD30BFF7-F3EE-4B5F-8A40-1C1815C6F8FD}" dt="2025-08-21T06:41:50.673" v="165" actId="700"/>
          <ac:spMkLst>
            <pc:docMk/>
            <pc:sldMk cId="3664292259" sldId="493"/>
            <ac:spMk id="2" creationId="{6F1AD606-C1D1-C9EF-C852-86DB9D1CADB8}"/>
          </ac:spMkLst>
        </pc:spChg>
        <pc:spChg chg="del mod ord">
          <ac:chgData name="Häyry Marjo Lapin hyvinvointialue" userId="d27b276a-e359-4652-8298-3c59a3175941" providerId="ADAL" clId="{FD30BFF7-F3EE-4B5F-8A40-1C1815C6F8FD}" dt="2025-08-21T06:41:50.673" v="165" actId="700"/>
          <ac:spMkLst>
            <pc:docMk/>
            <pc:sldMk cId="3664292259" sldId="493"/>
            <ac:spMk id="3" creationId="{3FD1B0DF-58B9-712B-F8B1-CB0C5A3475C4}"/>
          </ac:spMkLst>
        </pc:spChg>
        <pc:spChg chg="add mod ord">
          <ac:chgData name="Häyry Marjo Lapin hyvinvointialue" userId="d27b276a-e359-4652-8298-3c59a3175941" providerId="ADAL" clId="{FD30BFF7-F3EE-4B5F-8A40-1C1815C6F8FD}" dt="2025-08-21T06:42:11.950" v="170"/>
          <ac:spMkLst>
            <pc:docMk/>
            <pc:sldMk cId="3664292259" sldId="493"/>
            <ac:spMk id="4" creationId="{94B44F31-4AED-38D2-5813-A847698A4B71}"/>
          </ac:spMkLst>
        </pc:spChg>
        <pc:spChg chg="add del mod ord">
          <ac:chgData name="Häyry Marjo Lapin hyvinvointialue" userId="d27b276a-e359-4652-8298-3c59a3175941" providerId="ADAL" clId="{FD30BFF7-F3EE-4B5F-8A40-1C1815C6F8FD}" dt="2025-08-21T06:42:00.965" v="167" actId="478"/>
          <ac:spMkLst>
            <pc:docMk/>
            <pc:sldMk cId="3664292259" sldId="493"/>
            <ac:spMk id="5" creationId="{2B78A1FB-E378-FE1F-9D81-C831C17915D3}"/>
          </ac:spMkLst>
        </pc:spChg>
        <pc:spChg chg="add mod">
          <ac:chgData name="Häyry Marjo Lapin hyvinvointialue" userId="d27b276a-e359-4652-8298-3c59a3175941" providerId="ADAL" clId="{FD30BFF7-F3EE-4B5F-8A40-1C1815C6F8FD}" dt="2025-08-21T06:42:05.058" v="169" actId="1076"/>
          <ac:spMkLst>
            <pc:docMk/>
            <pc:sldMk cId="3664292259" sldId="493"/>
            <ac:spMk id="6" creationId="{33E79298-D085-E4BC-3B77-F9F50846E25B}"/>
          </ac:spMkLst>
        </pc:spChg>
        <pc:picChg chg="add mod">
          <ac:chgData name="Häyry Marjo Lapin hyvinvointialue" userId="d27b276a-e359-4652-8298-3c59a3175941" providerId="ADAL" clId="{FD30BFF7-F3EE-4B5F-8A40-1C1815C6F8FD}" dt="2025-08-21T06:42:05.058" v="169" actId="1076"/>
          <ac:picMkLst>
            <pc:docMk/>
            <pc:sldMk cId="3664292259" sldId="493"/>
            <ac:picMk id="7" creationId="{93B1BB3B-87B5-4369-A806-943DF99DC6FE}"/>
          </ac:picMkLst>
        </pc:picChg>
      </pc:sldChg>
      <pc:sldChg chg="addSp delSp modSp new mod">
        <pc:chgData name="Häyry Marjo Lapin hyvinvointialue" userId="d27b276a-e359-4652-8298-3c59a3175941" providerId="ADAL" clId="{FD30BFF7-F3EE-4B5F-8A40-1C1815C6F8FD}" dt="2025-08-21T06:43:26.654" v="183" actId="1076"/>
        <pc:sldMkLst>
          <pc:docMk/>
          <pc:sldMk cId="2648644766" sldId="494"/>
        </pc:sldMkLst>
        <pc:spChg chg="mod">
          <ac:chgData name="Häyry Marjo Lapin hyvinvointialue" userId="d27b276a-e359-4652-8298-3c59a3175941" providerId="ADAL" clId="{FD30BFF7-F3EE-4B5F-8A40-1C1815C6F8FD}" dt="2025-08-21T06:43:13.243" v="180" actId="1076"/>
          <ac:spMkLst>
            <pc:docMk/>
            <pc:sldMk cId="2648644766" sldId="494"/>
            <ac:spMk id="2" creationId="{CA583168-3E78-93A0-30BD-269CA4AC4707}"/>
          </ac:spMkLst>
        </pc:spChg>
        <pc:spChg chg="del">
          <ac:chgData name="Häyry Marjo Lapin hyvinvointialue" userId="d27b276a-e359-4652-8298-3c59a3175941" providerId="ADAL" clId="{FD30BFF7-F3EE-4B5F-8A40-1C1815C6F8FD}" dt="2025-08-21T06:42:56.503" v="174" actId="478"/>
          <ac:spMkLst>
            <pc:docMk/>
            <pc:sldMk cId="2648644766" sldId="494"/>
            <ac:spMk id="3" creationId="{86A4794E-1661-21B1-A328-4367F203308F}"/>
          </ac:spMkLst>
        </pc:spChg>
        <pc:spChg chg="add mod">
          <ac:chgData name="Häyry Marjo Lapin hyvinvointialue" userId="d27b276a-e359-4652-8298-3c59a3175941" providerId="ADAL" clId="{FD30BFF7-F3EE-4B5F-8A40-1C1815C6F8FD}" dt="2025-08-21T06:43:26.654" v="183" actId="1076"/>
          <ac:spMkLst>
            <pc:docMk/>
            <pc:sldMk cId="2648644766" sldId="494"/>
            <ac:spMk id="5" creationId="{8C97313F-118E-7634-4C67-E21002F23988}"/>
          </ac:spMkLst>
        </pc:spChg>
        <pc:spChg chg="add mod">
          <ac:chgData name="Häyry Marjo Lapin hyvinvointialue" userId="d27b276a-e359-4652-8298-3c59a3175941" providerId="ADAL" clId="{FD30BFF7-F3EE-4B5F-8A40-1C1815C6F8FD}" dt="2025-08-21T06:43:26.654" v="183" actId="1076"/>
          <ac:spMkLst>
            <pc:docMk/>
            <pc:sldMk cId="2648644766" sldId="494"/>
            <ac:spMk id="6" creationId="{F785451C-F578-71EB-086A-068DB89D6E1A}"/>
          </ac:spMkLst>
        </pc:spChg>
        <pc:picChg chg="add mod">
          <ac:chgData name="Häyry Marjo Lapin hyvinvointialue" userId="d27b276a-e359-4652-8298-3c59a3175941" providerId="ADAL" clId="{FD30BFF7-F3EE-4B5F-8A40-1C1815C6F8FD}" dt="2025-08-21T06:43:26.654" v="183" actId="1076"/>
          <ac:picMkLst>
            <pc:docMk/>
            <pc:sldMk cId="2648644766" sldId="494"/>
            <ac:picMk id="4" creationId="{451DEBCF-E8C6-02B2-6C7A-272BB3AA8F67}"/>
          </ac:picMkLst>
        </pc:picChg>
      </pc:sldChg>
      <pc:sldChg chg="add">
        <pc:chgData name="Häyry Marjo Lapin hyvinvointialue" userId="d27b276a-e359-4652-8298-3c59a3175941" providerId="ADAL" clId="{FD30BFF7-F3EE-4B5F-8A40-1C1815C6F8FD}" dt="2025-08-21T06:47:48.898" v="233"/>
        <pc:sldMkLst>
          <pc:docMk/>
          <pc:sldMk cId="3347402464" sldId="495"/>
        </pc:sldMkLst>
      </pc:sldChg>
      <pc:sldChg chg="addSp delSp modSp new mod modNotes">
        <pc:chgData name="Häyry Marjo Lapin hyvinvointialue" userId="d27b276a-e359-4652-8298-3c59a3175941" providerId="ADAL" clId="{FD30BFF7-F3EE-4B5F-8A40-1C1815C6F8FD}" dt="2025-08-21T06:48:34.210" v="239"/>
        <pc:sldMkLst>
          <pc:docMk/>
          <pc:sldMk cId="641846793" sldId="496"/>
        </pc:sldMkLst>
        <pc:spChg chg="mod">
          <ac:chgData name="Häyry Marjo Lapin hyvinvointialue" userId="d27b276a-e359-4652-8298-3c59a3175941" providerId="ADAL" clId="{FD30BFF7-F3EE-4B5F-8A40-1C1815C6F8FD}" dt="2025-08-21T06:48:34.210" v="239"/>
          <ac:spMkLst>
            <pc:docMk/>
            <pc:sldMk cId="641846793" sldId="496"/>
            <ac:spMk id="2" creationId="{9AF79478-76CC-DCF0-22A5-3CF31F1F1F1F}"/>
          </ac:spMkLst>
        </pc:spChg>
        <pc:spChg chg="del">
          <ac:chgData name="Häyry Marjo Lapin hyvinvointialue" userId="d27b276a-e359-4652-8298-3c59a3175941" providerId="ADAL" clId="{FD30BFF7-F3EE-4B5F-8A40-1C1815C6F8FD}" dt="2025-08-21T06:48:23.450" v="236" actId="478"/>
          <ac:spMkLst>
            <pc:docMk/>
            <pc:sldMk cId="641846793" sldId="496"/>
            <ac:spMk id="3" creationId="{3BD6BE38-9DCF-C357-78A8-A7F05542167F}"/>
          </ac:spMkLst>
        </pc:spChg>
        <pc:spChg chg="add mod">
          <ac:chgData name="Häyry Marjo Lapin hyvinvointialue" userId="d27b276a-e359-4652-8298-3c59a3175941" providerId="ADAL" clId="{FD30BFF7-F3EE-4B5F-8A40-1C1815C6F8FD}" dt="2025-08-21T06:48:24.015" v="237"/>
          <ac:spMkLst>
            <pc:docMk/>
            <pc:sldMk cId="641846793" sldId="496"/>
            <ac:spMk id="4" creationId="{7D04FE71-E715-12D1-CEBA-F0A5227E6024}"/>
          </ac:spMkLst>
        </pc:spChg>
        <pc:spChg chg="add mod">
          <ac:chgData name="Häyry Marjo Lapin hyvinvointialue" userId="d27b276a-e359-4652-8298-3c59a3175941" providerId="ADAL" clId="{FD30BFF7-F3EE-4B5F-8A40-1C1815C6F8FD}" dt="2025-08-21T06:48:24.015" v="237"/>
          <ac:spMkLst>
            <pc:docMk/>
            <pc:sldMk cId="641846793" sldId="496"/>
            <ac:spMk id="5" creationId="{5246EDD4-B5C7-AF2D-B509-67EEB5C72E8F}"/>
          </ac:spMkLst>
        </pc:spChg>
        <pc:spChg chg="add mod">
          <ac:chgData name="Häyry Marjo Lapin hyvinvointialue" userId="d27b276a-e359-4652-8298-3c59a3175941" providerId="ADAL" clId="{FD30BFF7-F3EE-4B5F-8A40-1C1815C6F8FD}" dt="2025-08-21T06:48:24.015" v="237"/>
          <ac:spMkLst>
            <pc:docMk/>
            <pc:sldMk cId="641846793" sldId="496"/>
            <ac:spMk id="7" creationId="{DBF1B68E-70D8-D6D6-3667-04CCC3227813}"/>
          </ac:spMkLst>
        </pc:spChg>
        <pc:spChg chg="add mod">
          <ac:chgData name="Häyry Marjo Lapin hyvinvointialue" userId="d27b276a-e359-4652-8298-3c59a3175941" providerId="ADAL" clId="{FD30BFF7-F3EE-4B5F-8A40-1C1815C6F8FD}" dt="2025-08-21T06:48:24.015" v="237"/>
          <ac:spMkLst>
            <pc:docMk/>
            <pc:sldMk cId="641846793" sldId="496"/>
            <ac:spMk id="8" creationId="{98391995-3A08-BE1B-0EC1-22A9C0321F27}"/>
          </ac:spMkLst>
        </pc:spChg>
        <pc:spChg chg="add mod">
          <ac:chgData name="Häyry Marjo Lapin hyvinvointialue" userId="d27b276a-e359-4652-8298-3c59a3175941" providerId="ADAL" clId="{FD30BFF7-F3EE-4B5F-8A40-1C1815C6F8FD}" dt="2025-08-21T06:48:24.015" v="237"/>
          <ac:spMkLst>
            <pc:docMk/>
            <pc:sldMk cId="641846793" sldId="496"/>
            <ac:spMk id="10" creationId="{D54C7DAF-2482-C3FC-2958-2D24AD775D98}"/>
          </ac:spMkLst>
        </pc:spChg>
        <pc:spChg chg="add mod">
          <ac:chgData name="Häyry Marjo Lapin hyvinvointialue" userId="d27b276a-e359-4652-8298-3c59a3175941" providerId="ADAL" clId="{FD30BFF7-F3EE-4B5F-8A40-1C1815C6F8FD}" dt="2025-08-21T06:48:24.015" v="237"/>
          <ac:spMkLst>
            <pc:docMk/>
            <pc:sldMk cId="641846793" sldId="496"/>
            <ac:spMk id="12" creationId="{F4614C44-EC7D-DEEA-2FF0-97DFCAD53491}"/>
          </ac:spMkLst>
        </pc:spChg>
        <pc:spChg chg="add mod">
          <ac:chgData name="Häyry Marjo Lapin hyvinvointialue" userId="d27b276a-e359-4652-8298-3c59a3175941" providerId="ADAL" clId="{FD30BFF7-F3EE-4B5F-8A40-1C1815C6F8FD}" dt="2025-08-21T06:48:24.015" v="237"/>
          <ac:spMkLst>
            <pc:docMk/>
            <pc:sldMk cId="641846793" sldId="496"/>
            <ac:spMk id="20" creationId="{99FECEDE-492F-C709-F147-E0981C5C9C69}"/>
          </ac:spMkLst>
        </pc:spChg>
        <pc:spChg chg="add mod">
          <ac:chgData name="Häyry Marjo Lapin hyvinvointialue" userId="d27b276a-e359-4652-8298-3c59a3175941" providerId="ADAL" clId="{FD30BFF7-F3EE-4B5F-8A40-1C1815C6F8FD}" dt="2025-08-21T06:48:24.015" v="237"/>
          <ac:spMkLst>
            <pc:docMk/>
            <pc:sldMk cId="641846793" sldId="496"/>
            <ac:spMk id="22" creationId="{C4567211-0237-80D7-B9AA-5B092D1229DE}"/>
          </ac:spMkLst>
        </pc:spChg>
        <pc:spChg chg="add mod">
          <ac:chgData name="Häyry Marjo Lapin hyvinvointialue" userId="d27b276a-e359-4652-8298-3c59a3175941" providerId="ADAL" clId="{FD30BFF7-F3EE-4B5F-8A40-1C1815C6F8FD}" dt="2025-08-21T06:48:24.015" v="237"/>
          <ac:spMkLst>
            <pc:docMk/>
            <pc:sldMk cId="641846793" sldId="496"/>
            <ac:spMk id="28" creationId="{D1191F10-2C3E-4513-AE5F-5446356601DF}"/>
          </ac:spMkLst>
        </pc:spChg>
        <pc:spChg chg="add mod">
          <ac:chgData name="Häyry Marjo Lapin hyvinvointialue" userId="d27b276a-e359-4652-8298-3c59a3175941" providerId="ADAL" clId="{FD30BFF7-F3EE-4B5F-8A40-1C1815C6F8FD}" dt="2025-08-21T06:48:24.015" v="237"/>
          <ac:spMkLst>
            <pc:docMk/>
            <pc:sldMk cId="641846793" sldId="496"/>
            <ac:spMk id="32" creationId="{60B20F6F-24D1-9403-261E-8039988E24FA}"/>
          </ac:spMkLst>
        </pc:spChg>
      </pc:sldChg>
      <pc:sldChg chg="add">
        <pc:chgData name="Häyry Marjo Lapin hyvinvointialue" userId="d27b276a-e359-4652-8298-3c59a3175941" providerId="ADAL" clId="{FD30BFF7-F3EE-4B5F-8A40-1C1815C6F8FD}" dt="2025-08-21T06:48:53.238" v="241"/>
        <pc:sldMkLst>
          <pc:docMk/>
          <pc:sldMk cId="3795540689" sldId="497"/>
        </pc:sldMkLst>
      </pc:sldChg>
      <pc:sldChg chg="add">
        <pc:chgData name="Häyry Marjo Lapin hyvinvointialue" userId="d27b276a-e359-4652-8298-3c59a3175941" providerId="ADAL" clId="{FD30BFF7-F3EE-4B5F-8A40-1C1815C6F8FD}" dt="2025-08-21T06:51:31.521" v="266"/>
        <pc:sldMkLst>
          <pc:docMk/>
          <pc:sldMk cId="4289181231" sldId="498"/>
        </pc:sldMkLst>
      </pc:sldChg>
      <pc:sldChg chg="addSp modSp add">
        <pc:chgData name="Häyry Marjo Lapin hyvinvointialue" userId="d27b276a-e359-4652-8298-3c59a3175941" providerId="ADAL" clId="{FD30BFF7-F3EE-4B5F-8A40-1C1815C6F8FD}" dt="2025-08-21T06:52:16.457" v="268"/>
        <pc:sldMkLst>
          <pc:docMk/>
          <pc:sldMk cId="490185389" sldId="499"/>
        </pc:sldMkLst>
        <pc:spChg chg="add mod">
          <ac:chgData name="Häyry Marjo Lapin hyvinvointialue" userId="d27b276a-e359-4652-8298-3c59a3175941" providerId="ADAL" clId="{FD30BFF7-F3EE-4B5F-8A40-1C1815C6F8FD}" dt="2025-08-21T06:52:16.457" v="268"/>
          <ac:spMkLst>
            <pc:docMk/>
            <pc:sldMk cId="490185389" sldId="499"/>
            <ac:spMk id="3" creationId="{0D38B743-AB2F-6AC1-B3F6-2471B45EEF1D}"/>
          </ac:spMkLst>
        </pc:spChg>
        <pc:spChg chg="add mod">
          <ac:chgData name="Häyry Marjo Lapin hyvinvointialue" userId="d27b276a-e359-4652-8298-3c59a3175941" providerId="ADAL" clId="{FD30BFF7-F3EE-4B5F-8A40-1C1815C6F8FD}" dt="2025-08-21T06:52:16.457" v="268"/>
          <ac:spMkLst>
            <pc:docMk/>
            <pc:sldMk cId="490185389" sldId="499"/>
            <ac:spMk id="33" creationId="{C06C1AE0-16AF-6872-4C98-D07FAE611F78}"/>
          </ac:spMkLst>
        </pc:spChg>
        <pc:spChg chg="add mod">
          <ac:chgData name="Häyry Marjo Lapin hyvinvointialue" userId="d27b276a-e359-4652-8298-3c59a3175941" providerId="ADAL" clId="{FD30BFF7-F3EE-4B5F-8A40-1C1815C6F8FD}" dt="2025-08-21T06:52:16.457" v="268"/>
          <ac:spMkLst>
            <pc:docMk/>
            <pc:sldMk cId="490185389" sldId="499"/>
            <ac:spMk id="34" creationId="{AD61D31A-FEB3-81E6-8CC9-103F11224333}"/>
          </ac:spMkLst>
        </pc:spChg>
        <pc:spChg chg="add mod">
          <ac:chgData name="Häyry Marjo Lapin hyvinvointialue" userId="d27b276a-e359-4652-8298-3c59a3175941" providerId="ADAL" clId="{FD30BFF7-F3EE-4B5F-8A40-1C1815C6F8FD}" dt="2025-08-21T06:52:16.457" v="268"/>
          <ac:spMkLst>
            <pc:docMk/>
            <pc:sldMk cId="490185389" sldId="499"/>
            <ac:spMk id="36" creationId="{42DD01CA-C4BE-E312-5AAE-D9FAC2893A6B}"/>
          </ac:spMkLst>
        </pc:spChg>
        <pc:spChg chg="add mod">
          <ac:chgData name="Häyry Marjo Lapin hyvinvointialue" userId="d27b276a-e359-4652-8298-3c59a3175941" providerId="ADAL" clId="{FD30BFF7-F3EE-4B5F-8A40-1C1815C6F8FD}" dt="2025-08-21T06:52:16.457" v="268"/>
          <ac:spMkLst>
            <pc:docMk/>
            <pc:sldMk cId="490185389" sldId="499"/>
            <ac:spMk id="37" creationId="{EAB5A5F0-FFF6-8F6E-5176-77597D1F396F}"/>
          </ac:spMkLst>
        </pc:spChg>
        <pc:spChg chg="add mod">
          <ac:chgData name="Häyry Marjo Lapin hyvinvointialue" userId="d27b276a-e359-4652-8298-3c59a3175941" providerId="ADAL" clId="{FD30BFF7-F3EE-4B5F-8A40-1C1815C6F8FD}" dt="2025-08-21T06:52:16.457" v="268"/>
          <ac:spMkLst>
            <pc:docMk/>
            <pc:sldMk cId="490185389" sldId="499"/>
            <ac:spMk id="39" creationId="{4BFF0043-5991-0BE2-A677-0B5A9B729C0F}"/>
          </ac:spMkLst>
        </pc:spChg>
        <pc:spChg chg="add mod">
          <ac:chgData name="Häyry Marjo Lapin hyvinvointialue" userId="d27b276a-e359-4652-8298-3c59a3175941" providerId="ADAL" clId="{FD30BFF7-F3EE-4B5F-8A40-1C1815C6F8FD}" dt="2025-08-21T06:52:16.457" v="268"/>
          <ac:spMkLst>
            <pc:docMk/>
            <pc:sldMk cId="490185389" sldId="499"/>
            <ac:spMk id="46" creationId="{1E81A7D3-4414-F9EE-41C6-FA34193EF1CE}"/>
          </ac:spMkLst>
        </pc:spChg>
        <pc:spChg chg="add mod">
          <ac:chgData name="Häyry Marjo Lapin hyvinvointialue" userId="d27b276a-e359-4652-8298-3c59a3175941" providerId="ADAL" clId="{FD30BFF7-F3EE-4B5F-8A40-1C1815C6F8FD}" dt="2025-08-21T06:52:16.457" v="268"/>
          <ac:spMkLst>
            <pc:docMk/>
            <pc:sldMk cId="490185389" sldId="499"/>
            <ac:spMk id="52" creationId="{233DDEB8-3F5E-42FA-55DD-A88358292FAA}"/>
          </ac:spMkLst>
        </pc:spChg>
        <pc:spChg chg="add mod">
          <ac:chgData name="Häyry Marjo Lapin hyvinvointialue" userId="d27b276a-e359-4652-8298-3c59a3175941" providerId="ADAL" clId="{FD30BFF7-F3EE-4B5F-8A40-1C1815C6F8FD}" dt="2025-08-21T06:52:16.457" v="268"/>
          <ac:spMkLst>
            <pc:docMk/>
            <pc:sldMk cId="490185389" sldId="499"/>
            <ac:spMk id="56" creationId="{97FA0F80-D038-65DB-A323-E088B23E1C04}"/>
          </ac:spMkLst>
        </pc:spChg>
        <pc:spChg chg="add mod">
          <ac:chgData name="Häyry Marjo Lapin hyvinvointialue" userId="d27b276a-e359-4652-8298-3c59a3175941" providerId="ADAL" clId="{FD30BFF7-F3EE-4B5F-8A40-1C1815C6F8FD}" dt="2025-08-21T06:52:16.457" v="268"/>
          <ac:spMkLst>
            <pc:docMk/>
            <pc:sldMk cId="490185389" sldId="499"/>
            <ac:spMk id="60" creationId="{F5879D13-8F8E-FE57-C728-BC0963A5EA7F}"/>
          </ac:spMkLst>
        </pc:spChg>
      </pc:sldChg>
      <pc:sldChg chg="add">
        <pc:chgData name="Häyry Marjo Lapin hyvinvointialue" userId="d27b276a-e359-4652-8298-3c59a3175941" providerId="ADAL" clId="{FD30BFF7-F3EE-4B5F-8A40-1C1815C6F8FD}" dt="2025-08-21T06:51:46.440" v="267"/>
        <pc:sldMkLst>
          <pc:docMk/>
          <pc:sldMk cId="2865106352" sldId="500"/>
        </pc:sldMkLst>
      </pc:sldChg>
      <pc:sldChg chg="addSp delSp modSp new mod">
        <pc:chgData name="Häyry Marjo Lapin hyvinvointialue" userId="d27b276a-e359-4652-8298-3c59a3175941" providerId="ADAL" clId="{FD30BFF7-F3EE-4B5F-8A40-1C1815C6F8FD}" dt="2025-08-21T06:54:01.014" v="282" actId="1076"/>
        <pc:sldMkLst>
          <pc:docMk/>
          <pc:sldMk cId="2220222711" sldId="501"/>
        </pc:sldMkLst>
        <pc:spChg chg="mod">
          <ac:chgData name="Häyry Marjo Lapin hyvinvointialue" userId="d27b276a-e359-4652-8298-3c59a3175941" providerId="ADAL" clId="{FD30BFF7-F3EE-4B5F-8A40-1C1815C6F8FD}" dt="2025-08-21T06:53:29.881" v="279" actId="1076"/>
          <ac:spMkLst>
            <pc:docMk/>
            <pc:sldMk cId="2220222711" sldId="501"/>
            <ac:spMk id="2" creationId="{EBC78B1B-16A5-F4CE-96D9-47465321A65E}"/>
          </ac:spMkLst>
        </pc:spChg>
        <pc:spChg chg="del">
          <ac:chgData name="Häyry Marjo Lapin hyvinvointialue" userId="d27b276a-e359-4652-8298-3c59a3175941" providerId="ADAL" clId="{FD30BFF7-F3EE-4B5F-8A40-1C1815C6F8FD}" dt="2025-08-21T06:53:13.571" v="275" actId="478"/>
          <ac:spMkLst>
            <pc:docMk/>
            <pc:sldMk cId="2220222711" sldId="501"/>
            <ac:spMk id="3" creationId="{A69FE0A0-3585-DC43-647B-AF59E761493C}"/>
          </ac:spMkLst>
        </pc:spChg>
        <pc:spChg chg="add mod">
          <ac:chgData name="Häyry Marjo Lapin hyvinvointialue" userId="d27b276a-e359-4652-8298-3c59a3175941" providerId="ADAL" clId="{FD30BFF7-F3EE-4B5F-8A40-1C1815C6F8FD}" dt="2025-08-21T06:53:36.636" v="280" actId="1076"/>
          <ac:spMkLst>
            <pc:docMk/>
            <pc:sldMk cId="2220222711" sldId="501"/>
            <ac:spMk id="4" creationId="{4E795018-A79A-5067-184E-E3F6647D848E}"/>
          </ac:spMkLst>
        </pc:spChg>
        <pc:spChg chg="add mod">
          <ac:chgData name="Häyry Marjo Lapin hyvinvointialue" userId="d27b276a-e359-4652-8298-3c59a3175941" providerId="ADAL" clId="{FD30BFF7-F3EE-4B5F-8A40-1C1815C6F8FD}" dt="2025-08-21T06:53:36.636" v="280" actId="1076"/>
          <ac:spMkLst>
            <pc:docMk/>
            <pc:sldMk cId="2220222711" sldId="501"/>
            <ac:spMk id="5" creationId="{A6A7EBEF-5D52-6D19-7FA1-802CA6051F40}"/>
          </ac:spMkLst>
        </pc:spChg>
        <pc:spChg chg="add mod">
          <ac:chgData name="Häyry Marjo Lapin hyvinvointialue" userId="d27b276a-e359-4652-8298-3c59a3175941" providerId="ADAL" clId="{FD30BFF7-F3EE-4B5F-8A40-1C1815C6F8FD}" dt="2025-08-21T06:54:01.014" v="282" actId="1076"/>
          <ac:spMkLst>
            <pc:docMk/>
            <pc:sldMk cId="2220222711" sldId="501"/>
            <ac:spMk id="7" creationId="{FEB6A12E-40AE-8828-3B3F-786AEA59F202}"/>
          </ac:spMkLst>
        </pc:spChg>
        <pc:picChg chg="add mod">
          <ac:chgData name="Häyry Marjo Lapin hyvinvointialue" userId="d27b276a-e359-4652-8298-3c59a3175941" providerId="ADAL" clId="{FD30BFF7-F3EE-4B5F-8A40-1C1815C6F8FD}" dt="2025-08-21T06:53:36.636" v="280" actId="1076"/>
          <ac:picMkLst>
            <pc:docMk/>
            <pc:sldMk cId="2220222711" sldId="501"/>
            <ac:picMk id="6" creationId="{A4A7E355-254A-DC39-2B42-D2A5BA6862AB}"/>
          </ac:picMkLst>
        </pc:picChg>
      </pc:sldChg>
      <pc:sldChg chg="new del">
        <pc:chgData name="Häyry Marjo Lapin hyvinvointialue" userId="d27b276a-e359-4652-8298-3c59a3175941" providerId="ADAL" clId="{FD30BFF7-F3EE-4B5F-8A40-1C1815C6F8FD}" dt="2025-08-21T06:54:55.381" v="293" actId="47"/>
        <pc:sldMkLst>
          <pc:docMk/>
          <pc:sldMk cId="2037070968" sldId="502"/>
        </pc:sldMkLst>
      </pc:sldChg>
      <pc:sldChg chg="add">
        <pc:chgData name="Häyry Marjo Lapin hyvinvointialue" userId="d27b276a-e359-4652-8298-3c59a3175941" providerId="ADAL" clId="{FD30BFF7-F3EE-4B5F-8A40-1C1815C6F8FD}" dt="2025-08-21T06:56:01.644" v="298"/>
        <pc:sldMkLst>
          <pc:docMk/>
          <pc:sldMk cId="2158661390" sldId="502"/>
        </pc:sldMkLst>
      </pc:sldChg>
      <pc:sldChg chg="addSp delSp modSp new mod">
        <pc:chgData name="Häyry Marjo Lapin hyvinvointialue" userId="d27b276a-e359-4652-8298-3c59a3175941" providerId="ADAL" clId="{FD30BFF7-F3EE-4B5F-8A40-1C1815C6F8FD}" dt="2025-08-21T06:56:27.208" v="305"/>
        <pc:sldMkLst>
          <pc:docMk/>
          <pc:sldMk cId="632955667" sldId="503"/>
        </pc:sldMkLst>
        <pc:spChg chg="mod">
          <ac:chgData name="Häyry Marjo Lapin hyvinvointialue" userId="d27b276a-e359-4652-8298-3c59a3175941" providerId="ADAL" clId="{FD30BFF7-F3EE-4B5F-8A40-1C1815C6F8FD}" dt="2025-08-21T06:56:17.927" v="303" actId="27636"/>
          <ac:spMkLst>
            <pc:docMk/>
            <pc:sldMk cId="632955667" sldId="503"/>
            <ac:spMk id="2" creationId="{99281200-295D-E409-5A9C-0E7A9791B3BC}"/>
          </ac:spMkLst>
        </pc:spChg>
        <pc:spChg chg="del">
          <ac:chgData name="Häyry Marjo Lapin hyvinvointialue" userId="d27b276a-e359-4652-8298-3c59a3175941" providerId="ADAL" clId="{FD30BFF7-F3EE-4B5F-8A40-1C1815C6F8FD}" dt="2025-08-21T06:56:20.121" v="304" actId="478"/>
          <ac:spMkLst>
            <pc:docMk/>
            <pc:sldMk cId="632955667" sldId="503"/>
            <ac:spMk id="3" creationId="{0B844932-AB25-46AC-DC94-ED5A2245F05C}"/>
          </ac:spMkLst>
        </pc:spChg>
        <pc:spChg chg="add mod">
          <ac:chgData name="Häyry Marjo Lapin hyvinvointialue" userId="d27b276a-e359-4652-8298-3c59a3175941" providerId="ADAL" clId="{FD30BFF7-F3EE-4B5F-8A40-1C1815C6F8FD}" dt="2025-08-21T06:56:27.208" v="305"/>
          <ac:spMkLst>
            <pc:docMk/>
            <pc:sldMk cId="632955667" sldId="503"/>
            <ac:spMk id="4" creationId="{A7E81390-7D0A-7654-E6A4-B24E4B9E066A}"/>
          </ac:spMkLst>
        </pc:spChg>
        <pc:spChg chg="add mod">
          <ac:chgData name="Häyry Marjo Lapin hyvinvointialue" userId="d27b276a-e359-4652-8298-3c59a3175941" providerId="ADAL" clId="{FD30BFF7-F3EE-4B5F-8A40-1C1815C6F8FD}" dt="2025-08-21T06:56:27.208" v="305"/>
          <ac:spMkLst>
            <pc:docMk/>
            <pc:sldMk cId="632955667" sldId="503"/>
            <ac:spMk id="6" creationId="{7749DD2C-A35B-6FC1-EE1B-3E5E86C4423E}"/>
          </ac:spMkLst>
        </pc:spChg>
        <pc:spChg chg="add mod">
          <ac:chgData name="Häyry Marjo Lapin hyvinvointialue" userId="d27b276a-e359-4652-8298-3c59a3175941" providerId="ADAL" clId="{FD30BFF7-F3EE-4B5F-8A40-1C1815C6F8FD}" dt="2025-08-21T06:56:27.208" v="305"/>
          <ac:spMkLst>
            <pc:docMk/>
            <pc:sldMk cId="632955667" sldId="503"/>
            <ac:spMk id="7" creationId="{75716222-E9ED-6581-D42A-7E5E025238BA}"/>
          </ac:spMkLst>
        </pc:spChg>
        <pc:spChg chg="add mod">
          <ac:chgData name="Häyry Marjo Lapin hyvinvointialue" userId="d27b276a-e359-4652-8298-3c59a3175941" providerId="ADAL" clId="{FD30BFF7-F3EE-4B5F-8A40-1C1815C6F8FD}" dt="2025-08-21T06:56:27.208" v="305"/>
          <ac:spMkLst>
            <pc:docMk/>
            <pc:sldMk cId="632955667" sldId="503"/>
            <ac:spMk id="11" creationId="{42B98062-ED9A-0F0A-9196-288CAFA8CAA7}"/>
          </ac:spMkLst>
        </pc:spChg>
        <pc:spChg chg="add mod">
          <ac:chgData name="Häyry Marjo Lapin hyvinvointialue" userId="d27b276a-e359-4652-8298-3c59a3175941" providerId="ADAL" clId="{FD30BFF7-F3EE-4B5F-8A40-1C1815C6F8FD}" dt="2025-08-21T06:56:27.208" v="305"/>
          <ac:spMkLst>
            <pc:docMk/>
            <pc:sldMk cId="632955667" sldId="503"/>
            <ac:spMk id="19" creationId="{B30D748D-A13C-5266-ED53-2F378FB42C3C}"/>
          </ac:spMkLst>
        </pc:spChg>
        <pc:spChg chg="add mod">
          <ac:chgData name="Häyry Marjo Lapin hyvinvointialue" userId="d27b276a-e359-4652-8298-3c59a3175941" providerId="ADAL" clId="{FD30BFF7-F3EE-4B5F-8A40-1C1815C6F8FD}" dt="2025-08-21T06:56:27.208" v="305"/>
          <ac:spMkLst>
            <pc:docMk/>
            <pc:sldMk cId="632955667" sldId="503"/>
            <ac:spMk id="20" creationId="{83604BFF-09EF-B112-501F-4418F193BFDC}"/>
          </ac:spMkLst>
        </pc:spChg>
        <pc:spChg chg="add mod">
          <ac:chgData name="Häyry Marjo Lapin hyvinvointialue" userId="d27b276a-e359-4652-8298-3c59a3175941" providerId="ADAL" clId="{FD30BFF7-F3EE-4B5F-8A40-1C1815C6F8FD}" dt="2025-08-21T06:56:27.208" v="305"/>
          <ac:spMkLst>
            <pc:docMk/>
            <pc:sldMk cId="632955667" sldId="503"/>
            <ac:spMk id="22" creationId="{25C48296-C3F9-B16B-6F4C-DD7F54F59BEF}"/>
          </ac:spMkLst>
        </pc:spChg>
        <pc:spChg chg="add mod">
          <ac:chgData name="Häyry Marjo Lapin hyvinvointialue" userId="d27b276a-e359-4652-8298-3c59a3175941" providerId="ADAL" clId="{FD30BFF7-F3EE-4B5F-8A40-1C1815C6F8FD}" dt="2025-08-21T06:56:27.208" v="305"/>
          <ac:spMkLst>
            <pc:docMk/>
            <pc:sldMk cId="632955667" sldId="503"/>
            <ac:spMk id="26" creationId="{F7430130-084A-59E4-D034-00653F466EA1}"/>
          </ac:spMkLst>
        </pc:spChg>
        <pc:spChg chg="add mod">
          <ac:chgData name="Häyry Marjo Lapin hyvinvointialue" userId="d27b276a-e359-4652-8298-3c59a3175941" providerId="ADAL" clId="{FD30BFF7-F3EE-4B5F-8A40-1C1815C6F8FD}" dt="2025-08-21T06:56:27.208" v="305"/>
          <ac:spMkLst>
            <pc:docMk/>
            <pc:sldMk cId="632955667" sldId="503"/>
            <ac:spMk id="28" creationId="{7BCBB947-9630-C2E9-96F9-42ED63DD1F3A}"/>
          </ac:spMkLst>
        </pc:spChg>
        <pc:spChg chg="add mod">
          <ac:chgData name="Häyry Marjo Lapin hyvinvointialue" userId="d27b276a-e359-4652-8298-3c59a3175941" providerId="ADAL" clId="{FD30BFF7-F3EE-4B5F-8A40-1C1815C6F8FD}" dt="2025-08-21T06:56:27.208" v="305"/>
          <ac:spMkLst>
            <pc:docMk/>
            <pc:sldMk cId="632955667" sldId="503"/>
            <ac:spMk id="31" creationId="{1B315B89-F3E6-417D-636C-EF13E319A1A2}"/>
          </ac:spMkLst>
        </pc:spChg>
      </pc:sldChg>
      <pc:sldChg chg="add">
        <pc:chgData name="Häyry Marjo Lapin hyvinvointialue" userId="d27b276a-e359-4652-8298-3c59a3175941" providerId="ADAL" clId="{FD30BFF7-F3EE-4B5F-8A40-1C1815C6F8FD}" dt="2025-08-21T06:59:09.291" v="338"/>
        <pc:sldMkLst>
          <pc:docMk/>
          <pc:sldMk cId="1135500884" sldId="504"/>
        </pc:sldMkLst>
      </pc:sldChg>
      <pc:sldChg chg="addSp delSp modSp new mod">
        <pc:chgData name="Häyry Marjo Lapin hyvinvointialue" userId="d27b276a-e359-4652-8298-3c59a3175941" providerId="ADAL" clId="{FD30BFF7-F3EE-4B5F-8A40-1C1815C6F8FD}" dt="2025-08-21T06:59:31.366" v="345"/>
        <pc:sldMkLst>
          <pc:docMk/>
          <pc:sldMk cId="2724785287" sldId="505"/>
        </pc:sldMkLst>
        <pc:spChg chg="mod">
          <ac:chgData name="Häyry Marjo Lapin hyvinvointialue" userId="d27b276a-e359-4652-8298-3c59a3175941" providerId="ADAL" clId="{FD30BFF7-F3EE-4B5F-8A40-1C1815C6F8FD}" dt="2025-08-21T06:59:22.196" v="343" actId="27636"/>
          <ac:spMkLst>
            <pc:docMk/>
            <pc:sldMk cId="2724785287" sldId="505"/>
            <ac:spMk id="2" creationId="{C000962D-0675-9B99-AE06-D74697D807B9}"/>
          </ac:spMkLst>
        </pc:spChg>
        <pc:spChg chg="del">
          <ac:chgData name="Häyry Marjo Lapin hyvinvointialue" userId="d27b276a-e359-4652-8298-3c59a3175941" providerId="ADAL" clId="{FD30BFF7-F3EE-4B5F-8A40-1C1815C6F8FD}" dt="2025-08-21T06:59:24.863" v="344" actId="478"/>
          <ac:spMkLst>
            <pc:docMk/>
            <pc:sldMk cId="2724785287" sldId="505"/>
            <ac:spMk id="3" creationId="{219AFE0D-5C32-4363-AEC1-D05C765F8AE8}"/>
          </ac:spMkLst>
        </pc:spChg>
        <pc:spChg chg="add mod">
          <ac:chgData name="Häyry Marjo Lapin hyvinvointialue" userId="d27b276a-e359-4652-8298-3c59a3175941" providerId="ADAL" clId="{FD30BFF7-F3EE-4B5F-8A40-1C1815C6F8FD}" dt="2025-08-21T06:59:31.366" v="345"/>
          <ac:spMkLst>
            <pc:docMk/>
            <pc:sldMk cId="2724785287" sldId="505"/>
            <ac:spMk id="4" creationId="{4EE57818-032B-9BFF-EDB6-825E8ED56361}"/>
          </ac:spMkLst>
        </pc:spChg>
        <pc:spChg chg="add mod">
          <ac:chgData name="Häyry Marjo Lapin hyvinvointialue" userId="d27b276a-e359-4652-8298-3c59a3175941" providerId="ADAL" clId="{FD30BFF7-F3EE-4B5F-8A40-1C1815C6F8FD}" dt="2025-08-21T06:59:31.366" v="345"/>
          <ac:spMkLst>
            <pc:docMk/>
            <pc:sldMk cId="2724785287" sldId="505"/>
            <ac:spMk id="8" creationId="{65F77959-B450-FC64-C915-EB7D978CBB18}"/>
          </ac:spMkLst>
        </pc:spChg>
        <pc:spChg chg="add mod">
          <ac:chgData name="Häyry Marjo Lapin hyvinvointialue" userId="d27b276a-e359-4652-8298-3c59a3175941" providerId="ADAL" clId="{FD30BFF7-F3EE-4B5F-8A40-1C1815C6F8FD}" dt="2025-08-21T06:59:31.366" v="345"/>
          <ac:spMkLst>
            <pc:docMk/>
            <pc:sldMk cId="2724785287" sldId="505"/>
            <ac:spMk id="10" creationId="{D77B9AB1-B154-BCEC-78E3-C77FDA84E150}"/>
          </ac:spMkLst>
        </pc:spChg>
        <pc:spChg chg="add mod">
          <ac:chgData name="Häyry Marjo Lapin hyvinvointialue" userId="d27b276a-e359-4652-8298-3c59a3175941" providerId="ADAL" clId="{FD30BFF7-F3EE-4B5F-8A40-1C1815C6F8FD}" dt="2025-08-21T06:59:31.366" v="345"/>
          <ac:spMkLst>
            <pc:docMk/>
            <pc:sldMk cId="2724785287" sldId="505"/>
            <ac:spMk id="11" creationId="{6315CF0A-0E30-AC21-FB90-59C389B6DE5C}"/>
          </ac:spMkLst>
        </pc:spChg>
        <pc:spChg chg="add mod">
          <ac:chgData name="Häyry Marjo Lapin hyvinvointialue" userId="d27b276a-e359-4652-8298-3c59a3175941" providerId="ADAL" clId="{FD30BFF7-F3EE-4B5F-8A40-1C1815C6F8FD}" dt="2025-08-21T06:59:31.366" v="345"/>
          <ac:spMkLst>
            <pc:docMk/>
            <pc:sldMk cId="2724785287" sldId="505"/>
            <ac:spMk id="12" creationId="{ECD2BA0B-2814-046D-8CC5-7D9EF7ED4613}"/>
          </ac:spMkLst>
        </pc:spChg>
        <pc:spChg chg="add mod">
          <ac:chgData name="Häyry Marjo Lapin hyvinvointialue" userId="d27b276a-e359-4652-8298-3c59a3175941" providerId="ADAL" clId="{FD30BFF7-F3EE-4B5F-8A40-1C1815C6F8FD}" dt="2025-08-21T06:59:31.366" v="345"/>
          <ac:spMkLst>
            <pc:docMk/>
            <pc:sldMk cId="2724785287" sldId="505"/>
            <ac:spMk id="16" creationId="{512221DD-FF46-D2B6-A5D5-D5AA1E938C8B}"/>
          </ac:spMkLst>
        </pc:spChg>
        <pc:spChg chg="add mod">
          <ac:chgData name="Häyry Marjo Lapin hyvinvointialue" userId="d27b276a-e359-4652-8298-3c59a3175941" providerId="ADAL" clId="{FD30BFF7-F3EE-4B5F-8A40-1C1815C6F8FD}" dt="2025-08-21T06:59:31.366" v="345"/>
          <ac:spMkLst>
            <pc:docMk/>
            <pc:sldMk cId="2724785287" sldId="505"/>
            <ac:spMk id="18" creationId="{9C1897FD-A086-42BA-6CBE-BABAC316AC0D}"/>
          </ac:spMkLst>
        </pc:spChg>
        <pc:spChg chg="add mod">
          <ac:chgData name="Häyry Marjo Lapin hyvinvointialue" userId="d27b276a-e359-4652-8298-3c59a3175941" providerId="ADAL" clId="{FD30BFF7-F3EE-4B5F-8A40-1C1815C6F8FD}" dt="2025-08-21T06:59:31.366" v="345"/>
          <ac:spMkLst>
            <pc:docMk/>
            <pc:sldMk cId="2724785287" sldId="505"/>
            <ac:spMk id="20" creationId="{E6A865C1-9CB9-BDA0-2315-21AA4C73E3B3}"/>
          </ac:spMkLst>
        </pc:spChg>
        <pc:spChg chg="add mod">
          <ac:chgData name="Häyry Marjo Lapin hyvinvointialue" userId="d27b276a-e359-4652-8298-3c59a3175941" providerId="ADAL" clId="{FD30BFF7-F3EE-4B5F-8A40-1C1815C6F8FD}" dt="2025-08-21T06:59:31.366" v="345"/>
          <ac:spMkLst>
            <pc:docMk/>
            <pc:sldMk cId="2724785287" sldId="505"/>
            <ac:spMk id="31" creationId="{EBF0E0BE-31FA-A949-0B8A-B4B1337AC039}"/>
          </ac:spMkLst>
        </pc:spChg>
        <pc:spChg chg="add mod">
          <ac:chgData name="Häyry Marjo Lapin hyvinvointialue" userId="d27b276a-e359-4652-8298-3c59a3175941" providerId="ADAL" clId="{FD30BFF7-F3EE-4B5F-8A40-1C1815C6F8FD}" dt="2025-08-21T06:59:31.366" v="345"/>
          <ac:spMkLst>
            <pc:docMk/>
            <pc:sldMk cId="2724785287" sldId="505"/>
            <ac:spMk id="34" creationId="{E682A19F-5BB9-2575-BF2A-1EAE8800B5DC}"/>
          </ac:spMkLst>
        </pc:spChg>
      </pc:sldChg>
      <pc:sldChg chg="addSp delSp modSp new mod">
        <pc:chgData name="Häyry Marjo Lapin hyvinvointialue" userId="d27b276a-e359-4652-8298-3c59a3175941" providerId="ADAL" clId="{FD30BFF7-F3EE-4B5F-8A40-1C1815C6F8FD}" dt="2025-08-21T07:02:05.781" v="374" actId="478"/>
        <pc:sldMkLst>
          <pc:docMk/>
          <pc:sldMk cId="1228196490" sldId="506"/>
        </pc:sldMkLst>
        <pc:spChg chg="del mod">
          <ac:chgData name="Häyry Marjo Lapin hyvinvointialue" userId="d27b276a-e359-4652-8298-3c59a3175941" providerId="ADAL" clId="{FD30BFF7-F3EE-4B5F-8A40-1C1815C6F8FD}" dt="2025-08-21T07:02:05.781" v="374" actId="478"/>
          <ac:spMkLst>
            <pc:docMk/>
            <pc:sldMk cId="1228196490" sldId="506"/>
            <ac:spMk id="2" creationId="{6A51BDC1-2ADB-1D42-58CD-A09A85732E0A}"/>
          </ac:spMkLst>
        </pc:spChg>
        <pc:spChg chg="del">
          <ac:chgData name="Häyry Marjo Lapin hyvinvointialue" userId="d27b276a-e359-4652-8298-3c59a3175941" providerId="ADAL" clId="{FD30BFF7-F3EE-4B5F-8A40-1C1815C6F8FD}" dt="2025-08-21T07:02:04.583" v="373" actId="478"/>
          <ac:spMkLst>
            <pc:docMk/>
            <pc:sldMk cId="1228196490" sldId="506"/>
            <ac:spMk id="3" creationId="{20263346-62CB-7BF8-8A0C-0248DF17DF86}"/>
          </ac:spMkLst>
        </pc:spChg>
        <pc:spChg chg="add mod">
          <ac:chgData name="Häyry Marjo Lapin hyvinvointialue" userId="d27b276a-e359-4652-8298-3c59a3175941" providerId="ADAL" clId="{FD30BFF7-F3EE-4B5F-8A40-1C1815C6F8FD}" dt="2025-08-21T07:01:54.638" v="370"/>
          <ac:spMkLst>
            <pc:docMk/>
            <pc:sldMk cId="1228196490" sldId="506"/>
            <ac:spMk id="4" creationId="{5F25BA7B-7A1F-031F-DFE0-78C0E4849074}"/>
          </ac:spMkLst>
        </pc:spChg>
        <pc:spChg chg="add mod">
          <ac:chgData name="Häyry Marjo Lapin hyvinvointialue" userId="d27b276a-e359-4652-8298-3c59a3175941" providerId="ADAL" clId="{FD30BFF7-F3EE-4B5F-8A40-1C1815C6F8FD}" dt="2025-08-21T07:01:54.638" v="370"/>
          <ac:spMkLst>
            <pc:docMk/>
            <pc:sldMk cId="1228196490" sldId="506"/>
            <ac:spMk id="5" creationId="{534F5EAC-224F-6643-50A8-E31C5419CE16}"/>
          </ac:spMkLst>
        </pc:spChg>
        <pc:spChg chg="add mod">
          <ac:chgData name="Häyry Marjo Lapin hyvinvointialue" userId="d27b276a-e359-4652-8298-3c59a3175941" providerId="ADAL" clId="{FD30BFF7-F3EE-4B5F-8A40-1C1815C6F8FD}" dt="2025-08-21T07:01:54.638" v="370"/>
          <ac:spMkLst>
            <pc:docMk/>
            <pc:sldMk cId="1228196490" sldId="506"/>
            <ac:spMk id="6" creationId="{8835B81E-F332-2856-BD34-6E8EC30DCCF3}"/>
          </ac:spMkLst>
        </pc:spChg>
        <pc:spChg chg="add mod">
          <ac:chgData name="Häyry Marjo Lapin hyvinvointialue" userId="d27b276a-e359-4652-8298-3c59a3175941" providerId="ADAL" clId="{FD30BFF7-F3EE-4B5F-8A40-1C1815C6F8FD}" dt="2025-08-21T07:02:01.464" v="372"/>
          <ac:spMkLst>
            <pc:docMk/>
            <pc:sldMk cId="1228196490" sldId="506"/>
            <ac:spMk id="7" creationId="{E247D9DC-4509-DEC2-520B-939FCFE39DCC}"/>
          </ac:spMkLst>
        </pc:spChg>
      </pc:sldChg>
      <pc:sldMasterChg chg="delSldLayout">
        <pc:chgData name="Häyry Marjo Lapin hyvinvointialue" userId="d27b276a-e359-4652-8298-3c59a3175941" providerId="ADAL" clId="{FD30BFF7-F3EE-4B5F-8A40-1C1815C6F8FD}" dt="2025-08-21T07:31:24.188" v="381" actId="47"/>
        <pc:sldMasterMkLst>
          <pc:docMk/>
          <pc:sldMasterMk cId="868870636" sldId="2147483801"/>
        </pc:sldMasterMkLst>
        <pc:sldLayoutChg chg="del">
          <pc:chgData name="Häyry Marjo Lapin hyvinvointialue" userId="d27b276a-e359-4652-8298-3c59a3175941" providerId="ADAL" clId="{FD30BFF7-F3EE-4B5F-8A40-1C1815C6F8FD}" dt="2025-08-21T07:31:24.188" v="381" actId="47"/>
          <pc:sldLayoutMkLst>
            <pc:docMk/>
            <pc:sldMasterMk cId="868870636" sldId="2147483801"/>
            <pc:sldLayoutMk cId="4142930048" sldId="2147483818"/>
          </pc:sldLayoutMkLst>
        </pc:sldLayoutChg>
      </pc:sldMaster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Lapin hyvinvointialue" userId="d27b276a-e359-4652-8298-3c59a3175941" providerId="ADAL" clId="{BBDE06AA-7A0E-48AD-B0C1-695990AA4745}"/>
    <pc:docChg chg="custSel delSld modSld">
      <pc:chgData name="Häyry Marjo Lapin hyvinvointialue" userId="d27b276a-e359-4652-8298-3c59a3175941" providerId="ADAL" clId="{BBDE06AA-7A0E-48AD-B0C1-695990AA4745}" dt="2025-08-21T09:45:03.954" v="153" actId="47"/>
      <pc:docMkLst>
        <pc:docMk/>
      </pc:docMkLst>
      <pc:sldChg chg="del">
        <pc:chgData name="Häyry Marjo Lapin hyvinvointialue" userId="d27b276a-e359-4652-8298-3c59a3175941" providerId="ADAL" clId="{BBDE06AA-7A0E-48AD-B0C1-695990AA4745}" dt="2025-08-21T09:38:57.380" v="2" actId="47"/>
        <pc:sldMkLst>
          <pc:docMk/>
          <pc:sldMk cId="3973466587" sldId="259"/>
        </pc:sldMkLst>
      </pc:sldChg>
      <pc:sldChg chg="del">
        <pc:chgData name="Häyry Marjo Lapin hyvinvointialue" userId="d27b276a-e359-4652-8298-3c59a3175941" providerId="ADAL" clId="{BBDE06AA-7A0E-48AD-B0C1-695990AA4745}" dt="2025-08-21T09:38:57.773" v="3" actId="47"/>
        <pc:sldMkLst>
          <pc:docMk/>
          <pc:sldMk cId="1905072782" sldId="260"/>
        </pc:sldMkLst>
      </pc:sldChg>
      <pc:sldChg chg="del">
        <pc:chgData name="Häyry Marjo Lapin hyvinvointialue" userId="d27b276a-e359-4652-8298-3c59a3175941" providerId="ADAL" clId="{BBDE06AA-7A0E-48AD-B0C1-695990AA4745}" dt="2025-08-21T09:38:58.521" v="5" actId="47"/>
        <pc:sldMkLst>
          <pc:docMk/>
          <pc:sldMk cId="1868202425" sldId="262"/>
        </pc:sldMkLst>
      </pc:sldChg>
      <pc:sldChg chg="del">
        <pc:chgData name="Häyry Marjo Lapin hyvinvointialue" userId="d27b276a-e359-4652-8298-3c59a3175941" providerId="ADAL" clId="{BBDE06AA-7A0E-48AD-B0C1-695990AA4745}" dt="2025-08-21T09:38:58.907" v="6" actId="47"/>
        <pc:sldMkLst>
          <pc:docMk/>
          <pc:sldMk cId="3677021138" sldId="263"/>
        </pc:sldMkLst>
      </pc:sldChg>
      <pc:sldChg chg="del">
        <pc:chgData name="Häyry Marjo Lapin hyvinvointialue" userId="d27b276a-e359-4652-8298-3c59a3175941" providerId="ADAL" clId="{BBDE06AA-7A0E-48AD-B0C1-695990AA4745}" dt="2025-08-21T09:38:59.285" v="7" actId="47"/>
        <pc:sldMkLst>
          <pc:docMk/>
          <pc:sldMk cId="928017175" sldId="264"/>
        </pc:sldMkLst>
      </pc:sldChg>
      <pc:sldChg chg="del">
        <pc:chgData name="Häyry Marjo Lapin hyvinvointialue" userId="d27b276a-e359-4652-8298-3c59a3175941" providerId="ADAL" clId="{BBDE06AA-7A0E-48AD-B0C1-695990AA4745}" dt="2025-08-21T09:38:59.703" v="8" actId="47"/>
        <pc:sldMkLst>
          <pc:docMk/>
          <pc:sldMk cId="2496842290" sldId="265"/>
        </pc:sldMkLst>
      </pc:sldChg>
      <pc:sldChg chg="del">
        <pc:chgData name="Häyry Marjo Lapin hyvinvointialue" userId="d27b276a-e359-4652-8298-3c59a3175941" providerId="ADAL" clId="{BBDE06AA-7A0E-48AD-B0C1-695990AA4745}" dt="2025-08-21T09:39:00.593" v="9" actId="47"/>
        <pc:sldMkLst>
          <pc:docMk/>
          <pc:sldMk cId="3646500808" sldId="266"/>
        </pc:sldMkLst>
      </pc:sldChg>
      <pc:sldChg chg="del">
        <pc:chgData name="Häyry Marjo Lapin hyvinvointialue" userId="d27b276a-e359-4652-8298-3c59a3175941" providerId="ADAL" clId="{BBDE06AA-7A0E-48AD-B0C1-695990AA4745}" dt="2025-08-21T09:39:00.924" v="10" actId="47"/>
        <pc:sldMkLst>
          <pc:docMk/>
          <pc:sldMk cId="3630539900" sldId="267"/>
        </pc:sldMkLst>
      </pc:sldChg>
      <pc:sldChg chg="del">
        <pc:chgData name="Häyry Marjo Lapin hyvinvointialue" userId="d27b276a-e359-4652-8298-3c59a3175941" providerId="ADAL" clId="{BBDE06AA-7A0E-48AD-B0C1-695990AA4745}" dt="2025-08-21T09:39:01.161" v="11" actId="47"/>
        <pc:sldMkLst>
          <pc:docMk/>
          <pc:sldMk cId="3986471018" sldId="268"/>
        </pc:sldMkLst>
      </pc:sldChg>
      <pc:sldChg chg="del">
        <pc:chgData name="Häyry Marjo Lapin hyvinvointialue" userId="d27b276a-e359-4652-8298-3c59a3175941" providerId="ADAL" clId="{BBDE06AA-7A0E-48AD-B0C1-695990AA4745}" dt="2025-08-21T09:39:01.382" v="12" actId="47"/>
        <pc:sldMkLst>
          <pc:docMk/>
          <pc:sldMk cId="1709820667" sldId="269"/>
        </pc:sldMkLst>
      </pc:sldChg>
      <pc:sldChg chg="del">
        <pc:chgData name="Häyry Marjo Lapin hyvinvointialue" userId="d27b276a-e359-4652-8298-3c59a3175941" providerId="ADAL" clId="{BBDE06AA-7A0E-48AD-B0C1-695990AA4745}" dt="2025-08-21T09:39:01.636" v="13" actId="47"/>
        <pc:sldMkLst>
          <pc:docMk/>
          <pc:sldMk cId="882775281" sldId="270"/>
        </pc:sldMkLst>
      </pc:sldChg>
      <pc:sldChg chg="del">
        <pc:chgData name="Häyry Marjo Lapin hyvinvointialue" userId="d27b276a-e359-4652-8298-3c59a3175941" providerId="ADAL" clId="{BBDE06AA-7A0E-48AD-B0C1-695990AA4745}" dt="2025-08-21T09:39:01.962" v="14" actId="47"/>
        <pc:sldMkLst>
          <pc:docMk/>
          <pc:sldMk cId="3224676722" sldId="271"/>
        </pc:sldMkLst>
      </pc:sldChg>
      <pc:sldChg chg="del">
        <pc:chgData name="Häyry Marjo Lapin hyvinvointialue" userId="d27b276a-e359-4652-8298-3c59a3175941" providerId="ADAL" clId="{BBDE06AA-7A0E-48AD-B0C1-695990AA4745}" dt="2025-08-21T09:39:02.775" v="15" actId="47"/>
        <pc:sldMkLst>
          <pc:docMk/>
          <pc:sldMk cId="1895937803" sldId="272"/>
        </pc:sldMkLst>
      </pc:sldChg>
      <pc:sldChg chg="del">
        <pc:chgData name="Häyry Marjo Lapin hyvinvointialue" userId="d27b276a-e359-4652-8298-3c59a3175941" providerId="ADAL" clId="{BBDE06AA-7A0E-48AD-B0C1-695990AA4745}" dt="2025-08-21T09:39:03.198" v="16" actId="47"/>
        <pc:sldMkLst>
          <pc:docMk/>
          <pc:sldMk cId="733759056" sldId="273"/>
        </pc:sldMkLst>
      </pc:sldChg>
      <pc:sldChg chg="del">
        <pc:chgData name="Häyry Marjo Lapin hyvinvointialue" userId="d27b276a-e359-4652-8298-3c59a3175941" providerId="ADAL" clId="{BBDE06AA-7A0E-48AD-B0C1-695990AA4745}" dt="2025-08-21T09:39:03.652" v="17" actId="47"/>
        <pc:sldMkLst>
          <pc:docMk/>
          <pc:sldMk cId="1950087534" sldId="274"/>
        </pc:sldMkLst>
      </pc:sldChg>
      <pc:sldChg chg="del">
        <pc:chgData name="Häyry Marjo Lapin hyvinvointialue" userId="d27b276a-e359-4652-8298-3c59a3175941" providerId="ADAL" clId="{BBDE06AA-7A0E-48AD-B0C1-695990AA4745}" dt="2025-08-21T09:39:04.016" v="18" actId="47"/>
        <pc:sldMkLst>
          <pc:docMk/>
          <pc:sldMk cId="1683346460" sldId="275"/>
        </pc:sldMkLst>
      </pc:sldChg>
      <pc:sldChg chg="del">
        <pc:chgData name="Häyry Marjo Lapin hyvinvointialue" userId="d27b276a-e359-4652-8298-3c59a3175941" providerId="ADAL" clId="{BBDE06AA-7A0E-48AD-B0C1-695990AA4745}" dt="2025-08-21T09:39:04.770" v="19" actId="47"/>
        <pc:sldMkLst>
          <pc:docMk/>
          <pc:sldMk cId="2630079486" sldId="276"/>
        </pc:sldMkLst>
      </pc:sldChg>
      <pc:sldChg chg="addSp modSp mod">
        <pc:chgData name="Häyry Marjo Lapin hyvinvointialue" userId="d27b276a-e359-4652-8298-3c59a3175941" providerId="ADAL" clId="{BBDE06AA-7A0E-48AD-B0C1-695990AA4745}" dt="2025-08-21T09:42:23.544" v="49" actId="1076"/>
        <pc:sldMkLst>
          <pc:docMk/>
          <pc:sldMk cId="2538280788" sldId="285"/>
        </pc:sldMkLst>
        <pc:spChg chg="add mod">
          <ac:chgData name="Häyry Marjo Lapin hyvinvointialue" userId="d27b276a-e359-4652-8298-3c59a3175941" providerId="ADAL" clId="{BBDE06AA-7A0E-48AD-B0C1-695990AA4745}" dt="2025-08-21T09:42:23.544" v="49" actId="1076"/>
          <ac:spMkLst>
            <pc:docMk/>
            <pc:sldMk cId="2538280788" sldId="285"/>
            <ac:spMk id="3" creationId="{A4F0866B-B768-E390-3A1B-640CDD034A3F}"/>
          </ac:spMkLst>
        </pc:spChg>
      </pc:sldChg>
      <pc:sldChg chg="addSp modSp mod modNotesTx">
        <pc:chgData name="Häyry Marjo Lapin hyvinvointialue" userId="d27b276a-e359-4652-8298-3c59a3175941" providerId="ADAL" clId="{BBDE06AA-7A0E-48AD-B0C1-695990AA4745}" dt="2025-08-21T09:43:22.389" v="73" actId="1076"/>
        <pc:sldMkLst>
          <pc:docMk/>
          <pc:sldMk cId="3945486255" sldId="286"/>
        </pc:sldMkLst>
        <pc:spChg chg="add mod">
          <ac:chgData name="Häyry Marjo Lapin hyvinvointialue" userId="d27b276a-e359-4652-8298-3c59a3175941" providerId="ADAL" clId="{BBDE06AA-7A0E-48AD-B0C1-695990AA4745}" dt="2025-08-21T09:43:22.389" v="73" actId="1076"/>
          <ac:spMkLst>
            <pc:docMk/>
            <pc:sldMk cId="3945486255" sldId="286"/>
            <ac:spMk id="3" creationId="{C3F4F90B-CD87-CBBC-69EB-642CA12C0E36}"/>
          </ac:spMkLst>
        </pc:spChg>
      </pc:sldChg>
      <pc:sldChg chg="modSp mod">
        <pc:chgData name="Häyry Marjo Lapin hyvinvointialue" userId="d27b276a-e359-4652-8298-3c59a3175941" providerId="ADAL" clId="{BBDE06AA-7A0E-48AD-B0C1-695990AA4745}" dt="2025-08-21T09:44:28.180" v="95" actId="1076"/>
        <pc:sldMkLst>
          <pc:docMk/>
          <pc:sldMk cId="3995607" sldId="291"/>
        </pc:sldMkLst>
        <pc:spChg chg="mod">
          <ac:chgData name="Häyry Marjo Lapin hyvinvointialue" userId="d27b276a-e359-4652-8298-3c59a3175941" providerId="ADAL" clId="{BBDE06AA-7A0E-48AD-B0C1-695990AA4745}" dt="2025-08-21T09:44:28.180" v="95" actId="1076"/>
          <ac:spMkLst>
            <pc:docMk/>
            <pc:sldMk cId="3995607" sldId="291"/>
            <ac:spMk id="7" creationId="{41C18D8D-0361-1223-F2A4-01843971E0B5}"/>
          </ac:spMkLst>
        </pc:spChg>
      </pc:sldChg>
      <pc:sldChg chg="del">
        <pc:chgData name="Häyry Marjo Lapin hyvinvointialue" userId="d27b276a-e359-4652-8298-3c59a3175941" providerId="ADAL" clId="{BBDE06AA-7A0E-48AD-B0C1-695990AA4745}" dt="2025-08-21T09:44:50.040" v="110" actId="47"/>
        <pc:sldMkLst>
          <pc:docMk/>
          <pc:sldMk cId="3224010422" sldId="347"/>
        </pc:sldMkLst>
      </pc:sldChg>
      <pc:sldChg chg="del">
        <pc:chgData name="Häyry Marjo Lapin hyvinvointialue" userId="d27b276a-e359-4652-8298-3c59a3175941" providerId="ADAL" clId="{BBDE06AA-7A0E-48AD-B0C1-695990AA4745}" dt="2025-08-21T09:44:49.740" v="108" actId="47"/>
        <pc:sldMkLst>
          <pc:docMk/>
          <pc:sldMk cId="3492337639" sldId="351"/>
        </pc:sldMkLst>
      </pc:sldChg>
      <pc:sldChg chg="del">
        <pc:chgData name="Häyry Marjo Lapin hyvinvointialue" userId="d27b276a-e359-4652-8298-3c59a3175941" providerId="ADAL" clId="{BBDE06AA-7A0E-48AD-B0C1-695990AA4745}" dt="2025-08-21T09:44:48.886" v="102" actId="47"/>
        <pc:sldMkLst>
          <pc:docMk/>
          <pc:sldMk cId="2903537245" sldId="360"/>
        </pc:sldMkLst>
      </pc:sldChg>
      <pc:sldChg chg="del">
        <pc:chgData name="Häyry Marjo Lapin hyvinvointialue" userId="d27b276a-e359-4652-8298-3c59a3175941" providerId="ADAL" clId="{BBDE06AA-7A0E-48AD-B0C1-695990AA4745}" dt="2025-08-21T09:44:49.020" v="103" actId="47"/>
        <pc:sldMkLst>
          <pc:docMk/>
          <pc:sldMk cId="1747299828" sldId="361"/>
        </pc:sldMkLst>
      </pc:sldChg>
      <pc:sldChg chg="del">
        <pc:chgData name="Häyry Marjo Lapin hyvinvointialue" userId="d27b276a-e359-4652-8298-3c59a3175941" providerId="ADAL" clId="{BBDE06AA-7A0E-48AD-B0C1-695990AA4745}" dt="2025-08-21T09:44:51.105" v="116" actId="47"/>
        <pc:sldMkLst>
          <pc:docMk/>
          <pc:sldMk cId="4132982428" sldId="363"/>
        </pc:sldMkLst>
      </pc:sldChg>
      <pc:sldChg chg="del">
        <pc:chgData name="Häyry Marjo Lapin hyvinvointialue" userId="d27b276a-e359-4652-8298-3c59a3175941" providerId="ADAL" clId="{BBDE06AA-7A0E-48AD-B0C1-695990AA4745}" dt="2025-08-21T09:44:58.068" v="139" actId="47"/>
        <pc:sldMkLst>
          <pc:docMk/>
          <pc:sldMk cId="2789634932" sldId="374"/>
        </pc:sldMkLst>
      </pc:sldChg>
      <pc:sldChg chg="del">
        <pc:chgData name="Häyry Marjo Lapin hyvinvointialue" userId="d27b276a-e359-4652-8298-3c59a3175941" providerId="ADAL" clId="{BBDE06AA-7A0E-48AD-B0C1-695990AA4745}" dt="2025-08-21T09:44:53.953" v="128" actId="47"/>
        <pc:sldMkLst>
          <pc:docMk/>
          <pc:sldMk cId="1602507038" sldId="385"/>
        </pc:sldMkLst>
      </pc:sldChg>
      <pc:sldChg chg="del">
        <pc:chgData name="Häyry Marjo Lapin hyvinvointialue" userId="d27b276a-e359-4652-8298-3c59a3175941" providerId="ADAL" clId="{BBDE06AA-7A0E-48AD-B0C1-695990AA4745}" dt="2025-08-21T09:44:59.538" v="143" actId="47"/>
        <pc:sldMkLst>
          <pc:docMk/>
          <pc:sldMk cId="3824905175" sldId="386"/>
        </pc:sldMkLst>
      </pc:sldChg>
      <pc:sldChg chg="del">
        <pc:chgData name="Häyry Marjo Lapin hyvinvointialue" userId="d27b276a-e359-4652-8298-3c59a3175941" providerId="ADAL" clId="{BBDE06AA-7A0E-48AD-B0C1-695990AA4745}" dt="2025-08-21T09:44:53.634" v="127" actId="47"/>
        <pc:sldMkLst>
          <pc:docMk/>
          <pc:sldMk cId="3677194031" sldId="387"/>
        </pc:sldMkLst>
      </pc:sldChg>
      <pc:sldChg chg="del">
        <pc:chgData name="Häyry Marjo Lapin hyvinvointialue" userId="d27b276a-e359-4652-8298-3c59a3175941" providerId="ADAL" clId="{BBDE06AA-7A0E-48AD-B0C1-695990AA4745}" dt="2025-08-21T09:44:59.129" v="142" actId="47"/>
        <pc:sldMkLst>
          <pc:docMk/>
          <pc:sldMk cId="3196232757" sldId="388"/>
        </pc:sldMkLst>
      </pc:sldChg>
      <pc:sldChg chg="del">
        <pc:chgData name="Häyry Marjo Lapin hyvinvointialue" userId="d27b276a-e359-4652-8298-3c59a3175941" providerId="ADAL" clId="{BBDE06AA-7A0E-48AD-B0C1-695990AA4745}" dt="2025-08-21T09:44:48.720" v="101" actId="47"/>
        <pc:sldMkLst>
          <pc:docMk/>
          <pc:sldMk cId="2145791131" sldId="392"/>
        </pc:sldMkLst>
      </pc:sldChg>
      <pc:sldChg chg="del">
        <pc:chgData name="Häyry Marjo Lapin hyvinvointialue" userId="d27b276a-e359-4652-8298-3c59a3175941" providerId="ADAL" clId="{BBDE06AA-7A0E-48AD-B0C1-695990AA4745}" dt="2025-08-21T09:44:50.823" v="115" actId="47"/>
        <pc:sldMkLst>
          <pc:docMk/>
          <pc:sldMk cId="407928839" sldId="394"/>
        </pc:sldMkLst>
      </pc:sldChg>
      <pc:sldChg chg="del">
        <pc:chgData name="Häyry Marjo Lapin hyvinvointialue" userId="d27b276a-e359-4652-8298-3c59a3175941" providerId="ADAL" clId="{BBDE06AA-7A0E-48AD-B0C1-695990AA4745}" dt="2025-08-21T09:44:55.337" v="132" actId="47"/>
        <pc:sldMkLst>
          <pc:docMk/>
          <pc:sldMk cId="747443380" sldId="396"/>
        </pc:sldMkLst>
      </pc:sldChg>
      <pc:sldChg chg="del">
        <pc:chgData name="Häyry Marjo Lapin hyvinvointialue" userId="d27b276a-e359-4652-8298-3c59a3175941" providerId="ADAL" clId="{BBDE06AA-7A0E-48AD-B0C1-695990AA4745}" dt="2025-08-21T09:45:00.863" v="147" actId="47"/>
        <pc:sldMkLst>
          <pc:docMk/>
          <pc:sldMk cId="1860028365" sldId="398"/>
        </pc:sldMkLst>
      </pc:sldChg>
      <pc:sldChg chg="del">
        <pc:chgData name="Häyry Marjo Lapin hyvinvointialue" userId="d27b276a-e359-4652-8298-3c59a3175941" providerId="ADAL" clId="{BBDE06AA-7A0E-48AD-B0C1-695990AA4745}" dt="2025-08-21T09:45:01.190" v="148" actId="47"/>
        <pc:sldMkLst>
          <pc:docMk/>
          <pc:sldMk cId="21937256" sldId="405"/>
        </pc:sldMkLst>
      </pc:sldChg>
      <pc:sldChg chg="del">
        <pc:chgData name="Häyry Marjo Lapin hyvinvointialue" userId="d27b276a-e359-4652-8298-3c59a3175941" providerId="ADAL" clId="{BBDE06AA-7A0E-48AD-B0C1-695990AA4745}" dt="2025-08-21T09:44:55.757" v="133" actId="47"/>
        <pc:sldMkLst>
          <pc:docMk/>
          <pc:sldMk cId="1806585776" sldId="406"/>
        </pc:sldMkLst>
      </pc:sldChg>
      <pc:sldChg chg="del">
        <pc:chgData name="Häyry Marjo Lapin hyvinvointialue" userId="d27b276a-e359-4652-8298-3c59a3175941" providerId="ADAL" clId="{BBDE06AA-7A0E-48AD-B0C1-695990AA4745}" dt="2025-08-21T09:44:49.886" v="109" actId="47"/>
        <pc:sldMkLst>
          <pc:docMk/>
          <pc:sldMk cId="3392602671" sldId="408"/>
        </pc:sldMkLst>
      </pc:sldChg>
      <pc:sldChg chg="del">
        <pc:chgData name="Häyry Marjo Lapin hyvinvointialue" userId="d27b276a-e359-4652-8298-3c59a3175941" providerId="ADAL" clId="{BBDE06AA-7A0E-48AD-B0C1-695990AA4745}" dt="2025-08-21T09:44:53.396" v="126" actId="47"/>
        <pc:sldMkLst>
          <pc:docMk/>
          <pc:sldMk cId="1048628730" sldId="409"/>
        </pc:sldMkLst>
      </pc:sldChg>
      <pc:sldChg chg="del">
        <pc:chgData name="Häyry Marjo Lapin hyvinvointialue" userId="d27b276a-e359-4652-8298-3c59a3175941" providerId="ADAL" clId="{BBDE06AA-7A0E-48AD-B0C1-695990AA4745}" dt="2025-08-21T09:44:58.750" v="141" actId="47"/>
        <pc:sldMkLst>
          <pc:docMk/>
          <pc:sldMk cId="1281019638" sldId="410"/>
        </pc:sldMkLst>
      </pc:sldChg>
      <pc:sldChg chg="del">
        <pc:chgData name="Häyry Marjo Lapin hyvinvointialue" userId="d27b276a-e359-4652-8298-3c59a3175941" providerId="ADAL" clId="{BBDE06AA-7A0E-48AD-B0C1-695990AA4745}" dt="2025-08-21T09:45:03.954" v="153" actId="47"/>
        <pc:sldMkLst>
          <pc:docMk/>
          <pc:sldMk cId="3221306267" sldId="411"/>
        </pc:sldMkLst>
      </pc:sldChg>
      <pc:sldChg chg="del">
        <pc:chgData name="Häyry Marjo Lapin hyvinvointialue" userId="d27b276a-e359-4652-8298-3c59a3175941" providerId="ADAL" clId="{BBDE06AA-7A0E-48AD-B0C1-695990AA4745}" dt="2025-08-21T09:44:50.377" v="112" actId="47"/>
        <pc:sldMkLst>
          <pc:docMk/>
          <pc:sldMk cId="338806797" sldId="414"/>
        </pc:sldMkLst>
      </pc:sldChg>
      <pc:sldChg chg="del">
        <pc:chgData name="Häyry Marjo Lapin hyvinvointialue" userId="d27b276a-e359-4652-8298-3c59a3175941" providerId="ADAL" clId="{BBDE06AA-7A0E-48AD-B0C1-695990AA4745}" dt="2025-08-21T09:44:54.260" v="129" actId="47"/>
        <pc:sldMkLst>
          <pc:docMk/>
          <pc:sldMk cId="3334737543" sldId="415"/>
        </pc:sldMkLst>
      </pc:sldChg>
      <pc:sldChg chg="del">
        <pc:chgData name="Häyry Marjo Lapin hyvinvointialue" userId="d27b276a-e359-4652-8298-3c59a3175941" providerId="ADAL" clId="{BBDE06AA-7A0E-48AD-B0C1-695990AA4745}" dt="2025-08-21T09:44:59.897" v="144" actId="47"/>
        <pc:sldMkLst>
          <pc:docMk/>
          <pc:sldMk cId="2725943668" sldId="416"/>
        </pc:sldMkLst>
      </pc:sldChg>
      <pc:sldChg chg="del">
        <pc:chgData name="Häyry Marjo Lapin hyvinvointialue" userId="d27b276a-e359-4652-8298-3c59a3175941" providerId="ADAL" clId="{BBDE06AA-7A0E-48AD-B0C1-695990AA4745}" dt="2025-08-21T09:44:51.340" v="117" actId="47"/>
        <pc:sldMkLst>
          <pc:docMk/>
          <pc:sldMk cId="3440190725" sldId="418"/>
        </pc:sldMkLst>
      </pc:sldChg>
      <pc:sldChg chg="del">
        <pc:chgData name="Häyry Marjo Lapin hyvinvointialue" userId="d27b276a-e359-4652-8298-3c59a3175941" providerId="ADAL" clId="{BBDE06AA-7A0E-48AD-B0C1-695990AA4745}" dt="2025-08-21T09:44:49.597" v="107" actId="47"/>
        <pc:sldMkLst>
          <pc:docMk/>
          <pc:sldMk cId="1311994037" sldId="422"/>
        </pc:sldMkLst>
      </pc:sldChg>
      <pc:sldChg chg="del">
        <pc:chgData name="Häyry Marjo Lapin hyvinvointialue" userId="d27b276a-e359-4652-8298-3c59a3175941" providerId="ADAL" clId="{BBDE06AA-7A0E-48AD-B0C1-695990AA4745}" dt="2025-08-21T09:44:49.464" v="106" actId="47"/>
        <pc:sldMkLst>
          <pc:docMk/>
          <pc:sldMk cId="3320816820" sldId="438"/>
        </pc:sldMkLst>
      </pc:sldChg>
      <pc:sldChg chg="del">
        <pc:chgData name="Häyry Marjo Lapin hyvinvointialue" userId="d27b276a-e359-4652-8298-3c59a3175941" providerId="ADAL" clId="{BBDE06AA-7A0E-48AD-B0C1-695990AA4745}" dt="2025-08-21T09:44:56.645" v="135" actId="47"/>
        <pc:sldMkLst>
          <pc:docMk/>
          <pc:sldMk cId="785664095" sldId="439"/>
        </pc:sldMkLst>
      </pc:sldChg>
      <pc:sldChg chg="del">
        <pc:chgData name="Häyry Marjo Lapin hyvinvointialue" userId="d27b276a-e359-4652-8298-3c59a3175941" providerId="ADAL" clId="{BBDE06AA-7A0E-48AD-B0C1-695990AA4745}" dt="2025-08-21T09:45:01.510" v="149" actId="47"/>
        <pc:sldMkLst>
          <pc:docMk/>
          <pc:sldMk cId="3159253602" sldId="441"/>
        </pc:sldMkLst>
      </pc:sldChg>
      <pc:sldChg chg="del">
        <pc:chgData name="Häyry Marjo Lapin hyvinvointialue" userId="d27b276a-e359-4652-8298-3c59a3175941" providerId="ADAL" clId="{BBDE06AA-7A0E-48AD-B0C1-695990AA4745}" dt="2025-08-21T09:44:57.737" v="138" actId="47"/>
        <pc:sldMkLst>
          <pc:docMk/>
          <pc:sldMk cId="1080749840" sldId="445"/>
        </pc:sldMkLst>
      </pc:sldChg>
      <pc:sldChg chg="del">
        <pc:chgData name="Häyry Marjo Lapin hyvinvointialue" userId="d27b276a-e359-4652-8298-3c59a3175941" providerId="ADAL" clId="{BBDE06AA-7A0E-48AD-B0C1-695990AA4745}" dt="2025-08-21T09:44:57.044" v="136" actId="47"/>
        <pc:sldMkLst>
          <pc:docMk/>
          <pc:sldMk cId="3180528768" sldId="446"/>
        </pc:sldMkLst>
      </pc:sldChg>
      <pc:sldChg chg="del">
        <pc:chgData name="Häyry Marjo Lapin hyvinvointialue" userId="d27b276a-e359-4652-8298-3c59a3175941" providerId="ADAL" clId="{BBDE06AA-7A0E-48AD-B0C1-695990AA4745}" dt="2025-08-21T09:44:52.318" v="122" actId="47"/>
        <pc:sldMkLst>
          <pc:docMk/>
          <pc:sldMk cId="433897312" sldId="454"/>
        </pc:sldMkLst>
      </pc:sldChg>
      <pc:sldChg chg="del">
        <pc:chgData name="Häyry Marjo Lapin hyvinvointialue" userId="d27b276a-e359-4652-8298-3c59a3175941" providerId="ADAL" clId="{BBDE06AA-7A0E-48AD-B0C1-695990AA4745}" dt="2025-08-21T09:44:52.635" v="123" actId="47"/>
        <pc:sldMkLst>
          <pc:docMk/>
          <pc:sldMk cId="1765296084" sldId="455"/>
        </pc:sldMkLst>
      </pc:sldChg>
      <pc:sldChg chg="del">
        <pc:chgData name="Häyry Marjo Lapin hyvinvointialue" userId="d27b276a-e359-4652-8298-3c59a3175941" providerId="ADAL" clId="{BBDE06AA-7A0E-48AD-B0C1-695990AA4745}" dt="2025-08-21T09:45:02.977" v="152" actId="47"/>
        <pc:sldMkLst>
          <pc:docMk/>
          <pc:sldMk cId="1977326858" sldId="456"/>
        </pc:sldMkLst>
      </pc:sldChg>
      <pc:sldChg chg="del">
        <pc:chgData name="Häyry Marjo Lapin hyvinvointialue" userId="d27b276a-e359-4652-8298-3c59a3175941" providerId="ADAL" clId="{BBDE06AA-7A0E-48AD-B0C1-695990AA4745}" dt="2025-08-21T09:38:56.401" v="0" actId="47"/>
        <pc:sldMkLst>
          <pc:docMk/>
          <pc:sldMk cId="3205825466" sldId="458"/>
        </pc:sldMkLst>
      </pc:sldChg>
      <pc:sldChg chg="del">
        <pc:chgData name="Häyry Marjo Lapin hyvinvointialue" userId="d27b276a-e359-4652-8298-3c59a3175941" providerId="ADAL" clId="{BBDE06AA-7A0E-48AD-B0C1-695990AA4745}" dt="2025-08-21T09:44:47.619" v="96" actId="47"/>
        <pc:sldMkLst>
          <pc:docMk/>
          <pc:sldMk cId="1362777784" sldId="460"/>
        </pc:sldMkLst>
      </pc:sldChg>
      <pc:sldChg chg="del">
        <pc:chgData name="Häyry Marjo Lapin hyvinvointialue" userId="d27b276a-e359-4652-8298-3c59a3175941" providerId="ADAL" clId="{BBDE06AA-7A0E-48AD-B0C1-695990AA4745}" dt="2025-08-21T09:44:48.283" v="98" actId="47"/>
        <pc:sldMkLst>
          <pc:docMk/>
          <pc:sldMk cId="664962878" sldId="461"/>
        </pc:sldMkLst>
      </pc:sldChg>
      <pc:sldChg chg="del">
        <pc:chgData name="Häyry Marjo Lapin hyvinvointialue" userId="d27b276a-e359-4652-8298-3c59a3175941" providerId="ADAL" clId="{BBDE06AA-7A0E-48AD-B0C1-695990AA4745}" dt="2025-08-21T09:45:01.963" v="150" actId="47"/>
        <pc:sldMkLst>
          <pc:docMk/>
          <pc:sldMk cId="483879663" sldId="465"/>
        </pc:sldMkLst>
      </pc:sldChg>
      <pc:sldChg chg="del">
        <pc:chgData name="Häyry Marjo Lapin hyvinvointialue" userId="d27b276a-e359-4652-8298-3c59a3175941" providerId="ADAL" clId="{BBDE06AA-7A0E-48AD-B0C1-695990AA4745}" dt="2025-08-21T09:44:56.231" v="134" actId="47"/>
        <pc:sldMkLst>
          <pc:docMk/>
          <pc:sldMk cId="3988370024" sldId="466"/>
        </pc:sldMkLst>
      </pc:sldChg>
      <pc:sldChg chg="del">
        <pc:chgData name="Häyry Marjo Lapin hyvinvointialue" userId="d27b276a-e359-4652-8298-3c59a3175941" providerId="ADAL" clId="{BBDE06AA-7A0E-48AD-B0C1-695990AA4745}" dt="2025-08-21T09:44:57.394" v="137" actId="47"/>
        <pc:sldMkLst>
          <pc:docMk/>
          <pc:sldMk cId="958843933" sldId="467"/>
        </pc:sldMkLst>
      </pc:sldChg>
      <pc:sldChg chg="del">
        <pc:chgData name="Häyry Marjo Lapin hyvinvointialue" userId="d27b276a-e359-4652-8298-3c59a3175941" providerId="ADAL" clId="{BBDE06AA-7A0E-48AD-B0C1-695990AA4745}" dt="2025-08-21T09:44:58.396" v="140" actId="47"/>
        <pc:sldMkLst>
          <pc:docMk/>
          <pc:sldMk cId="3353551878" sldId="469"/>
        </pc:sldMkLst>
      </pc:sldChg>
      <pc:sldChg chg="del">
        <pc:chgData name="Häyry Marjo Lapin hyvinvointialue" userId="d27b276a-e359-4652-8298-3c59a3175941" providerId="ADAL" clId="{BBDE06AA-7A0E-48AD-B0C1-695990AA4745}" dt="2025-08-21T09:44:49.215" v="104" actId="47"/>
        <pc:sldMkLst>
          <pc:docMk/>
          <pc:sldMk cId="1535453523" sldId="471"/>
        </pc:sldMkLst>
      </pc:sldChg>
      <pc:sldChg chg="del">
        <pc:chgData name="Häyry Marjo Lapin hyvinvointialue" userId="d27b276a-e359-4652-8298-3c59a3175941" providerId="ADAL" clId="{BBDE06AA-7A0E-48AD-B0C1-695990AA4745}" dt="2025-08-21T09:44:49.312" v="105" actId="47"/>
        <pc:sldMkLst>
          <pc:docMk/>
          <pc:sldMk cId="4211850276" sldId="472"/>
        </pc:sldMkLst>
      </pc:sldChg>
      <pc:sldChg chg="del">
        <pc:chgData name="Häyry Marjo Lapin hyvinvointialue" userId="d27b276a-e359-4652-8298-3c59a3175941" providerId="ADAL" clId="{BBDE06AA-7A0E-48AD-B0C1-695990AA4745}" dt="2025-08-21T09:44:53.094" v="125" actId="47"/>
        <pc:sldMkLst>
          <pc:docMk/>
          <pc:sldMk cId="2843895788" sldId="480"/>
        </pc:sldMkLst>
      </pc:sldChg>
      <pc:sldChg chg="del">
        <pc:chgData name="Häyry Marjo Lapin hyvinvointialue" userId="d27b276a-e359-4652-8298-3c59a3175941" providerId="ADAL" clId="{BBDE06AA-7A0E-48AD-B0C1-695990AA4745}" dt="2025-08-21T09:44:51.693" v="119" actId="47"/>
        <pc:sldMkLst>
          <pc:docMk/>
          <pc:sldMk cId="3293112006" sldId="484"/>
        </pc:sldMkLst>
      </pc:sldChg>
      <pc:sldChg chg="del">
        <pc:chgData name="Häyry Marjo Lapin hyvinvointialue" userId="d27b276a-e359-4652-8298-3c59a3175941" providerId="ADAL" clId="{BBDE06AA-7A0E-48AD-B0C1-695990AA4745}" dt="2025-08-21T09:44:51.862" v="120" actId="47"/>
        <pc:sldMkLst>
          <pc:docMk/>
          <pc:sldMk cId="600894140" sldId="485"/>
        </pc:sldMkLst>
      </pc:sldChg>
      <pc:sldChg chg="del">
        <pc:chgData name="Häyry Marjo Lapin hyvinvointialue" userId="d27b276a-e359-4652-8298-3c59a3175941" providerId="ADAL" clId="{BBDE06AA-7A0E-48AD-B0C1-695990AA4745}" dt="2025-08-21T09:44:52.050" v="121" actId="47"/>
        <pc:sldMkLst>
          <pc:docMk/>
          <pc:sldMk cId="720053923" sldId="486"/>
        </pc:sldMkLst>
      </pc:sldChg>
      <pc:sldChg chg="del">
        <pc:chgData name="Häyry Marjo Lapin hyvinvointialue" userId="d27b276a-e359-4652-8298-3c59a3175941" providerId="ADAL" clId="{BBDE06AA-7A0E-48AD-B0C1-695990AA4745}" dt="2025-08-21T09:44:52.863" v="124" actId="47"/>
        <pc:sldMkLst>
          <pc:docMk/>
          <pc:sldMk cId="4198634975" sldId="487"/>
        </pc:sldMkLst>
      </pc:sldChg>
      <pc:sldChg chg="del">
        <pc:chgData name="Häyry Marjo Lapin hyvinvointialue" userId="d27b276a-e359-4652-8298-3c59a3175941" providerId="ADAL" clId="{BBDE06AA-7A0E-48AD-B0C1-695990AA4745}" dt="2025-08-21T09:38:57.022" v="1" actId="47"/>
        <pc:sldMkLst>
          <pc:docMk/>
          <pc:sldMk cId="2999570486" sldId="488"/>
        </pc:sldMkLst>
      </pc:sldChg>
      <pc:sldChg chg="del">
        <pc:chgData name="Häyry Marjo Lapin hyvinvointialue" userId="d27b276a-e359-4652-8298-3c59a3175941" providerId="ADAL" clId="{BBDE06AA-7A0E-48AD-B0C1-695990AA4745}" dt="2025-08-21T09:38:58.139" v="4" actId="47"/>
        <pc:sldMkLst>
          <pc:docMk/>
          <pc:sldMk cId="3565551902" sldId="489"/>
        </pc:sldMkLst>
      </pc:sldChg>
      <pc:sldChg chg="addSp modSp mod modNotesTx">
        <pc:chgData name="Häyry Marjo Lapin hyvinvointialue" userId="d27b276a-e359-4652-8298-3c59a3175941" providerId="ADAL" clId="{BBDE06AA-7A0E-48AD-B0C1-695990AA4745}" dt="2025-08-21T09:41:28.279" v="35" actId="1076"/>
        <pc:sldMkLst>
          <pc:docMk/>
          <pc:sldMk cId="1767680951" sldId="492"/>
        </pc:sldMkLst>
        <pc:spChg chg="add mod">
          <ac:chgData name="Häyry Marjo Lapin hyvinvointialue" userId="d27b276a-e359-4652-8298-3c59a3175941" providerId="ADAL" clId="{BBDE06AA-7A0E-48AD-B0C1-695990AA4745}" dt="2025-08-21T09:41:28.279" v="35" actId="1076"/>
          <ac:spMkLst>
            <pc:docMk/>
            <pc:sldMk cId="1767680951" sldId="492"/>
            <ac:spMk id="3" creationId="{871D4D00-B891-6F92-1DC8-1C40E848F7E8}"/>
          </ac:spMkLst>
        </pc:spChg>
      </pc:sldChg>
      <pc:sldChg chg="addSp modSp mod">
        <pc:chgData name="Häyry Marjo Lapin hyvinvointialue" userId="d27b276a-e359-4652-8298-3c59a3175941" providerId="ADAL" clId="{BBDE06AA-7A0E-48AD-B0C1-695990AA4745}" dt="2025-08-21T09:43:58.108" v="75" actId="1076"/>
        <pc:sldMkLst>
          <pc:docMk/>
          <pc:sldMk cId="2648644766" sldId="494"/>
        </pc:sldMkLst>
        <pc:spChg chg="add mod">
          <ac:chgData name="Häyry Marjo Lapin hyvinvointialue" userId="d27b276a-e359-4652-8298-3c59a3175941" providerId="ADAL" clId="{BBDE06AA-7A0E-48AD-B0C1-695990AA4745}" dt="2025-08-21T09:43:58.108" v="75" actId="1076"/>
          <ac:spMkLst>
            <pc:docMk/>
            <pc:sldMk cId="2648644766" sldId="494"/>
            <ac:spMk id="3" creationId="{4ACEC68E-8E4C-F869-26A1-03D6CE34D399}"/>
          </ac:spMkLst>
        </pc:spChg>
      </pc:sldChg>
      <pc:sldChg chg="del">
        <pc:chgData name="Häyry Marjo Lapin hyvinvointialue" userId="d27b276a-e359-4652-8298-3c59a3175941" providerId="ADAL" clId="{BBDE06AA-7A0E-48AD-B0C1-695990AA4745}" dt="2025-08-21T09:44:48.118" v="97" actId="47"/>
        <pc:sldMkLst>
          <pc:docMk/>
          <pc:sldMk cId="3347402464" sldId="495"/>
        </pc:sldMkLst>
      </pc:sldChg>
      <pc:sldChg chg="del">
        <pc:chgData name="Häyry Marjo Lapin hyvinvointialue" userId="d27b276a-e359-4652-8298-3c59a3175941" providerId="ADAL" clId="{BBDE06AA-7A0E-48AD-B0C1-695990AA4745}" dt="2025-08-21T09:44:48.432" v="99" actId="47"/>
        <pc:sldMkLst>
          <pc:docMk/>
          <pc:sldMk cId="641846793" sldId="496"/>
        </pc:sldMkLst>
      </pc:sldChg>
      <pc:sldChg chg="del">
        <pc:chgData name="Häyry Marjo Lapin hyvinvointialue" userId="d27b276a-e359-4652-8298-3c59a3175941" providerId="ADAL" clId="{BBDE06AA-7A0E-48AD-B0C1-695990AA4745}" dt="2025-08-21T09:44:48.573" v="100" actId="47"/>
        <pc:sldMkLst>
          <pc:docMk/>
          <pc:sldMk cId="3795540689" sldId="497"/>
        </pc:sldMkLst>
      </pc:sldChg>
      <pc:sldChg chg="del">
        <pc:chgData name="Häyry Marjo Lapin hyvinvointialue" userId="d27b276a-e359-4652-8298-3c59a3175941" providerId="ADAL" clId="{BBDE06AA-7A0E-48AD-B0C1-695990AA4745}" dt="2025-08-21T09:44:50.201" v="111" actId="47"/>
        <pc:sldMkLst>
          <pc:docMk/>
          <pc:sldMk cId="4289181231" sldId="498"/>
        </pc:sldMkLst>
      </pc:sldChg>
      <pc:sldChg chg="del">
        <pc:chgData name="Häyry Marjo Lapin hyvinvointialue" userId="d27b276a-e359-4652-8298-3c59a3175941" providerId="ADAL" clId="{BBDE06AA-7A0E-48AD-B0C1-695990AA4745}" dt="2025-08-21T09:44:50.521" v="113" actId="47"/>
        <pc:sldMkLst>
          <pc:docMk/>
          <pc:sldMk cId="490185389" sldId="499"/>
        </pc:sldMkLst>
      </pc:sldChg>
      <pc:sldChg chg="del">
        <pc:chgData name="Häyry Marjo Lapin hyvinvointialue" userId="d27b276a-e359-4652-8298-3c59a3175941" providerId="ADAL" clId="{BBDE06AA-7A0E-48AD-B0C1-695990AA4745}" dt="2025-08-21T09:44:50.672" v="114" actId="47"/>
        <pc:sldMkLst>
          <pc:docMk/>
          <pc:sldMk cId="2865106352" sldId="500"/>
        </pc:sldMkLst>
      </pc:sldChg>
      <pc:sldChg chg="del">
        <pc:chgData name="Häyry Marjo Lapin hyvinvointialue" userId="d27b276a-e359-4652-8298-3c59a3175941" providerId="ADAL" clId="{BBDE06AA-7A0E-48AD-B0C1-695990AA4745}" dt="2025-08-21T09:44:51.515" v="118" actId="47"/>
        <pc:sldMkLst>
          <pc:docMk/>
          <pc:sldMk cId="2220222711" sldId="501"/>
        </pc:sldMkLst>
      </pc:sldChg>
      <pc:sldChg chg="del">
        <pc:chgData name="Häyry Marjo Lapin hyvinvointialue" userId="d27b276a-e359-4652-8298-3c59a3175941" providerId="ADAL" clId="{BBDE06AA-7A0E-48AD-B0C1-695990AA4745}" dt="2025-08-21T09:44:54.874" v="131" actId="47"/>
        <pc:sldMkLst>
          <pc:docMk/>
          <pc:sldMk cId="2158661390" sldId="502"/>
        </pc:sldMkLst>
      </pc:sldChg>
      <pc:sldChg chg="del">
        <pc:chgData name="Häyry Marjo Lapin hyvinvointialue" userId="d27b276a-e359-4652-8298-3c59a3175941" providerId="ADAL" clId="{BBDE06AA-7A0E-48AD-B0C1-695990AA4745}" dt="2025-08-21T09:44:54.504" v="130" actId="47"/>
        <pc:sldMkLst>
          <pc:docMk/>
          <pc:sldMk cId="632955667" sldId="503"/>
        </pc:sldMkLst>
      </pc:sldChg>
      <pc:sldChg chg="del">
        <pc:chgData name="Häyry Marjo Lapin hyvinvointialue" userId="d27b276a-e359-4652-8298-3c59a3175941" providerId="ADAL" clId="{BBDE06AA-7A0E-48AD-B0C1-695990AA4745}" dt="2025-08-21T09:45:00.564" v="146" actId="47"/>
        <pc:sldMkLst>
          <pc:docMk/>
          <pc:sldMk cId="1135500884" sldId="504"/>
        </pc:sldMkLst>
      </pc:sldChg>
      <pc:sldChg chg="del">
        <pc:chgData name="Häyry Marjo Lapin hyvinvointialue" userId="d27b276a-e359-4652-8298-3c59a3175941" providerId="ADAL" clId="{BBDE06AA-7A0E-48AD-B0C1-695990AA4745}" dt="2025-08-21T09:45:00.239" v="145" actId="47"/>
        <pc:sldMkLst>
          <pc:docMk/>
          <pc:sldMk cId="2724785287" sldId="505"/>
        </pc:sldMkLst>
      </pc:sldChg>
      <pc:sldChg chg="del">
        <pc:chgData name="Häyry Marjo Lapin hyvinvointialue" userId="d27b276a-e359-4652-8298-3c59a3175941" providerId="ADAL" clId="{BBDE06AA-7A0E-48AD-B0C1-695990AA4745}" dt="2025-08-21T09:45:02.433" v="151" actId="47"/>
        <pc:sldMkLst>
          <pc:docMk/>
          <pc:sldMk cId="1228196490" sldId="506"/>
        </pc:sldMkLst>
      </pc:sldChg>
      <pc:sldMasterChg chg="delSldLayout">
        <pc:chgData name="Häyry Marjo Lapin hyvinvointialue" userId="d27b276a-e359-4652-8298-3c59a3175941" providerId="ADAL" clId="{BBDE06AA-7A0E-48AD-B0C1-695990AA4745}" dt="2025-08-21T09:44:56.231" v="134" actId="47"/>
        <pc:sldMasterMkLst>
          <pc:docMk/>
          <pc:sldMasterMk cId="868870636" sldId="2147483801"/>
        </pc:sldMasterMkLst>
        <pc:sldLayoutChg chg="del">
          <pc:chgData name="Häyry Marjo Lapin hyvinvointialue" userId="d27b276a-e359-4652-8298-3c59a3175941" providerId="ADAL" clId="{BBDE06AA-7A0E-48AD-B0C1-695990AA4745}" dt="2025-08-21T09:38:59.703" v="8" actId="47"/>
          <pc:sldLayoutMkLst>
            <pc:docMk/>
            <pc:sldMasterMk cId="868870636" sldId="2147483801"/>
            <pc:sldLayoutMk cId="2397873466" sldId="2147483804"/>
          </pc:sldLayoutMkLst>
        </pc:sldLayoutChg>
        <pc:sldLayoutChg chg="del">
          <pc:chgData name="Häyry Marjo Lapin hyvinvointialue" userId="d27b276a-e359-4652-8298-3c59a3175941" providerId="ADAL" clId="{BBDE06AA-7A0E-48AD-B0C1-695990AA4745}" dt="2025-08-21T09:44:56.231" v="134" actId="47"/>
          <pc:sldLayoutMkLst>
            <pc:docMk/>
            <pc:sldMasterMk cId="868870636" sldId="2147483801"/>
            <pc:sldLayoutMk cId="3573831244" sldId="2147483809"/>
          </pc:sldLayoutMkLst>
        </pc:sldLayoutChg>
        <pc:sldLayoutChg chg="del">
          <pc:chgData name="Häyry Marjo Lapin hyvinvointialue" userId="d27b276a-e359-4652-8298-3c59a3175941" providerId="ADAL" clId="{BBDE06AA-7A0E-48AD-B0C1-695990AA4745}" dt="2025-08-21T09:44:52.635" v="123" actId="47"/>
          <pc:sldLayoutMkLst>
            <pc:docMk/>
            <pc:sldMasterMk cId="868870636" sldId="2147483801"/>
            <pc:sldLayoutMk cId="347156560" sldId="2147483810"/>
          </pc:sldLayoutMkLst>
        </pc:sldLayoutChg>
        <pc:sldLayoutChg chg="del">
          <pc:chgData name="Häyry Marjo Lapin hyvinvointialue" userId="d27b276a-e359-4652-8298-3c59a3175941" providerId="ADAL" clId="{BBDE06AA-7A0E-48AD-B0C1-695990AA4745}" dt="2025-08-21T09:44:47.619" v="96" actId="47"/>
          <pc:sldLayoutMkLst>
            <pc:docMk/>
            <pc:sldMasterMk cId="868870636" sldId="2147483801"/>
            <pc:sldLayoutMk cId="1658390069" sldId="2147483815"/>
          </pc:sldLayoutMkLst>
        </pc:sldLayoutChg>
        <pc:sldLayoutChg chg="del">
          <pc:chgData name="Häyry Marjo Lapin hyvinvointialue" userId="d27b276a-e359-4652-8298-3c59a3175941" providerId="ADAL" clId="{BBDE06AA-7A0E-48AD-B0C1-695990AA4745}" dt="2025-08-21T09:44:52.318" v="122" actId="47"/>
          <pc:sldLayoutMkLst>
            <pc:docMk/>
            <pc:sldMasterMk cId="868870636" sldId="2147483801"/>
            <pc:sldLayoutMk cId="2913314410" sldId="2147483816"/>
          </pc:sldLayoutMkLst>
        </pc:sldLayoutChg>
      </pc:sldMaster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Ylärakkola Aino Lapin hyvinvointialue" userId="d743112a-7d97-4f4d-95e8-e57284c53435" providerId="ADAL" clId="{3DC581E8-79C6-40E2-8532-0F35EB259515}"/>
    <pc:docChg chg="undo custSel modSld modMainMaster">
      <pc:chgData name="Ylärakkola Aino Lapin hyvinvointialue" userId="d743112a-7d97-4f4d-95e8-e57284c53435" providerId="ADAL" clId="{3DC581E8-79C6-40E2-8532-0F35EB259515}" dt="2025-08-21T05:00:37.094" v="30" actId="1076"/>
      <pc:docMkLst>
        <pc:docMk/>
      </pc:docMkLst>
      <pc:sldChg chg="addSp delSp modSp mod modClrScheme chgLayout">
        <pc:chgData name="Ylärakkola Aino Lapin hyvinvointialue" userId="d743112a-7d97-4f4d-95e8-e57284c53435" providerId="ADAL" clId="{3DC581E8-79C6-40E2-8532-0F35EB259515}" dt="2025-08-21T05:00:16.408" v="28" actId="6264"/>
        <pc:sldMkLst>
          <pc:docMk/>
          <pc:sldMk cId="1472257617" sldId="258"/>
        </pc:sldMkLst>
        <pc:spChg chg="add del mod">
          <ac:chgData name="Ylärakkola Aino Lapin hyvinvointialue" userId="d743112a-7d97-4f4d-95e8-e57284c53435" providerId="ADAL" clId="{3DC581E8-79C6-40E2-8532-0F35EB259515}" dt="2025-08-21T05:00:16.408" v="28" actId="6264"/>
          <ac:spMkLst>
            <pc:docMk/>
            <pc:sldMk cId="1472257617" sldId="258"/>
            <ac:spMk id="2" creationId="{77328898-AA68-0C15-9694-0D6A7B2DF4B8}"/>
          </ac:spMkLst>
        </pc:spChg>
        <pc:spChg chg="add del mod">
          <ac:chgData name="Ylärakkola Aino Lapin hyvinvointialue" userId="d743112a-7d97-4f4d-95e8-e57284c53435" providerId="ADAL" clId="{3DC581E8-79C6-40E2-8532-0F35EB259515}" dt="2025-08-21T05:00:16.408" v="28" actId="6264"/>
          <ac:spMkLst>
            <pc:docMk/>
            <pc:sldMk cId="1472257617" sldId="258"/>
            <ac:spMk id="3" creationId="{A35F3C3C-79A5-F713-05EA-97632E21DA18}"/>
          </ac:spMkLst>
        </pc:spChg>
        <pc:spChg chg="mod ord">
          <ac:chgData name="Ylärakkola Aino Lapin hyvinvointialue" userId="d743112a-7d97-4f4d-95e8-e57284c53435" providerId="ADAL" clId="{3DC581E8-79C6-40E2-8532-0F35EB259515}" dt="2025-08-21T05:00:16.408" v="28" actId="6264"/>
          <ac:spMkLst>
            <pc:docMk/>
            <pc:sldMk cId="1472257617" sldId="258"/>
            <ac:spMk id="259" creationId="{00000000-0000-0000-0000-000000000000}"/>
          </ac:spMkLst>
        </pc:spChg>
        <pc:spChg chg="mod ord">
          <ac:chgData name="Ylärakkola Aino Lapin hyvinvointialue" userId="d743112a-7d97-4f4d-95e8-e57284c53435" providerId="ADAL" clId="{3DC581E8-79C6-40E2-8532-0F35EB259515}" dt="2025-08-21T05:00:16.408" v="28" actId="6264"/>
          <ac:spMkLst>
            <pc:docMk/>
            <pc:sldMk cId="1472257617" sldId="258"/>
            <ac:spMk id="26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1905072782" sldId="260"/>
        </pc:sldMkLst>
        <pc:spChg chg="mod">
          <ac:chgData name="Ylärakkola Aino Lapin hyvinvointialue" userId="d743112a-7d97-4f4d-95e8-e57284c53435" providerId="ADAL" clId="{3DC581E8-79C6-40E2-8532-0F35EB259515}" dt="2025-08-21T04:57:21.534" v="2"/>
          <ac:spMkLst>
            <pc:docMk/>
            <pc:sldMk cId="1905072782" sldId="260"/>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8202425" sldId="262"/>
        </pc:sldMkLst>
        <pc:spChg chg="mod">
          <ac:chgData name="Ylärakkola Aino Lapin hyvinvointialue" userId="d743112a-7d97-4f4d-95e8-e57284c53435" providerId="ADAL" clId="{3DC581E8-79C6-40E2-8532-0F35EB259515}" dt="2025-08-21T05:00:00.449" v="22"/>
          <ac:spMkLst>
            <pc:docMk/>
            <pc:sldMk cId="1868202425" sldId="26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677021138" sldId="263"/>
        </pc:sldMkLst>
        <pc:spChg chg="mod">
          <ac:chgData name="Ylärakkola Aino Lapin hyvinvointialue" userId="d743112a-7d97-4f4d-95e8-e57284c53435" providerId="ADAL" clId="{3DC581E8-79C6-40E2-8532-0F35EB259515}" dt="2025-08-21T05:00:00.449" v="22"/>
          <ac:spMkLst>
            <pc:docMk/>
            <pc:sldMk cId="3677021138" sldId="263"/>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928017175" sldId="264"/>
        </pc:sldMkLst>
        <pc:spChg chg="mod">
          <ac:chgData name="Ylärakkola Aino Lapin hyvinvointialue" userId="d743112a-7d97-4f4d-95e8-e57284c53435" providerId="ADAL" clId="{3DC581E8-79C6-40E2-8532-0F35EB259515}" dt="2025-08-21T05:00:00.449" v="22"/>
          <ac:spMkLst>
            <pc:docMk/>
            <pc:sldMk cId="928017175" sldId="264"/>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496842290" sldId="265"/>
        </pc:sldMkLst>
        <pc:spChg chg="mod">
          <ac:chgData name="Ylärakkola Aino Lapin hyvinvointialue" userId="d743112a-7d97-4f4d-95e8-e57284c53435" providerId="ADAL" clId="{3DC581E8-79C6-40E2-8532-0F35EB259515}" dt="2025-08-21T05:00:00.449" v="22"/>
          <ac:spMkLst>
            <pc:docMk/>
            <pc:sldMk cId="2496842290" sldId="265"/>
            <ac:spMk id="2"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630539900" sldId="267"/>
        </pc:sldMkLst>
        <pc:spChg chg="mod">
          <ac:chgData name="Ylärakkola Aino Lapin hyvinvointialue" userId="d743112a-7d97-4f4d-95e8-e57284c53435" providerId="ADAL" clId="{3DC581E8-79C6-40E2-8532-0F35EB259515}" dt="2025-08-21T05:00:00.449" v="22"/>
          <ac:spMkLst>
            <pc:docMk/>
            <pc:sldMk cId="3630539900" sldId="267"/>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986471018" sldId="268"/>
        </pc:sldMkLst>
        <pc:spChg chg="mod">
          <ac:chgData name="Ylärakkola Aino Lapin hyvinvointialue" userId="d743112a-7d97-4f4d-95e8-e57284c53435" providerId="ADAL" clId="{3DC581E8-79C6-40E2-8532-0F35EB259515}" dt="2025-08-21T05:00:00.449" v="22"/>
          <ac:spMkLst>
            <pc:docMk/>
            <pc:sldMk cId="3986471018" sldId="268"/>
            <ac:spMk id="2" creationId="{D410F577-BF9A-3B97-53CE-68EFB4C3219A}"/>
          </ac:spMkLst>
        </pc:spChg>
      </pc:sldChg>
      <pc:sldChg chg="modSp">
        <pc:chgData name="Ylärakkola Aino Lapin hyvinvointialue" userId="d743112a-7d97-4f4d-95e8-e57284c53435" providerId="ADAL" clId="{3DC581E8-79C6-40E2-8532-0F35EB259515}" dt="2025-08-21T05:00:00.449" v="22"/>
        <pc:sldMkLst>
          <pc:docMk/>
          <pc:sldMk cId="1709820667" sldId="269"/>
        </pc:sldMkLst>
        <pc:spChg chg="mod">
          <ac:chgData name="Ylärakkola Aino Lapin hyvinvointialue" userId="d743112a-7d97-4f4d-95e8-e57284c53435" providerId="ADAL" clId="{3DC581E8-79C6-40E2-8532-0F35EB259515}" dt="2025-08-21T05:00:00.449" v="22"/>
          <ac:spMkLst>
            <pc:docMk/>
            <pc:sldMk cId="1709820667" sldId="269"/>
            <ac:spMk id="2" creationId="{0446CC36-9567-2AF8-0694-059E360E43A8}"/>
          </ac:spMkLst>
        </pc:spChg>
      </pc:sldChg>
      <pc:sldChg chg="modSp">
        <pc:chgData name="Ylärakkola Aino Lapin hyvinvointialue" userId="d743112a-7d97-4f4d-95e8-e57284c53435" providerId="ADAL" clId="{3DC581E8-79C6-40E2-8532-0F35EB259515}" dt="2025-08-21T05:00:00.449" v="22"/>
        <pc:sldMkLst>
          <pc:docMk/>
          <pc:sldMk cId="882775281" sldId="270"/>
        </pc:sldMkLst>
        <pc:spChg chg="mod">
          <ac:chgData name="Ylärakkola Aino Lapin hyvinvointialue" userId="d743112a-7d97-4f4d-95e8-e57284c53435" providerId="ADAL" clId="{3DC581E8-79C6-40E2-8532-0F35EB259515}" dt="2025-08-21T05:00:00.449" v="22"/>
          <ac:spMkLst>
            <pc:docMk/>
            <pc:sldMk cId="882775281" sldId="270"/>
            <ac:spMk id="2" creationId="{4A1CFE52-019B-1D42-1A19-5131936CF076}"/>
          </ac:spMkLst>
        </pc:spChg>
      </pc:sldChg>
      <pc:sldChg chg="modSp">
        <pc:chgData name="Ylärakkola Aino Lapin hyvinvointialue" userId="d743112a-7d97-4f4d-95e8-e57284c53435" providerId="ADAL" clId="{3DC581E8-79C6-40E2-8532-0F35EB259515}" dt="2025-08-21T05:00:00.449" v="22"/>
        <pc:sldMkLst>
          <pc:docMk/>
          <pc:sldMk cId="3224676722" sldId="271"/>
        </pc:sldMkLst>
        <pc:spChg chg="mod">
          <ac:chgData name="Ylärakkola Aino Lapin hyvinvointialue" userId="d743112a-7d97-4f4d-95e8-e57284c53435" providerId="ADAL" clId="{3DC581E8-79C6-40E2-8532-0F35EB259515}" dt="2025-08-21T05:00:00.449" v="22"/>
          <ac:spMkLst>
            <pc:docMk/>
            <pc:sldMk cId="3224676722" sldId="271"/>
            <ac:spMk id="2" creationId="{EC047772-B14F-C08D-E586-F8DCD0661B40}"/>
          </ac:spMkLst>
        </pc:spChg>
      </pc:sldChg>
      <pc:sldChg chg="modSp">
        <pc:chgData name="Ylärakkola Aino Lapin hyvinvointialue" userId="d743112a-7d97-4f4d-95e8-e57284c53435" providerId="ADAL" clId="{3DC581E8-79C6-40E2-8532-0F35EB259515}" dt="2025-08-21T05:00:00.449" v="22"/>
        <pc:sldMkLst>
          <pc:docMk/>
          <pc:sldMk cId="1895937803" sldId="272"/>
        </pc:sldMkLst>
        <pc:spChg chg="mod">
          <ac:chgData name="Ylärakkola Aino Lapin hyvinvointialue" userId="d743112a-7d97-4f4d-95e8-e57284c53435" providerId="ADAL" clId="{3DC581E8-79C6-40E2-8532-0F35EB259515}" dt="2025-08-21T05:00:00.449" v="22"/>
          <ac:spMkLst>
            <pc:docMk/>
            <pc:sldMk cId="1895937803" sldId="272"/>
            <ac:spMk id="2" creationId="{4A489661-4DCC-5FC9-D322-2BDD3D61F568}"/>
          </ac:spMkLst>
        </pc:spChg>
      </pc:sldChg>
      <pc:sldChg chg="modSp mod">
        <pc:chgData name="Ylärakkola Aino Lapin hyvinvointialue" userId="d743112a-7d97-4f4d-95e8-e57284c53435" providerId="ADAL" clId="{3DC581E8-79C6-40E2-8532-0F35EB259515}" dt="2025-08-21T05:00:31.014" v="29" actId="14100"/>
        <pc:sldMkLst>
          <pc:docMk/>
          <pc:sldMk cId="733759056" sldId="273"/>
        </pc:sldMkLst>
        <pc:picChg chg="mod">
          <ac:chgData name="Ylärakkola Aino Lapin hyvinvointialue" userId="d743112a-7d97-4f4d-95e8-e57284c53435" providerId="ADAL" clId="{3DC581E8-79C6-40E2-8532-0F35EB259515}" dt="2025-08-21T05:00:31.014" v="29" actId="14100"/>
          <ac:picMkLst>
            <pc:docMk/>
            <pc:sldMk cId="733759056" sldId="273"/>
            <ac:picMk id="2" creationId="{04C7AF09-EB50-BEB2-3703-5D3AE3C9A7CE}"/>
          </ac:picMkLst>
        </pc:picChg>
      </pc:sldChg>
      <pc:sldChg chg="modSp">
        <pc:chgData name="Ylärakkola Aino Lapin hyvinvointialue" userId="d743112a-7d97-4f4d-95e8-e57284c53435" providerId="ADAL" clId="{3DC581E8-79C6-40E2-8532-0F35EB259515}" dt="2025-08-21T05:00:00.449" v="22"/>
        <pc:sldMkLst>
          <pc:docMk/>
          <pc:sldMk cId="1683346460" sldId="275"/>
        </pc:sldMkLst>
        <pc:spChg chg="mod">
          <ac:chgData name="Ylärakkola Aino Lapin hyvinvointialue" userId="d743112a-7d97-4f4d-95e8-e57284c53435" providerId="ADAL" clId="{3DC581E8-79C6-40E2-8532-0F35EB259515}" dt="2025-08-21T05:00:00.449" v="22"/>
          <ac:spMkLst>
            <pc:docMk/>
            <pc:sldMk cId="1683346460" sldId="275"/>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2389757628" sldId="280"/>
        </pc:sldMkLst>
        <pc:spChg chg="mod">
          <ac:chgData name="Ylärakkola Aino Lapin hyvinvointialue" userId="d743112a-7d97-4f4d-95e8-e57284c53435" providerId="ADAL" clId="{3DC581E8-79C6-40E2-8532-0F35EB259515}" dt="2025-08-21T05:00:00.449" v="22"/>
          <ac:spMkLst>
            <pc:docMk/>
            <pc:sldMk cId="2389757628" sldId="280"/>
            <ac:spMk id="366" creationId="{00000000-0000-0000-0000-000000000000}"/>
          </ac:spMkLst>
        </pc:spChg>
      </pc:sldChg>
      <pc:sldChg chg="modSp mod">
        <pc:chgData name="Ylärakkola Aino Lapin hyvinvointialue" userId="d743112a-7d97-4f4d-95e8-e57284c53435" providerId="ADAL" clId="{3DC581E8-79C6-40E2-8532-0F35EB259515}" dt="2025-08-21T05:00:37.094" v="30" actId="1076"/>
        <pc:sldMkLst>
          <pc:docMk/>
          <pc:sldMk cId="359157301" sldId="281"/>
        </pc:sldMkLst>
        <pc:spChg chg="mod">
          <ac:chgData name="Ylärakkola Aino Lapin hyvinvointialue" userId="d743112a-7d97-4f4d-95e8-e57284c53435" providerId="ADAL" clId="{3DC581E8-79C6-40E2-8532-0F35EB259515}" dt="2025-08-21T05:00:37.094" v="30" actId="1076"/>
          <ac:spMkLst>
            <pc:docMk/>
            <pc:sldMk cId="359157301" sldId="281"/>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35269430" sldId="283"/>
        </pc:sldMkLst>
        <pc:spChg chg="mod">
          <ac:chgData name="Ylärakkola Aino Lapin hyvinvointialue" userId="d743112a-7d97-4f4d-95e8-e57284c53435" providerId="ADAL" clId="{3DC581E8-79C6-40E2-8532-0F35EB259515}" dt="2025-08-21T05:00:00.449" v="22"/>
          <ac:spMkLst>
            <pc:docMk/>
            <pc:sldMk cId="1835269430" sldId="283"/>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1871640956" sldId="287"/>
        </pc:sldMkLst>
        <pc:spChg chg="mod">
          <ac:chgData name="Ylärakkola Aino Lapin hyvinvointialue" userId="d743112a-7d97-4f4d-95e8-e57284c53435" providerId="ADAL" clId="{3DC581E8-79C6-40E2-8532-0F35EB259515}" dt="2025-08-21T05:00:00.449" v="22"/>
          <ac:spMkLst>
            <pc:docMk/>
            <pc:sldMk cId="1871640956" sldId="287"/>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2577310673" sldId="289"/>
        </pc:sldMkLst>
        <pc:spChg chg="mod">
          <ac:chgData name="Ylärakkola Aino Lapin hyvinvointialue" userId="d743112a-7d97-4f4d-95e8-e57284c53435" providerId="ADAL" clId="{3DC581E8-79C6-40E2-8532-0F35EB259515}" dt="2025-08-21T05:00:00.449" v="22"/>
          <ac:spMkLst>
            <pc:docMk/>
            <pc:sldMk cId="2577310673" sldId="28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4042159546" sldId="372"/>
        </pc:sldMkLst>
        <pc:spChg chg="mod">
          <ac:chgData name="Ylärakkola Aino Lapin hyvinvointialue" userId="d743112a-7d97-4f4d-95e8-e57284c53435" providerId="ADAL" clId="{3DC581E8-79C6-40E2-8532-0F35EB259515}" dt="2025-08-21T05:00:00.449" v="22"/>
          <ac:spMkLst>
            <pc:docMk/>
            <pc:sldMk cId="4042159546" sldId="372"/>
            <ac:spMk id="3" creationId="{BF91153A-CCF9-8D17-4AA5-76DC244701B8}"/>
          </ac:spMkLst>
        </pc:spChg>
      </pc:sldChg>
      <pc:sldChg chg="modSp mod modClrScheme chgLayout">
        <pc:chgData name="Ylärakkola Aino Lapin hyvinvointialue" userId="d743112a-7d97-4f4d-95e8-e57284c53435" providerId="ADAL" clId="{3DC581E8-79C6-40E2-8532-0F35EB259515}" dt="2025-08-21T05:00:00.449" v="22"/>
        <pc:sldMkLst>
          <pc:docMk/>
          <pc:sldMk cId="1602507038" sldId="385"/>
        </pc:sldMkLst>
        <pc:spChg chg="mod ord">
          <ac:chgData name="Ylärakkola Aino Lapin hyvinvointialue" userId="d743112a-7d97-4f4d-95e8-e57284c53435" providerId="ADAL" clId="{3DC581E8-79C6-40E2-8532-0F35EB259515}" dt="2025-08-21T05:00:00.449" v="22"/>
          <ac:spMkLst>
            <pc:docMk/>
            <pc:sldMk cId="1602507038" sldId="385"/>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1602507038" sldId="385"/>
            <ac:spMk id="230" creationId="{00000000-0000-0000-0000-000000000000}"/>
          </ac:spMkLst>
        </pc:spChg>
      </pc:sldChg>
      <pc:sldChg chg="modSp mod modClrScheme chgLayout">
        <pc:chgData name="Ylärakkola Aino Lapin hyvinvointialue" userId="d743112a-7d97-4f4d-95e8-e57284c53435" providerId="ADAL" clId="{3DC581E8-79C6-40E2-8532-0F35EB259515}" dt="2025-08-21T05:00:00.449" v="22"/>
        <pc:sldMkLst>
          <pc:docMk/>
          <pc:sldMk cId="3824905175" sldId="386"/>
        </pc:sldMkLst>
        <pc:spChg chg="mod ord">
          <ac:chgData name="Ylärakkola Aino Lapin hyvinvointialue" userId="d743112a-7d97-4f4d-95e8-e57284c53435" providerId="ADAL" clId="{3DC581E8-79C6-40E2-8532-0F35EB259515}" dt="2025-08-21T05:00:00.449" v="22"/>
          <ac:spMkLst>
            <pc:docMk/>
            <pc:sldMk cId="3824905175" sldId="386"/>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3824905175" sldId="386"/>
            <ac:spMk id="23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2145791131" sldId="392"/>
        </pc:sldMkLst>
        <pc:spChg chg="mod">
          <ac:chgData name="Ylärakkola Aino Lapin hyvinvointialue" userId="d743112a-7d97-4f4d-95e8-e57284c53435" providerId="ADAL" clId="{3DC581E8-79C6-40E2-8532-0F35EB259515}" dt="2025-08-21T04:57:21.534" v="2"/>
          <ac:spMkLst>
            <pc:docMk/>
            <pc:sldMk cId="2145791131" sldId="392"/>
            <ac:spMk id="302"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407928839" sldId="394"/>
        </pc:sldMkLst>
        <pc:spChg chg="mod">
          <ac:chgData name="Ylärakkola Aino Lapin hyvinvointialue" userId="d743112a-7d97-4f4d-95e8-e57284c53435" providerId="ADAL" clId="{3DC581E8-79C6-40E2-8532-0F35EB259515}" dt="2025-08-21T04:57:21.534" v="2"/>
          <ac:spMkLst>
            <pc:docMk/>
            <pc:sldMk cId="407928839" sldId="394"/>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47443380" sldId="396"/>
        </pc:sldMkLst>
        <pc:spChg chg="mod">
          <ac:chgData name="Ylärakkola Aino Lapin hyvinvointialue" userId="d743112a-7d97-4f4d-95e8-e57284c53435" providerId="ADAL" clId="{3DC581E8-79C6-40E2-8532-0F35EB259515}" dt="2025-08-21T05:00:00.449" v="22"/>
          <ac:spMkLst>
            <pc:docMk/>
            <pc:sldMk cId="747443380" sldId="396"/>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0028365" sldId="398"/>
        </pc:sldMkLst>
        <pc:spChg chg="mod">
          <ac:chgData name="Ylärakkola Aino Lapin hyvinvointialue" userId="d743112a-7d97-4f4d-95e8-e57284c53435" providerId="ADAL" clId="{3DC581E8-79C6-40E2-8532-0F35EB259515}" dt="2025-08-21T05:00:00.449" v="22"/>
          <ac:spMkLst>
            <pc:docMk/>
            <pc:sldMk cId="1860028365" sldId="398"/>
            <ac:spMk id="302" creationId="{00000000-0000-0000-0000-000000000000}"/>
          </ac:spMkLst>
        </pc:spChg>
      </pc:sldChg>
      <pc:sldChg chg="addSp modSp mod modClrScheme chgLayout">
        <pc:chgData name="Ylärakkola Aino Lapin hyvinvointialue" userId="d743112a-7d97-4f4d-95e8-e57284c53435" providerId="ADAL" clId="{3DC581E8-79C6-40E2-8532-0F35EB259515}" dt="2025-08-21T05:00:00.449" v="22"/>
        <pc:sldMkLst>
          <pc:docMk/>
          <pc:sldMk cId="1806585776" sldId="406"/>
        </pc:sldMkLst>
        <pc:spChg chg="add mod ord">
          <ac:chgData name="Ylärakkola Aino Lapin hyvinvointialue" userId="d743112a-7d97-4f4d-95e8-e57284c53435" providerId="ADAL" clId="{3DC581E8-79C6-40E2-8532-0F35EB259515}" dt="2025-08-21T05:00:00.449" v="22"/>
          <ac:spMkLst>
            <pc:docMk/>
            <pc:sldMk cId="1806585776" sldId="406"/>
            <ac:spMk id="2" creationId="{D2088D71-E950-B62C-D151-841EB2DC4741}"/>
          </ac:spMkLst>
        </pc:spChg>
        <pc:spChg chg="mod ord">
          <ac:chgData name="Ylärakkola Aino Lapin hyvinvointialue" userId="d743112a-7d97-4f4d-95e8-e57284c53435" providerId="ADAL" clId="{3DC581E8-79C6-40E2-8532-0F35EB259515}" dt="2025-08-21T05:00:00.449" v="22"/>
          <ac:spMkLst>
            <pc:docMk/>
            <pc:sldMk cId="1806585776" sldId="406"/>
            <ac:spMk id="241"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392602671" sldId="408"/>
        </pc:sldMkLst>
        <pc:spChg chg="mod">
          <ac:chgData name="Ylärakkola Aino Lapin hyvinvointialue" userId="d743112a-7d97-4f4d-95e8-e57284c53435" providerId="ADAL" clId="{3DC581E8-79C6-40E2-8532-0F35EB259515}" dt="2025-08-21T05:00:00.449" v="22"/>
          <ac:spMkLst>
            <pc:docMk/>
            <pc:sldMk cId="3392602671" sldId="408"/>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048628730" sldId="409"/>
        </pc:sldMkLst>
        <pc:spChg chg="mod">
          <ac:chgData name="Ylärakkola Aino Lapin hyvinvointialue" userId="d743112a-7d97-4f4d-95e8-e57284c53435" providerId="ADAL" clId="{3DC581E8-79C6-40E2-8532-0F35EB259515}" dt="2025-08-21T05:00:00.449" v="22"/>
          <ac:spMkLst>
            <pc:docMk/>
            <pc:sldMk cId="1048628730" sldId="40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281019638" sldId="410"/>
        </pc:sldMkLst>
        <pc:spChg chg="mod">
          <ac:chgData name="Ylärakkola Aino Lapin hyvinvointialue" userId="d743112a-7d97-4f4d-95e8-e57284c53435" providerId="ADAL" clId="{3DC581E8-79C6-40E2-8532-0F35EB259515}" dt="2025-08-21T05:00:00.449" v="22"/>
          <ac:spMkLst>
            <pc:docMk/>
            <pc:sldMk cId="1281019638" sldId="410"/>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221306267" sldId="411"/>
        </pc:sldMkLst>
        <pc:spChg chg="mod">
          <ac:chgData name="Ylärakkola Aino Lapin hyvinvointialue" userId="d743112a-7d97-4f4d-95e8-e57284c53435" providerId="ADAL" clId="{3DC581E8-79C6-40E2-8532-0F35EB259515}" dt="2025-08-21T05:00:00.449" v="22"/>
          <ac:spMkLst>
            <pc:docMk/>
            <pc:sldMk cId="3221306267" sldId="411"/>
            <ac:spMk id="2" creationId="{2F9221B9-C9E4-92E2-6D02-A76EBAFF5FA3}"/>
          </ac:spMkLst>
        </pc:spChg>
        <pc:spChg chg="mod">
          <ac:chgData name="Ylärakkola Aino Lapin hyvinvointialue" userId="d743112a-7d97-4f4d-95e8-e57284c53435" providerId="ADAL" clId="{3DC581E8-79C6-40E2-8532-0F35EB259515}" dt="2025-08-21T05:00:00.449" v="22"/>
          <ac:spMkLst>
            <pc:docMk/>
            <pc:sldMk cId="3221306267" sldId="411"/>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311994037" sldId="422"/>
        </pc:sldMkLst>
        <pc:spChg chg="mod">
          <ac:chgData name="Ylärakkola Aino Lapin hyvinvointialue" userId="d743112a-7d97-4f4d-95e8-e57284c53435" providerId="ADAL" clId="{3DC581E8-79C6-40E2-8532-0F35EB259515}" dt="2025-08-21T05:00:00.449" v="22"/>
          <ac:spMkLst>
            <pc:docMk/>
            <pc:sldMk cId="1311994037" sldId="422"/>
            <ac:spMk id="2" creationId="{62F32F47-092C-79D4-52FB-E6B91D10E3BD}"/>
          </ac:spMkLst>
        </pc:spChg>
      </pc:sldChg>
      <pc:sldChg chg="modSp">
        <pc:chgData name="Ylärakkola Aino Lapin hyvinvointialue" userId="d743112a-7d97-4f4d-95e8-e57284c53435" providerId="ADAL" clId="{3DC581E8-79C6-40E2-8532-0F35EB259515}" dt="2025-08-21T05:00:00.449" v="22"/>
        <pc:sldMkLst>
          <pc:docMk/>
          <pc:sldMk cId="2001599369" sldId="428"/>
        </pc:sldMkLst>
        <pc:spChg chg="mod">
          <ac:chgData name="Ylärakkola Aino Lapin hyvinvointialue" userId="d743112a-7d97-4f4d-95e8-e57284c53435" providerId="ADAL" clId="{3DC581E8-79C6-40E2-8532-0F35EB259515}" dt="2025-08-21T05:00:00.449" v="22"/>
          <ac:spMkLst>
            <pc:docMk/>
            <pc:sldMk cId="2001599369" sldId="428"/>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258376470" sldId="430"/>
        </pc:sldMkLst>
        <pc:spChg chg="mod">
          <ac:chgData name="Ylärakkola Aino Lapin hyvinvointialue" userId="d743112a-7d97-4f4d-95e8-e57284c53435" providerId="ADAL" clId="{3DC581E8-79C6-40E2-8532-0F35EB259515}" dt="2025-08-21T05:00:00.449" v="22"/>
          <ac:spMkLst>
            <pc:docMk/>
            <pc:sldMk cId="2258376470" sldId="430"/>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529703342" sldId="432"/>
        </pc:sldMkLst>
        <pc:spChg chg="mod">
          <ac:chgData name="Ylärakkola Aino Lapin hyvinvointialue" userId="d743112a-7d97-4f4d-95e8-e57284c53435" providerId="ADAL" clId="{3DC581E8-79C6-40E2-8532-0F35EB259515}" dt="2025-08-21T05:00:00.449" v="22"/>
          <ac:spMkLst>
            <pc:docMk/>
            <pc:sldMk cId="2529703342" sldId="43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98537562" sldId="434"/>
        </pc:sldMkLst>
        <pc:spChg chg="mod">
          <ac:chgData name="Ylärakkola Aino Lapin hyvinvointialue" userId="d743112a-7d97-4f4d-95e8-e57284c53435" providerId="ADAL" clId="{3DC581E8-79C6-40E2-8532-0F35EB259515}" dt="2025-08-21T05:00:00.449" v="22"/>
          <ac:spMkLst>
            <pc:docMk/>
            <pc:sldMk cId="298537562" sldId="434"/>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85664095" sldId="439"/>
        </pc:sldMkLst>
        <pc:spChg chg="mod">
          <ac:chgData name="Ylärakkola Aino Lapin hyvinvointialue" userId="d743112a-7d97-4f4d-95e8-e57284c53435" providerId="ADAL" clId="{3DC581E8-79C6-40E2-8532-0F35EB259515}" dt="2025-08-21T05:00:00.449" v="22"/>
          <ac:spMkLst>
            <pc:docMk/>
            <pc:sldMk cId="785664095" sldId="439"/>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59253602" sldId="441"/>
        </pc:sldMkLst>
        <pc:spChg chg="mod">
          <ac:chgData name="Ylärakkola Aino Lapin hyvinvointialue" userId="d743112a-7d97-4f4d-95e8-e57284c53435" providerId="ADAL" clId="{3DC581E8-79C6-40E2-8532-0F35EB259515}" dt="2025-08-21T05:00:00.449" v="22"/>
          <ac:spMkLst>
            <pc:docMk/>
            <pc:sldMk cId="3159253602" sldId="441"/>
            <ac:spMk id="10" creationId="{630DFCDE-47CF-C469-90A2-B043DE40D23D}"/>
          </ac:spMkLst>
        </pc:spChg>
      </pc:sldChg>
      <pc:sldChg chg="modSp">
        <pc:chgData name="Ylärakkola Aino Lapin hyvinvointialue" userId="d743112a-7d97-4f4d-95e8-e57284c53435" providerId="ADAL" clId="{3DC581E8-79C6-40E2-8532-0F35EB259515}" dt="2025-08-21T05:00:00.449" v="22"/>
        <pc:sldMkLst>
          <pc:docMk/>
          <pc:sldMk cId="1080749840" sldId="445"/>
        </pc:sldMkLst>
        <pc:spChg chg="mod">
          <ac:chgData name="Ylärakkola Aino Lapin hyvinvointialue" userId="d743112a-7d97-4f4d-95e8-e57284c53435" providerId="ADAL" clId="{3DC581E8-79C6-40E2-8532-0F35EB259515}" dt="2025-08-21T05:00:00.449" v="22"/>
          <ac:spMkLst>
            <pc:docMk/>
            <pc:sldMk cId="1080749840" sldId="445"/>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80528768" sldId="446"/>
        </pc:sldMkLst>
        <pc:spChg chg="mod">
          <ac:chgData name="Ylärakkola Aino Lapin hyvinvointialue" userId="d743112a-7d97-4f4d-95e8-e57284c53435" providerId="ADAL" clId="{3DC581E8-79C6-40E2-8532-0F35EB259515}" dt="2025-08-21T05:00:00.449" v="22"/>
          <ac:spMkLst>
            <pc:docMk/>
            <pc:sldMk cId="3180528768" sldId="446"/>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1765296084" sldId="455"/>
        </pc:sldMkLst>
        <pc:spChg chg="mod">
          <ac:chgData name="Ylärakkola Aino Lapin hyvinvointialue" userId="d743112a-7d97-4f4d-95e8-e57284c53435" providerId="ADAL" clId="{3DC581E8-79C6-40E2-8532-0F35EB259515}" dt="2025-08-21T05:00:00.449" v="22"/>
          <ac:spMkLst>
            <pc:docMk/>
            <pc:sldMk cId="1765296084" sldId="455"/>
            <ac:spMk id="3" creationId="{BF91153A-CCF9-8D17-4AA5-76DC244701B8}"/>
          </ac:spMkLst>
        </pc:spChg>
        <pc:spChg chg="mod">
          <ac:chgData name="Ylärakkola Aino Lapin hyvinvointialue" userId="d743112a-7d97-4f4d-95e8-e57284c53435" providerId="ADAL" clId="{3DC581E8-79C6-40E2-8532-0F35EB259515}" dt="2025-08-21T05:00:00.449" v="22"/>
          <ac:spMkLst>
            <pc:docMk/>
            <pc:sldMk cId="1765296084" sldId="455"/>
            <ac:spMk id="6" creationId="{3BA1529E-7605-CE50-8808-D315BBB29C97}"/>
          </ac:spMkLst>
        </pc:spChg>
      </pc:sldChg>
      <pc:sldChg chg="modSp">
        <pc:chgData name="Ylärakkola Aino Lapin hyvinvointialue" userId="d743112a-7d97-4f4d-95e8-e57284c53435" providerId="ADAL" clId="{3DC581E8-79C6-40E2-8532-0F35EB259515}" dt="2025-08-21T05:00:00.449" v="22"/>
        <pc:sldMkLst>
          <pc:docMk/>
          <pc:sldMk cId="2453830900" sldId="457"/>
        </pc:sldMkLst>
        <pc:spChg chg="mod">
          <ac:chgData name="Ylärakkola Aino Lapin hyvinvointialue" userId="d743112a-7d97-4f4d-95e8-e57284c53435" providerId="ADAL" clId="{3DC581E8-79C6-40E2-8532-0F35EB259515}" dt="2025-08-21T05:00:00.449" v="22"/>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3DC581E8-79C6-40E2-8532-0F35EB259515}" dt="2025-08-21T05:00:00.449" v="22"/>
        <pc:sldMkLst>
          <pc:docMk/>
          <pc:sldMk cId="3205825466" sldId="458"/>
        </pc:sldMkLst>
        <pc:spChg chg="mod ord">
          <ac:chgData name="Ylärakkola Aino Lapin hyvinvointialue" userId="d743112a-7d97-4f4d-95e8-e57284c53435" providerId="ADAL" clId="{3DC581E8-79C6-40E2-8532-0F35EB259515}" dt="2025-08-21T05:00:00.449" v="22"/>
          <ac:spMkLst>
            <pc:docMk/>
            <pc:sldMk cId="3205825466" sldId="458"/>
            <ac:spMk id="229" creationId="{8706969E-FEFF-204A-720D-27587425E11C}"/>
          </ac:spMkLst>
        </pc:spChg>
        <pc:spChg chg="mod ord">
          <ac:chgData name="Ylärakkola Aino Lapin hyvinvointialue" userId="d743112a-7d97-4f4d-95e8-e57284c53435" providerId="ADAL" clId="{3DC581E8-79C6-40E2-8532-0F35EB259515}" dt="2025-08-21T05:00:00.449" v="22"/>
          <ac:spMkLst>
            <pc:docMk/>
            <pc:sldMk cId="3205825466" sldId="458"/>
            <ac:spMk id="230" creationId="{49281759-9B22-D893-990E-7CDA5F2620F7}"/>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898992768" sldId="459"/>
        </pc:sldMkLst>
        <pc:spChg chg="add del mod ord">
          <ac:chgData name="Ylärakkola Aino Lapin hyvinvointialue" userId="d743112a-7d97-4f4d-95e8-e57284c53435" providerId="ADAL" clId="{3DC581E8-79C6-40E2-8532-0F35EB259515}" dt="2025-08-21T04:57:55.414" v="8" actId="700"/>
          <ac:spMkLst>
            <pc:docMk/>
            <pc:sldMk cId="898992768" sldId="459"/>
            <ac:spMk id="2" creationId="{4850BF6B-C1EA-FBBF-2DFD-3005D9EE8A92}"/>
          </ac:spMkLst>
        </pc:spChg>
        <pc:spChg chg="mod ord">
          <ac:chgData name="Ylärakkola Aino Lapin hyvinvointialue" userId="d743112a-7d97-4f4d-95e8-e57284c53435" providerId="ADAL" clId="{3DC581E8-79C6-40E2-8532-0F35EB259515}" dt="2025-08-21T05:00:00.449" v="22"/>
          <ac:spMkLst>
            <pc:docMk/>
            <pc:sldMk cId="898992768" sldId="459"/>
            <ac:spMk id="229" creationId="{D1A3A473-0434-35DB-4248-20924C68A552}"/>
          </ac:spMkLst>
        </pc:spChg>
        <pc:spChg chg="mod ord">
          <ac:chgData name="Ylärakkola Aino Lapin hyvinvointialue" userId="d743112a-7d97-4f4d-95e8-e57284c53435" providerId="ADAL" clId="{3DC581E8-79C6-40E2-8532-0F35EB259515}" dt="2025-08-21T05:00:00.449" v="22"/>
          <ac:spMkLst>
            <pc:docMk/>
            <pc:sldMk cId="898992768" sldId="459"/>
            <ac:spMk id="230" creationId="{AC83CBEF-7A8E-B1A3-35A2-9107590E407D}"/>
          </ac:spMkLst>
        </pc:spChg>
      </pc:sldChg>
      <pc:sldChg chg="modSp">
        <pc:chgData name="Ylärakkola Aino Lapin hyvinvointialue" userId="d743112a-7d97-4f4d-95e8-e57284c53435" providerId="ADAL" clId="{3DC581E8-79C6-40E2-8532-0F35EB259515}" dt="2025-08-21T05:00:00.449" v="22"/>
        <pc:sldMkLst>
          <pc:docMk/>
          <pc:sldMk cId="483879663" sldId="465"/>
        </pc:sldMkLst>
        <pc:spChg chg="mod">
          <ac:chgData name="Ylärakkola Aino Lapin hyvinvointialue" userId="d743112a-7d97-4f4d-95e8-e57284c53435" providerId="ADAL" clId="{3DC581E8-79C6-40E2-8532-0F35EB259515}" dt="2025-08-21T05:00:00.449" v="22"/>
          <ac:spMkLst>
            <pc:docMk/>
            <pc:sldMk cId="483879663" sldId="465"/>
            <ac:spMk id="10" creationId="{EF1AC978-CD9A-280C-3216-1AEE2031F746}"/>
          </ac:spMkLst>
        </pc:spChg>
      </pc:sldChg>
      <pc:sldChg chg="modSp mod">
        <pc:chgData name="Ylärakkola Aino Lapin hyvinvointialue" userId="d743112a-7d97-4f4d-95e8-e57284c53435" providerId="ADAL" clId="{3DC581E8-79C6-40E2-8532-0F35EB259515}" dt="2025-08-21T05:00:00.688" v="24" actId="27636"/>
        <pc:sldMkLst>
          <pc:docMk/>
          <pc:sldMk cId="3988370024" sldId="466"/>
        </pc:sldMkLst>
        <pc:spChg chg="mod">
          <ac:chgData name="Ylärakkola Aino Lapin hyvinvointialue" userId="d743112a-7d97-4f4d-95e8-e57284c53435" providerId="ADAL" clId="{3DC581E8-79C6-40E2-8532-0F35EB259515}" dt="2025-08-21T05:00:00.449" v="22"/>
          <ac:spMkLst>
            <pc:docMk/>
            <pc:sldMk cId="3988370024" sldId="466"/>
            <ac:spMk id="2" creationId="{7589525F-B651-FCE9-1F00-C0C8EBD1BEB3}"/>
          </ac:spMkLst>
        </pc:spChg>
        <pc:spChg chg="mod">
          <ac:chgData name="Ylärakkola Aino Lapin hyvinvointialue" userId="d743112a-7d97-4f4d-95e8-e57284c53435" providerId="ADAL" clId="{3DC581E8-79C6-40E2-8532-0F35EB259515}" dt="2025-08-21T05:00:00.688" v="24" actId="27636"/>
          <ac:spMkLst>
            <pc:docMk/>
            <pc:sldMk cId="3988370024" sldId="466"/>
            <ac:spMk id="3" creationId="{7F0C7A87-8445-0ABD-6348-C942A6AC113A}"/>
          </ac:spMkLst>
        </pc:spChg>
        <pc:spChg chg="mod">
          <ac:chgData name="Ylärakkola Aino Lapin hyvinvointialue" userId="d743112a-7d97-4f4d-95e8-e57284c53435" providerId="ADAL" clId="{3DC581E8-79C6-40E2-8532-0F35EB259515}" dt="2025-08-21T05:00:00.688" v="23" actId="27636"/>
          <ac:spMkLst>
            <pc:docMk/>
            <pc:sldMk cId="3988370024" sldId="466"/>
            <ac:spMk id="5" creationId="{FD29AA40-EC07-AA72-5BD1-F0B5F52961D9}"/>
          </ac:spMkLst>
        </pc:spChg>
      </pc:sldChg>
      <pc:sldChg chg="modSp">
        <pc:chgData name="Ylärakkola Aino Lapin hyvinvointialue" userId="d743112a-7d97-4f4d-95e8-e57284c53435" providerId="ADAL" clId="{3DC581E8-79C6-40E2-8532-0F35EB259515}" dt="2025-08-21T05:00:00.449" v="22"/>
        <pc:sldMkLst>
          <pc:docMk/>
          <pc:sldMk cId="958843933" sldId="467"/>
        </pc:sldMkLst>
        <pc:spChg chg="mod">
          <ac:chgData name="Ylärakkola Aino Lapin hyvinvointialue" userId="d743112a-7d97-4f4d-95e8-e57284c53435" providerId="ADAL" clId="{3DC581E8-79C6-40E2-8532-0F35EB259515}" dt="2025-08-21T05:00:00.449" v="22"/>
          <ac:spMkLst>
            <pc:docMk/>
            <pc:sldMk cId="958843933" sldId="467"/>
            <ac:spMk id="10" creationId="{2F793964-0D0D-AEA0-5AD2-1ED8EAC41F17}"/>
          </ac:spMkLst>
        </pc:spChg>
      </pc:sldChg>
      <pc:sldChg chg="modSp">
        <pc:chgData name="Ylärakkola Aino Lapin hyvinvointialue" userId="d743112a-7d97-4f4d-95e8-e57284c53435" providerId="ADAL" clId="{3DC581E8-79C6-40E2-8532-0F35EB259515}" dt="2025-08-21T05:00:00.449" v="22"/>
        <pc:sldMkLst>
          <pc:docMk/>
          <pc:sldMk cId="3353551878" sldId="469"/>
        </pc:sldMkLst>
        <pc:spChg chg="mod">
          <ac:chgData name="Ylärakkola Aino Lapin hyvinvointialue" userId="d743112a-7d97-4f4d-95e8-e57284c53435" providerId="ADAL" clId="{3DC581E8-79C6-40E2-8532-0F35EB259515}" dt="2025-08-21T05:00:00.449" v="22"/>
          <ac:spMkLst>
            <pc:docMk/>
            <pc:sldMk cId="3353551878" sldId="469"/>
            <ac:spMk id="2" creationId="{02560709-40FC-5D6B-54D6-7C07B3D1BF9B}"/>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785365360" sldId="483"/>
        </pc:sldMkLst>
        <pc:spChg chg="del mod ord">
          <ac:chgData name="Ylärakkola Aino Lapin hyvinvointialue" userId="d743112a-7d97-4f4d-95e8-e57284c53435" providerId="ADAL" clId="{3DC581E8-79C6-40E2-8532-0F35EB259515}" dt="2025-08-21T04:58:10.609" v="11" actId="700"/>
          <ac:spMkLst>
            <pc:docMk/>
            <pc:sldMk cId="785365360" sldId="483"/>
            <ac:spMk id="2" creationId="{D66F2461-852B-5AF3-2321-FA16FB96835E}"/>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3" creationId="{1285DBDB-B0AA-BB29-2DDB-5738E3DC91E3}"/>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4" creationId="{DE9D0951-DC0D-3911-BC16-0C0366C71BD0}"/>
          </ac:spMkLst>
        </pc:spChg>
        <pc:spChg chg="add mod ord">
          <ac:chgData name="Ylärakkola Aino Lapin hyvinvointialue" userId="d743112a-7d97-4f4d-95e8-e57284c53435" providerId="ADAL" clId="{3DC581E8-79C6-40E2-8532-0F35EB259515}" dt="2025-08-21T05:00:00.449" v="22"/>
          <ac:spMkLst>
            <pc:docMk/>
            <pc:sldMk cId="785365360" sldId="483"/>
            <ac:spMk id="5" creationId="{27C11B07-00DA-22F1-B783-B1F0ADC9EBB3}"/>
          </ac:spMkLst>
        </pc:spChg>
        <pc:spChg chg="add mod ord">
          <ac:chgData name="Ylärakkola Aino Lapin hyvinvointialue" userId="d743112a-7d97-4f4d-95e8-e57284c53435" providerId="ADAL" clId="{3DC581E8-79C6-40E2-8532-0F35EB259515}" dt="2025-08-21T05:00:00.449" v="22"/>
          <ac:spMkLst>
            <pc:docMk/>
            <pc:sldMk cId="785365360" sldId="483"/>
            <ac:spMk id="6" creationId="{7F5E0BF8-CD05-0AC0-2241-9FB895C55779}"/>
          </ac:spMkLst>
        </pc:spChg>
      </pc:sldChg>
      <pc:sldChg chg="modSp">
        <pc:chgData name="Ylärakkola Aino Lapin hyvinvointialue" userId="d743112a-7d97-4f4d-95e8-e57284c53435" providerId="ADAL" clId="{3DC581E8-79C6-40E2-8532-0F35EB259515}" dt="2025-08-21T05:00:00.449" v="22"/>
        <pc:sldMkLst>
          <pc:docMk/>
          <pc:sldMk cId="3293112006" sldId="484"/>
        </pc:sldMkLst>
        <pc:spChg chg="mod">
          <ac:chgData name="Ylärakkola Aino Lapin hyvinvointialue" userId="d743112a-7d97-4f4d-95e8-e57284c53435" providerId="ADAL" clId="{3DC581E8-79C6-40E2-8532-0F35EB259515}" dt="2025-08-21T05:00:00.449" v="22"/>
          <ac:spMkLst>
            <pc:docMk/>
            <pc:sldMk cId="3293112006" sldId="484"/>
            <ac:spMk id="2" creationId="{2B75074B-17BC-AE2B-4915-D37D2BE31AEE}"/>
          </ac:spMkLst>
        </pc:spChg>
      </pc:sldChg>
      <pc:sldChg chg="modSp">
        <pc:chgData name="Ylärakkola Aino Lapin hyvinvointialue" userId="d743112a-7d97-4f4d-95e8-e57284c53435" providerId="ADAL" clId="{3DC581E8-79C6-40E2-8532-0F35EB259515}" dt="2025-08-21T05:00:00.449" v="22"/>
        <pc:sldMkLst>
          <pc:docMk/>
          <pc:sldMk cId="600894140" sldId="485"/>
        </pc:sldMkLst>
        <pc:spChg chg="mod">
          <ac:chgData name="Ylärakkola Aino Lapin hyvinvointialue" userId="d743112a-7d97-4f4d-95e8-e57284c53435" providerId="ADAL" clId="{3DC581E8-79C6-40E2-8532-0F35EB259515}" dt="2025-08-21T05:00:00.449" v="22"/>
          <ac:spMkLst>
            <pc:docMk/>
            <pc:sldMk cId="600894140" sldId="485"/>
            <ac:spMk id="2" creationId="{AF5582B1-7694-7D6B-399D-6803B90992F8}"/>
          </ac:spMkLst>
        </pc:spChg>
      </pc:sldChg>
      <pc:sldChg chg="modSp">
        <pc:chgData name="Ylärakkola Aino Lapin hyvinvointialue" userId="d743112a-7d97-4f4d-95e8-e57284c53435" providerId="ADAL" clId="{3DC581E8-79C6-40E2-8532-0F35EB259515}" dt="2025-08-21T05:00:00.449" v="22"/>
        <pc:sldMkLst>
          <pc:docMk/>
          <pc:sldMk cId="720053923" sldId="486"/>
        </pc:sldMkLst>
        <pc:spChg chg="mod">
          <ac:chgData name="Ylärakkola Aino Lapin hyvinvointialue" userId="d743112a-7d97-4f4d-95e8-e57284c53435" providerId="ADAL" clId="{3DC581E8-79C6-40E2-8532-0F35EB259515}" dt="2025-08-21T05:00:00.449" v="22"/>
          <ac:spMkLst>
            <pc:docMk/>
            <pc:sldMk cId="720053923" sldId="486"/>
            <ac:spMk id="2" creationId="{7CCFD737-D4FB-D44A-A1B5-6DA6559ACFB0}"/>
          </ac:spMkLst>
        </pc:spChg>
      </pc:sldChg>
      <pc:sldMasterChg chg="delSp mod">
        <pc:chgData name="Ylärakkola Aino Lapin hyvinvointialue" userId="d743112a-7d97-4f4d-95e8-e57284c53435" providerId="ADAL" clId="{3DC581E8-79C6-40E2-8532-0F35EB259515}" dt="2025-08-21T04:57:29.881" v="3" actId="478"/>
        <pc:sldMasterMkLst>
          <pc:docMk/>
          <pc:sldMasterMk cId="0" sldId="2147483648"/>
        </pc:sldMasterMkLst>
        <pc:picChg chg="del">
          <ac:chgData name="Ylärakkola Aino Lapin hyvinvointialue" userId="d743112a-7d97-4f4d-95e8-e57284c53435" providerId="ADAL" clId="{3DC581E8-79C6-40E2-8532-0F35EB259515}" dt="2025-08-21T04:57:29.881" v="3" actId="478"/>
          <ac:picMkLst>
            <pc:docMk/>
            <pc:sldMasterMk cId="0" sldId="2147483648"/>
            <ac:picMk id="2" creationId="{92450813-6E98-5F94-5CA4-A31F3E798AF5}"/>
          </ac:picMkLst>
        </pc:picChg>
      </pc:sldMasterChg>
      <pc:sldMasterChg chg="addSp delSp mod modSldLayout">
        <pc:chgData name="Ylärakkola Aino Lapin hyvinvointialue" userId="d743112a-7d97-4f4d-95e8-e57284c53435" providerId="ADAL" clId="{3DC581E8-79C6-40E2-8532-0F35EB259515}" dt="2025-08-21T04:58:37.341" v="13" actId="478"/>
        <pc:sldMasterMkLst>
          <pc:docMk/>
          <pc:sldMasterMk cId="830292391" sldId="2147483761"/>
        </pc:sldMasterMkLst>
        <pc:picChg chg="add del">
          <ac:chgData name="Ylärakkola Aino Lapin hyvinvointialue" userId="d743112a-7d97-4f4d-95e8-e57284c53435" providerId="ADAL" clId="{3DC581E8-79C6-40E2-8532-0F35EB259515}" dt="2025-08-21T04:58:37.341" v="13" actId="478"/>
          <ac:picMkLst>
            <pc:docMk/>
            <pc:sldMasterMk cId="830292391" sldId="2147483761"/>
            <ac:picMk id="2" creationId="{CE640D9C-65D4-9279-CC3A-6059F9041A4F}"/>
          </ac:picMkLst>
        </pc:pic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3633256627" sldId="2147483762"/>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3633256627" sldId="2147483762"/>
              <ac:picMk id="3" creationId="{14221123-6370-F689-6B81-99E4297EF5A3}"/>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2533856240" sldId="2147483767"/>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2533856240" sldId="2147483767"/>
              <ac:picMk id="4" creationId="{33520925-56FB-86C6-6E3C-C157F29B3F8D}"/>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541449371" sldId="2147483775"/>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541449371" sldId="2147483775"/>
              <ac:picMk id="5" creationId="{A754CDCB-066A-4B39-C353-11F7AEC858A0}"/>
            </ac:picMkLst>
          </pc:pic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3631385146" sldId="2147483777"/>
          </pc:sldLayoutMkLst>
          <pc:spChg chg="del">
            <ac:chgData name="Ylärakkola Aino Lapin hyvinvointialue" userId="d743112a-7d97-4f4d-95e8-e57284c53435" providerId="ADAL" clId="{3DC581E8-79C6-40E2-8532-0F35EB259515}" dt="2025-08-21T04:57:21.534" v="2"/>
            <ac:spMkLst>
              <pc:docMk/>
              <pc:sldMasterMk cId="830292391" sldId="2147483761"/>
              <pc:sldLayoutMk cId="3631385146" sldId="2147483777"/>
              <ac:spMk id="62" creationId="{00000000-0000-0000-0000-000000000000}"/>
            </ac:spMkLst>
          </pc:sp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1001169482" sldId="2147483780"/>
          </pc:sldLayoutMkLst>
          <pc:spChg chg="del">
            <ac:chgData name="Ylärakkola Aino Lapin hyvinvointialue" userId="d743112a-7d97-4f4d-95e8-e57284c53435" providerId="ADAL" clId="{3DC581E8-79C6-40E2-8532-0F35EB259515}" dt="2025-08-21T04:57:21.534" v="2"/>
            <ac:spMkLst>
              <pc:docMk/>
              <pc:sldMasterMk cId="830292391" sldId="2147483761"/>
              <pc:sldLayoutMk cId="1001169482" sldId="2147483780"/>
              <ac:spMk id="49" creationId="{00000000-0000-0000-0000-000000000000}"/>
            </ac:spMkLst>
          </pc:spChg>
        </pc:sldLayoutChg>
      </pc:sldMasterChg>
      <pc:sldMasterChg chg="addSp modSldLayout">
        <pc:chgData name="Ylärakkola Aino Lapin hyvinvointialue" userId="d743112a-7d97-4f4d-95e8-e57284c53435" providerId="ADAL" clId="{3DC581E8-79C6-40E2-8532-0F35EB259515}" dt="2025-08-21T04:57:02.016" v="1"/>
        <pc:sldMasterMkLst>
          <pc:docMk/>
          <pc:sldMasterMk cId="2260002794" sldId="2147483761"/>
        </pc:sldMasterMkLst>
        <pc:picChg chg="add">
          <ac:chgData name="Ylärakkola Aino Lapin hyvinvointialue" userId="d743112a-7d97-4f4d-95e8-e57284c53435" providerId="ADAL" clId="{3DC581E8-79C6-40E2-8532-0F35EB259515}" dt="2025-08-21T04:56:37.697" v="0"/>
          <ac:picMkLst>
            <pc:docMk/>
            <pc:sldMasterMk cId="2260002794" sldId="2147483761"/>
            <ac:picMk id="2" creationId="{B002143F-6BF8-70D7-4EB8-736C5AC8E0B9}"/>
          </ac:picMkLst>
        </pc:pic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4101251766" sldId="2147483762"/>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4101251766" sldId="2147483762"/>
              <ac:picMk id="3" creationId="{FE462F9B-5744-6861-06F7-B1CBC1D09FCD}"/>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857433715" sldId="2147483767"/>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857433715" sldId="2147483767"/>
              <ac:picMk id="4" creationId="{F49337AB-044C-951E-B4FA-DBEE7B9A74A8}"/>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098868954" sldId="2147483775"/>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098868954" sldId="2147483775"/>
              <ac:picMk id="5" creationId="{E5B1D586-6AB3-3853-7CDC-B73BFD2F36F7}"/>
            </ac:picMkLst>
          </pc:pic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149117735" sldId="2147483777"/>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149117735" sldId="2147483777"/>
              <ac:spMk id="62" creationId="{00000000-0000-0000-0000-000000000000}"/>
            </ac:spMkLst>
          </pc:sp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2743708612" sldId="2147483780"/>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2743708612" sldId="2147483780"/>
              <ac:spMk id="49" creationId="{00000000-0000-0000-0000-000000000000}"/>
            </ac:spMkLst>
          </pc:spChg>
        </pc:sldLayoutChg>
      </pc:sldMasterChg>
      <pc:sldMasterChg chg="modSldLayout">
        <pc:chgData name="Ylärakkola Aino Lapin hyvinvointialue" userId="d743112a-7d97-4f4d-95e8-e57284c53435" providerId="ADAL" clId="{3DC581E8-79C6-40E2-8532-0F35EB259515}" dt="2025-08-21T04:59:57.463" v="21"/>
        <pc:sldMasterMkLst>
          <pc:docMk/>
          <pc:sldMasterMk cId="1957817985" sldId="2147483781"/>
        </pc:sldMasterMkLst>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2870230830" sldId="2147483782"/>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2870230830" sldId="2147483782"/>
              <ac:picMk id="3" creationId="{FA60AC0A-6795-402E-6F65-2D71E5876EF8}"/>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1422785102" sldId="2147483787"/>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1422785102" sldId="2147483787"/>
              <ac:picMk id="4" creationId="{BA800488-022F-782D-688B-1FEA5BE31BE9}"/>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405577969" sldId="2147483795"/>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405577969" sldId="2147483795"/>
              <ac:picMk id="5" creationId="{448D8706-6262-1815-7F1F-30E906EA9A7D}"/>
            </ac:picMkLst>
          </pc:picChg>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ths.fi/terveystieto/mielenterveys/tunnetaido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ielenterveystalo.fi/fi/omahoito/epavakauden-omahoito-ohjelma/mita-tunnesaatel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eli.fi/materiaalit-ja-koulutukset/materiaalit/tunteiden-vuoristorata-julis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BABEED28-7E24-CECA-A08A-67B014EC9668}"/>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40825919-9871-BAEF-7808-D1C0672D03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D45549B2-AAF9-6601-0C1E-F14865822E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340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fi-FI"/>
              <a:t>Ohjaajilla </a:t>
            </a:r>
            <a:r>
              <a:rPr lang="fi-FI" err="1"/>
              <a:t>plan</a:t>
            </a:r>
            <a:r>
              <a:rPr lang="fi-FI"/>
              <a:t> b</a:t>
            </a: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33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662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aseline="0"/>
              <a:t>Tunnetaidot ovat tärkeitä monista eri syistä. Ne auttavat ilmaisemaan ja säätelemään omia tunteita, hillitsemään itseä tarpeen mukaan, tunnistamaan omia tarpeita, toimimaan jämäkästi silloin, kun omat rajat meinaavat ylittyä, luomaan toimivia ihmissuhteita, huolehtimaan omasta hyvinvoinnista ja rakentamaan oman näköistä elämää.</a:t>
            </a:r>
            <a:endParaRPr lang="fi-FI" sz="1100" baseline="0">
              <a:cs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aseline="0">
                <a:cs typeface="Arial"/>
              </a:rPr>
              <a:t>Itsetuntemus sekoitetaan usein itsetunnon käsitteeseen, vaikka ne ovat kaksi eri asiaa. </a:t>
            </a:r>
            <a:r>
              <a:rPr lang="fi-FI" sz="1100" b="0" baseline="0">
                <a:cs typeface="Arial"/>
              </a:rPr>
              <a:t>Itsetunto </a:t>
            </a:r>
            <a:r>
              <a:rPr lang="fi-FI" sz="1100" baseline="0">
                <a:cs typeface="Arial"/>
              </a:rPr>
              <a:t>tarkoittaa sitä, miten arvokkaana ja riittävänä ihminen kokee itsensä. Se liittyy siihen, kuinka tyytyväinen on itseensä ja omiin kykyihinsä. Hyvä itsetunto tarkoittaa, että uskoo omiin mahdollisuuksiinsa ja hyväksyy itsensä sellaisena kuin on. Eli itsetunto liittyy omaan arvon tunteeseen, kun taas itsetuntemus liittyy oman itsensä ymmärtämiseen.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0" i="0" u="none" strike="noStrike" cap="none" baseline="0">
                <a:solidFill>
                  <a:srgbClr val="000000"/>
                </a:solidFill>
                <a:effectLst/>
                <a:latin typeface="Arial"/>
                <a:ea typeface="Calibri"/>
                <a:cs typeface="Arial"/>
                <a:sym typeface="Arial"/>
              </a:rPr>
              <a:t>Lähde: https://www.yths.fi/terveystieto/mielenterveys/tunnetaidot/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i-FI" sz="1100" b="0" i="0" u="none" strike="noStrike" cap="none" baseline="0">
              <a:solidFill>
                <a:srgbClr val="000000"/>
              </a:solidFill>
              <a:effectLst/>
              <a:latin typeface="Arial"/>
              <a:ea typeface="Calibri"/>
              <a:cs typeface="Arial"/>
              <a:sym typeface="Arial"/>
            </a:endParaRPr>
          </a:p>
          <a:p>
            <a:pPr rtl="0" fontAlgn="base"/>
            <a:r>
              <a:rPr lang="fi-FI" sz="1100" b="0" i="0" u="none" strike="noStrike" cap="none" baseline="0">
                <a:solidFill>
                  <a:srgbClr val="000000"/>
                </a:solidFill>
                <a:effectLst/>
                <a:latin typeface="Arial"/>
                <a:ea typeface="Arial"/>
                <a:cs typeface="Arial"/>
                <a:sym typeface="Arial"/>
              </a:rPr>
              <a:t>Tunnetaidot ovat kirjaimellisesti taitoja, jotka eivät synny itsestään. Kaikilla on sekä toimivaa että toimimatonta tunnesäätelyä. Mitä enemmän elämässä on kuormitusta ja stressiä, sitä vaikeampaa tunteiden sääteleminen on.​</a:t>
            </a:r>
          </a:p>
          <a:p>
            <a:pPr rtl="0" fontAlgn="base"/>
            <a:r>
              <a:rPr lang="fi-FI" sz="1100" b="0" i="0" u="none" strike="noStrike" cap="none" baseline="0">
                <a:solidFill>
                  <a:srgbClr val="000000"/>
                </a:solidFill>
                <a:effectLst/>
                <a:latin typeface="Arial"/>
                <a:ea typeface="Arial"/>
                <a:cs typeface="Arial"/>
                <a:sym typeface="Arial"/>
              </a:rPr>
              <a:t>​</a:t>
            </a:r>
          </a:p>
          <a:p>
            <a:pPr rtl="0" fontAlgn="base"/>
            <a:r>
              <a:rPr lang="fi-FI" sz="1100" b="0" i="0" u="none" strike="noStrike" cap="none" baseline="0">
                <a:solidFill>
                  <a:srgbClr val="000000"/>
                </a:solidFill>
                <a:effectLst/>
                <a:latin typeface="Arial"/>
                <a:ea typeface="Arial"/>
                <a:cs typeface="Arial"/>
                <a:sym typeface="Arial"/>
              </a:rPr>
              <a:t>Pohja tunnetaidoille luodaan lapsuudessa. Se, miten olet lapsuudessa oppinut tunnistamaan, ilmaisemaan ja säätelemään tunteitasi, vaikuttaa paljon siihen, miten selviät vaikeista ajoista elämässä, miten toimit suhteessa muihin ihmisiin ja miten hyvin ylipäänsä tunnet itsesi.</a:t>
            </a:r>
            <a:r>
              <a:rPr lang="en-US" sz="1100" b="0" i="0" u="none" strike="noStrike" cap="none" baseline="0">
                <a:solidFill>
                  <a:srgbClr val="000000"/>
                </a:solidFill>
                <a:effectLst/>
                <a:latin typeface="Arial"/>
                <a:ea typeface="Arial"/>
                <a:cs typeface="Arial"/>
                <a:sym typeface="Arial"/>
              </a:rPr>
              <a:t>​</a:t>
            </a:r>
          </a:p>
          <a:p>
            <a:pPr rtl="0" fontAlgn="base"/>
            <a:r>
              <a:rPr lang="fi-FI" sz="1100" b="0" i="0" u="none" strike="noStrike" cap="none" baseline="0">
                <a:solidFill>
                  <a:srgbClr val="000000"/>
                </a:solidFill>
                <a:effectLst/>
                <a:latin typeface="Arial"/>
                <a:ea typeface="Arial"/>
                <a:cs typeface="Arial"/>
                <a:sym typeface="Arial"/>
              </a:rPr>
              <a:t>​</a:t>
            </a:r>
          </a:p>
          <a:p>
            <a:pPr rtl="0" fontAlgn="base"/>
            <a:r>
              <a:rPr lang="fi-FI" sz="1100" b="1" i="0" u="none" strike="noStrike" cap="none" baseline="0">
                <a:solidFill>
                  <a:srgbClr val="000000"/>
                </a:solidFill>
                <a:effectLst/>
                <a:latin typeface="Arial"/>
                <a:ea typeface="Arial"/>
                <a:cs typeface="Arial"/>
                <a:sym typeface="Arial"/>
              </a:rPr>
              <a:t>Koska kyse on taidoista, voi niitä oppia ja vahvistaa läpi koko elämän.</a:t>
            </a:r>
            <a:r>
              <a:rPr lang="en-US" sz="1100" b="0" i="0" u="none" strike="noStrike" cap="none" baseline="0">
                <a:solidFill>
                  <a:srgbClr val="000000"/>
                </a:solidFill>
                <a:effectLst/>
                <a:latin typeface="Arial"/>
                <a:ea typeface="Arial"/>
                <a:cs typeface="Arial"/>
                <a:sym typeface="Arial"/>
              </a:rPr>
              <a:t>​</a:t>
            </a:r>
          </a:p>
          <a:p>
            <a:pPr rtl="0" fontAlgn="base"/>
            <a:r>
              <a:rPr lang="fi-FI" sz="1100" b="0" i="0" u="none" strike="noStrike" cap="none" baseline="0">
                <a:solidFill>
                  <a:srgbClr val="000000"/>
                </a:solidFill>
                <a:effectLst/>
                <a:latin typeface="Arial"/>
                <a:ea typeface="Arial"/>
                <a:cs typeface="Arial"/>
                <a:sym typeface="Arial"/>
              </a:rPr>
              <a:t>Tunnetaidot ovat elämässäsi merkittävä voimavara ja niiden vahvistamiseen kannattaa panostaa riippumatta siitä, millaiset taidot olet aiemmin elämässäsi omaksunut.</a:t>
            </a:r>
            <a:r>
              <a:rPr lang="en-US" sz="1100" b="0" i="0" u="none" strike="noStrike" cap="none" baseline="0">
                <a:solidFill>
                  <a:srgbClr val="000000"/>
                </a:solidFill>
                <a:effectLst/>
                <a:latin typeface="Arial"/>
                <a:ea typeface="Arial"/>
                <a:cs typeface="Arial"/>
                <a:sym typeface="Arial"/>
              </a:rPr>
              <a:t>​</a:t>
            </a:r>
          </a:p>
          <a:p>
            <a:pPr rtl="0" fontAlgn="base"/>
            <a:r>
              <a:rPr lang="fi-FI" sz="1100" b="0" i="0" u="none" strike="noStrike" cap="none" baseline="0">
                <a:solidFill>
                  <a:srgbClr val="000000"/>
                </a:solidFill>
                <a:effectLst/>
                <a:latin typeface="Arial"/>
                <a:ea typeface="Arial"/>
                <a:cs typeface="Arial"/>
                <a:sym typeface="Arial"/>
              </a:rPr>
              <a:t>Lähteitä ja vinkkejä tunnetaitojen vahvistamiseen:</a:t>
            </a:r>
            <a:r>
              <a:rPr lang="en-US" sz="1100" b="0" i="0" u="none" strike="noStrike" cap="none" baseline="0">
                <a:solidFill>
                  <a:srgbClr val="000000"/>
                </a:solidFill>
                <a:effectLst/>
                <a:latin typeface="Arial"/>
                <a:ea typeface="Arial"/>
                <a:cs typeface="Arial"/>
                <a:sym typeface="Arial"/>
              </a:rPr>
              <a:t>​</a:t>
            </a:r>
          </a:p>
          <a:p>
            <a:pPr rtl="0" fontAlgn="base"/>
            <a:r>
              <a:rPr lang="fi-FI" sz="1100" b="0" i="0" u="sng" strike="noStrike" cap="none" baseline="0">
                <a:solidFill>
                  <a:srgbClr val="000000"/>
                </a:solidFill>
                <a:effectLst/>
                <a:latin typeface="Arial"/>
                <a:ea typeface="Arial"/>
                <a:cs typeface="Arial"/>
                <a:sym typeface="Arial"/>
                <a:hlinkClick r:id="rId3"/>
              </a:rPr>
              <a:t>https://www.yths.fi/terveystieto/mielenterveys/tunnetaidot/</a:t>
            </a:r>
            <a:r>
              <a:rPr lang="fi-FI" sz="1100" b="0" i="0" u="none" strike="noStrike" cap="none" baseline="0">
                <a:solidFill>
                  <a:srgbClr val="000000"/>
                </a:solidFill>
                <a:effectLst/>
                <a:latin typeface="Arial"/>
                <a:ea typeface="Arial"/>
                <a:cs typeface="Arial"/>
                <a:sym typeface="Arial"/>
              </a:rPr>
              <a:t>​</a:t>
            </a:r>
          </a:p>
          <a:p>
            <a:pPr rtl="0" fontAlgn="base"/>
            <a:r>
              <a:rPr lang="fi-FI" sz="1100" b="0" i="0" u="sng" strike="noStrike" cap="none" baseline="0">
                <a:solidFill>
                  <a:srgbClr val="000000"/>
                </a:solidFill>
                <a:effectLst/>
                <a:latin typeface="Arial"/>
                <a:ea typeface="Arial"/>
                <a:cs typeface="Arial"/>
                <a:sym typeface="Arial"/>
                <a:hlinkClick r:id="rId4"/>
              </a:rPr>
              <a:t>Mitä tunnesäätely on? | Mielenterveystalo.fi</a:t>
            </a:r>
            <a:endParaRPr lang="fi-FI" sz="1100" b="0" i="0" u="none" strike="noStrike" cap="none" baseline="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aseline="0">
              <a:latin typeface="Calibri"/>
              <a:ea typeface="Calibri"/>
              <a:cs typeface="Calibri"/>
            </a:endParaRPr>
          </a:p>
          <a:p>
            <a:endParaRPr lang="fi-FI"/>
          </a:p>
        </p:txBody>
      </p:sp>
    </p:spTree>
    <p:extLst>
      <p:ext uri="{BB962C8B-B14F-4D97-AF65-F5344CB8AC3E}">
        <p14:creationId xmlns:p14="http://schemas.microsoft.com/office/powerpoint/2010/main" val="390138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Tunteet antavat värit ja sävyt elämään. Ne tuovat meille tärkeää tietoa monesta asiasta. Tunteet kertovat, mistä kiinnostumme, mitä rakastamme, mistä innostumme, mitä inhoamme, suremme tai mihin petymme.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Tunteet suuntaavat toimintaa ja ovat osa havaitsemista ja ajattelua. Lähes kaikkeen inhimilliseen toimintaan liittyy tunteita.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Lähde: https://mieli.fi/vahvista-mielenterveyttasi/tunteet-ja-tunnetaidot/tunteet-suuntaavat-ajatuksia-ja-toimintaa/</a:t>
            </a:r>
          </a:p>
          <a:p>
            <a:pPr marL="0" lvl="0" indent="0" algn="l" rtl="0">
              <a:spcBef>
                <a:spcPts val="0"/>
              </a:spcBef>
              <a:spcAft>
                <a:spcPts val="0"/>
              </a:spcAft>
              <a:buNone/>
            </a:pPr>
            <a:endParaRPr/>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85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fi-FI"/>
              <a:t>Tunteet tulevat ja menevät</a:t>
            </a:r>
          </a:p>
          <a:p>
            <a:pPr marL="171450" lvl="0" indent="-171450" algn="l" rtl="0">
              <a:spcBef>
                <a:spcPts val="0"/>
              </a:spcBef>
              <a:spcAft>
                <a:spcPts val="0"/>
              </a:spcAft>
            </a:pPr>
            <a:r>
              <a:rPr lang="fi-FI"/>
              <a:t>Kaikki tunteet ovat sallittuja</a:t>
            </a:r>
          </a:p>
          <a:p>
            <a:pPr marL="171450" lvl="0" indent="-171450" algn="l" rtl="0">
              <a:spcBef>
                <a:spcPts val="0"/>
              </a:spcBef>
              <a:spcAft>
                <a:spcPts val="0"/>
              </a:spcAft>
            </a:pPr>
            <a:r>
              <a:rPr lang="fi-FI"/>
              <a:t>Lähde: </a:t>
            </a:r>
            <a:r>
              <a:rPr lang="fi-FI">
                <a:hlinkClick r:id="rId3"/>
              </a:rPr>
              <a:t>Tunteiden vuoristorata -juliste - MIELI ry</a:t>
            </a:r>
            <a:endParaRPr/>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31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p>
          <a:p>
            <a:endParaRPr lang="fi-FI"/>
          </a:p>
        </p:txBody>
      </p:sp>
    </p:spTree>
    <p:extLst>
      <p:ext uri="{BB962C8B-B14F-4D97-AF65-F5344CB8AC3E}">
        <p14:creationId xmlns:p14="http://schemas.microsoft.com/office/powerpoint/2010/main" val="340448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142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52741641"/>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7018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192267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p>
        </p:txBody>
      </p:sp>
    </p:spTree>
    <p:extLst>
      <p:ext uri="{BB962C8B-B14F-4D97-AF65-F5344CB8AC3E}">
        <p14:creationId xmlns:p14="http://schemas.microsoft.com/office/powerpoint/2010/main" val="34338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44"/>
        <p:cNvGrpSpPr/>
        <p:nvPr/>
      </p:nvGrpSpPr>
      <p:grpSpPr>
        <a:xfrm>
          <a:off x="0" y="0"/>
          <a:ext cx="0" cy="0"/>
          <a:chOff x="0" y="0"/>
          <a:chExt cx="0" cy="0"/>
        </a:xfrm>
      </p:grpSpPr>
      <p:sp>
        <p:nvSpPr>
          <p:cNvPr id="45" name="Google Shape;45;p19"/>
          <p:cNvSpPr>
            <a:spLocks noGrp="1"/>
          </p:cNvSpPr>
          <p:nvPr>
            <p:ph type="pic" idx="2"/>
          </p:nvPr>
        </p:nvSpPr>
        <p:spPr>
          <a:xfrm>
            <a:off x="0" y="225"/>
            <a:ext cx="6062100" cy="5143500"/>
          </a:xfrm>
          <a:prstGeom prst="rect">
            <a:avLst/>
          </a:prstGeom>
          <a:noFill/>
          <a:ln>
            <a:noFill/>
          </a:ln>
        </p:spPr>
      </p:sp>
      <p:sp>
        <p:nvSpPr>
          <p:cNvPr id="46" name="Google Shape;46;p19"/>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47" name="Google Shape;47;p19"/>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8" name="Google Shape;48;p1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p>
        </p:txBody>
      </p:sp>
    </p:spTree>
    <p:extLst>
      <p:ext uri="{BB962C8B-B14F-4D97-AF65-F5344CB8AC3E}">
        <p14:creationId xmlns:p14="http://schemas.microsoft.com/office/powerpoint/2010/main" val="20108110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35" name="Google Shape;35;p18"/>
          <p:cNvSpPr/>
          <p:nvPr/>
        </p:nvSpPr>
        <p:spPr>
          <a:xfrm>
            <a:off x="6056175" y="225"/>
            <a:ext cx="30879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8" name="Google Shape;38;p18"/>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53979509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52392976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9995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26067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41449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11123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8503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94206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68870636"/>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5" r:id="rId3"/>
    <p:sldLayoutId id="2147483806" r:id="rId4"/>
    <p:sldLayoutId id="2147483807" r:id="rId5"/>
    <p:sldLayoutId id="2147483808" r:id="rId6"/>
    <p:sldLayoutId id="2147483811" r:id="rId7"/>
    <p:sldLayoutId id="2147483812" r:id="rId8"/>
    <p:sldLayoutId id="2147483813" r:id="rId9"/>
    <p:sldLayoutId id="2147483814" r:id="rId10"/>
    <p:sldLayoutId id="2147483817" r:id="rId11"/>
    <p:sldLayoutId id="2147483819" r:id="rId12"/>
    <p:sldLayoutId id="2147483820"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mieli.fi/materiaalit-ja-koulutukset/materiaalit/tunteiden-vuoristorata-julist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elenterveystalo.fi/fi/omahoito/chillaa-appi"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zekki.fi/" TargetMode="External"/><Relationship Id="rId5" Type="http://schemas.openxmlformats.org/officeDocument/2006/relationships/hyperlink" Target="https://normaali.fi/lappitesti/" TargetMode="External"/><Relationship Id="rId4" Type="http://schemas.openxmlformats.org/officeDocument/2006/relationships/hyperlink" Target="https://play.google.com/store/apps/details?id=com.motivacoding.friendyouremotionsandtrackmoods&amp;hl=fi&amp;pli=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Ds4R41e0Gv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781D3BB3-1A39-611F-8243-3A70ADD78551}"/>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D1A3A473-0434-35DB-4248-20924C68A552}"/>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a:t>AikuistenVire</a:t>
            </a:r>
            <a:endParaRPr sz="3200"/>
          </a:p>
        </p:txBody>
      </p:sp>
      <p:sp>
        <p:nvSpPr>
          <p:cNvPr id="230" name="Google Shape;230;p1">
            <a:extLst>
              <a:ext uri="{FF2B5EF4-FFF2-40B4-BE49-F238E27FC236}">
                <a16:creationId xmlns:a16="http://schemas.microsoft.com/office/drawing/2014/main" id="{AC83CBEF-7A8E-B1A3-35A2-9107590E407D}"/>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89899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0" y="0"/>
            <a:ext cx="7497773" cy="5143500"/>
          </a:xfrm>
          <a:prstGeom prst="rect">
            <a:avLst/>
          </a:prstGeom>
          <a:ln>
            <a:solidFill>
              <a:schemeClr val="tx1"/>
            </a:solidFill>
          </a:ln>
        </p:spPr>
      </p:pic>
      <p:sp>
        <p:nvSpPr>
          <p:cNvPr id="4" name="Otsikko 1">
            <a:extLst>
              <a:ext uri="{FF2B5EF4-FFF2-40B4-BE49-F238E27FC236}">
                <a16:creationId xmlns:a16="http://schemas.microsoft.com/office/drawing/2014/main" id="{65ED3249-C192-D040-DCE8-E4B2A8ABC01D}"/>
              </a:ext>
            </a:extLst>
          </p:cNvPr>
          <p:cNvSpPr txBox="1">
            <a:spLocks/>
          </p:cNvSpPr>
          <p:nvPr/>
        </p:nvSpPr>
        <p:spPr>
          <a:xfrm>
            <a:off x="7697886" y="373290"/>
            <a:ext cx="1258956" cy="43969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914378">
              <a:buClr>
                <a:srgbClr val="FFFFFF"/>
              </a:buClr>
              <a:defRPr/>
            </a:pPr>
            <a:r>
              <a:rPr lang="fi-FI" sz="1200">
                <a:solidFill>
                  <a:srgbClr val="FFFFFF"/>
                </a:solidFill>
              </a:rPr>
              <a:t>Jokainen tuntee jo yhden päivän aikana monia eri tunteita.</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Mitä tunteita sinä olet tuntenut tänään?</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Mitkä tilanteet ovat tuottaneet sinulle positiivisia tunteita? Entä negatiivisia?</a:t>
            </a:r>
          </a:p>
        </p:txBody>
      </p:sp>
      <p:sp>
        <p:nvSpPr>
          <p:cNvPr id="3" name="Tekstiruutu 2">
            <a:extLst>
              <a:ext uri="{FF2B5EF4-FFF2-40B4-BE49-F238E27FC236}">
                <a16:creationId xmlns:a16="http://schemas.microsoft.com/office/drawing/2014/main" id="{C3F4F90B-CD87-CBBC-69EB-642CA12C0E36}"/>
              </a:ext>
            </a:extLst>
          </p:cNvPr>
          <p:cNvSpPr txBox="1"/>
          <p:nvPr/>
        </p:nvSpPr>
        <p:spPr>
          <a:xfrm>
            <a:off x="7151147" y="4926725"/>
            <a:ext cx="1992853" cy="276999"/>
          </a:xfrm>
          <a:prstGeom prst="rect">
            <a:avLst/>
          </a:prstGeom>
          <a:noFill/>
        </p:spPr>
        <p:txBody>
          <a:bodyPr wrap="none" rtlCol="0">
            <a:spAutoFit/>
          </a:bodyPr>
          <a:lstStyle/>
          <a:p>
            <a:r>
              <a:rPr lang="fi-FI" sz="600">
                <a:solidFill>
                  <a:schemeClr val="tx1"/>
                </a:solidFill>
                <a:latin typeface="+mj-lt"/>
              </a:rPr>
              <a:t>Lähde: </a:t>
            </a:r>
            <a:r>
              <a:rPr lang="fi-FI" sz="600">
                <a:solidFill>
                  <a:schemeClr val="tx1"/>
                </a:solidFill>
                <a:latin typeface="+mj-lt"/>
                <a:hlinkClick r:id="rId4">
                  <a:extLst>
                    <a:ext uri="{A12FA001-AC4F-418D-AE19-62706E023703}">
                      <ahyp:hlinkClr xmlns:ahyp="http://schemas.microsoft.com/office/drawing/2018/hyperlinkcolor" val="tx"/>
                    </a:ext>
                  </a:extLst>
                </a:hlinkClick>
              </a:rPr>
              <a:t>Tunteiden vuoristorata -juliste - MIELI ry</a:t>
            </a:r>
            <a:endParaRPr lang="fi-FI" sz="600">
              <a:solidFill>
                <a:schemeClr val="tx1"/>
              </a:solidFill>
              <a:latin typeface="+mj-lt"/>
            </a:endParaRPr>
          </a:p>
          <a:p>
            <a:endParaRPr lang="fi-FI" sz="600">
              <a:solidFill>
                <a:schemeClr val="tx1"/>
              </a:solidFill>
              <a:latin typeface="+mj-lt"/>
            </a:endParaRPr>
          </a:p>
        </p:txBody>
      </p:sp>
    </p:spTree>
    <p:extLst>
      <p:ext uri="{BB962C8B-B14F-4D97-AF65-F5344CB8AC3E}">
        <p14:creationId xmlns:p14="http://schemas.microsoft.com/office/powerpoint/2010/main" val="39454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583168-3E78-93A0-30BD-269CA4AC4707}"/>
              </a:ext>
            </a:extLst>
          </p:cNvPr>
          <p:cNvSpPr>
            <a:spLocks noGrp="1"/>
          </p:cNvSpPr>
          <p:nvPr>
            <p:ph type="title"/>
          </p:nvPr>
        </p:nvSpPr>
        <p:spPr>
          <a:xfrm>
            <a:off x="428850" y="294603"/>
            <a:ext cx="8286300" cy="572700"/>
          </a:xfrm>
        </p:spPr>
        <p:txBody>
          <a:bodyPr>
            <a:normAutofit fontScale="90000"/>
          </a:bodyPr>
          <a:lstStyle/>
          <a:p>
            <a:r>
              <a:rPr lang="en-US" err="1">
                <a:ea typeface="Calibri"/>
                <a:cs typeface="Calibri"/>
              </a:rPr>
              <a:t>Ympäristön</a:t>
            </a:r>
            <a:r>
              <a:rPr lang="en-US">
                <a:ea typeface="Calibri"/>
                <a:cs typeface="Calibri"/>
              </a:rPr>
              <a:t> </a:t>
            </a:r>
            <a:r>
              <a:rPr lang="en-US" err="1">
                <a:ea typeface="Calibri"/>
                <a:cs typeface="Calibri"/>
              </a:rPr>
              <a:t>vaikutukset</a:t>
            </a:r>
            <a:r>
              <a:rPr lang="en-US">
                <a:ea typeface="Calibri"/>
                <a:cs typeface="Calibri"/>
              </a:rPr>
              <a:t> </a:t>
            </a:r>
            <a:r>
              <a:rPr lang="en-US" err="1">
                <a:ea typeface="Calibri"/>
                <a:cs typeface="Calibri"/>
              </a:rPr>
              <a:t>tunteisiin</a:t>
            </a:r>
            <a:endParaRPr lang="fi-FI"/>
          </a:p>
        </p:txBody>
      </p:sp>
      <p:pic>
        <p:nvPicPr>
          <p:cNvPr id="4" name="Kuva 3">
            <a:extLst>
              <a:ext uri="{FF2B5EF4-FFF2-40B4-BE49-F238E27FC236}">
                <a16:creationId xmlns:a16="http://schemas.microsoft.com/office/drawing/2014/main" id="{451DEBCF-E8C6-02B2-6C7A-272BB3AA8F67}"/>
              </a:ext>
            </a:extLst>
          </p:cNvPr>
          <p:cNvPicPr>
            <a:picLocks noChangeAspect="1"/>
          </p:cNvPicPr>
          <p:nvPr/>
        </p:nvPicPr>
        <p:blipFill>
          <a:blip r:embed="rId2"/>
          <a:stretch>
            <a:fillRect/>
          </a:stretch>
        </p:blipFill>
        <p:spPr>
          <a:xfrm>
            <a:off x="2367432" y="907022"/>
            <a:ext cx="3941875" cy="3941875"/>
          </a:xfrm>
          <a:prstGeom prst="rect">
            <a:avLst/>
          </a:prstGeom>
        </p:spPr>
      </p:pic>
      <p:sp>
        <p:nvSpPr>
          <p:cNvPr id="5" name="Google Shape;302;p41">
            <a:extLst>
              <a:ext uri="{FF2B5EF4-FFF2-40B4-BE49-F238E27FC236}">
                <a16:creationId xmlns:a16="http://schemas.microsoft.com/office/drawing/2014/main" id="{8C97313F-118E-7634-4C67-E21002F23988}"/>
              </a:ext>
            </a:extLst>
          </p:cNvPr>
          <p:cNvSpPr txBox="1">
            <a:spLocks/>
          </p:cNvSpPr>
          <p:nvPr/>
        </p:nvSpPr>
        <p:spPr>
          <a:xfrm>
            <a:off x="647892" y="1102756"/>
            <a:ext cx="2584706" cy="3554569"/>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Sisäiset tekijät</a:t>
            </a:r>
            <a:endParaRPr lang="fi-FI" sz="1200">
              <a:solidFill>
                <a:srgbClr val="000000"/>
              </a:solidFill>
            </a:endParaRPr>
          </a:p>
        </p:txBody>
      </p:sp>
      <p:sp>
        <p:nvSpPr>
          <p:cNvPr id="6" name="Google Shape;302;p41">
            <a:extLst>
              <a:ext uri="{FF2B5EF4-FFF2-40B4-BE49-F238E27FC236}">
                <a16:creationId xmlns:a16="http://schemas.microsoft.com/office/drawing/2014/main" id="{F785451C-F578-71EB-086A-068DB89D6E1A}"/>
              </a:ext>
            </a:extLst>
          </p:cNvPr>
          <p:cNvSpPr txBox="1">
            <a:spLocks/>
          </p:cNvSpPr>
          <p:nvPr/>
        </p:nvSpPr>
        <p:spPr>
          <a:xfrm>
            <a:off x="5504377" y="1102755"/>
            <a:ext cx="2584706" cy="3554569"/>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Ulkoiset tekijät</a:t>
            </a:r>
            <a:endParaRPr lang="fi-FI" sz="1200">
              <a:solidFill>
                <a:srgbClr val="000000"/>
              </a:solidFill>
            </a:endParaRPr>
          </a:p>
        </p:txBody>
      </p:sp>
      <p:sp>
        <p:nvSpPr>
          <p:cNvPr id="3" name="Suorakulmio 2">
            <a:extLst>
              <a:ext uri="{FF2B5EF4-FFF2-40B4-BE49-F238E27FC236}">
                <a16:creationId xmlns:a16="http://schemas.microsoft.com/office/drawing/2014/main" id="{4ACEC68E-8E4C-F869-26A1-03D6CE34D399}"/>
              </a:ext>
            </a:extLst>
          </p:cNvPr>
          <p:cNvSpPr/>
          <p:nvPr/>
        </p:nvSpPr>
        <p:spPr>
          <a:xfrm>
            <a:off x="7608021" y="4785054"/>
            <a:ext cx="962123" cy="215444"/>
          </a:xfrm>
          <a:prstGeom prst="rect">
            <a:avLst/>
          </a:prstGeom>
        </p:spPr>
        <p:txBody>
          <a:bodyPr wrap="none">
            <a:spAutoFit/>
          </a:bodyPr>
          <a:lstStyle/>
          <a:p>
            <a:r>
              <a:rPr lang="fi-FI" sz="800">
                <a:latin typeface="Montserrat" panose="020B0604020202020204" charset="0"/>
              </a:rPr>
              <a:t>Kuva: Papunet.</a:t>
            </a:r>
          </a:p>
        </p:txBody>
      </p:sp>
    </p:spTree>
    <p:extLst>
      <p:ext uri="{BB962C8B-B14F-4D97-AF65-F5344CB8AC3E}">
        <p14:creationId xmlns:p14="http://schemas.microsoft.com/office/powerpoint/2010/main" val="264864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B7026E2-F460-2EA1-48A1-E580DB0A680A}"/>
              </a:ext>
            </a:extLst>
          </p:cNvPr>
          <p:cNvPicPr>
            <a:picLocks noChangeAspect="1"/>
          </p:cNvPicPr>
          <p:nvPr/>
        </p:nvPicPr>
        <p:blipFill>
          <a:blip r:embed="rId2"/>
          <a:stretch>
            <a:fillRect/>
          </a:stretch>
        </p:blipFill>
        <p:spPr>
          <a:xfrm>
            <a:off x="89154" y="50800"/>
            <a:ext cx="8663940" cy="5017262"/>
          </a:xfrm>
          <a:prstGeom prst="rect">
            <a:avLst/>
          </a:prstGeom>
        </p:spPr>
      </p:pic>
      <p:sp>
        <p:nvSpPr>
          <p:cNvPr id="7" name="Tekstiruutu 6">
            <a:extLst>
              <a:ext uri="{FF2B5EF4-FFF2-40B4-BE49-F238E27FC236}">
                <a16:creationId xmlns:a16="http://schemas.microsoft.com/office/drawing/2014/main" id="{41C18D8D-0361-1223-F2A4-01843971E0B5}"/>
              </a:ext>
            </a:extLst>
          </p:cNvPr>
          <p:cNvSpPr txBox="1"/>
          <p:nvPr/>
        </p:nvSpPr>
        <p:spPr>
          <a:xfrm>
            <a:off x="7616873" y="4915728"/>
            <a:ext cx="1913382" cy="176972"/>
          </a:xfrm>
          <a:prstGeom prst="rect">
            <a:avLst/>
          </a:prstGeom>
          <a:noFill/>
        </p:spPr>
        <p:txBody>
          <a:bodyPr wrap="square" lIns="68580" tIns="34290" rIns="68580" bIns="34290" rtlCol="0" anchor="t">
            <a:spAutoFit/>
          </a:bodyPr>
          <a:lstStyle/>
          <a:p>
            <a:r>
              <a:rPr lang="fi-FI" sz="700">
                <a:latin typeface="+mj-lt"/>
              </a:rPr>
              <a:t>Lähde: www.diginepsy.fi</a:t>
            </a:r>
          </a:p>
        </p:txBody>
      </p:sp>
    </p:spTree>
    <p:extLst>
      <p:ext uri="{BB962C8B-B14F-4D97-AF65-F5344CB8AC3E}">
        <p14:creationId xmlns:p14="http://schemas.microsoft.com/office/powerpoint/2010/main" val="399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lstStyle/>
          <a:p>
            <a:r>
              <a:rPr lang="fi-FI"/>
              <a:t>Miten jatketaan?</a:t>
            </a:r>
          </a:p>
        </p:txBody>
      </p:sp>
      <p:sp>
        <p:nvSpPr>
          <p:cNvPr id="3" name="Tekstin paikkamerkki 4"/>
          <p:cNvSpPr txBox="1">
            <a:spLocks/>
          </p:cNvSpPr>
          <p:nvPr/>
        </p:nvSpPr>
        <p:spPr>
          <a:xfrm>
            <a:off x="448752" y="1281615"/>
            <a:ext cx="60302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r>
              <a:rPr lang="fi-FI" sz="1200" b="1">
                <a:solidFill>
                  <a:srgbClr val="111111"/>
                </a:solidFill>
                <a:latin typeface="Montserrat"/>
              </a:rPr>
              <a:t>Välitehtävä</a:t>
            </a:r>
          </a:p>
          <a:p>
            <a:pPr defTabSz="914378"/>
            <a:endParaRPr lang="fi-FI" sz="1200" b="1">
              <a:solidFill>
                <a:srgbClr val="111111"/>
              </a:solidFill>
              <a:latin typeface="Montserrat" panose="020B0604020202020204" charset="0"/>
            </a:endParaRPr>
          </a:p>
          <a:p>
            <a:pPr defTabSz="914378"/>
            <a:r>
              <a:rPr lang="fi-FI" sz="1200">
                <a:solidFill>
                  <a:srgbClr val="111111"/>
                </a:solidFill>
                <a:latin typeface="Montserrat"/>
              </a:rPr>
              <a:t>Tutustu johonkin tunteisiin tai itsetuntemukseen liittyvään sovellukseen tai sivustoon, mm. </a:t>
            </a:r>
            <a:r>
              <a:rPr lang="fi-FI" sz="1200">
                <a:solidFill>
                  <a:srgbClr val="111111"/>
                </a:solidFill>
                <a:latin typeface="Montserrat"/>
                <a:hlinkClick r:id="rId3"/>
              </a:rPr>
              <a:t>Chillaa-</a:t>
            </a:r>
            <a:r>
              <a:rPr lang="fi-FI" sz="1200" err="1">
                <a:solidFill>
                  <a:srgbClr val="111111"/>
                </a:solidFill>
                <a:latin typeface="Montserrat"/>
                <a:hlinkClick r:id="rId3"/>
              </a:rPr>
              <a:t>app</a:t>
            </a:r>
            <a:r>
              <a:rPr lang="fi-FI" sz="1200">
                <a:solidFill>
                  <a:srgbClr val="111111"/>
                </a:solidFill>
                <a:latin typeface="Montserrat"/>
              </a:rPr>
              <a:t>, </a:t>
            </a:r>
            <a:r>
              <a:rPr lang="fi-FI" sz="1200">
                <a:solidFill>
                  <a:srgbClr val="111111"/>
                </a:solidFill>
                <a:latin typeface="Montserrat"/>
                <a:hlinkClick r:id="rId4"/>
              </a:rPr>
              <a:t>Tunne tunteesi</a:t>
            </a:r>
            <a:r>
              <a:rPr lang="fi-FI" sz="1200">
                <a:solidFill>
                  <a:srgbClr val="111111"/>
                </a:solidFill>
                <a:latin typeface="Montserrat"/>
              </a:rPr>
              <a:t>, </a:t>
            </a:r>
            <a:r>
              <a:rPr lang="fi-FI" sz="1200">
                <a:latin typeface="Montserrat"/>
                <a:hlinkClick r:id="rId5"/>
              </a:rPr>
              <a:t>normaali.fi</a:t>
            </a:r>
            <a:r>
              <a:rPr lang="fi-FI" sz="1200">
                <a:latin typeface="Montserrat"/>
              </a:rPr>
              <a:t>, </a:t>
            </a:r>
            <a:r>
              <a:rPr lang="fi-FI" sz="1200" err="1">
                <a:latin typeface="Montserrat"/>
                <a:hlinkClick r:id="rId6"/>
              </a:rPr>
              <a:t>Zekki</a:t>
            </a:r>
            <a:r>
              <a:rPr lang="fi-FI" sz="1200">
                <a:latin typeface="Montserrat"/>
                <a:hlinkClick r:id="rId6"/>
              </a:rPr>
              <a:t> – miten sinulla menee?</a:t>
            </a:r>
            <a:endParaRPr lang="fi-FI" sz="1200">
              <a:latin typeface="Montserrat"/>
            </a:endParaRPr>
          </a:p>
          <a:p>
            <a:pPr defTabSz="914378"/>
            <a:r>
              <a:rPr lang="fi-FI" sz="1200">
                <a:latin typeface="Montserrat"/>
              </a:rPr>
              <a:t>Valmistaudu kertomaan muille seuraavalla tapaamisella mihin sovellukseen tai sivustoon tutustuit ja oliko sovellus mielestäsi hyödyllinen.</a:t>
            </a:r>
          </a:p>
          <a:p>
            <a:pPr defTabSz="914378"/>
            <a:endParaRPr lang="fi-FI" sz="1200">
              <a:solidFill>
                <a:srgbClr val="111111"/>
              </a:solidFill>
              <a:latin typeface="Montserrat"/>
            </a:endParaRPr>
          </a:p>
          <a:p>
            <a:pPr defTabSz="914378"/>
            <a:endParaRPr lang="fi-FI" sz="1200">
              <a:solidFill>
                <a:srgbClr val="111111"/>
              </a:solidFill>
              <a:latin typeface="Montserrat" panose="020B0604020202020204" charset="0"/>
            </a:endParaRPr>
          </a:p>
          <a:p>
            <a:pPr defTabSz="914378"/>
            <a:r>
              <a:rPr lang="fi-FI" sz="1200" b="1">
                <a:solidFill>
                  <a:srgbClr val="111111"/>
                </a:solidFill>
                <a:latin typeface="Montserrat"/>
              </a:rPr>
              <a:t>Seuraavat tapaamiset</a:t>
            </a:r>
          </a:p>
          <a:p>
            <a:pPr defTabSz="914378"/>
            <a:endParaRPr lang="fi-FI" sz="1200" b="1">
              <a:solidFill>
                <a:srgbClr val="111111"/>
              </a:solidFill>
              <a:latin typeface="Montserrat"/>
            </a:endParaRP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Oman toiminnan ohjaus ja keinoja arkeen</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Kuormittuminen sekä vahvuudet ja voimavarat</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Sosiaaliset suhteet ja vuorovaikutus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Tulevaisuus ja arjen hallinta</a:t>
            </a:r>
          </a:p>
          <a:p>
            <a:pPr defTabSz="914378"/>
            <a:endParaRPr lang="fi-FI" sz="1200"/>
          </a:p>
        </p:txBody>
      </p:sp>
    </p:spTree>
    <p:extLst>
      <p:ext uri="{BB962C8B-B14F-4D97-AF65-F5344CB8AC3E}">
        <p14:creationId xmlns:p14="http://schemas.microsoft.com/office/powerpoint/2010/main" val="139858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lstStyle/>
          <a:p>
            <a:r>
              <a:rPr lang="fi-FI"/>
              <a:t>Palaute</a:t>
            </a:r>
          </a:p>
        </p:txBody>
      </p:sp>
    </p:spTree>
    <p:extLst>
      <p:ext uri="{BB962C8B-B14F-4D97-AF65-F5344CB8AC3E}">
        <p14:creationId xmlns:p14="http://schemas.microsoft.com/office/powerpoint/2010/main" val="257731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lstStyle/>
          <a:p>
            <a:r>
              <a:rPr lang="fi-FI"/>
              <a:t>Tapaamisen kulku</a:t>
            </a:r>
          </a:p>
        </p:txBody>
      </p:sp>
      <p:sp>
        <p:nvSpPr>
          <p:cNvPr id="3" name="Tekstin paikkamerkki 4"/>
          <p:cNvSpPr txBox="1">
            <a:spLocks/>
          </p:cNvSpPr>
          <p:nvPr/>
        </p:nvSpPr>
        <p:spPr>
          <a:xfrm>
            <a:off x="448752" y="1281615"/>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buSzPts val="1400"/>
            </a:pPr>
            <a:r>
              <a:rPr lang="fi-FI" sz="1100" b="1">
                <a:latin typeface="Montserrat"/>
              </a:rPr>
              <a:t>KLO 		</a:t>
            </a:r>
            <a:r>
              <a:rPr lang="fi-FI" sz="1100">
                <a:latin typeface="Montserrat"/>
              </a:rPr>
              <a:t>Tapaamisen kulku</a:t>
            </a:r>
          </a:p>
          <a:p>
            <a:pPr defTabSz="914378">
              <a:lnSpc>
                <a:spcPct val="150000"/>
              </a:lnSpc>
              <a:buSzPts val="1400"/>
            </a:pPr>
            <a:r>
              <a:rPr lang="fi-FI" sz="1100">
                <a:latin typeface="Montserrat"/>
              </a:rPr>
              <a:t>		Orientoituminen  ryhmävalmennukseen</a:t>
            </a:r>
          </a:p>
          <a:p>
            <a:pPr defTabSz="914378">
              <a:lnSpc>
                <a:spcPct val="150000"/>
              </a:lnSpc>
              <a:buSzPts val="1400"/>
            </a:pPr>
            <a:r>
              <a:rPr lang="fi-FI" sz="1100">
                <a:latin typeface="Montserrat"/>
              </a:rPr>
              <a:t>		Välitehtävän purku</a:t>
            </a:r>
          </a:p>
          <a:p>
            <a:pPr defTabSz="914378">
              <a:lnSpc>
                <a:spcPct val="150000"/>
              </a:lnSpc>
              <a:buSzPts val="1400"/>
            </a:pPr>
            <a:endParaRPr lang="fi-FI" sz="1100">
              <a:latin typeface="Montserrat" panose="020B0604020202020204" charset="0"/>
            </a:endParaRPr>
          </a:p>
          <a:p>
            <a:pPr defTabSz="914378">
              <a:lnSpc>
                <a:spcPct val="150000"/>
              </a:lnSpc>
              <a:buSzPts val="1400"/>
            </a:pPr>
            <a:r>
              <a:rPr lang="fi-FI" sz="1100" b="1">
                <a:latin typeface="Montserrat"/>
              </a:rPr>
              <a:t>KLO</a:t>
            </a:r>
            <a:r>
              <a:rPr lang="fi-FI" sz="1100">
                <a:latin typeface="Montserrat"/>
              </a:rPr>
              <a:t>		Tapaamisen tavoitteen asettaminen</a:t>
            </a:r>
            <a:endParaRPr lang="fi-FI" sz="1100">
              <a:latin typeface="Montserrat"/>
              <a:cs typeface="Segoe UI"/>
            </a:endParaRPr>
          </a:p>
          <a:p>
            <a:pPr defTabSz="914378">
              <a:lnSpc>
                <a:spcPct val="150000"/>
              </a:lnSpc>
              <a:buSzPts val="1400"/>
            </a:pPr>
            <a:r>
              <a:rPr lang="fi-FI" sz="1100">
                <a:latin typeface="Montserrat"/>
                <a:cs typeface="Segoe UI"/>
              </a:rPr>
              <a:t>		Päivän teema</a:t>
            </a:r>
          </a:p>
          <a:p>
            <a:pPr defTabSz="914378">
              <a:lnSpc>
                <a:spcPct val="150000"/>
              </a:lnSpc>
              <a:buSzPts val="1400"/>
            </a:pPr>
            <a:r>
              <a:rPr lang="fi-FI" sz="1100">
                <a:latin typeface="Montserrat"/>
                <a:cs typeface="Segoe UI"/>
              </a:rPr>
              <a:t>		Tauko</a:t>
            </a:r>
          </a:p>
          <a:p>
            <a:pPr defTabSz="914378">
              <a:lnSpc>
                <a:spcPct val="150000"/>
              </a:lnSpc>
              <a:buSzPts val="1400"/>
            </a:pPr>
            <a:r>
              <a:rPr lang="fi-FI" sz="1100">
                <a:latin typeface="Montserrat"/>
                <a:cs typeface="Segoe UI"/>
              </a:rPr>
              <a:t>		Yhteinen keskustelu</a:t>
            </a:r>
          </a:p>
          <a:p>
            <a:pPr defTabSz="914378">
              <a:lnSpc>
                <a:spcPct val="150000"/>
              </a:lnSpc>
              <a:buSzPts val="1400"/>
            </a:pPr>
            <a:endParaRPr lang="fi-FI" sz="1100">
              <a:latin typeface="Montserrat" panose="020B0604020202020204" charset="0"/>
            </a:endParaRPr>
          </a:p>
          <a:p>
            <a:pPr defTabSz="914378">
              <a:lnSpc>
                <a:spcPct val="150000"/>
              </a:lnSpc>
              <a:buSzPts val="1400"/>
            </a:pPr>
            <a:r>
              <a:rPr lang="fi-FI" sz="1100" b="1">
                <a:latin typeface="Montserrat"/>
              </a:rPr>
              <a:t>KLO</a:t>
            </a:r>
            <a:r>
              <a:rPr lang="fi-FI" sz="1100">
                <a:latin typeface="Montserrat"/>
              </a:rPr>
              <a:t>		Jatko ja välitehtävä</a:t>
            </a:r>
          </a:p>
          <a:p>
            <a:pPr defTabSz="914378">
              <a:lnSpc>
                <a:spcPct val="150000"/>
              </a:lnSpc>
              <a:buSzPts val="1400"/>
            </a:pPr>
            <a:r>
              <a:rPr lang="fi-FI" sz="1100">
                <a:latin typeface="Montserrat"/>
              </a:rPr>
              <a:t>		Palaute</a:t>
            </a:r>
          </a:p>
        </p:txBody>
      </p:sp>
    </p:spTree>
    <p:extLst>
      <p:ext uri="{BB962C8B-B14F-4D97-AF65-F5344CB8AC3E}">
        <p14:creationId xmlns:p14="http://schemas.microsoft.com/office/powerpoint/2010/main" val="399147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39834F-59EB-6DAD-BE50-819BB83906DF}"/>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7C87ABE9-B657-3800-8C0A-D6B9921EB70F}"/>
              </a:ext>
            </a:extLst>
          </p:cNvPr>
          <p:cNvSpPr/>
          <p:nvPr/>
        </p:nvSpPr>
        <p:spPr>
          <a:xfrm>
            <a:off x="6842646" y="2326669"/>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lang="fi-FI" sz="900">
              <a:solidFill>
                <a:srgbClr val="FF0000"/>
              </a:solidFill>
              <a:latin typeface="Calibri"/>
              <a:ea typeface="Calibri"/>
              <a:cs typeface="Calibri"/>
            </a:endParaRPr>
          </a:p>
          <a:p>
            <a:pPr algn="ctr" defTabSz="914378">
              <a:defRPr/>
            </a:pPr>
            <a:endParaRPr lang="fi-FI" sz="900">
              <a:solidFill>
                <a:srgbClr val="FF0000"/>
              </a:solidFill>
              <a:latin typeface="Calibri"/>
              <a:cs typeface="Calibri"/>
            </a:endParaRPr>
          </a:p>
        </p:txBody>
      </p:sp>
      <p:sp>
        <p:nvSpPr>
          <p:cNvPr id="5" name="Google Shape;390;p50">
            <a:extLst>
              <a:ext uri="{FF2B5EF4-FFF2-40B4-BE49-F238E27FC236}">
                <a16:creationId xmlns:a16="http://schemas.microsoft.com/office/drawing/2014/main" id="{8D9FA2AF-1CB9-9892-5F58-904EA0503F0C}"/>
              </a:ext>
            </a:extLst>
          </p:cNvPr>
          <p:cNvSpPr/>
          <p:nvPr/>
        </p:nvSpPr>
        <p:spPr>
          <a:xfrm>
            <a:off x="5562347"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6" name="Google Shape;391;p50">
            <a:extLst>
              <a:ext uri="{FF2B5EF4-FFF2-40B4-BE49-F238E27FC236}">
                <a16:creationId xmlns:a16="http://schemas.microsoft.com/office/drawing/2014/main" id="{F15FA503-EDC4-1D0A-D581-E26D500EF392}"/>
              </a:ext>
            </a:extLst>
          </p:cNvPr>
          <p:cNvSpPr/>
          <p:nvPr/>
        </p:nvSpPr>
        <p:spPr>
          <a:xfrm>
            <a:off x="4286736"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7" name="Google Shape;392;p50">
            <a:extLst>
              <a:ext uri="{FF2B5EF4-FFF2-40B4-BE49-F238E27FC236}">
                <a16:creationId xmlns:a16="http://schemas.microsoft.com/office/drawing/2014/main" id="{58AC070A-53CB-E270-929C-56E0968B27B1}"/>
              </a:ext>
            </a:extLst>
          </p:cNvPr>
          <p:cNvSpPr/>
          <p:nvPr/>
        </p:nvSpPr>
        <p:spPr>
          <a:xfrm>
            <a:off x="3036684" y="2327231"/>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8" name="Google Shape;393;p50">
            <a:extLst>
              <a:ext uri="{FF2B5EF4-FFF2-40B4-BE49-F238E27FC236}">
                <a16:creationId xmlns:a16="http://schemas.microsoft.com/office/drawing/2014/main" id="{6B4EB875-A648-199D-AF14-C6862C6D1F1E}"/>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9" name="Google Shape;394;p50">
            <a:extLst>
              <a:ext uri="{FF2B5EF4-FFF2-40B4-BE49-F238E27FC236}">
                <a16:creationId xmlns:a16="http://schemas.microsoft.com/office/drawing/2014/main" id="{5074F124-BC2C-BEC3-B500-37281D48FCD3}"/>
              </a:ext>
            </a:extLst>
          </p:cNvPr>
          <p:cNvSpPr/>
          <p:nvPr/>
        </p:nvSpPr>
        <p:spPr>
          <a:xfrm>
            <a:off x="615351"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238FFEEC-E193-8E2C-EA6F-DE1DA5D3EC72}"/>
              </a:ext>
            </a:extLst>
          </p:cNvPr>
          <p:cNvSpPr txBox="1"/>
          <p:nvPr/>
        </p:nvSpPr>
        <p:spPr>
          <a:xfrm>
            <a:off x="1928424" y="2620680"/>
            <a:ext cx="1295276" cy="313892"/>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ea typeface="Montserrat"/>
                <a:cs typeface="Montserrat"/>
                <a:sym typeface="Montserrat"/>
              </a:rPr>
              <a:t>TUNNETAIDOT JA ITSETUNTEMUS</a:t>
            </a:r>
            <a:endParaRPr lang="fi-FI" sz="800" b="1">
              <a:solidFill>
                <a:srgbClr val="FFFFFF"/>
              </a:solidFill>
              <a:latin typeface="Montserrat"/>
              <a:ea typeface="Montserrat"/>
              <a:cs typeface="Montserrat"/>
            </a:endParaRPr>
          </a:p>
        </p:txBody>
      </p:sp>
      <p:sp>
        <p:nvSpPr>
          <p:cNvPr id="11" name="Google Shape;396;p50">
            <a:extLst>
              <a:ext uri="{FF2B5EF4-FFF2-40B4-BE49-F238E27FC236}">
                <a16:creationId xmlns:a16="http://schemas.microsoft.com/office/drawing/2014/main" id="{4B57415E-FEBD-7B95-14FC-9C294F367CD6}"/>
              </a:ext>
            </a:extLst>
          </p:cNvPr>
          <p:cNvSpPr txBox="1"/>
          <p:nvPr/>
        </p:nvSpPr>
        <p:spPr>
          <a:xfrm>
            <a:off x="3182120" y="2566209"/>
            <a:ext cx="1269083"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OMAN TOIMINNAN  OHJAUS JA KEINOJA ARKEEN</a:t>
            </a:r>
            <a:endParaRPr lang="fi-FI" b="1">
              <a:solidFill>
                <a:srgbClr val="FFFFFF"/>
              </a:solidFill>
            </a:endParaRPr>
          </a:p>
        </p:txBody>
      </p:sp>
      <p:sp>
        <p:nvSpPr>
          <p:cNvPr id="12" name="Google Shape;397;p50">
            <a:extLst>
              <a:ext uri="{FF2B5EF4-FFF2-40B4-BE49-F238E27FC236}">
                <a16:creationId xmlns:a16="http://schemas.microsoft.com/office/drawing/2014/main" id="{F1656593-5F4F-C110-87D3-3C79A1694A5A}"/>
              </a:ext>
            </a:extLst>
          </p:cNvPr>
          <p:cNvSpPr txBox="1"/>
          <p:nvPr/>
        </p:nvSpPr>
        <p:spPr>
          <a:xfrm>
            <a:off x="5797909" y="2560177"/>
            <a:ext cx="1178006"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rPr>
              <a:t>SOSIAALISET SUHTEET JA VUOROVAIKUTUS</a:t>
            </a:r>
          </a:p>
        </p:txBody>
      </p:sp>
      <p:sp>
        <p:nvSpPr>
          <p:cNvPr id="13" name="Google Shape;400;p50">
            <a:extLst>
              <a:ext uri="{FF2B5EF4-FFF2-40B4-BE49-F238E27FC236}">
                <a16:creationId xmlns:a16="http://schemas.microsoft.com/office/drawing/2014/main" id="{BE96C7F9-FFC2-88D5-0449-151FAC807421}"/>
              </a:ext>
            </a:extLst>
          </p:cNvPr>
          <p:cNvSpPr txBox="1"/>
          <p:nvPr/>
        </p:nvSpPr>
        <p:spPr>
          <a:xfrm>
            <a:off x="619682" y="2485259"/>
            <a:ext cx="1179817" cy="584735"/>
          </a:xfrm>
          <a:prstGeom prst="rect">
            <a:avLst/>
          </a:prstGeom>
          <a:noFill/>
          <a:ln>
            <a:noFill/>
          </a:ln>
        </p:spPr>
        <p:txBody>
          <a:bodyPr spcFirstLastPara="1" wrap="square" lIns="91425" tIns="45700" rIns="91425" bIns="45700" anchor="ctr" anchorCtr="0">
            <a:spAutoFit/>
          </a:bodyPr>
          <a:lstStyle/>
          <a:p>
            <a:pPr defTabSz="914378">
              <a:defRPr/>
            </a:pPr>
            <a:r>
              <a:rPr lang="fi-FI" sz="800" b="1">
                <a:solidFill>
                  <a:srgbClr val="FFFFFF"/>
                </a:solidFill>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30BF374E-BB28-CB82-EC2A-3B8D0196543A}"/>
              </a:ext>
            </a:extLst>
          </p:cNvPr>
          <p:cNvSpPr txBox="1"/>
          <p:nvPr/>
        </p:nvSpPr>
        <p:spPr>
          <a:xfrm>
            <a:off x="453980" y="337202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a:p>
        </p:txBody>
      </p:sp>
      <p:pic>
        <p:nvPicPr>
          <p:cNvPr id="15" name="Google Shape;408;p50" descr="Johtajisto tasaisella täytöllä">
            <a:extLst>
              <a:ext uri="{FF2B5EF4-FFF2-40B4-BE49-F238E27FC236}">
                <a16:creationId xmlns:a16="http://schemas.microsoft.com/office/drawing/2014/main" id="{35406F47-ECEB-AF5C-4770-6E4869CE8097}"/>
              </a:ext>
            </a:extLst>
          </p:cNvPr>
          <p:cNvPicPr preferRelativeResize="0"/>
          <p:nvPr/>
        </p:nvPicPr>
        <p:blipFill rotWithShape="1">
          <a:blip r:embed="rId2">
            <a:alphaModFix/>
          </a:blip>
          <a:srcRect/>
          <a:stretch/>
        </p:blipFill>
        <p:spPr>
          <a:xfrm>
            <a:off x="1187602" y="3341968"/>
            <a:ext cx="263708" cy="263708"/>
          </a:xfrm>
          <a:prstGeom prst="rect">
            <a:avLst/>
          </a:prstGeom>
          <a:noFill/>
          <a:ln>
            <a:noFill/>
          </a:ln>
        </p:spPr>
      </p:pic>
      <p:sp>
        <p:nvSpPr>
          <p:cNvPr id="16" name="Google Shape;416;p50">
            <a:extLst>
              <a:ext uri="{FF2B5EF4-FFF2-40B4-BE49-F238E27FC236}">
                <a16:creationId xmlns:a16="http://schemas.microsoft.com/office/drawing/2014/main" id="{6A600C3A-932B-ED33-3E22-42603F23DE2E}"/>
              </a:ext>
            </a:extLst>
          </p:cNvPr>
          <p:cNvSpPr txBox="1"/>
          <p:nvPr/>
        </p:nvSpPr>
        <p:spPr>
          <a:xfrm>
            <a:off x="6984139" y="4343432"/>
            <a:ext cx="1393020" cy="207709"/>
          </a:xfrm>
          <a:prstGeom prst="rect">
            <a:avLst/>
          </a:prstGeom>
          <a:noFill/>
          <a:ln>
            <a:noFill/>
          </a:ln>
        </p:spPr>
        <p:txBody>
          <a:bodyPr spcFirstLastPara="1" wrap="square" lIns="91425" tIns="45700" rIns="91425" bIns="45700" anchor="t" anchorCtr="0">
            <a:spAutoFit/>
          </a:bodyPr>
          <a:lstStyle/>
          <a:p>
            <a:pPr defTabSz="914378">
              <a:defRPr/>
            </a:pPr>
            <a:r>
              <a:rPr lang="en" sz="750">
                <a:solidFill>
                  <a:srgbClr val="1C1C1C"/>
                </a:solidFill>
                <a:latin typeface="Montserrat"/>
                <a:ea typeface="Montserrat"/>
                <a:cs typeface="Montserrat"/>
                <a:sym typeface="Montserrat"/>
              </a:rPr>
              <a:t>= Ryhmä kokoontuu</a:t>
            </a:r>
            <a:endParaRPr lang="en" sz="750">
              <a:solidFill>
                <a:srgbClr val="1C1C1C"/>
              </a:solidFill>
              <a:latin typeface="Montserrat"/>
            </a:endParaRPr>
          </a:p>
        </p:txBody>
      </p:sp>
      <p:pic>
        <p:nvPicPr>
          <p:cNvPr id="17" name="Google Shape;417;p50" descr="Johtajisto tasaisella täytöllä">
            <a:extLst>
              <a:ext uri="{FF2B5EF4-FFF2-40B4-BE49-F238E27FC236}">
                <a16:creationId xmlns:a16="http://schemas.microsoft.com/office/drawing/2014/main" id="{A15B2A60-9382-AD20-B4E2-7BE9E614EC5E}"/>
              </a:ext>
            </a:extLst>
          </p:cNvPr>
          <p:cNvPicPr preferRelativeResize="0"/>
          <p:nvPr/>
        </p:nvPicPr>
        <p:blipFill rotWithShape="1">
          <a:blip r:embed="rId2">
            <a:alphaModFix/>
          </a:blip>
          <a:srcRect/>
          <a:stretch/>
        </p:blipFill>
        <p:spPr>
          <a:xfrm>
            <a:off x="6817422" y="4316053"/>
            <a:ext cx="263708" cy="263708"/>
          </a:xfrm>
          <a:prstGeom prst="rect">
            <a:avLst/>
          </a:prstGeom>
          <a:noFill/>
          <a:ln>
            <a:noFill/>
          </a:ln>
        </p:spPr>
      </p:pic>
      <p:sp>
        <p:nvSpPr>
          <p:cNvPr id="18" name="Google Shape;396;p50">
            <a:extLst>
              <a:ext uri="{FF2B5EF4-FFF2-40B4-BE49-F238E27FC236}">
                <a16:creationId xmlns:a16="http://schemas.microsoft.com/office/drawing/2014/main" id="{7C495A24-E1A1-EAD2-76BB-E30F56C1964C}"/>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KUORMITTUMINEN,VAHVUUDET JA VOIMAVARAT</a:t>
            </a:r>
            <a:endParaRPr lang="fi-FI" b="1">
              <a:solidFill>
                <a:srgbClr val="FFFFFF"/>
              </a:solidFill>
            </a:endParaRPr>
          </a:p>
          <a:p>
            <a:pPr defTabSz="914378">
              <a:lnSpc>
                <a:spcPct val="90000"/>
              </a:lnSpc>
              <a:defRPr/>
            </a:pPr>
            <a:endParaRPr lang="en" sz="800">
              <a:solidFill>
                <a:srgbClr val="FF0000"/>
              </a:solidFill>
              <a:latin typeface="Montserrat"/>
            </a:endParaRPr>
          </a:p>
        </p:txBody>
      </p:sp>
      <p:sp>
        <p:nvSpPr>
          <p:cNvPr id="19" name="Tekstiruutu 18">
            <a:extLst>
              <a:ext uri="{FF2B5EF4-FFF2-40B4-BE49-F238E27FC236}">
                <a16:creationId xmlns:a16="http://schemas.microsoft.com/office/drawing/2014/main" id="{D33D6E15-702C-C600-D181-E72B27F63C1D}"/>
              </a:ext>
            </a:extLst>
          </p:cNvPr>
          <p:cNvSpPr txBox="1"/>
          <p:nvPr/>
        </p:nvSpPr>
        <p:spPr>
          <a:xfrm>
            <a:off x="6984140"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14378">
              <a:defRPr/>
            </a:pPr>
            <a:r>
              <a:rPr lang="fi-FI" sz="800" b="1">
                <a:solidFill>
                  <a:srgbClr val="FFFFFF"/>
                </a:solidFill>
                <a:latin typeface="Montserrat"/>
                <a:cs typeface="Calibri"/>
              </a:rPr>
              <a:t>TULEVAISUUS JA ARJEN HALLINTA</a:t>
            </a:r>
          </a:p>
        </p:txBody>
      </p:sp>
      <p:sp>
        <p:nvSpPr>
          <p:cNvPr id="20" name="Google Shape;401;p50">
            <a:extLst>
              <a:ext uri="{FF2B5EF4-FFF2-40B4-BE49-F238E27FC236}">
                <a16:creationId xmlns:a16="http://schemas.microsoft.com/office/drawing/2014/main" id="{ABA0CE0F-2522-A447-F092-C3E9DF9763D5}"/>
              </a:ext>
            </a:extLst>
          </p:cNvPr>
          <p:cNvSpPr txBox="1"/>
          <p:nvPr/>
        </p:nvSpPr>
        <p:spPr>
          <a:xfrm>
            <a:off x="6817422" y="3369949"/>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1" name="Google Shape;408;p50" descr="Johtajisto tasaisella täytöllä">
            <a:extLst>
              <a:ext uri="{FF2B5EF4-FFF2-40B4-BE49-F238E27FC236}">
                <a16:creationId xmlns:a16="http://schemas.microsoft.com/office/drawing/2014/main" id="{0EEA29E0-3E70-B5A9-1147-1753DBE74AAF}"/>
              </a:ext>
            </a:extLst>
          </p:cNvPr>
          <p:cNvPicPr preferRelativeResize="0"/>
          <p:nvPr/>
        </p:nvPicPr>
        <p:blipFill rotWithShape="1">
          <a:blip r:embed="rId2">
            <a:alphaModFix/>
          </a:blip>
          <a:srcRect/>
          <a:stretch/>
        </p:blipFill>
        <p:spPr>
          <a:xfrm>
            <a:off x="7531984" y="3331435"/>
            <a:ext cx="263708" cy="263708"/>
          </a:xfrm>
          <a:prstGeom prst="rect">
            <a:avLst/>
          </a:prstGeom>
          <a:noFill/>
          <a:ln>
            <a:noFill/>
          </a:ln>
        </p:spPr>
      </p:pic>
      <p:sp>
        <p:nvSpPr>
          <p:cNvPr id="22" name="Google Shape;401;p50">
            <a:extLst>
              <a:ext uri="{FF2B5EF4-FFF2-40B4-BE49-F238E27FC236}">
                <a16:creationId xmlns:a16="http://schemas.microsoft.com/office/drawing/2014/main" id="{E16EC0C7-9C9B-2C12-22F8-C151A573D0EB}"/>
              </a:ext>
            </a:extLst>
          </p:cNvPr>
          <p:cNvSpPr txBox="1"/>
          <p:nvPr/>
        </p:nvSpPr>
        <p:spPr>
          <a:xfrm>
            <a:off x="5592234" y="3362911"/>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3" name="Google Shape;408;p50" descr="Johtajisto tasaisella täytöllä">
            <a:extLst>
              <a:ext uri="{FF2B5EF4-FFF2-40B4-BE49-F238E27FC236}">
                <a16:creationId xmlns:a16="http://schemas.microsoft.com/office/drawing/2014/main" id="{584831DC-EEF7-11A1-D39C-F9ACA8E96C5F}"/>
              </a:ext>
            </a:extLst>
          </p:cNvPr>
          <p:cNvPicPr preferRelativeResize="0"/>
          <p:nvPr/>
        </p:nvPicPr>
        <p:blipFill rotWithShape="1">
          <a:blip r:embed="rId2">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8ADEC524-03DA-DE70-E85A-7FF001E85AAD}"/>
              </a:ext>
            </a:extLst>
          </p:cNvPr>
          <p:cNvSpPr txBox="1"/>
          <p:nvPr/>
        </p:nvSpPr>
        <p:spPr>
          <a:xfrm>
            <a:off x="4283929" y="336858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5" name="Google Shape;408;p50" descr="Johtajisto tasaisella täytöllä">
            <a:extLst>
              <a:ext uri="{FF2B5EF4-FFF2-40B4-BE49-F238E27FC236}">
                <a16:creationId xmlns:a16="http://schemas.microsoft.com/office/drawing/2014/main" id="{58EACD8C-39A0-3EF3-2715-D9FDE880B4AC}"/>
              </a:ext>
            </a:extLst>
          </p:cNvPr>
          <p:cNvPicPr preferRelativeResize="0"/>
          <p:nvPr/>
        </p:nvPicPr>
        <p:blipFill rotWithShape="1">
          <a:blip r:embed="rId2">
            <a:alphaModFix/>
          </a:blip>
          <a:srcRect/>
          <a:stretch/>
        </p:blipFill>
        <p:spPr>
          <a:xfrm>
            <a:off x="5013583" y="3347224"/>
            <a:ext cx="263708" cy="263708"/>
          </a:xfrm>
          <a:prstGeom prst="rect">
            <a:avLst/>
          </a:prstGeom>
          <a:noFill/>
          <a:ln>
            <a:noFill/>
          </a:ln>
        </p:spPr>
      </p:pic>
      <p:sp>
        <p:nvSpPr>
          <p:cNvPr id="26" name="Google Shape;401;p50">
            <a:extLst>
              <a:ext uri="{FF2B5EF4-FFF2-40B4-BE49-F238E27FC236}">
                <a16:creationId xmlns:a16="http://schemas.microsoft.com/office/drawing/2014/main" id="{002649A8-2B57-194D-6334-3A305A82078F}"/>
              </a:ext>
            </a:extLst>
          </p:cNvPr>
          <p:cNvSpPr txBox="1"/>
          <p:nvPr/>
        </p:nvSpPr>
        <p:spPr>
          <a:xfrm>
            <a:off x="2975624" y="3371093"/>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7" name="Google Shape;408;p50" descr="Johtajisto tasaisella täytöllä">
            <a:extLst>
              <a:ext uri="{FF2B5EF4-FFF2-40B4-BE49-F238E27FC236}">
                <a16:creationId xmlns:a16="http://schemas.microsoft.com/office/drawing/2014/main" id="{ECD8F93F-E63A-A1C5-B02B-4CD10ABB347B}"/>
              </a:ext>
            </a:extLst>
          </p:cNvPr>
          <p:cNvPicPr preferRelativeResize="0"/>
          <p:nvPr/>
        </p:nvPicPr>
        <p:blipFill rotWithShape="1">
          <a:blip r:embed="rId2">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F599E78F-A4DF-337E-1286-138CAC38D087}"/>
              </a:ext>
            </a:extLst>
          </p:cNvPr>
          <p:cNvSpPr txBox="1"/>
          <p:nvPr/>
        </p:nvSpPr>
        <p:spPr>
          <a:xfrm>
            <a:off x="1711671" y="336872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9" name="Google Shape;408;p50" descr="Johtajisto tasaisella täytöllä">
            <a:extLst>
              <a:ext uri="{FF2B5EF4-FFF2-40B4-BE49-F238E27FC236}">
                <a16:creationId xmlns:a16="http://schemas.microsoft.com/office/drawing/2014/main" id="{738620AD-E8A1-F24D-2F7E-097DF96BBCB0}"/>
              </a:ext>
            </a:extLst>
          </p:cNvPr>
          <p:cNvPicPr preferRelativeResize="0"/>
          <p:nvPr/>
        </p:nvPicPr>
        <p:blipFill rotWithShape="1">
          <a:blip r:embed="rId2">
            <a:alphaModFix/>
          </a:blip>
          <a:srcRect/>
          <a:stretch/>
        </p:blipFill>
        <p:spPr>
          <a:xfrm>
            <a:off x="2445136" y="3331435"/>
            <a:ext cx="263708" cy="263708"/>
          </a:xfrm>
          <a:prstGeom prst="rect">
            <a:avLst/>
          </a:prstGeom>
          <a:noFill/>
          <a:ln>
            <a:noFill/>
          </a:ln>
        </p:spPr>
      </p:pic>
      <p:sp>
        <p:nvSpPr>
          <p:cNvPr id="30" name="Google Shape;302;p41">
            <a:extLst>
              <a:ext uri="{FF2B5EF4-FFF2-40B4-BE49-F238E27FC236}">
                <a16:creationId xmlns:a16="http://schemas.microsoft.com/office/drawing/2014/main" id="{B55C8804-D587-B995-7CD6-A2C1431BF8C0}"/>
              </a:ext>
            </a:extLst>
          </p:cNvPr>
          <p:cNvSpPr txBox="1">
            <a:spLocks/>
          </p:cNvSpPr>
          <p:nvPr/>
        </p:nvSpPr>
        <p:spPr>
          <a:xfrm>
            <a:off x="441825" y="138399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defTabSz="914378">
              <a:buClr>
                <a:srgbClr val="000000"/>
              </a:buClr>
              <a:buNone/>
            </a:pPr>
            <a:r>
              <a:rPr lang="fi-FI" sz="1200">
                <a:solidFill>
                  <a:srgbClr val="000000"/>
                </a:solidFill>
              </a:rPr>
              <a:t>Ryhmän tarkoitus ja tavoite on valmennettavan toimintakyvyn ja arjen tukeminen matalalla kynnyksellä sekä mahdollistaa vertaistuellinen kohtaaminen.</a:t>
            </a:r>
          </a:p>
          <a:p>
            <a:pPr marL="0" indent="0" defTabSz="914378">
              <a:buClr>
                <a:srgbClr val="000000"/>
              </a:buClr>
              <a:buNone/>
            </a:pPr>
            <a:endParaRPr lang="fi-FI" sz="1200">
              <a:solidFill>
                <a:srgbClr val="000000"/>
              </a:solidFill>
              <a:latin typeface="Montserrat" panose="020B0604020202020204" charset="0"/>
              <a:ea typeface="Arial"/>
              <a:cs typeface="Arial"/>
              <a:sym typeface="Arial"/>
            </a:endParaRPr>
          </a:p>
        </p:txBody>
      </p:sp>
      <p:sp>
        <p:nvSpPr>
          <p:cNvPr id="31" name="Kertaa 1">
            <a:extLst>
              <a:ext uri="{FF2B5EF4-FFF2-40B4-BE49-F238E27FC236}">
                <a16:creationId xmlns:a16="http://schemas.microsoft.com/office/drawing/2014/main" id="{136DA58D-415B-4520-7D39-A3F0DFFEC1C0}"/>
              </a:ext>
            </a:extLst>
          </p:cNvPr>
          <p:cNvSpPr/>
          <p:nvPr/>
        </p:nvSpPr>
        <p:spPr>
          <a:xfrm>
            <a:off x="582843" y="2215673"/>
            <a:ext cx="1184148" cy="1112663"/>
          </a:xfrm>
          <a:prstGeom prst="mathMultiply">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i-FI">
              <a:solidFill>
                <a:srgbClr val="FFFFFF"/>
              </a:solidFill>
              <a:latin typeface="Arial"/>
            </a:endParaRPr>
          </a:p>
        </p:txBody>
      </p:sp>
    </p:spTree>
    <p:extLst>
      <p:ext uri="{BB962C8B-B14F-4D97-AF65-F5344CB8AC3E}">
        <p14:creationId xmlns:p14="http://schemas.microsoft.com/office/powerpoint/2010/main" val="428386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007926-7A47-B97B-5269-1F3939573C54}"/>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A92567E6-2555-4DAA-0488-74ADE887A3B3}"/>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2E5509CC-D705-5090-78EE-43484168D341}"/>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4072D9CD-C8BB-53EF-7F26-90A71AF528AD}"/>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C123841F-5DD2-5341-0A79-06162CE5CC1C}"/>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A4CA11A7-CE61-1DDB-95A2-DAC4D6D2E3D3}"/>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8D01468D-5FE7-9218-8CC5-029B398FE9F2}"/>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CD734686-D9D8-7697-A7CA-6346B0BB8D05}"/>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729C30FF-8B22-D72D-CED0-5EB3A7C11B4B}"/>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606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numCol="1" anchor="ctr" anchorCtr="0">
            <a:normAutofit fontScale="90000"/>
          </a:bodyPr>
          <a:lstStyle/>
          <a:p>
            <a:pPr lvl="0"/>
            <a:r>
              <a:rPr lang="fi-FI"/>
              <a:t>Välitehtävän purku</a:t>
            </a:r>
            <a:endParaRPr>
              <a:latin typeface="Montserrat"/>
              <a:ea typeface="Montserrat"/>
              <a:cs typeface="Montserrat"/>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numCol="1" anchor="t" anchorCtr="0">
            <a:normAutofit/>
          </a:bodyPr>
          <a:lstStyle/>
          <a:p>
            <a:pPr marL="0" indent="0">
              <a:buNone/>
            </a:pPr>
            <a:endParaRPr lang="fi-FI" sz="1200">
              <a:solidFill>
                <a:srgbClr val="111111"/>
              </a:solidFill>
            </a:endParaRPr>
          </a:p>
          <a:p>
            <a:pPr marL="0" indent="0">
              <a:buNone/>
            </a:pPr>
            <a:r>
              <a:rPr lang="fi-FI" sz="1200">
                <a:solidFill>
                  <a:srgbClr val="111111"/>
                </a:solidFill>
              </a:rPr>
              <a:t>Millaisia videoita / kuvia / meemejä tai podcasteja löysitte, missä käsitellään toimintakykyä?</a:t>
            </a:r>
          </a:p>
          <a:p>
            <a:pPr marL="0" indent="0">
              <a:buNone/>
            </a:pPr>
            <a:endParaRPr lang="fi-FI" sz="1200">
              <a:solidFill>
                <a:srgbClr val="111111"/>
              </a:solidFill>
            </a:endParaRPr>
          </a:p>
          <a:p>
            <a:pPr marL="0" indent="0">
              <a:buNone/>
            </a:pPr>
            <a:r>
              <a:rPr lang="fi-FI" sz="1200">
                <a:solidFill>
                  <a:srgbClr val="111111"/>
                </a:solidFill>
              </a:rPr>
              <a:t>Jaetaan näitä chat-kenttään.</a:t>
            </a:r>
          </a:p>
          <a:p>
            <a:pPr marL="0" indent="0">
              <a:buNone/>
            </a:pPr>
            <a:endParaRPr lang="fi-FI" sz="1200">
              <a:solidFill>
                <a:srgbClr val="111111"/>
              </a:solidFill>
            </a:endParaRPr>
          </a:p>
          <a:p>
            <a:pPr marL="0" indent="0">
              <a:buNone/>
            </a:pPr>
            <a:r>
              <a:rPr lang="fi-FI" sz="1200">
                <a:solidFill>
                  <a:srgbClr val="111111"/>
                </a:solidFill>
              </a:rPr>
              <a:t>Käydään lyhyt yhteinen keskustelu.</a:t>
            </a:r>
          </a:p>
          <a:p>
            <a:pPr marL="0" indent="0">
              <a:buNone/>
            </a:pPr>
            <a:endParaRPr sz="1200">
              <a:latin typeface="Montserrat" panose="020B0604020202020204" charset="0"/>
              <a:ea typeface="Arial"/>
              <a:cs typeface="Arial"/>
              <a:sym typeface="Arial"/>
            </a:endParaRPr>
          </a:p>
        </p:txBody>
      </p:sp>
    </p:spTree>
    <p:extLst>
      <p:ext uri="{BB962C8B-B14F-4D97-AF65-F5344CB8AC3E}">
        <p14:creationId xmlns:p14="http://schemas.microsoft.com/office/powerpoint/2010/main" val="35915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50006" y="1002992"/>
            <a:ext cx="3717422" cy="2052600"/>
          </a:xfrm>
          <a:prstGeom prst="rect">
            <a:avLst/>
          </a:prstGeom>
          <a:noFill/>
          <a:ln>
            <a:noFill/>
          </a:ln>
        </p:spPr>
        <p:txBody>
          <a:bodyPr spcFirstLastPara="1" wrap="square" lIns="91425" tIns="91425" rIns="91425" bIns="91425" numCol="1" anchor="b" anchorCtr="0">
            <a:normAutofit/>
          </a:bodyPr>
          <a:lstStyle/>
          <a:p>
            <a:r>
              <a:rPr lang="en" sz="2400"/>
              <a:t>Tunnetaidot ja itsetuntemus</a:t>
            </a:r>
            <a:endParaRPr lang="fi-FI" sz="2400"/>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450006" y="3297741"/>
            <a:ext cx="3825010" cy="874378"/>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pPr>
            <a:r>
              <a:rPr lang="fi-FI" sz="1200">
                <a:latin typeface="Montserrat"/>
              </a:rPr>
              <a:t>Tavoitteena on lisätä ymmärrystä tunteista ja tunnetaidoista sekä antaa näkökulmia oman itsetuntemuksen lisäämiseksi. </a:t>
            </a:r>
            <a:endParaRPr lang="fi-FI" sz="1200"/>
          </a:p>
        </p:txBody>
      </p:sp>
    </p:spTree>
    <p:extLst>
      <p:ext uri="{BB962C8B-B14F-4D97-AF65-F5344CB8AC3E}">
        <p14:creationId xmlns:p14="http://schemas.microsoft.com/office/powerpoint/2010/main" val="124710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9ACF4-9176-7073-07A8-004CEE9CD061}"/>
              </a:ext>
            </a:extLst>
          </p:cNvPr>
          <p:cNvSpPr>
            <a:spLocks noGrp="1"/>
          </p:cNvSpPr>
          <p:nvPr>
            <p:ph type="title"/>
          </p:nvPr>
        </p:nvSpPr>
        <p:spPr/>
        <p:txBody>
          <a:bodyPr>
            <a:normAutofit fontScale="90000"/>
          </a:bodyPr>
          <a:lstStyle/>
          <a:p>
            <a:r>
              <a:rPr lang="fi-FI"/>
              <a:t>Tunnetaidot ja itsetuntemus</a:t>
            </a:r>
          </a:p>
        </p:txBody>
      </p:sp>
      <p:sp>
        <p:nvSpPr>
          <p:cNvPr id="4" name="Google Shape;302;p41">
            <a:extLst>
              <a:ext uri="{FF2B5EF4-FFF2-40B4-BE49-F238E27FC236}">
                <a16:creationId xmlns:a16="http://schemas.microsoft.com/office/drawing/2014/main" id="{A1BF7491-19EB-7126-B465-FF3FD864AABF}"/>
              </a:ext>
            </a:extLst>
          </p:cNvPr>
          <p:cNvSpPr txBox="1">
            <a:spLocks/>
          </p:cNvSpPr>
          <p:nvPr/>
        </p:nvSpPr>
        <p:spPr>
          <a:xfrm>
            <a:off x="4565074" y="1108228"/>
            <a:ext cx="3854161" cy="3590247"/>
          </a:xfrm>
          <a:prstGeom prst="rect">
            <a:avLst/>
          </a:prstGeom>
          <a:noFill/>
          <a:ln w="3175">
            <a:solidFill>
              <a:schemeClr val="tx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defTabSz="914378">
              <a:lnSpc>
                <a:spcPct val="114999"/>
              </a:lnSpc>
              <a:buClr>
                <a:srgbClr val="000000"/>
              </a:buClr>
              <a:buNone/>
            </a:pPr>
            <a:r>
              <a:rPr lang="fi-FI" sz="1200" b="1">
                <a:solidFill>
                  <a:srgbClr val="000000"/>
                </a:solidFill>
                <a:cs typeface="Arial"/>
              </a:rPr>
              <a:t>Itsetuntemus…</a:t>
            </a:r>
          </a:p>
          <a:p>
            <a:pPr marL="0" indent="0" defTabSz="914378">
              <a:lnSpc>
                <a:spcPct val="114999"/>
              </a:lnSpc>
              <a:buClr>
                <a:srgbClr val="000000"/>
              </a:buClr>
              <a:buNone/>
            </a:pPr>
            <a:endParaRPr lang="fi-FI" sz="1200">
              <a:solidFill>
                <a:srgbClr val="000000"/>
              </a:solidFill>
              <a:cs typeface="Arial"/>
            </a:endParaRP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tarkoittaa sitä, että ihminen ymmärtää omia ajatuksiaan, tunteitaan ja tapojaan toimia.</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on kykyä tunnistaa omat vahvuudet ja heikkoudet sekä ymmärtää, mikä itselle on tärkeää.</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auttaa tekemään hyviä päätöksiä ja hallitsemaan omia tunteita paremmin.</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auttaa ymmärtämään, miksi reagoi tietyllä tavalla eri tilanteissa.</a:t>
            </a:r>
          </a:p>
        </p:txBody>
      </p:sp>
      <p:sp>
        <p:nvSpPr>
          <p:cNvPr id="5" name="Google Shape;302;p41">
            <a:extLst>
              <a:ext uri="{FF2B5EF4-FFF2-40B4-BE49-F238E27FC236}">
                <a16:creationId xmlns:a16="http://schemas.microsoft.com/office/drawing/2014/main" id="{B6AA9E73-0CE6-4396-84E6-1D254494895C}"/>
              </a:ext>
            </a:extLst>
          </p:cNvPr>
          <p:cNvSpPr txBox="1">
            <a:spLocks/>
          </p:cNvSpPr>
          <p:nvPr/>
        </p:nvSpPr>
        <p:spPr>
          <a:xfrm>
            <a:off x="428950" y="1108226"/>
            <a:ext cx="3838250" cy="3590247"/>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Tunnetaidot…</a:t>
            </a:r>
          </a:p>
          <a:p>
            <a:pPr marL="114297" indent="0" defTabSz="914378">
              <a:buClr>
                <a:srgbClr val="000000"/>
              </a:buClr>
              <a:buNone/>
            </a:pPr>
            <a:endParaRPr lang="fi-FI" sz="1200">
              <a:solidFill>
                <a:srgbClr val="000000"/>
              </a:solidFill>
            </a:endParaRPr>
          </a:p>
          <a:p>
            <a:pPr marL="114297" indent="0" defTabSz="914378">
              <a:buClr>
                <a:srgbClr val="000000"/>
              </a:buClr>
              <a:buNone/>
            </a:pPr>
            <a:r>
              <a:rPr lang="fi-FI" sz="1200">
                <a:solidFill>
                  <a:srgbClr val="000000"/>
                </a:solidFill>
              </a:rPr>
              <a:t>❤ tarkoittavat kykyä havaita, ilmaista ja säädellä omia tunteita.</a:t>
            </a:r>
          </a:p>
          <a:p>
            <a:pPr marL="114297" indent="0" defTabSz="914378">
              <a:buClr>
                <a:srgbClr val="000000"/>
              </a:buClr>
              <a:buNone/>
            </a:pPr>
            <a:r>
              <a:rPr lang="fi-FI" sz="1200">
                <a:solidFill>
                  <a:srgbClr val="000000"/>
                </a:solidFill>
              </a:rPr>
              <a:t>❤ ovat itsetuntemuksen ja hyvän mielenterveyden perusta.</a:t>
            </a:r>
          </a:p>
          <a:p>
            <a:pPr marL="114297" indent="0" defTabSz="914378">
              <a:buClr>
                <a:srgbClr val="000000"/>
              </a:buClr>
              <a:buNone/>
            </a:pPr>
            <a:r>
              <a:rPr lang="fi-FI" sz="1200">
                <a:solidFill>
                  <a:srgbClr val="000000"/>
                </a:solidFill>
              </a:rPr>
              <a:t>❤ auttavat hahmottamaan toisten tunteita, mikä on oleellinen osa vuorovaikutustilanteita ja niissä toimimista.</a:t>
            </a:r>
          </a:p>
        </p:txBody>
      </p:sp>
      <p:pic>
        <p:nvPicPr>
          <p:cNvPr id="6" name="Kuva 5">
            <a:extLst>
              <a:ext uri="{FF2B5EF4-FFF2-40B4-BE49-F238E27FC236}">
                <a16:creationId xmlns:a16="http://schemas.microsoft.com/office/drawing/2014/main" id="{91ECD9C5-2701-27C0-D236-105D1C28D4EE}"/>
              </a:ext>
            </a:extLst>
          </p:cNvPr>
          <p:cNvPicPr>
            <a:picLocks noChangeAspect="1"/>
          </p:cNvPicPr>
          <p:nvPr/>
        </p:nvPicPr>
        <p:blipFill>
          <a:blip r:embed="rId3"/>
          <a:stretch>
            <a:fillRect/>
          </a:stretch>
        </p:blipFill>
        <p:spPr>
          <a:xfrm>
            <a:off x="1616990" y="3168227"/>
            <a:ext cx="1467501" cy="1467501"/>
          </a:xfrm>
          <a:prstGeom prst="rect">
            <a:avLst/>
          </a:prstGeom>
        </p:spPr>
      </p:pic>
      <p:pic>
        <p:nvPicPr>
          <p:cNvPr id="7" name="Kuva 6">
            <a:extLst>
              <a:ext uri="{FF2B5EF4-FFF2-40B4-BE49-F238E27FC236}">
                <a16:creationId xmlns:a16="http://schemas.microsoft.com/office/drawing/2014/main" id="{268F8917-09DB-5CBD-7E66-93F0A6702F5E}"/>
              </a:ext>
            </a:extLst>
          </p:cNvPr>
          <p:cNvPicPr>
            <a:picLocks noChangeAspect="1"/>
          </p:cNvPicPr>
          <p:nvPr/>
        </p:nvPicPr>
        <p:blipFill>
          <a:blip r:embed="rId4"/>
          <a:stretch>
            <a:fillRect/>
          </a:stretch>
        </p:blipFill>
        <p:spPr>
          <a:xfrm>
            <a:off x="5927576" y="3513025"/>
            <a:ext cx="1129156" cy="1122704"/>
          </a:xfrm>
          <a:prstGeom prst="rect">
            <a:avLst/>
          </a:prstGeom>
        </p:spPr>
      </p:pic>
      <p:pic>
        <p:nvPicPr>
          <p:cNvPr id="8" name="Kuva 7" descr="Light Bulb PNG File | PNG All">
            <a:extLst>
              <a:ext uri="{FF2B5EF4-FFF2-40B4-BE49-F238E27FC236}">
                <a16:creationId xmlns:a16="http://schemas.microsoft.com/office/drawing/2014/main" id="{81458FE8-D44C-399A-6448-340B487EB9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05" t="2042" r="11635" b="2134"/>
          <a:stretch/>
        </p:blipFill>
        <p:spPr>
          <a:xfrm>
            <a:off x="6701679" y="3573796"/>
            <a:ext cx="259354" cy="381635"/>
          </a:xfrm>
          <a:prstGeom prst="rect">
            <a:avLst/>
          </a:prstGeom>
        </p:spPr>
      </p:pic>
      <p:sp>
        <p:nvSpPr>
          <p:cNvPr id="3" name="Tekstiruutu 2">
            <a:extLst>
              <a:ext uri="{FF2B5EF4-FFF2-40B4-BE49-F238E27FC236}">
                <a16:creationId xmlns:a16="http://schemas.microsoft.com/office/drawing/2014/main" id="{871D4D00-B891-6F92-1DC8-1C40E848F7E8}"/>
              </a:ext>
            </a:extLst>
          </p:cNvPr>
          <p:cNvSpPr txBox="1"/>
          <p:nvPr/>
        </p:nvSpPr>
        <p:spPr>
          <a:xfrm>
            <a:off x="5825359" y="4837378"/>
            <a:ext cx="2725426" cy="276999"/>
          </a:xfrm>
          <a:prstGeom prst="rect">
            <a:avLst/>
          </a:prstGeom>
          <a:noFill/>
        </p:spPr>
        <p:txBody>
          <a:bodyPr wrap="none" rtlCol="0">
            <a:spAutoFit/>
          </a:bodyPr>
          <a:lstStyle/>
          <a:p>
            <a:r>
              <a:rPr lang="fi-FI" sz="600">
                <a:latin typeface="+mj-lt"/>
                <a:ea typeface="Calibri"/>
              </a:rPr>
              <a:t>Lähde: https://www.yths.fi/terveystieto/mielenterveys/tunnetaidot/</a:t>
            </a:r>
          </a:p>
          <a:p>
            <a:endParaRPr lang="fi-FI" sz="600">
              <a:latin typeface="+mj-lt"/>
            </a:endParaRPr>
          </a:p>
        </p:txBody>
      </p:sp>
    </p:spTree>
    <p:extLst>
      <p:ext uri="{BB962C8B-B14F-4D97-AF65-F5344CB8AC3E}">
        <p14:creationId xmlns:p14="http://schemas.microsoft.com/office/powerpoint/2010/main" val="176768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4B44F31-4AED-38D2-5813-A847698A4B71}"/>
              </a:ext>
            </a:extLst>
          </p:cNvPr>
          <p:cNvSpPr>
            <a:spLocks noGrp="1"/>
          </p:cNvSpPr>
          <p:nvPr>
            <p:ph type="title"/>
          </p:nvPr>
        </p:nvSpPr>
        <p:spPr/>
        <p:txBody>
          <a:bodyPr>
            <a:normAutofit fontScale="90000"/>
          </a:bodyPr>
          <a:lstStyle/>
          <a:p>
            <a:r>
              <a:rPr lang="fi-FI"/>
              <a:t>Tunnetaidot ja itsetuntemus</a:t>
            </a:r>
          </a:p>
        </p:txBody>
      </p:sp>
      <p:sp>
        <p:nvSpPr>
          <p:cNvPr id="6" name="Tekstiruutu 5">
            <a:extLst>
              <a:ext uri="{FF2B5EF4-FFF2-40B4-BE49-F238E27FC236}">
                <a16:creationId xmlns:a16="http://schemas.microsoft.com/office/drawing/2014/main" id="{33E79298-D085-E4BC-3B77-F9F50846E25B}"/>
              </a:ext>
            </a:extLst>
          </p:cNvPr>
          <p:cNvSpPr txBox="1"/>
          <p:nvPr/>
        </p:nvSpPr>
        <p:spPr>
          <a:xfrm>
            <a:off x="4720440" y="4578230"/>
            <a:ext cx="2574744" cy="215444"/>
          </a:xfrm>
          <a:prstGeom prst="rect">
            <a:avLst/>
          </a:prstGeom>
          <a:noFill/>
        </p:spPr>
        <p:txBody>
          <a:bodyPr wrap="none" rtlCol="0">
            <a:spAutoFit/>
          </a:bodyPr>
          <a:lstStyle/>
          <a:p>
            <a:pPr algn="r" defTabSz="914378"/>
            <a:r>
              <a:rPr lang="fi-FI" sz="800">
                <a:latin typeface="Montserrat" panose="020B0604020202020204" charset="0"/>
              </a:rPr>
              <a:t>Video: </a:t>
            </a:r>
            <a:r>
              <a:rPr lang="fi-FI" sz="800">
                <a:latin typeface="Montserrat" panose="020B0604020202020204" charset="0"/>
                <a:hlinkClick r:id="rId2"/>
              </a:rPr>
              <a:t>Hellurei ja helkkarin tunteet! - YouTube</a:t>
            </a:r>
            <a:r>
              <a:rPr lang="fi-FI" sz="800">
                <a:latin typeface="Montserrat" panose="020B0604020202020204" charset="0"/>
              </a:rPr>
              <a:t> </a:t>
            </a:r>
          </a:p>
        </p:txBody>
      </p:sp>
      <p:pic>
        <p:nvPicPr>
          <p:cNvPr id="7" name="Kuva 6">
            <a:extLst>
              <a:ext uri="{FF2B5EF4-FFF2-40B4-BE49-F238E27FC236}">
                <a16:creationId xmlns:a16="http://schemas.microsoft.com/office/drawing/2014/main" id="{93B1BB3B-87B5-4369-A806-943DF99DC6FE}"/>
              </a:ext>
            </a:extLst>
          </p:cNvPr>
          <p:cNvPicPr>
            <a:picLocks noChangeAspect="1"/>
          </p:cNvPicPr>
          <p:nvPr/>
        </p:nvPicPr>
        <p:blipFill>
          <a:blip r:embed="rId3"/>
          <a:stretch>
            <a:fillRect/>
          </a:stretch>
        </p:blipFill>
        <p:spPr>
          <a:xfrm>
            <a:off x="1054179" y="1247487"/>
            <a:ext cx="6241004" cy="3207011"/>
          </a:xfrm>
          <a:prstGeom prst="rect">
            <a:avLst/>
          </a:prstGeom>
          <a:ln>
            <a:solidFill>
              <a:schemeClr val="tx1"/>
            </a:solidFill>
          </a:ln>
        </p:spPr>
      </p:pic>
    </p:spTree>
    <p:extLst>
      <p:ext uri="{BB962C8B-B14F-4D97-AF65-F5344CB8AC3E}">
        <p14:creationId xmlns:p14="http://schemas.microsoft.com/office/powerpoint/2010/main" val="366429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12" name="Otsikko 1">
            <a:extLst>
              <a:ext uri="{FF2B5EF4-FFF2-40B4-BE49-F238E27FC236}">
                <a16:creationId xmlns:a16="http://schemas.microsoft.com/office/drawing/2014/main" id="{E04775E6-A249-407E-D759-3CCDA7E877AB}"/>
              </a:ext>
            </a:extLst>
          </p:cNvPr>
          <p:cNvSpPr txBox="1">
            <a:spLocks/>
          </p:cNvSpPr>
          <p:nvPr/>
        </p:nvSpPr>
        <p:spPr>
          <a:xfrm>
            <a:off x="7786333" y="1813065"/>
            <a:ext cx="1258956" cy="15254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914378">
              <a:buClr>
                <a:srgbClr val="FFFFFF"/>
              </a:buClr>
              <a:defRPr/>
            </a:pPr>
            <a:r>
              <a:rPr lang="fi-FI" sz="1200">
                <a:solidFill>
                  <a:srgbClr val="FFFFFF"/>
                </a:solidFill>
              </a:rPr>
              <a:t>Mitkä tunteet ovat sinulle tuttuja?</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Mitkä näistä tunteista tunnistat?</a:t>
            </a:r>
            <a:endParaRPr lang="fi-FI">
              <a:solidFill>
                <a:srgbClr val="FFFFFF"/>
              </a:solidFill>
            </a:endParaRPr>
          </a:p>
        </p:txBody>
      </p:sp>
      <p:pic>
        <p:nvPicPr>
          <p:cNvPr id="2" name="Kuva 1"/>
          <p:cNvPicPr>
            <a:picLocks noChangeAspect="1"/>
          </p:cNvPicPr>
          <p:nvPr/>
        </p:nvPicPr>
        <p:blipFill>
          <a:blip r:embed="rId3"/>
          <a:stretch>
            <a:fillRect/>
          </a:stretch>
        </p:blipFill>
        <p:spPr>
          <a:xfrm>
            <a:off x="1" y="2"/>
            <a:ext cx="7666383" cy="5151592"/>
          </a:xfrm>
          <a:prstGeom prst="rect">
            <a:avLst/>
          </a:prstGeom>
          <a:ln>
            <a:solidFill>
              <a:schemeClr val="tx1"/>
            </a:solidFill>
          </a:ln>
        </p:spPr>
      </p:pic>
      <p:sp>
        <p:nvSpPr>
          <p:cNvPr id="3" name="Tekstiruutu 2">
            <a:extLst>
              <a:ext uri="{FF2B5EF4-FFF2-40B4-BE49-F238E27FC236}">
                <a16:creationId xmlns:a16="http://schemas.microsoft.com/office/drawing/2014/main" id="{A4F0866B-B768-E390-3A1B-640CDD034A3F}"/>
              </a:ext>
            </a:extLst>
          </p:cNvPr>
          <p:cNvSpPr txBox="1"/>
          <p:nvPr/>
        </p:nvSpPr>
        <p:spPr>
          <a:xfrm>
            <a:off x="5168907" y="5020387"/>
            <a:ext cx="3876382" cy="246221"/>
          </a:xfrm>
          <a:prstGeom prst="rect">
            <a:avLst/>
          </a:prstGeom>
          <a:noFill/>
        </p:spPr>
        <p:txBody>
          <a:bodyPr wrap="none" rtlCol="0">
            <a:spAutoFit/>
          </a:bodyPr>
          <a:lstStyle/>
          <a:p>
            <a:r>
              <a:rPr lang="fi-FI" sz="500">
                <a:latin typeface="+mj-lt"/>
              </a:rPr>
              <a:t>Lähde: https://mieli.fi/vahvista-mielenterveyttasi/tunteet-ja-tunnetaidot/tunteet-suuntaavat-ajatuksia-ja-toimintaa/</a:t>
            </a:r>
          </a:p>
          <a:p>
            <a:endParaRPr lang="fi-FI" sz="500">
              <a:latin typeface="+mj-lt"/>
            </a:endParaRPr>
          </a:p>
        </p:txBody>
      </p:sp>
    </p:spTree>
    <p:extLst>
      <p:ext uri="{BB962C8B-B14F-4D97-AF65-F5344CB8AC3E}">
        <p14:creationId xmlns:p14="http://schemas.microsoft.com/office/powerpoint/2010/main" val="2538280788"/>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3.xml><?xml version="1.0" encoding="utf-8"?>
<ds:datastoreItem xmlns:ds="http://schemas.openxmlformats.org/officeDocument/2006/customXml" ds:itemID="{D3FD0CF1-FDBC-4BC9-90ED-C86820B0C307}"/>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15</Slides>
  <Notes>9</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VASAsyksy25</vt:lpstr>
      <vt:lpstr>AikuistenVire</vt:lpstr>
      <vt:lpstr>Tapaamisen kulku</vt:lpstr>
      <vt:lpstr>Orientoituminen ryhmävalmennukseen</vt:lpstr>
      <vt:lpstr>Orientaatio ryhmävalmennukseen</vt:lpstr>
      <vt:lpstr>Välitehtävän purku</vt:lpstr>
      <vt:lpstr>Tunnetaidot ja itsetuntemus</vt:lpstr>
      <vt:lpstr>Tunnetaidot ja itsetuntemus</vt:lpstr>
      <vt:lpstr>Tunnetaidot ja itsetuntemus</vt:lpstr>
      <vt:lpstr>PowerPoint Presentation</vt:lpstr>
      <vt:lpstr>PowerPoint Presentation</vt:lpstr>
      <vt:lpstr>Ympäristön vaikutukset tunteisiin</vt:lpstr>
      <vt:lpstr>PowerPoint Presentation</vt:lpstr>
      <vt:lpstr>Miten jatketaan?</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2025-08-21T09:45:17Z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