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81" r:id="rId5"/>
    <p:sldMasterId id="2147483822" r:id="rId6"/>
  </p:sldMasterIdLst>
  <p:notesMasterIdLst>
    <p:notesMasterId r:id="rId27"/>
  </p:notesMasterIdLst>
  <p:sldIdLst>
    <p:sldId id="257" r:id="rId7"/>
    <p:sldId id="356" r:id="rId8"/>
    <p:sldId id="259" r:id="rId9"/>
    <p:sldId id="260" r:id="rId10"/>
    <p:sldId id="357"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354"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6AF3EA-CDB7-47A7-8991-6DC66C4CD106}" v="21" dt="2025-08-26T11:30:09.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620" autoAdjust="0"/>
  </p:normalViewPr>
  <p:slideViewPr>
    <p:cSldViewPr snapToGrid="0">
      <p:cViewPr varScale="1">
        <p:scale>
          <a:sx n="98" d="100"/>
          <a:sy n="98" d="100"/>
        </p:scale>
        <p:origin x="10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omajoki Pilvi Lapin hyvinvointialue" userId="S::pilvi.vuomajoki@lapha.fi::60d87394-98b4-48bf-b92d-e9dabc40c515" providerId="AD" clId="Web-{EE251CEA-3948-079F-BE68-3A3CE1A074B5}"/>
    <pc:docChg chg="delSld">
      <pc:chgData name="Vuomajoki Pilvi Lapin hyvinvointialue" userId="S::pilvi.vuomajoki@lapha.fi::60d87394-98b4-48bf-b92d-e9dabc40c515" providerId="AD" clId="Web-{EE251CEA-3948-079F-BE68-3A3CE1A074B5}" dt="2025-08-04T10:37:35.125" v="0"/>
      <pc:docMkLst>
        <pc:docMk/>
      </pc:docMkLst>
      <pc:sldChg chg="del">
        <pc:chgData name="Vuomajoki Pilvi Lapin hyvinvointialue" userId="S::pilvi.vuomajoki@lapha.fi::60d87394-98b4-48bf-b92d-e9dabc40c515" providerId="AD" clId="Web-{EE251CEA-3948-079F-BE68-3A3CE1A074B5}" dt="2025-08-04T10:37:35.125" v="0"/>
        <pc:sldMkLst>
          <pc:docMk/>
          <pc:sldMk cId="2533190958" sldId="350"/>
        </pc:sldMkLst>
      </pc:sldChg>
    </pc:docChg>
  </pc:docChgLst>
  <pc:docChgLst>
    <pc:chgData name="Ylärakkola Aino Lapin hyvinvointialue" userId="d743112a-7d97-4f4d-95e8-e57284c53435" providerId="ADAL" clId="{AEDB0AAF-A96A-4B29-BFA7-E2C05DF859C0}"/>
    <pc:docChg chg="undo custSel modSld modMainMaster">
      <pc:chgData name="Ylärakkola Aino Lapin hyvinvointialue" userId="d743112a-7d97-4f4d-95e8-e57284c53435" providerId="ADAL" clId="{AEDB0AAF-A96A-4B29-BFA7-E2C05DF859C0}" dt="2025-08-21T05:05:42.570" v="14" actId="1076"/>
      <pc:docMkLst>
        <pc:docMk/>
      </pc:docMkLst>
      <pc:sldChg chg="addSp delSp modSp mod modClrScheme chgLayout">
        <pc:chgData name="Ylärakkola Aino Lapin hyvinvointialue" userId="d743112a-7d97-4f4d-95e8-e57284c53435" providerId="ADAL" clId="{AEDB0AAF-A96A-4B29-BFA7-E2C05DF859C0}" dt="2025-08-21T05:05:36.122" v="13" actId="27636"/>
        <pc:sldMkLst>
          <pc:docMk/>
          <pc:sldMk cId="571903726" sldId="257"/>
        </pc:sldMkLst>
        <pc:spChg chg="mod ord">
          <ac:chgData name="Ylärakkola Aino Lapin hyvinvointialue" userId="d743112a-7d97-4f4d-95e8-e57284c53435" providerId="ADAL" clId="{AEDB0AAF-A96A-4B29-BFA7-E2C05DF859C0}" dt="2025-08-21T05:05:36.109" v="12" actId="700"/>
          <ac:spMkLst>
            <pc:docMk/>
            <pc:sldMk cId="571903726" sldId="257"/>
            <ac:spMk id="229" creationId="{00000000-0000-0000-0000-000000000000}"/>
          </ac:spMkLst>
        </pc:spChg>
        <pc:spChg chg="mod ord">
          <ac:chgData name="Ylärakkola Aino Lapin hyvinvointialue" userId="d743112a-7d97-4f4d-95e8-e57284c53435" providerId="ADAL" clId="{AEDB0AAF-A96A-4B29-BFA7-E2C05DF859C0}" dt="2025-08-21T05:05:36.122" v="13" actId="27636"/>
          <ac:spMkLst>
            <pc:docMk/>
            <pc:sldMk cId="571903726" sldId="257"/>
            <ac:spMk id="230"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3089767659" sldId="258"/>
        </pc:sldMkLst>
      </pc:sldChg>
      <pc:sldChg chg="modSp mod">
        <pc:chgData name="Ylärakkola Aino Lapin hyvinvointialue" userId="d743112a-7d97-4f4d-95e8-e57284c53435" providerId="ADAL" clId="{AEDB0AAF-A96A-4B29-BFA7-E2C05DF859C0}" dt="2025-08-21T05:05:42.570" v="14" actId="1076"/>
        <pc:sldMkLst>
          <pc:docMk/>
          <pc:sldMk cId="44339707" sldId="260"/>
        </pc:sldMkLst>
        <pc:spChg chg="mod">
          <ac:chgData name="Ylärakkola Aino Lapin hyvinvointialue" userId="d743112a-7d97-4f4d-95e8-e57284c53435" providerId="ADAL" clId="{AEDB0AAF-A96A-4B29-BFA7-E2C05DF859C0}" dt="2025-08-21T05:05:42.570" v="14" actId="1076"/>
          <ac:spMkLst>
            <pc:docMk/>
            <pc:sldMk cId="44339707" sldId="260"/>
            <ac:spMk id="302"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1324823853" sldId="262"/>
        </pc:sldMkLst>
        <pc:spChg chg="mod">
          <ac:chgData name="Ylärakkola Aino Lapin hyvinvointialue" userId="d743112a-7d97-4f4d-95e8-e57284c53435" providerId="ADAL" clId="{AEDB0AAF-A96A-4B29-BFA7-E2C05DF859C0}" dt="2025-08-21T05:04:49.699" v="1" actId="27636"/>
          <ac:spMkLst>
            <pc:docMk/>
            <pc:sldMk cId="1324823853" sldId="262"/>
            <ac:spMk id="2" creationId="{00000000-0000-0000-0000-000000000000}"/>
          </ac:spMkLst>
        </pc:spChg>
        <pc:spChg chg="mod">
          <ac:chgData name="Ylärakkola Aino Lapin hyvinvointialue" userId="d743112a-7d97-4f4d-95e8-e57284c53435" providerId="ADAL" clId="{AEDB0AAF-A96A-4B29-BFA7-E2C05DF859C0}" dt="2025-08-21T05:05:27.784" v="11"/>
          <ac:spMkLst>
            <pc:docMk/>
            <pc:sldMk cId="1324823853" sldId="262"/>
            <ac:spMk id="366"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2697196575" sldId="263"/>
        </pc:sldMkLst>
        <pc:spChg chg="mod">
          <ac:chgData name="Ylärakkola Aino Lapin hyvinvointialue" userId="d743112a-7d97-4f4d-95e8-e57284c53435" providerId="ADAL" clId="{AEDB0AAF-A96A-4B29-BFA7-E2C05DF859C0}" dt="2025-08-21T05:05:27.784" v="11"/>
          <ac:spMkLst>
            <pc:docMk/>
            <pc:sldMk cId="2697196575" sldId="263"/>
            <ac:spMk id="378"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3550196075" sldId="264"/>
        </pc:sldMkLst>
        <pc:spChg chg="mod">
          <ac:chgData name="Ylärakkola Aino Lapin hyvinvointialue" userId="d743112a-7d97-4f4d-95e8-e57284c53435" providerId="ADAL" clId="{AEDB0AAF-A96A-4B29-BFA7-E2C05DF859C0}" dt="2025-08-21T05:05:27.784" v="11"/>
          <ac:spMkLst>
            <pc:docMk/>
            <pc:sldMk cId="3550196075" sldId="264"/>
            <ac:spMk id="378" creationId="{00000000-0000-0000-0000-000000000000}"/>
          </ac:spMkLst>
        </pc:spChg>
        <pc:spChg chg="mod">
          <ac:chgData name="Ylärakkola Aino Lapin hyvinvointialue" userId="d743112a-7d97-4f4d-95e8-e57284c53435" providerId="ADAL" clId="{AEDB0AAF-A96A-4B29-BFA7-E2C05DF859C0}" dt="2025-08-21T05:04:49.707" v="2" actId="27636"/>
          <ac:spMkLst>
            <pc:docMk/>
            <pc:sldMk cId="3550196075" sldId="264"/>
            <ac:spMk id="379"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2244602844" sldId="265"/>
        </pc:sldMkLst>
        <pc:spChg chg="mod">
          <ac:chgData name="Ylärakkola Aino Lapin hyvinvointialue" userId="d743112a-7d97-4f4d-95e8-e57284c53435" providerId="ADAL" clId="{AEDB0AAF-A96A-4B29-BFA7-E2C05DF859C0}" dt="2025-08-21T05:05:27.784" v="11"/>
          <ac:spMkLst>
            <pc:docMk/>
            <pc:sldMk cId="2244602844" sldId="265"/>
            <ac:spMk id="2" creationId="{E04775E6-A249-407E-D759-3CCDA7E877AB}"/>
          </ac:spMkLst>
        </pc:spChg>
      </pc:sldChg>
      <pc:sldChg chg="modSp">
        <pc:chgData name="Ylärakkola Aino Lapin hyvinvointialue" userId="d743112a-7d97-4f4d-95e8-e57284c53435" providerId="ADAL" clId="{AEDB0AAF-A96A-4B29-BFA7-E2C05DF859C0}" dt="2025-08-21T05:05:27.784" v="11"/>
        <pc:sldMkLst>
          <pc:docMk/>
          <pc:sldMk cId="2480415025" sldId="267"/>
        </pc:sldMkLst>
        <pc:spChg chg="mod">
          <ac:chgData name="Ylärakkola Aino Lapin hyvinvointialue" userId="d743112a-7d97-4f4d-95e8-e57284c53435" providerId="ADAL" clId="{AEDB0AAF-A96A-4B29-BFA7-E2C05DF859C0}" dt="2025-08-21T05:05:27.784" v="11"/>
          <ac:spMkLst>
            <pc:docMk/>
            <pc:sldMk cId="2480415025" sldId="267"/>
            <ac:spMk id="378"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1896271026" sldId="268"/>
        </pc:sldMkLst>
        <pc:spChg chg="mod">
          <ac:chgData name="Ylärakkola Aino Lapin hyvinvointialue" userId="d743112a-7d97-4f4d-95e8-e57284c53435" providerId="ADAL" clId="{AEDB0AAF-A96A-4B29-BFA7-E2C05DF859C0}" dt="2025-08-21T05:05:27.784" v="11"/>
          <ac:spMkLst>
            <pc:docMk/>
            <pc:sldMk cId="1896271026" sldId="268"/>
            <ac:spMk id="2" creationId="{D410F577-BF9A-3B97-53CE-68EFB4C3219A}"/>
          </ac:spMkLst>
        </pc:spChg>
      </pc:sldChg>
      <pc:sldChg chg="modSp">
        <pc:chgData name="Ylärakkola Aino Lapin hyvinvointialue" userId="d743112a-7d97-4f4d-95e8-e57284c53435" providerId="ADAL" clId="{AEDB0AAF-A96A-4B29-BFA7-E2C05DF859C0}" dt="2025-08-21T05:05:27.784" v="11"/>
        <pc:sldMkLst>
          <pc:docMk/>
          <pc:sldMk cId="2826683669" sldId="269"/>
        </pc:sldMkLst>
        <pc:spChg chg="mod">
          <ac:chgData name="Ylärakkola Aino Lapin hyvinvointialue" userId="d743112a-7d97-4f4d-95e8-e57284c53435" providerId="ADAL" clId="{AEDB0AAF-A96A-4B29-BFA7-E2C05DF859C0}" dt="2025-08-21T05:05:27.784" v="11"/>
          <ac:spMkLst>
            <pc:docMk/>
            <pc:sldMk cId="2826683669" sldId="269"/>
            <ac:spMk id="2" creationId="{0446CC36-9567-2AF8-0694-059E360E43A8}"/>
          </ac:spMkLst>
        </pc:spChg>
      </pc:sldChg>
      <pc:sldChg chg="modSp">
        <pc:chgData name="Ylärakkola Aino Lapin hyvinvointialue" userId="d743112a-7d97-4f4d-95e8-e57284c53435" providerId="ADAL" clId="{AEDB0AAF-A96A-4B29-BFA7-E2C05DF859C0}" dt="2025-08-21T05:05:27.784" v="11"/>
        <pc:sldMkLst>
          <pc:docMk/>
          <pc:sldMk cId="2091934883" sldId="270"/>
        </pc:sldMkLst>
        <pc:spChg chg="mod">
          <ac:chgData name="Ylärakkola Aino Lapin hyvinvointialue" userId="d743112a-7d97-4f4d-95e8-e57284c53435" providerId="ADAL" clId="{AEDB0AAF-A96A-4B29-BFA7-E2C05DF859C0}" dt="2025-08-21T05:05:27.784" v="11"/>
          <ac:spMkLst>
            <pc:docMk/>
            <pc:sldMk cId="2091934883" sldId="270"/>
            <ac:spMk id="2" creationId="{4A1CFE52-019B-1D42-1A19-5131936CF076}"/>
          </ac:spMkLst>
        </pc:spChg>
      </pc:sldChg>
      <pc:sldChg chg="modSp">
        <pc:chgData name="Ylärakkola Aino Lapin hyvinvointialue" userId="d743112a-7d97-4f4d-95e8-e57284c53435" providerId="ADAL" clId="{AEDB0AAF-A96A-4B29-BFA7-E2C05DF859C0}" dt="2025-08-21T05:05:27.784" v="11"/>
        <pc:sldMkLst>
          <pc:docMk/>
          <pc:sldMk cId="1436098624" sldId="271"/>
        </pc:sldMkLst>
        <pc:spChg chg="mod">
          <ac:chgData name="Ylärakkola Aino Lapin hyvinvointialue" userId="d743112a-7d97-4f4d-95e8-e57284c53435" providerId="ADAL" clId="{AEDB0AAF-A96A-4B29-BFA7-E2C05DF859C0}" dt="2025-08-21T05:05:27.784" v="11"/>
          <ac:spMkLst>
            <pc:docMk/>
            <pc:sldMk cId="1436098624" sldId="271"/>
            <ac:spMk id="2" creationId="{EC047772-B14F-C08D-E586-F8DCD0661B40}"/>
          </ac:spMkLst>
        </pc:spChg>
      </pc:sldChg>
      <pc:sldChg chg="modSp">
        <pc:chgData name="Ylärakkola Aino Lapin hyvinvointialue" userId="d743112a-7d97-4f4d-95e8-e57284c53435" providerId="ADAL" clId="{AEDB0AAF-A96A-4B29-BFA7-E2C05DF859C0}" dt="2025-08-21T05:05:27.784" v="11"/>
        <pc:sldMkLst>
          <pc:docMk/>
          <pc:sldMk cId="287725100" sldId="272"/>
        </pc:sldMkLst>
        <pc:spChg chg="mod">
          <ac:chgData name="Ylärakkola Aino Lapin hyvinvointialue" userId="d743112a-7d97-4f4d-95e8-e57284c53435" providerId="ADAL" clId="{AEDB0AAF-A96A-4B29-BFA7-E2C05DF859C0}" dt="2025-08-21T05:05:27.784" v="11"/>
          <ac:spMkLst>
            <pc:docMk/>
            <pc:sldMk cId="287725100" sldId="272"/>
            <ac:spMk id="2" creationId="{4A489661-4DCC-5FC9-D322-2BDD3D61F568}"/>
          </ac:spMkLst>
        </pc:spChg>
      </pc:sldChg>
      <pc:sldChg chg="modSp mod">
        <pc:chgData name="Ylärakkola Aino Lapin hyvinvointialue" userId="d743112a-7d97-4f4d-95e8-e57284c53435" providerId="ADAL" clId="{AEDB0AAF-A96A-4B29-BFA7-E2C05DF859C0}" dt="2025-08-21T05:05:27.784" v="11"/>
        <pc:sldMkLst>
          <pc:docMk/>
          <pc:sldMk cId="129427663" sldId="280"/>
        </pc:sldMkLst>
      </pc:sldChg>
      <pc:sldChg chg="modSp">
        <pc:chgData name="Ylärakkola Aino Lapin hyvinvointialue" userId="d743112a-7d97-4f4d-95e8-e57284c53435" providerId="ADAL" clId="{AEDB0AAF-A96A-4B29-BFA7-E2C05DF859C0}" dt="2025-08-21T05:04:52.652" v="7"/>
        <pc:sldMkLst>
          <pc:docMk/>
          <pc:sldMk cId="1273202011" sldId="281"/>
        </pc:sldMkLst>
      </pc:sldChg>
      <pc:sldChg chg="modSp">
        <pc:chgData name="Ylärakkola Aino Lapin hyvinvointialue" userId="d743112a-7d97-4f4d-95e8-e57284c53435" providerId="ADAL" clId="{AEDB0AAF-A96A-4B29-BFA7-E2C05DF859C0}" dt="2025-08-21T05:05:27.784" v="11"/>
        <pc:sldMkLst>
          <pc:docMk/>
          <pc:sldMk cId="1388282018" sldId="283"/>
        </pc:sldMkLst>
      </pc:sldChg>
      <pc:sldChg chg="modSp">
        <pc:chgData name="Ylärakkola Aino Lapin hyvinvointialue" userId="d743112a-7d97-4f4d-95e8-e57284c53435" providerId="ADAL" clId="{AEDB0AAF-A96A-4B29-BFA7-E2C05DF859C0}" dt="2025-08-21T05:05:27.784" v="11"/>
        <pc:sldMkLst>
          <pc:docMk/>
          <pc:sldMk cId="4213831701" sldId="287"/>
        </pc:sldMkLst>
      </pc:sldChg>
      <pc:sldChg chg="modSp">
        <pc:chgData name="Ylärakkola Aino Lapin hyvinvointialue" userId="d743112a-7d97-4f4d-95e8-e57284c53435" providerId="ADAL" clId="{AEDB0AAF-A96A-4B29-BFA7-E2C05DF859C0}" dt="2025-08-21T05:05:27.784" v="11"/>
        <pc:sldMkLst>
          <pc:docMk/>
          <pc:sldMk cId="3085750061" sldId="290"/>
        </pc:sldMkLst>
      </pc:sldChg>
      <pc:sldChg chg="modSp">
        <pc:chgData name="Ylärakkola Aino Lapin hyvinvointialue" userId="d743112a-7d97-4f4d-95e8-e57284c53435" providerId="ADAL" clId="{AEDB0AAF-A96A-4B29-BFA7-E2C05DF859C0}" dt="2025-08-21T05:05:27.784" v="11"/>
        <pc:sldMkLst>
          <pc:docMk/>
          <pc:sldMk cId="3737529653" sldId="294"/>
        </pc:sldMkLst>
      </pc:sldChg>
      <pc:sldChg chg="modSp">
        <pc:chgData name="Ylärakkola Aino Lapin hyvinvointialue" userId="d743112a-7d97-4f4d-95e8-e57284c53435" providerId="ADAL" clId="{AEDB0AAF-A96A-4B29-BFA7-E2C05DF859C0}" dt="2025-08-21T05:04:49.057" v="0"/>
        <pc:sldMkLst>
          <pc:docMk/>
          <pc:sldMk cId="2949354830" sldId="295"/>
        </pc:sldMkLst>
      </pc:sldChg>
      <pc:sldChg chg="modSp">
        <pc:chgData name="Ylärakkola Aino Lapin hyvinvointialue" userId="d743112a-7d97-4f4d-95e8-e57284c53435" providerId="ADAL" clId="{AEDB0AAF-A96A-4B29-BFA7-E2C05DF859C0}" dt="2025-08-21T05:05:27.784" v="11"/>
        <pc:sldMkLst>
          <pc:docMk/>
          <pc:sldMk cId="848393085" sldId="301"/>
        </pc:sldMkLst>
      </pc:sldChg>
      <pc:sldChg chg="modSp">
        <pc:chgData name="Ylärakkola Aino Lapin hyvinvointialue" userId="d743112a-7d97-4f4d-95e8-e57284c53435" providerId="ADAL" clId="{AEDB0AAF-A96A-4B29-BFA7-E2C05DF859C0}" dt="2025-08-21T05:05:27.784" v="11"/>
        <pc:sldMkLst>
          <pc:docMk/>
          <pc:sldMk cId="2986658358" sldId="308"/>
        </pc:sldMkLst>
      </pc:sldChg>
      <pc:sldChg chg="modSp">
        <pc:chgData name="Ylärakkola Aino Lapin hyvinvointialue" userId="d743112a-7d97-4f4d-95e8-e57284c53435" providerId="ADAL" clId="{AEDB0AAF-A96A-4B29-BFA7-E2C05DF859C0}" dt="2025-08-21T05:04:49.057" v="0"/>
        <pc:sldMkLst>
          <pc:docMk/>
          <pc:sldMk cId="3348442124" sldId="309"/>
        </pc:sldMkLst>
      </pc:sldChg>
      <pc:sldChg chg="modSp">
        <pc:chgData name="Ylärakkola Aino Lapin hyvinvointialue" userId="d743112a-7d97-4f4d-95e8-e57284c53435" providerId="ADAL" clId="{AEDB0AAF-A96A-4B29-BFA7-E2C05DF859C0}" dt="2025-08-21T05:05:27.784" v="11"/>
        <pc:sldMkLst>
          <pc:docMk/>
          <pc:sldMk cId="435223292" sldId="311"/>
        </pc:sldMkLst>
      </pc:sldChg>
      <pc:sldChg chg="modSp">
        <pc:chgData name="Ylärakkola Aino Lapin hyvinvointialue" userId="d743112a-7d97-4f4d-95e8-e57284c53435" providerId="ADAL" clId="{AEDB0AAF-A96A-4B29-BFA7-E2C05DF859C0}" dt="2025-08-21T05:05:27.784" v="11"/>
        <pc:sldMkLst>
          <pc:docMk/>
          <pc:sldMk cId="3270419423" sldId="312"/>
        </pc:sldMkLst>
      </pc:sldChg>
      <pc:sldChg chg="modSp">
        <pc:chgData name="Ylärakkola Aino Lapin hyvinvointialue" userId="d743112a-7d97-4f4d-95e8-e57284c53435" providerId="ADAL" clId="{AEDB0AAF-A96A-4B29-BFA7-E2C05DF859C0}" dt="2025-08-21T05:05:27.784" v="11"/>
        <pc:sldMkLst>
          <pc:docMk/>
          <pc:sldMk cId="3670329513" sldId="313"/>
        </pc:sldMkLst>
      </pc:sldChg>
      <pc:sldChg chg="modSp">
        <pc:chgData name="Ylärakkola Aino Lapin hyvinvointialue" userId="d743112a-7d97-4f4d-95e8-e57284c53435" providerId="ADAL" clId="{AEDB0AAF-A96A-4B29-BFA7-E2C05DF859C0}" dt="2025-08-21T05:05:27.784" v="11"/>
        <pc:sldMkLst>
          <pc:docMk/>
          <pc:sldMk cId="375510892" sldId="314"/>
        </pc:sldMkLst>
      </pc:sldChg>
      <pc:sldChg chg="modSp mod">
        <pc:chgData name="Ylärakkola Aino Lapin hyvinvointialue" userId="d743112a-7d97-4f4d-95e8-e57284c53435" providerId="ADAL" clId="{AEDB0AAF-A96A-4B29-BFA7-E2C05DF859C0}" dt="2025-08-21T05:05:27.784" v="11"/>
        <pc:sldMkLst>
          <pc:docMk/>
          <pc:sldMk cId="1859081462" sldId="316"/>
        </pc:sldMkLst>
      </pc:sldChg>
      <pc:sldChg chg="modSp">
        <pc:chgData name="Ylärakkola Aino Lapin hyvinvointialue" userId="d743112a-7d97-4f4d-95e8-e57284c53435" providerId="ADAL" clId="{AEDB0AAF-A96A-4B29-BFA7-E2C05DF859C0}" dt="2025-08-21T05:05:27.784" v="11"/>
        <pc:sldMkLst>
          <pc:docMk/>
          <pc:sldMk cId="2275721679" sldId="325"/>
        </pc:sldMkLst>
      </pc:sldChg>
      <pc:sldChg chg="modSp">
        <pc:chgData name="Ylärakkola Aino Lapin hyvinvointialue" userId="d743112a-7d97-4f4d-95e8-e57284c53435" providerId="ADAL" clId="{AEDB0AAF-A96A-4B29-BFA7-E2C05DF859C0}" dt="2025-08-21T05:04:49.057" v="0"/>
        <pc:sldMkLst>
          <pc:docMk/>
          <pc:sldMk cId="3462441065" sldId="326"/>
        </pc:sldMkLst>
      </pc:sldChg>
      <pc:sldChg chg="modSp mod">
        <pc:chgData name="Ylärakkola Aino Lapin hyvinvointialue" userId="d743112a-7d97-4f4d-95e8-e57284c53435" providerId="ADAL" clId="{AEDB0AAF-A96A-4B29-BFA7-E2C05DF859C0}" dt="2025-08-21T05:05:27.784" v="11"/>
        <pc:sldMkLst>
          <pc:docMk/>
          <pc:sldMk cId="3341841161" sldId="328"/>
        </pc:sldMkLst>
      </pc:sldChg>
      <pc:sldChg chg="modSp">
        <pc:chgData name="Ylärakkola Aino Lapin hyvinvointialue" userId="d743112a-7d97-4f4d-95e8-e57284c53435" providerId="ADAL" clId="{AEDB0AAF-A96A-4B29-BFA7-E2C05DF859C0}" dt="2025-08-21T05:05:27.784" v="11"/>
        <pc:sldMkLst>
          <pc:docMk/>
          <pc:sldMk cId="1113901905" sldId="329"/>
        </pc:sldMkLst>
      </pc:sldChg>
      <pc:sldChg chg="modSp">
        <pc:chgData name="Ylärakkola Aino Lapin hyvinvointialue" userId="d743112a-7d97-4f4d-95e8-e57284c53435" providerId="ADAL" clId="{AEDB0AAF-A96A-4B29-BFA7-E2C05DF859C0}" dt="2025-08-21T05:05:27.784" v="11"/>
        <pc:sldMkLst>
          <pc:docMk/>
          <pc:sldMk cId="1193345034" sldId="330"/>
        </pc:sldMkLst>
      </pc:sldChg>
      <pc:sldChg chg="modSp">
        <pc:chgData name="Ylärakkola Aino Lapin hyvinvointialue" userId="d743112a-7d97-4f4d-95e8-e57284c53435" providerId="ADAL" clId="{AEDB0AAF-A96A-4B29-BFA7-E2C05DF859C0}" dt="2025-08-21T05:05:27.784" v="11"/>
        <pc:sldMkLst>
          <pc:docMk/>
          <pc:sldMk cId="255227982" sldId="331"/>
        </pc:sldMkLst>
      </pc:sldChg>
      <pc:sldChg chg="modSp">
        <pc:chgData name="Ylärakkola Aino Lapin hyvinvointialue" userId="d743112a-7d97-4f4d-95e8-e57284c53435" providerId="ADAL" clId="{AEDB0AAF-A96A-4B29-BFA7-E2C05DF859C0}" dt="2025-08-21T05:05:27.784" v="11"/>
        <pc:sldMkLst>
          <pc:docMk/>
          <pc:sldMk cId="1815121310" sldId="332"/>
        </pc:sldMkLst>
      </pc:sldChg>
      <pc:sldChg chg="modSp">
        <pc:chgData name="Ylärakkola Aino Lapin hyvinvointialue" userId="d743112a-7d97-4f4d-95e8-e57284c53435" providerId="ADAL" clId="{AEDB0AAF-A96A-4B29-BFA7-E2C05DF859C0}" dt="2025-08-21T05:05:27.784" v="11"/>
        <pc:sldMkLst>
          <pc:docMk/>
          <pc:sldMk cId="31275731" sldId="333"/>
        </pc:sldMkLst>
      </pc:sldChg>
      <pc:sldChg chg="modSp">
        <pc:chgData name="Ylärakkola Aino Lapin hyvinvointialue" userId="d743112a-7d97-4f4d-95e8-e57284c53435" providerId="ADAL" clId="{AEDB0AAF-A96A-4B29-BFA7-E2C05DF859C0}" dt="2025-08-21T05:05:27.784" v="11"/>
        <pc:sldMkLst>
          <pc:docMk/>
          <pc:sldMk cId="1108003818" sldId="334"/>
        </pc:sldMkLst>
      </pc:sldChg>
      <pc:sldChg chg="modSp">
        <pc:chgData name="Ylärakkola Aino Lapin hyvinvointialue" userId="d743112a-7d97-4f4d-95e8-e57284c53435" providerId="ADAL" clId="{AEDB0AAF-A96A-4B29-BFA7-E2C05DF859C0}" dt="2025-08-21T05:05:27.784" v="11"/>
        <pc:sldMkLst>
          <pc:docMk/>
          <pc:sldMk cId="871830443" sldId="335"/>
        </pc:sldMkLst>
      </pc:sldChg>
      <pc:sldChg chg="modSp">
        <pc:chgData name="Ylärakkola Aino Lapin hyvinvointialue" userId="d743112a-7d97-4f4d-95e8-e57284c53435" providerId="ADAL" clId="{AEDB0AAF-A96A-4B29-BFA7-E2C05DF859C0}" dt="2025-08-21T05:05:27.784" v="11"/>
        <pc:sldMkLst>
          <pc:docMk/>
          <pc:sldMk cId="2707624921" sldId="336"/>
        </pc:sldMkLst>
      </pc:sldChg>
      <pc:sldChg chg="modSp">
        <pc:chgData name="Ylärakkola Aino Lapin hyvinvointialue" userId="d743112a-7d97-4f4d-95e8-e57284c53435" providerId="ADAL" clId="{AEDB0AAF-A96A-4B29-BFA7-E2C05DF859C0}" dt="2025-08-21T05:05:27.784" v="11"/>
        <pc:sldMkLst>
          <pc:docMk/>
          <pc:sldMk cId="501286809" sldId="343"/>
        </pc:sldMkLst>
      </pc:sldChg>
      <pc:sldChg chg="modSp">
        <pc:chgData name="Ylärakkola Aino Lapin hyvinvointialue" userId="d743112a-7d97-4f4d-95e8-e57284c53435" providerId="ADAL" clId="{AEDB0AAF-A96A-4B29-BFA7-E2C05DF859C0}" dt="2025-08-21T05:04:49.057" v="0"/>
        <pc:sldMkLst>
          <pc:docMk/>
          <pc:sldMk cId="2858024735" sldId="344"/>
        </pc:sldMkLst>
      </pc:sldChg>
      <pc:sldChg chg="modSp">
        <pc:chgData name="Ylärakkola Aino Lapin hyvinvointialue" userId="d743112a-7d97-4f4d-95e8-e57284c53435" providerId="ADAL" clId="{AEDB0AAF-A96A-4B29-BFA7-E2C05DF859C0}" dt="2025-08-21T05:05:27.784" v="11"/>
        <pc:sldMkLst>
          <pc:docMk/>
          <pc:sldMk cId="592320010" sldId="346"/>
        </pc:sldMkLst>
      </pc:sldChg>
      <pc:sldChg chg="modSp">
        <pc:chgData name="Ylärakkola Aino Lapin hyvinvointialue" userId="d743112a-7d97-4f4d-95e8-e57284c53435" providerId="ADAL" clId="{AEDB0AAF-A96A-4B29-BFA7-E2C05DF859C0}" dt="2025-08-21T05:05:27.784" v="11"/>
        <pc:sldMkLst>
          <pc:docMk/>
          <pc:sldMk cId="1924754109" sldId="348"/>
        </pc:sldMkLst>
      </pc:sldChg>
      <pc:sldChg chg="modSp">
        <pc:chgData name="Ylärakkola Aino Lapin hyvinvointialue" userId="d743112a-7d97-4f4d-95e8-e57284c53435" providerId="ADAL" clId="{AEDB0AAF-A96A-4B29-BFA7-E2C05DF859C0}" dt="2025-08-21T05:05:27.784" v="11"/>
        <pc:sldMkLst>
          <pc:docMk/>
          <pc:sldMk cId="1600556201" sldId="349"/>
        </pc:sldMkLst>
      </pc:sldChg>
      <pc:sldChg chg="modSp">
        <pc:chgData name="Ylärakkola Aino Lapin hyvinvointialue" userId="d743112a-7d97-4f4d-95e8-e57284c53435" providerId="ADAL" clId="{AEDB0AAF-A96A-4B29-BFA7-E2C05DF859C0}" dt="2025-08-21T05:05:27.784" v="11"/>
        <pc:sldMkLst>
          <pc:docMk/>
          <pc:sldMk cId="1055747624" sldId="352"/>
        </pc:sldMkLst>
      </pc:sldChg>
      <pc:sldChg chg="modSp">
        <pc:chgData name="Ylärakkola Aino Lapin hyvinvointialue" userId="d743112a-7d97-4f4d-95e8-e57284c53435" providerId="ADAL" clId="{AEDB0AAF-A96A-4B29-BFA7-E2C05DF859C0}" dt="2025-08-21T05:05:27.784" v="11"/>
        <pc:sldMkLst>
          <pc:docMk/>
          <pc:sldMk cId="3411440524" sldId="353"/>
        </pc:sldMkLst>
      </pc:sldChg>
      <pc:sldMasterChg chg="addSp modSldLayout">
        <pc:chgData name="Ylärakkola Aino Lapin hyvinvointialue" userId="d743112a-7d97-4f4d-95e8-e57284c53435" providerId="ADAL" clId="{AEDB0AAF-A96A-4B29-BFA7-E2C05DF859C0}" dt="2025-08-21T05:04:49.057" v="0"/>
        <pc:sldMasterMkLst>
          <pc:docMk/>
          <pc:sldMasterMk cId="3772565478" sldId="2147483756"/>
        </pc:sldMasterMkLst>
        <pc:picChg chg="add">
          <ac:chgData name="Ylärakkola Aino Lapin hyvinvointialue" userId="d743112a-7d97-4f4d-95e8-e57284c53435" providerId="ADAL" clId="{AEDB0AAF-A96A-4B29-BFA7-E2C05DF859C0}" dt="2025-08-21T05:04:49.057" v="0"/>
          <ac:picMkLst>
            <pc:docMk/>
            <pc:sldMasterMk cId="3772565478" sldId="2147483756"/>
            <ac:picMk id="2" creationId="{DA36F898-832D-A37E-7F61-A9EAFC3FAD0A}"/>
          </ac:picMkLst>
        </pc:picChg>
        <pc:sldLayoutChg chg="addSp">
          <pc:chgData name="Ylärakkola Aino Lapin hyvinvointialue" userId="d743112a-7d97-4f4d-95e8-e57284c53435" providerId="ADAL" clId="{AEDB0AAF-A96A-4B29-BFA7-E2C05DF859C0}" dt="2025-08-21T05:04:49.057" v="0"/>
          <pc:sldLayoutMkLst>
            <pc:docMk/>
            <pc:sldMasterMk cId="3772565478" sldId="2147483756"/>
            <pc:sldLayoutMk cId="285669734" sldId="2147483758"/>
          </pc:sldLayoutMkLst>
          <pc:picChg chg="add">
            <ac:chgData name="Ylärakkola Aino Lapin hyvinvointialue" userId="d743112a-7d97-4f4d-95e8-e57284c53435" providerId="ADAL" clId="{AEDB0AAF-A96A-4B29-BFA7-E2C05DF859C0}" dt="2025-08-21T05:04:49.057" v="0"/>
            <ac:picMkLst>
              <pc:docMk/>
              <pc:sldMasterMk cId="3772565478" sldId="2147483756"/>
              <pc:sldLayoutMk cId="285669734" sldId="2147483758"/>
              <ac:picMk id="3" creationId="{A7A44D5E-585C-4E59-2A06-3F70C16307D9}"/>
            </ac:picMkLst>
          </pc:picChg>
        </pc:sldLayoutChg>
      </pc:sldMasterChg>
      <pc:sldMasterChg chg="modSldLayout">
        <pc:chgData name="Ylärakkola Aino Lapin hyvinvointialue" userId="d743112a-7d97-4f4d-95e8-e57284c53435" providerId="ADAL" clId="{AEDB0AAF-A96A-4B29-BFA7-E2C05DF859C0}" dt="2025-08-21T05:04:52.652" v="7"/>
        <pc:sldMasterMkLst>
          <pc:docMk/>
          <pc:sldMasterMk cId="2172506390" sldId="2147483801"/>
        </pc:sldMasterMkLst>
        <pc:sldLayoutChg chg="delSp">
          <pc:chgData name="Ylärakkola Aino Lapin hyvinvointialue" userId="d743112a-7d97-4f4d-95e8-e57284c53435" providerId="ADAL" clId="{AEDB0AAF-A96A-4B29-BFA7-E2C05DF859C0}" dt="2025-08-21T05:04:52.652" v="7"/>
          <pc:sldLayoutMkLst>
            <pc:docMk/>
            <pc:sldMasterMk cId="2172506390" sldId="2147483801"/>
            <pc:sldLayoutMk cId="3389560067" sldId="2147483820"/>
          </pc:sldLayoutMkLst>
        </pc:sldLayoutChg>
        <pc:sldLayoutChg chg="delSp">
          <pc:chgData name="Ylärakkola Aino Lapin hyvinvointialue" userId="d743112a-7d97-4f4d-95e8-e57284c53435" providerId="ADAL" clId="{AEDB0AAF-A96A-4B29-BFA7-E2C05DF859C0}" dt="2025-08-21T05:04:52.652" v="7"/>
          <pc:sldLayoutMkLst>
            <pc:docMk/>
            <pc:sldMasterMk cId="2172506390" sldId="2147483801"/>
            <pc:sldLayoutMk cId="754498538" sldId="2147483821"/>
          </pc:sldLayoutMkLst>
        </pc:sldLayoutChg>
      </pc:sldMasterChg>
      <pc:sldMasterChg chg="modSldLayout">
        <pc:chgData name="Ylärakkola Aino Lapin hyvinvointialue" userId="d743112a-7d97-4f4d-95e8-e57284c53435" providerId="ADAL" clId="{AEDB0AAF-A96A-4B29-BFA7-E2C05DF859C0}" dt="2025-08-21T05:05:27.784" v="11"/>
        <pc:sldMasterMkLst>
          <pc:docMk/>
          <pc:sldMasterMk cId="3900127072" sldId="2147483822"/>
        </pc:sldMasterMkLst>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1127244532" sldId="2147483838"/>
          </pc:sldLayoutMkLst>
        </pc:sldLayoutChg>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1062036719" sldId="2147483839"/>
          </pc:sldLayoutMkLst>
        </pc:sldLayoutChg>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3827526334" sldId="2147483840"/>
          </pc:sldLayoutMkLst>
        </pc:sldLayoutChg>
      </pc:sldMasterChg>
    </pc:docChg>
  </pc:docChgLst>
  <pc:docChgLst>
    <pc:chgData name="Häyry Marjo Lapin hyvinvointialue" userId="d27b276a-e359-4652-8298-3c59a3175941" providerId="ADAL" clId="{1BF7A2E8-734D-4445-85AC-418D127698BC}"/>
    <pc:docChg chg="undo custSel addSld delSld modSld">
      <pc:chgData name="Häyry Marjo Lapin hyvinvointialue" userId="d27b276a-e359-4652-8298-3c59a3175941" providerId="ADAL" clId="{1BF7A2E8-734D-4445-85AC-418D127698BC}" dt="2025-08-21T09:08:47.245" v="269" actId="700"/>
      <pc:docMkLst>
        <pc:docMk/>
      </pc:docMkLst>
      <pc:sldChg chg="modSp mod modClrScheme chgLayout">
        <pc:chgData name="Häyry Marjo Lapin hyvinvointialue" userId="d27b276a-e359-4652-8298-3c59a3175941" providerId="ADAL" clId="{1BF7A2E8-734D-4445-85AC-418D127698BC}" dt="2025-08-21T08:40:24.798" v="2" actId="700"/>
        <pc:sldMkLst>
          <pc:docMk/>
          <pc:sldMk cId="571903726" sldId="257"/>
        </pc:sldMkLst>
        <pc:spChg chg="mod ord">
          <ac:chgData name="Häyry Marjo Lapin hyvinvointialue" userId="d27b276a-e359-4652-8298-3c59a3175941" providerId="ADAL" clId="{1BF7A2E8-734D-4445-85AC-418D127698BC}" dt="2025-08-21T08:40:24.798" v="2" actId="700"/>
          <ac:spMkLst>
            <pc:docMk/>
            <pc:sldMk cId="571903726" sldId="257"/>
            <ac:spMk id="229" creationId="{00000000-0000-0000-0000-000000000000}"/>
          </ac:spMkLst>
        </pc:spChg>
        <pc:spChg chg="mod ord">
          <ac:chgData name="Häyry Marjo Lapin hyvinvointialue" userId="d27b276a-e359-4652-8298-3c59a3175941" providerId="ADAL" clId="{1BF7A2E8-734D-4445-85AC-418D127698BC}" dt="2025-08-21T08:40:24.798" v="2" actId="700"/>
          <ac:spMkLst>
            <pc:docMk/>
            <pc:sldMk cId="571903726" sldId="257"/>
            <ac:spMk id="230" creationId="{00000000-0000-0000-0000-000000000000}"/>
          </ac:spMkLst>
        </pc:spChg>
      </pc:sldChg>
      <pc:sldChg chg="modSp del mod modClrScheme chgLayout">
        <pc:chgData name="Häyry Marjo Lapin hyvinvointialue" userId="d27b276a-e359-4652-8298-3c59a3175941" providerId="ADAL" clId="{1BF7A2E8-734D-4445-85AC-418D127698BC}" dt="2025-08-21T08:42:24.558" v="19" actId="47"/>
        <pc:sldMkLst>
          <pc:docMk/>
          <pc:sldMk cId="3089767659" sldId="258"/>
        </pc:sldMkLst>
      </pc:sldChg>
      <pc:sldChg chg="modSp mod modClrScheme chgLayout">
        <pc:chgData name="Häyry Marjo Lapin hyvinvointialue" userId="d27b276a-e359-4652-8298-3c59a3175941" providerId="ADAL" clId="{1BF7A2E8-734D-4445-85AC-418D127698BC}" dt="2025-08-21T08:43:23.810" v="21" actId="20577"/>
        <pc:sldMkLst>
          <pc:docMk/>
          <pc:sldMk cId="44339707" sldId="260"/>
        </pc:sldMkLst>
        <pc:spChg chg="mod ord">
          <ac:chgData name="Häyry Marjo Lapin hyvinvointialue" userId="d27b276a-e359-4652-8298-3c59a3175941" providerId="ADAL" clId="{1BF7A2E8-734D-4445-85AC-418D127698BC}" dt="2025-08-21T08:43:17.260" v="20" actId="700"/>
          <ac:spMkLst>
            <pc:docMk/>
            <pc:sldMk cId="44339707" sldId="260"/>
            <ac:spMk id="301" creationId="{00000000-0000-0000-0000-000000000000}"/>
          </ac:spMkLst>
        </pc:spChg>
        <pc:spChg chg="mod ord">
          <ac:chgData name="Häyry Marjo Lapin hyvinvointialue" userId="d27b276a-e359-4652-8298-3c59a3175941" providerId="ADAL" clId="{1BF7A2E8-734D-4445-85AC-418D127698BC}" dt="2025-08-21T08:43:23.810" v="21" actId="20577"/>
          <ac:spMkLst>
            <pc:docMk/>
            <pc:sldMk cId="44339707" sldId="260"/>
            <ac:spMk id="302" creationId="{00000000-0000-0000-0000-000000000000}"/>
          </ac:spMkLst>
        </pc:spChg>
      </pc:sldChg>
      <pc:sldChg chg="modSp del mod">
        <pc:chgData name="Häyry Marjo Lapin hyvinvointialue" userId="d27b276a-e359-4652-8298-3c59a3175941" providerId="ADAL" clId="{1BF7A2E8-734D-4445-85AC-418D127698BC}" dt="2025-08-21T08:44:14.460" v="27" actId="47"/>
        <pc:sldMkLst>
          <pc:docMk/>
          <pc:sldMk cId="1788215309" sldId="261"/>
        </pc:sldMkLst>
      </pc:sldChg>
      <pc:sldChg chg="modSp mod modClrScheme chgLayout">
        <pc:chgData name="Häyry Marjo Lapin hyvinvointialue" userId="d27b276a-e359-4652-8298-3c59a3175941" providerId="ADAL" clId="{1BF7A2E8-734D-4445-85AC-418D127698BC}" dt="2025-08-21T08:44:52.157" v="55" actId="20577"/>
        <pc:sldMkLst>
          <pc:docMk/>
          <pc:sldMk cId="1324823853" sldId="262"/>
        </pc:sldMkLst>
        <pc:spChg chg="mod ord">
          <ac:chgData name="Häyry Marjo Lapin hyvinvointialue" userId="d27b276a-e359-4652-8298-3c59a3175941" providerId="ADAL" clId="{1BF7A2E8-734D-4445-85AC-418D127698BC}" dt="2025-08-21T08:44:52.157" v="55" actId="20577"/>
          <ac:spMkLst>
            <pc:docMk/>
            <pc:sldMk cId="1324823853" sldId="262"/>
            <ac:spMk id="2" creationId="{00000000-0000-0000-0000-000000000000}"/>
          </ac:spMkLst>
        </pc:spChg>
        <pc:spChg chg="mod ord">
          <ac:chgData name="Häyry Marjo Lapin hyvinvointialue" userId="d27b276a-e359-4652-8298-3c59a3175941" providerId="ADAL" clId="{1BF7A2E8-734D-4445-85AC-418D127698BC}" dt="2025-08-21T08:44:26.821" v="28" actId="700"/>
          <ac:spMkLst>
            <pc:docMk/>
            <pc:sldMk cId="1324823853" sldId="262"/>
            <ac:spMk id="366" creationId="{00000000-0000-0000-0000-000000000000}"/>
          </ac:spMkLst>
        </pc:spChg>
      </pc:sldChg>
      <pc:sldChg chg="modSp mod modClrScheme chgLayout">
        <pc:chgData name="Häyry Marjo Lapin hyvinvointialue" userId="d27b276a-e359-4652-8298-3c59a3175941" providerId="ADAL" clId="{1BF7A2E8-734D-4445-85AC-418D127698BC}" dt="2025-08-21T08:45:50.150" v="65" actId="1076"/>
        <pc:sldMkLst>
          <pc:docMk/>
          <pc:sldMk cId="2697196575" sldId="263"/>
        </pc:sldMkLst>
        <pc:spChg chg="mod ord">
          <ac:chgData name="Häyry Marjo Lapin hyvinvointialue" userId="d27b276a-e359-4652-8298-3c59a3175941" providerId="ADAL" clId="{1BF7A2E8-734D-4445-85AC-418D127698BC}" dt="2025-08-21T08:45:50.150" v="65" actId="1076"/>
          <ac:spMkLst>
            <pc:docMk/>
            <pc:sldMk cId="2697196575" sldId="263"/>
            <ac:spMk id="378" creationId="{00000000-0000-0000-0000-000000000000}"/>
          </ac:spMkLst>
        </pc:spChg>
        <pc:spChg chg="mod ord">
          <ac:chgData name="Häyry Marjo Lapin hyvinvointialue" userId="d27b276a-e359-4652-8298-3c59a3175941" providerId="ADAL" clId="{1BF7A2E8-734D-4445-85AC-418D127698BC}" dt="2025-08-21T08:45:24.917" v="58" actId="1076"/>
          <ac:spMkLst>
            <pc:docMk/>
            <pc:sldMk cId="2697196575" sldId="263"/>
            <ac:spMk id="379" creationId="{00000000-0000-0000-0000-000000000000}"/>
          </ac:spMkLst>
        </pc:spChg>
      </pc:sldChg>
      <pc:sldChg chg="modSp mod modClrScheme chgLayout">
        <pc:chgData name="Häyry Marjo Lapin hyvinvointialue" userId="d27b276a-e359-4652-8298-3c59a3175941" providerId="ADAL" clId="{1BF7A2E8-734D-4445-85AC-418D127698BC}" dt="2025-08-21T08:45:45.631" v="64" actId="1076"/>
        <pc:sldMkLst>
          <pc:docMk/>
          <pc:sldMk cId="3550196075" sldId="264"/>
        </pc:sldMkLst>
        <pc:spChg chg="mod ord">
          <ac:chgData name="Häyry Marjo Lapin hyvinvointialue" userId="d27b276a-e359-4652-8298-3c59a3175941" providerId="ADAL" clId="{1BF7A2E8-734D-4445-85AC-418D127698BC}" dt="2025-08-21T08:45:45.631" v="64" actId="1076"/>
          <ac:spMkLst>
            <pc:docMk/>
            <pc:sldMk cId="3550196075" sldId="264"/>
            <ac:spMk id="378" creationId="{00000000-0000-0000-0000-000000000000}"/>
          </ac:spMkLst>
        </pc:spChg>
        <pc:spChg chg="mod ord">
          <ac:chgData name="Häyry Marjo Lapin hyvinvointialue" userId="d27b276a-e359-4652-8298-3c59a3175941" providerId="ADAL" clId="{1BF7A2E8-734D-4445-85AC-418D127698BC}" dt="2025-08-21T08:45:40.502" v="63" actId="14100"/>
          <ac:spMkLst>
            <pc:docMk/>
            <pc:sldMk cId="3550196075" sldId="264"/>
            <ac:spMk id="379" creationId="{00000000-0000-0000-0000-000000000000}"/>
          </ac:spMkLst>
        </pc:spChg>
      </pc:sldChg>
      <pc:sldChg chg="addSp modSp mod modClrScheme chgLayout">
        <pc:chgData name="Häyry Marjo Lapin hyvinvointialue" userId="d27b276a-e359-4652-8298-3c59a3175941" providerId="ADAL" clId="{1BF7A2E8-734D-4445-85AC-418D127698BC}" dt="2025-08-21T08:46:26.527" v="68" actId="14100"/>
        <pc:sldMkLst>
          <pc:docMk/>
          <pc:sldMk cId="2480415025" sldId="267"/>
        </pc:sldMkLst>
        <pc:spChg chg="add mod">
          <ac:chgData name="Häyry Marjo Lapin hyvinvointialue" userId="d27b276a-e359-4652-8298-3c59a3175941" providerId="ADAL" clId="{1BF7A2E8-734D-4445-85AC-418D127698BC}" dt="2025-08-21T08:46:09.096" v="66"/>
          <ac:spMkLst>
            <pc:docMk/>
            <pc:sldMk cId="2480415025" sldId="267"/>
            <ac:spMk id="5" creationId="{2EC62558-B251-7263-5277-FEE0A929EE6F}"/>
          </ac:spMkLst>
        </pc:spChg>
        <pc:spChg chg="mod ord">
          <ac:chgData name="Häyry Marjo Lapin hyvinvointialue" userId="d27b276a-e359-4652-8298-3c59a3175941" providerId="ADAL" clId="{1BF7A2E8-734D-4445-85AC-418D127698BC}" dt="2025-08-21T08:46:26.527" v="68" actId="14100"/>
          <ac:spMkLst>
            <pc:docMk/>
            <pc:sldMk cId="2480415025" sldId="267"/>
            <ac:spMk id="22" creationId="{00000000-0000-0000-0000-000000000000}"/>
          </ac:spMkLst>
        </pc:spChg>
        <pc:spChg chg="mod ord">
          <ac:chgData name="Häyry Marjo Lapin hyvinvointialue" userId="d27b276a-e359-4652-8298-3c59a3175941" providerId="ADAL" clId="{1BF7A2E8-734D-4445-85AC-418D127698BC}" dt="2025-08-21T08:46:22.603" v="67" actId="700"/>
          <ac:spMkLst>
            <pc:docMk/>
            <pc:sldMk cId="2480415025" sldId="267"/>
            <ac:spMk id="378" creationId="{00000000-0000-0000-0000-000000000000}"/>
          </ac:spMkLst>
        </pc:spChg>
      </pc:sldChg>
      <pc:sldChg chg="modSp mod">
        <pc:chgData name="Häyry Marjo Lapin hyvinvointialue" userId="d27b276a-e359-4652-8298-3c59a3175941" providerId="ADAL" clId="{1BF7A2E8-734D-4445-85AC-418D127698BC}" dt="2025-08-21T08:47:37.547" v="76" actId="1076"/>
        <pc:sldMkLst>
          <pc:docMk/>
          <pc:sldMk cId="1896271026" sldId="268"/>
        </pc:sldMkLst>
        <pc:spChg chg="mod">
          <ac:chgData name="Häyry Marjo Lapin hyvinvointialue" userId="d27b276a-e359-4652-8298-3c59a3175941" providerId="ADAL" clId="{1BF7A2E8-734D-4445-85AC-418D127698BC}" dt="2025-08-21T08:46:55.089" v="69" actId="1076"/>
          <ac:spMkLst>
            <pc:docMk/>
            <pc:sldMk cId="1896271026" sldId="268"/>
            <ac:spMk id="3" creationId="{44FF8263-94A8-2B06-7D76-6702BFEF11B0}"/>
          </ac:spMkLst>
        </pc:spChg>
        <pc:grpChg chg="mod">
          <ac:chgData name="Häyry Marjo Lapin hyvinvointialue" userId="d27b276a-e359-4652-8298-3c59a3175941" providerId="ADAL" clId="{1BF7A2E8-734D-4445-85AC-418D127698BC}" dt="2025-08-21T08:46:59.282" v="70" actId="1076"/>
          <ac:grpSpMkLst>
            <pc:docMk/>
            <pc:sldMk cId="1896271026" sldId="268"/>
            <ac:grpSpMk id="4" creationId="{00000000-0000-0000-0000-000000000000}"/>
          </ac:grpSpMkLst>
        </pc:grpChg>
        <pc:grpChg chg="mod">
          <ac:chgData name="Häyry Marjo Lapin hyvinvointialue" userId="d27b276a-e359-4652-8298-3c59a3175941" providerId="ADAL" clId="{1BF7A2E8-734D-4445-85AC-418D127698BC}" dt="2025-08-21T08:47:21.561" v="73" actId="1076"/>
          <ac:grpSpMkLst>
            <pc:docMk/>
            <pc:sldMk cId="1896271026" sldId="268"/>
            <ac:grpSpMk id="22" creationId="{00000000-0000-0000-0000-000000000000}"/>
          </ac:grpSpMkLst>
        </pc:grpChg>
        <pc:grpChg chg="mod">
          <ac:chgData name="Häyry Marjo Lapin hyvinvointialue" userId="d27b276a-e359-4652-8298-3c59a3175941" providerId="ADAL" clId="{1BF7A2E8-734D-4445-85AC-418D127698BC}" dt="2025-08-21T08:47:03.305" v="71" actId="1076"/>
          <ac:grpSpMkLst>
            <pc:docMk/>
            <pc:sldMk cId="1896271026" sldId="268"/>
            <ac:grpSpMk id="25" creationId="{00000000-0000-0000-0000-000000000000}"/>
          </ac:grpSpMkLst>
        </pc:grpChg>
        <pc:grpChg chg="mod">
          <ac:chgData name="Häyry Marjo Lapin hyvinvointialue" userId="d27b276a-e359-4652-8298-3c59a3175941" providerId="ADAL" clId="{1BF7A2E8-734D-4445-85AC-418D127698BC}" dt="2025-08-21T08:47:27.801" v="74" actId="1076"/>
          <ac:grpSpMkLst>
            <pc:docMk/>
            <pc:sldMk cId="1896271026" sldId="268"/>
            <ac:grpSpMk id="28" creationId="{00000000-0000-0000-0000-000000000000}"/>
          </ac:grpSpMkLst>
        </pc:grpChg>
        <pc:grpChg chg="mod">
          <ac:chgData name="Häyry Marjo Lapin hyvinvointialue" userId="d27b276a-e359-4652-8298-3c59a3175941" providerId="ADAL" clId="{1BF7A2E8-734D-4445-85AC-418D127698BC}" dt="2025-08-21T08:47:17.177" v="72" actId="1076"/>
          <ac:grpSpMkLst>
            <pc:docMk/>
            <pc:sldMk cId="1896271026" sldId="268"/>
            <ac:grpSpMk id="31" creationId="{00000000-0000-0000-0000-000000000000}"/>
          </ac:grpSpMkLst>
        </pc:grpChg>
        <pc:grpChg chg="mod">
          <ac:chgData name="Häyry Marjo Lapin hyvinvointialue" userId="d27b276a-e359-4652-8298-3c59a3175941" providerId="ADAL" clId="{1BF7A2E8-734D-4445-85AC-418D127698BC}" dt="2025-08-21T08:47:37.547" v="76" actId="1076"/>
          <ac:grpSpMkLst>
            <pc:docMk/>
            <pc:sldMk cId="1896271026" sldId="268"/>
            <ac:grpSpMk id="34" creationId="{00000000-0000-0000-0000-000000000000}"/>
          </ac:grpSpMkLst>
        </pc:grpChg>
      </pc:sldChg>
      <pc:sldChg chg="modSp mod">
        <pc:chgData name="Häyry Marjo Lapin hyvinvointialue" userId="d27b276a-e359-4652-8298-3c59a3175941" providerId="ADAL" clId="{1BF7A2E8-734D-4445-85AC-418D127698BC}" dt="2025-08-21T08:48:53.989" v="87" actId="1076"/>
        <pc:sldMkLst>
          <pc:docMk/>
          <pc:sldMk cId="1436098624" sldId="271"/>
        </pc:sldMkLst>
        <pc:spChg chg="mod">
          <ac:chgData name="Häyry Marjo Lapin hyvinvointialue" userId="d27b276a-e359-4652-8298-3c59a3175941" providerId="ADAL" clId="{1BF7A2E8-734D-4445-85AC-418D127698BC}" dt="2025-08-21T08:48:05.292" v="77" actId="1076"/>
          <ac:spMkLst>
            <pc:docMk/>
            <pc:sldMk cId="1436098624" sldId="271"/>
            <ac:spMk id="3" creationId="{35AEACF6-46C4-7202-AAD7-FA465BF681FF}"/>
          </ac:spMkLst>
        </pc:spChg>
        <pc:grpChg chg="mod">
          <ac:chgData name="Häyry Marjo Lapin hyvinvointialue" userId="d27b276a-e359-4652-8298-3c59a3175941" providerId="ADAL" clId="{1BF7A2E8-734D-4445-85AC-418D127698BC}" dt="2025-08-21T08:48:53.989" v="87" actId="1076"/>
          <ac:grpSpMkLst>
            <pc:docMk/>
            <pc:sldMk cId="1436098624" sldId="271"/>
            <ac:grpSpMk id="4" creationId="{00000000-0000-0000-0000-000000000000}"/>
          </ac:grpSpMkLst>
        </pc:grpChg>
        <pc:grpChg chg="mod">
          <ac:chgData name="Häyry Marjo Lapin hyvinvointialue" userId="d27b276a-e359-4652-8298-3c59a3175941" providerId="ADAL" clId="{1BF7A2E8-734D-4445-85AC-418D127698BC}" dt="2025-08-21T08:48:31.836" v="82" actId="1076"/>
          <ac:grpSpMkLst>
            <pc:docMk/>
            <pc:sldMk cId="1436098624" sldId="271"/>
            <ac:grpSpMk id="7" creationId="{00000000-0000-0000-0000-000000000000}"/>
          </ac:grpSpMkLst>
        </pc:grpChg>
        <pc:grpChg chg="mod">
          <ac:chgData name="Häyry Marjo Lapin hyvinvointialue" userId="d27b276a-e359-4652-8298-3c59a3175941" providerId="ADAL" clId="{1BF7A2E8-734D-4445-85AC-418D127698BC}" dt="2025-08-21T08:48:27.676" v="81" actId="1076"/>
          <ac:grpSpMkLst>
            <pc:docMk/>
            <pc:sldMk cId="1436098624" sldId="271"/>
            <ac:grpSpMk id="10" creationId="{00000000-0000-0000-0000-000000000000}"/>
          </ac:grpSpMkLst>
        </pc:grpChg>
        <pc:grpChg chg="mod">
          <ac:chgData name="Häyry Marjo Lapin hyvinvointialue" userId="d27b276a-e359-4652-8298-3c59a3175941" providerId="ADAL" clId="{1BF7A2E8-734D-4445-85AC-418D127698BC}" dt="2025-08-21T08:48:50.437" v="86" actId="1076"/>
          <ac:grpSpMkLst>
            <pc:docMk/>
            <pc:sldMk cId="1436098624" sldId="271"/>
            <ac:grpSpMk id="13" creationId="{00000000-0000-0000-0000-000000000000}"/>
          </ac:grpSpMkLst>
        </pc:grpChg>
        <pc:grpChg chg="mod">
          <ac:chgData name="Häyry Marjo Lapin hyvinvointialue" userId="d27b276a-e359-4652-8298-3c59a3175941" providerId="ADAL" clId="{1BF7A2E8-734D-4445-85AC-418D127698BC}" dt="2025-08-21T08:48:20.818" v="80" actId="1076"/>
          <ac:grpSpMkLst>
            <pc:docMk/>
            <pc:sldMk cId="1436098624" sldId="271"/>
            <ac:grpSpMk id="16" creationId="{00000000-0000-0000-0000-000000000000}"/>
          </ac:grpSpMkLst>
        </pc:grpChg>
        <pc:grpChg chg="mod">
          <ac:chgData name="Häyry Marjo Lapin hyvinvointialue" userId="d27b276a-e359-4652-8298-3c59a3175941" providerId="ADAL" clId="{1BF7A2E8-734D-4445-85AC-418D127698BC}" dt="2025-08-21T08:48:45.644" v="85" actId="1076"/>
          <ac:grpSpMkLst>
            <pc:docMk/>
            <pc:sldMk cId="1436098624" sldId="271"/>
            <ac:grpSpMk id="19" creationId="{00000000-0000-0000-0000-000000000000}"/>
          </ac:grpSpMkLst>
        </pc:grpChg>
        <pc:grpChg chg="mod">
          <ac:chgData name="Häyry Marjo Lapin hyvinvointialue" userId="d27b276a-e359-4652-8298-3c59a3175941" providerId="ADAL" clId="{1BF7A2E8-734D-4445-85AC-418D127698BC}" dt="2025-08-21T08:48:38.020" v="83" actId="1076"/>
          <ac:grpSpMkLst>
            <pc:docMk/>
            <pc:sldMk cId="1436098624" sldId="271"/>
            <ac:grpSpMk id="22" creationId="{00000000-0000-0000-0000-000000000000}"/>
          </ac:grpSpMkLst>
        </pc:grpChg>
        <pc:grpChg chg="mod">
          <ac:chgData name="Häyry Marjo Lapin hyvinvointialue" userId="d27b276a-e359-4652-8298-3c59a3175941" providerId="ADAL" clId="{1BF7A2E8-734D-4445-85AC-418D127698BC}" dt="2025-08-21T08:48:16.713" v="79" actId="1076"/>
          <ac:grpSpMkLst>
            <pc:docMk/>
            <pc:sldMk cId="1436098624" sldId="271"/>
            <ac:grpSpMk id="25" creationId="{00000000-0000-0000-0000-000000000000}"/>
          </ac:grpSpMkLst>
        </pc:grpChg>
        <pc:grpChg chg="mod">
          <ac:chgData name="Häyry Marjo Lapin hyvinvointialue" userId="d27b276a-e359-4652-8298-3c59a3175941" providerId="ADAL" clId="{1BF7A2E8-734D-4445-85AC-418D127698BC}" dt="2025-08-21T08:48:41.169" v="84" actId="1076"/>
          <ac:grpSpMkLst>
            <pc:docMk/>
            <pc:sldMk cId="1436098624" sldId="271"/>
            <ac:grpSpMk id="28" creationId="{00000000-0000-0000-0000-000000000000}"/>
          </ac:grpSpMkLst>
        </pc:grpChg>
        <pc:grpChg chg="mod">
          <ac:chgData name="Häyry Marjo Lapin hyvinvointialue" userId="d27b276a-e359-4652-8298-3c59a3175941" providerId="ADAL" clId="{1BF7A2E8-734D-4445-85AC-418D127698BC}" dt="2025-08-21T08:48:12.348" v="78" actId="1076"/>
          <ac:grpSpMkLst>
            <pc:docMk/>
            <pc:sldMk cId="1436098624" sldId="271"/>
            <ac:grpSpMk id="31" creationId="{00000000-0000-0000-0000-000000000000}"/>
          </ac:grpSpMkLst>
        </pc:grpChg>
      </pc:sldChg>
      <pc:sldChg chg="addSp modSp">
        <pc:chgData name="Häyry Marjo Lapin hyvinvointialue" userId="d27b276a-e359-4652-8298-3c59a3175941" providerId="ADAL" clId="{1BF7A2E8-734D-4445-85AC-418D127698BC}" dt="2025-08-21T08:49:14.767" v="88"/>
        <pc:sldMkLst>
          <pc:docMk/>
          <pc:sldMk cId="287725100" sldId="272"/>
        </pc:sldMkLst>
        <pc:spChg chg="add mod">
          <ac:chgData name="Häyry Marjo Lapin hyvinvointialue" userId="d27b276a-e359-4652-8298-3c59a3175941" providerId="ADAL" clId="{1BF7A2E8-734D-4445-85AC-418D127698BC}" dt="2025-08-21T08:49:14.767" v="88"/>
          <ac:spMkLst>
            <pc:docMk/>
            <pc:sldMk cId="287725100" sldId="272"/>
            <ac:spMk id="4" creationId="{F59C6110-996D-933F-5B6D-51B49A17EB23}"/>
          </ac:spMkLst>
        </pc:spChg>
      </pc:sldChg>
      <pc:sldChg chg="modSp mod modClrScheme chgLayout">
        <pc:chgData name="Häyry Marjo Lapin hyvinvointialue" userId="d27b276a-e359-4652-8298-3c59a3175941" providerId="ADAL" clId="{1BF7A2E8-734D-4445-85AC-418D127698BC}" dt="2025-08-21T08:49:29.500" v="89" actId="700"/>
        <pc:sldMkLst>
          <pc:docMk/>
          <pc:sldMk cId="3116206573" sldId="275"/>
        </pc:sldMkLst>
        <pc:spChg chg="mod ord">
          <ac:chgData name="Häyry Marjo Lapin hyvinvointialue" userId="d27b276a-e359-4652-8298-3c59a3175941" providerId="ADAL" clId="{1BF7A2E8-734D-4445-85AC-418D127698BC}" dt="2025-08-21T08:49:29.500" v="89" actId="700"/>
          <ac:spMkLst>
            <pc:docMk/>
            <pc:sldMk cId="3116206573" sldId="275"/>
            <ac:spMk id="6" creationId="{E04775E6-A249-407E-D759-3CCDA7E877AB}"/>
          </ac:spMkLst>
        </pc:spChg>
      </pc:sldChg>
      <pc:sldChg chg="del">
        <pc:chgData name="Häyry Marjo Lapin hyvinvointialue" userId="d27b276a-e359-4652-8298-3c59a3175941" providerId="ADAL" clId="{1BF7A2E8-734D-4445-85AC-418D127698BC}" dt="2025-08-21T08:49:38.801" v="90" actId="47"/>
        <pc:sldMkLst>
          <pc:docMk/>
          <pc:sldMk cId="2529019622" sldId="277"/>
        </pc:sldMkLst>
      </pc:sldChg>
      <pc:sldChg chg="addSp delSp modSp del mod modClrScheme chgLayout">
        <pc:chgData name="Häyry Marjo Lapin hyvinvointialue" userId="d27b276a-e359-4652-8298-3c59a3175941" providerId="ADAL" clId="{1BF7A2E8-734D-4445-85AC-418D127698BC}" dt="2025-08-21T08:50:39.370" v="99" actId="47"/>
        <pc:sldMkLst>
          <pc:docMk/>
          <pc:sldMk cId="1174633395" sldId="279"/>
        </pc:sldMkLst>
      </pc:sldChg>
      <pc:sldChg chg="modSp del mod modClrScheme chgLayout">
        <pc:chgData name="Häyry Marjo Lapin hyvinvointialue" userId="d27b276a-e359-4652-8298-3c59a3175941" providerId="ADAL" clId="{1BF7A2E8-734D-4445-85AC-418D127698BC}" dt="2025-08-21T08:52:07.929" v="108" actId="47"/>
        <pc:sldMkLst>
          <pc:docMk/>
          <pc:sldMk cId="129427663" sldId="280"/>
        </pc:sldMkLst>
      </pc:sldChg>
      <pc:sldChg chg="modSp mod modClrScheme chgLayout">
        <pc:chgData name="Häyry Marjo Lapin hyvinvointialue" userId="d27b276a-e359-4652-8298-3c59a3175941" providerId="ADAL" clId="{1BF7A2E8-734D-4445-85AC-418D127698BC}" dt="2025-08-21T08:52:20.147" v="110" actId="20577"/>
        <pc:sldMkLst>
          <pc:docMk/>
          <pc:sldMk cId="1273202011" sldId="281"/>
        </pc:sldMkLst>
      </pc:sldChg>
      <pc:sldChg chg="addSp modSp add del mod">
        <pc:chgData name="Häyry Marjo Lapin hyvinvointialue" userId="d27b276a-e359-4652-8298-3c59a3175941" providerId="ADAL" clId="{1BF7A2E8-734D-4445-85AC-418D127698BC}" dt="2025-08-21T08:53:40.790" v="123" actId="47"/>
        <pc:sldMkLst>
          <pc:docMk/>
          <pc:sldMk cId="1388282018" sldId="283"/>
        </pc:sldMkLst>
      </pc:sldChg>
      <pc:sldChg chg="modSp del mod">
        <pc:chgData name="Häyry Marjo Lapin hyvinvointialue" userId="d27b276a-e359-4652-8298-3c59a3175941" providerId="ADAL" clId="{1BF7A2E8-734D-4445-85AC-418D127698BC}" dt="2025-08-21T08:54:50.804" v="134" actId="47"/>
        <pc:sldMkLst>
          <pc:docMk/>
          <pc:sldMk cId="4213831701" sldId="287"/>
        </pc:sldMkLst>
      </pc:sldChg>
      <pc:sldChg chg="modSp mod modClrScheme chgLayout">
        <pc:chgData name="Häyry Marjo Lapin hyvinvointialue" userId="d27b276a-e359-4652-8298-3c59a3175941" providerId="ADAL" clId="{1BF7A2E8-734D-4445-85AC-418D127698BC}" dt="2025-08-21T08:55:00.409" v="135" actId="700"/>
        <pc:sldMkLst>
          <pc:docMk/>
          <pc:sldMk cId="1452683340" sldId="289"/>
        </pc:sldMkLst>
      </pc:sldChg>
      <pc:sldChg chg="addSp delSp modSp mod modClrScheme chgLayout">
        <pc:chgData name="Häyry Marjo Lapin hyvinvointialue" userId="d27b276a-e359-4652-8298-3c59a3175941" providerId="ADAL" clId="{1BF7A2E8-734D-4445-85AC-418D127698BC}" dt="2025-08-21T08:54:03.023" v="127" actId="1076"/>
        <pc:sldMkLst>
          <pc:docMk/>
          <pc:sldMk cId="3085750061" sldId="290"/>
        </pc:sldMkLst>
      </pc:sldChg>
      <pc:sldChg chg="del">
        <pc:chgData name="Häyry Marjo Lapin hyvinvointialue" userId="d27b276a-e359-4652-8298-3c59a3175941" providerId="ADAL" clId="{1BF7A2E8-734D-4445-85AC-418D127698BC}" dt="2025-08-21T08:55:03.510" v="136" actId="47"/>
        <pc:sldMkLst>
          <pc:docMk/>
          <pc:sldMk cId="4175794023" sldId="291"/>
        </pc:sldMkLst>
      </pc:sldChg>
      <pc:sldChg chg="addSp delSp modSp mod modClrScheme chgLayout">
        <pc:chgData name="Häyry Marjo Lapin hyvinvointialue" userId="d27b276a-e359-4652-8298-3c59a3175941" providerId="ADAL" clId="{1BF7A2E8-734D-4445-85AC-418D127698BC}" dt="2025-08-21T08:55:31.058" v="139" actId="478"/>
        <pc:sldMkLst>
          <pc:docMk/>
          <pc:sldMk cId="2440071926" sldId="293"/>
        </pc:sldMkLst>
      </pc:sldChg>
      <pc:sldChg chg="modSp del mod">
        <pc:chgData name="Häyry Marjo Lapin hyvinvointialue" userId="d27b276a-e359-4652-8298-3c59a3175941" providerId="ADAL" clId="{1BF7A2E8-734D-4445-85AC-418D127698BC}" dt="2025-08-21T08:56:03.012" v="145" actId="47"/>
        <pc:sldMkLst>
          <pc:docMk/>
          <pc:sldMk cId="3737529653" sldId="294"/>
        </pc:sldMkLst>
      </pc:sldChg>
      <pc:sldChg chg="modSp mod modClrScheme chgLayout">
        <pc:chgData name="Häyry Marjo Lapin hyvinvointialue" userId="d27b276a-e359-4652-8298-3c59a3175941" providerId="ADAL" clId="{1BF7A2E8-734D-4445-85AC-418D127698BC}" dt="2025-08-21T08:56:38.228" v="147" actId="20577"/>
        <pc:sldMkLst>
          <pc:docMk/>
          <pc:sldMk cId="2949354830" sldId="295"/>
        </pc:sldMkLst>
      </pc:sldChg>
      <pc:sldChg chg="addSp delSp modSp mod modClrScheme chgLayout">
        <pc:chgData name="Häyry Marjo Lapin hyvinvointialue" userId="d27b276a-e359-4652-8298-3c59a3175941" providerId="ADAL" clId="{1BF7A2E8-734D-4445-85AC-418D127698BC}" dt="2025-08-21T08:57:58.478" v="160" actId="1076"/>
        <pc:sldMkLst>
          <pc:docMk/>
          <pc:sldMk cId="3875011984" sldId="297"/>
        </pc:sldMkLst>
      </pc:sldChg>
      <pc:sldChg chg="modSp mod modClrScheme chgLayout">
        <pc:chgData name="Häyry Marjo Lapin hyvinvointialue" userId="d27b276a-e359-4652-8298-3c59a3175941" providerId="ADAL" clId="{1BF7A2E8-734D-4445-85AC-418D127698BC}" dt="2025-08-21T08:58:19.456" v="162" actId="1076"/>
        <pc:sldMkLst>
          <pc:docMk/>
          <pc:sldMk cId="664720263" sldId="298"/>
        </pc:sldMkLst>
      </pc:sldChg>
      <pc:sldChg chg="modSp mod modClrScheme chgLayout">
        <pc:chgData name="Häyry Marjo Lapin hyvinvointialue" userId="d27b276a-e359-4652-8298-3c59a3175941" providerId="ADAL" clId="{1BF7A2E8-734D-4445-85AC-418D127698BC}" dt="2025-08-21T08:58:31.855" v="164" actId="14100"/>
        <pc:sldMkLst>
          <pc:docMk/>
          <pc:sldMk cId="1830379292" sldId="299"/>
        </pc:sldMkLst>
      </pc:sldChg>
      <pc:sldChg chg="modSp mod modClrScheme chgLayout">
        <pc:chgData name="Häyry Marjo Lapin hyvinvointialue" userId="d27b276a-e359-4652-8298-3c59a3175941" providerId="ADAL" clId="{1BF7A2E8-734D-4445-85AC-418D127698BC}" dt="2025-08-21T08:58:46.872" v="166" actId="14100"/>
        <pc:sldMkLst>
          <pc:docMk/>
          <pc:sldMk cId="3329466218" sldId="300"/>
        </pc:sldMkLst>
      </pc:sldChg>
      <pc:sldChg chg="modSp mod modClrScheme chgLayout">
        <pc:chgData name="Häyry Marjo Lapin hyvinvointialue" userId="d27b276a-e359-4652-8298-3c59a3175941" providerId="ADAL" clId="{1BF7A2E8-734D-4445-85AC-418D127698BC}" dt="2025-08-21T08:59:04.302" v="168" actId="27636"/>
        <pc:sldMkLst>
          <pc:docMk/>
          <pc:sldMk cId="848393085" sldId="301"/>
        </pc:sldMkLst>
      </pc:sldChg>
      <pc:sldChg chg="modSp mod modClrScheme chgLayout">
        <pc:chgData name="Häyry Marjo Lapin hyvinvointialue" userId="d27b276a-e359-4652-8298-3c59a3175941" providerId="ADAL" clId="{1BF7A2E8-734D-4445-85AC-418D127698BC}" dt="2025-08-21T08:59:12.338" v="169" actId="700"/>
        <pc:sldMkLst>
          <pc:docMk/>
          <pc:sldMk cId="3904457314" sldId="303"/>
        </pc:sldMkLst>
      </pc:sldChg>
      <pc:sldChg chg="del">
        <pc:chgData name="Häyry Marjo Lapin hyvinvointialue" userId="d27b276a-e359-4652-8298-3c59a3175941" providerId="ADAL" clId="{1BF7A2E8-734D-4445-85AC-418D127698BC}" dt="2025-08-21T08:59:15.133" v="170" actId="47"/>
        <pc:sldMkLst>
          <pc:docMk/>
          <pc:sldMk cId="2853369440" sldId="305"/>
        </pc:sldMkLst>
      </pc:sldChg>
      <pc:sldChg chg="addSp delSp modSp mod modClrScheme chgLayout">
        <pc:chgData name="Häyry Marjo Lapin hyvinvointialue" userId="d27b276a-e359-4652-8298-3c59a3175941" providerId="ADAL" clId="{1BF7A2E8-734D-4445-85AC-418D127698BC}" dt="2025-08-21T08:59:45.314" v="175" actId="478"/>
        <pc:sldMkLst>
          <pc:docMk/>
          <pc:sldMk cId="1167433932" sldId="307"/>
        </pc:sldMkLst>
      </pc:sldChg>
      <pc:sldChg chg="del">
        <pc:chgData name="Häyry Marjo Lapin hyvinvointialue" userId="d27b276a-e359-4652-8298-3c59a3175941" providerId="ADAL" clId="{1BF7A2E8-734D-4445-85AC-418D127698BC}" dt="2025-08-21T09:00:00.999" v="177" actId="47"/>
        <pc:sldMkLst>
          <pc:docMk/>
          <pc:sldMk cId="2986658358" sldId="308"/>
        </pc:sldMkLst>
      </pc:sldChg>
      <pc:sldChg chg="modSp mod modClrScheme chgLayout">
        <pc:chgData name="Häyry Marjo Lapin hyvinvointialue" userId="d27b276a-e359-4652-8298-3c59a3175941" providerId="ADAL" clId="{1BF7A2E8-734D-4445-85AC-418D127698BC}" dt="2025-08-21T09:00:16.697" v="180" actId="20577"/>
        <pc:sldMkLst>
          <pc:docMk/>
          <pc:sldMk cId="3348442124" sldId="309"/>
        </pc:sldMkLst>
      </pc:sldChg>
      <pc:sldChg chg="modSp del mod">
        <pc:chgData name="Häyry Marjo Lapin hyvinvointialue" userId="d27b276a-e359-4652-8298-3c59a3175941" providerId="ADAL" clId="{1BF7A2E8-734D-4445-85AC-418D127698BC}" dt="2025-08-21T09:01:23.236" v="188" actId="47"/>
        <pc:sldMkLst>
          <pc:docMk/>
          <pc:sldMk cId="435223292" sldId="311"/>
        </pc:sldMkLst>
      </pc:sldChg>
      <pc:sldChg chg="addSp modSp mod">
        <pc:chgData name="Häyry Marjo Lapin hyvinvointialue" userId="d27b276a-e359-4652-8298-3c59a3175941" providerId="ADAL" clId="{1BF7A2E8-734D-4445-85AC-418D127698BC}" dt="2025-08-21T09:01:30.044" v="190" actId="1076"/>
        <pc:sldMkLst>
          <pc:docMk/>
          <pc:sldMk cId="3270419423" sldId="312"/>
        </pc:sldMkLst>
      </pc:sldChg>
      <pc:sldChg chg="addSp modSp mod modClrScheme chgLayout">
        <pc:chgData name="Häyry Marjo Lapin hyvinvointialue" userId="d27b276a-e359-4652-8298-3c59a3175941" providerId="ADAL" clId="{1BF7A2E8-734D-4445-85AC-418D127698BC}" dt="2025-08-21T09:01:57.463" v="194" actId="700"/>
        <pc:sldMkLst>
          <pc:docMk/>
          <pc:sldMk cId="3670329513" sldId="313"/>
        </pc:sldMkLst>
      </pc:sldChg>
      <pc:sldChg chg="addSp modSp">
        <pc:chgData name="Häyry Marjo Lapin hyvinvointialue" userId="d27b276a-e359-4652-8298-3c59a3175941" providerId="ADAL" clId="{1BF7A2E8-734D-4445-85AC-418D127698BC}" dt="2025-08-21T09:01:43.364" v="193"/>
        <pc:sldMkLst>
          <pc:docMk/>
          <pc:sldMk cId="375510892" sldId="314"/>
        </pc:sldMkLst>
      </pc:sldChg>
      <pc:sldChg chg="modSp mod modClrScheme chgLayout">
        <pc:chgData name="Häyry Marjo Lapin hyvinvointialue" userId="d27b276a-e359-4652-8298-3c59a3175941" providerId="ADAL" clId="{1BF7A2E8-734D-4445-85AC-418D127698BC}" dt="2025-08-21T09:02:13.121" v="196" actId="27636"/>
        <pc:sldMkLst>
          <pc:docMk/>
          <pc:sldMk cId="1859081462" sldId="316"/>
        </pc:sldMkLst>
      </pc:sldChg>
      <pc:sldChg chg="addSp delSp modSp mod modClrScheme chgLayout">
        <pc:chgData name="Häyry Marjo Lapin hyvinvointialue" userId="d27b276a-e359-4652-8298-3c59a3175941" providerId="ADAL" clId="{1BF7A2E8-734D-4445-85AC-418D127698BC}" dt="2025-08-21T09:02:38.337" v="203" actId="27636"/>
        <pc:sldMkLst>
          <pc:docMk/>
          <pc:sldMk cId="350275989" sldId="317"/>
        </pc:sldMkLst>
      </pc:sldChg>
      <pc:sldChg chg="modSp mod modClrScheme chgLayout">
        <pc:chgData name="Häyry Marjo Lapin hyvinvointialue" userId="d27b276a-e359-4652-8298-3c59a3175941" providerId="ADAL" clId="{1BF7A2E8-734D-4445-85AC-418D127698BC}" dt="2025-08-21T09:02:50.457" v="204" actId="700"/>
        <pc:sldMkLst>
          <pc:docMk/>
          <pc:sldMk cId="2509837453" sldId="320"/>
        </pc:sldMkLst>
      </pc:sldChg>
      <pc:sldChg chg="del">
        <pc:chgData name="Häyry Marjo Lapin hyvinvointialue" userId="d27b276a-e359-4652-8298-3c59a3175941" providerId="ADAL" clId="{1BF7A2E8-734D-4445-85AC-418D127698BC}" dt="2025-08-21T09:02:53.700" v="205" actId="47"/>
        <pc:sldMkLst>
          <pc:docMk/>
          <pc:sldMk cId="2192217561" sldId="322"/>
        </pc:sldMkLst>
      </pc:sldChg>
      <pc:sldChg chg="addSp delSp modSp mod modClrScheme chgLayout">
        <pc:chgData name="Häyry Marjo Lapin hyvinvointialue" userId="d27b276a-e359-4652-8298-3c59a3175941" providerId="ADAL" clId="{1BF7A2E8-734D-4445-85AC-418D127698BC}" dt="2025-08-21T09:03:12.944" v="208" actId="478"/>
        <pc:sldMkLst>
          <pc:docMk/>
          <pc:sldMk cId="3825487964" sldId="324"/>
        </pc:sldMkLst>
      </pc:sldChg>
      <pc:sldChg chg="del">
        <pc:chgData name="Häyry Marjo Lapin hyvinvointialue" userId="d27b276a-e359-4652-8298-3c59a3175941" providerId="ADAL" clId="{1BF7A2E8-734D-4445-85AC-418D127698BC}" dt="2025-08-21T09:03:28.536" v="210" actId="47"/>
        <pc:sldMkLst>
          <pc:docMk/>
          <pc:sldMk cId="2275721679" sldId="325"/>
        </pc:sldMkLst>
      </pc:sldChg>
      <pc:sldChg chg="addSp modSp mod modClrScheme chgLayout">
        <pc:chgData name="Häyry Marjo Lapin hyvinvointialue" userId="d27b276a-e359-4652-8298-3c59a3175941" providerId="ADAL" clId="{1BF7A2E8-734D-4445-85AC-418D127698BC}" dt="2025-08-21T09:03:56.756" v="214"/>
        <pc:sldMkLst>
          <pc:docMk/>
          <pc:sldMk cId="3462441065" sldId="326"/>
        </pc:sldMkLst>
      </pc:sldChg>
      <pc:sldChg chg="addSp modSp mod modClrScheme chgLayout">
        <pc:chgData name="Häyry Marjo Lapin hyvinvointialue" userId="d27b276a-e359-4652-8298-3c59a3175941" providerId="ADAL" clId="{1BF7A2E8-734D-4445-85AC-418D127698BC}" dt="2025-08-21T09:04:38.327" v="222" actId="27636"/>
        <pc:sldMkLst>
          <pc:docMk/>
          <pc:sldMk cId="3341841161" sldId="328"/>
        </pc:sldMkLst>
      </pc:sldChg>
      <pc:sldChg chg="addSp modSp mod modClrScheme chgLayout">
        <pc:chgData name="Häyry Marjo Lapin hyvinvointialue" userId="d27b276a-e359-4652-8298-3c59a3175941" providerId="ADAL" clId="{1BF7A2E8-734D-4445-85AC-418D127698BC}" dt="2025-08-21T09:05:14.389" v="230" actId="14100"/>
        <pc:sldMkLst>
          <pc:docMk/>
          <pc:sldMk cId="1113901905" sldId="329"/>
        </pc:sldMkLst>
      </pc:sldChg>
      <pc:sldChg chg="addSp modSp mod modClrScheme chgLayout">
        <pc:chgData name="Häyry Marjo Lapin hyvinvointialue" userId="d27b276a-e359-4652-8298-3c59a3175941" providerId="ADAL" clId="{1BF7A2E8-734D-4445-85AC-418D127698BC}" dt="2025-08-21T09:05:24.845" v="234" actId="14100"/>
        <pc:sldMkLst>
          <pc:docMk/>
          <pc:sldMk cId="1193345034" sldId="330"/>
        </pc:sldMkLst>
      </pc:sldChg>
      <pc:sldChg chg="addSp modSp mod modClrScheme chgLayout">
        <pc:chgData name="Häyry Marjo Lapin hyvinvointialue" userId="d27b276a-e359-4652-8298-3c59a3175941" providerId="ADAL" clId="{1BF7A2E8-734D-4445-85AC-418D127698BC}" dt="2025-08-21T09:05:38.246" v="237" actId="14100"/>
        <pc:sldMkLst>
          <pc:docMk/>
          <pc:sldMk cId="255227982" sldId="331"/>
        </pc:sldMkLst>
      </pc:sldChg>
      <pc:sldChg chg="addSp modSp mod modClrScheme chgLayout">
        <pc:chgData name="Häyry Marjo Lapin hyvinvointialue" userId="d27b276a-e359-4652-8298-3c59a3175941" providerId="ADAL" clId="{1BF7A2E8-734D-4445-85AC-418D127698BC}" dt="2025-08-21T09:05:48.534" v="241" actId="27636"/>
        <pc:sldMkLst>
          <pc:docMk/>
          <pc:sldMk cId="1815121310" sldId="332"/>
        </pc:sldMkLst>
      </pc:sldChg>
      <pc:sldChg chg="addSp modSp mod modClrScheme chgLayout">
        <pc:chgData name="Häyry Marjo Lapin hyvinvointialue" userId="d27b276a-e359-4652-8298-3c59a3175941" providerId="ADAL" clId="{1BF7A2E8-734D-4445-85AC-418D127698BC}" dt="2025-08-21T09:05:53.143" v="242" actId="700"/>
        <pc:sldMkLst>
          <pc:docMk/>
          <pc:sldMk cId="31275731" sldId="333"/>
        </pc:sldMkLst>
      </pc:sldChg>
      <pc:sldChg chg="modSp mod modClrScheme chgLayout">
        <pc:chgData name="Häyry Marjo Lapin hyvinvointialue" userId="d27b276a-e359-4652-8298-3c59a3175941" providerId="ADAL" clId="{1BF7A2E8-734D-4445-85AC-418D127698BC}" dt="2025-08-21T09:06:05.118" v="244" actId="14100"/>
        <pc:sldMkLst>
          <pc:docMk/>
          <pc:sldMk cId="1108003818" sldId="334"/>
        </pc:sldMkLst>
      </pc:sldChg>
      <pc:sldChg chg="addSp delSp modSp mod modClrScheme chgLayout">
        <pc:chgData name="Häyry Marjo Lapin hyvinvointialue" userId="d27b276a-e359-4652-8298-3c59a3175941" providerId="ADAL" clId="{1BF7A2E8-734D-4445-85AC-418D127698BC}" dt="2025-08-21T09:06:19.928" v="247" actId="478"/>
        <pc:sldMkLst>
          <pc:docMk/>
          <pc:sldMk cId="871830443" sldId="335"/>
        </pc:sldMkLst>
      </pc:sldChg>
      <pc:sldChg chg="modSp mod modClrScheme chgLayout">
        <pc:chgData name="Häyry Marjo Lapin hyvinvointialue" userId="d27b276a-e359-4652-8298-3c59a3175941" providerId="ADAL" clId="{1BF7A2E8-734D-4445-85AC-418D127698BC}" dt="2025-08-21T09:06:27.111" v="248" actId="700"/>
        <pc:sldMkLst>
          <pc:docMk/>
          <pc:sldMk cId="2707624921" sldId="336"/>
        </pc:sldMkLst>
      </pc:sldChg>
      <pc:sldChg chg="modSp mod modClrScheme chgLayout">
        <pc:chgData name="Häyry Marjo Lapin hyvinvointialue" userId="d27b276a-e359-4652-8298-3c59a3175941" providerId="ADAL" clId="{1BF7A2E8-734D-4445-85AC-418D127698BC}" dt="2025-08-21T09:06:33.456" v="249" actId="700"/>
        <pc:sldMkLst>
          <pc:docMk/>
          <pc:sldMk cId="2192054755" sldId="338"/>
        </pc:sldMkLst>
      </pc:sldChg>
      <pc:sldChg chg="del">
        <pc:chgData name="Häyry Marjo Lapin hyvinvointialue" userId="d27b276a-e359-4652-8298-3c59a3175941" providerId="ADAL" clId="{1BF7A2E8-734D-4445-85AC-418D127698BC}" dt="2025-08-21T09:06:38.375" v="250" actId="47"/>
        <pc:sldMkLst>
          <pc:docMk/>
          <pc:sldMk cId="59530901" sldId="340"/>
        </pc:sldMkLst>
      </pc:sldChg>
      <pc:sldChg chg="addSp delSp modSp mod modClrScheme chgLayout">
        <pc:chgData name="Häyry Marjo Lapin hyvinvointialue" userId="d27b276a-e359-4652-8298-3c59a3175941" providerId="ADAL" clId="{1BF7A2E8-734D-4445-85AC-418D127698BC}" dt="2025-08-21T09:06:59.833" v="253" actId="478"/>
        <pc:sldMkLst>
          <pc:docMk/>
          <pc:sldMk cId="2110974646" sldId="342"/>
        </pc:sldMkLst>
      </pc:sldChg>
      <pc:sldChg chg="del">
        <pc:chgData name="Häyry Marjo Lapin hyvinvointialue" userId="d27b276a-e359-4652-8298-3c59a3175941" providerId="ADAL" clId="{1BF7A2E8-734D-4445-85AC-418D127698BC}" dt="2025-08-21T09:07:16.061" v="255" actId="47"/>
        <pc:sldMkLst>
          <pc:docMk/>
          <pc:sldMk cId="501286809" sldId="343"/>
        </pc:sldMkLst>
      </pc:sldChg>
      <pc:sldChg chg="addSp modSp mod modClrScheme chgLayout">
        <pc:chgData name="Häyry Marjo Lapin hyvinvointialue" userId="d27b276a-e359-4652-8298-3c59a3175941" providerId="ADAL" clId="{1BF7A2E8-734D-4445-85AC-418D127698BC}" dt="2025-08-21T09:07:34.738" v="260" actId="1076"/>
        <pc:sldMkLst>
          <pc:docMk/>
          <pc:sldMk cId="2858024735" sldId="344"/>
        </pc:sldMkLst>
      </pc:sldChg>
      <pc:sldChg chg="addSp delSp modSp mod modClrScheme chgLayout">
        <pc:chgData name="Häyry Marjo Lapin hyvinvointialue" userId="d27b276a-e359-4652-8298-3c59a3175941" providerId="ADAL" clId="{1BF7A2E8-734D-4445-85AC-418D127698BC}" dt="2025-08-21T09:07:51.626" v="263" actId="1076"/>
        <pc:sldMkLst>
          <pc:docMk/>
          <pc:sldMk cId="3983955825" sldId="347"/>
        </pc:sldMkLst>
      </pc:sldChg>
      <pc:sldChg chg="modSp mod modClrScheme chgLayout">
        <pc:chgData name="Häyry Marjo Lapin hyvinvointialue" userId="d27b276a-e359-4652-8298-3c59a3175941" providerId="ADAL" clId="{1BF7A2E8-734D-4445-85AC-418D127698BC}" dt="2025-08-21T09:07:58.954" v="264" actId="700"/>
        <pc:sldMkLst>
          <pc:docMk/>
          <pc:sldMk cId="1924754109" sldId="348"/>
        </pc:sldMkLst>
      </pc:sldChg>
      <pc:sldChg chg="addSp modSp">
        <pc:chgData name="Häyry Marjo Lapin hyvinvointialue" userId="d27b276a-e359-4652-8298-3c59a3175941" providerId="ADAL" clId="{1BF7A2E8-734D-4445-85AC-418D127698BC}" dt="2025-08-21T09:08:04.931" v="265"/>
        <pc:sldMkLst>
          <pc:docMk/>
          <pc:sldMk cId="1600556201" sldId="349"/>
        </pc:sldMkLst>
      </pc:sldChg>
      <pc:sldChg chg="addSp modSp mod modClrScheme chgLayout">
        <pc:chgData name="Häyry Marjo Lapin hyvinvointialue" userId="d27b276a-e359-4652-8298-3c59a3175941" providerId="ADAL" clId="{1BF7A2E8-734D-4445-85AC-418D127698BC}" dt="2025-08-21T09:08:18.760" v="268" actId="700"/>
        <pc:sldMkLst>
          <pc:docMk/>
          <pc:sldMk cId="1194375197" sldId="351"/>
        </pc:sldMkLst>
      </pc:sldChg>
      <pc:sldChg chg="modSp mod modClrScheme chgLayout">
        <pc:chgData name="Häyry Marjo Lapin hyvinvointialue" userId="d27b276a-e359-4652-8298-3c59a3175941" providerId="ADAL" clId="{1BF7A2E8-734D-4445-85AC-418D127698BC}" dt="2025-08-21T09:08:47.245" v="269" actId="700"/>
        <pc:sldMkLst>
          <pc:docMk/>
          <pc:sldMk cId="3411440524" sldId="353"/>
        </pc:sldMkLst>
      </pc:sldChg>
      <pc:sldChg chg="addSp delSp modSp new del mod modClrScheme chgLayout">
        <pc:chgData name="Häyry Marjo Lapin hyvinvointialue" userId="d27b276a-e359-4652-8298-3c59a3175941" providerId="ADAL" clId="{1BF7A2E8-734D-4445-85AC-418D127698BC}" dt="2025-08-21T08:41:27.704" v="11" actId="47"/>
        <pc:sldMkLst>
          <pc:docMk/>
          <pc:sldMk cId="58180127" sldId="356"/>
        </pc:sldMkLst>
      </pc:sldChg>
      <pc:sldChg chg="addSp delSp modSp new mod modClrScheme chgLayout">
        <pc:chgData name="Häyry Marjo Lapin hyvinvointialue" userId="d27b276a-e359-4652-8298-3c59a3175941" providerId="ADAL" clId="{1BF7A2E8-734D-4445-85AC-418D127698BC}" dt="2025-08-21T08:42:17.881" v="18"/>
        <pc:sldMkLst>
          <pc:docMk/>
          <pc:sldMk cId="3255180581" sldId="356"/>
        </pc:sldMkLst>
        <pc:spChg chg="add mod ord">
          <ac:chgData name="Häyry Marjo Lapin hyvinvointialue" userId="d27b276a-e359-4652-8298-3c59a3175941" providerId="ADAL" clId="{1BF7A2E8-734D-4445-85AC-418D127698BC}" dt="2025-08-21T08:42:17.881" v="18"/>
          <ac:spMkLst>
            <pc:docMk/>
            <pc:sldMk cId="3255180581" sldId="356"/>
            <ac:spMk id="6" creationId="{1E3C1082-2F4D-236D-31EF-590058BB52B6}"/>
          </ac:spMkLst>
        </pc:spChg>
        <pc:spChg chg="add mod">
          <ac:chgData name="Häyry Marjo Lapin hyvinvointialue" userId="d27b276a-e359-4652-8298-3c59a3175941" providerId="ADAL" clId="{1BF7A2E8-734D-4445-85AC-418D127698BC}" dt="2025-08-21T08:42:08.576" v="16"/>
          <ac:spMkLst>
            <pc:docMk/>
            <pc:sldMk cId="3255180581" sldId="356"/>
            <ac:spMk id="8" creationId="{44174ED4-6542-6AC5-28DE-5EBCE78C178B}"/>
          </ac:spMkLst>
        </pc:spChg>
        <pc:spChg chg="add mod">
          <ac:chgData name="Häyry Marjo Lapin hyvinvointialue" userId="d27b276a-e359-4652-8298-3c59a3175941" providerId="ADAL" clId="{1BF7A2E8-734D-4445-85AC-418D127698BC}" dt="2025-08-21T08:42:08.576" v="16"/>
          <ac:spMkLst>
            <pc:docMk/>
            <pc:sldMk cId="3255180581" sldId="356"/>
            <ac:spMk id="9" creationId="{0CF39C59-2A6D-A619-75BA-0E5140405CE9}"/>
          </ac:spMkLst>
        </pc:spChg>
        <pc:spChg chg="add mod">
          <ac:chgData name="Häyry Marjo Lapin hyvinvointialue" userId="d27b276a-e359-4652-8298-3c59a3175941" providerId="ADAL" clId="{1BF7A2E8-734D-4445-85AC-418D127698BC}" dt="2025-08-21T08:42:08.576" v="16"/>
          <ac:spMkLst>
            <pc:docMk/>
            <pc:sldMk cId="3255180581" sldId="356"/>
            <ac:spMk id="10" creationId="{3B47B0B5-A1BE-689C-9945-102CD2B64D5F}"/>
          </ac:spMkLst>
        </pc:spChg>
        <pc:spChg chg="add mod">
          <ac:chgData name="Häyry Marjo Lapin hyvinvointialue" userId="d27b276a-e359-4652-8298-3c59a3175941" providerId="ADAL" clId="{1BF7A2E8-734D-4445-85AC-418D127698BC}" dt="2025-08-21T08:42:08.576" v="16"/>
          <ac:spMkLst>
            <pc:docMk/>
            <pc:sldMk cId="3255180581" sldId="356"/>
            <ac:spMk id="11" creationId="{4FEE8500-A59A-527E-1115-848DF48763A8}"/>
          </ac:spMkLst>
        </pc:spChg>
      </pc:sldChg>
      <pc:sldChg chg="addSp delSp modSp new mod">
        <pc:chgData name="Häyry Marjo Lapin hyvinvointialue" userId="d27b276a-e359-4652-8298-3c59a3175941" providerId="ADAL" clId="{1BF7A2E8-734D-4445-85AC-418D127698BC}" dt="2025-08-21T08:44:08.804" v="26"/>
        <pc:sldMkLst>
          <pc:docMk/>
          <pc:sldMk cId="3837104007" sldId="357"/>
        </pc:sldMkLst>
        <pc:spChg chg="mod">
          <ac:chgData name="Häyry Marjo Lapin hyvinvointialue" userId="d27b276a-e359-4652-8298-3c59a3175941" providerId="ADAL" clId="{1BF7A2E8-734D-4445-85AC-418D127698BC}" dt="2025-08-21T08:44:08.804" v="26"/>
          <ac:spMkLst>
            <pc:docMk/>
            <pc:sldMk cId="3837104007" sldId="357"/>
            <ac:spMk id="2" creationId="{5653EDD2-73D8-E832-3F42-46023812B1A5}"/>
          </ac:spMkLst>
        </pc:spChg>
        <pc:spChg chg="add mod">
          <ac:chgData name="Häyry Marjo Lapin hyvinvointialue" userId="d27b276a-e359-4652-8298-3c59a3175941" providerId="ADAL" clId="{1BF7A2E8-734D-4445-85AC-418D127698BC}" dt="2025-08-21T08:43:59.164" v="24"/>
          <ac:spMkLst>
            <pc:docMk/>
            <pc:sldMk cId="3837104007" sldId="357"/>
            <ac:spMk id="5" creationId="{62F5B7E9-4C1C-B102-699D-EB11B0F924EB}"/>
          </ac:spMkLst>
        </pc:spChg>
        <pc:spChg chg="add mod">
          <ac:chgData name="Häyry Marjo Lapin hyvinvointialue" userId="d27b276a-e359-4652-8298-3c59a3175941" providerId="ADAL" clId="{1BF7A2E8-734D-4445-85AC-418D127698BC}" dt="2025-08-21T08:43:59.164" v="24"/>
          <ac:spMkLst>
            <pc:docMk/>
            <pc:sldMk cId="3837104007" sldId="357"/>
            <ac:spMk id="6" creationId="{981709FB-B332-F23F-2DE9-CB1AAC03D04E}"/>
          </ac:spMkLst>
        </pc:spChg>
        <pc:spChg chg="add mod">
          <ac:chgData name="Häyry Marjo Lapin hyvinvointialue" userId="d27b276a-e359-4652-8298-3c59a3175941" providerId="ADAL" clId="{1BF7A2E8-734D-4445-85AC-418D127698BC}" dt="2025-08-21T08:43:59.164" v="24"/>
          <ac:spMkLst>
            <pc:docMk/>
            <pc:sldMk cId="3837104007" sldId="357"/>
            <ac:spMk id="9" creationId="{EE3368A9-0B0C-540C-A870-4E138AEDBDC0}"/>
          </ac:spMkLst>
        </pc:spChg>
        <pc:spChg chg="add mod">
          <ac:chgData name="Häyry Marjo Lapin hyvinvointialue" userId="d27b276a-e359-4652-8298-3c59a3175941" providerId="ADAL" clId="{1BF7A2E8-734D-4445-85AC-418D127698BC}" dt="2025-08-21T08:43:59.164" v="24"/>
          <ac:spMkLst>
            <pc:docMk/>
            <pc:sldMk cId="3837104007" sldId="357"/>
            <ac:spMk id="11" creationId="{DA30C70F-2D79-1FB4-9250-9296C4941EDB}"/>
          </ac:spMkLst>
        </pc:spChg>
        <pc:spChg chg="add mod">
          <ac:chgData name="Häyry Marjo Lapin hyvinvointialue" userId="d27b276a-e359-4652-8298-3c59a3175941" providerId="ADAL" clId="{1BF7A2E8-734D-4445-85AC-418D127698BC}" dt="2025-08-21T08:43:59.164" v="24"/>
          <ac:spMkLst>
            <pc:docMk/>
            <pc:sldMk cId="3837104007" sldId="357"/>
            <ac:spMk id="12" creationId="{77B5B623-B58E-D6B8-8E04-23E2FB011774}"/>
          </ac:spMkLst>
        </pc:spChg>
        <pc:spChg chg="add mod">
          <ac:chgData name="Häyry Marjo Lapin hyvinvointialue" userId="d27b276a-e359-4652-8298-3c59a3175941" providerId="ADAL" clId="{1BF7A2E8-734D-4445-85AC-418D127698BC}" dt="2025-08-21T08:43:59.164" v="24"/>
          <ac:spMkLst>
            <pc:docMk/>
            <pc:sldMk cId="3837104007" sldId="357"/>
            <ac:spMk id="16" creationId="{CD1C1A29-C856-ECA5-C540-710847ACB107}"/>
          </ac:spMkLst>
        </pc:spChg>
        <pc:spChg chg="add mod">
          <ac:chgData name="Häyry Marjo Lapin hyvinvointialue" userId="d27b276a-e359-4652-8298-3c59a3175941" providerId="ADAL" clId="{1BF7A2E8-734D-4445-85AC-418D127698BC}" dt="2025-08-21T08:43:59.164" v="24"/>
          <ac:spMkLst>
            <pc:docMk/>
            <pc:sldMk cId="3837104007" sldId="357"/>
            <ac:spMk id="18" creationId="{0FFED67D-F3C6-85A4-0433-3985824C46C0}"/>
          </ac:spMkLst>
        </pc:spChg>
        <pc:spChg chg="add mod">
          <ac:chgData name="Häyry Marjo Lapin hyvinvointialue" userId="d27b276a-e359-4652-8298-3c59a3175941" providerId="ADAL" clId="{1BF7A2E8-734D-4445-85AC-418D127698BC}" dt="2025-08-21T08:43:59.164" v="24"/>
          <ac:spMkLst>
            <pc:docMk/>
            <pc:sldMk cId="3837104007" sldId="357"/>
            <ac:spMk id="24" creationId="{75492373-018E-7D81-34EF-74D9ABFFA966}"/>
          </ac:spMkLst>
        </pc:spChg>
        <pc:spChg chg="add mod">
          <ac:chgData name="Häyry Marjo Lapin hyvinvointialue" userId="d27b276a-e359-4652-8298-3c59a3175941" providerId="ADAL" clId="{1BF7A2E8-734D-4445-85AC-418D127698BC}" dt="2025-08-21T08:43:59.164" v="24"/>
          <ac:spMkLst>
            <pc:docMk/>
            <pc:sldMk cId="3837104007" sldId="357"/>
            <ac:spMk id="26" creationId="{6D513430-42AA-2B23-C4F9-A9D8C7976E04}"/>
          </ac:spMkLst>
        </pc:spChg>
        <pc:spChg chg="add mod">
          <ac:chgData name="Häyry Marjo Lapin hyvinvointialue" userId="d27b276a-e359-4652-8298-3c59a3175941" providerId="ADAL" clId="{1BF7A2E8-734D-4445-85AC-418D127698BC}" dt="2025-08-21T08:43:59.164" v="24"/>
          <ac:spMkLst>
            <pc:docMk/>
            <pc:sldMk cId="3837104007" sldId="357"/>
            <ac:spMk id="28" creationId="{AC4ECC18-91D1-55DC-B614-98AB7B090FC2}"/>
          </ac:spMkLst>
        </pc:spChg>
      </pc:sldChg>
      <pc:sldChg chg="add">
        <pc:chgData name="Häyry Marjo Lapin hyvinvointialue" userId="d27b276a-e359-4652-8298-3c59a3175941" providerId="ADAL" clId="{1BF7A2E8-734D-4445-85AC-418D127698BC}" dt="2025-08-21T08:49:52.531" v="91"/>
        <pc:sldMkLst>
          <pc:docMk/>
          <pc:sldMk cId="1653340793" sldId="358"/>
        </pc:sldMkLst>
      </pc:sldChg>
      <pc:sldChg chg="addSp delSp modSp new mod">
        <pc:chgData name="Häyry Marjo Lapin hyvinvointialue" userId="d27b276a-e359-4652-8298-3c59a3175941" providerId="ADAL" clId="{1BF7A2E8-734D-4445-85AC-418D127698BC}" dt="2025-08-21T08:50:34.169" v="98"/>
        <pc:sldMkLst>
          <pc:docMk/>
          <pc:sldMk cId="1158296680" sldId="359"/>
        </pc:sldMkLst>
      </pc:sldChg>
      <pc:sldChg chg="addSp delSp modSp new mod">
        <pc:chgData name="Häyry Marjo Lapin hyvinvointialue" userId="d27b276a-e359-4652-8298-3c59a3175941" providerId="ADAL" clId="{1BF7A2E8-734D-4445-85AC-418D127698BC}" dt="2025-08-21T08:52:04.235" v="107"/>
        <pc:sldMkLst>
          <pc:docMk/>
          <pc:sldMk cId="3045978012" sldId="360"/>
        </pc:sldMkLst>
      </pc:sldChg>
      <pc:sldChg chg="addSp delSp modSp new mod">
        <pc:chgData name="Häyry Marjo Lapin hyvinvointialue" userId="d27b276a-e359-4652-8298-3c59a3175941" providerId="ADAL" clId="{1BF7A2E8-734D-4445-85AC-418D127698BC}" dt="2025-08-21T08:53:19.422" v="120" actId="1076"/>
        <pc:sldMkLst>
          <pc:docMk/>
          <pc:sldMk cId="1829003120" sldId="361"/>
        </pc:sldMkLst>
      </pc:sldChg>
      <pc:sldChg chg="addSp delSp modSp new mod">
        <pc:chgData name="Häyry Marjo Lapin hyvinvointialue" userId="d27b276a-e359-4652-8298-3c59a3175941" providerId="ADAL" clId="{1BF7A2E8-734D-4445-85AC-418D127698BC}" dt="2025-08-21T08:54:45.617" v="133" actId="2711"/>
        <pc:sldMkLst>
          <pc:docMk/>
          <pc:sldMk cId="2523364549" sldId="362"/>
        </pc:sldMkLst>
      </pc:sldChg>
      <pc:sldChg chg="add">
        <pc:chgData name="Häyry Marjo Lapin hyvinvointialue" userId="d27b276a-e359-4652-8298-3c59a3175941" providerId="ADAL" clId="{1BF7A2E8-734D-4445-85AC-418D127698BC}" dt="2025-08-21T08:55:14.543" v="137"/>
        <pc:sldMkLst>
          <pc:docMk/>
          <pc:sldMk cId="838729968" sldId="363"/>
        </pc:sldMkLst>
      </pc:sldChg>
      <pc:sldChg chg="addSp delSp modSp new mod">
        <pc:chgData name="Häyry Marjo Lapin hyvinvointialue" userId="d27b276a-e359-4652-8298-3c59a3175941" providerId="ADAL" clId="{1BF7A2E8-734D-4445-85AC-418D127698BC}" dt="2025-08-21T08:56:00.028" v="144"/>
        <pc:sldMkLst>
          <pc:docMk/>
          <pc:sldMk cId="516113534" sldId="364"/>
        </pc:sldMkLst>
      </pc:sldChg>
      <pc:sldChg chg="add">
        <pc:chgData name="Häyry Marjo Lapin hyvinvointialue" userId="d27b276a-e359-4652-8298-3c59a3175941" providerId="ADAL" clId="{1BF7A2E8-734D-4445-85AC-418D127698BC}" dt="2025-08-21T08:59:29.710" v="171"/>
        <pc:sldMkLst>
          <pc:docMk/>
          <pc:sldMk cId="3434903920" sldId="365"/>
        </pc:sldMkLst>
      </pc:sldChg>
      <pc:sldChg chg="add">
        <pc:chgData name="Häyry Marjo Lapin hyvinvointialue" userId="d27b276a-e359-4652-8298-3c59a3175941" providerId="ADAL" clId="{1BF7A2E8-734D-4445-85AC-418D127698BC}" dt="2025-08-21T08:59:58.071" v="176"/>
        <pc:sldMkLst>
          <pc:docMk/>
          <pc:sldMk cId="2992657363" sldId="366"/>
        </pc:sldMkLst>
      </pc:sldChg>
      <pc:sldChg chg="addSp delSp modSp new mod">
        <pc:chgData name="Häyry Marjo Lapin hyvinvointialue" userId="d27b276a-e359-4652-8298-3c59a3175941" providerId="ADAL" clId="{1BF7A2E8-734D-4445-85AC-418D127698BC}" dt="2025-08-21T09:01:17.597" v="187" actId="1076"/>
        <pc:sldMkLst>
          <pc:docMk/>
          <pc:sldMk cId="1647893260" sldId="367"/>
        </pc:sldMkLst>
      </pc:sldChg>
      <pc:sldChg chg="add">
        <pc:chgData name="Häyry Marjo Lapin hyvinvointialue" userId="d27b276a-e359-4652-8298-3c59a3175941" providerId="ADAL" clId="{1BF7A2E8-734D-4445-85AC-418D127698BC}" dt="2025-08-21T09:03:03.930" v="206"/>
        <pc:sldMkLst>
          <pc:docMk/>
          <pc:sldMk cId="647729189" sldId="368"/>
        </pc:sldMkLst>
      </pc:sldChg>
      <pc:sldChg chg="add">
        <pc:chgData name="Häyry Marjo Lapin hyvinvointialue" userId="d27b276a-e359-4652-8298-3c59a3175941" providerId="ADAL" clId="{1BF7A2E8-734D-4445-85AC-418D127698BC}" dt="2025-08-21T09:03:25.889" v="209"/>
        <pc:sldMkLst>
          <pc:docMk/>
          <pc:sldMk cId="2666887460" sldId="369"/>
        </pc:sldMkLst>
      </pc:sldChg>
      <pc:sldChg chg="add">
        <pc:chgData name="Häyry Marjo Lapin hyvinvointialue" userId="d27b276a-e359-4652-8298-3c59a3175941" providerId="ADAL" clId="{1BF7A2E8-734D-4445-85AC-418D127698BC}" dt="2025-08-21T09:06:51.990" v="251"/>
        <pc:sldMkLst>
          <pc:docMk/>
          <pc:sldMk cId="3674698488" sldId="370"/>
        </pc:sldMkLst>
      </pc:sldChg>
      <pc:sldChg chg="add">
        <pc:chgData name="Häyry Marjo Lapin hyvinvointialue" userId="d27b276a-e359-4652-8298-3c59a3175941" providerId="ADAL" clId="{1BF7A2E8-734D-4445-85AC-418D127698BC}" dt="2025-08-21T09:07:13.472" v="254"/>
        <pc:sldMkLst>
          <pc:docMk/>
          <pc:sldMk cId="3279067748" sldId="371"/>
        </pc:sldMkLst>
      </pc:sldChg>
      <pc:sldMasterChg chg="delSldLayout">
        <pc:chgData name="Häyry Marjo Lapin hyvinvointialue" userId="d27b276a-e359-4652-8298-3c59a3175941" providerId="ADAL" clId="{1BF7A2E8-734D-4445-85AC-418D127698BC}" dt="2025-08-21T09:06:38.375" v="250" actId="47"/>
        <pc:sldMasterMkLst>
          <pc:docMk/>
          <pc:sldMasterMk cId="3900127072" sldId="2147483822"/>
        </pc:sldMasterMkLst>
        <pc:sldLayoutChg chg="del">
          <pc:chgData name="Häyry Marjo Lapin hyvinvointialue" userId="d27b276a-e359-4652-8298-3c59a3175941" providerId="ADAL" clId="{1BF7A2E8-734D-4445-85AC-418D127698BC}" dt="2025-08-21T09:06:38.375" v="250" actId="47"/>
          <pc:sldLayoutMkLst>
            <pc:docMk/>
            <pc:sldMasterMk cId="3900127072" sldId="2147483822"/>
            <pc:sldLayoutMk cId="532134318" sldId="2147483836"/>
          </pc:sldLayoutMkLst>
        </pc:sldLayoutChg>
      </pc:sldMasterChg>
    </pc:docChg>
  </pc:docChgLst>
  <pc:docChgLst>
    <pc:chgData name="Häyry Marjo Lapin hyvinvointialue" userId="d27b276a-e359-4652-8298-3c59a3175941" providerId="ADAL" clId="{636AF3EA-CDB7-47A7-8991-6DC66C4CD106}"/>
    <pc:docChg chg="delSld modSld">
      <pc:chgData name="Häyry Marjo Lapin hyvinvointialue" userId="d27b276a-e359-4652-8298-3c59a3175941" providerId="ADAL" clId="{636AF3EA-CDB7-47A7-8991-6DC66C4CD106}" dt="2025-08-26T11:30:09.314" v="34"/>
      <pc:docMkLst>
        <pc:docMk/>
      </pc:docMkLst>
      <pc:sldChg chg="addSp modSp mod">
        <pc:chgData name="Häyry Marjo Lapin hyvinvointialue" userId="d27b276a-e359-4652-8298-3c59a3175941" providerId="ADAL" clId="{636AF3EA-CDB7-47A7-8991-6DC66C4CD106}" dt="2025-08-26T11:28:16.215" v="15" actId="20577"/>
        <pc:sldMkLst>
          <pc:docMk/>
          <pc:sldMk cId="2480415025" sldId="267"/>
        </pc:sldMkLst>
        <pc:spChg chg="add mod">
          <ac:chgData name="Häyry Marjo Lapin hyvinvointialue" userId="d27b276a-e359-4652-8298-3c59a3175941" providerId="ADAL" clId="{636AF3EA-CDB7-47A7-8991-6DC66C4CD106}" dt="2025-08-26T11:28:16.215" v="15" actId="20577"/>
          <ac:spMkLst>
            <pc:docMk/>
            <pc:sldMk cId="2480415025" sldId="267"/>
            <ac:spMk id="6" creationId="{9E4F48B2-1ACA-600A-1429-8FA6B6154B69}"/>
          </ac:spMkLst>
        </pc:spChg>
      </pc:sldChg>
      <pc:sldChg chg="addSp modSp mod">
        <pc:chgData name="Häyry Marjo Lapin hyvinvointialue" userId="d27b276a-e359-4652-8298-3c59a3175941" providerId="ADAL" clId="{636AF3EA-CDB7-47A7-8991-6DC66C4CD106}" dt="2025-08-26T11:28:58.139" v="24" actId="404"/>
        <pc:sldMkLst>
          <pc:docMk/>
          <pc:sldMk cId="1896271026" sldId="268"/>
        </pc:sldMkLst>
        <pc:spChg chg="add mod">
          <ac:chgData name="Häyry Marjo Lapin hyvinvointialue" userId="d27b276a-e359-4652-8298-3c59a3175941" providerId="ADAL" clId="{636AF3EA-CDB7-47A7-8991-6DC66C4CD106}" dt="2025-08-26T11:28:58.139" v="24" actId="404"/>
          <ac:spMkLst>
            <pc:docMk/>
            <pc:sldMk cId="1896271026" sldId="268"/>
            <ac:spMk id="7" creationId="{8083185C-B848-BD07-5754-1F80B3BB7F7E}"/>
          </ac:spMkLst>
        </pc:spChg>
      </pc:sldChg>
      <pc:sldChg chg="addSp modSp mod">
        <pc:chgData name="Häyry Marjo Lapin hyvinvointialue" userId="d27b276a-e359-4652-8298-3c59a3175941" providerId="ADAL" clId="{636AF3EA-CDB7-47A7-8991-6DC66C4CD106}" dt="2025-08-26T11:29:26.702" v="32" actId="404"/>
        <pc:sldMkLst>
          <pc:docMk/>
          <pc:sldMk cId="2826683669" sldId="269"/>
        </pc:sldMkLst>
        <pc:spChg chg="add mod">
          <ac:chgData name="Häyry Marjo Lapin hyvinvointialue" userId="d27b276a-e359-4652-8298-3c59a3175941" providerId="ADAL" clId="{636AF3EA-CDB7-47A7-8991-6DC66C4CD106}" dt="2025-08-26T11:29:26.702" v="32" actId="404"/>
          <ac:spMkLst>
            <pc:docMk/>
            <pc:sldMk cId="2826683669" sldId="269"/>
            <ac:spMk id="16" creationId="{52FFA959-694E-9227-3410-E0200A4E34A2}"/>
          </ac:spMkLst>
        </pc:spChg>
      </pc:sldChg>
      <pc:sldChg chg="addSp modSp">
        <pc:chgData name="Häyry Marjo Lapin hyvinvointialue" userId="d27b276a-e359-4652-8298-3c59a3175941" providerId="ADAL" clId="{636AF3EA-CDB7-47A7-8991-6DC66C4CD106}" dt="2025-08-26T11:30:05.435" v="33"/>
        <pc:sldMkLst>
          <pc:docMk/>
          <pc:sldMk cId="2091934883" sldId="270"/>
        </pc:sldMkLst>
        <pc:spChg chg="add mod">
          <ac:chgData name="Häyry Marjo Lapin hyvinvointialue" userId="d27b276a-e359-4652-8298-3c59a3175941" providerId="ADAL" clId="{636AF3EA-CDB7-47A7-8991-6DC66C4CD106}" dt="2025-08-26T11:30:05.435" v="33"/>
          <ac:spMkLst>
            <pc:docMk/>
            <pc:sldMk cId="2091934883" sldId="270"/>
            <ac:spMk id="10" creationId="{DC7F3B6C-79A3-6F94-97F1-67E55ADDC9AF}"/>
          </ac:spMkLst>
        </pc:spChg>
      </pc:sldChg>
      <pc:sldChg chg="addSp modSp">
        <pc:chgData name="Häyry Marjo Lapin hyvinvointialue" userId="d27b276a-e359-4652-8298-3c59a3175941" providerId="ADAL" clId="{636AF3EA-CDB7-47A7-8991-6DC66C4CD106}" dt="2025-08-26T11:30:09.314" v="34"/>
        <pc:sldMkLst>
          <pc:docMk/>
          <pc:sldMk cId="1436098624" sldId="271"/>
        </pc:sldMkLst>
        <pc:spChg chg="add mod">
          <ac:chgData name="Häyry Marjo Lapin hyvinvointialue" userId="d27b276a-e359-4652-8298-3c59a3175941" providerId="ADAL" clId="{636AF3EA-CDB7-47A7-8991-6DC66C4CD106}" dt="2025-08-26T11:30:09.314" v="34"/>
          <ac:spMkLst>
            <pc:docMk/>
            <pc:sldMk cId="1436098624" sldId="271"/>
            <ac:spMk id="34" creationId="{6AFF7B7A-78C3-CC32-7817-B8A303188BB8}"/>
          </ac:spMkLst>
        </pc:spChg>
      </pc:sldChg>
      <pc:sldChg chg="del">
        <pc:chgData name="Häyry Marjo Lapin hyvinvointialue" userId="d27b276a-e359-4652-8298-3c59a3175941" providerId="ADAL" clId="{636AF3EA-CDB7-47A7-8991-6DC66C4CD106}" dt="2025-08-26T09:54:07.759" v="0" actId="47"/>
        <pc:sldMkLst>
          <pc:docMk/>
          <pc:sldMk cId="2055012704" sldId="276"/>
        </pc:sldMkLst>
      </pc:sldChg>
      <pc:sldChg chg="del">
        <pc:chgData name="Häyry Marjo Lapin hyvinvointialue" userId="d27b276a-e359-4652-8298-3c59a3175941" providerId="ADAL" clId="{636AF3EA-CDB7-47A7-8991-6DC66C4CD106}" dt="2025-08-26T09:54:07.759" v="0" actId="47"/>
        <pc:sldMkLst>
          <pc:docMk/>
          <pc:sldMk cId="134888057" sldId="278"/>
        </pc:sldMkLst>
      </pc:sldChg>
      <pc:sldChg chg="del">
        <pc:chgData name="Häyry Marjo Lapin hyvinvointialue" userId="d27b276a-e359-4652-8298-3c59a3175941" providerId="ADAL" clId="{636AF3EA-CDB7-47A7-8991-6DC66C4CD106}" dt="2025-08-26T09:54:07.759" v="0" actId="47"/>
        <pc:sldMkLst>
          <pc:docMk/>
          <pc:sldMk cId="1273202011" sldId="281"/>
        </pc:sldMkLst>
      </pc:sldChg>
      <pc:sldChg chg="del">
        <pc:chgData name="Häyry Marjo Lapin hyvinvointialue" userId="d27b276a-e359-4652-8298-3c59a3175941" providerId="ADAL" clId="{636AF3EA-CDB7-47A7-8991-6DC66C4CD106}" dt="2025-08-26T09:54:07.759" v="0" actId="47"/>
        <pc:sldMkLst>
          <pc:docMk/>
          <pc:sldMk cId="1633925186" sldId="282"/>
        </pc:sldMkLst>
      </pc:sldChg>
      <pc:sldChg chg="del">
        <pc:chgData name="Häyry Marjo Lapin hyvinvointialue" userId="d27b276a-e359-4652-8298-3c59a3175941" providerId="ADAL" clId="{636AF3EA-CDB7-47A7-8991-6DC66C4CD106}" dt="2025-08-26T09:54:07.759" v="0" actId="47"/>
        <pc:sldMkLst>
          <pc:docMk/>
          <pc:sldMk cId="663639165" sldId="285"/>
        </pc:sldMkLst>
      </pc:sldChg>
      <pc:sldChg chg="del">
        <pc:chgData name="Häyry Marjo Lapin hyvinvointialue" userId="d27b276a-e359-4652-8298-3c59a3175941" providerId="ADAL" clId="{636AF3EA-CDB7-47A7-8991-6DC66C4CD106}" dt="2025-08-26T09:54:07.759" v="0" actId="47"/>
        <pc:sldMkLst>
          <pc:docMk/>
          <pc:sldMk cId="3599587893" sldId="286"/>
        </pc:sldMkLst>
      </pc:sldChg>
      <pc:sldChg chg="del">
        <pc:chgData name="Häyry Marjo Lapin hyvinvointialue" userId="d27b276a-e359-4652-8298-3c59a3175941" providerId="ADAL" clId="{636AF3EA-CDB7-47A7-8991-6DC66C4CD106}" dt="2025-08-26T09:54:07.759" v="0" actId="47"/>
        <pc:sldMkLst>
          <pc:docMk/>
          <pc:sldMk cId="136616845" sldId="288"/>
        </pc:sldMkLst>
      </pc:sldChg>
      <pc:sldChg chg="del">
        <pc:chgData name="Häyry Marjo Lapin hyvinvointialue" userId="d27b276a-e359-4652-8298-3c59a3175941" providerId="ADAL" clId="{636AF3EA-CDB7-47A7-8991-6DC66C4CD106}" dt="2025-08-26T09:54:07.759" v="0" actId="47"/>
        <pc:sldMkLst>
          <pc:docMk/>
          <pc:sldMk cId="1452683340" sldId="289"/>
        </pc:sldMkLst>
      </pc:sldChg>
      <pc:sldChg chg="del">
        <pc:chgData name="Häyry Marjo Lapin hyvinvointialue" userId="d27b276a-e359-4652-8298-3c59a3175941" providerId="ADAL" clId="{636AF3EA-CDB7-47A7-8991-6DC66C4CD106}" dt="2025-08-26T09:54:07.759" v="0" actId="47"/>
        <pc:sldMkLst>
          <pc:docMk/>
          <pc:sldMk cId="3085750061" sldId="290"/>
        </pc:sldMkLst>
      </pc:sldChg>
      <pc:sldChg chg="del">
        <pc:chgData name="Häyry Marjo Lapin hyvinvointialue" userId="d27b276a-e359-4652-8298-3c59a3175941" providerId="ADAL" clId="{636AF3EA-CDB7-47A7-8991-6DC66C4CD106}" dt="2025-08-26T09:54:07.759" v="0" actId="47"/>
        <pc:sldMkLst>
          <pc:docMk/>
          <pc:sldMk cId="809750818" sldId="292"/>
        </pc:sldMkLst>
      </pc:sldChg>
      <pc:sldChg chg="del">
        <pc:chgData name="Häyry Marjo Lapin hyvinvointialue" userId="d27b276a-e359-4652-8298-3c59a3175941" providerId="ADAL" clId="{636AF3EA-CDB7-47A7-8991-6DC66C4CD106}" dt="2025-08-26T09:54:07.759" v="0" actId="47"/>
        <pc:sldMkLst>
          <pc:docMk/>
          <pc:sldMk cId="2440071926" sldId="293"/>
        </pc:sldMkLst>
      </pc:sldChg>
      <pc:sldChg chg="del">
        <pc:chgData name="Häyry Marjo Lapin hyvinvointialue" userId="d27b276a-e359-4652-8298-3c59a3175941" providerId="ADAL" clId="{636AF3EA-CDB7-47A7-8991-6DC66C4CD106}" dt="2025-08-26T09:54:07.759" v="0" actId="47"/>
        <pc:sldMkLst>
          <pc:docMk/>
          <pc:sldMk cId="2949354830" sldId="295"/>
        </pc:sldMkLst>
      </pc:sldChg>
      <pc:sldChg chg="del">
        <pc:chgData name="Häyry Marjo Lapin hyvinvointialue" userId="d27b276a-e359-4652-8298-3c59a3175941" providerId="ADAL" clId="{636AF3EA-CDB7-47A7-8991-6DC66C4CD106}" dt="2025-08-26T09:54:07.759" v="0" actId="47"/>
        <pc:sldMkLst>
          <pc:docMk/>
          <pc:sldMk cId="1200896983" sldId="296"/>
        </pc:sldMkLst>
      </pc:sldChg>
      <pc:sldChg chg="del">
        <pc:chgData name="Häyry Marjo Lapin hyvinvointialue" userId="d27b276a-e359-4652-8298-3c59a3175941" providerId="ADAL" clId="{636AF3EA-CDB7-47A7-8991-6DC66C4CD106}" dt="2025-08-26T09:54:07.759" v="0" actId="47"/>
        <pc:sldMkLst>
          <pc:docMk/>
          <pc:sldMk cId="3875011984" sldId="297"/>
        </pc:sldMkLst>
      </pc:sldChg>
      <pc:sldChg chg="del">
        <pc:chgData name="Häyry Marjo Lapin hyvinvointialue" userId="d27b276a-e359-4652-8298-3c59a3175941" providerId="ADAL" clId="{636AF3EA-CDB7-47A7-8991-6DC66C4CD106}" dt="2025-08-26T09:54:07.759" v="0" actId="47"/>
        <pc:sldMkLst>
          <pc:docMk/>
          <pc:sldMk cId="664720263" sldId="298"/>
        </pc:sldMkLst>
      </pc:sldChg>
      <pc:sldChg chg="del">
        <pc:chgData name="Häyry Marjo Lapin hyvinvointialue" userId="d27b276a-e359-4652-8298-3c59a3175941" providerId="ADAL" clId="{636AF3EA-CDB7-47A7-8991-6DC66C4CD106}" dt="2025-08-26T09:54:07.759" v="0" actId="47"/>
        <pc:sldMkLst>
          <pc:docMk/>
          <pc:sldMk cId="1830379292" sldId="299"/>
        </pc:sldMkLst>
      </pc:sldChg>
      <pc:sldChg chg="del">
        <pc:chgData name="Häyry Marjo Lapin hyvinvointialue" userId="d27b276a-e359-4652-8298-3c59a3175941" providerId="ADAL" clId="{636AF3EA-CDB7-47A7-8991-6DC66C4CD106}" dt="2025-08-26T09:54:07.759" v="0" actId="47"/>
        <pc:sldMkLst>
          <pc:docMk/>
          <pc:sldMk cId="3329466218" sldId="300"/>
        </pc:sldMkLst>
      </pc:sldChg>
      <pc:sldChg chg="del">
        <pc:chgData name="Häyry Marjo Lapin hyvinvointialue" userId="d27b276a-e359-4652-8298-3c59a3175941" providerId="ADAL" clId="{636AF3EA-CDB7-47A7-8991-6DC66C4CD106}" dt="2025-08-26T09:54:07.759" v="0" actId="47"/>
        <pc:sldMkLst>
          <pc:docMk/>
          <pc:sldMk cId="848393085" sldId="301"/>
        </pc:sldMkLst>
      </pc:sldChg>
      <pc:sldChg chg="del">
        <pc:chgData name="Häyry Marjo Lapin hyvinvointialue" userId="d27b276a-e359-4652-8298-3c59a3175941" providerId="ADAL" clId="{636AF3EA-CDB7-47A7-8991-6DC66C4CD106}" dt="2025-08-26T09:54:07.759" v="0" actId="47"/>
        <pc:sldMkLst>
          <pc:docMk/>
          <pc:sldMk cId="2366124091" sldId="302"/>
        </pc:sldMkLst>
      </pc:sldChg>
      <pc:sldChg chg="del">
        <pc:chgData name="Häyry Marjo Lapin hyvinvointialue" userId="d27b276a-e359-4652-8298-3c59a3175941" providerId="ADAL" clId="{636AF3EA-CDB7-47A7-8991-6DC66C4CD106}" dt="2025-08-26T09:54:07.759" v="0" actId="47"/>
        <pc:sldMkLst>
          <pc:docMk/>
          <pc:sldMk cId="3904457314" sldId="303"/>
        </pc:sldMkLst>
      </pc:sldChg>
      <pc:sldChg chg="del">
        <pc:chgData name="Häyry Marjo Lapin hyvinvointialue" userId="d27b276a-e359-4652-8298-3c59a3175941" providerId="ADAL" clId="{636AF3EA-CDB7-47A7-8991-6DC66C4CD106}" dt="2025-08-26T09:54:07.759" v="0" actId="47"/>
        <pc:sldMkLst>
          <pc:docMk/>
          <pc:sldMk cId="1712161487" sldId="304"/>
        </pc:sldMkLst>
      </pc:sldChg>
      <pc:sldChg chg="del">
        <pc:chgData name="Häyry Marjo Lapin hyvinvointialue" userId="d27b276a-e359-4652-8298-3c59a3175941" providerId="ADAL" clId="{636AF3EA-CDB7-47A7-8991-6DC66C4CD106}" dt="2025-08-26T09:54:07.759" v="0" actId="47"/>
        <pc:sldMkLst>
          <pc:docMk/>
          <pc:sldMk cId="3627457277" sldId="306"/>
        </pc:sldMkLst>
      </pc:sldChg>
      <pc:sldChg chg="del">
        <pc:chgData name="Häyry Marjo Lapin hyvinvointialue" userId="d27b276a-e359-4652-8298-3c59a3175941" providerId="ADAL" clId="{636AF3EA-CDB7-47A7-8991-6DC66C4CD106}" dt="2025-08-26T09:54:07.759" v="0" actId="47"/>
        <pc:sldMkLst>
          <pc:docMk/>
          <pc:sldMk cId="1167433932" sldId="307"/>
        </pc:sldMkLst>
      </pc:sldChg>
      <pc:sldChg chg="del">
        <pc:chgData name="Häyry Marjo Lapin hyvinvointialue" userId="d27b276a-e359-4652-8298-3c59a3175941" providerId="ADAL" clId="{636AF3EA-CDB7-47A7-8991-6DC66C4CD106}" dt="2025-08-26T09:54:07.759" v="0" actId="47"/>
        <pc:sldMkLst>
          <pc:docMk/>
          <pc:sldMk cId="3348442124" sldId="309"/>
        </pc:sldMkLst>
      </pc:sldChg>
      <pc:sldChg chg="del">
        <pc:chgData name="Häyry Marjo Lapin hyvinvointialue" userId="d27b276a-e359-4652-8298-3c59a3175941" providerId="ADAL" clId="{636AF3EA-CDB7-47A7-8991-6DC66C4CD106}" dt="2025-08-26T09:54:07.759" v="0" actId="47"/>
        <pc:sldMkLst>
          <pc:docMk/>
          <pc:sldMk cId="1805990842" sldId="310"/>
        </pc:sldMkLst>
      </pc:sldChg>
      <pc:sldChg chg="del">
        <pc:chgData name="Häyry Marjo Lapin hyvinvointialue" userId="d27b276a-e359-4652-8298-3c59a3175941" providerId="ADAL" clId="{636AF3EA-CDB7-47A7-8991-6DC66C4CD106}" dt="2025-08-26T09:54:07.759" v="0" actId="47"/>
        <pc:sldMkLst>
          <pc:docMk/>
          <pc:sldMk cId="3270419423" sldId="312"/>
        </pc:sldMkLst>
      </pc:sldChg>
      <pc:sldChg chg="del">
        <pc:chgData name="Häyry Marjo Lapin hyvinvointialue" userId="d27b276a-e359-4652-8298-3c59a3175941" providerId="ADAL" clId="{636AF3EA-CDB7-47A7-8991-6DC66C4CD106}" dt="2025-08-26T09:54:07.759" v="0" actId="47"/>
        <pc:sldMkLst>
          <pc:docMk/>
          <pc:sldMk cId="3670329513" sldId="313"/>
        </pc:sldMkLst>
      </pc:sldChg>
      <pc:sldChg chg="del">
        <pc:chgData name="Häyry Marjo Lapin hyvinvointialue" userId="d27b276a-e359-4652-8298-3c59a3175941" providerId="ADAL" clId="{636AF3EA-CDB7-47A7-8991-6DC66C4CD106}" dt="2025-08-26T09:54:07.759" v="0" actId="47"/>
        <pc:sldMkLst>
          <pc:docMk/>
          <pc:sldMk cId="375510892" sldId="314"/>
        </pc:sldMkLst>
      </pc:sldChg>
      <pc:sldChg chg="del">
        <pc:chgData name="Häyry Marjo Lapin hyvinvointialue" userId="d27b276a-e359-4652-8298-3c59a3175941" providerId="ADAL" clId="{636AF3EA-CDB7-47A7-8991-6DC66C4CD106}" dt="2025-08-26T09:54:07.759" v="0" actId="47"/>
        <pc:sldMkLst>
          <pc:docMk/>
          <pc:sldMk cId="3946763257" sldId="315"/>
        </pc:sldMkLst>
      </pc:sldChg>
      <pc:sldChg chg="del">
        <pc:chgData name="Häyry Marjo Lapin hyvinvointialue" userId="d27b276a-e359-4652-8298-3c59a3175941" providerId="ADAL" clId="{636AF3EA-CDB7-47A7-8991-6DC66C4CD106}" dt="2025-08-26T09:54:07.759" v="0" actId="47"/>
        <pc:sldMkLst>
          <pc:docMk/>
          <pc:sldMk cId="1859081462" sldId="316"/>
        </pc:sldMkLst>
      </pc:sldChg>
      <pc:sldChg chg="del">
        <pc:chgData name="Häyry Marjo Lapin hyvinvointialue" userId="d27b276a-e359-4652-8298-3c59a3175941" providerId="ADAL" clId="{636AF3EA-CDB7-47A7-8991-6DC66C4CD106}" dt="2025-08-26T09:54:07.759" v="0" actId="47"/>
        <pc:sldMkLst>
          <pc:docMk/>
          <pc:sldMk cId="350275989" sldId="317"/>
        </pc:sldMkLst>
      </pc:sldChg>
      <pc:sldChg chg="del">
        <pc:chgData name="Häyry Marjo Lapin hyvinvointialue" userId="d27b276a-e359-4652-8298-3c59a3175941" providerId="ADAL" clId="{636AF3EA-CDB7-47A7-8991-6DC66C4CD106}" dt="2025-08-26T09:54:07.759" v="0" actId="47"/>
        <pc:sldMkLst>
          <pc:docMk/>
          <pc:sldMk cId="2372349796" sldId="318"/>
        </pc:sldMkLst>
      </pc:sldChg>
      <pc:sldChg chg="del">
        <pc:chgData name="Häyry Marjo Lapin hyvinvointialue" userId="d27b276a-e359-4652-8298-3c59a3175941" providerId="ADAL" clId="{636AF3EA-CDB7-47A7-8991-6DC66C4CD106}" dt="2025-08-26T09:54:07.759" v="0" actId="47"/>
        <pc:sldMkLst>
          <pc:docMk/>
          <pc:sldMk cId="2947088783" sldId="319"/>
        </pc:sldMkLst>
      </pc:sldChg>
      <pc:sldChg chg="del">
        <pc:chgData name="Häyry Marjo Lapin hyvinvointialue" userId="d27b276a-e359-4652-8298-3c59a3175941" providerId="ADAL" clId="{636AF3EA-CDB7-47A7-8991-6DC66C4CD106}" dt="2025-08-26T09:54:07.759" v="0" actId="47"/>
        <pc:sldMkLst>
          <pc:docMk/>
          <pc:sldMk cId="2509837453" sldId="320"/>
        </pc:sldMkLst>
      </pc:sldChg>
      <pc:sldChg chg="del">
        <pc:chgData name="Häyry Marjo Lapin hyvinvointialue" userId="d27b276a-e359-4652-8298-3c59a3175941" providerId="ADAL" clId="{636AF3EA-CDB7-47A7-8991-6DC66C4CD106}" dt="2025-08-26T09:54:07.759" v="0" actId="47"/>
        <pc:sldMkLst>
          <pc:docMk/>
          <pc:sldMk cId="2126373377" sldId="321"/>
        </pc:sldMkLst>
      </pc:sldChg>
      <pc:sldChg chg="del">
        <pc:chgData name="Häyry Marjo Lapin hyvinvointialue" userId="d27b276a-e359-4652-8298-3c59a3175941" providerId="ADAL" clId="{636AF3EA-CDB7-47A7-8991-6DC66C4CD106}" dt="2025-08-26T09:54:07.759" v="0" actId="47"/>
        <pc:sldMkLst>
          <pc:docMk/>
          <pc:sldMk cId="395761494" sldId="323"/>
        </pc:sldMkLst>
      </pc:sldChg>
      <pc:sldChg chg="del">
        <pc:chgData name="Häyry Marjo Lapin hyvinvointialue" userId="d27b276a-e359-4652-8298-3c59a3175941" providerId="ADAL" clId="{636AF3EA-CDB7-47A7-8991-6DC66C4CD106}" dt="2025-08-26T09:54:07.759" v="0" actId="47"/>
        <pc:sldMkLst>
          <pc:docMk/>
          <pc:sldMk cId="3825487964" sldId="324"/>
        </pc:sldMkLst>
      </pc:sldChg>
      <pc:sldChg chg="del">
        <pc:chgData name="Häyry Marjo Lapin hyvinvointialue" userId="d27b276a-e359-4652-8298-3c59a3175941" providerId="ADAL" clId="{636AF3EA-CDB7-47A7-8991-6DC66C4CD106}" dt="2025-08-26T09:54:07.759" v="0" actId="47"/>
        <pc:sldMkLst>
          <pc:docMk/>
          <pc:sldMk cId="3462441065" sldId="326"/>
        </pc:sldMkLst>
      </pc:sldChg>
      <pc:sldChg chg="del">
        <pc:chgData name="Häyry Marjo Lapin hyvinvointialue" userId="d27b276a-e359-4652-8298-3c59a3175941" providerId="ADAL" clId="{636AF3EA-CDB7-47A7-8991-6DC66C4CD106}" dt="2025-08-26T09:54:07.759" v="0" actId="47"/>
        <pc:sldMkLst>
          <pc:docMk/>
          <pc:sldMk cId="1613366376" sldId="327"/>
        </pc:sldMkLst>
      </pc:sldChg>
      <pc:sldChg chg="del">
        <pc:chgData name="Häyry Marjo Lapin hyvinvointialue" userId="d27b276a-e359-4652-8298-3c59a3175941" providerId="ADAL" clId="{636AF3EA-CDB7-47A7-8991-6DC66C4CD106}" dt="2025-08-26T09:54:07.759" v="0" actId="47"/>
        <pc:sldMkLst>
          <pc:docMk/>
          <pc:sldMk cId="3341841161" sldId="328"/>
        </pc:sldMkLst>
      </pc:sldChg>
      <pc:sldChg chg="del">
        <pc:chgData name="Häyry Marjo Lapin hyvinvointialue" userId="d27b276a-e359-4652-8298-3c59a3175941" providerId="ADAL" clId="{636AF3EA-CDB7-47A7-8991-6DC66C4CD106}" dt="2025-08-26T09:54:07.759" v="0" actId="47"/>
        <pc:sldMkLst>
          <pc:docMk/>
          <pc:sldMk cId="1113901905" sldId="329"/>
        </pc:sldMkLst>
      </pc:sldChg>
      <pc:sldChg chg="del">
        <pc:chgData name="Häyry Marjo Lapin hyvinvointialue" userId="d27b276a-e359-4652-8298-3c59a3175941" providerId="ADAL" clId="{636AF3EA-CDB7-47A7-8991-6DC66C4CD106}" dt="2025-08-26T09:54:07.759" v="0" actId="47"/>
        <pc:sldMkLst>
          <pc:docMk/>
          <pc:sldMk cId="1193345034" sldId="330"/>
        </pc:sldMkLst>
      </pc:sldChg>
      <pc:sldChg chg="del">
        <pc:chgData name="Häyry Marjo Lapin hyvinvointialue" userId="d27b276a-e359-4652-8298-3c59a3175941" providerId="ADAL" clId="{636AF3EA-CDB7-47A7-8991-6DC66C4CD106}" dt="2025-08-26T09:54:07.759" v="0" actId="47"/>
        <pc:sldMkLst>
          <pc:docMk/>
          <pc:sldMk cId="255227982" sldId="331"/>
        </pc:sldMkLst>
      </pc:sldChg>
      <pc:sldChg chg="del">
        <pc:chgData name="Häyry Marjo Lapin hyvinvointialue" userId="d27b276a-e359-4652-8298-3c59a3175941" providerId="ADAL" clId="{636AF3EA-CDB7-47A7-8991-6DC66C4CD106}" dt="2025-08-26T09:54:07.759" v="0" actId="47"/>
        <pc:sldMkLst>
          <pc:docMk/>
          <pc:sldMk cId="1815121310" sldId="332"/>
        </pc:sldMkLst>
      </pc:sldChg>
      <pc:sldChg chg="del">
        <pc:chgData name="Häyry Marjo Lapin hyvinvointialue" userId="d27b276a-e359-4652-8298-3c59a3175941" providerId="ADAL" clId="{636AF3EA-CDB7-47A7-8991-6DC66C4CD106}" dt="2025-08-26T09:54:07.759" v="0" actId="47"/>
        <pc:sldMkLst>
          <pc:docMk/>
          <pc:sldMk cId="31275731" sldId="333"/>
        </pc:sldMkLst>
      </pc:sldChg>
      <pc:sldChg chg="del">
        <pc:chgData name="Häyry Marjo Lapin hyvinvointialue" userId="d27b276a-e359-4652-8298-3c59a3175941" providerId="ADAL" clId="{636AF3EA-CDB7-47A7-8991-6DC66C4CD106}" dt="2025-08-26T09:54:07.759" v="0" actId="47"/>
        <pc:sldMkLst>
          <pc:docMk/>
          <pc:sldMk cId="1108003818" sldId="334"/>
        </pc:sldMkLst>
      </pc:sldChg>
      <pc:sldChg chg="del">
        <pc:chgData name="Häyry Marjo Lapin hyvinvointialue" userId="d27b276a-e359-4652-8298-3c59a3175941" providerId="ADAL" clId="{636AF3EA-CDB7-47A7-8991-6DC66C4CD106}" dt="2025-08-26T09:54:07.759" v="0" actId="47"/>
        <pc:sldMkLst>
          <pc:docMk/>
          <pc:sldMk cId="871830443" sldId="335"/>
        </pc:sldMkLst>
      </pc:sldChg>
      <pc:sldChg chg="del">
        <pc:chgData name="Häyry Marjo Lapin hyvinvointialue" userId="d27b276a-e359-4652-8298-3c59a3175941" providerId="ADAL" clId="{636AF3EA-CDB7-47A7-8991-6DC66C4CD106}" dt="2025-08-26T09:54:07.759" v="0" actId="47"/>
        <pc:sldMkLst>
          <pc:docMk/>
          <pc:sldMk cId="2707624921" sldId="336"/>
        </pc:sldMkLst>
      </pc:sldChg>
      <pc:sldChg chg="del">
        <pc:chgData name="Häyry Marjo Lapin hyvinvointialue" userId="d27b276a-e359-4652-8298-3c59a3175941" providerId="ADAL" clId="{636AF3EA-CDB7-47A7-8991-6DC66C4CD106}" dt="2025-08-26T09:54:07.759" v="0" actId="47"/>
        <pc:sldMkLst>
          <pc:docMk/>
          <pc:sldMk cId="897670866" sldId="337"/>
        </pc:sldMkLst>
      </pc:sldChg>
      <pc:sldChg chg="del">
        <pc:chgData name="Häyry Marjo Lapin hyvinvointialue" userId="d27b276a-e359-4652-8298-3c59a3175941" providerId="ADAL" clId="{636AF3EA-CDB7-47A7-8991-6DC66C4CD106}" dt="2025-08-26T09:54:07.759" v="0" actId="47"/>
        <pc:sldMkLst>
          <pc:docMk/>
          <pc:sldMk cId="2192054755" sldId="338"/>
        </pc:sldMkLst>
      </pc:sldChg>
      <pc:sldChg chg="del">
        <pc:chgData name="Häyry Marjo Lapin hyvinvointialue" userId="d27b276a-e359-4652-8298-3c59a3175941" providerId="ADAL" clId="{636AF3EA-CDB7-47A7-8991-6DC66C4CD106}" dt="2025-08-26T09:54:07.759" v="0" actId="47"/>
        <pc:sldMkLst>
          <pc:docMk/>
          <pc:sldMk cId="3373776146" sldId="339"/>
        </pc:sldMkLst>
      </pc:sldChg>
      <pc:sldChg chg="del">
        <pc:chgData name="Häyry Marjo Lapin hyvinvointialue" userId="d27b276a-e359-4652-8298-3c59a3175941" providerId="ADAL" clId="{636AF3EA-CDB7-47A7-8991-6DC66C4CD106}" dt="2025-08-26T09:54:07.759" v="0" actId="47"/>
        <pc:sldMkLst>
          <pc:docMk/>
          <pc:sldMk cId="3048632814" sldId="341"/>
        </pc:sldMkLst>
      </pc:sldChg>
      <pc:sldChg chg="del">
        <pc:chgData name="Häyry Marjo Lapin hyvinvointialue" userId="d27b276a-e359-4652-8298-3c59a3175941" providerId="ADAL" clId="{636AF3EA-CDB7-47A7-8991-6DC66C4CD106}" dt="2025-08-26T09:54:07.759" v="0" actId="47"/>
        <pc:sldMkLst>
          <pc:docMk/>
          <pc:sldMk cId="2110974646" sldId="342"/>
        </pc:sldMkLst>
      </pc:sldChg>
      <pc:sldChg chg="del">
        <pc:chgData name="Häyry Marjo Lapin hyvinvointialue" userId="d27b276a-e359-4652-8298-3c59a3175941" providerId="ADAL" clId="{636AF3EA-CDB7-47A7-8991-6DC66C4CD106}" dt="2025-08-26T09:54:07.759" v="0" actId="47"/>
        <pc:sldMkLst>
          <pc:docMk/>
          <pc:sldMk cId="2858024735" sldId="344"/>
        </pc:sldMkLst>
      </pc:sldChg>
      <pc:sldChg chg="del">
        <pc:chgData name="Häyry Marjo Lapin hyvinvointialue" userId="d27b276a-e359-4652-8298-3c59a3175941" providerId="ADAL" clId="{636AF3EA-CDB7-47A7-8991-6DC66C4CD106}" dt="2025-08-26T09:54:07.759" v="0" actId="47"/>
        <pc:sldMkLst>
          <pc:docMk/>
          <pc:sldMk cId="1800106494" sldId="345"/>
        </pc:sldMkLst>
      </pc:sldChg>
      <pc:sldChg chg="del">
        <pc:chgData name="Häyry Marjo Lapin hyvinvointialue" userId="d27b276a-e359-4652-8298-3c59a3175941" providerId="ADAL" clId="{636AF3EA-CDB7-47A7-8991-6DC66C4CD106}" dt="2025-08-26T09:54:07.759" v="0" actId="47"/>
        <pc:sldMkLst>
          <pc:docMk/>
          <pc:sldMk cId="592320010" sldId="346"/>
        </pc:sldMkLst>
      </pc:sldChg>
      <pc:sldChg chg="del">
        <pc:chgData name="Häyry Marjo Lapin hyvinvointialue" userId="d27b276a-e359-4652-8298-3c59a3175941" providerId="ADAL" clId="{636AF3EA-CDB7-47A7-8991-6DC66C4CD106}" dt="2025-08-26T09:54:07.759" v="0" actId="47"/>
        <pc:sldMkLst>
          <pc:docMk/>
          <pc:sldMk cId="3983955825" sldId="347"/>
        </pc:sldMkLst>
      </pc:sldChg>
      <pc:sldChg chg="del">
        <pc:chgData name="Häyry Marjo Lapin hyvinvointialue" userId="d27b276a-e359-4652-8298-3c59a3175941" providerId="ADAL" clId="{636AF3EA-CDB7-47A7-8991-6DC66C4CD106}" dt="2025-08-26T09:54:07.759" v="0" actId="47"/>
        <pc:sldMkLst>
          <pc:docMk/>
          <pc:sldMk cId="1924754109" sldId="348"/>
        </pc:sldMkLst>
      </pc:sldChg>
      <pc:sldChg chg="del">
        <pc:chgData name="Häyry Marjo Lapin hyvinvointialue" userId="d27b276a-e359-4652-8298-3c59a3175941" providerId="ADAL" clId="{636AF3EA-CDB7-47A7-8991-6DC66C4CD106}" dt="2025-08-26T09:54:07.759" v="0" actId="47"/>
        <pc:sldMkLst>
          <pc:docMk/>
          <pc:sldMk cId="1600556201" sldId="349"/>
        </pc:sldMkLst>
      </pc:sldChg>
      <pc:sldChg chg="del">
        <pc:chgData name="Häyry Marjo Lapin hyvinvointialue" userId="d27b276a-e359-4652-8298-3c59a3175941" providerId="ADAL" clId="{636AF3EA-CDB7-47A7-8991-6DC66C4CD106}" dt="2025-08-26T09:54:07.759" v="0" actId="47"/>
        <pc:sldMkLst>
          <pc:docMk/>
          <pc:sldMk cId="1194375197" sldId="351"/>
        </pc:sldMkLst>
      </pc:sldChg>
      <pc:sldChg chg="del">
        <pc:chgData name="Häyry Marjo Lapin hyvinvointialue" userId="d27b276a-e359-4652-8298-3c59a3175941" providerId="ADAL" clId="{636AF3EA-CDB7-47A7-8991-6DC66C4CD106}" dt="2025-08-26T09:54:07.759" v="0" actId="47"/>
        <pc:sldMkLst>
          <pc:docMk/>
          <pc:sldMk cId="1055747624" sldId="352"/>
        </pc:sldMkLst>
      </pc:sldChg>
      <pc:sldChg chg="del">
        <pc:chgData name="Häyry Marjo Lapin hyvinvointialue" userId="d27b276a-e359-4652-8298-3c59a3175941" providerId="ADAL" clId="{636AF3EA-CDB7-47A7-8991-6DC66C4CD106}" dt="2025-08-26T09:54:07.759" v="0" actId="47"/>
        <pc:sldMkLst>
          <pc:docMk/>
          <pc:sldMk cId="3411440524" sldId="353"/>
        </pc:sldMkLst>
      </pc:sldChg>
      <pc:sldChg chg="del">
        <pc:chgData name="Häyry Marjo Lapin hyvinvointialue" userId="d27b276a-e359-4652-8298-3c59a3175941" providerId="ADAL" clId="{636AF3EA-CDB7-47A7-8991-6DC66C4CD106}" dt="2025-08-26T09:54:07.759" v="0" actId="47"/>
        <pc:sldMkLst>
          <pc:docMk/>
          <pc:sldMk cId="3630207516" sldId="355"/>
        </pc:sldMkLst>
      </pc:sldChg>
      <pc:sldChg chg="del">
        <pc:chgData name="Häyry Marjo Lapin hyvinvointialue" userId="d27b276a-e359-4652-8298-3c59a3175941" providerId="ADAL" clId="{636AF3EA-CDB7-47A7-8991-6DC66C4CD106}" dt="2025-08-26T09:54:07.759" v="0" actId="47"/>
        <pc:sldMkLst>
          <pc:docMk/>
          <pc:sldMk cId="1653340793" sldId="358"/>
        </pc:sldMkLst>
      </pc:sldChg>
      <pc:sldChg chg="del">
        <pc:chgData name="Häyry Marjo Lapin hyvinvointialue" userId="d27b276a-e359-4652-8298-3c59a3175941" providerId="ADAL" clId="{636AF3EA-CDB7-47A7-8991-6DC66C4CD106}" dt="2025-08-26T09:54:07.759" v="0" actId="47"/>
        <pc:sldMkLst>
          <pc:docMk/>
          <pc:sldMk cId="1158296680" sldId="359"/>
        </pc:sldMkLst>
      </pc:sldChg>
      <pc:sldChg chg="del">
        <pc:chgData name="Häyry Marjo Lapin hyvinvointialue" userId="d27b276a-e359-4652-8298-3c59a3175941" providerId="ADAL" clId="{636AF3EA-CDB7-47A7-8991-6DC66C4CD106}" dt="2025-08-26T09:54:07.759" v="0" actId="47"/>
        <pc:sldMkLst>
          <pc:docMk/>
          <pc:sldMk cId="3045978012" sldId="360"/>
        </pc:sldMkLst>
      </pc:sldChg>
      <pc:sldChg chg="del">
        <pc:chgData name="Häyry Marjo Lapin hyvinvointialue" userId="d27b276a-e359-4652-8298-3c59a3175941" providerId="ADAL" clId="{636AF3EA-CDB7-47A7-8991-6DC66C4CD106}" dt="2025-08-26T09:54:07.759" v="0" actId="47"/>
        <pc:sldMkLst>
          <pc:docMk/>
          <pc:sldMk cId="1829003120" sldId="361"/>
        </pc:sldMkLst>
      </pc:sldChg>
      <pc:sldChg chg="del">
        <pc:chgData name="Häyry Marjo Lapin hyvinvointialue" userId="d27b276a-e359-4652-8298-3c59a3175941" providerId="ADAL" clId="{636AF3EA-CDB7-47A7-8991-6DC66C4CD106}" dt="2025-08-26T09:54:07.759" v="0" actId="47"/>
        <pc:sldMkLst>
          <pc:docMk/>
          <pc:sldMk cId="2523364549" sldId="362"/>
        </pc:sldMkLst>
      </pc:sldChg>
      <pc:sldChg chg="del">
        <pc:chgData name="Häyry Marjo Lapin hyvinvointialue" userId="d27b276a-e359-4652-8298-3c59a3175941" providerId="ADAL" clId="{636AF3EA-CDB7-47A7-8991-6DC66C4CD106}" dt="2025-08-26T09:54:07.759" v="0" actId="47"/>
        <pc:sldMkLst>
          <pc:docMk/>
          <pc:sldMk cId="838729968" sldId="363"/>
        </pc:sldMkLst>
      </pc:sldChg>
      <pc:sldChg chg="del">
        <pc:chgData name="Häyry Marjo Lapin hyvinvointialue" userId="d27b276a-e359-4652-8298-3c59a3175941" providerId="ADAL" clId="{636AF3EA-CDB7-47A7-8991-6DC66C4CD106}" dt="2025-08-26T09:54:07.759" v="0" actId="47"/>
        <pc:sldMkLst>
          <pc:docMk/>
          <pc:sldMk cId="516113534" sldId="364"/>
        </pc:sldMkLst>
      </pc:sldChg>
      <pc:sldChg chg="del">
        <pc:chgData name="Häyry Marjo Lapin hyvinvointialue" userId="d27b276a-e359-4652-8298-3c59a3175941" providerId="ADAL" clId="{636AF3EA-CDB7-47A7-8991-6DC66C4CD106}" dt="2025-08-26T09:54:07.759" v="0" actId="47"/>
        <pc:sldMkLst>
          <pc:docMk/>
          <pc:sldMk cId="3434903920" sldId="365"/>
        </pc:sldMkLst>
      </pc:sldChg>
      <pc:sldChg chg="del">
        <pc:chgData name="Häyry Marjo Lapin hyvinvointialue" userId="d27b276a-e359-4652-8298-3c59a3175941" providerId="ADAL" clId="{636AF3EA-CDB7-47A7-8991-6DC66C4CD106}" dt="2025-08-26T09:54:07.759" v="0" actId="47"/>
        <pc:sldMkLst>
          <pc:docMk/>
          <pc:sldMk cId="2992657363" sldId="366"/>
        </pc:sldMkLst>
      </pc:sldChg>
      <pc:sldChg chg="del">
        <pc:chgData name="Häyry Marjo Lapin hyvinvointialue" userId="d27b276a-e359-4652-8298-3c59a3175941" providerId="ADAL" clId="{636AF3EA-CDB7-47A7-8991-6DC66C4CD106}" dt="2025-08-26T09:54:07.759" v="0" actId="47"/>
        <pc:sldMkLst>
          <pc:docMk/>
          <pc:sldMk cId="1647893260" sldId="367"/>
        </pc:sldMkLst>
      </pc:sldChg>
      <pc:sldChg chg="del">
        <pc:chgData name="Häyry Marjo Lapin hyvinvointialue" userId="d27b276a-e359-4652-8298-3c59a3175941" providerId="ADAL" clId="{636AF3EA-CDB7-47A7-8991-6DC66C4CD106}" dt="2025-08-26T09:54:07.759" v="0" actId="47"/>
        <pc:sldMkLst>
          <pc:docMk/>
          <pc:sldMk cId="647729189" sldId="368"/>
        </pc:sldMkLst>
      </pc:sldChg>
      <pc:sldChg chg="del">
        <pc:chgData name="Häyry Marjo Lapin hyvinvointialue" userId="d27b276a-e359-4652-8298-3c59a3175941" providerId="ADAL" clId="{636AF3EA-CDB7-47A7-8991-6DC66C4CD106}" dt="2025-08-26T09:54:07.759" v="0" actId="47"/>
        <pc:sldMkLst>
          <pc:docMk/>
          <pc:sldMk cId="2666887460" sldId="369"/>
        </pc:sldMkLst>
      </pc:sldChg>
      <pc:sldChg chg="del">
        <pc:chgData name="Häyry Marjo Lapin hyvinvointialue" userId="d27b276a-e359-4652-8298-3c59a3175941" providerId="ADAL" clId="{636AF3EA-CDB7-47A7-8991-6DC66C4CD106}" dt="2025-08-26T09:54:07.759" v="0" actId="47"/>
        <pc:sldMkLst>
          <pc:docMk/>
          <pc:sldMk cId="3674698488" sldId="370"/>
        </pc:sldMkLst>
      </pc:sldChg>
      <pc:sldChg chg="del">
        <pc:chgData name="Häyry Marjo Lapin hyvinvointialue" userId="d27b276a-e359-4652-8298-3c59a3175941" providerId="ADAL" clId="{636AF3EA-CDB7-47A7-8991-6DC66C4CD106}" dt="2025-08-26T09:54:07.759" v="0" actId="47"/>
        <pc:sldMkLst>
          <pc:docMk/>
          <pc:sldMk cId="3279067748" sldId="371"/>
        </pc:sldMkLst>
      </pc:sldChg>
      <pc:sldMasterChg chg="delSldLayout">
        <pc:chgData name="Häyry Marjo Lapin hyvinvointialue" userId="d27b276a-e359-4652-8298-3c59a3175941" providerId="ADAL" clId="{636AF3EA-CDB7-47A7-8991-6DC66C4CD106}" dt="2025-08-26T09:54:07.759" v="0" actId="47"/>
        <pc:sldMasterMkLst>
          <pc:docMk/>
          <pc:sldMasterMk cId="3900127072" sldId="2147483822"/>
        </pc:sldMasterMkLst>
        <pc:sldLayoutChg chg="del">
          <pc:chgData name="Häyry Marjo Lapin hyvinvointialue" userId="d27b276a-e359-4652-8298-3c59a3175941" providerId="ADAL" clId="{636AF3EA-CDB7-47A7-8991-6DC66C4CD106}" dt="2025-08-26T09:54:07.759" v="0" actId="47"/>
          <pc:sldLayoutMkLst>
            <pc:docMk/>
            <pc:sldMasterMk cId="3900127072" sldId="2147483822"/>
            <pc:sldLayoutMk cId="510237932" sldId="2147483824"/>
          </pc:sldLayoutMkLst>
        </pc:sldLayoutChg>
        <pc:sldLayoutChg chg="del">
          <pc:chgData name="Häyry Marjo Lapin hyvinvointialue" userId="d27b276a-e359-4652-8298-3c59a3175941" providerId="ADAL" clId="{636AF3EA-CDB7-47A7-8991-6DC66C4CD106}" dt="2025-08-26T09:54:07.759" v="0" actId="47"/>
          <pc:sldLayoutMkLst>
            <pc:docMk/>
            <pc:sldMasterMk cId="3900127072" sldId="2147483822"/>
            <pc:sldLayoutMk cId="714568322" sldId="2147483837"/>
          </pc:sldLayoutMkLst>
        </pc:sldLayoutChg>
        <pc:sldLayoutChg chg="del">
          <pc:chgData name="Häyry Marjo Lapin hyvinvointialue" userId="d27b276a-e359-4652-8298-3c59a3175941" providerId="ADAL" clId="{636AF3EA-CDB7-47A7-8991-6DC66C4CD106}" dt="2025-08-26T09:54:07.759" v="0" actId="47"/>
          <pc:sldLayoutMkLst>
            <pc:docMk/>
            <pc:sldMasterMk cId="3900127072" sldId="2147483822"/>
            <pc:sldLayoutMk cId="3827526334" sldId="2147483840"/>
          </pc:sldLayoutMkLst>
        </pc:sldLayoutChg>
        <pc:sldLayoutChg chg="del">
          <pc:chgData name="Häyry Marjo Lapin hyvinvointialue" userId="d27b276a-e359-4652-8298-3c59a3175941" providerId="ADAL" clId="{636AF3EA-CDB7-47A7-8991-6DC66C4CD106}" dt="2025-08-26T09:54:07.759" v="0" actId="47"/>
          <pc:sldLayoutMkLst>
            <pc:docMk/>
            <pc:sldMasterMk cId="3900127072" sldId="2147483822"/>
            <pc:sldLayoutMk cId="2186610176" sldId="214748384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01E6F-E6E9-4925-98DA-3E16345E2B55}" type="datetimeFigureOut">
              <a:rPr lang="fi-FI" smtClean="0"/>
              <a:t>26.8.2025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E3EC5-C14C-4B65-A4F8-EBBF28921B9F}" type="slidenum">
              <a:rPr lang="fi-FI" smtClean="0"/>
              <a:t>‹#›</a:t>
            </a:fld>
            <a:endParaRPr lang="fi-FI"/>
          </a:p>
        </p:txBody>
      </p:sp>
    </p:spTree>
    <p:extLst>
      <p:ext uri="{BB962C8B-B14F-4D97-AF65-F5344CB8AC3E}">
        <p14:creationId xmlns:p14="http://schemas.microsoft.com/office/powerpoint/2010/main" val="162275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711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330200" indent="-171450">
              <a:buFont typeface="Arial" panose="020B0604020202020204" pitchFamily="34" charset="0"/>
              <a:buChar char="•"/>
              <a:defRPr/>
            </a:pPr>
            <a:r>
              <a:rPr lang="fi-FI" dirty="0"/>
              <a:t>Tarkentavia kysymyksiä</a:t>
            </a:r>
            <a:r>
              <a:rPr lang="fi-FI" baseline="0" dirty="0"/>
              <a:t>: </a:t>
            </a:r>
            <a:r>
              <a:rPr lang="fi-FI" dirty="0"/>
              <a:t>Miten ylläpidän omaa fyysistä hyvinvointia?</a:t>
            </a:r>
          </a:p>
          <a:p>
            <a:pPr marL="330200" indent="-171450">
              <a:buFont typeface="Arial" panose="020B0604020202020204" pitchFamily="34" charset="0"/>
              <a:buChar char="•"/>
              <a:defRPr/>
            </a:pPr>
            <a:endParaRPr lang="fi-FI" dirty="0"/>
          </a:p>
          <a:p>
            <a:pPr marL="330200" indent="-171450">
              <a:buFont typeface="Arial" panose="020B0604020202020204" pitchFamily="34" charset="0"/>
              <a:buChar char="•"/>
              <a:defRPr/>
            </a:pPr>
            <a:r>
              <a:rPr lang="fi-FI" dirty="0"/>
              <a:t>Lähde: https://thl.fi/aiheet/toimintakyky/mita-toimintakyky-on</a:t>
            </a:r>
          </a:p>
          <a:p>
            <a:pPr marL="158750" indent="0">
              <a:buNone/>
            </a:pPr>
            <a:endParaRPr lang="fi-FI" dirty="0"/>
          </a:p>
        </p:txBody>
      </p:sp>
    </p:spTree>
    <p:extLst>
      <p:ext uri="{BB962C8B-B14F-4D97-AF65-F5344CB8AC3E}">
        <p14:creationId xmlns:p14="http://schemas.microsoft.com/office/powerpoint/2010/main" val="111574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i-FI" sz="1100" dirty="0">
                <a:solidFill>
                  <a:srgbClr val="FF0000"/>
                </a:solidFill>
              </a:rPr>
              <a:t>Psyykkiseen toimintakykyyn kuuluvat myös persoonallisuus ja selviytyminen sosiaalisen ympäristön haasteista. Myös kyky tehdä harkittuja päätöksiä ja suhtautua realistisen luottavaisesti tulevaisuuteen ja ympäröivään maailmaan ovat osa hyvää psyykkistä toimintakykyä.</a:t>
            </a:r>
            <a:endParaRPr lang="fi-FI" dirty="0"/>
          </a:p>
          <a:p>
            <a:pPr marL="457200" indent="-298450">
              <a:buFont typeface="Arial" panose="020B0604020202020204" pitchFamily="34" charset="0"/>
              <a:buChar char="•"/>
              <a:defRPr/>
            </a:pPr>
            <a:r>
              <a:rPr lang="fi-FI" dirty="0"/>
              <a:t>Tarkentavia kysymyksiä: Miten ylläpidät omaa mielen hyvinvointia?</a:t>
            </a:r>
          </a:p>
          <a:p>
            <a:pPr marL="457200" indent="-298450">
              <a:defRPr/>
            </a:pPr>
            <a:r>
              <a:rPr lang="fi-FI" dirty="0"/>
              <a:t>Lähde: https://thl.fi/aiheet/toimintakyky/mita-toimintakyky-on</a:t>
            </a:r>
          </a:p>
          <a:p>
            <a:pPr marL="158750" indent="0">
              <a:buNone/>
            </a:pPr>
            <a:endParaRPr lang="fi-FI" dirty="0"/>
          </a:p>
        </p:txBody>
      </p:sp>
    </p:spTree>
    <p:extLst>
      <p:ext uri="{BB962C8B-B14F-4D97-AF65-F5344CB8AC3E}">
        <p14:creationId xmlns:p14="http://schemas.microsoft.com/office/powerpoint/2010/main" val="1409262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indent="-298450">
              <a:buFont typeface="Arial" panose="020B0604020202020204" pitchFamily="34" charset="0"/>
              <a:buChar char="•"/>
              <a:defRPr/>
            </a:pPr>
            <a:r>
              <a:rPr lang="fi-FI" dirty="0"/>
              <a:t>Mitä vuorovaikutus tarkoittaa, mitä se mielestäsi on? Onko esimerkkejä omasta arjesta? </a:t>
            </a:r>
          </a:p>
          <a:p>
            <a:pPr marL="457200" indent="-298450">
              <a:defRPr/>
            </a:pPr>
            <a:endParaRPr lang="fi-FI" dirty="0"/>
          </a:p>
          <a:p>
            <a:pPr marL="457200" indent="-298450">
              <a:defRPr/>
            </a:pPr>
            <a:r>
              <a:rPr lang="fi-FI" dirty="0"/>
              <a:t>Lähde: https://thl.fi/aiheet/toimintakyky/mita-toimintakyky-on</a:t>
            </a:r>
          </a:p>
          <a:p>
            <a:pPr marL="158750" indent="0">
              <a:buNone/>
            </a:pPr>
            <a:endParaRPr lang="fi-FI" dirty="0"/>
          </a:p>
        </p:txBody>
      </p:sp>
    </p:spTree>
    <p:extLst>
      <p:ext uri="{BB962C8B-B14F-4D97-AF65-F5344CB8AC3E}">
        <p14:creationId xmlns:p14="http://schemas.microsoft.com/office/powerpoint/2010/main" val="1560891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Tarkentavia kysymyksiä: Onko esimerkkejä omasta arjesta?</a:t>
            </a:r>
          </a:p>
          <a:p>
            <a:pPr marL="171450" indent="-171450"/>
            <a:endParaRPr lang="fi-FI" dirty="0"/>
          </a:p>
          <a:p>
            <a:pPr marL="171450" indent="-171450"/>
            <a:r>
              <a:rPr lang="fi-FI" dirty="0"/>
              <a:t>Lähde: https://thl.fi/aiheet/toimintakyky/mita-toimintakyky-on</a:t>
            </a:r>
          </a:p>
        </p:txBody>
      </p:sp>
    </p:spTree>
    <p:extLst>
      <p:ext uri="{BB962C8B-B14F-4D97-AF65-F5344CB8AC3E}">
        <p14:creationId xmlns:p14="http://schemas.microsoft.com/office/powerpoint/2010/main" val="1982249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a:buNone/>
            </a:pPr>
            <a:endParaRPr lang="en-US">
              <a:latin typeface="Calibri"/>
              <a:ea typeface="Calibri"/>
              <a:cs typeface="Calibri"/>
            </a:endParaRPr>
          </a:p>
        </p:txBody>
      </p:sp>
    </p:spTree>
    <p:extLst>
      <p:ext uri="{BB962C8B-B14F-4D97-AF65-F5344CB8AC3E}">
        <p14:creationId xmlns:p14="http://schemas.microsoft.com/office/powerpoint/2010/main" val="959690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a:buNone/>
            </a:pPr>
            <a:endParaRPr lang="en-US" dirty="0">
              <a:latin typeface="Calibri"/>
              <a:ea typeface="Calibri"/>
              <a:cs typeface="Calibri"/>
            </a:endParaRPr>
          </a:p>
        </p:txBody>
      </p:sp>
    </p:spTree>
    <p:extLst>
      <p:ext uri="{BB962C8B-B14F-4D97-AF65-F5344CB8AC3E}">
        <p14:creationId xmlns:p14="http://schemas.microsoft.com/office/powerpoint/2010/main" val="467718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a:buNone/>
            </a:pPr>
            <a:r>
              <a:rPr lang="en-US" dirty="0">
                <a:latin typeface="Calibri"/>
                <a:ea typeface="Calibri"/>
                <a:cs typeface="Calibri"/>
              </a:rPr>
              <a:t>HUOM! </a:t>
            </a:r>
            <a:r>
              <a:rPr lang="en-US" dirty="0" err="1">
                <a:latin typeface="Calibri"/>
                <a:ea typeface="Calibri"/>
                <a:cs typeface="Calibri"/>
              </a:rPr>
              <a:t>Välitehtävä</a:t>
            </a:r>
            <a:r>
              <a:rPr lang="en-US" dirty="0">
                <a:latin typeface="Calibri"/>
                <a:ea typeface="Calibri"/>
                <a:cs typeface="Calibri"/>
              </a:rPr>
              <a:t> </a:t>
            </a:r>
            <a:r>
              <a:rPr lang="en-US" dirty="0" err="1">
                <a:latin typeface="Calibri"/>
                <a:ea typeface="Calibri"/>
                <a:cs typeface="Calibri"/>
              </a:rPr>
              <a:t>perustuu</a:t>
            </a:r>
            <a:r>
              <a:rPr lang="en-US" dirty="0">
                <a:latin typeface="Calibri"/>
                <a:ea typeface="Calibri"/>
                <a:cs typeface="Calibri"/>
              </a:rPr>
              <a:t> </a:t>
            </a:r>
            <a:r>
              <a:rPr lang="en-US" dirty="0" err="1">
                <a:latin typeface="Calibri"/>
                <a:ea typeface="Calibri"/>
                <a:cs typeface="Calibri"/>
              </a:rPr>
              <a:t>vapaaehtoisuuteen</a:t>
            </a:r>
            <a:r>
              <a:rPr lang="en-US" dirty="0">
                <a:latin typeface="Calibri"/>
                <a:ea typeface="Calibri"/>
                <a:cs typeface="Calibri"/>
              </a:rPr>
              <a:t>.</a:t>
            </a:r>
            <a:r>
              <a:rPr lang="en-US" baseline="0" dirty="0">
                <a:latin typeface="Calibri"/>
                <a:ea typeface="Calibri"/>
                <a:cs typeface="Calibri"/>
              </a:rPr>
              <a:t> (</a:t>
            </a:r>
            <a:r>
              <a:rPr lang="en-US" baseline="0" dirty="0" err="1">
                <a:latin typeface="Calibri"/>
                <a:ea typeface="Calibri"/>
                <a:cs typeface="Calibri"/>
              </a:rPr>
              <a:t>Esim</a:t>
            </a:r>
            <a:r>
              <a:rPr lang="en-US" baseline="0" dirty="0">
                <a:latin typeface="Calibri"/>
                <a:ea typeface="Calibri"/>
                <a:cs typeface="Calibri"/>
              </a:rPr>
              <a:t>. </a:t>
            </a:r>
            <a:r>
              <a:rPr lang="en-US" baseline="0" dirty="0" err="1">
                <a:latin typeface="Calibri"/>
                <a:ea typeface="Calibri"/>
                <a:cs typeface="Calibri"/>
              </a:rPr>
              <a:t>Mikä</a:t>
            </a:r>
            <a:r>
              <a:rPr lang="en-US" baseline="0" dirty="0">
                <a:latin typeface="Calibri"/>
                <a:ea typeface="Calibri"/>
                <a:cs typeface="Calibri"/>
              </a:rPr>
              <a:t> </a:t>
            </a:r>
            <a:r>
              <a:rPr lang="en-US" baseline="0" dirty="0" err="1">
                <a:latin typeface="Calibri"/>
                <a:ea typeface="Calibri"/>
                <a:cs typeface="Calibri"/>
              </a:rPr>
              <a:t>ihmeen</a:t>
            </a:r>
            <a:r>
              <a:rPr lang="en-US" baseline="0" dirty="0">
                <a:latin typeface="Calibri"/>
                <a:ea typeface="Calibri"/>
                <a:cs typeface="Calibri"/>
              </a:rPr>
              <a:t> Nepsy?</a:t>
            </a:r>
            <a:r>
              <a:rPr lang="fi-FI" baseline="0" dirty="0">
                <a:latin typeface="Calibri"/>
                <a:ea typeface="Calibri"/>
                <a:cs typeface="Calibri"/>
              </a:rPr>
              <a:t> Mii </a:t>
            </a:r>
            <a:r>
              <a:rPr lang="fi-FI" baseline="0" dirty="0" err="1">
                <a:latin typeface="Calibri"/>
                <a:ea typeface="Calibri"/>
                <a:cs typeface="Calibri"/>
              </a:rPr>
              <a:t>ima</a:t>
            </a:r>
            <a:r>
              <a:rPr lang="se-FI" baseline="0" dirty="0">
                <a:latin typeface="Calibri"/>
                <a:ea typeface="Calibri"/>
                <a:cs typeface="Calibri"/>
              </a:rPr>
              <a:t>š </a:t>
            </a:r>
            <a:r>
              <a:rPr lang="se-FI" baseline="0" dirty="0" err="1">
                <a:latin typeface="Calibri"/>
                <a:ea typeface="Calibri"/>
                <a:cs typeface="Calibri"/>
              </a:rPr>
              <a:t>Nepsyid</a:t>
            </a:r>
            <a:r>
              <a:rPr lang="se-FI" baseline="0" dirty="0">
                <a:latin typeface="Calibri"/>
                <a:ea typeface="Calibri"/>
                <a:cs typeface="Calibri"/>
              </a:rPr>
              <a:t>? </a:t>
            </a:r>
            <a:r>
              <a:rPr lang="se-FI" baseline="0" dirty="0">
                <a:latin typeface="+mn-lt"/>
                <a:ea typeface="Calibri"/>
                <a:cs typeface="Calibri"/>
              </a:rPr>
              <a:t>–video: https://www.youtube.com/watch?v=RxVobdkukq8)</a:t>
            </a:r>
            <a:endParaRPr lang="en-US" dirty="0">
              <a:latin typeface="Calibri"/>
              <a:ea typeface="Calibri"/>
              <a:cs typeface="Calibri"/>
            </a:endParaRPr>
          </a:p>
        </p:txBody>
      </p:sp>
    </p:spTree>
    <p:extLst>
      <p:ext uri="{BB962C8B-B14F-4D97-AF65-F5344CB8AC3E}">
        <p14:creationId xmlns:p14="http://schemas.microsoft.com/office/powerpoint/2010/main" val="911078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fi-FI" dirty="0"/>
              <a:t>Tähän tulee palautelinkki, joka jaetaan jokaisen kerran päätteeksi:</a:t>
            </a:r>
            <a:r>
              <a:rPr lang="fi-FI" baseline="0" dirty="0"/>
              <a:t> </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75191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Yhteinen kiitos ja kannustavia sanoja kaikille mukana olleille</a:t>
            </a:r>
            <a:endParaRPr/>
          </a:p>
        </p:txBody>
      </p:sp>
    </p:spTree>
    <p:extLst>
      <p:ext uri="{BB962C8B-B14F-4D97-AF65-F5344CB8AC3E}">
        <p14:creationId xmlns:p14="http://schemas.microsoft.com/office/powerpoint/2010/main" val="195168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Valmentajat</a:t>
            </a:r>
            <a:r>
              <a:rPr lang="en-US" dirty="0"/>
              <a:t> </a:t>
            </a:r>
            <a:r>
              <a:rPr lang="en-US" dirty="0" err="1"/>
              <a:t>laittavat</a:t>
            </a:r>
            <a:r>
              <a:rPr lang="en-US" dirty="0"/>
              <a:t> </a:t>
            </a:r>
            <a:r>
              <a:rPr lang="en-US" dirty="0" err="1"/>
              <a:t>kellonajat</a:t>
            </a:r>
            <a:endParaRPr lang="en-US" dirty="0"/>
          </a:p>
          <a:p>
            <a:endParaRPr lang="fi-FI" dirty="0"/>
          </a:p>
        </p:txBody>
      </p:sp>
      <p:sp>
        <p:nvSpPr>
          <p:cNvPr id="4" name="Dian numeron paikkamerkki 3"/>
          <p:cNvSpPr>
            <a:spLocks noGrp="1"/>
          </p:cNvSpPr>
          <p:nvPr>
            <p:ph type="sldNum" sz="quarter" idx="10"/>
          </p:nvPr>
        </p:nvSpPr>
        <p:spPr/>
        <p:txBody>
          <a:bodyPr/>
          <a:lstStyle/>
          <a:p>
            <a:fld id="{A53E3EC5-C14C-4B65-A4F8-EBBF28921B9F}" type="slidenum">
              <a:rPr lang="fi-FI" smtClean="0"/>
              <a:t>3</a:t>
            </a:fld>
            <a:endParaRPr lang="fi-FI"/>
          </a:p>
        </p:txBody>
      </p:sp>
    </p:spTree>
    <p:extLst>
      <p:ext uri="{BB962C8B-B14F-4D97-AF65-F5344CB8AC3E}">
        <p14:creationId xmlns:p14="http://schemas.microsoft.com/office/powerpoint/2010/main" val="235264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63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14779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687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408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dirty="0"/>
              <a:t>HUOM!</a:t>
            </a:r>
            <a:r>
              <a:rPr lang="fi-FI" baseline="0" dirty="0"/>
              <a:t> Myös ohjaajat vastaavat kysymyksiin </a:t>
            </a:r>
            <a:r>
              <a:rPr lang="fi-FI" baseline="0" dirty="0" err="1"/>
              <a:t>chat</a:t>
            </a:r>
            <a:r>
              <a:rPr lang="fi-FI" baseline="0" dirty="0"/>
              <a:t>-kenttään vastavuoroisesti / esimerkinomaisesti</a:t>
            </a:r>
            <a:endParaRPr lang="fi-FI" dirty="0"/>
          </a:p>
        </p:txBody>
      </p:sp>
    </p:spTree>
    <p:extLst>
      <p:ext uri="{BB962C8B-B14F-4D97-AF65-F5344CB8AC3E}">
        <p14:creationId xmlns:p14="http://schemas.microsoft.com/office/powerpoint/2010/main" val="309978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233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171450">
              <a:buFont typeface="Arial" panose="020B0604020202020204" pitchFamily="34" charset="0"/>
              <a:buChar char="•"/>
            </a:pPr>
            <a:r>
              <a:rPr lang="fi-FI" sz="1100" dirty="0">
                <a:solidFill>
                  <a:srgbClr val="FF0000"/>
                </a:solidFill>
              </a:rPr>
              <a:t>Toimintakyvyn eri osa-alueet kytkeytyvät toisiinsa, ympäristön vaatimuksiin ja edellytyksiin sekä yksilön terveydentilaan ja muihin henkilökohtaisiin ominaisuuksiin.</a:t>
            </a:r>
          </a:p>
          <a:p>
            <a:pPr marL="285750" indent="-171450">
              <a:buFont typeface="Arial" panose="020B0604020202020204" pitchFamily="34" charset="0"/>
              <a:buChar char="•"/>
            </a:pPr>
            <a:r>
              <a:rPr lang="fi-FI" sz="1100" dirty="0">
                <a:solidFill>
                  <a:srgbClr val="FF0000"/>
                </a:solidFill>
              </a:rPr>
              <a:t>Hyvä fyysinen, psyykkinen ja sosiaalinen toimintakyky ja niitä tukeva ympäristö auttavat ihmisiä jaksamaan ja voimaan hyvin sekä selviytymään arjesta itsenäisesti.</a:t>
            </a:r>
            <a:endParaRPr lang="fi-FI" sz="1100" dirty="0">
              <a:solidFill>
                <a:srgbClr val="000000"/>
              </a:solidFill>
            </a:endParaRPr>
          </a:p>
          <a:p>
            <a:pPr marL="285750" indent="-171450"/>
            <a:r>
              <a:rPr lang="fi-FI" dirty="0"/>
              <a:t>Lähde: https://thl.fi/aiheet/toimintakyky/mita-toimintakyky-on</a:t>
            </a:r>
            <a:endParaRPr dirty="0"/>
          </a:p>
        </p:txBody>
      </p:sp>
      <p:sp>
        <p:nvSpPr>
          <p:cNvPr id="376" name="Google Shape;37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3101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8084C547-F230-F994-FE4C-3708C1ED3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154490550"/>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B9D1AC39-5A53-5EDD-7C04-6116CD98E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61BE594B-8746-C8DF-77F8-D8C73BFED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02762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C66D494-4FAB-0A8B-327C-E8F4401C0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08E62D1C-F320-C35C-D39C-F1185A890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00962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70" lvl="0" indent="-406381" algn="l">
              <a:lnSpc>
                <a:spcPct val="115000"/>
              </a:lnSpc>
              <a:spcBef>
                <a:spcPts val="0"/>
              </a:spcBef>
              <a:spcAft>
                <a:spcPts val="0"/>
              </a:spcAft>
              <a:buSzPts val="1200"/>
              <a:buChar char="●"/>
              <a:defRPr sz="1600"/>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4" name="Kuva 3" descr="Kuva, joka sisältää kohteen teksti, piha-, nisäkäs&#10;&#10;Kuvaus luotu automaattisesti">
            <a:extLst>
              <a:ext uri="{FF2B5EF4-FFF2-40B4-BE49-F238E27FC236}">
                <a16:creationId xmlns:a16="http://schemas.microsoft.com/office/drawing/2014/main" id="{6CBBBBE7-9B15-1917-C0B1-0CC2090E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5" name="Kuva 4" descr="Kuva, joka sisältää kohteen teksti, kuvakaappaus, Fontti, Grafiikka&#10;&#10;Tekoälyn generoima sisältö voi olla virheellistä.">
            <a:extLst>
              <a:ext uri="{FF2B5EF4-FFF2-40B4-BE49-F238E27FC236}">
                <a16:creationId xmlns:a16="http://schemas.microsoft.com/office/drawing/2014/main" id="{E10777C6-BF07-0E5C-F114-30AF83219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95744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118" name="Google Shape;118;p34"/>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32D78227-44A9-24E8-6E4B-D7B7B6596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EF5DB2B-BAEE-B56F-D489-58BCD142B5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64167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0"/>
        <p:cNvGrpSpPr/>
        <p:nvPr/>
      </p:nvGrpSpPr>
      <p:grpSpPr>
        <a:xfrm>
          <a:off x="0" y="0"/>
          <a:ext cx="0" cy="0"/>
          <a:chOff x="0" y="0"/>
          <a:chExt cx="0" cy="0"/>
        </a:xfrm>
      </p:grpSpPr>
      <p:sp>
        <p:nvSpPr>
          <p:cNvPr id="121" name="Google Shape;121;p35"/>
          <p:cNvSpPr/>
          <p:nvPr/>
        </p:nvSpPr>
        <p:spPr>
          <a:xfrm>
            <a:off x="6096000" y="-167"/>
            <a:ext cx="6096000" cy="6858000"/>
          </a:xfrm>
          <a:prstGeom prst="rect">
            <a:avLst/>
          </a:prstGeom>
          <a:solidFill>
            <a:schemeClr val="lt2"/>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2" name="Google Shape;122;p3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r>
              <a:rPr lang="fi-FI"/>
              <a:t>Muokkaa ots. perustyyl. napsautt.</a:t>
            </a:r>
            <a:endParaRPr/>
          </a:p>
        </p:txBody>
      </p:sp>
      <p:sp>
        <p:nvSpPr>
          <p:cNvPr id="123" name="Google Shape;123;p35"/>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numCol="1"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fi-FI"/>
              <a:t>Muokkaa alaotsikon perustyyliä napsautt.</a:t>
            </a:r>
            <a:endParaRPr/>
          </a:p>
        </p:txBody>
      </p:sp>
      <p:sp>
        <p:nvSpPr>
          <p:cNvPr id="124" name="Google Shape;124;p35"/>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numCol="1" anchor="ctr"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25" name="Google Shape;125;p3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1E98DE26-B5AD-72BA-85A2-C4FA8945A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10E7A227-22FC-848A-8484-8E54D4549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spTree>
    <p:extLst>
      <p:ext uri="{BB962C8B-B14F-4D97-AF65-F5344CB8AC3E}">
        <p14:creationId xmlns:p14="http://schemas.microsoft.com/office/powerpoint/2010/main" val="739162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70" lvl="0" indent="-304784"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5"/>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019" y="65903"/>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0DE86405-CC95-8869-A4F5-2639F69B4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076" y="128711"/>
            <a:ext cx="1767483" cy="647439"/>
          </a:xfrm>
          <a:prstGeom prst="rect">
            <a:avLst/>
          </a:prstGeom>
        </p:spPr>
      </p:pic>
    </p:spTree>
    <p:extLst>
      <p:ext uri="{BB962C8B-B14F-4D97-AF65-F5344CB8AC3E}">
        <p14:creationId xmlns:p14="http://schemas.microsoft.com/office/powerpoint/2010/main" val="1601955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70" lvl="0" indent="-457178" algn="ctr">
              <a:lnSpc>
                <a:spcPct val="115000"/>
              </a:lnSpc>
              <a:spcBef>
                <a:spcPts val="0"/>
              </a:spcBef>
              <a:spcAft>
                <a:spcPts val="0"/>
              </a:spcAft>
              <a:buSzPts val="1800"/>
              <a:buChar char="●"/>
              <a:defRPr/>
            </a:lvl1pPr>
            <a:lvl2pPr marL="1219140" lvl="1" indent="-423312" algn="ctr">
              <a:lnSpc>
                <a:spcPct val="115000"/>
              </a:lnSpc>
              <a:spcBef>
                <a:spcPts val="0"/>
              </a:spcBef>
              <a:spcAft>
                <a:spcPts val="0"/>
              </a:spcAft>
              <a:buSzPts val="1400"/>
              <a:buChar char="○"/>
              <a:defRPr/>
            </a:lvl2pPr>
            <a:lvl3pPr marL="1828709" lvl="2" indent="-423312" algn="ctr">
              <a:lnSpc>
                <a:spcPct val="115000"/>
              </a:lnSpc>
              <a:spcBef>
                <a:spcPts val="0"/>
              </a:spcBef>
              <a:spcAft>
                <a:spcPts val="0"/>
              </a:spcAft>
              <a:buSzPts val="1400"/>
              <a:buChar char="■"/>
              <a:defRPr/>
            </a:lvl3pPr>
            <a:lvl4pPr marL="2438278" lvl="3" indent="-423312" algn="ctr">
              <a:lnSpc>
                <a:spcPct val="115000"/>
              </a:lnSpc>
              <a:spcBef>
                <a:spcPts val="0"/>
              </a:spcBef>
              <a:spcAft>
                <a:spcPts val="0"/>
              </a:spcAft>
              <a:buSzPts val="1400"/>
              <a:buChar char="●"/>
              <a:defRPr/>
            </a:lvl4pPr>
            <a:lvl5pPr marL="3047848" lvl="4" indent="-423312" algn="ctr">
              <a:lnSpc>
                <a:spcPct val="115000"/>
              </a:lnSpc>
              <a:spcBef>
                <a:spcPts val="0"/>
              </a:spcBef>
              <a:spcAft>
                <a:spcPts val="0"/>
              </a:spcAft>
              <a:buSzPts val="1400"/>
              <a:buChar char="○"/>
              <a:defRPr/>
            </a:lvl5pPr>
            <a:lvl6pPr marL="3657418" lvl="5" indent="-423312" algn="ctr">
              <a:lnSpc>
                <a:spcPct val="115000"/>
              </a:lnSpc>
              <a:spcBef>
                <a:spcPts val="0"/>
              </a:spcBef>
              <a:spcAft>
                <a:spcPts val="0"/>
              </a:spcAft>
              <a:buSzPts val="1400"/>
              <a:buChar char="■"/>
              <a:defRPr/>
            </a:lvl6pPr>
            <a:lvl7pPr marL="4266987" lvl="6" indent="-423312" algn="ctr">
              <a:lnSpc>
                <a:spcPct val="115000"/>
              </a:lnSpc>
              <a:spcBef>
                <a:spcPts val="0"/>
              </a:spcBef>
              <a:spcAft>
                <a:spcPts val="0"/>
              </a:spcAft>
              <a:buSzPts val="1400"/>
              <a:buChar char="●"/>
              <a:defRPr/>
            </a:lvl7pPr>
            <a:lvl8pPr marL="4876557" lvl="7" indent="-423312" algn="ctr">
              <a:lnSpc>
                <a:spcPct val="115000"/>
              </a:lnSpc>
              <a:spcBef>
                <a:spcPts val="0"/>
              </a:spcBef>
              <a:spcAft>
                <a:spcPts val="0"/>
              </a:spcAft>
              <a:buSzPts val="1400"/>
              <a:buChar char="○"/>
              <a:defRPr/>
            </a:lvl8pPr>
            <a:lvl9pPr marL="5486126" lvl="8" indent="-42331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72C91EE-AD4B-16E3-6933-9BB6B7078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3C79A46-C412-BBD2-37C4-7B12AD8BD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088837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3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C204A15-D473-1722-6B11-C60FF39F9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BA4972D3-88A1-BFD6-3968-A5AB9C518A2C}"/>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FB290967-F970-2342-B6EA-2AF201056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A83F70B-D3BC-888B-30B7-28F09B53E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770600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D0BDA7B-85FB-236C-441F-AA061851F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662B182-77BF-D8AF-AADD-756DA7435E65}"/>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074F7258-D6E0-D553-9149-0D0F99264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1E18A383-E192-729F-11AF-DBB47D538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855402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a:xfrm>
            <a:off x="571933" y="1536634"/>
            <a:ext cx="11048400" cy="43478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CDF2AD0-F1AD-4A61-8840-4EFF628056EA}" type="datetimeFigureOut">
              <a:rPr lang="fi-FI" smtClean="0"/>
              <a:t>26.8.2025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pic>
        <p:nvPicPr>
          <p:cNvPr id="9" name="Kuva 8" descr="Kuva, joka sisältää kohteen teksti, kuvakaappaus, Fontti, Sähkönsininen&#10;&#10;Tekoälyn generoima sisältö voi olla virheellistä.">
            <a:extLst>
              <a:ext uri="{FF2B5EF4-FFF2-40B4-BE49-F238E27FC236}">
                <a16:creationId xmlns:a16="http://schemas.microsoft.com/office/drawing/2014/main" id="{EAD935F4-50E6-71C2-19AE-6D04E5470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0" name="Google Shape;27;p17">
            <a:extLst>
              <a:ext uri="{FF2B5EF4-FFF2-40B4-BE49-F238E27FC236}">
                <a16:creationId xmlns:a16="http://schemas.microsoft.com/office/drawing/2014/main" id="{A03E2723-E9F5-B60C-3C4E-B898ED10E8C3}"/>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1" name="Kuva 10" descr="Kuva, joka sisältää kohteen teksti, piha-, nisäkäs&#10;&#10;Kuvaus luotu automaattisesti">
            <a:extLst>
              <a:ext uri="{FF2B5EF4-FFF2-40B4-BE49-F238E27FC236}">
                <a16:creationId xmlns:a16="http://schemas.microsoft.com/office/drawing/2014/main" id="{DC1E0B28-72D4-8B44-7DC4-33FF8235A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2" name="Kuva 11" descr="Kuva, joka sisältää kohteen teksti, kuvakaappaus, Fontti, Grafiikka&#10;&#10;Tekoälyn generoima sisältö voi olla virheellistä.">
            <a:extLst>
              <a:ext uri="{FF2B5EF4-FFF2-40B4-BE49-F238E27FC236}">
                <a16:creationId xmlns:a16="http://schemas.microsoft.com/office/drawing/2014/main" id="{8F5FB488-2091-C4D4-5AC9-4CC467ABA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54843350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35" name="Google Shape;35;p18"/>
          <p:cNvSpPr/>
          <p:nvPr/>
        </p:nvSpPr>
        <p:spPr>
          <a:xfrm>
            <a:off x="8074900" y="300"/>
            <a:ext cx="41172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8" name="Google Shape;38;p18"/>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7" name="Kuva 6" descr="Kuva, joka sisältää kohteen teksti, piha-, nisäkäs&#10;&#10;Kuvaus luotu automaattisesti">
            <a:extLst>
              <a:ext uri="{FF2B5EF4-FFF2-40B4-BE49-F238E27FC236}">
                <a16:creationId xmlns:a16="http://schemas.microsoft.com/office/drawing/2014/main" id="{766665D4-F641-CA4B-FD1F-D5E4CB1CE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2E83880-2EAB-7998-D2CA-2D26DB34E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A7A44D5E-585C-4E59-2A06-3F70C16307D9}"/>
              </a:ext>
            </a:extLst>
          </p:cNvPr>
          <p:cNvPicPr>
            <a:picLocks noChangeAspect="1"/>
          </p:cNvPicPr>
          <p:nvPr userDrawn="1"/>
        </p:nvPicPr>
        <p:blipFill>
          <a:blip r:embed="rId7"/>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285669734"/>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3 1">
  <p:cSld name="Title slide 3 1">
    <p:bg>
      <p:bgPr>
        <a:noFill/>
        <a:effectLst/>
      </p:bgPr>
    </p:bg>
    <p:spTree>
      <p:nvGrpSpPr>
        <p:cNvPr id="1" name="Shape 174"/>
        <p:cNvGrpSpPr/>
        <p:nvPr/>
      </p:nvGrpSpPr>
      <p:grpSpPr>
        <a:xfrm>
          <a:off x="0" y="0"/>
          <a:ext cx="0" cy="0"/>
          <a:chOff x="0" y="0"/>
          <a:chExt cx="0" cy="0"/>
        </a:xfrm>
      </p:grpSpPr>
      <p:sp>
        <p:nvSpPr>
          <p:cNvPr id="178" name="Google Shape;178;p65"/>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179" name="Google Shape;179;p65"/>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sp>
        <p:nvSpPr>
          <p:cNvPr id="180" name="Google Shape;180;p6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806595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3 2 - kuvapaikka">
  <p:cSld name="Title slide 3 2 - kuvapaikka">
    <p:bg>
      <p:bgPr>
        <a:solidFill>
          <a:schemeClr val="lt1"/>
        </a:solidFill>
        <a:effectLst/>
      </p:bgPr>
    </p:bg>
    <p:spTree>
      <p:nvGrpSpPr>
        <p:cNvPr id="1" name="Shape 167"/>
        <p:cNvGrpSpPr/>
        <p:nvPr/>
      </p:nvGrpSpPr>
      <p:grpSpPr>
        <a:xfrm>
          <a:off x="0" y="0"/>
          <a:ext cx="0" cy="0"/>
          <a:chOff x="0" y="0"/>
          <a:chExt cx="0" cy="0"/>
        </a:xfrm>
      </p:grpSpPr>
      <p:sp>
        <p:nvSpPr>
          <p:cNvPr id="168" name="Google Shape;168;p64"/>
          <p:cNvSpPr>
            <a:spLocks noGrp="1"/>
          </p:cNvSpPr>
          <p:nvPr>
            <p:ph type="pic" idx="2"/>
          </p:nvPr>
        </p:nvSpPr>
        <p:spPr>
          <a:xfrm>
            <a:off x="0" y="300"/>
            <a:ext cx="8082800" cy="6858000"/>
          </a:xfrm>
          <a:prstGeom prst="rect">
            <a:avLst/>
          </a:prstGeom>
          <a:noFill/>
          <a:ln>
            <a:noFill/>
          </a:ln>
        </p:spPr>
      </p:sp>
      <p:sp>
        <p:nvSpPr>
          <p:cNvPr id="169" name="Google Shape;169;p64"/>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170" name="Google Shape;170;p64"/>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171" name="Google Shape;171;p6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2762412"/>
      </p:ext>
    </p:extLst>
  </p:cSld>
  <p:clrMapOvr>
    <a:masterClrMapping/>
  </p:clrMapOvr>
  <p:hf sldNum="0" hdr="0" ft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2 - kuvapaikka">
  <p:cSld name="Section header 1 2 - kuvapaikka">
    <p:bg>
      <p:bgPr>
        <a:solidFill>
          <a:schemeClr val="lt1"/>
        </a:solidFill>
        <a:effectLst/>
      </p:bgPr>
    </p:bg>
    <p:spTree>
      <p:nvGrpSpPr>
        <p:cNvPr id="1" name="Shape 64"/>
        <p:cNvGrpSpPr/>
        <p:nvPr/>
      </p:nvGrpSpPr>
      <p:grpSpPr>
        <a:xfrm>
          <a:off x="0" y="0"/>
          <a:ext cx="0" cy="0"/>
          <a:chOff x="0" y="0"/>
          <a:chExt cx="0" cy="0"/>
        </a:xfrm>
      </p:grpSpPr>
      <p:sp>
        <p:nvSpPr>
          <p:cNvPr id="65" name="Google Shape;65;p22"/>
          <p:cNvSpPr>
            <a:spLocks noGrp="1"/>
          </p:cNvSpPr>
          <p:nvPr>
            <p:ph type="pic" idx="2"/>
          </p:nvPr>
        </p:nvSpPr>
        <p:spPr>
          <a:xfrm>
            <a:off x="0" y="300"/>
            <a:ext cx="10141600" cy="6858000"/>
          </a:xfrm>
          <a:prstGeom prst="rect">
            <a:avLst/>
          </a:prstGeom>
          <a:noFill/>
          <a:ln>
            <a:noFill/>
          </a:ln>
        </p:spPr>
      </p:sp>
      <p:sp>
        <p:nvSpPr>
          <p:cNvPr id="66" name="Google Shape;66;p22"/>
          <p:cNvSpPr txBox="1">
            <a:spLocks noGrp="1"/>
          </p:cNvSpPr>
          <p:nvPr>
            <p:ph type="title"/>
          </p:nvPr>
        </p:nvSpPr>
        <p:spPr>
          <a:xfrm>
            <a:off x="589100" y="2867800"/>
            <a:ext cx="8269835" cy="1122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7" name="Google Shape;67;p2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12012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1">
  <p:cSld name="Section header 1 1">
    <p:bg>
      <p:bgPr>
        <a:solidFill>
          <a:schemeClr val="lt1"/>
        </a:solidFill>
        <a:effectLst/>
      </p:bgPr>
    </p:bg>
    <p:spTree>
      <p:nvGrpSpPr>
        <p:cNvPr id="1" name="Shape 70"/>
        <p:cNvGrpSpPr/>
        <p:nvPr/>
      </p:nvGrpSpPr>
      <p:grpSpPr>
        <a:xfrm>
          <a:off x="0" y="0"/>
          <a:ext cx="0" cy="0"/>
          <a:chOff x="0" y="0"/>
          <a:chExt cx="0" cy="0"/>
        </a:xfrm>
      </p:grpSpPr>
      <p:sp>
        <p:nvSpPr>
          <p:cNvPr id="71" name="Google Shape;71;p23"/>
          <p:cNvSpPr txBox="1">
            <a:spLocks noGrp="1"/>
          </p:cNvSpPr>
          <p:nvPr>
            <p:ph type="title"/>
          </p:nvPr>
        </p:nvSpPr>
        <p:spPr>
          <a:xfrm>
            <a:off x="589101" y="2867800"/>
            <a:ext cx="7932143" cy="1122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72" name="Google Shape;72;p2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549395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2 - taustakuvalla">
  <p:cSld name="Main point 2 - taustakuvalla">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63"/>
          <p:cNvSpPr>
            <a:spLocks noGrp="1"/>
          </p:cNvSpPr>
          <p:nvPr>
            <p:ph type="pic" idx="2"/>
          </p:nvPr>
        </p:nvSpPr>
        <p:spPr>
          <a:xfrm>
            <a:off x="6067" y="267"/>
            <a:ext cx="11778800" cy="6858000"/>
          </a:xfrm>
          <a:prstGeom prst="rect">
            <a:avLst/>
          </a:prstGeom>
          <a:noFill/>
          <a:ln>
            <a:noFill/>
          </a:ln>
        </p:spPr>
      </p:sp>
      <p:sp>
        <p:nvSpPr>
          <p:cNvPr id="164" name="Google Shape;164;p63"/>
          <p:cNvSpPr txBox="1">
            <a:spLocks noGrp="1"/>
          </p:cNvSpPr>
          <p:nvPr>
            <p:ph type="title"/>
          </p:nvPr>
        </p:nvSpPr>
        <p:spPr>
          <a:xfrm>
            <a:off x="5850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65" name="Google Shape;165;p6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1464125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1" type="title" preserve="1">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8084C547-F230-F994-FE4C-3708C1ED3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5320A71F-A6F8-BE78-2166-F8458E4844A2}"/>
              </a:ext>
            </a:extLst>
          </p:cNvPr>
          <p:cNvPicPr>
            <a:picLocks noChangeAspect="1"/>
          </p:cNvPicPr>
          <p:nvPr/>
        </p:nvPicPr>
        <p:blipFill>
          <a:blip r:embed="rId2"/>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637626087"/>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3" preserve="1">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35" name="Google Shape;35;p18"/>
          <p:cNvSpPr/>
          <p:nvPr/>
        </p:nvSpPr>
        <p:spPr>
          <a:xfrm>
            <a:off x="8074900" y="300"/>
            <a:ext cx="41172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8" name="Google Shape;38;p18"/>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7" name="Kuva 6" descr="Kuva, joka sisältää kohteen teksti, piha-, nisäkäs&#10;&#10;Kuvaus luotu automaattisesti">
            <a:extLst>
              <a:ext uri="{FF2B5EF4-FFF2-40B4-BE49-F238E27FC236}">
                <a16:creationId xmlns:a16="http://schemas.microsoft.com/office/drawing/2014/main" id="{766665D4-F641-CA4B-FD1F-D5E4CB1CE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2E83880-2EAB-7998-D2CA-2D26DB34E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17A83D31-1AE9-DA7F-6E59-7DFDBB439A35}"/>
              </a:ext>
            </a:extLst>
          </p:cNvPr>
          <p:cNvPicPr>
            <a:picLocks noChangeAspect="1"/>
          </p:cNvPicPr>
          <p:nvPr/>
        </p:nvPicPr>
        <p:blipFill>
          <a:blip r:embed="rId2"/>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4057029499"/>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reserve="1">
  <p:cSld name="Main 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41" name="Google Shape;41;p3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43" name="Google Shape;43;p33"/>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Google Shape;27;p17">
            <a:extLst>
              <a:ext uri="{FF2B5EF4-FFF2-40B4-BE49-F238E27FC236}">
                <a16:creationId xmlns:a16="http://schemas.microsoft.com/office/drawing/2014/main" id="{F0B2B284-A537-80B8-AE81-D7B04FB9EF86}"/>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AFBC510A-8098-4747-BDB5-A42FE05DB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Kuva 5" descr="Kuva, joka sisältää kohteen teksti, piha-, nisäkäs&#10;&#10;Kuvaus luotu automaattisesti">
            <a:extLst>
              <a:ext uri="{FF2B5EF4-FFF2-40B4-BE49-F238E27FC236}">
                <a16:creationId xmlns:a16="http://schemas.microsoft.com/office/drawing/2014/main" id="{1A159DF8-2265-9F18-93ED-6D46C0247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8E438B8A-A536-A2C1-5E8D-30D98A4BC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2" name="Google Shape;27;p17">
            <a:extLst>
              <a:ext uri="{FF2B5EF4-FFF2-40B4-BE49-F238E27FC236}">
                <a16:creationId xmlns:a16="http://schemas.microsoft.com/office/drawing/2014/main" id="{5D58D212-B026-118E-5DED-C0BA9FA8A3C4}"/>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3" name="Kuva 2" descr="Kuva, joka sisältää kohteen teksti, kuvakaappaus, Fontti, Sähkönsininen&#10;&#10;Tekoälyn generoima sisältö voi olla virheellistä.">
            <a:extLst>
              <a:ext uri="{FF2B5EF4-FFF2-40B4-BE49-F238E27FC236}">
                <a16:creationId xmlns:a16="http://schemas.microsoft.com/office/drawing/2014/main" id="{82430AB6-44DD-0F66-DA36-CB2C6C4FB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7E259157-AD05-D157-90B7-A579D8A3E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45C9739A-D904-8C3D-AAC3-CC451B568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649314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1 - kuvapaikka" preserve="1">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7" y="9813"/>
            <a:ext cx="8082800" cy="6858000"/>
          </a:xfrm>
          <a:prstGeom prst="rect">
            <a:avLst/>
          </a:prstGeom>
          <a:noFill/>
          <a:ln>
            <a:noFill/>
          </a:ln>
        </p:spPr>
        <p:txBody>
          <a:bodyPr/>
          <a:lstStyle>
            <a:lvl1pPr marL="114297" indent="0">
              <a:buNone/>
              <a:defRPr/>
            </a:lvl1pPr>
          </a:lstStyle>
          <a:p>
            <a:r>
              <a:rPr lang="fi-FI"/>
              <a:t>Lisää kuva napsauttamalla kuvaketta</a:t>
            </a:r>
            <a:endParaRPr lang="fi-FI" dirty="0"/>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4" name="Kuva 13" descr="Kuva, joka sisältää kohteen teksti, piha-, nisäkäs&#10;&#10;Kuvaus luotu automaattisesti">
            <a:extLst>
              <a:ext uri="{FF2B5EF4-FFF2-40B4-BE49-F238E27FC236}">
                <a16:creationId xmlns:a16="http://schemas.microsoft.com/office/drawing/2014/main" id="{52D39828-DA33-40C3-62C6-1F9401C87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5" name="Kuva 14" descr="Kuva, joka sisältää kohteen teksti, kuvakaappaus, Fontti, Grafiikka&#10;&#10;Tekoälyn generoima sisältö voi olla virheellistä.">
            <a:extLst>
              <a:ext uri="{FF2B5EF4-FFF2-40B4-BE49-F238E27FC236}">
                <a16:creationId xmlns:a16="http://schemas.microsoft.com/office/drawing/2014/main" id="{61FB7BA3-0EA9-6CC1-7F62-AED43D242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66147964"/>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reserve="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62" name="Google Shape;62;p21"/>
          <p:cNvSpPr/>
          <p:nvPr/>
        </p:nvSpPr>
        <p:spPr>
          <a:xfrm>
            <a:off x="10141500" y="300"/>
            <a:ext cx="20508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4538718-C83C-4594-DF52-E8FBD9CC0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8AC69F74-F1FA-299A-9A07-B0E543ADE264}"/>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068EF3E-BBF8-E68A-FDCA-9A8798CFE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5F8191D-1007-95A2-5AEA-9F45794E4E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FFDA9BE0-1635-D6B0-C6B9-EEF8CD84D2D9}"/>
              </a:ext>
            </a:extLst>
          </p:cNvPr>
          <p:cNvPicPr>
            <a:picLocks noChangeAspect="1"/>
          </p:cNvPicPr>
          <p:nvPr/>
        </p:nvPicPr>
        <p:blipFill>
          <a:blip r:embed="rId2"/>
          <a:stretch>
            <a:fillRect/>
          </a:stretch>
        </p:blipFill>
        <p:spPr>
          <a:xfrm>
            <a:off x="8807096" y="1775401"/>
            <a:ext cx="2728280" cy="3307199"/>
          </a:xfrm>
          <a:prstGeom prst="rect">
            <a:avLst/>
          </a:prstGeom>
        </p:spPr>
      </p:pic>
    </p:spTree>
    <p:extLst>
      <p:ext uri="{BB962C8B-B14F-4D97-AF65-F5344CB8AC3E}">
        <p14:creationId xmlns:p14="http://schemas.microsoft.com/office/powerpoint/2010/main" val="262549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41" name="Google Shape;41;p3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43" name="Google Shape;43;p33"/>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Google Shape;27;p17">
            <a:extLst>
              <a:ext uri="{FF2B5EF4-FFF2-40B4-BE49-F238E27FC236}">
                <a16:creationId xmlns:a16="http://schemas.microsoft.com/office/drawing/2014/main" id="{F0B2B284-A537-80B8-AE81-D7B04FB9EF86}"/>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AFBC510A-8098-4747-BDB5-A42FE05DB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Kuva 5" descr="Kuva, joka sisältää kohteen teksti, piha-, nisäkäs&#10;&#10;Kuvaus luotu automaattisesti">
            <a:extLst>
              <a:ext uri="{FF2B5EF4-FFF2-40B4-BE49-F238E27FC236}">
                <a16:creationId xmlns:a16="http://schemas.microsoft.com/office/drawing/2014/main" id="{1A159DF8-2265-9F18-93ED-6D46C0247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8E438B8A-A536-A2C1-5E8D-30D98A4BC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2" name="Google Shape;27;p17">
            <a:extLst>
              <a:ext uri="{FF2B5EF4-FFF2-40B4-BE49-F238E27FC236}">
                <a16:creationId xmlns:a16="http://schemas.microsoft.com/office/drawing/2014/main" id="{5D58D212-B026-118E-5DED-C0BA9FA8A3C4}"/>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3" name="Kuva 2" descr="Kuva, joka sisältää kohteen teksti, kuvakaappaus, Fontti, Sähkönsininen&#10;&#10;Tekoälyn generoima sisältö voi olla virheellistä.">
            <a:extLst>
              <a:ext uri="{FF2B5EF4-FFF2-40B4-BE49-F238E27FC236}">
                <a16:creationId xmlns:a16="http://schemas.microsoft.com/office/drawing/2014/main" id="{82430AB6-44DD-0F66-DA36-CB2C6C4FB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7E259157-AD05-D157-90B7-A579D8A3E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45C9739A-D904-8C3D-AAC3-CC451B568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47810500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3BFEA9E-B0F7-B3F0-B76B-78AA533D3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34EA900-42C0-6033-B020-75D8227AC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644228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7832A06F-66C3-9810-5E6F-F1334F8FC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76118591-5628-8830-FB0C-F3025535A1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32F7393B-F5A7-4CFE-0419-3C43AE0E224E}"/>
              </a:ext>
            </a:extLst>
          </p:cNvPr>
          <p:cNvPicPr>
            <a:picLocks noChangeAspect="1"/>
          </p:cNvPicPr>
          <p:nvPr/>
        </p:nvPicPr>
        <p:blipFill>
          <a:blip r:embed="rId2"/>
          <a:stretch>
            <a:fillRect/>
          </a:stretch>
        </p:blipFill>
        <p:spPr>
          <a:xfrm>
            <a:off x="8807096" y="1775401"/>
            <a:ext cx="2728280" cy="3307199"/>
          </a:xfrm>
          <a:prstGeom prst="rect">
            <a:avLst/>
          </a:prstGeom>
        </p:spPr>
      </p:pic>
    </p:spTree>
    <p:extLst>
      <p:ext uri="{BB962C8B-B14F-4D97-AF65-F5344CB8AC3E}">
        <p14:creationId xmlns:p14="http://schemas.microsoft.com/office/powerpoint/2010/main" val="2302218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2 - kuvapaikka" preserve="1">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2"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8DCD222-2715-BE48-BB77-2BF4B632E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AA8524AC-324C-CD1F-ADA3-8E0AF1A56C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52399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 preserve="1">
  <p:cSld name="Title and body 1">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99" name="Google Shape;99;p28"/>
          <p:cNvSpPr txBox="1">
            <a:spLocks noGrp="1"/>
          </p:cNvSpPr>
          <p:nvPr>
            <p:ph type="body" idx="1"/>
          </p:nvPr>
        </p:nvSpPr>
        <p:spPr>
          <a:xfrm>
            <a:off x="571933" y="1536633"/>
            <a:ext cx="11048400" cy="4130923"/>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00" name="Google Shape;100;p2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2257130-19AC-2154-70A4-0CEA066A3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5F53990-0296-2D17-0AD3-A87AE59FC24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2102950-B4D1-82DB-AB1A-A12953C99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E523D855-444F-E81D-6E65-EDC0F9404F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375841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B9D1AC39-5A53-5EDD-7C04-6116CD98E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61BE594B-8746-C8DF-77F8-D8C73BFED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553171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1" preserve="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C66D494-4FAB-0A8B-327C-E8F4401C0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08E62D1C-F320-C35C-D39C-F1185A890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050456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70" lvl="0" indent="-406381" algn="l">
              <a:lnSpc>
                <a:spcPct val="115000"/>
              </a:lnSpc>
              <a:spcBef>
                <a:spcPts val="0"/>
              </a:spcBef>
              <a:spcAft>
                <a:spcPts val="0"/>
              </a:spcAft>
              <a:buSzPts val="1200"/>
              <a:buChar char="●"/>
              <a:defRPr sz="1600"/>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4" name="Kuva 3" descr="Kuva, joka sisältää kohteen teksti, piha-, nisäkäs&#10;&#10;Kuvaus luotu automaattisesti">
            <a:extLst>
              <a:ext uri="{FF2B5EF4-FFF2-40B4-BE49-F238E27FC236}">
                <a16:creationId xmlns:a16="http://schemas.microsoft.com/office/drawing/2014/main" id="{6CBBBBE7-9B15-1917-C0B1-0CC2090E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5" name="Kuva 4" descr="Kuva, joka sisältää kohteen teksti, kuvakaappaus, Fontti, Grafiikka&#10;&#10;Tekoälyn generoima sisältö voi olla virheellistä.">
            <a:extLst>
              <a:ext uri="{FF2B5EF4-FFF2-40B4-BE49-F238E27FC236}">
                <a16:creationId xmlns:a16="http://schemas.microsoft.com/office/drawing/2014/main" id="{E10777C6-BF07-0E5C-F114-30AF83219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964427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1" preserve="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118" name="Google Shape;118;p34"/>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32D78227-44A9-24E8-6E4B-D7B7B6596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EF5DB2B-BAEE-B56F-D489-58BCD142B5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284813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120"/>
        <p:cNvGrpSpPr/>
        <p:nvPr/>
      </p:nvGrpSpPr>
      <p:grpSpPr>
        <a:xfrm>
          <a:off x="0" y="0"/>
          <a:ext cx="0" cy="0"/>
          <a:chOff x="0" y="0"/>
          <a:chExt cx="0" cy="0"/>
        </a:xfrm>
      </p:grpSpPr>
      <p:sp>
        <p:nvSpPr>
          <p:cNvPr id="121" name="Google Shape;121;p35"/>
          <p:cNvSpPr/>
          <p:nvPr/>
        </p:nvSpPr>
        <p:spPr>
          <a:xfrm>
            <a:off x="6096000" y="-167"/>
            <a:ext cx="6096000" cy="6858000"/>
          </a:xfrm>
          <a:prstGeom prst="rect">
            <a:avLst/>
          </a:prstGeom>
          <a:solidFill>
            <a:schemeClr val="lt2"/>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2" name="Google Shape;122;p3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r>
              <a:rPr lang="fi-FI"/>
              <a:t>Muokkaa ots. perustyyl. napsautt.</a:t>
            </a:r>
            <a:endParaRPr/>
          </a:p>
        </p:txBody>
      </p:sp>
      <p:sp>
        <p:nvSpPr>
          <p:cNvPr id="123" name="Google Shape;123;p35"/>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numCol="1"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fi-FI"/>
              <a:t>Muokkaa alaotsikon perustyyliä napsautt.</a:t>
            </a:r>
            <a:endParaRPr/>
          </a:p>
        </p:txBody>
      </p:sp>
      <p:sp>
        <p:nvSpPr>
          <p:cNvPr id="124" name="Google Shape;124;p35"/>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numCol="1" anchor="ctr"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25" name="Google Shape;125;p3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1E98DE26-B5AD-72BA-85A2-C4FA8945A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10E7A227-22FC-848A-8484-8E54D4549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spTree>
    <p:extLst>
      <p:ext uri="{BB962C8B-B14F-4D97-AF65-F5344CB8AC3E}">
        <p14:creationId xmlns:p14="http://schemas.microsoft.com/office/powerpoint/2010/main" val="1488637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70" lvl="0" indent="-304784"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5"/>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019" y="65903"/>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0DE86405-CC95-8869-A4F5-2639F69B4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076" y="128711"/>
            <a:ext cx="1767483" cy="647439"/>
          </a:xfrm>
          <a:prstGeom prst="rect">
            <a:avLst/>
          </a:prstGeom>
        </p:spPr>
      </p:pic>
    </p:spTree>
    <p:extLst>
      <p:ext uri="{BB962C8B-B14F-4D97-AF65-F5344CB8AC3E}">
        <p14:creationId xmlns:p14="http://schemas.microsoft.com/office/powerpoint/2010/main" val="4205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7" y="9813"/>
            <a:ext cx="8082800" cy="6858000"/>
          </a:xfrm>
          <a:prstGeom prst="rect">
            <a:avLst/>
          </a:prstGeom>
          <a:noFill/>
          <a:ln>
            <a:noFill/>
          </a:ln>
        </p:spPr>
        <p:txBody>
          <a:bodyPr/>
          <a:lstStyle>
            <a:lvl1pPr marL="114297" indent="0">
              <a:buNone/>
              <a:defRPr/>
            </a:lvl1pPr>
          </a:lstStyle>
          <a:p>
            <a:r>
              <a:rPr lang="fi-FI"/>
              <a:t>Lisää kuva napsauttamalla kuvaketta</a:t>
            </a:r>
            <a:endParaRPr lang="fi-FI" dirty="0"/>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4" name="Kuva 13" descr="Kuva, joka sisältää kohteen teksti, piha-, nisäkäs&#10;&#10;Kuvaus luotu automaattisesti">
            <a:extLst>
              <a:ext uri="{FF2B5EF4-FFF2-40B4-BE49-F238E27FC236}">
                <a16:creationId xmlns:a16="http://schemas.microsoft.com/office/drawing/2014/main" id="{52D39828-DA33-40C3-62C6-1F9401C87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5" name="Kuva 14" descr="Kuva, joka sisältää kohteen teksti, kuvakaappaus, Fontti, Grafiikka&#10;&#10;Tekoälyn generoima sisältö voi olla virheellistä.">
            <a:extLst>
              <a:ext uri="{FF2B5EF4-FFF2-40B4-BE49-F238E27FC236}">
                <a16:creationId xmlns:a16="http://schemas.microsoft.com/office/drawing/2014/main" id="{61FB7BA3-0EA9-6CC1-7F62-AED43D242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203971404"/>
      </p:ext>
    </p:extLst>
  </p:cSld>
  <p:clrMapOvr>
    <a:masterClrMapping/>
  </p:clrMapOvr>
  <p:hf sldNum="0" hdr="0" ftr="0" dt="0"/>
  <p:extLst>
    <p:ext uri="{DCECCB84-F9BA-43D5-87BE-67443E8EF086}">
      <p15:sldGuideLst xmlns:p15="http://schemas.microsoft.com/office/powerpoint/2012/main">
        <p15:guide id="1" pos="346">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70" lvl="0" indent="-457178" algn="ctr">
              <a:lnSpc>
                <a:spcPct val="115000"/>
              </a:lnSpc>
              <a:spcBef>
                <a:spcPts val="0"/>
              </a:spcBef>
              <a:spcAft>
                <a:spcPts val="0"/>
              </a:spcAft>
              <a:buSzPts val="1800"/>
              <a:buChar char="●"/>
              <a:defRPr/>
            </a:lvl1pPr>
            <a:lvl2pPr marL="1219140" lvl="1" indent="-423312" algn="ctr">
              <a:lnSpc>
                <a:spcPct val="115000"/>
              </a:lnSpc>
              <a:spcBef>
                <a:spcPts val="0"/>
              </a:spcBef>
              <a:spcAft>
                <a:spcPts val="0"/>
              </a:spcAft>
              <a:buSzPts val="1400"/>
              <a:buChar char="○"/>
              <a:defRPr/>
            </a:lvl2pPr>
            <a:lvl3pPr marL="1828709" lvl="2" indent="-423312" algn="ctr">
              <a:lnSpc>
                <a:spcPct val="115000"/>
              </a:lnSpc>
              <a:spcBef>
                <a:spcPts val="0"/>
              </a:spcBef>
              <a:spcAft>
                <a:spcPts val="0"/>
              </a:spcAft>
              <a:buSzPts val="1400"/>
              <a:buChar char="■"/>
              <a:defRPr/>
            </a:lvl3pPr>
            <a:lvl4pPr marL="2438278" lvl="3" indent="-423312" algn="ctr">
              <a:lnSpc>
                <a:spcPct val="115000"/>
              </a:lnSpc>
              <a:spcBef>
                <a:spcPts val="0"/>
              </a:spcBef>
              <a:spcAft>
                <a:spcPts val="0"/>
              </a:spcAft>
              <a:buSzPts val="1400"/>
              <a:buChar char="●"/>
              <a:defRPr/>
            </a:lvl4pPr>
            <a:lvl5pPr marL="3047848" lvl="4" indent="-423312" algn="ctr">
              <a:lnSpc>
                <a:spcPct val="115000"/>
              </a:lnSpc>
              <a:spcBef>
                <a:spcPts val="0"/>
              </a:spcBef>
              <a:spcAft>
                <a:spcPts val="0"/>
              </a:spcAft>
              <a:buSzPts val="1400"/>
              <a:buChar char="○"/>
              <a:defRPr/>
            </a:lvl5pPr>
            <a:lvl6pPr marL="3657418" lvl="5" indent="-423312" algn="ctr">
              <a:lnSpc>
                <a:spcPct val="115000"/>
              </a:lnSpc>
              <a:spcBef>
                <a:spcPts val="0"/>
              </a:spcBef>
              <a:spcAft>
                <a:spcPts val="0"/>
              </a:spcAft>
              <a:buSzPts val="1400"/>
              <a:buChar char="■"/>
              <a:defRPr/>
            </a:lvl6pPr>
            <a:lvl7pPr marL="4266987" lvl="6" indent="-423312" algn="ctr">
              <a:lnSpc>
                <a:spcPct val="115000"/>
              </a:lnSpc>
              <a:spcBef>
                <a:spcPts val="0"/>
              </a:spcBef>
              <a:spcAft>
                <a:spcPts val="0"/>
              </a:spcAft>
              <a:buSzPts val="1400"/>
              <a:buChar char="●"/>
              <a:defRPr/>
            </a:lvl7pPr>
            <a:lvl8pPr marL="4876557" lvl="7" indent="-423312" algn="ctr">
              <a:lnSpc>
                <a:spcPct val="115000"/>
              </a:lnSpc>
              <a:spcBef>
                <a:spcPts val="0"/>
              </a:spcBef>
              <a:spcAft>
                <a:spcPts val="0"/>
              </a:spcAft>
              <a:buSzPts val="1400"/>
              <a:buChar char="○"/>
              <a:defRPr/>
            </a:lvl8pPr>
            <a:lvl9pPr marL="5486126" lvl="8" indent="-42331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72C91EE-AD4B-16E3-6933-9BB6B7078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3C79A46-C412-BBD2-37C4-7B12AD8BD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647482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33"/>
        <p:cNvGrpSpPr/>
        <p:nvPr/>
      </p:nvGrpSpPr>
      <p:grpSpPr>
        <a:xfrm>
          <a:off x="0" y="0"/>
          <a:ext cx="0" cy="0"/>
          <a:chOff x="0" y="0"/>
          <a:chExt cx="0" cy="0"/>
        </a:xfrm>
      </p:grpSpPr>
      <p:sp>
        <p:nvSpPr>
          <p:cNvPr id="134" name="Google Shape;134;p3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C204A15-D473-1722-6B11-C60FF39F9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BA4972D3-88A1-BFD6-3968-A5AB9C518A2C}"/>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FB290967-F970-2342-B6EA-2AF201056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A83F70B-D3BC-888B-30B7-28F09B53E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809515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D0BDA7B-85FB-236C-441F-AA061851F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662B182-77BF-D8AF-AADD-756DA7435E65}"/>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074F7258-D6E0-D553-9149-0D0F99264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1E18A383-E192-729F-11AF-DBB47D538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1723720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a:xfrm>
            <a:off x="571933" y="1536634"/>
            <a:ext cx="11048400" cy="43478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CDF2AD0-F1AD-4A61-8840-4EFF628056EA}" type="datetimeFigureOut">
              <a:rPr lang="fi-FI" smtClean="0"/>
              <a:t>26.8.2025</a:t>
            </a:fld>
            <a:endParaRPr lang="fi-FI"/>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00000000-1234-1234-1234-123412341234}" type="slidenum">
              <a:rPr lang="en" altLang="en" smtClean="0"/>
              <a:pPr/>
              <a:t>‹#›</a:t>
            </a:fld>
            <a:endParaRPr lang="en"/>
          </a:p>
        </p:txBody>
      </p:sp>
      <p:pic>
        <p:nvPicPr>
          <p:cNvPr id="9" name="Kuva 8" descr="Kuva, joka sisältää kohteen teksti, kuvakaappaus, Fontti, Sähkönsininen&#10;&#10;Tekoälyn generoima sisältö voi olla virheellistä.">
            <a:extLst>
              <a:ext uri="{FF2B5EF4-FFF2-40B4-BE49-F238E27FC236}">
                <a16:creationId xmlns:a16="http://schemas.microsoft.com/office/drawing/2014/main" id="{EAD935F4-50E6-71C2-19AE-6D04E5470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0" name="Google Shape;27;p17">
            <a:extLst>
              <a:ext uri="{FF2B5EF4-FFF2-40B4-BE49-F238E27FC236}">
                <a16:creationId xmlns:a16="http://schemas.microsoft.com/office/drawing/2014/main" id="{A03E2723-E9F5-B60C-3C4E-B898ED10E8C3}"/>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1" name="Kuva 10" descr="Kuva, joka sisältää kohteen teksti, piha-, nisäkäs&#10;&#10;Kuvaus luotu automaattisesti">
            <a:extLst>
              <a:ext uri="{FF2B5EF4-FFF2-40B4-BE49-F238E27FC236}">
                <a16:creationId xmlns:a16="http://schemas.microsoft.com/office/drawing/2014/main" id="{DC1E0B28-72D4-8B44-7DC4-33FF8235A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2" name="Kuva 11" descr="Kuva, joka sisältää kohteen teksti, kuvakaappaus, Fontti, Grafiikka&#10;&#10;Tekoälyn generoima sisältö voi olla virheellistä.">
            <a:extLst>
              <a:ext uri="{FF2B5EF4-FFF2-40B4-BE49-F238E27FC236}">
                <a16:creationId xmlns:a16="http://schemas.microsoft.com/office/drawing/2014/main" id="{8F5FB488-2091-C4D4-5AC9-4CC467ABA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1963906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7"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75320640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585066"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41" name="Google Shape;41;p3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43" name="Google Shape;43;p33"/>
          <p:cNvSpPr txBox="1">
            <a:spLocks noGrp="1"/>
          </p:cNvSpPr>
          <p:nvPr>
            <p:ph type="body" idx="1"/>
          </p:nvPr>
        </p:nvSpPr>
        <p:spPr>
          <a:xfrm>
            <a:off x="585067" y="1692846"/>
            <a:ext cx="9550400" cy="3718537"/>
          </a:xfrm>
          <a:prstGeom prst="rect">
            <a:avLst/>
          </a:prstGeom>
          <a:noFill/>
          <a:ln>
            <a:noFill/>
          </a:ln>
        </p:spPr>
        <p:txBody>
          <a:bodyPr spcFirstLastPara="1" wrap="square" lIns="91425" tIns="91425" rIns="91425" bIns="91425" numCol="1"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Google Shape;27;p17">
            <a:extLst>
              <a:ext uri="{FF2B5EF4-FFF2-40B4-BE49-F238E27FC236}">
                <a16:creationId xmlns:a16="http://schemas.microsoft.com/office/drawing/2014/main" id="{F0B2B284-A537-80B8-AE81-D7B04FB9EF86}"/>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AFBC510A-8098-4747-BDB5-A42FE05DB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2" name="Google Shape;27;p17">
            <a:extLst>
              <a:ext uri="{FF2B5EF4-FFF2-40B4-BE49-F238E27FC236}">
                <a16:creationId xmlns:a16="http://schemas.microsoft.com/office/drawing/2014/main" id="{5D58D212-B026-118E-5DED-C0BA9FA8A3C4}"/>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3" name="Kuva 2" descr="Kuva, joka sisältää kohteen teksti, kuvakaappaus, Fontti, Sähkönsininen&#10;&#10;Tekoälyn generoima sisältö voi olla virheellistä.">
            <a:extLst>
              <a:ext uri="{FF2B5EF4-FFF2-40B4-BE49-F238E27FC236}">
                <a16:creationId xmlns:a16="http://schemas.microsoft.com/office/drawing/2014/main" id="{82430AB6-44DD-0F66-DA36-CB2C6C4FB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10" name="Kuva 9" descr="Kuva, joka sisältää kohteen teksti, piha-, nisäkäs&#10;&#10;Kuvaus luotu automaattisesti">
            <a:extLst>
              <a:ext uri="{FF2B5EF4-FFF2-40B4-BE49-F238E27FC236}">
                <a16:creationId xmlns:a16="http://schemas.microsoft.com/office/drawing/2014/main" id="{331770D0-DF90-BD2E-1766-2E52D224CE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897792985"/>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6" y="9813"/>
            <a:ext cx="8082800" cy="6858000"/>
          </a:xfrm>
          <a:prstGeom prst="rect">
            <a:avLst/>
          </a:prstGeom>
          <a:noFill/>
          <a:ln>
            <a:noFill/>
          </a:ln>
        </p:spPr>
        <p:txBody>
          <a:bodyPr/>
          <a:lstStyle>
            <a:lvl1pPr marL="114300" indent="0">
              <a:buNone/>
              <a:defRPr/>
            </a:lvl1pPr>
          </a:lstStyle>
          <a:p>
            <a:r>
              <a:rPr lang="fi-FI"/>
              <a:t>Lisää kuva napsauttamalla kuvaketta</a:t>
            </a:r>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C0A85DC-D324-939C-1A49-CB1A005A5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1688410668"/>
      </p:ext>
    </p:extLst>
  </p:cSld>
  <p:clrMapOvr>
    <a:masterClrMapping/>
  </p:clrMapOvr>
  <p:hf sldNum="0" hdr="0" ftr="0" dt="0"/>
  <p:extLst>
    <p:ext uri="{DCECCB84-F9BA-43D5-87BE-67443E8EF086}">
      <p15:sldGuideLst xmlns:p15="http://schemas.microsoft.com/office/powerpoint/2012/main">
        <p15:guide id="1" pos="346">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757709E-09DF-856F-87D9-D8170DDCC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1963735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1"/>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3" name="Kuva 2" descr="Kuva, joka sisältää kohteen teksti, piha-, nisäkäs&#10;&#10;Kuvaus luotu automaattisesti">
            <a:extLst>
              <a:ext uri="{FF2B5EF4-FFF2-40B4-BE49-F238E27FC236}">
                <a16:creationId xmlns:a16="http://schemas.microsoft.com/office/drawing/2014/main" id="{687DD83D-90C2-B6EE-6C0E-96612691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932044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1"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69C866B-9064-B99B-DC97-F6D951F6E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5252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62" name="Google Shape;62;p21"/>
          <p:cNvSpPr/>
          <p:nvPr/>
        </p:nvSpPr>
        <p:spPr>
          <a:xfrm>
            <a:off x="10141500" y="300"/>
            <a:ext cx="20508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4538718-C83C-4594-DF52-E8FBD9CC0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8AC69F74-F1FA-299A-9A07-B0E543ADE264}"/>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068EF3E-BBF8-E68A-FDCA-9A8798CFE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5F8191D-1007-95A2-5AEA-9F45794E4E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472072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3"/>
            <a:ext cx="5333200" cy="4174054"/>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3"/>
            <a:ext cx="5333200" cy="4174054"/>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D53B332C-2ED6-E680-5724-29F7D5452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0479941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3"/>
            <a:ext cx="5333200" cy="4347870"/>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3"/>
            <a:ext cx="5333200" cy="4347870"/>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5F98F3E7-38FD-1A19-180E-28D01EC9F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1786254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CC41808-9284-E4BA-B58D-55863428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6781400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118" name="Google Shape;118;p34"/>
          <p:cNvSpPr txBox="1">
            <a:spLocks noGrp="1"/>
          </p:cNvSpPr>
          <p:nvPr>
            <p:ph type="title"/>
          </p:nvPr>
        </p:nvSpPr>
        <p:spPr>
          <a:xfrm>
            <a:off x="585066"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6"/>
            <a:ext cx="9550400" cy="3718537"/>
          </a:xfrm>
          <a:prstGeom prst="rect">
            <a:avLst/>
          </a:prstGeom>
          <a:noFill/>
          <a:ln>
            <a:noFill/>
          </a:ln>
        </p:spPr>
        <p:txBody>
          <a:bodyPr spcFirstLastPara="1" wrap="square" lIns="91425" tIns="91425" rIns="91425" bIns="91425" numCol="1"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3D48233-AC60-FAEB-DEDD-2741898D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9740045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85" lvl="0" indent="-304792"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4"/>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6"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404" y="65902"/>
            <a:ext cx="713596" cy="713596"/>
          </a:xfrm>
          <a:prstGeom prst="rect">
            <a:avLst/>
          </a:prstGeom>
        </p:spPr>
      </p:pic>
    </p:spTree>
    <p:extLst>
      <p:ext uri="{BB962C8B-B14F-4D97-AF65-F5344CB8AC3E}">
        <p14:creationId xmlns:p14="http://schemas.microsoft.com/office/powerpoint/2010/main" val="403045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0"/>
              </a:spcBef>
              <a:spcAft>
                <a:spcPts val="0"/>
              </a:spcAft>
              <a:buSzPts val="1400"/>
              <a:buChar char="○"/>
              <a:defRPr/>
            </a:lvl2pPr>
            <a:lvl3pPr marL="1828754" lvl="2" indent="-423323" algn="ctr">
              <a:lnSpc>
                <a:spcPct val="115000"/>
              </a:lnSpc>
              <a:spcBef>
                <a:spcPts val="0"/>
              </a:spcBef>
              <a:spcAft>
                <a:spcPts val="0"/>
              </a:spcAft>
              <a:buSzPts val="1400"/>
              <a:buChar char="■"/>
              <a:defRPr/>
            </a:lvl3pPr>
            <a:lvl4pPr marL="2438339" lvl="3" indent="-423323" algn="ctr">
              <a:lnSpc>
                <a:spcPct val="115000"/>
              </a:lnSpc>
              <a:spcBef>
                <a:spcPts val="0"/>
              </a:spcBef>
              <a:spcAft>
                <a:spcPts val="0"/>
              </a:spcAft>
              <a:buSzPts val="1400"/>
              <a:buChar char="●"/>
              <a:defRPr/>
            </a:lvl4pPr>
            <a:lvl5pPr marL="3047924" lvl="4" indent="-423323" algn="ctr">
              <a:lnSpc>
                <a:spcPct val="115000"/>
              </a:lnSpc>
              <a:spcBef>
                <a:spcPts val="0"/>
              </a:spcBef>
              <a:spcAft>
                <a:spcPts val="0"/>
              </a:spcAft>
              <a:buSzPts val="1400"/>
              <a:buChar char="○"/>
              <a:defRPr/>
            </a:lvl5pPr>
            <a:lvl6pPr marL="3657509" lvl="5" indent="-423323" algn="ctr">
              <a:lnSpc>
                <a:spcPct val="115000"/>
              </a:lnSpc>
              <a:spcBef>
                <a:spcPts val="0"/>
              </a:spcBef>
              <a:spcAft>
                <a:spcPts val="0"/>
              </a:spcAft>
              <a:buSzPts val="1400"/>
              <a:buChar char="■"/>
              <a:defRPr/>
            </a:lvl6pPr>
            <a:lvl7pPr marL="4267093" lvl="6" indent="-423323" algn="ctr">
              <a:lnSpc>
                <a:spcPct val="115000"/>
              </a:lnSpc>
              <a:spcBef>
                <a:spcPts val="0"/>
              </a:spcBef>
              <a:spcAft>
                <a:spcPts val="0"/>
              </a:spcAft>
              <a:buSzPts val="1400"/>
              <a:buChar char="●"/>
              <a:defRPr/>
            </a:lvl7pPr>
            <a:lvl8pPr marL="4876678" lvl="7" indent="-423323" algn="ctr">
              <a:lnSpc>
                <a:spcPct val="115000"/>
              </a:lnSpc>
              <a:spcBef>
                <a:spcPts val="0"/>
              </a:spcBef>
              <a:spcAft>
                <a:spcPts val="0"/>
              </a:spcAft>
              <a:buSzPts val="1400"/>
              <a:buChar char="○"/>
              <a:defRPr/>
            </a:lvl8pPr>
            <a:lvl9pPr marL="5486263" lvl="8" indent="-423323"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0D4F9E91-2BBE-573F-D58B-D6E80E1F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2639495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Tree>
    <p:extLst>
      <p:ext uri="{BB962C8B-B14F-4D97-AF65-F5344CB8AC3E}">
        <p14:creationId xmlns:p14="http://schemas.microsoft.com/office/powerpoint/2010/main" val="11272445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203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3BFEA9E-B0F7-B3F0-B76B-78AA533D3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34EA900-42C0-6033-B020-75D8227AC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90558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7832A06F-66C3-9810-5E6F-F1334F8FC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76118591-5628-8830-FB0C-F3025535A1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28006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2"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8DCD222-2715-BE48-BB77-2BF4B632E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AA8524AC-324C-CD1F-ADA3-8E0AF1A56C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71260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99" name="Google Shape;99;p28"/>
          <p:cNvSpPr txBox="1">
            <a:spLocks noGrp="1"/>
          </p:cNvSpPr>
          <p:nvPr>
            <p:ph type="body" idx="1"/>
          </p:nvPr>
        </p:nvSpPr>
        <p:spPr>
          <a:xfrm>
            <a:off x="571933" y="1536633"/>
            <a:ext cx="11048400" cy="4130923"/>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00" name="Google Shape;100;p2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2257130-19AC-2154-70A4-0CEA066A3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5F53990-0296-2D17-0AD3-A87AE59FC24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2102950-B4D1-82DB-AB1A-A12953C99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E523D855-444F-E81D-6E65-EDC0F9404F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64810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3.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llä luotu sisältö voi olla virheellistä.">
            <a:extLst>
              <a:ext uri="{FF2B5EF4-FFF2-40B4-BE49-F238E27FC236}">
                <a16:creationId xmlns:a16="http://schemas.microsoft.com/office/drawing/2014/main" id="{DA36F898-832D-A37E-7F61-A9EAFC3FAD0A}"/>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777672" y="6160791"/>
            <a:ext cx="2540379" cy="638463"/>
          </a:xfrm>
          <a:prstGeom prst="rect">
            <a:avLst/>
          </a:prstGeom>
        </p:spPr>
      </p:pic>
    </p:spTree>
    <p:extLst>
      <p:ext uri="{BB962C8B-B14F-4D97-AF65-F5344CB8AC3E}">
        <p14:creationId xmlns:p14="http://schemas.microsoft.com/office/powerpoint/2010/main" val="3772565478"/>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Tree>
    <p:extLst>
      <p:ext uri="{BB962C8B-B14F-4D97-AF65-F5344CB8AC3E}">
        <p14:creationId xmlns:p14="http://schemas.microsoft.com/office/powerpoint/2010/main" val="1295637023"/>
      </p:ext>
    </p:extLst>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00127072"/>
      </p:ext>
    </p:extLst>
  </p:cSld>
  <p:clrMap bg1="lt1" tx1="dk1" bg2="dk2" tx2="lt2" accent1="accent1" accent2="accent2" accent3="accent3" accent4="accent4" accent5="accent5" accent6="accent6" hlink="hlink" folHlink="folHlink"/>
  <p:sldLayoutIdLst>
    <p:sldLayoutId id="2147483823"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8" r:id="rId13"/>
    <p:sldLayoutId id="2147483839" r:id="rId1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a:spLocks noGrp="1"/>
          </p:cNvSpPr>
          <p:nvPr>
            <p:ph type="ctrTitle"/>
          </p:nvPr>
        </p:nvSpPr>
        <p:spPr>
          <a:prstGeom prst="rect">
            <a:avLst/>
          </a:prstGeom>
          <a:noFill/>
          <a:ln>
            <a:noFill/>
          </a:ln>
        </p:spPr>
        <p:txBody>
          <a:bodyPr spcFirstLastPara="1" wrap="square" lIns="121900" tIns="121900" rIns="121900" bIns="121900" anchor="b" anchorCtr="0">
            <a:normAutofit/>
          </a:bodyPr>
          <a:lstStyle/>
          <a:p>
            <a:r>
              <a:rPr lang="fi-FI" sz="4267"/>
              <a:t>NuortenVire</a:t>
            </a:r>
            <a:endParaRPr lang="fi-FI" sz="4267" dirty="0"/>
          </a:p>
        </p:txBody>
      </p:sp>
      <p:sp>
        <p:nvSpPr>
          <p:cNvPr id="230" name="Google Shape;230;p1"/>
          <p:cNvSpPr txBox="1">
            <a:spLocks noGrp="1"/>
          </p:cNvSpPr>
          <p:nvPr>
            <p:ph type="subTitle" idx="1"/>
          </p:nvPr>
        </p:nvSpPr>
        <p:spPr>
          <a:prstGeom prst="rect">
            <a:avLst/>
          </a:prstGeom>
          <a:noFill/>
          <a:ln>
            <a:noFill/>
          </a:ln>
        </p:spPr>
        <p:txBody>
          <a:bodyPr spcFirstLastPara="1" wrap="square" lIns="121900" tIns="121900" rIns="121900" bIns="121900" anchor="t" anchorCtr="0">
            <a:normAutofit lnSpcReduction="10000"/>
          </a:bodyPr>
          <a:lstStyle/>
          <a:p>
            <a:pPr marL="0" indent="0"/>
            <a:r>
              <a:rPr lang="fi-FI"/>
              <a:t>Gáiddusjoavkohárjehus</a:t>
            </a:r>
          </a:p>
          <a:p>
            <a:pPr marL="0" indent="0"/>
            <a:r>
              <a:rPr lang="fi-FI"/>
              <a:t>Bvm</a:t>
            </a:r>
          </a:p>
          <a:p>
            <a:pPr marL="0" indent="0"/>
            <a:r>
              <a:rPr lang="fi-FI"/>
              <a:t>Bagadalliid namat</a:t>
            </a:r>
            <a:endParaRPr lang="fi-FI" dirty="0"/>
          </a:p>
        </p:txBody>
      </p:sp>
    </p:spTree>
    <p:extLst>
      <p:ext uri="{BB962C8B-B14F-4D97-AF65-F5344CB8AC3E}">
        <p14:creationId xmlns:p14="http://schemas.microsoft.com/office/powerpoint/2010/main" val="571903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ctrTitle"/>
          </p:nvPr>
        </p:nvSpPr>
        <p:spPr>
          <a:xfrm>
            <a:off x="600000" y="1237673"/>
            <a:ext cx="5671485" cy="2835563"/>
          </a:xfrm>
          <a:prstGeom prst="rect">
            <a:avLst/>
          </a:prstGeom>
          <a:noFill/>
          <a:ln>
            <a:noFill/>
          </a:ln>
        </p:spPr>
        <p:txBody>
          <a:bodyPr spcFirstLastPara="1" wrap="square" lIns="121900" tIns="121900" rIns="121900" bIns="121900" anchor="b" anchorCtr="0">
            <a:normAutofit/>
          </a:bodyPr>
          <a:lstStyle/>
          <a:p>
            <a:r>
              <a:rPr lang="en" sz="3200" dirty="0"/>
              <a:t>Mii lea doaibmanákca ja mo dat oidno mus?</a:t>
            </a:r>
            <a:endParaRPr lang="fi-FI" sz="3200" dirty="0"/>
          </a:p>
        </p:txBody>
      </p:sp>
      <p:sp>
        <p:nvSpPr>
          <p:cNvPr id="242" name="Google Shape;242;p3"/>
          <p:cNvSpPr txBox="1">
            <a:spLocks noGrp="1"/>
          </p:cNvSpPr>
          <p:nvPr>
            <p:ph type="subTitle" idx="1"/>
          </p:nvPr>
        </p:nvSpPr>
        <p:spPr>
          <a:xfrm>
            <a:off x="600000" y="4396272"/>
            <a:ext cx="5110443" cy="1056800"/>
          </a:xfrm>
          <a:prstGeom prst="rect">
            <a:avLst/>
          </a:prstGeom>
          <a:noFill/>
          <a:ln>
            <a:noFill/>
          </a:ln>
        </p:spPr>
        <p:txBody>
          <a:bodyPr spcFirstLastPara="1" wrap="square" lIns="121900" tIns="121900" rIns="121900" bIns="121900" anchor="t" anchorCtr="0">
            <a:normAutofit/>
          </a:bodyPr>
          <a:lstStyle/>
          <a:p>
            <a:pPr marL="0" indent="0"/>
            <a:r>
              <a:rPr lang="se-FI" sz="1600" dirty="0">
                <a:solidFill>
                  <a:schemeClr val="tx1"/>
                </a:solidFill>
              </a:rPr>
              <a:t>Ulbmilin lea lasihit áddejumi/ipmárdusa iežas doaibmanávccas ja dasa váikkuheaddji áššiin.</a:t>
            </a:r>
          </a:p>
        </p:txBody>
      </p:sp>
    </p:spTree>
    <p:extLst>
      <p:ext uri="{BB962C8B-B14F-4D97-AF65-F5344CB8AC3E}">
        <p14:creationId xmlns:p14="http://schemas.microsoft.com/office/powerpoint/2010/main" val="6385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5" name="Suora yhdysviiva 3"/>
          <p:cNvSpPr/>
          <p:nvPr/>
        </p:nvSpPr>
        <p:spPr>
          <a:xfrm rot="2138326">
            <a:off x="9406392" y="4613051"/>
            <a:ext cx="820139" cy="6095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a:p>
        </p:txBody>
      </p:sp>
      <p:sp>
        <p:nvSpPr>
          <p:cNvPr id="26" name="Suora yhdysviiva 3"/>
          <p:cNvSpPr/>
          <p:nvPr/>
        </p:nvSpPr>
        <p:spPr>
          <a:xfrm rot="2138326">
            <a:off x="7599207" y="2648358"/>
            <a:ext cx="820139" cy="6095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a:p>
        </p:txBody>
      </p:sp>
      <p:sp>
        <p:nvSpPr>
          <p:cNvPr id="24" name="Suora yhdysviiva 3"/>
          <p:cNvSpPr/>
          <p:nvPr/>
        </p:nvSpPr>
        <p:spPr>
          <a:xfrm rot="19342395">
            <a:off x="7650237" y="4818703"/>
            <a:ext cx="820139" cy="6095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a:p>
        </p:txBody>
      </p:sp>
      <p:sp>
        <p:nvSpPr>
          <p:cNvPr id="23" name="Suora yhdysviiva 3"/>
          <p:cNvSpPr/>
          <p:nvPr/>
        </p:nvSpPr>
        <p:spPr>
          <a:xfrm rot="19342395">
            <a:off x="9460296" y="2893975"/>
            <a:ext cx="820139" cy="6095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a:p>
        </p:txBody>
      </p:sp>
      <p:sp>
        <p:nvSpPr>
          <p:cNvPr id="378" name="Google Shape;378;p49"/>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lvl="0">
              <a:buSzPct val="111111"/>
            </a:pPr>
            <a:r>
              <a:rPr lang="fi-FI" dirty="0" err="1"/>
              <a:t>Doaibmanákca</a:t>
            </a:r>
            <a:endParaRPr dirty="0"/>
          </a:p>
        </p:txBody>
      </p:sp>
      <p:sp>
        <p:nvSpPr>
          <p:cNvPr id="22" name="Tekstin paikkamerkki 4"/>
          <p:cNvSpPr>
            <a:spLocks noGrp="1"/>
          </p:cNvSpPr>
          <p:nvPr>
            <p:ph type="body" idx="1"/>
          </p:nvPr>
        </p:nvSpPr>
        <p:spPr>
          <a:xfrm>
            <a:off x="585067" y="1692846"/>
            <a:ext cx="5981843" cy="3718537"/>
          </a:xfrm>
        </p:spPr>
        <p:txBody>
          <a:bodyPr>
            <a:noAutofit/>
          </a:bodyPr>
          <a:lstStyle/>
          <a:p>
            <a:pPr marL="152396" indent="0">
              <a:buNone/>
            </a:pPr>
            <a:r>
              <a:rPr lang="se-FI" sz="1600" dirty="0"/>
              <a:t>Doaibmanákca lea máŋggadáfot doaba, man sáhttá lađastallat máŋgga iešguđet láhkai. Dávjá geavahuvvo vuohki, mas juohkit doaibmanávcca čuovvovaš oassesurggiide:</a:t>
            </a:r>
          </a:p>
          <a:p>
            <a:endParaRPr lang="se-FI" sz="1600" dirty="0"/>
          </a:p>
          <a:p>
            <a:r>
              <a:rPr lang="se-FI" sz="1600" dirty="0"/>
              <a:t>Fysalaš doaibmanákca </a:t>
            </a:r>
          </a:p>
          <a:p>
            <a:r>
              <a:rPr lang="se-FI" sz="1600" dirty="0"/>
              <a:t>Psyhkalaš doaibmanákca</a:t>
            </a:r>
          </a:p>
          <a:p>
            <a:r>
              <a:rPr lang="se-FI" sz="1600" dirty="0"/>
              <a:t>Sosiála doaibmanákca </a:t>
            </a:r>
          </a:p>
          <a:p>
            <a:r>
              <a:rPr lang="se-FI" sz="1600" dirty="0"/>
              <a:t>Kognitiivvalaš doaibmanákca</a:t>
            </a:r>
          </a:p>
        </p:txBody>
      </p:sp>
      <p:sp>
        <p:nvSpPr>
          <p:cNvPr id="9" name="Ellipsi 4"/>
          <p:cNvSpPr txBox="1"/>
          <p:nvPr/>
        </p:nvSpPr>
        <p:spPr>
          <a:xfrm>
            <a:off x="6797373" y="1630075"/>
            <a:ext cx="1262935" cy="397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600" dirty="0" err="1">
                <a:solidFill>
                  <a:srgbClr val="000000"/>
                </a:solidFill>
                <a:latin typeface="Montserrat" panose="020B0604020202020204" charset="0"/>
                <a:sym typeface="Arial"/>
              </a:rPr>
              <a:t>Fysalaš</a:t>
            </a:r>
            <a:endParaRPr lang="fi-FI" sz="1600" dirty="0">
              <a:solidFill>
                <a:srgbClr val="000000"/>
              </a:solidFill>
              <a:latin typeface="Montserrat" panose="020B0604020202020204" charset="0"/>
              <a:sym typeface="Arial"/>
            </a:endParaRPr>
          </a:p>
        </p:txBody>
      </p:sp>
      <p:pic>
        <p:nvPicPr>
          <p:cNvPr id="1026" name="Picture 2" descr="tytt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3804" y="2450273"/>
            <a:ext cx="1136491" cy="26734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ryhmä"/>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139" y="4235097"/>
            <a:ext cx="1228168" cy="1228168"/>
          </a:xfrm>
          <a:prstGeom prst="rect">
            <a:avLst/>
          </a:prstGeom>
          <a:noFill/>
          <a:extLst>
            <a:ext uri="{909E8E84-426E-40DD-AFC4-6F175D3DCCD1}">
              <a14:hiddenFill xmlns:a14="http://schemas.microsoft.com/office/drawing/2010/main">
                <a:solidFill>
                  <a:srgbClr val="FFFFFF"/>
                </a:solidFill>
              </a14:hiddenFill>
            </a:ext>
          </a:extLst>
        </p:spPr>
      </p:pic>
      <p:pic>
        <p:nvPicPr>
          <p:cNvPr id="2" name="Kuva 1"/>
          <p:cNvPicPr>
            <a:picLocks noChangeAspect="1"/>
          </p:cNvPicPr>
          <p:nvPr/>
        </p:nvPicPr>
        <p:blipFill>
          <a:blip r:embed="rId5"/>
          <a:stretch>
            <a:fillRect/>
          </a:stretch>
        </p:blipFill>
        <p:spPr>
          <a:xfrm>
            <a:off x="10099756" y="4235098"/>
            <a:ext cx="1228841" cy="1228841"/>
          </a:xfrm>
          <a:prstGeom prst="rect">
            <a:avLst/>
          </a:prstGeom>
        </p:spPr>
      </p:pic>
      <p:pic>
        <p:nvPicPr>
          <p:cNvPr id="3" name="Kuva 2"/>
          <p:cNvPicPr>
            <a:picLocks noChangeAspect="1"/>
          </p:cNvPicPr>
          <p:nvPr/>
        </p:nvPicPr>
        <p:blipFill>
          <a:blip r:embed="rId6"/>
          <a:stretch>
            <a:fillRect/>
          </a:stretch>
        </p:blipFill>
        <p:spPr>
          <a:xfrm>
            <a:off x="9883827" y="1856327"/>
            <a:ext cx="1554880" cy="1554880"/>
          </a:xfrm>
          <a:prstGeom prst="rect">
            <a:avLst/>
          </a:prstGeom>
        </p:spPr>
      </p:pic>
      <p:pic>
        <p:nvPicPr>
          <p:cNvPr id="4" name="Kuva 3"/>
          <p:cNvPicPr>
            <a:picLocks noChangeAspect="1"/>
          </p:cNvPicPr>
          <p:nvPr/>
        </p:nvPicPr>
        <p:blipFill>
          <a:blip r:embed="rId7"/>
          <a:stretch>
            <a:fillRect/>
          </a:stretch>
        </p:blipFill>
        <p:spPr>
          <a:xfrm>
            <a:off x="6832139" y="2099431"/>
            <a:ext cx="1262935" cy="1262935"/>
          </a:xfrm>
          <a:prstGeom prst="rect">
            <a:avLst/>
          </a:prstGeom>
        </p:spPr>
      </p:pic>
      <p:sp>
        <p:nvSpPr>
          <p:cNvPr id="28" name="Ellipsi 4"/>
          <p:cNvSpPr txBox="1"/>
          <p:nvPr/>
        </p:nvSpPr>
        <p:spPr>
          <a:xfrm>
            <a:off x="10029799" y="1632298"/>
            <a:ext cx="1262935" cy="397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600" dirty="0" err="1">
                <a:solidFill>
                  <a:srgbClr val="000000"/>
                </a:solidFill>
                <a:latin typeface="Montserrat" panose="020B0604020202020204" charset="0"/>
                <a:sym typeface="Arial"/>
              </a:rPr>
              <a:t>Psyhkalaš</a:t>
            </a:r>
            <a:endParaRPr lang="fi-FI" sz="1600" dirty="0">
              <a:solidFill>
                <a:srgbClr val="000000"/>
              </a:solidFill>
              <a:latin typeface="Montserrat" panose="020B0604020202020204" charset="0"/>
              <a:sym typeface="Arial"/>
            </a:endParaRPr>
          </a:p>
        </p:txBody>
      </p:sp>
      <p:sp>
        <p:nvSpPr>
          <p:cNvPr id="29" name="Ellipsi 4"/>
          <p:cNvSpPr txBox="1"/>
          <p:nvPr/>
        </p:nvSpPr>
        <p:spPr>
          <a:xfrm>
            <a:off x="6797373" y="5537675"/>
            <a:ext cx="1262935" cy="397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600" dirty="0" err="1">
                <a:solidFill>
                  <a:srgbClr val="000000"/>
                </a:solidFill>
                <a:latin typeface="Montserrat" panose="020B0604020202020204" charset="0"/>
                <a:sym typeface="Arial"/>
              </a:rPr>
              <a:t>Sosiála</a:t>
            </a:r>
            <a:endParaRPr lang="fi-FI" sz="1600" dirty="0">
              <a:solidFill>
                <a:srgbClr val="000000"/>
              </a:solidFill>
              <a:latin typeface="Montserrat" panose="020B0604020202020204" charset="0"/>
              <a:sym typeface="Arial"/>
            </a:endParaRPr>
          </a:p>
        </p:txBody>
      </p:sp>
      <p:sp>
        <p:nvSpPr>
          <p:cNvPr id="30" name="Ellipsi 4"/>
          <p:cNvSpPr txBox="1"/>
          <p:nvPr/>
        </p:nvSpPr>
        <p:spPr>
          <a:xfrm>
            <a:off x="9974743" y="5537675"/>
            <a:ext cx="1478863" cy="397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600" dirty="0" err="1">
                <a:solidFill>
                  <a:srgbClr val="000000"/>
                </a:solidFill>
                <a:latin typeface="Montserrat" panose="020B0604020202020204" charset="0"/>
                <a:sym typeface="Arial"/>
              </a:rPr>
              <a:t>Kognitiivvalaš</a:t>
            </a:r>
            <a:endParaRPr lang="fi-FI" sz="1600" dirty="0">
              <a:solidFill>
                <a:srgbClr val="000000"/>
              </a:solidFill>
              <a:latin typeface="Montserrat" panose="020B0604020202020204" charset="0"/>
              <a:sym typeface="Arial"/>
            </a:endParaRPr>
          </a:p>
        </p:txBody>
      </p:sp>
      <p:sp>
        <p:nvSpPr>
          <p:cNvPr id="5" name="Suorakulmio 4">
            <a:extLst>
              <a:ext uri="{FF2B5EF4-FFF2-40B4-BE49-F238E27FC236}">
                <a16:creationId xmlns:a16="http://schemas.microsoft.com/office/drawing/2014/main" id="{2EC62558-B251-7263-5277-FEE0A929EE6F}"/>
              </a:ext>
            </a:extLst>
          </p:cNvPr>
          <p:cNvSpPr/>
          <p:nvPr/>
        </p:nvSpPr>
        <p:spPr>
          <a:xfrm>
            <a:off x="9906751" y="6314714"/>
            <a:ext cx="1274708" cy="256545"/>
          </a:xfrm>
          <a:prstGeom prst="rect">
            <a:avLst/>
          </a:prstGeom>
        </p:spPr>
        <p:txBody>
          <a:bodyPr wrap="none">
            <a:spAutoFit/>
          </a:bodyPr>
          <a:lstStyle/>
          <a:p>
            <a:pPr defTabSz="1219170">
              <a:buClr>
                <a:srgbClr val="000000"/>
              </a:buClr>
            </a:pPr>
            <a:r>
              <a:rPr lang="fi-FI" sz="1067" kern="0" dirty="0" err="1">
                <a:solidFill>
                  <a:srgbClr val="000000"/>
                </a:solidFill>
                <a:latin typeface="Montserrat" panose="020B0604020202020204" charset="0"/>
                <a:cs typeface="Arial"/>
                <a:sym typeface="Arial"/>
              </a:rPr>
              <a:t>Govat</a:t>
            </a:r>
            <a:r>
              <a:rPr lang="fi-FI" sz="1067" kern="0" dirty="0">
                <a:solidFill>
                  <a:srgbClr val="000000"/>
                </a:solidFill>
                <a:latin typeface="Montserrat" panose="020B0604020202020204" charset="0"/>
                <a:cs typeface="Arial"/>
                <a:sym typeface="Arial"/>
              </a:rPr>
              <a:t>: Papunet.</a:t>
            </a:r>
          </a:p>
        </p:txBody>
      </p:sp>
      <p:sp>
        <p:nvSpPr>
          <p:cNvPr id="6" name="Tekstiruutu 5">
            <a:extLst>
              <a:ext uri="{FF2B5EF4-FFF2-40B4-BE49-F238E27FC236}">
                <a16:creationId xmlns:a16="http://schemas.microsoft.com/office/drawing/2014/main" id="{9E4F48B2-1ACA-600A-1429-8FA6B6154B69}"/>
              </a:ext>
            </a:extLst>
          </p:cNvPr>
          <p:cNvSpPr txBox="1"/>
          <p:nvPr/>
        </p:nvSpPr>
        <p:spPr>
          <a:xfrm>
            <a:off x="473336" y="5819887"/>
            <a:ext cx="3337773" cy="338554"/>
          </a:xfrm>
          <a:prstGeom prst="rect">
            <a:avLst/>
          </a:prstGeom>
          <a:noFill/>
        </p:spPr>
        <p:txBody>
          <a:bodyPr wrap="none" rtlCol="0">
            <a:spAutoFit/>
          </a:bodyPr>
          <a:lstStyle/>
          <a:p>
            <a:r>
              <a:rPr lang="fi-FI" sz="800" dirty="0" err="1"/>
              <a:t>Gáldu</a:t>
            </a:r>
            <a:r>
              <a:rPr lang="fi-FI" sz="800" dirty="0"/>
              <a:t>: https://thl.fi/aiheet/toimintakyky/mita-toimintakyky-on</a:t>
            </a:r>
          </a:p>
          <a:p>
            <a:endParaRPr lang="fi-FI" sz="800" dirty="0"/>
          </a:p>
        </p:txBody>
      </p:sp>
    </p:spTree>
    <p:extLst>
      <p:ext uri="{BB962C8B-B14F-4D97-AF65-F5344CB8AC3E}">
        <p14:creationId xmlns:p14="http://schemas.microsoft.com/office/powerpoint/2010/main" val="248041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10F577-BF9A-3B97-53CE-68EFB4C3219A}"/>
              </a:ext>
            </a:extLst>
          </p:cNvPr>
          <p:cNvSpPr>
            <a:spLocks noGrp="1"/>
          </p:cNvSpPr>
          <p:nvPr>
            <p:ph type="title"/>
          </p:nvPr>
        </p:nvSpPr>
        <p:spPr/>
        <p:txBody>
          <a:bodyPr>
            <a:noAutofit/>
          </a:bodyPr>
          <a:lstStyle/>
          <a:p>
            <a:r>
              <a:rPr lang="se-FI" dirty="0"/>
              <a:t>Fysalaš doaibmanákca</a:t>
            </a:r>
            <a:br>
              <a:rPr lang="se-FI" sz="2667" dirty="0"/>
            </a:br>
            <a:r>
              <a:rPr lang="se-FI" sz="1867" b="1" i="1" dirty="0"/>
              <a:t>Mo mun basttán lihkadit ja bargat beaivválaš bargguid?</a:t>
            </a:r>
          </a:p>
        </p:txBody>
      </p:sp>
      <p:sp>
        <p:nvSpPr>
          <p:cNvPr id="3" name="Tekstin paikkamerkki 2">
            <a:extLst>
              <a:ext uri="{FF2B5EF4-FFF2-40B4-BE49-F238E27FC236}">
                <a16:creationId xmlns:a16="http://schemas.microsoft.com/office/drawing/2014/main" id="{44FF8263-94A8-2B06-7D76-6702BFEF11B0}"/>
              </a:ext>
            </a:extLst>
          </p:cNvPr>
          <p:cNvSpPr>
            <a:spLocks noGrp="1"/>
          </p:cNvSpPr>
          <p:nvPr>
            <p:ph type="body" idx="1"/>
          </p:nvPr>
        </p:nvSpPr>
        <p:spPr>
          <a:xfrm>
            <a:off x="571933" y="1689165"/>
            <a:ext cx="9892867" cy="1284841"/>
          </a:xfrm>
        </p:spPr>
        <p:txBody>
          <a:bodyPr>
            <a:noAutofit/>
          </a:bodyPr>
          <a:lstStyle/>
          <a:p>
            <a:pPr marL="152396" indent="0">
              <a:buNone/>
            </a:pPr>
            <a:r>
              <a:rPr lang="se-FI" sz="1600" dirty="0"/>
              <a:t>Fysalaš doaibmanákca dárkkuha olbmo fysalaš eavttuid ceavzit sutnje alcces dehálaš árgga bargguin. Fysalaš doaibmanákca boahtá ovdan nákcan lihkadit ja lihkahit iežas. Fysalaš doaibmanávcca dáfus dehálaš organismma fysiologalaš iešvuođat leat ovdamearkka dihte:</a:t>
            </a:r>
          </a:p>
        </p:txBody>
      </p:sp>
      <p:grpSp>
        <p:nvGrpSpPr>
          <p:cNvPr id="4" name="Ryhmä 3"/>
          <p:cNvGrpSpPr/>
          <p:nvPr/>
        </p:nvGrpSpPr>
        <p:grpSpPr>
          <a:xfrm>
            <a:off x="365338" y="2932631"/>
            <a:ext cx="1812548" cy="1902728"/>
            <a:chOff x="3650080" y="61"/>
            <a:chExt cx="1172467" cy="1172467"/>
          </a:xfrm>
        </p:grpSpPr>
        <p:sp>
          <p:nvSpPr>
            <p:cNvPr id="5" name="Ellipsi 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6" name="Ellipsi 4"/>
            <p:cNvSpPr txBox="1"/>
            <p:nvPr/>
          </p:nvSpPr>
          <p:spPr>
            <a:xfrm>
              <a:off x="3691975" y="27451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se-FI" sz="1400" kern="0" dirty="0">
                  <a:solidFill>
                    <a:srgbClr val="FFFFFF"/>
                  </a:solidFill>
                  <a:latin typeface="Montserrat" panose="020B0604020202020204" charset="0"/>
                  <a:sym typeface="Arial"/>
                </a:rPr>
                <a:t>Deahkkegivrodat- ja sávrodat </a:t>
              </a:r>
            </a:p>
            <a:p>
              <a:pPr algn="ctr" defTabSz="1185304">
                <a:lnSpc>
                  <a:spcPct val="90000"/>
                </a:lnSpc>
                <a:spcBef>
                  <a:spcPct val="0"/>
                </a:spcBef>
                <a:spcAft>
                  <a:spcPct val="35000"/>
                </a:spcAft>
                <a:buClr>
                  <a:srgbClr val="000000"/>
                </a:buClr>
              </a:pPr>
              <a:endParaRPr lang="fi-FI" sz="1400" dirty="0">
                <a:solidFill>
                  <a:srgbClr val="FFFFFF"/>
                </a:solidFill>
                <a:latin typeface="Montserrat" panose="020B0604020202020204" charset="0"/>
                <a:sym typeface="Arial"/>
              </a:endParaRPr>
            </a:p>
          </p:txBody>
        </p:sp>
      </p:grpSp>
      <p:grpSp>
        <p:nvGrpSpPr>
          <p:cNvPr id="22" name="Ryhmä 21"/>
          <p:cNvGrpSpPr/>
          <p:nvPr/>
        </p:nvGrpSpPr>
        <p:grpSpPr>
          <a:xfrm>
            <a:off x="2252591" y="4321038"/>
            <a:ext cx="1812548" cy="1902728"/>
            <a:chOff x="3650080" y="61"/>
            <a:chExt cx="1172467" cy="1172467"/>
          </a:xfrm>
        </p:grpSpPr>
        <p:sp>
          <p:nvSpPr>
            <p:cNvPr id="23" name="Ellipsi 22"/>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24" name="Ellipsi 4"/>
            <p:cNvSpPr txBox="1"/>
            <p:nvPr/>
          </p:nvSpPr>
          <p:spPr>
            <a:xfrm>
              <a:off x="3691975" y="27451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400" kern="0" dirty="0" err="1">
                  <a:solidFill>
                    <a:srgbClr val="FFFFFF"/>
                  </a:solidFill>
                  <a:latin typeface="Montserrat" panose="020B0604020202020204" charset="0"/>
                  <a:sym typeface="Arial"/>
                </a:rPr>
                <a:t>Sávrodatálššat</a:t>
              </a:r>
              <a:r>
                <a:rPr lang="fi-FI" sz="1400" kern="0" dirty="0">
                  <a:solidFill>
                    <a:srgbClr val="FFFFFF"/>
                  </a:solidFill>
                  <a:latin typeface="Montserrat" panose="020B0604020202020204" charset="0"/>
                  <a:sym typeface="Arial"/>
                </a:rPr>
                <a:t> </a:t>
              </a:r>
            </a:p>
            <a:p>
              <a:pPr algn="ctr" defTabSz="1185304">
                <a:lnSpc>
                  <a:spcPct val="90000"/>
                </a:lnSpc>
                <a:spcBef>
                  <a:spcPct val="0"/>
                </a:spcBef>
                <a:spcAft>
                  <a:spcPct val="35000"/>
                </a:spcAft>
                <a:buClr>
                  <a:srgbClr val="000000"/>
                </a:buClr>
              </a:pPr>
              <a:endParaRPr lang="fi-FI" sz="1400" dirty="0">
                <a:solidFill>
                  <a:srgbClr val="FFFFFF"/>
                </a:solidFill>
                <a:latin typeface="Montserrat" panose="020B0604020202020204" charset="0"/>
                <a:sym typeface="Arial"/>
              </a:endParaRPr>
            </a:p>
          </p:txBody>
        </p:sp>
      </p:grpSp>
      <p:grpSp>
        <p:nvGrpSpPr>
          <p:cNvPr id="25" name="Ryhmä 24"/>
          <p:cNvGrpSpPr/>
          <p:nvPr/>
        </p:nvGrpSpPr>
        <p:grpSpPr>
          <a:xfrm>
            <a:off x="4225316" y="2974006"/>
            <a:ext cx="1812548" cy="1902728"/>
            <a:chOff x="3650080" y="61"/>
            <a:chExt cx="1172467" cy="1172467"/>
          </a:xfrm>
        </p:grpSpPr>
        <p:sp>
          <p:nvSpPr>
            <p:cNvPr id="26" name="Ellipsi 25"/>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27" name="Ellipsi 4"/>
            <p:cNvSpPr txBox="1"/>
            <p:nvPr/>
          </p:nvSpPr>
          <p:spPr>
            <a:xfrm>
              <a:off x="3691975" y="27451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400" kern="0" dirty="0" err="1">
                  <a:solidFill>
                    <a:srgbClr val="FFFFFF"/>
                  </a:solidFill>
                  <a:latin typeface="Montserrat" panose="020B0604020202020204" charset="0"/>
                  <a:sym typeface="Arial"/>
                </a:rPr>
                <a:t>Lađđasiid</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lihkadeapmi</a:t>
              </a:r>
              <a:r>
                <a:rPr lang="fi-FI" sz="1400" kern="0" dirty="0">
                  <a:solidFill>
                    <a:srgbClr val="FFFFFF"/>
                  </a:solidFill>
                  <a:latin typeface="Montserrat" panose="020B0604020202020204" charset="0"/>
                  <a:sym typeface="Arial"/>
                </a:rPr>
                <a:t> </a:t>
              </a:r>
            </a:p>
            <a:p>
              <a:pPr algn="ctr" defTabSz="1185304">
                <a:lnSpc>
                  <a:spcPct val="90000"/>
                </a:lnSpc>
                <a:spcBef>
                  <a:spcPct val="0"/>
                </a:spcBef>
                <a:spcAft>
                  <a:spcPct val="35000"/>
                </a:spcAft>
                <a:buClr>
                  <a:srgbClr val="000000"/>
                </a:buClr>
              </a:pPr>
              <a:endParaRPr lang="fi-FI" sz="1400" dirty="0">
                <a:solidFill>
                  <a:srgbClr val="FFFFFF"/>
                </a:solidFill>
                <a:latin typeface="Montserrat" panose="020B0604020202020204" charset="0"/>
                <a:sym typeface="Arial"/>
              </a:endParaRPr>
            </a:p>
          </p:txBody>
        </p:sp>
      </p:grpSp>
      <p:grpSp>
        <p:nvGrpSpPr>
          <p:cNvPr id="28" name="Ryhmä 27"/>
          <p:cNvGrpSpPr/>
          <p:nvPr/>
        </p:nvGrpSpPr>
        <p:grpSpPr>
          <a:xfrm>
            <a:off x="6228685" y="4321038"/>
            <a:ext cx="1812548" cy="1902728"/>
            <a:chOff x="3650080" y="61"/>
            <a:chExt cx="1172467" cy="1172467"/>
          </a:xfrm>
        </p:grpSpPr>
        <p:sp>
          <p:nvSpPr>
            <p:cNvPr id="29" name="Ellipsi 28"/>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30" name="Ellipsi 4"/>
            <p:cNvSpPr txBox="1"/>
            <p:nvPr/>
          </p:nvSpPr>
          <p:spPr>
            <a:xfrm>
              <a:off x="3691975" y="27451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400" kern="0" dirty="0" err="1">
                  <a:solidFill>
                    <a:srgbClr val="FFFFFF"/>
                  </a:solidFill>
                  <a:latin typeface="Montserrat" panose="020B0604020202020204" charset="0"/>
                  <a:sym typeface="Arial"/>
                </a:rPr>
                <a:t>Goruda</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rumašguottu</a:t>
              </a:r>
              <a:r>
                <a:rPr lang="fi-FI" sz="1400" kern="0" dirty="0">
                  <a:solidFill>
                    <a:srgbClr val="FFFFFF"/>
                  </a:solidFill>
                  <a:latin typeface="Montserrat" panose="020B0604020202020204" charset="0"/>
                  <a:sym typeface="Arial"/>
                </a:rPr>
                <a:t> ja </a:t>
              </a:r>
              <a:r>
                <a:rPr lang="fi-FI" sz="1400" kern="0" dirty="0" err="1">
                  <a:solidFill>
                    <a:srgbClr val="FFFFFF"/>
                  </a:solidFill>
                  <a:latin typeface="Montserrat" panose="020B0604020202020204" charset="0"/>
                  <a:sym typeface="Arial"/>
                </a:rPr>
                <a:t>lihkastagaid</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stivren</a:t>
              </a:r>
              <a:r>
                <a:rPr lang="fi-FI" sz="1400" kern="0" dirty="0">
                  <a:solidFill>
                    <a:srgbClr val="FFFFFF"/>
                  </a:solidFill>
                  <a:latin typeface="Montserrat" panose="020B0604020202020204" charset="0"/>
                  <a:sym typeface="Arial"/>
                </a:rPr>
                <a:t> </a:t>
              </a:r>
            </a:p>
            <a:p>
              <a:pPr algn="ctr" defTabSz="1185304">
                <a:lnSpc>
                  <a:spcPct val="90000"/>
                </a:lnSpc>
                <a:spcBef>
                  <a:spcPct val="0"/>
                </a:spcBef>
                <a:spcAft>
                  <a:spcPct val="35000"/>
                </a:spcAft>
                <a:buClr>
                  <a:srgbClr val="000000"/>
                </a:buClr>
              </a:pPr>
              <a:endParaRPr lang="fi-FI" sz="1400" dirty="0">
                <a:solidFill>
                  <a:srgbClr val="FFFFFF"/>
                </a:solidFill>
                <a:latin typeface="Montserrat" panose="020B0604020202020204" charset="0"/>
                <a:sym typeface="Arial"/>
              </a:endParaRPr>
            </a:p>
          </p:txBody>
        </p:sp>
      </p:grpSp>
      <p:grpSp>
        <p:nvGrpSpPr>
          <p:cNvPr id="31" name="Ryhmä 30"/>
          <p:cNvGrpSpPr/>
          <p:nvPr/>
        </p:nvGrpSpPr>
        <p:grpSpPr>
          <a:xfrm>
            <a:off x="8041233" y="2932631"/>
            <a:ext cx="1812548" cy="1902728"/>
            <a:chOff x="3650080" y="61"/>
            <a:chExt cx="1172467" cy="1172467"/>
          </a:xfrm>
        </p:grpSpPr>
        <p:sp>
          <p:nvSpPr>
            <p:cNvPr id="32" name="Ellipsi 31"/>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33" name="Ellipsi 4"/>
            <p:cNvSpPr txBox="1"/>
            <p:nvPr/>
          </p:nvSpPr>
          <p:spPr>
            <a:xfrm>
              <a:off x="3691975" y="274516"/>
              <a:ext cx="1130572"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400" kern="0" dirty="0" err="1">
                  <a:solidFill>
                    <a:srgbClr val="FFFFFF"/>
                  </a:solidFill>
                  <a:latin typeface="Montserrat" panose="020B0604020202020204" charset="0"/>
                  <a:sym typeface="Arial"/>
                </a:rPr>
                <a:t>Guovddášnearva</a:t>
              </a:r>
              <a:r>
                <a:rPr lang="fi-FI" sz="1400" kern="0" dirty="0">
                  <a:solidFill>
                    <a:srgbClr val="FFFFFF"/>
                  </a:solidFill>
                  <a:latin typeface="Montserrat" panose="020B0604020202020204" charset="0"/>
                  <a:sym typeface="Arial"/>
                </a:rPr>
                <a:t>-</a:t>
              </a:r>
            </a:p>
            <a:p>
              <a:pPr algn="ctr" defTabSz="1185304">
                <a:lnSpc>
                  <a:spcPct val="90000"/>
                </a:lnSpc>
                <a:spcBef>
                  <a:spcPct val="0"/>
                </a:spcBef>
                <a:spcAft>
                  <a:spcPct val="35000"/>
                </a:spcAft>
                <a:buClr>
                  <a:srgbClr val="000000"/>
                </a:buClr>
              </a:pPr>
              <a:r>
                <a:rPr lang="fi-FI" sz="1400" kern="0" dirty="0" err="1">
                  <a:solidFill>
                    <a:srgbClr val="FFFFFF"/>
                  </a:solidFill>
                  <a:latin typeface="Montserrat" panose="020B0604020202020204" charset="0"/>
                  <a:sym typeface="Arial"/>
                </a:rPr>
                <a:t>fierpmi</a:t>
              </a:r>
              <a:endParaRPr lang="fi-FI" sz="1400" kern="0" dirty="0">
                <a:solidFill>
                  <a:srgbClr val="FFFFFF"/>
                </a:solidFill>
                <a:latin typeface="Montserrat" panose="020B0604020202020204" charset="0"/>
                <a:sym typeface="Arial"/>
              </a:endParaRPr>
            </a:p>
            <a:p>
              <a:pPr algn="ctr" defTabSz="1185304">
                <a:lnSpc>
                  <a:spcPct val="90000"/>
                </a:lnSpc>
                <a:spcBef>
                  <a:spcPct val="0"/>
                </a:spcBef>
                <a:spcAft>
                  <a:spcPct val="35000"/>
                </a:spcAft>
                <a:buClr>
                  <a:srgbClr val="000000"/>
                </a:buClr>
              </a:pPr>
              <a:r>
                <a:rPr lang="fi-FI" sz="1400" kern="0" dirty="0" err="1">
                  <a:solidFill>
                    <a:srgbClr val="FFFFFF"/>
                  </a:solidFill>
                  <a:latin typeface="Montserrat" panose="020B0604020202020204" charset="0"/>
                  <a:sym typeface="Arial"/>
                </a:rPr>
                <a:t>doaibma</a:t>
              </a:r>
              <a:endParaRPr lang="fi-FI" sz="1400" dirty="0">
                <a:solidFill>
                  <a:srgbClr val="FFFFFF"/>
                </a:solidFill>
                <a:latin typeface="Montserrat" panose="020B0604020202020204" charset="0"/>
                <a:sym typeface="Arial"/>
              </a:endParaRPr>
            </a:p>
            <a:p>
              <a:pPr algn="ctr" defTabSz="1185304">
                <a:lnSpc>
                  <a:spcPct val="90000"/>
                </a:lnSpc>
                <a:spcBef>
                  <a:spcPct val="0"/>
                </a:spcBef>
                <a:spcAft>
                  <a:spcPct val="35000"/>
                </a:spcAft>
                <a:buClr>
                  <a:srgbClr val="000000"/>
                </a:buClr>
              </a:pPr>
              <a:endParaRPr lang="fi-FI" sz="1400" dirty="0">
                <a:solidFill>
                  <a:srgbClr val="FFFFFF"/>
                </a:solidFill>
                <a:latin typeface="Montserrat" panose="020B0604020202020204" charset="0"/>
                <a:sym typeface="Arial"/>
              </a:endParaRPr>
            </a:p>
          </p:txBody>
        </p:sp>
      </p:grpSp>
      <p:grpSp>
        <p:nvGrpSpPr>
          <p:cNvPr id="34" name="Ryhmä 33"/>
          <p:cNvGrpSpPr/>
          <p:nvPr/>
        </p:nvGrpSpPr>
        <p:grpSpPr>
          <a:xfrm>
            <a:off x="9939409" y="4321038"/>
            <a:ext cx="1812548" cy="1902728"/>
            <a:chOff x="3650080" y="61"/>
            <a:chExt cx="1172467" cy="1172467"/>
          </a:xfrm>
        </p:grpSpPr>
        <p:sp>
          <p:nvSpPr>
            <p:cNvPr id="35" name="Ellipsi 3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36" name="Ellipsi 4"/>
            <p:cNvSpPr txBox="1"/>
            <p:nvPr/>
          </p:nvSpPr>
          <p:spPr>
            <a:xfrm>
              <a:off x="3691976" y="21979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400" kern="0" dirty="0" err="1">
                  <a:solidFill>
                    <a:srgbClr val="FFFFFF"/>
                  </a:solidFill>
                  <a:latin typeface="Montserrat" panose="020B0604020202020204" charset="0"/>
                  <a:sym typeface="Arial"/>
                </a:rPr>
                <a:t>Áicodoaimmat</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dego</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oaidnu</a:t>
              </a:r>
              <a:r>
                <a:rPr lang="fi-FI" sz="1400" kern="0" dirty="0">
                  <a:solidFill>
                    <a:srgbClr val="FFFFFF"/>
                  </a:solidFill>
                  <a:latin typeface="Montserrat" panose="020B0604020202020204" charset="0"/>
                  <a:sym typeface="Arial"/>
                </a:rPr>
                <a:t> ja </a:t>
              </a:r>
              <a:r>
                <a:rPr lang="fi-FI" sz="1400" kern="0" dirty="0" err="1">
                  <a:solidFill>
                    <a:srgbClr val="FFFFFF"/>
                  </a:solidFill>
                  <a:latin typeface="Montserrat" panose="020B0604020202020204" charset="0"/>
                  <a:sym typeface="Arial"/>
                </a:rPr>
                <a:t>gullu</a:t>
              </a:r>
              <a:endParaRPr lang="fi-FI" sz="1400" dirty="0">
                <a:solidFill>
                  <a:srgbClr val="FFFFFF"/>
                </a:solidFill>
                <a:latin typeface="Montserrat" panose="020B0604020202020204" charset="0"/>
                <a:sym typeface="Arial"/>
              </a:endParaRPr>
            </a:p>
          </p:txBody>
        </p:sp>
      </p:grpSp>
      <p:sp>
        <p:nvSpPr>
          <p:cNvPr id="7" name="Tekstiruutu 6">
            <a:extLst>
              <a:ext uri="{FF2B5EF4-FFF2-40B4-BE49-F238E27FC236}">
                <a16:creationId xmlns:a16="http://schemas.microsoft.com/office/drawing/2014/main" id="{8083185C-B848-BD07-5754-1F80B3BB7F7E}"/>
              </a:ext>
            </a:extLst>
          </p:cNvPr>
          <p:cNvSpPr txBox="1"/>
          <p:nvPr/>
        </p:nvSpPr>
        <p:spPr>
          <a:xfrm>
            <a:off x="7304442" y="6615953"/>
            <a:ext cx="4142481" cy="400110"/>
          </a:xfrm>
          <a:prstGeom prst="rect">
            <a:avLst/>
          </a:prstGeom>
          <a:noFill/>
        </p:spPr>
        <p:txBody>
          <a:bodyPr wrap="none" rtlCol="0">
            <a:spAutoFit/>
          </a:bodyPr>
          <a:lstStyle/>
          <a:p>
            <a:r>
              <a:rPr lang="fi-FI" sz="1000" dirty="0" err="1"/>
              <a:t>Gáldu</a:t>
            </a:r>
            <a:r>
              <a:rPr lang="fi-FI" sz="1000" dirty="0"/>
              <a:t>: https://thl.fi/aiheet/toimintakyky/mita-toimintakyky-on</a:t>
            </a:r>
          </a:p>
          <a:p>
            <a:endParaRPr lang="fi-FI" sz="1000" dirty="0"/>
          </a:p>
        </p:txBody>
      </p:sp>
    </p:spTree>
    <p:extLst>
      <p:ext uri="{BB962C8B-B14F-4D97-AF65-F5344CB8AC3E}">
        <p14:creationId xmlns:p14="http://schemas.microsoft.com/office/powerpoint/2010/main" val="189627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46CC36-9567-2AF8-0694-059E360E43A8}"/>
              </a:ext>
            </a:extLst>
          </p:cNvPr>
          <p:cNvSpPr>
            <a:spLocks noGrp="1"/>
          </p:cNvSpPr>
          <p:nvPr>
            <p:ph type="title"/>
          </p:nvPr>
        </p:nvSpPr>
        <p:spPr/>
        <p:txBody>
          <a:bodyPr>
            <a:noAutofit/>
          </a:bodyPr>
          <a:lstStyle/>
          <a:p>
            <a:r>
              <a:rPr lang="fi-FI" dirty="0" err="1"/>
              <a:t>Psyhkalaš</a:t>
            </a:r>
            <a:r>
              <a:rPr lang="fi-FI" dirty="0"/>
              <a:t> </a:t>
            </a:r>
            <a:r>
              <a:rPr lang="fi-FI" dirty="0" err="1"/>
              <a:t>doaibmanákca</a:t>
            </a:r>
            <a:br>
              <a:rPr lang="fi-FI" dirty="0"/>
            </a:br>
            <a:r>
              <a:rPr lang="fi-FI" sz="1867" b="1" i="1" dirty="0" err="1"/>
              <a:t>Mo</a:t>
            </a:r>
            <a:r>
              <a:rPr lang="fi-FI" sz="1867" b="1" i="1" dirty="0"/>
              <a:t> </a:t>
            </a:r>
            <a:r>
              <a:rPr lang="fi-FI" sz="1867" b="1" i="1" dirty="0" err="1"/>
              <a:t>mun</a:t>
            </a:r>
            <a:r>
              <a:rPr lang="fi-FI" sz="1867" b="1" i="1" dirty="0"/>
              <a:t> </a:t>
            </a:r>
            <a:r>
              <a:rPr lang="fi-FI" sz="1867" b="1" i="1" dirty="0" err="1"/>
              <a:t>dovddan</a:t>
            </a:r>
            <a:r>
              <a:rPr lang="fi-FI" sz="1867" b="1" i="1" dirty="0"/>
              <a:t>, </a:t>
            </a:r>
            <a:r>
              <a:rPr lang="fi-FI" sz="1867" b="1" i="1" dirty="0" err="1"/>
              <a:t>vásihan</a:t>
            </a:r>
            <a:r>
              <a:rPr lang="fi-FI" sz="1867" b="1" i="1" dirty="0"/>
              <a:t> ja </a:t>
            </a:r>
            <a:r>
              <a:rPr lang="fi-FI" sz="1867" b="1" i="1" dirty="0" err="1"/>
              <a:t>jurddašan</a:t>
            </a:r>
            <a:r>
              <a:rPr lang="fi-FI" sz="1867" b="1" i="1" dirty="0"/>
              <a:t> </a:t>
            </a:r>
            <a:r>
              <a:rPr lang="fi-FI" sz="1867" b="1" i="1" dirty="0" err="1"/>
              <a:t>dan</a:t>
            </a:r>
            <a:r>
              <a:rPr lang="fi-FI" sz="1867" b="1" i="1" dirty="0"/>
              <a:t>, </a:t>
            </a:r>
            <a:r>
              <a:rPr lang="fi-FI" sz="1867" b="1" i="1" dirty="0" err="1"/>
              <a:t>maid</a:t>
            </a:r>
            <a:r>
              <a:rPr lang="fi-FI" sz="1867" b="1" i="1" dirty="0"/>
              <a:t> </a:t>
            </a:r>
            <a:r>
              <a:rPr lang="fi-FI" sz="1867" b="1" i="1" dirty="0" err="1"/>
              <a:t>lean</a:t>
            </a:r>
            <a:r>
              <a:rPr lang="fi-FI" sz="1867" b="1" i="1" dirty="0"/>
              <a:t> </a:t>
            </a:r>
            <a:r>
              <a:rPr lang="fi-FI" sz="1867" b="1" i="1" dirty="0" err="1"/>
              <a:t>vásihan</a:t>
            </a:r>
            <a:r>
              <a:rPr lang="fi-FI" sz="1867" b="1" i="1" dirty="0"/>
              <a:t>? </a:t>
            </a:r>
          </a:p>
        </p:txBody>
      </p:sp>
      <p:sp>
        <p:nvSpPr>
          <p:cNvPr id="3" name="Tekstin paikkamerkki 2">
            <a:extLst>
              <a:ext uri="{FF2B5EF4-FFF2-40B4-BE49-F238E27FC236}">
                <a16:creationId xmlns:a16="http://schemas.microsoft.com/office/drawing/2014/main" id="{839F3576-B24A-9195-483D-361D5D79887D}"/>
              </a:ext>
            </a:extLst>
          </p:cNvPr>
          <p:cNvSpPr>
            <a:spLocks noGrp="1"/>
          </p:cNvSpPr>
          <p:nvPr>
            <p:ph type="body" idx="1"/>
          </p:nvPr>
        </p:nvSpPr>
        <p:spPr>
          <a:xfrm>
            <a:off x="564071" y="2064958"/>
            <a:ext cx="11048400" cy="1495001"/>
          </a:xfrm>
        </p:spPr>
        <p:txBody>
          <a:bodyPr>
            <a:normAutofit/>
          </a:bodyPr>
          <a:lstStyle/>
          <a:p>
            <a:pPr marL="152396" indent="0">
              <a:buNone/>
            </a:pPr>
            <a:r>
              <a:rPr lang="se-FI" sz="1600" dirty="0"/>
              <a:t>Psyhkalaš doaibmanákca dárkkuha olbmo  návccaid, maid vehkiin son bastá ceavzit árgga hástalusain ja kriisadiliin. Psyhkalaš doaibmanákca guoská maiddái eallinhálddašeami, mielladearvvašvuođa ja psyhkalaš buresveadjima ja dat gokčá dovdamii ja jurddašeapmái gullevaš doaimmaid dego:</a:t>
            </a:r>
          </a:p>
        </p:txBody>
      </p:sp>
      <p:grpSp>
        <p:nvGrpSpPr>
          <p:cNvPr id="4" name="Ryhmä 3"/>
          <p:cNvGrpSpPr/>
          <p:nvPr/>
        </p:nvGrpSpPr>
        <p:grpSpPr>
          <a:xfrm>
            <a:off x="698176" y="3794849"/>
            <a:ext cx="1980273" cy="2036851"/>
            <a:chOff x="3650080" y="61"/>
            <a:chExt cx="1172467" cy="1172467"/>
          </a:xfrm>
        </p:grpSpPr>
        <p:sp>
          <p:nvSpPr>
            <p:cNvPr id="5" name="Ellipsi 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6" name="Ellipsi 4"/>
            <p:cNvSpPr txBox="1"/>
            <p:nvPr/>
          </p:nvSpPr>
          <p:spPr>
            <a:xfrm>
              <a:off x="3691975" y="219457"/>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219170">
                <a:buClr>
                  <a:srgbClr val="000000"/>
                </a:buClr>
              </a:pPr>
              <a:r>
                <a:rPr lang="fi-FI" sz="1400" kern="0" dirty="0" err="1">
                  <a:solidFill>
                    <a:srgbClr val="FFFFFF"/>
                  </a:solidFill>
                  <a:latin typeface="Montserrat" panose="020B0604020202020204" charset="0"/>
                  <a:sym typeface="Arial"/>
                </a:rPr>
                <a:t>Nákca</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vuostáváldit</a:t>
              </a:r>
              <a:r>
                <a:rPr lang="fi-FI" sz="1400" kern="0" dirty="0">
                  <a:solidFill>
                    <a:srgbClr val="FFFFFF"/>
                  </a:solidFill>
                  <a:latin typeface="Montserrat" panose="020B0604020202020204" charset="0"/>
                  <a:sym typeface="Arial"/>
                </a:rPr>
                <a:t> ja </a:t>
              </a:r>
              <a:r>
                <a:rPr lang="fi-FI" sz="1400" kern="0" dirty="0" err="1">
                  <a:solidFill>
                    <a:srgbClr val="FFFFFF"/>
                  </a:solidFill>
                  <a:latin typeface="Montserrat" panose="020B0604020202020204" charset="0"/>
                  <a:sym typeface="Arial"/>
                </a:rPr>
                <a:t>gieđahallat</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dieđu</a:t>
              </a:r>
              <a:endParaRPr lang="fi-FI" sz="1400" kern="0" dirty="0">
                <a:solidFill>
                  <a:srgbClr val="FFFFFF"/>
                </a:solidFill>
                <a:latin typeface="Montserrat" panose="020B0604020202020204" charset="0"/>
                <a:sym typeface="Arial"/>
              </a:endParaRPr>
            </a:p>
            <a:p>
              <a:pPr algn="ctr" defTabSz="1185304">
                <a:lnSpc>
                  <a:spcPct val="90000"/>
                </a:lnSpc>
                <a:spcBef>
                  <a:spcPct val="0"/>
                </a:spcBef>
                <a:spcAft>
                  <a:spcPct val="35000"/>
                </a:spcAft>
                <a:buClr>
                  <a:srgbClr val="000000"/>
                </a:buClr>
              </a:pPr>
              <a:endParaRPr lang="fi-FI" sz="1400" dirty="0">
                <a:solidFill>
                  <a:srgbClr val="FFFFFF"/>
                </a:solidFill>
                <a:latin typeface="Montserrat" panose="020B0604020202020204" charset="0"/>
                <a:sym typeface="Arial"/>
              </a:endParaRPr>
            </a:p>
          </p:txBody>
        </p:sp>
      </p:grpSp>
      <p:grpSp>
        <p:nvGrpSpPr>
          <p:cNvPr id="7" name="Ryhmä 6"/>
          <p:cNvGrpSpPr/>
          <p:nvPr/>
        </p:nvGrpSpPr>
        <p:grpSpPr>
          <a:xfrm>
            <a:off x="3356431" y="3539610"/>
            <a:ext cx="1980273" cy="2036851"/>
            <a:chOff x="2940359" y="443589"/>
            <a:chExt cx="1172467" cy="1172467"/>
          </a:xfrm>
        </p:grpSpPr>
        <p:sp>
          <p:nvSpPr>
            <p:cNvPr id="8" name="Ellipsi 7"/>
            <p:cNvSpPr/>
            <p:nvPr/>
          </p:nvSpPr>
          <p:spPr>
            <a:xfrm>
              <a:off x="2940359" y="443589"/>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9" name="Ellipsi 4"/>
            <p:cNvSpPr txBox="1"/>
            <p:nvPr/>
          </p:nvSpPr>
          <p:spPr>
            <a:xfrm>
              <a:off x="2982254" y="651787"/>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219170">
                <a:buClr>
                  <a:srgbClr val="000000"/>
                </a:buClr>
              </a:pPr>
              <a:r>
                <a:rPr lang="fi-FI" sz="1400" kern="0" dirty="0" err="1">
                  <a:solidFill>
                    <a:srgbClr val="FFFFFF"/>
                  </a:solidFill>
                  <a:latin typeface="Montserrat" panose="020B0604020202020204" charset="0"/>
                  <a:sym typeface="Arial"/>
                </a:rPr>
                <a:t>Nákca</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dovdat</a:t>
              </a:r>
              <a:endParaRPr lang="fi-FI" sz="1400" kern="0" dirty="0">
                <a:solidFill>
                  <a:srgbClr val="FFFFFF"/>
                </a:solidFill>
                <a:latin typeface="Montserrat" panose="020B0604020202020204" charset="0"/>
                <a:sym typeface="Arial"/>
              </a:endParaRPr>
            </a:p>
            <a:p>
              <a:pPr algn="ctr" defTabSz="1185304">
                <a:lnSpc>
                  <a:spcPct val="90000"/>
                </a:lnSpc>
                <a:spcBef>
                  <a:spcPct val="0"/>
                </a:spcBef>
                <a:spcAft>
                  <a:spcPct val="35000"/>
                </a:spcAft>
                <a:buClr>
                  <a:srgbClr val="000000"/>
                </a:buClr>
              </a:pPr>
              <a:endParaRPr lang="fi-FI" sz="1400" dirty="0">
                <a:solidFill>
                  <a:srgbClr val="FFFFFF"/>
                </a:solidFill>
                <a:latin typeface="Montserrat" panose="020B0604020202020204" charset="0"/>
                <a:sym typeface="Arial"/>
              </a:endParaRPr>
            </a:p>
          </p:txBody>
        </p:sp>
      </p:grpSp>
      <p:grpSp>
        <p:nvGrpSpPr>
          <p:cNvPr id="10" name="Ryhmä 9"/>
          <p:cNvGrpSpPr/>
          <p:nvPr/>
        </p:nvGrpSpPr>
        <p:grpSpPr>
          <a:xfrm>
            <a:off x="6051642" y="3902727"/>
            <a:ext cx="1980273" cy="2036851"/>
            <a:chOff x="3650080" y="61"/>
            <a:chExt cx="1172467" cy="1172467"/>
          </a:xfrm>
        </p:grpSpPr>
        <p:sp>
          <p:nvSpPr>
            <p:cNvPr id="11" name="Ellipsi 10"/>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12" name="Ellipsi 4"/>
            <p:cNvSpPr txBox="1"/>
            <p:nvPr/>
          </p:nvSpPr>
          <p:spPr>
            <a:xfrm>
              <a:off x="3691975" y="274515"/>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219170">
                <a:buClr>
                  <a:srgbClr val="000000"/>
                </a:buClr>
              </a:pPr>
              <a:r>
                <a:rPr lang="fi-FI" sz="1400" kern="0" dirty="0" err="1">
                  <a:solidFill>
                    <a:srgbClr val="FFFFFF"/>
                  </a:solidFill>
                  <a:latin typeface="Montserrat" panose="020B0604020202020204" charset="0"/>
                  <a:sym typeface="Arial"/>
                </a:rPr>
                <a:t>Nákca</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vásihit</a:t>
              </a:r>
              <a:r>
                <a:rPr lang="fi-FI" sz="1400" kern="0" dirty="0">
                  <a:solidFill>
                    <a:srgbClr val="FFFFFF"/>
                  </a:solidFill>
                  <a:latin typeface="Montserrat" panose="020B0604020202020204" charset="0"/>
                  <a:sym typeface="Arial"/>
                </a:rPr>
                <a:t> ja </a:t>
              </a:r>
              <a:r>
                <a:rPr lang="fi-FI" sz="1400" kern="0" dirty="0" err="1">
                  <a:solidFill>
                    <a:srgbClr val="FFFFFF"/>
                  </a:solidFill>
                  <a:latin typeface="Montserrat" panose="020B0604020202020204" charset="0"/>
                  <a:sym typeface="Arial"/>
                </a:rPr>
                <a:t>ráhkadit</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ipmárdusaid</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olbmo</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iežas</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birra</a:t>
              </a:r>
              <a:r>
                <a:rPr lang="fi-FI" sz="1400" kern="0" dirty="0">
                  <a:solidFill>
                    <a:srgbClr val="FFFFFF"/>
                  </a:solidFill>
                  <a:latin typeface="Montserrat" panose="020B0604020202020204" charset="0"/>
                  <a:sym typeface="Arial"/>
                </a:rPr>
                <a:t> ja </a:t>
              </a:r>
              <a:r>
                <a:rPr lang="fi-FI" sz="1400" kern="0" dirty="0" err="1">
                  <a:solidFill>
                    <a:srgbClr val="FFFFFF"/>
                  </a:solidFill>
                  <a:latin typeface="Montserrat" panose="020B0604020202020204" charset="0"/>
                  <a:sym typeface="Arial"/>
                </a:rPr>
                <a:t>birastahtti</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máilmmi</a:t>
              </a:r>
              <a:endParaRPr lang="fi-FI" sz="1400" kern="0" dirty="0">
                <a:solidFill>
                  <a:srgbClr val="FFFFFF"/>
                </a:solidFill>
                <a:latin typeface="Montserrat" panose="020B0604020202020204" charset="0"/>
                <a:sym typeface="Arial"/>
              </a:endParaRPr>
            </a:p>
            <a:p>
              <a:pPr algn="ctr" defTabSz="1219170">
                <a:buClr>
                  <a:srgbClr val="000000"/>
                </a:buClr>
              </a:pPr>
              <a:r>
                <a:rPr lang="fi-FI" sz="1400" kern="0" dirty="0" err="1">
                  <a:solidFill>
                    <a:srgbClr val="FFFFFF"/>
                  </a:solidFill>
                  <a:latin typeface="Montserrat" panose="020B0604020202020204" charset="0"/>
                  <a:sym typeface="Arial"/>
                </a:rPr>
                <a:t>birra</a:t>
              </a:r>
              <a:endParaRPr lang="fi-FI" sz="1400" kern="0" dirty="0">
                <a:solidFill>
                  <a:srgbClr val="FFFFFF"/>
                </a:solidFill>
                <a:latin typeface="Montserrat" panose="020B0604020202020204" charset="0"/>
                <a:sym typeface="Arial"/>
              </a:endParaRPr>
            </a:p>
            <a:p>
              <a:pPr algn="ctr" defTabSz="1185304">
                <a:lnSpc>
                  <a:spcPct val="90000"/>
                </a:lnSpc>
                <a:spcBef>
                  <a:spcPct val="0"/>
                </a:spcBef>
                <a:spcAft>
                  <a:spcPct val="35000"/>
                </a:spcAft>
                <a:buClr>
                  <a:srgbClr val="000000"/>
                </a:buClr>
              </a:pPr>
              <a:endParaRPr lang="fi-FI" sz="1400" dirty="0">
                <a:solidFill>
                  <a:srgbClr val="FFFFFF"/>
                </a:solidFill>
                <a:latin typeface="Montserrat" panose="020B0604020202020204" charset="0"/>
                <a:sym typeface="Arial"/>
              </a:endParaRPr>
            </a:p>
          </p:txBody>
        </p:sp>
      </p:grpSp>
      <p:grpSp>
        <p:nvGrpSpPr>
          <p:cNvPr id="13" name="Ryhmä 12"/>
          <p:cNvGrpSpPr/>
          <p:nvPr/>
        </p:nvGrpSpPr>
        <p:grpSpPr>
          <a:xfrm>
            <a:off x="8838238" y="3539610"/>
            <a:ext cx="1980273" cy="2036851"/>
            <a:chOff x="3650080" y="61"/>
            <a:chExt cx="1172467" cy="1172467"/>
          </a:xfrm>
        </p:grpSpPr>
        <p:sp>
          <p:nvSpPr>
            <p:cNvPr id="14" name="Ellipsi 13"/>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15" name="Ellipsi 4"/>
            <p:cNvSpPr txBox="1"/>
            <p:nvPr/>
          </p:nvSpPr>
          <p:spPr>
            <a:xfrm>
              <a:off x="3691975" y="240747"/>
              <a:ext cx="1130572"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219170">
                <a:buClr>
                  <a:srgbClr val="000000"/>
                </a:buClr>
              </a:pPr>
              <a:r>
                <a:rPr lang="fi-FI" sz="1400" kern="0" dirty="0" err="1">
                  <a:solidFill>
                    <a:srgbClr val="FFFFFF"/>
                  </a:solidFill>
                  <a:latin typeface="Montserrat" panose="020B0604020202020204" charset="0"/>
                  <a:sym typeface="Arial"/>
                </a:rPr>
                <a:t>Nákca</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plánet</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iežas</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eallima</a:t>
              </a:r>
              <a:r>
                <a:rPr lang="fi-FI" sz="1400" kern="0" dirty="0">
                  <a:solidFill>
                    <a:srgbClr val="FFFFFF"/>
                  </a:solidFill>
                  <a:latin typeface="Montserrat" panose="020B0604020202020204" charset="0"/>
                  <a:sym typeface="Arial"/>
                </a:rPr>
                <a:t> ja </a:t>
              </a:r>
              <a:r>
                <a:rPr lang="fi-FI" sz="1400" kern="0" dirty="0" err="1">
                  <a:solidFill>
                    <a:srgbClr val="FFFFFF"/>
                  </a:solidFill>
                  <a:latin typeface="Montserrat" panose="020B0604020202020204" charset="0"/>
                  <a:sym typeface="Arial"/>
                </a:rPr>
                <a:t>dahkat</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dasa</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guoskevaš</a:t>
              </a:r>
              <a:r>
                <a:rPr lang="fi-FI" sz="1400" kern="0" dirty="0">
                  <a:solidFill>
                    <a:srgbClr val="FFFFFF"/>
                  </a:solidFill>
                  <a:latin typeface="Montserrat" panose="020B0604020202020204" charset="0"/>
                  <a:sym typeface="Arial"/>
                </a:rPr>
                <a:t> </a:t>
              </a:r>
              <a:r>
                <a:rPr lang="fi-FI" sz="1400" kern="0" dirty="0" err="1">
                  <a:solidFill>
                    <a:srgbClr val="FFFFFF"/>
                  </a:solidFill>
                  <a:latin typeface="Montserrat" panose="020B0604020202020204" charset="0"/>
                  <a:sym typeface="Arial"/>
                </a:rPr>
                <a:t>čovdosiid</a:t>
              </a:r>
              <a:r>
                <a:rPr lang="fi-FI" sz="1400" kern="0" dirty="0">
                  <a:solidFill>
                    <a:srgbClr val="FFFFFF"/>
                  </a:solidFill>
                  <a:latin typeface="Montserrat" panose="020B0604020202020204" charset="0"/>
                  <a:sym typeface="Arial"/>
                </a:rPr>
                <a:t> ja </a:t>
              </a:r>
              <a:r>
                <a:rPr lang="fi-FI" sz="1400" kern="0" dirty="0" err="1">
                  <a:solidFill>
                    <a:srgbClr val="FFFFFF"/>
                  </a:solidFill>
                  <a:latin typeface="Montserrat" panose="020B0604020202020204" charset="0"/>
                  <a:sym typeface="Arial"/>
                </a:rPr>
                <a:t>válljemiid</a:t>
              </a:r>
              <a:endParaRPr lang="fi-FI" sz="1400" kern="0" dirty="0">
                <a:solidFill>
                  <a:srgbClr val="FFFFFF"/>
                </a:solidFill>
                <a:latin typeface="Montserrat" panose="020B0604020202020204" charset="0"/>
                <a:sym typeface="Arial"/>
              </a:endParaRPr>
            </a:p>
          </p:txBody>
        </p:sp>
      </p:grpSp>
      <p:sp>
        <p:nvSpPr>
          <p:cNvPr id="16" name="Tekstiruutu 15">
            <a:extLst>
              <a:ext uri="{FF2B5EF4-FFF2-40B4-BE49-F238E27FC236}">
                <a16:creationId xmlns:a16="http://schemas.microsoft.com/office/drawing/2014/main" id="{52FFA959-694E-9227-3410-E0200A4E34A2}"/>
              </a:ext>
            </a:extLst>
          </p:cNvPr>
          <p:cNvSpPr txBox="1"/>
          <p:nvPr/>
        </p:nvSpPr>
        <p:spPr>
          <a:xfrm>
            <a:off x="6352162" y="6459166"/>
            <a:ext cx="4142481" cy="400110"/>
          </a:xfrm>
          <a:prstGeom prst="rect">
            <a:avLst/>
          </a:prstGeom>
          <a:noFill/>
        </p:spPr>
        <p:txBody>
          <a:bodyPr wrap="none" rtlCol="0">
            <a:spAutoFit/>
          </a:bodyPr>
          <a:lstStyle/>
          <a:p>
            <a:r>
              <a:rPr lang="fi-FI" sz="1000" dirty="0" err="1"/>
              <a:t>Gáldu</a:t>
            </a:r>
            <a:r>
              <a:rPr lang="fi-FI" sz="1000" dirty="0"/>
              <a:t>: https://thl.fi/aiheet/toimintakyky/mita-toimintakyky-on</a:t>
            </a:r>
          </a:p>
          <a:p>
            <a:endParaRPr lang="fi-FI" sz="1000" dirty="0"/>
          </a:p>
        </p:txBody>
      </p:sp>
    </p:spTree>
    <p:extLst>
      <p:ext uri="{BB962C8B-B14F-4D97-AF65-F5344CB8AC3E}">
        <p14:creationId xmlns:p14="http://schemas.microsoft.com/office/powerpoint/2010/main" val="2826683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1CFE52-019B-1D42-1A19-5131936CF076}"/>
              </a:ext>
            </a:extLst>
          </p:cNvPr>
          <p:cNvSpPr>
            <a:spLocks noGrp="1"/>
          </p:cNvSpPr>
          <p:nvPr>
            <p:ph type="title"/>
          </p:nvPr>
        </p:nvSpPr>
        <p:spPr/>
        <p:txBody>
          <a:bodyPr>
            <a:noAutofit/>
          </a:bodyPr>
          <a:lstStyle/>
          <a:p>
            <a:r>
              <a:rPr lang="fi-FI" dirty="0" err="1"/>
              <a:t>Sosiála</a:t>
            </a:r>
            <a:r>
              <a:rPr lang="fi-FI" dirty="0"/>
              <a:t> </a:t>
            </a:r>
            <a:r>
              <a:rPr lang="fi-FI" dirty="0" err="1"/>
              <a:t>doaibmanákca</a:t>
            </a:r>
            <a:br>
              <a:rPr lang="fi-FI" dirty="0"/>
            </a:br>
            <a:r>
              <a:rPr lang="fi-FI" sz="1867" b="1" i="1" dirty="0" err="1"/>
              <a:t>Mo</a:t>
            </a:r>
            <a:r>
              <a:rPr lang="fi-FI" sz="1867" b="1" i="1" dirty="0"/>
              <a:t> </a:t>
            </a:r>
            <a:r>
              <a:rPr lang="fi-FI" sz="1867" b="1" i="1" dirty="0" err="1"/>
              <a:t>mun</a:t>
            </a:r>
            <a:r>
              <a:rPr lang="fi-FI" sz="1867" b="1" i="1" dirty="0"/>
              <a:t> </a:t>
            </a:r>
            <a:r>
              <a:rPr lang="fi-FI" sz="1867" b="1" i="1" dirty="0" err="1"/>
              <a:t>lean</a:t>
            </a:r>
            <a:r>
              <a:rPr lang="fi-FI" sz="1867" b="1" i="1" dirty="0"/>
              <a:t> </a:t>
            </a:r>
            <a:r>
              <a:rPr lang="fi-FI" sz="1867" b="1" i="1" dirty="0" err="1"/>
              <a:t>dalle</a:t>
            </a:r>
            <a:r>
              <a:rPr lang="fi-FI" sz="1867" b="1" i="1" dirty="0"/>
              <a:t>, go </a:t>
            </a:r>
            <a:r>
              <a:rPr lang="fi-FI" sz="1867" b="1" i="1" dirty="0" err="1"/>
              <a:t>lean</a:t>
            </a:r>
            <a:r>
              <a:rPr lang="fi-FI" sz="1867" b="1" i="1" dirty="0"/>
              <a:t> </a:t>
            </a:r>
            <a:r>
              <a:rPr lang="fi-FI" sz="1867" b="1" i="1" dirty="0" err="1"/>
              <a:t>earáiguin</a:t>
            </a:r>
            <a:r>
              <a:rPr lang="fi-FI" sz="1867" b="1" i="1" dirty="0"/>
              <a:t>?</a:t>
            </a:r>
          </a:p>
        </p:txBody>
      </p:sp>
      <p:sp>
        <p:nvSpPr>
          <p:cNvPr id="3" name="Tekstin paikkamerkki 2">
            <a:extLst>
              <a:ext uri="{FF2B5EF4-FFF2-40B4-BE49-F238E27FC236}">
                <a16:creationId xmlns:a16="http://schemas.microsoft.com/office/drawing/2014/main" id="{22A4A7D4-32D4-3917-53D0-7EE065B5A92F}"/>
              </a:ext>
            </a:extLst>
          </p:cNvPr>
          <p:cNvSpPr>
            <a:spLocks noGrp="1"/>
          </p:cNvSpPr>
          <p:nvPr>
            <p:ph type="body" idx="1"/>
          </p:nvPr>
        </p:nvSpPr>
        <p:spPr>
          <a:xfrm>
            <a:off x="571933" y="1966676"/>
            <a:ext cx="11048400" cy="1385929"/>
          </a:xfrm>
        </p:spPr>
        <p:txBody>
          <a:bodyPr>
            <a:normAutofit/>
          </a:bodyPr>
          <a:lstStyle/>
          <a:p>
            <a:pPr marL="152396" indent="0">
              <a:buNone/>
            </a:pPr>
            <a:r>
              <a:rPr lang="se-FI" sz="1600" dirty="0"/>
              <a:t>Sosiála doaibmanávcca ollisvuohta hápmašuvvá ovttaskas olbmo, sosiála fierpmádaga, birrasa, servoša ja  servvodaga gaskasaš vuorrováikkuhusgaskavuođain. Dát doaibmanávcca oassesuorgi boahtá ovdan ovdamearkka dihte vuorrováikkuhusdiliin, sosiála aktiivvalašvuohtan ja osolašvuođa vásáhussan ja dat sisttisdoallá guokte dimenšuvnna, maid seassat:</a:t>
            </a:r>
          </a:p>
        </p:txBody>
      </p:sp>
      <p:grpSp>
        <p:nvGrpSpPr>
          <p:cNvPr id="4" name="Ryhmä 3"/>
          <p:cNvGrpSpPr/>
          <p:nvPr/>
        </p:nvGrpSpPr>
        <p:grpSpPr>
          <a:xfrm>
            <a:off x="3126154" y="3657602"/>
            <a:ext cx="2176039" cy="2194652"/>
            <a:chOff x="3650080" y="61"/>
            <a:chExt cx="1172467" cy="1172467"/>
          </a:xfrm>
        </p:grpSpPr>
        <p:sp>
          <p:nvSpPr>
            <p:cNvPr id="5" name="Ellipsi 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6" name="Ellipsi 4"/>
            <p:cNvSpPr txBox="1"/>
            <p:nvPr/>
          </p:nvSpPr>
          <p:spPr>
            <a:xfrm>
              <a:off x="3691975" y="219457"/>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219170">
                <a:buClr>
                  <a:srgbClr val="000000"/>
                </a:buClr>
              </a:pPr>
              <a:r>
                <a:rPr lang="se-FI" sz="1400" kern="0" dirty="0">
                  <a:solidFill>
                    <a:srgbClr val="FFFFFF"/>
                  </a:solidFill>
                  <a:latin typeface="Montserrat" panose="020B0604020202020204" charset="0"/>
                  <a:sym typeface="Arial"/>
                </a:rPr>
                <a:t>Olmmoš</a:t>
              </a:r>
            </a:p>
            <a:p>
              <a:pPr algn="ctr" defTabSz="1219170">
                <a:buClr>
                  <a:srgbClr val="000000"/>
                </a:buClr>
              </a:pPr>
              <a:r>
                <a:rPr lang="se-FI" sz="1400" kern="0" dirty="0" err="1">
                  <a:solidFill>
                    <a:srgbClr val="FFFFFF"/>
                  </a:solidFill>
                  <a:latin typeface="Montserrat" panose="020B0604020202020204" charset="0"/>
                  <a:sym typeface="Arial"/>
                </a:rPr>
                <a:t>Vuorrováikkuhus-gaskavuođas</a:t>
              </a:r>
              <a:endParaRPr lang="se-FI" sz="1400" kern="0" dirty="0">
                <a:solidFill>
                  <a:srgbClr val="FFFFFF"/>
                </a:solidFill>
                <a:latin typeface="Montserrat" panose="020B0604020202020204" charset="0"/>
                <a:sym typeface="Arial"/>
              </a:endParaRPr>
            </a:p>
            <a:p>
              <a:pPr algn="ctr" defTabSz="1185304">
                <a:lnSpc>
                  <a:spcPct val="90000"/>
                </a:lnSpc>
                <a:spcBef>
                  <a:spcPct val="0"/>
                </a:spcBef>
                <a:spcAft>
                  <a:spcPct val="35000"/>
                </a:spcAft>
                <a:buClr>
                  <a:srgbClr val="000000"/>
                </a:buClr>
              </a:pPr>
              <a:endParaRPr lang="fi-FI" sz="1400" dirty="0">
                <a:solidFill>
                  <a:srgbClr val="FFFFFF"/>
                </a:solidFill>
                <a:latin typeface="Montserrat" panose="020B0604020202020204" charset="0"/>
                <a:sym typeface="Arial"/>
              </a:endParaRPr>
            </a:p>
          </p:txBody>
        </p:sp>
      </p:grpSp>
      <p:grpSp>
        <p:nvGrpSpPr>
          <p:cNvPr id="7" name="Ryhmä 6"/>
          <p:cNvGrpSpPr/>
          <p:nvPr/>
        </p:nvGrpSpPr>
        <p:grpSpPr>
          <a:xfrm>
            <a:off x="5879018" y="3661875"/>
            <a:ext cx="2176039" cy="2194652"/>
            <a:chOff x="3063845" y="-538481"/>
            <a:chExt cx="1172467" cy="1172467"/>
          </a:xfrm>
        </p:grpSpPr>
        <p:sp>
          <p:nvSpPr>
            <p:cNvPr id="8" name="Ellipsi 7"/>
            <p:cNvSpPr/>
            <p:nvPr/>
          </p:nvSpPr>
          <p:spPr>
            <a:xfrm>
              <a:off x="3063845" y="-53848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9" name="Ellipsi 4"/>
            <p:cNvSpPr txBox="1"/>
            <p:nvPr/>
          </p:nvSpPr>
          <p:spPr>
            <a:xfrm>
              <a:off x="3105740" y="-404727"/>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219170">
                <a:buClr>
                  <a:srgbClr val="000000"/>
                </a:buClr>
              </a:pPr>
              <a:r>
                <a:rPr lang="se-FI" sz="1400" kern="0" dirty="0">
                  <a:solidFill>
                    <a:srgbClr val="FFFFFF"/>
                  </a:solidFill>
                  <a:latin typeface="Montserrat" panose="020B0604020202020204" charset="0"/>
                  <a:sym typeface="Arial"/>
                </a:rPr>
                <a:t>Olmmoš aktiivvalaš doaibmin, oassálastin servošiin ja servvodagas</a:t>
              </a:r>
            </a:p>
          </p:txBody>
        </p:sp>
      </p:grpSp>
      <p:sp>
        <p:nvSpPr>
          <p:cNvPr id="10" name="Tekstiruutu 9">
            <a:extLst>
              <a:ext uri="{FF2B5EF4-FFF2-40B4-BE49-F238E27FC236}">
                <a16:creationId xmlns:a16="http://schemas.microsoft.com/office/drawing/2014/main" id="{DC7F3B6C-79A3-6F94-97F1-67E55ADDC9AF}"/>
              </a:ext>
            </a:extLst>
          </p:cNvPr>
          <p:cNvSpPr txBox="1"/>
          <p:nvPr/>
        </p:nvSpPr>
        <p:spPr>
          <a:xfrm>
            <a:off x="6352162" y="6459166"/>
            <a:ext cx="4142481" cy="400110"/>
          </a:xfrm>
          <a:prstGeom prst="rect">
            <a:avLst/>
          </a:prstGeom>
          <a:noFill/>
        </p:spPr>
        <p:txBody>
          <a:bodyPr wrap="none" rtlCol="0">
            <a:spAutoFit/>
          </a:bodyPr>
          <a:lstStyle/>
          <a:p>
            <a:r>
              <a:rPr lang="fi-FI" sz="1000" dirty="0" err="1"/>
              <a:t>Gáldu</a:t>
            </a:r>
            <a:r>
              <a:rPr lang="fi-FI" sz="1000" dirty="0"/>
              <a:t>: https://thl.fi/aiheet/toimintakyky/mita-toimintakyky-on</a:t>
            </a:r>
          </a:p>
          <a:p>
            <a:endParaRPr lang="fi-FI" sz="1000" dirty="0"/>
          </a:p>
        </p:txBody>
      </p:sp>
    </p:spTree>
    <p:extLst>
      <p:ext uri="{BB962C8B-B14F-4D97-AF65-F5344CB8AC3E}">
        <p14:creationId xmlns:p14="http://schemas.microsoft.com/office/powerpoint/2010/main" val="209193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047772-B14F-C08D-E586-F8DCD0661B40}"/>
              </a:ext>
            </a:extLst>
          </p:cNvPr>
          <p:cNvSpPr>
            <a:spLocks noGrp="1"/>
          </p:cNvSpPr>
          <p:nvPr>
            <p:ph type="title"/>
          </p:nvPr>
        </p:nvSpPr>
        <p:spPr/>
        <p:txBody>
          <a:bodyPr>
            <a:noAutofit/>
          </a:bodyPr>
          <a:lstStyle/>
          <a:p>
            <a:r>
              <a:rPr lang="se-FI" i="0" dirty="0">
                <a:solidFill>
                  <a:srgbClr val="303030"/>
                </a:solidFill>
                <a:effectLst/>
                <a:latin typeface="Montserrat" panose="020B0604020202020204" charset="0"/>
              </a:rPr>
              <a:t>Kognitiivvalaš doaibmanákca</a:t>
            </a:r>
            <a:br>
              <a:rPr lang="se-FI" i="0" dirty="0">
                <a:solidFill>
                  <a:srgbClr val="303030"/>
                </a:solidFill>
                <a:effectLst/>
                <a:latin typeface="Montserrat" panose="020B0604020202020204" charset="0"/>
              </a:rPr>
            </a:br>
            <a:r>
              <a:rPr lang="se-FI" sz="1867" b="1" i="1" dirty="0">
                <a:solidFill>
                  <a:srgbClr val="303030"/>
                </a:solidFill>
                <a:latin typeface="Montserrat" panose="020B0604020202020204" charset="0"/>
              </a:rPr>
              <a:t>Mo mun oahpan?</a:t>
            </a:r>
            <a:br>
              <a:rPr lang="fi-FI" b="1" i="0" dirty="0">
                <a:solidFill>
                  <a:srgbClr val="303030"/>
                </a:solidFill>
                <a:effectLst/>
                <a:latin typeface="Montserrat" panose="020B0604020202020204" charset="0"/>
              </a:rPr>
            </a:br>
            <a:endParaRPr lang="fi-FI" dirty="0">
              <a:latin typeface="Montserrat" panose="020B0604020202020204" charset="0"/>
            </a:endParaRPr>
          </a:p>
        </p:txBody>
      </p:sp>
      <p:sp>
        <p:nvSpPr>
          <p:cNvPr id="3" name="Tekstin paikkamerkki 2">
            <a:extLst>
              <a:ext uri="{FF2B5EF4-FFF2-40B4-BE49-F238E27FC236}">
                <a16:creationId xmlns:a16="http://schemas.microsoft.com/office/drawing/2014/main" id="{35AEACF6-46C4-7202-AAD7-FA465BF681FF}"/>
              </a:ext>
            </a:extLst>
          </p:cNvPr>
          <p:cNvSpPr>
            <a:spLocks noGrp="1"/>
          </p:cNvSpPr>
          <p:nvPr>
            <p:ph type="body" idx="1"/>
          </p:nvPr>
        </p:nvSpPr>
        <p:spPr>
          <a:xfrm>
            <a:off x="524940" y="1557722"/>
            <a:ext cx="11048400" cy="1385376"/>
          </a:xfrm>
        </p:spPr>
        <p:txBody>
          <a:bodyPr>
            <a:normAutofit/>
          </a:bodyPr>
          <a:lstStyle/>
          <a:p>
            <a:pPr marL="152396" indent="0">
              <a:buNone/>
            </a:pPr>
            <a:r>
              <a:rPr lang="se-FI" sz="1600" dirty="0"/>
              <a:t>Kognitiivvalaš doaibmanákca lea diehtogieđahallama iešguđet oassesurggiid oktasašdoaibma, mii dahká vejolažžan ahte olmmoš ceavzá árggas. Kognitiivvalaš doaimmat leat dieđu vuostáváldimii, gieđahallamii, seailluheapmái ja geavaheapmái gullevaš doaimmat ja daidda sáhttá lohkat ovdamearkka dihte:</a:t>
            </a:r>
          </a:p>
        </p:txBody>
      </p:sp>
      <p:grpSp>
        <p:nvGrpSpPr>
          <p:cNvPr id="4" name="Ryhmä 3"/>
          <p:cNvGrpSpPr/>
          <p:nvPr/>
        </p:nvGrpSpPr>
        <p:grpSpPr>
          <a:xfrm>
            <a:off x="9351868" y="4407048"/>
            <a:ext cx="1563289" cy="1563289"/>
            <a:chOff x="3650080" y="61"/>
            <a:chExt cx="1172467" cy="1172467"/>
          </a:xfrm>
        </p:grpSpPr>
        <p:sp>
          <p:nvSpPr>
            <p:cNvPr id="5" name="Ellipsi 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6"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400" dirty="0" err="1">
                  <a:solidFill>
                    <a:srgbClr val="FFFFFF"/>
                  </a:solidFill>
                  <a:latin typeface="Montserrat" panose="020B0604020202020204" charset="0"/>
                  <a:sym typeface="Arial"/>
                </a:rPr>
                <a:t>Gielalaš</a:t>
              </a:r>
              <a:r>
                <a:rPr lang="fi-FI" sz="1400" dirty="0">
                  <a:solidFill>
                    <a:srgbClr val="FFFFFF"/>
                  </a:solidFill>
                  <a:latin typeface="Montserrat" panose="020B0604020202020204" charset="0"/>
                  <a:sym typeface="Arial"/>
                </a:rPr>
                <a:t> </a:t>
              </a:r>
              <a:r>
                <a:rPr lang="fi-FI" sz="1400" dirty="0" err="1">
                  <a:solidFill>
                    <a:srgbClr val="FFFFFF"/>
                  </a:solidFill>
                  <a:latin typeface="Montserrat" panose="020B0604020202020204" charset="0"/>
                  <a:sym typeface="Arial"/>
                </a:rPr>
                <a:t>doaibman</a:t>
              </a:r>
              <a:endParaRPr lang="fi-FI" sz="1400" dirty="0">
                <a:solidFill>
                  <a:srgbClr val="FFFFFF"/>
                </a:solidFill>
                <a:latin typeface="Montserrat" panose="020B0604020202020204" charset="0"/>
                <a:sym typeface="Arial"/>
              </a:endParaRPr>
            </a:p>
          </p:txBody>
        </p:sp>
      </p:grpSp>
      <p:grpSp>
        <p:nvGrpSpPr>
          <p:cNvPr id="7" name="Ryhmä 6"/>
          <p:cNvGrpSpPr/>
          <p:nvPr/>
        </p:nvGrpSpPr>
        <p:grpSpPr>
          <a:xfrm>
            <a:off x="7990377" y="2843760"/>
            <a:ext cx="1563289" cy="1563289"/>
            <a:chOff x="3650080" y="61"/>
            <a:chExt cx="1172467" cy="1172467"/>
          </a:xfrm>
        </p:grpSpPr>
        <p:sp>
          <p:nvSpPr>
            <p:cNvPr id="8" name="Ellipsi 7"/>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9" name="Ellipsi 4"/>
            <p:cNvSpPr txBox="1"/>
            <p:nvPr/>
          </p:nvSpPr>
          <p:spPr>
            <a:xfrm>
              <a:off x="3797261" y="158231"/>
              <a:ext cx="923627"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400" dirty="0" err="1">
                  <a:solidFill>
                    <a:srgbClr val="FFFFFF"/>
                  </a:solidFill>
                  <a:latin typeface="Montserrat" panose="020B0604020202020204" charset="0"/>
                  <a:sym typeface="Arial"/>
                </a:rPr>
                <a:t>Doaibma-stivren</a:t>
              </a:r>
              <a:endParaRPr lang="fi-FI" sz="1400" dirty="0">
                <a:solidFill>
                  <a:srgbClr val="FFFFFF"/>
                </a:solidFill>
                <a:latin typeface="Montserrat" panose="020B0604020202020204" charset="0"/>
                <a:sym typeface="Arial"/>
              </a:endParaRPr>
            </a:p>
          </p:txBody>
        </p:sp>
      </p:grpSp>
      <p:grpSp>
        <p:nvGrpSpPr>
          <p:cNvPr id="10" name="Ryhmä 9"/>
          <p:cNvGrpSpPr/>
          <p:nvPr/>
        </p:nvGrpSpPr>
        <p:grpSpPr>
          <a:xfrm>
            <a:off x="6076966" y="2825714"/>
            <a:ext cx="1563289" cy="1563289"/>
            <a:chOff x="3650080" y="61"/>
            <a:chExt cx="1172467" cy="1172467"/>
          </a:xfrm>
        </p:grpSpPr>
        <p:sp>
          <p:nvSpPr>
            <p:cNvPr id="11" name="Ellipsi 10"/>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12" name="Ellipsi 4"/>
            <p:cNvSpPr txBox="1"/>
            <p:nvPr/>
          </p:nvSpPr>
          <p:spPr>
            <a:xfrm>
              <a:off x="3747223" y="171764"/>
              <a:ext cx="1000763"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400" dirty="0" err="1">
                  <a:solidFill>
                    <a:srgbClr val="FFFFFF"/>
                  </a:solidFill>
                  <a:latin typeface="Montserrat" panose="020B0604020202020204" charset="0"/>
                  <a:sym typeface="Arial"/>
                </a:rPr>
                <a:t>Váttisvuođaid</a:t>
              </a:r>
              <a:r>
                <a:rPr lang="fi-FI" sz="1400" dirty="0">
                  <a:solidFill>
                    <a:srgbClr val="FFFFFF"/>
                  </a:solidFill>
                  <a:latin typeface="Montserrat" panose="020B0604020202020204" charset="0"/>
                  <a:sym typeface="Arial"/>
                </a:rPr>
                <a:t> </a:t>
              </a:r>
              <a:r>
                <a:rPr lang="fi-FI" sz="1400" dirty="0" err="1">
                  <a:solidFill>
                    <a:srgbClr val="FFFFFF"/>
                  </a:solidFill>
                  <a:latin typeface="Montserrat" panose="020B0604020202020204" charset="0"/>
                  <a:sym typeface="Arial"/>
                </a:rPr>
                <a:t>čoavdin</a:t>
              </a:r>
              <a:endParaRPr lang="fi-FI" sz="1400" dirty="0">
                <a:solidFill>
                  <a:srgbClr val="FFFFFF"/>
                </a:solidFill>
                <a:latin typeface="Montserrat" panose="020B0604020202020204" charset="0"/>
                <a:sym typeface="Arial"/>
              </a:endParaRPr>
            </a:p>
          </p:txBody>
        </p:sp>
      </p:grpSp>
      <p:grpSp>
        <p:nvGrpSpPr>
          <p:cNvPr id="13" name="Ryhmä 12"/>
          <p:cNvGrpSpPr/>
          <p:nvPr/>
        </p:nvGrpSpPr>
        <p:grpSpPr>
          <a:xfrm>
            <a:off x="7146640" y="4407049"/>
            <a:ext cx="1563289" cy="1563289"/>
            <a:chOff x="3650080" y="61"/>
            <a:chExt cx="1172467" cy="1172467"/>
          </a:xfrm>
        </p:grpSpPr>
        <p:sp>
          <p:nvSpPr>
            <p:cNvPr id="14" name="Ellipsi 13"/>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15"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400" dirty="0" err="1">
                  <a:solidFill>
                    <a:srgbClr val="FFFFFF"/>
                  </a:solidFill>
                  <a:latin typeface="Montserrat" panose="020B0604020202020204" charset="0"/>
                  <a:sym typeface="Arial"/>
                </a:rPr>
                <a:t>Dieđuid</a:t>
              </a:r>
              <a:r>
                <a:rPr lang="fi-FI" sz="1400" dirty="0">
                  <a:solidFill>
                    <a:srgbClr val="FFFFFF"/>
                  </a:solidFill>
                  <a:latin typeface="Montserrat" panose="020B0604020202020204" charset="0"/>
                  <a:sym typeface="Arial"/>
                </a:rPr>
                <a:t> </a:t>
              </a:r>
              <a:r>
                <a:rPr lang="fi-FI" sz="1400" dirty="0" err="1">
                  <a:solidFill>
                    <a:srgbClr val="FFFFFF"/>
                  </a:solidFill>
                  <a:latin typeface="Montserrat" panose="020B0604020202020204" charset="0"/>
                  <a:sym typeface="Arial"/>
                </a:rPr>
                <a:t>gieđahallan</a:t>
              </a:r>
              <a:endParaRPr lang="fi-FI" sz="1400" dirty="0">
                <a:solidFill>
                  <a:srgbClr val="FFFFFF"/>
                </a:solidFill>
                <a:latin typeface="Montserrat" panose="020B0604020202020204" charset="0"/>
                <a:sym typeface="Arial"/>
              </a:endParaRPr>
            </a:p>
          </p:txBody>
        </p:sp>
      </p:grpSp>
      <p:grpSp>
        <p:nvGrpSpPr>
          <p:cNvPr id="16" name="Ryhmä 15"/>
          <p:cNvGrpSpPr/>
          <p:nvPr/>
        </p:nvGrpSpPr>
        <p:grpSpPr>
          <a:xfrm>
            <a:off x="4183659" y="2843762"/>
            <a:ext cx="1563289" cy="1563289"/>
            <a:chOff x="3650080" y="61"/>
            <a:chExt cx="1172467" cy="1172467"/>
          </a:xfrm>
        </p:grpSpPr>
        <p:sp>
          <p:nvSpPr>
            <p:cNvPr id="17" name="Ellipsi 16"/>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18" name="Ellipsi 4"/>
            <p:cNvSpPr txBox="1"/>
            <p:nvPr/>
          </p:nvSpPr>
          <p:spPr>
            <a:xfrm>
              <a:off x="3775674" y="171764"/>
              <a:ext cx="921277"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400" dirty="0" err="1">
                  <a:solidFill>
                    <a:srgbClr val="FFFFFF"/>
                  </a:solidFill>
                  <a:latin typeface="Montserrat" panose="020B0604020202020204" charset="0"/>
                  <a:sym typeface="Arial"/>
                </a:rPr>
                <a:t>Orienta-šuvdna</a:t>
              </a:r>
              <a:endParaRPr lang="fi-FI" sz="1400" dirty="0">
                <a:solidFill>
                  <a:srgbClr val="FFFFFF"/>
                </a:solidFill>
                <a:latin typeface="Montserrat" panose="020B0604020202020204" charset="0"/>
                <a:sym typeface="Arial"/>
              </a:endParaRPr>
            </a:p>
          </p:txBody>
        </p:sp>
      </p:grpSp>
      <p:grpSp>
        <p:nvGrpSpPr>
          <p:cNvPr id="19" name="Ryhmä 18"/>
          <p:cNvGrpSpPr/>
          <p:nvPr/>
        </p:nvGrpSpPr>
        <p:grpSpPr>
          <a:xfrm>
            <a:off x="5187567" y="4389003"/>
            <a:ext cx="1563289" cy="1563289"/>
            <a:chOff x="3650080" y="61"/>
            <a:chExt cx="1172467" cy="1172467"/>
          </a:xfrm>
        </p:grpSpPr>
        <p:sp>
          <p:nvSpPr>
            <p:cNvPr id="20" name="Ellipsi 19"/>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21"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400" dirty="0" err="1">
                  <a:solidFill>
                    <a:srgbClr val="FFFFFF"/>
                  </a:solidFill>
                  <a:latin typeface="Montserrat" panose="020B0604020202020204" charset="0"/>
                  <a:sym typeface="Arial"/>
                </a:rPr>
                <a:t>Hámu-heapmi</a:t>
              </a:r>
              <a:endParaRPr lang="fi-FI" sz="1400" dirty="0">
                <a:solidFill>
                  <a:srgbClr val="FFFFFF"/>
                </a:solidFill>
                <a:latin typeface="Montserrat" panose="020B0604020202020204" charset="0"/>
                <a:sym typeface="Arial"/>
              </a:endParaRPr>
            </a:p>
          </p:txBody>
        </p:sp>
      </p:grpSp>
      <p:grpSp>
        <p:nvGrpSpPr>
          <p:cNvPr id="22" name="Ryhmä 21"/>
          <p:cNvGrpSpPr/>
          <p:nvPr/>
        </p:nvGrpSpPr>
        <p:grpSpPr>
          <a:xfrm>
            <a:off x="3173076" y="4408205"/>
            <a:ext cx="1563289" cy="1563289"/>
            <a:chOff x="3650080" y="61"/>
            <a:chExt cx="1172467" cy="1172467"/>
          </a:xfrm>
        </p:grpSpPr>
        <p:sp>
          <p:nvSpPr>
            <p:cNvPr id="23" name="Ellipsi 22"/>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24"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se-FI" sz="1400" dirty="0">
                  <a:solidFill>
                    <a:srgbClr val="FFFFFF"/>
                  </a:solidFill>
                  <a:latin typeface="Montserrat" panose="020B0604020202020204" charset="0"/>
                  <a:sym typeface="Arial"/>
                </a:rPr>
                <a:t>Á</a:t>
              </a:r>
              <a:r>
                <a:rPr lang="fi-FI" sz="1400" dirty="0" err="1">
                  <a:solidFill>
                    <a:srgbClr val="FFFFFF"/>
                  </a:solidFill>
                  <a:latin typeface="Montserrat" panose="020B0604020202020204" charset="0"/>
                  <a:sym typeface="Arial"/>
                </a:rPr>
                <a:t>icilvuohta</a:t>
              </a:r>
              <a:endParaRPr lang="fi-FI" sz="1400" dirty="0">
                <a:solidFill>
                  <a:srgbClr val="FFFFFF"/>
                </a:solidFill>
                <a:latin typeface="Montserrat" panose="020B0604020202020204" charset="0"/>
                <a:sym typeface="Arial"/>
              </a:endParaRPr>
            </a:p>
          </p:txBody>
        </p:sp>
      </p:grpSp>
      <p:grpSp>
        <p:nvGrpSpPr>
          <p:cNvPr id="25" name="Ryhmä 24"/>
          <p:cNvGrpSpPr/>
          <p:nvPr/>
        </p:nvGrpSpPr>
        <p:grpSpPr>
          <a:xfrm>
            <a:off x="2270248" y="2825716"/>
            <a:ext cx="1583393" cy="1563289"/>
            <a:chOff x="3650080" y="61"/>
            <a:chExt cx="1187545" cy="1172467"/>
          </a:xfrm>
        </p:grpSpPr>
        <p:sp>
          <p:nvSpPr>
            <p:cNvPr id="26" name="Ellipsi 25"/>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27" name="Ellipsi 4"/>
            <p:cNvSpPr txBox="1"/>
            <p:nvPr/>
          </p:nvSpPr>
          <p:spPr>
            <a:xfrm>
              <a:off x="3665158" y="171764"/>
              <a:ext cx="1172467"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se-FI" sz="1400" dirty="0">
                  <a:solidFill>
                    <a:srgbClr val="FFFFFF"/>
                  </a:solidFill>
                  <a:latin typeface="Montserrat" panose="020B0604020202020204" charset="0"/>
                  <a:sym typeface="Arial"/>
                </a:rPr>
                <a:t>Jurdagiid g</a:t>
              </a:r>
              <a:r>
                <a:rPr lang="fi-FI" sz="1400" dirty="0" err="1">
                  <a:solidFill>
                    <a:srgbClr val="FFFFFF"/>
                  </a:solidFill>
                  <a:latin typeface="Montserrat" panose="020B0604020202020204" charset="0"/>
                  <a:sym typeface="Arial"/>
                </a:rPr>
                <a:t>uovdilastin</a:t>
              </a:r>
              <a:endParaRPr lang="fi-FI" sz="1400" dirty="0">
                <a:solidFill>
                  <a:srgbClr val="FFFFFF"/>
                </a:solidFill>
                <a:latin typeface="Montserrat" panose="020B0604020202020204" charset="0"/>
                <a:sym typeface="Arial"/>
              </a:endParaRPr>
            </a:p>
          </p:txBody>
        </p:sp>
      </p:grpSp>
      <p:grpSp>
        <p:nvGrpSpPr>
          <p:cNvPr id="28" name="Ryhmä 27"/>
          <p:cNvGrpSpPr/>
          <p:nvPr/>
        </p:nvGrpSpPr>
        <p:grpSpPr>
          <a:xfrm>
            <a:off x="1276843" y="4407049"/>
            <a:ext cx="1563289" cy="1563289"/>
            <a:chOff x="3650080" y="61"/>
            <a:chExt cx="1172467" cy="1172467"/>
          </a:xfrm>
        </p:grpSpPr>
        <p:sp>
          <p:nvSpPr>
            <p:cNvPr id="29" name="Ellipsi 28"/>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30" name="Ellipsi 4"/>
            <p:cNvSpPr txBox="1"/>
            <p:nvPr/>
          </p:nvSpPr>
          <p:spPr>
            <a:xfrm>
              <a:off x="3821784" y="158231"/>
              <a:ext cx="916304"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400" dirty="0" err="1">
                  <a:solidFill>
                    <a:srgbClr val="FFFFFF"/>
                  </a:solidFill>
                  <a:latin typeface="Montserrat" panose="020B0604020202020204" charset="0"/>
                  <a:sym typeface="Arial"/>
                </a:rPr>
                <a:t>Oahppan</a:t>
              </a:r>
              <a:endParaRPr lang="fi-FI" sz="1400" dirty="0">
                <a:solidFill>
                  <a:srgbClr val="FFFFFF"/>
                </a:solidFill>
                <a:latin typeface="Montserrat" panose="020B0604020202020204" charset="0"/>
                <a:sym typeface="Arial"/>
              </a:endParaRPr>
            </a:p>
          </p:txBody>
        </p:sp>
      </p:grpSp>
      <p:grpSp>
        <p:nvGrpSpPr>
          <p:cNvPr id="31" name="Ryhmä 30"/>
          <p:cNvGrpSpPr/>
          <p:nvPr/>
        </p:nvGrpSpPr>
        <p:grpSpPr>
          <a:xfrm>
            <a:off x="356837" y="2843762"/>
            <a:ext cx="1563289" cy="1563289"/>
            <a:chOff x="3650080" y="61"/>
            <a:chExt cx="1172467" cy="1172467"/>
          </a:xfrm>
        </p:grpSpPr>
        <p:sp>
          <p:nvSpPr>
            <p:cNvPr id="32" name="Ellipsi 31"/>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33"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400" dirty="0" err="1">
                  <a:solidFill>
                    <a:srgbClr val="FFFFFF"/>
                  </a:solidFill>
                  <a:latin typeface="Montserrat" panose="020B0604020202020204" charset="0"/>
                  <a:sym typeface="Arial"/>
                </a:rPr>
                <a:t>Muitu</a:t>
              </a:r>
              <a:endParaRPr lang="fi-FI" sz="1400" dirty="0">
                <a:solidFill>
                  <a:srgbClr val="FFFFFF"/>
                </a:solidFill>
                <a:latin typeface="Montserrat" panose="020B0604020202020204" charset="0"/>
                <a:sym typeface="Arial"/>
              </a:endParaRPr>
            </a:p>
          </p:txBody>
        </p:sp>
      </p:grpSp>
      <p:sp>
        <p:nvSpPr>
          <p:cNvPr id="34" name="Tekstiruutu 33">
            <a:extLst>
              <a:ext uri="{FF2B5EF4-FFF2-40B4-BE49-F238E27FC236}">
                <a16:creationId xmlns:a16="http://schemas.microsoft.com/office/drawing/2014/main" id="{6AFF7B7A-78C3-CC32-7817-B8A303188BB8}"/>
              </a:ext>
            </a:extLst>
          </p:cNvPr>
          <p:cNvSpPr txBox="1"/>
          <p:nvPr/>
        </p:nvSpPr>
        <p:spPr>
          <a:xfrm>
            <a:off x="6352162" y="6459166"/>
            <a:ext cx="4142481" cy="400110"/>
          </a:xfrm>
          <a:prstGeom prst="rect">
            <a:avLst/>
          </a:prstGeom>
          <a:noFill/>
        </p:spPr>
        <p:txBody>
          <a:bodyPr wrap="none" rtlCol="0">
            <a:spAutoFit/>
          </a:bodyPr>
          <a:lstStyle/>
          <a:p>
            <a:r>
              <a:rPr lang="fi-FI" sz="1000" dirty="0" err="1"/>
              <a:t>Gáldu</a:t>
            </a:r>
            <a:r>
              <a:rPr lang="fi-FI" sz="1000" dirty="0"/>
              <a:t>: https://thl.fi/aiheet/toimintakyky/mita-toimintakyky-on</a:t>
            </a:r>
          </a:p>
          <a:p>
            <a:endParaRPr lang="fi-FI" sz="1000" dirty="0"/>
          </a:p>
        </p:txBody>
      </p:sp>
    </p:spTree>
    <p:extLst>
      <p:ext uri="{BB962C8B-B14F-4D97-AF65-F5344CB8AC3E}">
        <p14:creationId xmlns:p14="http://schemas.microsoft.com/office/powerpoint/2010/main" val="1436098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489661-4DCC-5FC9-D322-2BDD3D61F568}"/>
              </a:ext>
            </a:extLst>
          </p:cNvPr>
          <p:cNvSpPr>
            <a:spLocks noGrp="1"/>
          </p:cNvSpPr>
          <p:nvPr>
            <p:ph type="title"/>
          </p:nvPr>
        </p:nvSpPr>
        <p:spPr/>
        <p:txBody>
          <a:bodyPr>
            <a:noAutofit/>
          </a:bodyPr>
          <a:lstStyle/>
          <a:p>
            <a:r>
              <a:rPr lang="fi-FI" dirty="0"/>
              <a:t>Mu </a:t>
            </a:r>
            <a:r>
              <a:rPr lang="fi-FI" dirty="0" err="1"/>
              <a:t>iežan</a:t>
            </a:r>
            <a:r>
              <a:rPr lang="fi-FI" dirty="0"/>
              <a:t> </a:t>
            </a:r>
            <a:r>
              <a:rPr lang="fi-FI" dirty="0" err="1"/>
              <a:t>doaibmanákca</a:t>
            </a:r>
            <a:endParaRPr lang="fi-FI" dirty="0"/>
          </a:p>
        </p:txBody>
      </p:sp>
      <p:sp>
        <p:nvSpPr>
          <p:cNvPr id="3" name="Tekstin paikkamerkki 2">
            <a:extLst>
              <a:ext uri="{FF2B5EF4-FFF2-40B4-BE49-F238E27FC236}">
                <a16:creationId xmlns:a16="http://schemas.microsoft.com/office/drawing/2014/main" id="{1B2730AD-BCEE-10FE-73F7-8469B8A92F5B}"/>
              </a:ext>
            </a:extLst>
          </p:cNvPr>
          <p:cNvSpPr>
            <a:spLocks noGrp="1"/>
          </p:cNvSpPr>
          <p:nvPr>
            <p:ph type="body" idx="1"/>
          </p:nvPr>
        </p:nvSpPr>
        <p:spPr>
          <a:xfrm>
            <a:off x="571934" y="1856327"/>
            <a:ext cx="5520877" cy="4235507"/>
          </a:xfrm>
        </p:spPr>
        <p:txBody>
          <a:bodyPr>
            <a:normAutofit/>
          </a:bodyPr>
          <a:lstStyle/>
          <a:p>
            <a:pPr marL="152396" indent="0">
              <a:buNone/>
            </a:pPr>
            <a:r>
              <a:rPr lang="se-FI" sz="1867" dirty="0">
                <a:solidFill>
                  <a:srgbClr val="000000"/>
                </a:solidFill>
                <a:ea typeface="Calibri"/>
                <a:cs typeface="Calibri"/>
              </a:rPr>
              <a:t>Mat leat mu nannoseamos bealit?</a:t>
            </a:r>
          </a:p>
          <a:p>
            <a:pPr marL="152396" indent="0">
              <a:buNone/>
            </a:pPr>
            <a:endParaRPr lang="se-FI" sz="1867" dirty="0">
              <a:solidFill>
                <a:srgbClr val="000000"/>
              </a:solidFill>
              <a:ea typeface="Calibri"/>
              <a:cs typeface="Calibri"/>
            </a:endParaRPr>
          </a:p>
          <a:p>
            <a:pPr marL="152396" indent="0">
              <a:buNone/>
            </a:pPr>
            <a:r>
              <a:rPr lang="se-FI" sz="1867" dirty="0">
                <a:solidFill>
                  <a:srgbClr val="000000"/>
                </a:solidFill>
                <a:ea typeface="Calibri"/>
                <a:cs typeface="Calibri"/>
              </a:rPr>
              <a:t>Main vásihan eanemusat hástalusaid?</a:t>
            </a:r>
            <a:endParaRPr lang="se-FI" sz="1867" dirty="0">
              <a:solidFill>
                <a:srgbClr val="FF0000"/>
              </a:solidFill>
            </a:endParaRPr>
          </a:p>
        </p:txBody>
      </p:sp>
      <p:sp>
        <p:nvSpPr>
          <p:cNvPr id="23" name="Suora yhdysviiva 3"/>
          <p:cNvSpPr/>
          <p:nvPr/>
        </p:nvSpPr>
        <p:spPr>
          <a:xfrm rot="2138326">
            <a:off x="8701831" y="4839303"/>
            <a:ext cx="820139" cy="6095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a:p>
        </p:txBody>
      </p:sp>
      <p:sp>
        <p:nvSpPr>
          <p:cNvPr id="24" name="Suora yhdysviiva 3"/>
          <p:cNvSpPr/>
          <p:nvPr/>
        </p:nvSpPr>
        <p:spPr>
          <a:xfrm rot="2138326">
            <a:off x="6894645" y="2874610"/>
            <a:ext cx="820139" cy="6095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a:p>
        </p:txBody>
      </p:sp>
      <p:sp>
        <p:nvSpPr>
          <p:cNvPr id="25" name="Suora yhdysviiva 3"/>
          <p:cNvSpPr/>
          <p:nvPr/>
        </p:nvSpPr>
        <p:spPr>
          <a:xfrm rot="19342395">
            <a:off x="6945676" y="5044955"/>
            <a:ext cx="820139" cy="6095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a:p>
        </p:txBody>
      </p:sp>
      <p:sp>
        <p:nvSpPr>
          <p:cNvPr id="26" name="Suora yhdysviiva 3"/>
          <p:cNvSpPr/>
          <p:nvPr/>
        </p:nvSpPr>
        <p:spPr>
          <a:xfrm rot="19342395">
            <a:off x="8755735" y="3120227"/>
            <a:ext cx="820139" cy="6095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a:p>
        </p:txBody>
      </p:sp>
      <p:sp>
        <p:nvSpPr>
          <p:cNvPr id="27" name="Ellipsi 4"/>
          <p:cNvSpPr txBox="1"/>
          <p:nvPr/>
        </p:nvSpPr>
        <p:spPr>
          <a:xfrm>
            <a:off x="6092811" y="1856327"/>
            <a:ext cx="1262935" cy="397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600" dirty="0" err="1">
                <a:solidFill>
                  <a:srgbClr val="000000"/>
                </a:solidFill>
                <a:latin typeface="Montserrat" panose="020B0604020202020204" charset="0"/>
                <a:sym typeface="Arial"/>
              </a:rPr>
              <a:t>Fysalaš</a:t>
            </a:r>
            <a:endParaRPr lang="fi-FI" sz="1600" dirty="0">
              <a:solidFill>
                <a:srgbClr val="000000"/>
              </a:solidFill>
              <a:latin typeface="Montserrat" panose="020B0604020202020204" charset="0"/>
              <a:sym typeface="Arial"/>
            </a:endParaRPr>
          </a:p>
        </p:txBody>
      </p:sp>
      <p:pic>
        <p:nvPicPr>
          <p:cNvPr id="28" name="Picture 2" descr="tytt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9243" y="2676525"/>
            <a:ext cx="1136491" cy="26734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9" name="Picture 4" descr="ryhmä"/>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577" y="4461349"/>
            <a:ext cx="1228168" cy="1228168"/>
          </a:xfrm>
          <a:prstGeom prst="rect">
            <a:avLst/>
          </a:prstGeom>
          <a:noFill/>
          <a:extLst>
            <a:ext uri="{909E8E84-426E-40DD-AFC4-6F175D3DCCD1}">
              <a14:hiddenFill xmlns:a14="http://schemas.microsoft.com/office/drawing/2010/main">
                <a:solidFill>
                  <a:srgbClr val="FFFFFF"/>
                </a:solidFill>
              </a14:hiddenFill>
            </a:ext>
          </a:extLst>
        </p:spPr>
      </p:pic>
      <p:pic>
        <p:nvPicPr>
          <p:cNvPr id="30" name="Kuva 29"/>
          <p:cNvPicPr>
            <a:picLocks noChangeAspect="1"/>
          </p:cNvPicPr>
          <p:nvPr/>
        </p:nvPicPr>
        <p:blipFill>
          <a:blip r:embed="rId5"/>
          <a:stretch>
            <a:fillRect/>
          </a:stretch>
        </p:blipFill>
        <p:spPr>
          <a:xfrm>
            <a:off x="9395194" y="4461350"/>
            <a:ext cx="1228841" cy="1228841"/>
          </a:xfrm>
          <a:prstGeom prst="rect">
            <a:avLst/>
          </a:prstGeom>
        </p:spPr>
      </p:pic>
      <p:pic>
        <p:nvPicPr>
          <p:cNvPr id="31" name="Kuva 30"/>
          <p:cNvPicPr>
            <a:picLocks noChangeAspect="1"/>
          </p:cNvPicPr>
          <p:nvPr/>
        </p:nvPicPr>
        <p:blipFill>
          <a:blip r:embed="rId6"/>
          <a:stretch>
            <a:fillRect/>
          </a:stretch>
        </p:blipFill>
        <p:spPr>
          <a:xfrm>
            <a:off x="9179265" y="2082579"/>
            <a:ext cx="1554880" cy="1554880"/>
          </a:xfrm>
          <a:prstGeom prst="rect">
            <a:avLst/>
          </a:prstGeom>
        </p:spPr>
      </p:pic>
      <p:pic>
        <p:nvPicPr>
          <p:cNvPr id="32" name="Kuva 31"/>
          <p:cNvPicPr>
            <a:picLocks noChangeAspect="1"/>
          </p:cNvPicPr>
          <p:nvPr/>
        </p:nvPicPr>
        <p:blipFill>
          <a:blip r:embed="rId7"/>
          <a:stretch>
            <a:fillRect/>
          </a:stretch>
        </p:blipFill>
        <p:spPr>
          <a:xfrm>
            <a:off x="6127578" y="2325683"/>
            <a:ext cx="1262935" cy="1262935"/>
          </a:xfrm>
          <a:prstGeom prst="rect">
            <a:avLst/>
          </a:prstGeom>
        </p:spPr>
      </p:pic>
      <p:sp>
        <p:nvSpPr>
          <p:cNvPr id="33" name="Ellipsi 4"/>
          <p:cNvSpPr txBox="1"/>
          <p:nvPr/>
        </p:nvSpPr>
        <p:spPr>
          <a:xfrm>
            <a:off x="9325238" y="1858550"/>
            <a:ext cx="1262935" cy="397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600" dirty="0" err="1">
                <a:solidFill>
                  <a:srgbClr val="000000"/>
                </a:solidFill>
                <a:latin typeface="Montserrat" panose="020B0604020202020204" charset="0"/>
                <a:sym typeface="Arial"/>
              </a:rPr>
              <a:t>Psyhkalaš</a:t>
            </a:r>
            <a:endParaRPr lang="fi-FI" sz="1600" dirty="0">
              <a:solidFill>
                <a:srgbClr val="000000"/>
              </a:solidFill>
              <a:latin typeface="Montserrat" panose="020B0604020202020204" charset="0"/>
              <a:sym typeface="Arial"/>
            </a:endParaRPr>
          </a:p>
        </p:txBody>
      </p:sp>
      <p:sp>
        <p:nvSpPr>
          <p:cNvPr id="34" name="Ellipsi 4"/>
          <p:cNvSpPr txBox="1"/>
          <p:nvPr/>
        </p:nvSpPr>
        <p:spPr>
          <a:xfrm>
            <a:off x="6092811" y="5763927"/>
            <a:ext cx="1262935" cy="397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600" dirty="0" err="1">
                <a:solidFill>
                  <a:srgbClr val="000000"/>
                </a:solidFill>
                <a:latin typeface="Montserrat" panose="020B0604020202020204" charset="0"/>
                <a:sym typeface="Arial"/>
              </a:rPr>
              <a:t>Sosiála</a:t>
            </a:r>
            <a:endParaRPr lang="fi-FI" sz="1600" dirty="0">
              <a:solidFill>
                <a:srgbClr val="000000"/>
              </a:solidFill>
              <a:latin typeface="Montserrat" panose="020B0604020202020204" charset="0"/>
              <a:sym typeface="Arial"/>
            </a:endParaRPr>
          </a:p>
        </p:txBody>
      </p:sp>
      <p:sp>
        <p:nvSpPr>
          <p:cNvPr id="35" name="Ellipsi 4"/>
          <p:cNvSpPr txBox="1"/>
          <p:nvPr/>
        </p:nvSpPr>
        <p:spPr>
          <a:xfrm>
            <a:off x="9270182" y="5763927"/>
            <a:ext cx="1478863" cy="397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33" tIns="16933" rIns="16933" bIns="16933" numCol="1" spcCol="1270" anchor="ctr" anchorCtr="0">
            <a:noAutofit/>
          </a:bodyPr>
          <a:lstStyle/>
          <a:p>
            <a:pPr algn="ctr" defTabSz="1185304">
              <a:lnSpc>
                <a:spcPct val="90000"/>
              </a:lnSpc>
              <a:spcBef>
                <a:spcPct val="0"/>
              </a:spcBef>
              <a:spcAft>
                <a:spcPct val="35000"/>
              </a:spcAft>
              <a:buClr>
                <a:srgbClr val="000000"/>
              </a:buClr>
            </a:pPr>
            <a:r>
              <a:rPr lang="fi-FI" sz="1600" dirty="0" err="1">
                <a:solidFill>
                  <a:srgbClr val="000000"/>
                </a:solidFill>
                <a:latin typeface="Montserrat" panose="020B0604020202020204" charset="0"/>
                <a:sym typeface="Arial"/>
              </a:rPr>
              <a:t>Kognitiivvalaš</a:t>
            </a:r>
            <a:endParaRPr lang="fi-FI" sz="1600" dirty="0">
              <a:solidFill>
                <a:srgbClr val="000000"/>
              </a:solidFill>
              <a:latin typeface="Montserrat" panose="020B0604020202020204" charset="0"/>
              <a:sym typeface="Arial"/>
            </a:endParaRPr>
          </a:p>
        </p:txBody>
      </p:sp>
      <p:sp>
        <p:nvSpPr>
          <p:cNvPr id="4" name="Suorakulmio 3">
            <a:extLst>
              <a:ext uri="{FF2B5EF4-FFF2-40B4-BE49-F238E27FC236}">
                <a16:creationId xmlns:a16="http://schemas.microsoft.com/office/drawing/2014/main" id="{F59C6110-996D-933F-5B6D-51B49A17EB23}"/>
              </a:ext>
            </a:extLst>
          </p:cNvPr>
          <p:cNvSpPr/>
          <p:nvPr/>
        </p:nvSpPr>
        <p:spPr>
          <a:xfrm>
            <a:off x="9906751" y="6314714"/>
            <a:ext cx="1274708" cy="256545"/>
          </a:xfrm>
          <a:prstGeom prst="rect">
            <a:avLst/>
          </a:prstGeom>
        </p:spPr>
        <p:txBody>
          <a:bodyPr wrap="none">
            <a:spAutoFit/>
          </a:bodyPr>
          <a:lstStyle/>
          <a:p>
            <a:pPr defTabSz="1219170">
              <a:buClr>
                <a:srgbClr val="000000"/>
              </a:buClr>
            </a:pPr>
            <a:r>
              <a:rPr lang="fi-FI" sz="1067" kern="0" dirty="0" err="1">
                <a:solidFill>
                  <a:srgbClr val="000000"/>
                </a:solidFill>
                <a:latin typeface="Montserrat" panose="020B0604020202020204" charset="0"/>
                <a:cs typeface="Arial"/>
                <a:sym typeface="Arial"/>
              </a:rPr>
              <a:t>Govat</a:t>
            </a:r>
            <a:r>
              <a:rPr lang="fi-FI" sz="1067" kern="0" dirty="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287725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1B2730AD-BCEE-10FE-73F7-8469B8A92F5B}"/>
              </a:ext>
            </a:extLst>
          </p:cNvPr>
          <p:cNvSpPr>
            <a:spLocks noGrp="1"/>
          </p:cNvSpPr>
          <p:nvPr>
            <p:ph type="body" idx="1"/>
          </p:nvPr>
        </p:nvSpPr>
        <p:spPr>
          <a:xfrm>
            <a:off x="571933" y="1486879"/>
            <a:ext cx="4068875" cy="4883003"/>
          </a:xfrm>
        </p:spPr>
        <p:txBody>
          <a:bodyPr>
            <a:normAutofit/>
          </a:bodyPr>
          <a:lstStyle/>
          <a:p>
            <a:pPr marL="152396" indent="0">
              <a:buNone/>
            </a:pPr>
            <a:r>
              <a:rPr lang="se-FI" sz="1600" dirty="0"/>
              <a:t>Maiddái earálágan birrasat váikkuhit olbmo doaibmanákcii.</a:t>
            </a:r>
          </a:p>
          <a:p>
            <a:pPr marL="152396" indent="0">
              <a:buNone/>
            </a:pPr>
            <a:endParaRPr lang="se-FI" sz="1600" dirty="0">
              <a:solidFill>
                <a:srgbClr val="000000"/>
              </a:solidFill>
              <a:ea typeface="Calibri"/>
              <a:cs typeface="Calibri"/>
            </a:endParaRPr>
          </a:p>
          <a:p>
            <a:pPr marL="152396" indent="0">
              <a:buNone/>
            </a:pPr>
            <a:r>
              <a:rPr lang="se-FI" sz="1600" dirty="0">
                <a:solidFill>
                  <a:srgbClr val="000000"/>
                </a:solidFill>
                <a:ea typeface="Calibri"/>
                <a:cs typeface="Calibri"/>
              </a:rPr>
              <a:t>Makkár lea du doaibmanákca iešguđet birrasiin?</a:t>
            </a:r>
          </a:p>
          <a:p>
            <a:pPr marL="152396" indent="0">
              <a:buNone/>
            </a:pPr>
            <a:endParaRPr lang="se-FI" sz="1600" dirty="0">
              <a:solidFill>
                <a:srgbClr val="000000"/>
              </a:solidFill>
              <a:ea typeface="Calibri"/>
              <a:cs typeface="Calibri"/>
            </a:endParaRPr>
          </a:p>
          <a:p>
            <a:pPr marL="152396" indent="0">
              <a:buNone/>
            </a:pPr>
            <a:r>
              <a:rPr lang="se-FI" sz="1600" dirty="0">
                <a:solidFill>
                  <a:srgbClr val="000000"/>
                </a:solidFill>
                <a:ea typeface="Calibri"/>
                <a:cs typeface="Calibri"/>
              </a:rPr>
              <a:t>Suokkardallat ja ságastallat ovttas.</a:t>
            </a:r>
          </a:p>
        </p:txBody>
      </p:sp>
      <p:pic>
        <p:nvPicPr>
          <p:cNvPr id="2" name="Kuva 1" descr="Kuva, joka sisältää kohteen auto, taide, henkilö, ajoneuvo&#10;&#10;Kuvaus luotu automaattisesti">
            <a:extLst>
              <a:ext uri="{FF2B5EF4-FFF2-40B4-BE49-F238E27FC236}">
                <a16:creationId xmlns:a16="http://schemas.microsoft.com/office/drawing/2014/main" id="{04C7AF09-EB50-BEB2-3703-5D3AE3C9A7CE}"/>
              </a:ext>
            </a:extLst>
          </p:cNvPr>
          <p:cNvPicPr>
            <a:picLocks noChangeAspect="1"/>
          </p:cNvPicPr>
          <p:nvPr/>
        </p:nvPicPr>
        <p:blipFill>
          <a:blip r:embed="rId3"/>
          <a:stretch>
            <a:fillRect/>
          </a:stretch>
        </p:blipFill>
        <p:spPr>
          <a:xfrm>
            <a:off x="5713889" y="1584871"/>
            <a:ext cx="4092786" cy="4262773"/>
          </a:xfrm>
          <a:prstGeom prst="rect">
            <a:avLst/>
          </a:prstGeom>
        </p:spPr>
      </p:pic>
      <p:sp>
        <p:nvSpPr>
          <p:cNvPr id="5" name="Otsikko 1">
            <a:extLst>
              <a:ext uri="{FF2B5EF4-FFF2-40B4-BE49-F238E27FC236}">
                <a16:creationId xmlns:a16="http://schemas.microsoft.com/office/drawing/2014/main" id="{4A489661-4DCC-5FC9-D322-2BDD3D61F568}"/>
              </a:ext>
            </a:extLst>
          </p:cNvPr>
          <p:cNvSpPr txBox="1">
            <a:spLocks/>
          </p:cNvSpPr>
          <p:nvPr/>
        </p:nvSpPr>
        <p:spPr>
          <a:xfrm>
            <a:off x="571933" y="593367"/>
            <a:ext cx="110484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defTabSz="1219170">
              <a:buClr>
                <a:srgbClr val="000000"/>
              </a:buClr>
            </a:pPr>
            <a:r>
              <a:rPr lang="fi-FI" sz="3733" kern="0" dirty="0" err="1">
                <a:solidFill>
                  <a:srgbClr val="000000"/>
                </a:solidFill>
              </a:rPr>
              <a:t>Birrasiid</a:t>
            </a:r>
            <a:r>
              <a:rPr lang="fi-FI" sz="3733" kern="0" dirty="0">
                <a:solidFill>
                  <a:srgbClr val="000000"/>
                </a:solidFill>
              </a:rPr>
              <a:t> </a:t>
            </a:r>
            <a:r>
              <a:rPr lang="fi-FI" sz="3733" kern="0" dirty="0" err="1">
                <a:solidFill>
                  <a:srgbClr val="000000"/>
                </a:solidFill>
              </a:rPr>
              <a:t>váikkuhus</a:t>
            </a:r>
            <a:r>
              <a:rPr lang="fi-FI" sz="3733" kern="0" dirty="0">
                <a:solidFill>
                  <a:srgbClr val="000000"/>
                </a:solidFill>
              </a:rPr>
              <a:t> </a:t>
            </a:r>
            <a:r>
              <a:rPr lang="fi-FI" sz="3733" kern="0" dirty="0" err="1">
                <a:solidFill>
                  <a:srgbClr val="000000"/>
                </a:solidFill>
              </a:rPr>
              <a:t>doaibmanákcii</a:t>
            </a:r>
            <a:endParaRPr lang="fi-FI" sz="3733" kern="0" dirty="0">
              <a:solidFill>
                <a:srgbClr val="000000"/>
              </a:solidFill>
            </a:endParaRPr>
          </a:p>
        </p:txBody>
      </p:sp>
    </p:spTree>
    <p:extLst>
      <p:ext uri="{BB962C8B-B14F-4D97-AF65-F5344CB8AC3E}">
        <p14:creationId xmlns:p14="http://schemas.microsoft.com/office/powerpoint/2010/main" val="2741935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598336" y="586419"/>
            <a:ext cx="8204669" cy="1122400"/>
          </a:xfrm>
        </p:spPr>
        <p:txBody>
          <a:bodyPr>
            <a:normAutofit/>
          </a:bodyPr>
          <a:lstStyle/>
          <a:p>
            <a:r>
              <a:rPr lang="fi-FI" sz="3733" dirty="0" err="1"/>
              <a:t>Mo</a:t>
            </a:r>
            <a:r>
              <a:rPr lang="fi-FI" sz="3733" dirty="0"/>
              <a:t> </a:t>
            </a:r>
            <a:r>
              <a:rPr lang="fi-FI" sz="3733" dirty="0" err="1"/>
              <a:t>joatkit</a:t>
            </a:r>
            <a:r>
              <a:rPr lang="fi-FI" sz="3733" dirty="0"/>
              <a:t>?</a:t>
            </a:r>
          </a:p>
        </p:txBody>
      </p:sp>
      <p:sp>
        <p:nvSpPr>
          <p:cNvPr id="3" name="Tekstin paikkamerkki 4"/>
          <p:cNvSpPr txBox="1">
            <a:spLocks/>
          </p:cNvSpPr>
          <p:nvPr/>
        </p:nvSpPr>
        <p:spPr>
          <a:xfrm>
            <a:off x="598336" y="1708820"/>
            <a:ext cx="8204669" cy="3718537"/>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se-FI" sz="1600" b="1" kern="0" dirty="0">
                <a:solidFill>
                  <a:srgbClr val="111111"/>
                </a:solidFill>
                <a:latin typeface="Montserrat" panose="020B0604020202020204" charset="0"/>
              </a:rPr>
              <a:t>Bargobihttá</a:t>
            </a:r>
          </a:p>
          <a:p>
            <a:pPr defTabSz="1219170"/>
            <a:endParaRPr lang="se-FI" sz="1600" b="1" kern="0" dirty="0">
              <a:solidFill>
                <a:srgbClr val="111111"/>
              </a:solidFill>
              <a:latin typeface="Montserrat"/>
            </a:endParaRPr>
          </a:p>
          <a:p>
            <a:pPr defTabSz="1219170"/>
            <a:r>
              <a:rPr lang="se-FI" sz="1600" kern="0" dirty="0">
                <a:solidFill>
                  <a:srgbClr val="111111"/>
                </a:solidFill>
                <a:latin typeface="Montserrat"/>
              </a:rPr>
              <a:t>Oza video / gova / </a:t>
            </a:r>
            <a:r>
              <a:rPr lang="se-FI" sz="1600" kern="0" dirty="0" err="1">
                <a:solidFill>
                  <a:srgbClr val="111111"/>
                </a:solidFill>
                <a:latin typeface="Montserrat"/>
              </a:rPr>
              <a:t>meme</a:t>
            </a:r>
            <a:r>
              <a:rPr lang="se-FI" sz="1600" kern="0" dirty="0">
                <a:solidFill>
                  <a:srgbClr val="111111"/>
                </a:solidFill>
                <a:latin typeface="Montserrat"/>
              </a:rPr>
              <a:t> dahje guldal podcasta, mii gieđahallá doaibmanávcca. Ráhkkan čájehit earáide čuovvovaš deaivvadeamis dan, maid leat gávdnan.</a:t>
            </a:r>
          </a:p>
          <a:p>
            <a:pPr defTabSz="1219170"/>
            <a:endParaRPr lang="se-FI" sz="1600" kern="0" dirty="0">
              <a:solidFill>
                <a:srgbClr val="111111"/>
              </a:solidFill>
              <a:latin typeface="Montserrat" panose="020B0604020202020204" charset="0"/>
            </a:endParaRPr>
          </a:p>
          <a:p>
            <a:pPr defTabSz="1219170"/>
            <a:r>
              <a:rPr lang="se-FI" sz="1600" b="1" kern="0" dirty="0">
                <a:solidFill>
                  <a:srgbClr val="111111"/>
                </a:solidFill>
                <a:latin typeface="Montserrat" panose="020B0604020202020204" charset="0"/>
              </a:rPr>
              <a:t>Čuovvovaš deaivvadeamit</a:t>
            </a:r>
          </a:p>
          <a:p>
            <a:pPr defTabSz="1219170"/>
            <a:endParaRPr lang="se-FI" sz="1600" b="1" kern="0" dirty="0">
              <a:solidFill>
                <a:srgbClr val="111111"/>
              </a:solidFill>
              <a:latin typeface="Montserrat"/>
            </a:endParaRPr>
          </a:p>
          <a:p>
            <a:pPr defTabSz="1219170"/>
            <a:r>
              <a:rPr lang="fi-FI" sz="1600" dirty="0"/>
              <a:t>B</a:t>
            </a:r>
            <a:r>
              <a:rPr lang="en" sz="1600" dirty="0"/>
              <a:t>vm</a:t>
            </a:r>
            <a:r>
              <a:rPr lang="se-FI" sz="1600" kern="0" dirty="0">
                <a:solidFill>
                  <a:srgbClr val="111111"/>
                </a:solidFill>
                <a:latin typeface="Montserrat" panose="020B0604020202020204" charset="0"/>
              </a:rPr>
              <a:t>: Dovdduid dáiddut ja </a:t>
            </a:r>
            <a:r>
              <a:rPr lang="se-FI" sz="1600" kern="0" dirty="0" err="1">
                <a:solidFill>
                  <a:srgbClr val="111111"/>
                </a:solidFill>
                <a:latin typeface="Montserrat" panose="020B0604020202020204" charset="0"/>
              </a:rPr>
              <a:t>iešdovdamuš</a:t>
            </a:r>
            <a:endParaRPr lang="se-FI" sz="1600" kern="0" dirty="0">
              <a:solidFill>
                <a:srgbClr val="111111"/>
              </a:solidFill>
              <a:latin typeface="Montserrat" panose="020B0604020202020204" charset="0"/>
            </a:endParaRPr>
          </a:p>
          <a:p>
            <a:pPr defTabSz="1219170"/>
            <a:r>
              <a:rPr lang="fi-FI" sz="1600" dirty="0"/>
              <a:t>B</a:t>
            </a:r>
            <a:r>
              <a:rPr lang="en" sz="1600" dirty="0"/>
              <a:t>vm</a:t>
            </a:r>
            <a:r>
              <a:rPr lang="se-FI" sz="1600" kern="0" dirty="0">
                <a:solidFill>
                  <a:srgbClr val="111111"/>
                </a:solidFill>
                <a:latin typeface="Montserrat" panose="020B0604020202020204" charset="0"/>
              </a:rPr>
              <a:t>: Iežas doaimma stivren ja vuogit árgga várás</a:t>
            </a:r>
          </a:p>
          <a:p>
            <a:pPr defTabSz="1219170"/>
            <a:r>
              <a:rPr lang="fi-FI" sz="1600" dirty="0"/>
              <a:t>B</a:t>
            </a:r>
            <a:r>
              <a:rPr lang="en" sz="1600" dirty="0"/>
              <a:t>vm</a:t>
            </a:r>
            <a:r>
              <a:rPr lang="se-FI" sz="1600" kern="0" dirty="0">
                <a:solidFill>
                  <a:srgbClr val="111111"/>
                </a:solidFill>
                <a:latin typeface="Montserrat" panose="020B0604020202020204" charset="0"/>
              </a:rPr>
              <a:t>: </a:t>
            </a:r>
            <a:r>
              <a:rPr lang="se-FI" sz="1600" kern="0" dirty="0" err="1">
                <a:solidFill>
                  <a:srgbClr val="111111"/>
                </a:solidFill>
                <a:latin typeface="Montserrat" panose="020B0604020202020204" charset="0"/>
              </a:rPr>
              <a:t>Noađuhuvvan</a:t>
            </a:r>
            <a:r>
              <a:rPr lang="se-FI" sz="1600" kern="0" dirty="0">
                <a:solidFill>
                  <a:srgbClr val="111111"/>
                </a:solidFill>
                <a:latin typeface="Montserrat" panose="020B0604020202020204" charset="0"/>
              </a:rPr>
              <a:t> sihke nana bealit ja návccat</a:t>
            </a:r>
          </a:p>
          <a:p>
            <a:pPr defTabSz="1219170"/>
            <a:r>
              <a:rPr lang="fi-FI" sz="1600" dirty="0"/>
              <a:t>B</a:t>
            </a:r>
            <a:r>
              <a:rPr lang="en" sz="1600" dirty="0"/>
              <a:t>vm</a:t>
            </a:r>
            <a:r>
              <a:rPr lang="se-FI" sz="1600" kern="0" dirty="0">
                <a:solidFill>
                  <a:srgbClr val="111111"/>
                </a:solidFill>
                <a:latin typeface="Montserrat" panose="020B0604020202020204" charset="0"/>
              </a:rPr>
              <a:t>: Sosiála gaskavuođat ja vuorrováikkuhus</a:t>
            </a:r>
          </a:p>
          <a:p>
            <a:pPr defTabSz="1219170"/>
            <a:r>
              <a:rPr lang="fi-FI" sz="1600" dirty="0"/>
              <a:t>B</a:t>
            </a:r>
            <a:r>
              <a:rPr lang="en" sz="1600" dirty="0"/>
              <a:t>vm</a:t>
            </a:r>
            <a:r>
              <a:rPr lang="se-FI" sz="1600" kern="0" dirty="0">
                <a:solidFill>
                  <a:srgbClr val="111111"/>
                </a:solidFill>
                <a:latin typeface="Montserrat" panose="020B0604020202020204" charset="0"/>
              </a:rPr>
              <a:t>: Boahtteáigi ja árgga hálddašeapmi</a:t>
            </a:r>
          </a:p>
          <a:p>
            <a:pPr defTabSz="1219170"/>
            <a:endParaRPr lang="fi-FI" sz="1600" kern="0" dirty="0"/>
          </a:p>
        </p:txBody>
      </p:sp>
    </p:spTree>
    <p:extLst>
      <p:ext uri="{BB962C8B-B14F-4D97-AF65-F5344CB8AC3E}">
        <p14:creationId xmlns:p14="http://schemas.microsoft.com/office/powerpoint/2010/main" val="1577119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Otsikko 1">
            <a:extLst>
              <a:ext uri="{FF2B5EF4-FFF2-40B4-BE49-F238E27FC236}">
                <a16:creationId xmlns:a16="http://schemas.microsoft.com/office/drawing/2014/main" id="{E04775E6-A249-407E-D759-3CCDA7E877AB}"/>
              </a:ext>
            </a:extLst>
          </p:cNvPr>
          <p:cNvSpPr>
            <a:spLocks noGrp="1"/>
          </p:cNvSpPr>
          <p:nvPr>
            <p:ph type="title"/>
          </p:nvPr>
        </p:nvSpPr>
        <p:spPr/>
        <p:txBody>
          <a:bodyPr>
            <a:normAutofit/>
          </a:bodyPr>
          <a:lstStyle/>
          <a:p>
            <a:r>
              <a:rPr lang="se-FI" sz="3733" dirty="0"/>
              <a:t>M</a:t>
            </a:r>
            <a:r>
              <a:rPr lang="fi-FI" sz="3733" dirty="0" err="1"/>
              <a:t>áhcahat</a:t>
            </a:r>
            <a:endParaRPr lang="fi-FI" sz="3733" dirty="0"/>
          </a:p>
        </p:txBody>
      </p:sp>
    </p:spTree>
    <p:extLst>
      <p:ext uri="{BB962C8B-B14F-4D97-AF65-F5344CB8AC3E}">
        <p14:creationId xmlns:p14="http://schemas.microsoft.com/office/powerpoint/2010/main" val="311620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E3C1082-2F4D-236D-31EF-590058BB52B6}"/>
              </a:ext>
            </a:extLst>
          </p:cNvPr>
          <p:cNvSpPr>
            <a:spLocks noGrp="1"/>
          </p:cNvSpPr>
          <p:nvPr>
            <p:ph type="title"/>
          </p:nvPr>
        </p:nvSpPr>
        <p:spPr/>
        <p:txBody>
          <a:bodyPr/>
          <a:lstStyle/>
          <a:p>
            <a:r>
              <a:rPr lang="se-FI" dirty="0"/>
              <a:t>H</a:t>
            </a:r>
            <a:r>
              <a:rPr lang="fi-FI" dirty="0" err="1"/>
              <a:t>árjeaheaddjit</a:t>
            </a:r>
            <a:r>
              <a:rPr lang="fi-FI" dirty="0"/>
              <a:t>/</a:t>
            </a:r>
            <a:r>
              <a:rPr lang="fi-FI" dirty="0" err="1"/>
              <a:t>bagadallit</a:t>
            </a:r>
            <a:endParaRPr lang="fi-FI" dirty="0"/>
          </a:p>
        </p:txBody>
      </p:sp>
      <p:sp>
        <p:nvSpPr>
          <p:cNvPr id="8" name="Google Shape;260;p40">
            <a:extLst>
              <a:ext uri="{FF2B5EF4-FFF2-40B4-BE49-F238E27FC236}">
                <a16:creationId xmlns:a16="http://schemas.microsoft.com/office/drawing/2014/main" id="{44174ED4-6542-6AC5-28DE-5EBCE78C178B}"/>
              </a:ext>
            </a:extLst>
          </p:cNvPr>
          <p:cNvSpPr txBox="1">
            <a:spLocks noGrp="1"/>
          </p:cNvSpPr>
          <p:nvPr>
            <p:ph type="body" idx="1"/>
          </p:nvPr>
        </p:nvSpPr>
        <p:spPr>
          <a:xfrm>
            <a:off x="2872828" y="2827130"/>
            <a:ext cx="2688101" cy="2326761"/>
          </a:xfrm>
          <a:prstGeom prst="rect">
            <a:avLst/>
          </a:prstGeom>
          <a:noFill/>
          <a:ln>
            <a:noFill/>
          </a:ln>
        </p:spPr>
        <p:txBody>
          <a:bodyPr spcFirstLastPara="1" wrap="square" lIns="121900" tIns="121900" rIns="121900" bIns="121900" anchor="t" anchorCtr="0">
            <a:normAutofit/>
          </a:bodyPr>
          <a:lstStyle/>
          <a:p>
            <a:pPr marL="609570" indent="-304782">
              <a:buNone/>
            </a:pPr>
            <a:r>
              <a:rPr lang="fi-FI" sz="1600" b="1" dirty="0" err="1"/>
              <a:t>Namma</a:t>
            </a:r>
            <a:endParaRPr lang="fi-FI" sz="1600" b="1" dirty="0"/>
          </a:p>
          <a:p>
            <a:pPr marL="609570" indent="-304782">
              <a:buNone/>
            </a:pPr>
            <a:endParaRPr lang="fi-FI" sz="1600" dirty="0"/>
          </a:p>
          <a:p>
            <a:pPr marL="609570" indent="-304782">
              <a:buNone/>
            </a:pPr>
            <a:r>
              <a:rPr lang="fi-FI" sz="1600" dirty="0" err="1"/>
              <a:t>Bargonamahus</a:t>
            </a:r>
            <a:endParaRPr lang="fi-FI" sz="1600" dirty="0"/>
          </a:p>
          <a:p>
            <a:pPr marL="609570" indent="-304782">
              <a:buNone/>
            </a:pPr>
            <a:r>
              <a:rPr lang="fi-FI" sz="1600" dirty="0" err="1"/>
              <a:t>Doaibmab</a:t>
            </a:r>
            <a:r>
              <a:rPr lang="se-FI" sz="1600" dirty="0" err="1"/>
              <a:t>áiki</a:t>
            </a:r>
            <a:endParaRPr lang="fi-FI" sz="1600" dirty="0"/>
          </a:p>
          <a:p>
            <a:pPr marL="609570" indent="-304782">
              <a:buNone/>
            </a:pPr>
            <a:r>
              <a:rPr lang="fi-FI" sz="1600" dirty="0"/>
              <a:t>E-boasta</a:t>
            </a:r>
          </a:p>
          <a:p>
            <a:pPr marL="609570" indent="-304782">
              <a:buNone/>
            </a:pPr>
            <a:r>
              <a:rPr lang="fi-FI" sz="1600" dirty="0" err="1"/>
              <a:t>Telefonnummir</a:t>
            </a:r>
            <a:endParaRPr sz="1600" dirty="0"/>
          </a:p>
        </p:txBody>
      </p:sp>
      <p:sp>
        <p:nvSpPr>
          <p:cNvPr id="9" name="Google Shape;260;p40">
            <a:extLst>
              <a:ext uri="{FF2B5EF4-FFF2-40B4-BE49-F238E27FC236}">
                <a16:creationId xmlns:a16="http://schemas.microsoft.com/office/drawing/2014/main" id="{0CF39C59-2A6D-A619-75BA-0E5140405CE9}"/>
              </a:ext>
            </a:extLst>
          </p:cNvPr>
          <p:cNvSpPr txBox="1">
            <a:spLocks/>
          </p:cNvSpPr>
          <p:nvPr/>
        </p:nvSpPr>
        <p:spPr>
          <a:xfrm>
            <a:off x="8212302" y="2827129"/>
            <a:ext cx="2688101" cy="2326763"/>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609570" indent="-304782" defTabSz="1219170">
              <a:buClr>
                <a:srgbClr val="000000"/>
              </a:buClr>
              <a:buNone/>
            </a:pPr>
            <a:r>
              <a:rPr lang="fi-FI" sz="1600" b="1" kern="0" dirty="0" err="1">
                <a:solidFill>
                  <a:srgbClr val="000000"/>
                </a:solidFill>
              </a:rPr>
              <a:t>Namma</a:t>
            </a:r>
            <a:endParaRPr lang="fi-FI" sz="1600" b="1" kern="0" dirty="0">
              <a:solidFill>
                <a:srgbClr val="000000"/>
              </a:solidFill>
            </a:endParaRPr>
          </a:p>
          <a:p>
            <a:pPr marL="609570" indent="-304782" defTabSz="1219170">
              <a:buClr>
                <a:srgbClr val="000000"/>
              </a:buClr>
              <a:buNone/>
            </a:pPr>
            <a:endParaRPr lang="fi-FI" sz="1600" kern="0" dirty="0">
              <a:solidFill>
                <a:srgbClr val="000000"/>
              </a:solidFill>
            </a:endParaRPr>
          </a:p>
          <a:p>
            <a:pPr marL="609570" indent="-304782" defTabSz="1219170">
              <a:buClr>
                <a:srgbClr val="000000"/>
              </a:buClr>
              <a:buNone/>
            </a:pPr>
            <a:r>
              <a:rPr lang="fi-FI" sz="1600" kern="0" dirty="0" err="1">
                <a:solidFill>
                  <a:srgbClr val="000000"/>
                </a:solidFill>
              </a:rPr>
              <a:t>Bargonamahus</a:t>
            </a:r>
            <a:endParaRPr lang="fi-FI" sz="1600" kern="0" dirty="0">
              <a:solidFill>
                <a:srgbClr val="000000"/>
              </a:solidFill>
            </a:endParaRPr>
          </a:p>
          <a:p>
            <a:pPr marL="609570" indent="-304782" defTabSz="1219170">
              <a:buClr>
                <a:srgbClr val="000000"/>
              </a:buClr>
              <a:buNone/>
            </a:pPr>
            <a:r>
              <a:rPr lang="fi-FI" sz="1600" kern="0" dirty="0" err="1">
                <a:solidFill>
                  <a:srgbClr val="000000"/>
                </a:solidFill>
              </a:rPr>
              <a:t>Doaibmabáiki</a:t>
            </a:r>
            <a:endParaRPr lang="fi-FI" sz="1600" kern="0" dirty="0">
              <a:solidFill>
                <a:srgbClr val="000000"/>
              </a:solidFill>
            </a:endParaRPr>
          </a:p>
          <a:p>
            <a:pPr marL="609570" indent="-304782" defTabSz="1219170">
              <a:buClr>
                <a:srgbClr val="000000"/>
              </a:buClr>
              <a:buNone/>
            </a:pPr>
            <a:r>
              <a:rPr lang="fi-FI" sz="1600" kern="0" dirty="0">
                <a:solidFill>
                  <a:srgbClr val="000000"/>
                </a:solidFill>
              </a:rPr>
              <a:t>E-boasta</a:t>
            </a:r>
          </a:p>
          <a:p>
            <a:pPr marL="609570" indent="-304782" defTabSz="1219170">
              <a:buClr>
                <a:srgbClr val="000000"/>
              </a:buClr>
              <a:buNone/>
            </a:pPr>
            <a:r>
              <a:rPr lang="fi-FI" sz="1600" kern="0" dirty="0" err="1">
                <a:solidFill>
                  <a:srgbClr val="000000"/>
                </a:solidFill>
              </a:rPr>
              <a:t>Telefonnummir</a:t>
            </a:r>
            <a:endParaRPr lang="fi-FI" sz="1600" kern="0" dirty="0">
              <a:solidFill>
                <a:srgbClr val="000000"/>
              </a:solidFill>
            </a:endParaRPr>
          </a:p>
        </p:txBody>
      </p:sp>
      <p:sp>
        <p:nvSpPr>
          <p:cNvPr id="10" name="Google Shape;260;p40">
            <a:extLst>
              <a:ext uri="{FF2B5EF4-FFF2-40B4-BE49-F238E27FC236}">
                <a16:creationId xmlns:a16="http://schemas.microsoft.com/office/drawing/2014/main" id="{3B47B0B5-A1BE-689C-9945-102CD2B64D5F}"/>
              </a:ext>
            </a:extLst>
          </p:cNvPr>
          <p:cNvSpPr txBox="1">
            <a:spLocks/>
          </p:cNvSpPr>
          <p:nvPr/>
        </p:nvSpPr>
        <p:spPr>
          <a:xfrm>
            <a:off x="756660" y="2412700"/>
            <a:ext cx="2116168" cy="2852027"/>
          </a:xfrm>
          <a:prstGeom prst="rect">
            <a:avLst/>
          </a:prstGeom>
          <a:noFill/>
          <a:ln>
            <a:solidFill>
              <a:schemeClr val="accent1"/>
            </a:solid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609570" indent="-304782" defTabSz="1219170">
              <a:buClr>
                <a:srgbClr val="000000"/>
              </a:buClr>
              <a:buNone/>
            </a:pPr>
            <a:r>
              <a:rPr lang="fi-FI" sz="1867" b="1" kern="0" dirty="0" err="1">
                <a:solidFill>
                  <a:srgbClr val="000000"/>
                </a:solidFill>
              </a:rPr>
              <a:t>govva</a:t>
            </a:r>
            <a:endParaRPr lang="fi-FI" sz="1867" b="1" kern="0" dirty="0">
              <a:solidFill>
                <a:srgbClr val="000000"/>
              </a:solidFill>
            </a:endParaRPr>
          </a:p>
        </p:txBody>
      </p:sp>
      <p:sp>
        <p:nvSpPr>
          <p:cNvPr id="11" name="Google Shape;260;p40">
            <a:extLst>
              <a:ext uri="{FF2B5EF4-FFF2-40B4-BE49-F238E27FC236}">
                <a16:creationId xmlns:a16="http://schemas.microsoft.com/office/drawing/2014/main" id="{4FEE8500-A59A-527E-1115-848DF48763A8}"/>
              </a:ext>
            </a:extLst>
          </p:cNvPr>
          <p:cNvSpPr txBox="1">
            <a:spLocks/>
          </p:cNvSpPr>
          <p:nvPr/>
        </p:nvSpPr>
        <p:spPr>
          <a:xfrm>
            <a:off x="5572989" y="2412700"/>
            <a:ext cx="2116168" cy="2852027"/>
          </a:xfrm>
          <a:prstGeom prst="rect">
            <a:avLst/>
          </a:prstGeom>
          <a:noFill/>
          <a:ln>
            <a:solidFill>
              <a:schemeClr val="accent1"/>
            </a:solid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609570" indent="-304782" defTabSz="1219170">
              <a:buClr>
                <a:srgbClr val="000000"/>
              </a:buClr>
              <a:buNone/>
            </a:pPr>
            <a:r>
              <a:rPr lang="se-FI" sz="1867" b="1" kern="0" dirty="0">
                <a:solidFill>
                  <a:srgbClr val="000000"/>
                </a:solidFill>
              </a:rPr>
              <a:t>g</a:t>
            </a:r>
            <a:r>
              <a:rPr lang="fi-FI" sz="1867" b="1" kern="0" dirty="0" err="1">
                <a:solidFill>
                  <a:srgbClr val="000000"/>
                </a:solidFill>
              </a:rPr>
              <a:t>ovva</a:t>
            </a:r>
            <a:endParaRPr lang="fi-FI" sz="1867" b="1" kern="0" dirty="0">
              <a:solidFill>
                <a:srgbClr val="000000"/>
              </a:solidFill>
            </a:endParaRPr>
          </a:p>
        </p:txBody>
      </p:sp>
    </p:spTree>
    <p:extLst>
      <p:ext uri="{BB962C8B-B14F-4D97-AF65-F5344CB8AC3E}">
        <p14:creationId xmlns:p14="http://schemas.microsoft.com/office/powerpoint/2010/main" val="3255180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3" name="Google Shape;463;p12"/>
          <p:cNvPicPr preferRelativeResize="0"/>
          <p:nvPr/>
        </p:nvPicPr>
        <p:blipFill rotWithShape="1">
          <a:blip r:embed="rId3">
            <a:alphaModFix/>
          </a:blip>
          <a:srcRect/>
          <a:stretch/>
        </p:blipFill>
        <p:spPr>
          <a:xfrm>
            <a:off x="3286125" y="438150"/>
            <a:ext cx="4203862" cy="5511603"/>
          </a:xfrm>
          <a:prstGeom prst="rect">
            <a:avLst/>
          </a:prstGeom>
          <a:noFill/>
          <a:ln>
            <a:noFill/>
          </a:ln>
        </p:spPr>
      </p:pic>
      <p:sp>
        <p:nvSpPr>
          <p:cNvPr id="464" name="Google Shape;464;p12"/>
          <p:cNvSpPr txBox="1"/>
          <p:nvPr/>
        </p:nvSpPr>
        <p:spPr>
          <a:xfrm>
            <a:off x="3328528" y="2920187"/>
            <a:ext cx="4119055" cy="1085973"/>
          </a:xfrm>
          <a:prstGeom prst="rect">
            <a:avLst/>
          </a:prstGeom>
          <a:noFill/>
          <a:ln>
            <a:noFill/>
          </a:ln>
        </p:spPr>
        <p:txBody>
          <a:bodyPr spcFirstLastPara="1" wrap="square" lIns="121900" tIns="121900" rIns="121900" bIns="121900" anchor="t" anchorCtr="0">
            <a:noAutofit/>
          </a:bodyPr>
          <a:lstStyle/>
          <a:p>
            <a:pPr algn="ctr">
              <a:lnSpc>
                <a:spcPct val="115000"/>
              </a:lnSpc>
              <a:spcAft>
                <a:spcPts val="1600"/>
              </a:spcAft>
              <a:buClr>
                <a:schemeClr val="dk1"/>
              </a:buClr>
              <a:buSzPct val="108108"/>
            </a:pPr>
            <a:r>
              <a:rPr lang="en" b="1" dirty="0">
                <a:solidFill>
                  <a:schemeClr val="dk1"/>
                </a:solidFill>
                <a:latin typeface="Montserrat"/>
                <a:ea typeface="Montserrat"/>
                <a:cs typeface="Montserrat"/>
                <a:sym typeface="Montserrat"/>
              </a:rPr>
              <a:t>Giitu go ledjet mielde!</a:t>
            </a:r>
            <a:endParaRPr lang="fi-FI" b="1" dirty="0">
              <a:solidFill>
                <a:schemeClr val="dk1"/>
              </a:solidFill>
              <a:ea typeface="Montserrat"/>
            </a:endParaRPr>
          </a:p>
          <a:p>
            <a:pPr algn="ctr">
              <a:lnSpc>
                <a:spcPct val="114999"/>
              </a:lnSpc>
              <a:spcAft>
                <a:spcPts val="1600"/>
              </a:spcAft>
            </a:pPr>
            <a:r>
              <a:rPr lang="en" b="1" dirty="0">
                <a:solidFill>
                  <a:schemeClr val="dk1"/>
                </a:solidFill>
                <a:latin typeface="Montserrat"/>
                <a:ea typeface="Montserrat"/>
                <a:cs typeface="Montserrat"/>
                <a:sym typeface="Montserrat"/>
              </a:rPr>
              <a:t>💜</a:t>
            </a:r>
            <a:endParaRPr b="1" dirty="0">
              <a:solidFill>
                <a:schemeClr val="dk1"/>
              </a:solidFill>
            </a:endParaRPr>
          </a:p>
        </p:txBody>
      </p:sp>
    </p:spTree>
    <p:extLst>
      <p:ext uri="{BB962C8B-B14F-4D97-AF65-F5344CB8AC3E}">
        <p14:creationId xmlns:p14="http://schemas.microsoft.com/office/powerpoint/2010/main" val="58557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598336" y="586419"/>
            <a:ext cx="8204669" cy="1122400"/>
          </a:xfrm>
        </p:spPr>
        <p:txBody>
          <a:bodyPr>
            <a:normAutofit/>
          </a:bodyPr>
          <a:lstStyle/>
          <a:p>
            <a:r>
              <a:rPr lang="fi-FI" sz="3733" dirty="0" err="1"/>
              <a:t>Deaivvadeami</a:t>
            </a:r>
            <a:r>
              <a:rPr lang="fi-FI" sz="3733" dirty="0"/>
              <a:t> </a:t>
            </a:r>
            <a:r>
              <a:rPr lang="fi-FI" sz="3733" dirty="0" err="1"/>
              <a:t>plána</a:t>
            </a:r>
            <a:endParaRPr lang="fi-FI" sz="3733" dirty="0"/>
          </a:p>
        </p:txBody>
      </p:sp>
      <p:sp>
        <p:nvSpPr>
          <p:cNvPr id="3" name="Tekstin paikkamerkki 4"/>
          <p:cNvSpPr txBox="1">
            <a:spLocks/>
          </p:cNvSpPr>
          <p:nvPr/>
        </p:nvSpPr>
        <p:spPr>
          <a:xfrm>
            <a:off x="598336" y="1708820"/>
            <a:ext cx="8598673" cy="3718537"/>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lnSpc>
                <a:spcPct val="150000"/>
              </a:lnSpc>
              <a:buSzPts val="1400"/>
            </a:pPr>
            <a:r>
              <a:rPr lang="fi-FI" sz="1333" b="1" kern="0" dirty="0">
                <a:latin typeface="Montserrat" panose="020B0604020202020204" charset="0"/>
              </a:rPr>
              <a:t>DBM</a:t>
            </a:r>
            <a:r>
              <a:rPr lang="fi-FI" sz="1333" kern="0" dirty="0">
                <a:latin typeface="Montserrat" panose="020B0604020202020204" charset="0"/>
              </a:rPr>
              <a:t>		</a:t>
            </a:r>
            <a:r>
              <a:rPr lang="se-FI" sz="1333" kern="0" dirty="0">
                <a:latin typeface="Montserrat" panose="020B0604020202020204" charset="0"/>
              </a:rPr>
              <a:t>Buresboahtin!</a:t>
            </a:r>
          </a:p>
          <a:p>
            <a:pPr defTabSz="1219170">
              <a:lnSpc>
                <a:spcPct val="150000"/>
              </a:lnSpc>
              <a:buSzPts val="1400"/>
            </a:pPr>
            <a:r>
              <a:rPr lang="se-FI" sz="1333" kern="0" dirty="0">
                <a:latin typeface="Montserrat" panose="020B0604020202020204" charset="0"/>
              </a:rPr>
              <a:t>		Hárjeheaddjit muitalit iežaska birra</a:t>
            </a:r>
          </a:p>
          <a:p>
            <a:pPr defTabSz="1219170">
              <a:lnSpc>
                <a:spcPct val="150000"/>
              </a:lnSpc>
              <a:buSzPts val="1400"/>
            </a:pPr>
            <a:r>
              <a:rPr lang="se-FI" sz="1333" kern="0" dirty="0">
                <a:latin typeface="Montserrat" panose="020B0604020202020204" charset="0"/>
              </a:rPr>
              <a:t>		Deaivvadeami áigetávval</a:t>
            </a:r>
          </a:p>
          <a:p>
            <a:pPr defTabSz="1219170">
              <a:lnSpc>
                <a:spcPct val="150000"/>
              </a:lnSpc>
              <a:buSzPts val="1400"/>
            </a:pPr>
            <a:r>
              <a:rPr lang="se-FI" sz="1333" kern="0" dirty="0">
                <a:latin typeface="Montserrat" panose="020B0604020202020204" charset="0"/>
              </a:rPr>
              <a:t>		Joavkku dárkkuhus ja ulbmil</a:t>
            </a:r>
          </a:p>
          <a:p>
            <a:pPr defTabSz="1219170">
              <a:lnSpc>
                <a:spcPct val="150000"/>
              </a:lnSpc>
              <a:buSzPts val="1400"/>
            </a:pPr>
            <a:r>
              <a:rPr lang="se-FI" sz="1333" kern="0" dirty="0">
                <a:latin typeface="Montserrat" panose="020B0604020202020204" charset="0"/>
              </a:rPr>
              <a:t>		Gáiddusjoavkohárjehusa plána</a:t>
            </a:r>
          </a:p>
          <a:p>
            <a:pPr defTabSz="1219170">
              <a:lnSpc>
                <a:spcPct val="150000"/>
              </a:lnSpc>
              <a:buSzPts val="1400"/>
            </a:pPr>
            <a:r>
              <a:rPr lang="se-FI" sz="1333" kern="0" dirty="0">
                <a:latin typeface="Montserrat" panose="020B0604020202020204" charset="0"/>
              </a:rPr>
              <a:t>		Joavkku njuolggadusat</a:t>
            </a:r>
          </a:p>
          <a:p>
            <a:pPr defTabSz="1219170">
              <a:lnSpc>
                <a:spcPct val="150000"/>
              </a:lnSpc>
              <a:buSzPts val="1400"/>
            </a:pPr>
            <a:r>
              <a:rPr lang="se-FI" sz="1333" kern="0" dirty="0">
                <a:latin typeface="Montserrat" panose="020B0604020202020204" charset="0"/>
              </a:rPr>
              <a:t>		Dorvvolaš saji prinsihpat		</a:t>
            </a:r>
          </a:p>
          <a:p>
            <a:pPr defTabSz="1219170">
              <a:lnSpc>
                <a:spcPct val="150000"/>
              </a:lnSpc>
              <a:buSzPts val="1400"/>
            </a:pPr>
            <a:r>
              <a:rPr lang="se-FI" sz="1333" kern="0" dirty="0">
                <a:latin typeface="Montserrat" panose="020B0604020202020204" charset="0"/>
              </a:rPr>
              <a:t>		Oassálastit muitalit iežaset birra</a:t>
            </a:r>
          </a:p>
          <a:p>
            <a:pPr defTabSz="1219170">
              <a:lnSpc>
                <a:spcPct val="150000"/>
              </a:lnSpc>
              <a:buSzPts val="1400"/>
            </a:pPr>
            <a:r>
              <a:rPr lang="se-FI" sz="1333" kern="0" dirty="0">
                <a:latin typeface="Montserrat" panose="020B0604020202020204" charset="0"/>
              </a:rPr>
              <a:t>		Boddu</a:t>
            </a:r>
          </a:p>
          <a:p>
            <a:pPr defTabSz="1219170">
              <a:lnSpc>
                <a:spcPct val="150000"/>
              </a:lnSpc>
              <a:buSzPts val="1400"/>
            </a:pPr>
            <a:endParaRPr lang="se-FI" sz="1333" kern="0" dirty="0">
              <a:latin typeface="Montserrat" panose="020B0604020202020204" charset="0"/>
              <a:cs typeface="Segoe UI"/>
            </a:endParaRPr>
          </a:p>
          <a:p>
            <a:pPr defTabSz="1219170">
              <a:lnSpc>
                <a:spcPct val="150000"/>
              </a:lnSpc>
              <a:buSzPts val="1400"/>
            </a:pPr>
            <a:r>
              <a:rPr lang="se-FI" sz="1333" b="1" kern="0" dirty="0" err="1">
                <a:latin typeface="Montserrat" panose="020B0604020202020204" charset="0"/>
                <a:cs typeface="Segoe UI"/>
              </a:rPr>
              <a:t>DBM</a:t>
            </a:r>
            <a:r>
              <a:rPr lang="se-FI" sz="1333" kern="0" dirty="0">
                <a:latin typeface="Montserrat" panose="020B0604020202020204" charset="0"/>
                <a:cs typeface="Segoe UI"/>
              </a:rPr>
              <a:t>		Beaivvi temá ja oktasaš ságastallan</a:t>
            </a:r>
          </a:p>
          <a:p>
            <a:pPr defTabSz="1219170">
              <a:lnSpc>
                <a:spcPct val="150000"/>
              </a:lnSpc>
              <a:buSzPts val="1400"/>
            </a:pPr>
            <a:endParaRPr lang="fi-FI" sz="1333" kern="0" dirty="0">
              <a:latin typeface="Montserrat" panose="020B0604020202020204" charset="0"/>
              <a:cs typeface="Segoe UI"/>
            </a:endParaRPr>
          </a:p>
          <a:p>
            <a:pPr defTabSz="1219170">
              <a:lnSpc>
                <a:spcPct val="150000"/>
              </a:lnSpc>
              <a:buSzPts val="1400"/>
            </a:pPr>
            <a:r>
              <a:rPr lang="fi-FI" sz="1333" b="1" kern="0" dirty="0">
                <a:latin typeface="Montserrat" panose="020B0604020202020204" charset="0"/>
              </a:rPr>
              <a:t>DBM</a:t>
            </a:r>
            <a:r>
              <a:rPr lang="fi-FI" sz="1333" kern="0" dirty="0">
                <a:latin typeface="Montserrat" panose="020B0604020202020204" charset="0"/>
              </a:rPr>
              <a:t>		</a:t>
            </a:r>
            <a:r>
              <a:rPr lang="se-FI" sz="1333" kern="0" dirty="0">
                <a:latin typeface="Montserrat" panose="020B0604020202020204" charset="0"/>
              </a:rPr>
              <a:t>Joatkin ja bargobihtá</a:t>
            </a:r>
          </a:p>
          <a:p>
            <a:pPr defTabSz="1219170">
              <a:lnSpc>
                <a:spcPct val="150000"/>
              </a:lnSpc>
              <a:buSzPts val="1400"/>
            </a:pPr>
            <a:r>
              <a:rPr lang="se-FI" sz="1333" kern="0" dirty="0">
                <a:latin typeface="Montserrat" panose="020B0604020202020204" charset="0"/>
              </a:rPr>
              <a:t>		Máhcahat</a:t>
            </a:r>
          </a:p>
        </p:txBody>
      </p:sp>
    </p:spTree>
    <p:extLst>
      <p:ext uri="{BB962C8B-B14F-4D97-AF65-F5344CB8AC3E}">
        <p14:creationId xmlns:p14="http://schemas.microsoft.com/office/powerpoint/2010/main" val="119683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prstGeom prst="rect">
            <a:avLst/>
          </a:prstGeom>
          <a:noFill/>
          <a:ln>
            <a:noFill/>
          </a:ln>
        </p:spPr>
        <p:txBody>
          <a:bodyPr spcFirstLastPara="1" wrap="square" lIns="121900" tIns="121900" rIns="121900" bIns="121900" anchor="ctr" anchorCtr="0">
            <a:normAutofit/>
          </a:bodyPr>
          <a:lstStyle/>
          <a:p>
            <a:pPr lvl="0"/>
            <a:r>
              <a:rPr lang="se-FI" sz="3733" dirty="0"/>
              <a:t>Joavkku dárkkuhus ja ulbmil</a:t>
            </a:r>
          </a:p>
        </p:txBody>
      </p:sp>
      <p:sp>
        <p:nvSpPr>
          <p:cNvPr id="302" name="Google Shape;302;p41"/>
          <p:cNvSpPr txBox="1">
            <a:spLocks noGrp="1"/>
          </p:cNvSpPr>
          <p:nvPr>
            <p:ph type="body" idx="1"/>
          </p:nvPr>
        </p:nvSpPr>
        <p:spPr>
          <a:prstGeom prst="rect">
            <a:avLst/>
          </a:prstGeom>
          <a:noFill/>
          <a:ln>
            <a:noFill/>
          </a:ln>
        </p:spPr>
        <p:txBody>
          <a:bodyPr spcFirstLastPara="1" wrap="square" lIns="121900" tIns="121900" rIns="121900" bIns="121900" anchor="t" anchorCtr="0">
            <a:normAutofit/>
          </a:bodyPr>
          <a:lstStyle/>
          <a:p>
            <a:pPr marL="152396" indent="0">
              <a:buNone/>
            </a:pPr>
            <a:endParaRPr lang="se-FI" sz="1867" dirty="0"/>
          </a:p>
          <a:p>
            <a:pPr marL="152396" indent="0">
              <a:buNone/>
            </a:pPr>
            <a:r>
              <a:rPr lang="se-FI" sz="1867" dirty="0"/>
              <a:t>Oassálasti doaibmanávcca ja árgga doarjun vuollegis šielmmáin.</a:t>
            </a:r>
          </a:p>
          <a:p>
            <a:pPr marL="152396" indent="0">
              <a:buNone/>
            </a:pPr>
            <a:endParaRPr lang="se-FI" sz="1867" dirty="0"/>
          </a:p>
          <a:p>
            <a:pPr marL="152396" indent="0">
              <a:buNone/>
            </a:pPr>
            <a:r>
              <a:rPr lang="se-FI" sz="1867" dirty="0"/>
              <a:t>Dahkat vejolažžan, ahte beassá deaivat ja oažžut veardásašdoarjaga. </a:t>
            </a:r>
            <a:endParaRPr lang="se-FI" sz="1867" dirty="0">
              <a:latin typeface="Arial"/>
              <a:ea typeface="Arial"/>
              <a:cs typeface="Arial"/>
              <a:sym typeface="Arial"/>
            </a:endParaRPr>
          </a:p>
        </p:txBody>
      </p:sp>
    </p:spTree>
    <p:extLst>
      <p:ext uri="{BB962C8B-B14F-4D97-AF65-F5344CB8AC3E}">
        <p14:creationId xmlns:p14="http://schemas.microsoft.com/office/powerpoint/2010/main" val="4433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53EDD2-73D8-E832-3F42-46023812B1A5}"/>
              </a:ext>
            </a:extLst>
          </p:cNvPr>
          <p:cNvSpPr>
            <a:spLocks noGrp="1"/>
          </p:cNvSpPr>
          <p:nvPr>
            <p:ph type="title"/>
          </p:nvPr>
        </p:nvSpPr>
        <p:spPr/>
        <p:txBody>
          <a:bodyPr/>
          <a:lstStyle/>
          <a:p>
            <a:r>
              <a:rPr lang="fi-FI" dirty="0" err="1"/>
              <a:t>Joavkohárjehusa</a:t>
            </a:r>
            <a:r>
              <a:rPr lang="fi-FI" dirty="0"/>
              <a:t> </a:t>
            </a:r>
            <a:r>
              <a:rPr lang="fi-FI" dirty="0" err="1"/>
              <a:t>čađaheapmi</a:t>
            </a:r>
            <a:endParaRPr lang="fi-FI" dirty="0"/>
          </a:p>
        </p:txBody>
      </p:sp>
      <p:sp>
        <p:nvSpPr>
          <p:cNvPr id="4" name="Google Shape;389;p50">
            <a:extLst>
              <a:ext uri="{FF2B5EF4-FFF2-40B4-BE49-F238E27FC236}">
                <a16:creationId xmlns:a16="http://schemas.microsoft.com/office/drawing/2014/main" id="{A4D0C6B6-2DD0-402C-94A2-C15EDE36524B}"/>
              </a:ext>
            </a:extLst>
          </p:cNvPr>
          <p:cNvSpPr/>
          <p:nvPr/>
        </p:nvSpPr>
        <p:spPr>
          <a:xfrm>
            <a:off x="9282222" y="2428041"/>
            <a:ext cx="1838239" cy="1214107"/>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lang="fi-FI" sz="1200" kern="0">
              <a:solidFill>
                <a:srgbClr val="FF0000"/>
              </a:solidFill>
              <a:latin typeface="Calibri"/>
              <a:ea typeface="Calibri"/>
              <a:cs typeface="Calibri"/>
              <a:sym typeface="Arial"/>
            </a:endParaRPr>
          </a:p>
          <a:p>
            <a:pPr algn="ctr" defTabSz="1219170">
              <a:buClr>
                <a:srgbClr val="000000"/>
              </a:buClr>
              <a:defRPr/>
            </a:pPr>
            <a:endParaRPr lang="fi-FI" sz="1200" kern="0">
              <a:solidFill>
                <a:srgbClr val="FF0000"/>
              </a:solidFill>
              <a:latin typeface="Calibri"/>
              <a:cs typeface="Calibri"/>
              <a:sym typeface="Arial"/>
            </a:endParaRPr>
          </a:p>
        </p:txBody>
      </p:sp>
      <p:sp>
        <p:nvSpPr>
          <p:cNvPr id="5" name="Google Shape;390;p50">
            <a:extLst>
              <a:ext uri="{FF2B5EF4-FFF2-40B4-BE49-F238E27FC236}">
                <a16:creationId xmlns:a16="http://schemas.microsoft.com/office/drawing/2014/main" id="{62F5B7E9-4C1C-B102-699D-EB11B0F924EB}"/>
              </a:ext>
            </a:extLst>
          </p:cNvPr>
          <p:cNvSpPr/>
          <p:nvPr/>
        </p:nvSpPr>
        <p:spPr>
          <a:xfrm>
            <a:off x="7575157" y="2430183"/>
            <a:ext cx="1895724" cy="1218971"/>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6" name="Google Shape;391;p50">
            <a:extLst>
              <a:ext uri="{FF2B5EF4-FFF2-40B4-BE49-F238E27FC236}">
                <a16:creationId xmlns:a16="http://schemas.microsoft.com/office/drawing/2014/main" id="{981709FB-B332-F23F-2DE9-CB1AAC03D04E}"/>
              </a:ext>
            </a:extLst>
          </p:cNvPr>
          <p:cNvSpPr/>
          <p:nvPr/>
        </p:nvSpPr>
        <p:spPr>
          <a:xfrm>
            <a:off x="5874342" y="2427688"/>
            <a:ext cx="1938263" cy="1203264"/>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7" name="Google Shape;392;p50">
            <a:extLst>
              <a:ext uri="{FF2B5EF4-FFF2-40B4-BE49-F238E27FC236}">
                <a16:creationId xmlns:a16="http://schemas.microsoft.com/office/drawing/2014/main" id="{B419AE6D-B47F-E438-5578-EC95CE369C01}"/>
              </a:ext>
            </a:extLst>
          </p:cNvPr>
          <p:cNvSpPr/>
          <p:nvPr/>
        </p:nvSpPr>
        <p:spPr>
          <a:xfrm>
            <a:off x="4207606" y="2428791"/>
            <a:ext cx="1927887" cy="1215813"/>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8" name="Google Shape;393;p50">
            <a:extLst>
              <a:ext uri="{FF2B5EF4-FFF2-40B4-BE49-F238E27FC236}">
                <a16:creationId xmlns:a16="http://schemas.microsoft.com/office/drawing/2014/main" id="{A5E329F3-E4AB-958B-BBFA-9F0D97E3E1D9}"/>
              </a:ext>
            </a:extLst>
          </p:cNvPr>
          <p:cNvSpPr/>
          <p:nvPr/>
        </p:nvSpPr>
        <p:spPr>
          <a:xfrm>
            <a:off x="2378121" y="2427521"/>
            <a:ext cx="2021856" cy="1204860"/>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9" name="Google Shape;394;p50">
            <a:extLst>
              <a:ext uri="{FF2B5EF4-FFF2-40B4-BE49-F238E27FC236}">
                <a16:creationId xmlns:a16="http://schemas.microsoft.com/office/drawing/2014/main" id="{EE3368A9-0B0C-540C-A870-4E138AEDBDC0}"/>
              </a:ext>
            </a:extLst>
          </p:cNvPr>
          <p:cNvSpPr/>
          <p:nvPr/>
        </p:nvSpPr>
        <p:spPr>
          <a:xfrm>
            <a:off x="979162" y="2427519"/>
            <a:ext cx="1674127" cy="1213155"/>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Calibri"/>
              <a:ea typeface="Calibri"/>
              <a:cs typeface="Calibri"/>
              <a:sym typeface="Calibri"/>
            </a:endParaRPr>
          </a:p>
        </p:txBody>
      </p:sp>
      <p:sp>
        <p:nvSpPr>
          <p:cNvPr id="10" name="Google Shape;395;p50">
            <a:extLst>
              <a:ext uri="{FF2B5EF4-FFF2-40B4-BE49-F238E27FC236}">
                <a16:creationId xmlns:a16="http://schemas.microsoft.com/office/drawing/2014/main" id="{0EFD13A0-CE62-8828-9A3D-BC5267D417EF}"/>
              </a:ext>
            </a:extLst>
          </p:cNvPr>
          <p:cNvSpPr txBox="1"/>
          <p:nvPr/>
        </p:nvSpPr>
        <p:spPr>
          <a:xfrm>
            <a:off x="2729925" y="2746095"/>
            <a:ext cx="1727035" cy="566447"/>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en" sz="1067" b="1" kern="0" dirty="0">
                <a:solidFill>
                  <a:srgbClr val="FFFFFF"/>
                </a:solidFill>
                <a:latin typeface="Montserrat"/>
                <a:ea typeface="Montserrat"/>
                <a:cs typeface="Montserrat"/>
                <a:sym typeface="Montserrat"/>
              </a:rPr>
              <a:t>DOVDDUID DÁIDDUT JA IEŠDOVDAMUŠ</a:t>
            </a:r>
            <a:endParaRPr lang="fi-FI" sz="1067" b="1" kern="0" dirty="0">
              <a:solidFill>
                <a:srgbClr val="FFFFFF"/>
              </a:solidFill>
              <a:latin typeface="Montserrat"/>
              <a:ea typeface="Montserrat"/>
              <a:cs typeface="Montserrat"/>
              <a:sym typeface="Arial"/>
            </a:endParaRPr>
          </a:p>
        </p:txBody>
      </p:sp>
      <p:sp>
        <p:nvSpPr>
          <p:cNvPr id="11" name="Google Shape;396;p50">
            <a:extLst>
              <a:ext uri="{FF2B5EF4-FFF2-40B4-BE49-F238E27FC236}">
                <a16:creationId xmlns:a16="http://schemas.microsoft.com/office/drawing/2014/main" id="{DA30C70F-2D79-1FB4-9250-9296C4941EDB}"/>
              </a:ext>
            </a:extLst>
          </p:cNvPr>
          <p:cNvSpPr txBox="1"/>
          <p:nvPr/>
        </p:nvSpPr>
        <p:spPr>
          <a:xfrm>
            <a:off x="4401521" y="2747333"/>
            <a:ext cx="1692111" cy="566447"/>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fi-FI" sz="1067" b="1" kern="0" dirty="0">
                <a:solidFill>
                  <a:srgbClr val="FFFFFF"/>
                </a:solidFill>
                <a:latin typeface="Montserrat"/>
                <a:cs typeface="Arial"/>
                <a:sym typeface="Montserrat"/>
              </a:rPr>
              <a:t>IEŽAS DOAIMMA  STIVREN JA VUOGIT ÁRGGA VÁRÁS</a:t>
            </a:r>
            <a:endParaRPr lang="fi-FI" sz="1867" b="1" kern="0" dirty="0">
              <a:solidFill>
                <a:srgbClr val="FFFFFF"/>
              </a:solidFill>
              <a:latin typeface="Arial"/>
              <a:cs typeface="Arial"/>
              <a:sym typeface="Arial"/>
            </a:endParaRPr>
          </a:p>
        </p:txBody>
      </p:sp>
      <p:sp>
        <p:nvSpPr>
          <p:cNvPr id="12" name="Google Shape;397;p50">
            <a:extLst>
              <a:ext uri="{FF2B5EF4-FFF2-40B4-BE49-F238E27FC236}">
                <a16:creationId xmlns:a16="http://schemas.microsoft.com/office/drawing/2014/main" id="{77B5B623-B58E-D6B8-8E04-23E2FB011774}"/>
              </a:ext>
            </a:extLst>
          </p:cNvPr>
          <p:cNvSpPr txBox="1"/>
          <p:nvPr/>
        </p:nvSpPr>
        <p:spPr>
          <a:xfrm>
            <a:off x="7889240" y="2591494"/>
            <a:ext cx="1570675" cy="862041"/>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en" sz="1067" b="1" kern="0" dirty="0">
                <a:solidFill>
                  <a:srgbClr val="FFFFFF"/>
                </a:solidFill>
                <a:latin typeface="Montserrat"/>
                <a:cs typeface="Arial"/>
                <a:sym typeface="Arial"/>
              </a:rPr>
              <a:t>SOSIÁLA GASKAVUOĐAT JA VUORROVÁIKKUHUS</a:t>
            </a:r>
          </a:p>
        </p:txBody>
      </p:sp>
      <p:sp>
        <p:nvSpPr>
          <p:cNvPr id="13" name="Google Shape;400;p50">
            <a:extLst>
              <a:ext uri="{FF2B5EF4-FFF2-40B4-BE49-F238E27FC236}">
                <a16:creationId xmlns:a16="http://schemas.microsoft.com/office/drawing/2014/main" id="{007F98D8-79A7-E357-89D9-6F12DC36034D}"/>
              </a:ext>
            </a:extLst>
          </p:cNvPr>
          <p:cNvSpPr txBox="1"/>
          <p:nvPr/>
        </p:nvSpPr>
        <p:spPr>
          <a:xfrm>
            <a:off x="984937" y="2639369"/>
            <a:ext cx="1573089" cy="779903"/>
          </a:xfrm>
          <a:prstGeom prst="rect">
            <a:avLst/>
          </a:prstGeom>
          <a:noFill/>
          <a:ln>
            <a:noFill/>
          </a:ln>
        </p:spPr>
        <p:txBody>
          <a:bodyPr spcFirstLastPara="1" wrap="square" lIns="121900" tIns="60933" rIns="121900" bIns="60933" anchor="ctr" anchorCtr="0">
            <a:spAutoFit/>
          </a:bodyPr>
          <a:lstStyle/>
          <a:p>
            <a:pPr defTabSz="1219170">
              <a:buClr>
                <a:srgbClr val="000000"/>
              </a:buClr>
              <a:defRPr/>
            </a:pPr>
            <a:r>
              <a:rPr lang="fi-FI" sz="1067" b="1" kern="0" dirty="0">
                <a:solidFill>
                  <a:srgbClr val="FFFFFF"/>
                </a:solidFill>
                <a:latin typeface="Montserrat"/>
                <a:ea typeface="Montserrat"/>
                <a:cs typeface="Montserrat"/>
                <a:sym typeface="Montserrat"/>
              </a:rPr>
              <a:t>MII LEA DOAIBMANÁKCA JA MO DAT OIDNO MUS?</a:t>
            </a:r>
          </a:p>
        </p:txBody>
      </p:sp>
      <p:sp>
        <p:nvSpPr>
          <p:cNvPr id="14" name="Google Shape;401;p50">
            <a:extLst>
              <a:ext uri="{FF2B5EF4-FFF2-40B4-BE49-F238E27FC236}">
                <a16:creationId xmlns:a16="http://schemas.microsoft.com/office/drawing/2014/main" id="{72CD0A6B-0C77-61D4-B594-10AC41EAB5FE}"/>
              </a:ext>
            </a:extLst>
          </p:cNvPr>
          <p:cNvSpPr txBox="1"/>
          <p:nvPr/>
        </p:nvSpPr>
        <p:spPr>
          <a:xfrm>
            <a:off x="764001" y="3821849"/>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dirty="0">
                <a:solidFill>
                  <a:srgbClr val="000000"/>
                </a:solidFill>
                <a:latin typeface="Calibri"/>
                <a:cs typeface="Calibri"/>
                <a:sym typeface="Calibri"/>
              </a:rPr>
              <a:t>mánnu/jahki</a:t>
            </a:r>
            <a:endParaRPr lang="fi-FI" sz="1867" kern="0" dirty="0">
              <a:solidFill>
                <a:srgbClr val="000000"/>
              </a:solidFill>
              <a:latin typeface="Arial"/>
              <a:cs typeface="Arial"/>
              <a:sym typeface="Arial"/>
            </a:endParaRPr>
          </a:p>
        </p:txBody>
      </p:sp>
      <p:pic>
        <p:nvPicPr>
          <p:cNvPr id="15" name="Google Shape;408;p50" descr="Johtajisto tasaisella täytöllä">
            <a:extLst>
              <a:ext uri="{FF2B5EF4-FFF2-40B4-BE49-F238E27FC236}">
                <a16:creationId xmlns:a16="http://schemas.microsoft.com/office/drawing/2014/main" id="{6C7FAF1A-0C34-92C5-0475-A99DCF6CA860}"/>
              </a:ext>
            </a:extLst>
          </p:cNvPr>
          <p:cNvPicPr preferRelativeResize="0"/>
          <p:nvPr/>
        </p:nvPicPr>
        <p:blipFill rotWithShape="1">
          <a:blip r:embed="rId2">
            <a:alphaModFix/>
          </a:blip>
          <a:srcRect/>
          <a:stretch/>
        </p:blipFill>
        <p:spPr>
          <a:xfrm>
            <a:off x="1742163" y="3781775"/>
            <a:ext cx="351611" cy="351611"/>
          </a:xfrm>
          <a:prstGeom prst="rect">
            <a:avLst/>
          </a:prstGeom>
          <a:noFill/>
          <a:ln>
            <a:noFill/>
          </a:ln>
        </p:spPr>
      </p:pic>
      <p:sp>
        <p:nvSpPr>
          <p:cNvPr id="16" name="Google Shape;416;p50">
            <a:extLst>
              <a:ext uri="{FF2B5EF4-FFF2-40B4-BE49-F238E27FC236}">
                <a16:creationId xmlns:a16="http://schemas.microsoft.com/office/drawing/2014/main" id="{CD1C1A29-C856-ECA5-C540-710847ACB107}"/>
              </a:ext>
            </a:extLst>
          </p:cNvPr>
          <p:cNvSpPr txBox="1"/>
          <p:nvPr/>
        </p:nvSpPr>
        <p:spPr>
          <a:xfrm>
            <a:off x="9470880" y="5117060"/>
            <a:ext cx="1857360" cy="276944"/>
          </a:xfrm>
          <a:prstGeom prst="rect">
            <a:avLst/>
          </a:prstGeom>
          <a:noFill/>
          <a:ln>
            <a:noFill/>
          </a:ln>
        </p:spPr>
        <p:txBody>
          <a:bodyPr spcFirstLastPara="1" wrap="square" lIns="121900" tIns="60933" rIns="121900" bIns="60933" anchor="t" anchorCtr="0">
            <a:spAutoFit/>
          </a:bodyPr>
          <a:lstStyle/>
          <a:p>
            <a:pPr defTabSz="1219170">
              <a:buClr>
                <a:srgbClr val="000000"/>
              </a:buClr>
              <a:defRPr/>
            </a:pPr>
            <a:r>
              <a:rPr lang="en" sz="1000" kern="0" dirty="0">
                <a:solidFill>
                  <a:srgbClr val="1C1C1C"/>
                </a:solidFill>
                <a:latin typeface="Montserrat"/>
                <a:ea typeface="Montserrat"/>
                <a:cs typeface="Montserrat"/>
                <a:sym typeface="Montserrat"/>
              </a:rPr>
              <a:t>= Joavku čoahkkana</a:t>
            </a:r>
            <a:endParaRPr lang="en" sz="1000" kern="0" dirty="0">
              <a:solidFill>
                <a:srgbClr val="1C1C1C"/>
              </a:solidFill>
              <a:latin typeface="Montserrat"/>
              <a:cs typeface="Arial"/>
              <a:sym typeface="Arial"/>
            </a:endParaRPr>
          </a:p>
        </p:txBody>
      </p:sp>
      <p:pic>
        <p:nvPicPr>
          <p:cNvPr id="17" name="Google Shape;417;p50" descr="Johtajisto tasaisella täytöllä">
            <a:extLst>
              <a:ext uri="{FF2B5EF4-FFF2-40B4-BE49-F238E27FC236}">
                <a16:creationId xmlns:a16="http://schemas.microsoft.com/office/drawing/2014/main" id="{195C1C2F-8918-5175-D0A7-60F590EFD93F}"/>
              </a:ext>
            </a:extLst>
          </p:cNvPr>
          <p:cNvPicPr preferRelativeResize="0"/>
          <p:nvPr/>
        </p:nvPicPr>
        <p:blipFill rotWithShape="1">
          <a:blip r:embed="rId2">
            <a:alphaModFix/>
          </a:blip>
          <a:srcRect/>
          <a:stretch/>
        </p:blipFill>
        <p:spPr>
          <a:xfrm>
            <a:off x="9248589" y="5080555"/>
            <a:ext cx="351611" cy="351611"/>
          </a:xfrm>
          <a:prstGeom prst="rect">
            <a:avLst/>
          </a:prstGeom>
          <a:noFill/>
          <a:ln>
            <a:noFill/>
          </a:ln>
        </p:spPr>
      </p:pic>
      <p:sp>
        <p:nvSpPr>
          <p:cNvPr id="18" name="Google Shape;396;p50">
            <a:extLst>
              <a:ext uri="{FF2B5EF4-FFF2-40B4-BE49-F238E27FC236}">
                <a16:creationId xmlns:a16="http://schemas.microsoft.com/office/drawing/2014/main" id="{0FFED67D-F3C6-85A4-0433-3985824C46C0}"/>
              </a:ext>
            </a:extLst>
          </p:cNvPr>
          <p:cNvSpPr txBox="1"/>
          <p:nvPr/>
        </p:nvSpPr>
        <p:spPr>
          <a:xfrm>
            <a:off x="6131081" y="2747300"/>
            <a:ext cx="1677072" cy="714244"/>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fi-FI" sz="1067" b="1" kern="0" dirty="0">
                <a:solidFill>
                  <a:srgbClr val="FFFFFF"/>
                </a:solidFill>
                <a:latin typeface="Montserrat"/>
                <a:cs typeface="Arial"/>
                <a:sym typeface="Montserrat"/>
              </a:rPr>
              <a:t>NOAĐUHUVVAN,</a:t>
            </a:r>
          </a:p>
          <a:p>
            <a:pPr defTabSz="1219170">
              <a:lnSpc>
                <a:spcPct val="90000"/>
              </a:lnSpc>
              <a:buClr>
                <a:srgbClr val="000000"/>
              </a:buClr>
              <a:defRPr/>
            </a:pPr>
            <a:r>
              <a:rPr lang="fi-FI" sz="1067" b="1" kern="0" dirty="0">
                <a:solidFill>
                  <a:srgbClr val="FFFFFF"/>
                </a:solidFill>
                <a:latin typeface="Montserrat"/>
                <a:cs typeface="Arial"/>
                <a:sym typeface="Montserrat"/>
              </a:rPr>
              <a:t>NANA BEALIT JA NÁVCCAT</a:t>
            </a:r>
            <a:endParaRPr lang="fi-FI" sz="1867" b="1" kern="0" dirty="0">
              <a:solidFill>
                <a:srgbClr val="FFFFFF"/>
              </a:solidFill>
              <a:latin typeface="Arial"/>
              <a:cs typeface="Arial"/>
              <a:sym typeface="Arial"/>
            </a:endParaRPr>
          </a:p>
          <a:p>
            <a:pPr defTabSz="1219170">
              <a:lnSpc>
                <a:spcPct val="90000"/>
              </a:lnSpc>
              <a:buClr>
                <a:srgbClr val="000000"/>
              </a:buClr>
              <a:defRPr/>
            </a:pPr>
            <a:endParaRPr lang="en" sz="1067" kern="0" dirty="0">
              <a:solidFill>
                <a:srgbClr val="FF0000"/>
              </a:solidFill>
              <a:latin typeface="Montserrat"/>
              <a:cs typeface="Arial"/>
              <a:sym typeface="Arial"/>
            </a:endParaRPr>
          </a:p>
        </p:txBody>
      </p:sp>
      <p:sp>
        <p:nvSpPr>
          <p:cNvPr id="19" name="Tekstiruutu 18">
            <a:extLst>
              <a:ext uri="{FF2B5EF4-FFF2-40B4-BE49-F238E27FC236}">
                <a16:creationId xmlns:a16="http://schemas.microsoft.com/office/drawing/2014/main" id="{DA1B5EA4-EB23-8BD1-4A43-C1A5C96A3B82}"/>
              </a:ext>
            </a:extLst>
          </p:cNvPr>
          <p:cNvSpPr txBox="1"/>
          <p:nvPr/>
        </p:nvSpPr>
        <p:spPr>
          <a:xfrm>
            <a:off x="9470881" y="2726223"/>
            <a:ext cx="1483895" cy="615746"/>
          </a:xfrm>
          <a:prstGeom prst="rect">
            <a:avLst/>
          </a:prstGeom>
          <a:noFill/>
        </p:spPr>
        <p:txBody>
          <a:bodyPr rot="0" spcFirstLastPara="0" vertOverflow="overflow" horzOverflow="overflow" vert="horz" wrap="square" lIns="121920" tIns="60960" rIns="121920" bIns="60960" numCol="1" spcCol="0" rtlCol="0" fromWordArt="0" anchor="ctr" anchorCtr="0" forceAA="0" compatLnSpc="1">
            <a:prstTxWarp prst="textNoShape">
              <a:avLst/>
            </a:prstTxWarp>
            <a:spAutoFit/>
          </a:bodyPr>
          <a:lstStyle/>
          <a:p>
            <a:pPr defTabSz="1219170">
              <a:buClr>
                <a:srgbClr val="000000"/>
              </a:buClr>
              <a:defRPr/>
            </a:pPr>
            <a:r>
              <a:rPr lang="fi-FI" sz="1067" b="1" kern="0" dirty="0">
                <a:solidFill>
                  <a:srgbClr val="FFFFFF"/>
                </a:solidFill>
                <a:latin typeface="Montserrat"/>
                <a:cs typeface="Calibri"/>
                <a:sym typeface="Arial"/>
              </a:rPr>
              <a:t>BOAHTTEÁIGI JA ÁRGGA HÁLDDAŠEAPMI</a:t>
            </a:r>
          </a:p>
        </p:txBody>
      </p:sp>
      <p:sp>
        <p:nvSpPr>
          <p:cNvPr id="20" name="Google Shape;401;p50">
            <a:extLst>
              <a:ext uri="{FF2B5EF4-FFF2-40B4-BE49-F238E27FC236}">
                <a16:creationId xmlns:a16="http://schemas.microsoft.com/office/drawing/2014/main" id="{4B088EC9-6939-DD82-B147-9660BCF2ECCE}"/>
              </a:ext>
            </a:extLst>
          </p:cNvPr>
          <p:cNvSpPr txBox="1"/>
          <p:nvPr/>
        </p:nvSpPr>
        <p:spPr>
          <a:xfrm>
            <a:off x="9248590" y="3819082"/>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dirty="0">
                <a:solidFill>
                  <a:srgbClr val="000000"/>
                </a:solidFill>
                <a:latin typeface="Calibri"/>
                <a:cs typeface="Calibri"/>
                <a:sym typeface="Calibri"/>
              </a:rPr>
              <a:t>mánnu/jahki</a:t>
            </a:r>
            <a:endParaRPr lang="fi-FI" sz="1867" kern="0" dirty="0">
              <a:solidFill>
                <a:srgbClr val="000000"/>
              </a:solidFill>
              <a:latin typeface="Arial"/>
              <a:cs typeface="Arial"/>
              <a:sym typeface="Arial"/>
            </a:endParaRPr>
          </a:p>
        </p:txBody>
      </p:sp>
      <p:pic>
        <p:nvPicPr>
          <p:cNvPr id="21" name="Google Shape;408;p50" descr="Johtajisto tasaisella täytöllä">
            <a:extLst>
              <a:ext uri="{FF2B5EF4-FFF2-40B4-BE49-F238E27FC236}">
                <a16:creationId xmlns:a16="http://schemas.microsoft.com/office/drawing/2014/main" id="{DA0F25B2-569C-66E0-C6BB-014271D7AAAA}"/>
              </a:ext>
            </a:extLst>
          </p:cNvPr>
          <p:cNvPicPr preferRelativeResize="0"/>
          <p:nvPr/>
        </p:nvPicPr>
        <p:blipFill rotWithShape="1">
          <a:blip r:embed="rId2">
            <a:alphaModFix/>
          </a:blip>
          <a:srcRect/>
          <a:stretch/>
        </p:blipFill>
        <p:spPr>
          <a:xfrm>
            <a:off x="10201340" y="3767729"/>
            <a:ext cx="351611" cy="351611"/>
          </a:xfrm>
          <a:prstGeom prst="rect">
            <a:avLst/>
          </a:prstGeom>
          <a:noFill/>
          <a:ln>
            <a:noFill/>
          </a:ln>
        </p:spPr>
      </p:pic>
      <p:sp>
        <p:nvSpPr>
          <p:cNvPr id="22" name="Google Shape;401;p50">
            <a:extLst>
              <a:ext uri="{FF2B5EF4-FFF2-40B4-BE49-F238E27FC236}">
                <a16:creationId xmlns:a16="http://schemas.microsoft.com/office/drawing/2014/main" id="{E9D29FA9-2795-77BB-B471-A0C1775F5C07}"/>
              </a:ext>
            </a:extLst>
          </p:cNvPr>
          <p:cNvSpPr txBox="1"/>
          <p:nvPr/>
        </p:nvSpPr>
        <p:spPr>
          <a:xfrm>
            <a:off x="7615006" y="3809698"/>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dirty="0">
                <a:solidFill>
                  <a:srgbClr val="000000"/>
                </a:solidFill>
                <a:latin typeface="Calibri"/>
                <a:cs typeface="Calibri"/>
                <a:sym typeface="Calibri"/>
              </a:rPr>
              <a:t>mánnu/jahki</a:t>
            </a:r>
            <a:endParaRPr lang="fi-FI" sz="1867" kern="0" dirty="0">
              <a:solidFill>
                <a:srgbClr val="000000"/>
              </a:solidFill>
              <a:latin typeface="Arial"/>
              <a:cs typeface="Arial"/>
              <a:sym typeface="Arial"/>
            </a:endParaRPr>
          </a:p>
        </p:txBody>
      </p:sp>
      <p:pic>
        <p:nvPicPr>
          <p:cNvPr id="23" name="Google Shape;408;p50" descr="Johtajisto tasaisella täytöllä">
            <a:extLst>
              <a:ext uri="{FF2B5EF4-FFF2-40B4-BE49-F238E27FC236}">
                <a16:creationId xmlns:a16="http://schemas.microsoft.com/office/drawing/2014/main" id="{F723FFF0-602F-82CF-6A2C-C9A089679E96}"/>
              </a:ext>
            </a:extLst>
          </p:cNvPr>
          <p:cNvPicPr preferRelativeResize="0"/>
          <p:nvPr/>
        </p:nvPicPr>
        <p:blipFill rotWithShape="1">
          <a:blip r:embed="rId2">
            <a:alphaModFix/>
          </a:blip>
          <a:srcRect/>
          <a:stretch/>
        </p:blipFill>
        <p:spPr>
          <a:xfrm>
            <a:off x="8615820" y="3779955"/>
            <a:ext cx="351611" cy="351611"/>
          </a:xfrm>
          <a:prstGeom prst="rect">
            <a:avLst/>
          </a:prstGeom>
          <a:noFill/>
          <a:ln>
            <a:noFill/>
          </a:ln>
        </p:spPr>
      </p:pic>
      <p:sp>
        <p:nvSpPr>
          <p:cNvPr id="24" name="Google Shape;401;p50">
            <a:extLst>
              <a:ext uri="{FF2B5EF4-FFF2-40B4-BE49-F238E27FC236}">
                <a16:creationId xmlns:a16="http://schemas.microsoft.com/office/drawing/2014/main" id="{75492373-018E-7D81-34EF-74D9ABFFA966}"/>
              </a:ext>
            </a:extLst>
          </p:cNvPr>
          <p:cNvSpPr txBox="1"/>
          <p:nvPr/>
        </p:nvSpPr>
        <p:spPr>
          <a:xfrm>
            <a:off x="5870600" y="3817262"/>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dirty="0">
                <a:solidFill>
                  <a:srgbClr val="000000"/>
                </a:solidFill>
                <a:latin typeface="Calibri"/>
                <a:cs typeface="Calibri"/>
                <a:sym typeface="Calibri"/>
              </a:rPr>
              <a:t>mánnu/jahki</a:t>
            </a:r>
            <a:endParaRPr lang="fi-FI" sz="1867" kern="0" dirty="0">
              <a:solidFill>
                <a:srgbClr val="000000"/>
              </a:solidFill>
              <a:latin typeface="Arial"/>
              <a:cs typeface="Arial"/>
              <a:sym typeface="Arial"/>
            </a:endParaRPr>
          </a:p>
        </p:txBody>
      </p:sp>
      <p:pic>
        <p:nvPicPr>
          <p:cNvPr id="25" name="Google Shape;408;p50" descr="Johtajisto tasaisella täytöllä">
            <a:extLst>
              <a:ext uri="{FF2B5EF4-FFF2-40B4-BE49-F238E27FC236}">
                <a16:creationId xmlns:a16="http://schemas.microsoft.com/office/drawing/2014/main" id="{AB72FF84-7B32-8699-B323-CC0829129A0C}"/>
              </a:ext>
            </a:extLst>
          </p:cNvPr>
          <p:cNvPicPr preferRelativeResize="0"/>
          <p:nvPr/>
        </p:nvPicPr>
        <p:blipFill rotWithShape="1">
          <a:blip r:embed="rId2">
            <a:alphaModFix/>
          </a:blip>
          <a:srcRect/>
          <a:stretch/>
        </p:blipFill>
        <p:spPr>
          <a:xfrm>
            <a:off x="6843472" y="3788781"/>
            <a:ext cx="351611" cy="351611"/>
          </a:xfrm>
          <a:prstGeom prst="rect">
            <a:avLst/>
          </a:prstGeom>
          <a:noFill/>
          <a:ln>
            <a:noFill/>
          </a:ln>
        </p:spPr>
      </p:pic>
      <p:sp>
        <p:nvSpPr>
          <p:cNvPr id="26" name="Google Shape;401;p50">
            <a:extLst>
              <a:ext uri="{FF2B5EF4-FFF2-40B4-BE49-F238E27FC236}">
                <a16:creationId xmlns:a16="http://schemas.microsoft.com/office/drawing/2014/main" id="{6D513430-42AA-2B23-C4F9-A9D8C7976E04}"/>
              </a:ext>
            </a:extLst>
          </p:cNvPr>
          <p:cNvSpPr txBox="1"/>
          <p:nvPr/>
        </p:nvSpPr>
        <p:spPr>
          <a:xfrm>
            <a:off x="4126193" y="3820608"/>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dirty="0">
                <a:solidFill>
                  <a:srgbClr val="000000"/>
                </a:solidFill>
                <a:latin typeface="Calibri"/>
                <a:cs typeface="Calibri"/>
                <a:sym typeface="Calibri"/>
              </a:rPr>
              <a:t>mánnu/jahki</a:t>
            </a:r>
            <a:endParaRPr sz="1867" kern="0" dirty="0">
              <a:solidFill>
                <a:srgbClr val="000000"/>
              </a:solidFill>
              <a:latin typeface="Arial"/>
              <a:cs typeface="Arial"/>
              <a:sym typeface="Arial"/>
            </a:endParaRPr>
          </a:p>
        </p:txBody>
      </p:sp>
      <p:pic>
        <p:nvPicPr>
          <p:cNvPr id="27" name="Google Shape;408;p50" descr="Johtajisto tasaisella täytöllä">
            <a:extLst>
              <a:ext uri="{FF2B5EF4-FFF2-40B4-BE49-F238E27FC236}">
                <a16:creationId xmlns:a16="http://schemas.microsoft.com/office/drawing/2014/main" id="{0F97DFA3-1476-A78F-B0BD-D073CB6994D1}"/>
              </a:ext>
            </a:extLst>
          </p:cNvPr>
          <p:cNvPicPr preferRelativeResize="0"/>
          <p:nvPr/>
        </p:nvPicPr>
        <p:blipFill rotWithShape="1">
          <a:blip r:embed="rId2">
            <a:alphaModFix/>
          </a:blip>
          <a:srcRect/>
          <a:stretch/>
        </p:blipFill>
        <p:spPr>
          <a:xfrm>
            <a:off x="5075372" y="3779955"/>
            <a:ext cx="351611" cy="351611"/>
          </a:xfrm>
          <a:prstGeom prst="rect">
            <a:avLst/>
          </a:prstGeom>
          <a:noFill/>
          <a:ln>
            <a:noFill/>
          </a:ln>
        </p:spPr>
      </p:pic>
      <p:sp>
        <p:nvSpPr>
          <p:cNvPr id="28" name="Google Shape;401;p50">
            <a:extLst>
              <a:ext uri="{FF2B5EF4-FFF2-40B4-BE49-F238E27FC236}">
                <a16:creationId xmlns:a16="http://schemas.microsoft.com/office/drawing/2014/main" id="{AC4ECC18-91D1-55DC-B614-98AB7B090FC2}"/>
              </a:ext>
            </a:extLst>
          </p:cNvPr>
          <p:cNvSpPr txBox="1"/>
          <p:nvPr/>
        </p:nvSpPr>
        <p:spPr>
          <a:xfrm>
            <a:off x="2440922" y="3817449"/>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dirty="0">
                <a:solidFill>
                  <a:srgbClr val="000000"/>
                </a:solidFill>
                <a:latin typeface="Calibri"/>
                <a:cs typeface="Calibri"/>
                <a:sym typeface="Calibri"/>
              </a:rPr>
              <a:t>mánnu/jahki</a:t>
            </a:r>
            <a:endParaRPr lang="fi-FI" sz="1867" kern="0" dirty="0">
              <a:solidFill>
                <a:srgbClr val="000000"/>
              </a:solidFill>
              <a:latin typeface="Arial"/>
              <a:cs typeface="Arial"/>
              <a:sym typeface="Arial"/>
            </a:endParaRPr>
          </a:p>
        </p:txBody>
      </p:sp>
      <p:pic>
        <p:nvPicPr>
          <p:cNvPr id="29" name="Google Shape;408;p50" descr="Johtajisto tasaisella täytöllä">
            <a:extLst>
              <a:ext uri="{FF2B5EF4-FFF2-40B4-BE49-F238E27FC236}">
                <a16:creationId xmlns:a16="http://schemas.microsoft.com/office/drawing/2014/main" id="{A97AC68A-52CA-9B5C-FE2E-289A18EF9FE8}"/>
              </a:ext>
            </a:extLst>
          </p:cNvPr>
          <p:cNvPicPr preferRelativeResize="0"/>
          <p:nvPr/>
        </p:nvPicPr>
        <p:blipFill rotWithShape="1">
          <a:blip r:embed="rId2">
            <a:alphaModFix/>
          </a:blip>
          <a:srcRect/>
          <a:stretch/>
        </p:blipFill>
        <p:spPr>
          <a:xfrm>
            <a:off x="3418876" y="3767729"/>
            <a:ext cx="351611" cy="351611"/>
          </a:xfrm>
          <a:prstGeom prst="rect">
            <a:avLst/>
          </a:prstGeom>
          <a:noFill/>
          <a:ln>
            <a:noFill/>
          </a:ln>
        </p:spPr>
      </p:pic>
    </p:spTree>
    <p:extLst>
      <p:ext uri="{BB962C8B-B14F-4D97-AF65-F5344CB8AC3E}">
        <p14:creationId xmlns:p14="http://schemas.microsoft.com/office/powerpoint/2010/main" val="383710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7"/>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a:buSzPct val="111111"/>
            </a:pPr>
            <a:r>
              <a:rPr lang="se-FI" dirty="0"/>
              <a:t>Joavkku</a:t>
            </a:r>
            <a:r>
              <a:rPr lang="se-FI" dirty="0">
                <a:latin typeface="Montserrat"/>
                <a:ea typeface="Montserrat"/>
                <a:cs typeface="Montserrat"/>
                <a:sym typeface="Montserrat"/>
              </a:rPr>
              <a:t> njuolggadusat</a:t>
            </a:r>
          </a:p>
        </p:txBody>
      </p:sp>
      <p:sp>
        <p:nvSpPr>
          <p:cNvPr id="2" name="Tekstin paikkamerkki 1"/>
          <p:cNvSpPr>
            <a:spLocks noGrp="1"/>
          </p:cNvSpPr>
          <p:nvPr>
            <p:ph type="body" idx="1"/>
          </p:nvPr>
        </p:nvSpPr>
        <p:spPr>
          <a:xfrm>
            <a:off x="585067" y="1692846"/>
            <a:ext cx="6471629" cy="3718537"/>
          </a:xfrm>
        </p:spPr>
        <p:txBody>
          <a:bodyPr>
            <a:normAutofit fontScale="92500" lnSpcReduction="20000"/>
          </a:bodyPr>
          <a:lstStyle/>
          <a:p>
            <a:pPr marL="342900" indent="-342900">
              <a:buFont typeface="+mj-lt"/>
              <a:buAutoNum type="arabicPeriod"/>
            </a:pPr>
            <a:r>
              <a:rPr lang="se-FI" sz="1733" dirty="0"/>
              <a:t>Jovkui servet dušše sii, geat leat válljejuvvon hárjehussii. Iešguhtege oassálasti oažžu ieš mearridit,maid áššiid juogada joavkkuin. Nuppiid vásáhusaid birra ii oaččo muitalit earáide, geat eai gula jovkui, muhto iežas fuomášumiid birra oažžu muitalit. </a:t>
            </a:r>
          </a:p>
          <a:p>
            <a:pPr marL="342900" indent="-342900">
              <a:buFont typeface="+mj-lt"/>
              <a:buAutoNum type="arabicPeriod"/>
            </a:pPr>
            <a:endParaRPr lang="se-FI" sz="1733" dirty="0"/>
          </a:p>
          <a:p>
            <a:pPr marL="342900" indent="-342900">
              <a:buFont typeface="+mj-lt"/>
              <a:buAutoNum type="arabicPeriod"/>
            </a:pPr>
            <a:r>
              <a:rPr lang="se-FI" sz="1733" dirty="0"/>
              <a:t>Oassálastit galget searvat buot guđa deaivvadeapmái. Šluhttemiid birra galgá almmuhit ovdagihtii.</a:t>
            </a:r>
          </a:p>
          <a:p>
            <a:pPr marL="342900" indent="-342900">
              <a:buFont typeface="+mj-lt"/>
              <a:buAutoNum type="arabicPeriod"/>
            </a:pPr>
            <a:endParaRPr lang="se-FI" sz="1733" dirty="0"/>
          </a:p>
          <a:p>
            <a:pPr marL="342900" indent="-342900">
              <a:buFont typeface="+mj-lt"/>
              <a:buAutoNum type="arabicPeriod"/>
            </a:pPr>
            <a:r>
              <a:rPr lang="se-FI" sz="1733" dirty="0"/>
              <a:t>Joavku čoahkkana juohke  nuppi vahkus</a:t>
            </a:r>
          </a:p>
          <a:p>
            <a:pPr marL="342900" indent="-342900">
              <a:buFont typeface="+mj-lt"/>
              <a:buAutoNum type="arabicPeriod"/>
            </a:pPr>
            <a:endParaRPr lang="se-FI" sz="1733" dirty="0"/>
          </a:p>
          <a:p>
            <a:pPr marL="342900" indent="-342900">
              <a:buFont typeface="+mj-lt"/>
              <a:buAutoNum type="arabicPeriod"/>
            </a:pPr>
            <a:r>
              <a:rPr lang="se-FI" sz="1733" dirty="0"/>
              <a:t>Sávvat, ahte oassálastit sáhttet geavahit videokámera ja mikrofovnna, muhto dát ii  leat bággu ja liikká sáhttá searvat jovkui. Ságastallat sáhttá maiddái nu, ahte čállá jurdagiid chatas. </a:t>
            </a:r>
          </a:p>
          <a:p>
            <a:endParaRPr lang="fi-FI" sz="1867" dirty="0"/>
          </a:p>
        </p:txBody>
      </p:sp>
      <p:pic>
        <p:nvPicPr>
          <p:cNvPr id="4" name="Kuva 2" descr="Kuva, joka sisältää kohteen kello, Seinäkello, aika&#10;&#10;Kuvaus luotu automaattisesti">
            <a:extLst>
              <a:ext uri="{FF2B5EF4-FFF2-40B4-BE49-F238E27FC236}">
                <a16:creationId xmlns:a16="http://schemas.microsoft.com/office/drawing/2014/main" id="{99CF698A-EF32-770B-871A-BBDB0F7EC3FD}"/>
              </a:ext>
            </a:extLst>
          </p:cNvPr>
          <p:cNvPicPr>
            <a:picLocks noChangeAspect="1"/>
          </p:cNvPicPr>
          <p:nvPr/>
        </p:nvPicPr>
        <p:blipFill>
          <a:blip r:embed="rId3"/>
          <a:stretch>
            <a:fillRect/>
          </a:stretch>
        </p:blipFill>
        <p:spPr>
          <a:xfrm>
            <a:off x="7165993" y="3178189"/>
            <a:ext cx="931777" cy="922371"/>
          </a:xfrm>
          <a:prstGeom prst="rect">
            <a:avLst/>
          </a:prstGeom>
        </p:spPr>
      </p:pic>
      <p:pic>
        <p:nvPicPr>
          <p:cNvPr id="5" name="Kuva 4" descr="Kuva, joka sisältää kohteen ympyrä, Fontti, Grafiikka, logo&#10;&#10;Kuvaus luotu automaattisesti">
            <a:extLst>
              <a:ext uri="{FF2B5EF4-FFF2-40B4-BE49-F238E27FC236}">
                <a16:creationId xmlns:a16="http://schemas.microsoft.com/office/drawing/2014/main" id="{971BF9D0-F50F-C3F3-41DC-A011AF0052CA}"/>
              </a:ext>
            </a:extLst>
          </p:cNvPr>
          <p:cNvPicPr>
            <a:picLocks noChangeAspect="1"/>
          </p:cNvPicPr>
          <p:nvPr/>
        </p:nvPicPr>
        <p:blipFill>
          <a:blip r:embed="rId4"/>
          <a:stretch>
            <a:fillRect/>
          </a:stretch>
        </p:blipFill>
        <p:spPr>
          <a:xfrm>
            <a:off x="7161732" y="1989207"/>
            <a:ext cx="936037" cy="917223"/>
          </a:xfrm>
          <a:prstGeom prst="rect">
            <a:avLst/>
          </a:prstGeom>
        </p:spPr>
      </p:pic>
      <p:sp>
        <p:nvSpPr>
          <p:cNvPr id="6" name="Suorakulmio 5">
            <a:extLst>
              <a:ext uri="{FF2B5EF4-FFF2-40B4-BE49-F238E27FC236}">
                <a16:creationId xmlns:a16="http://schemas.microsoft.com/office/drawing/2014/main" id="{C16D8ADC-D891-8028-E857-D471AE6F5C9A}"/>
              </a:ext>
            </a:extLst>
          </p:cNvPr>
          <p:cNvSpPr/>
          <p:nvPr/>
        </p:nvSpPr>
        <p:spPr>
          <a:xfrm>
            <a:off x="8202805" y="1989207"/>
            <a:ext cx="2888073" cy="921924"/>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se-FI" sz="1867" b="1" kern="0" dirty="0" err="1">
                <a:solidFill>
                  <a:srgbClr val="FFFFFF"/>
                </a:solidFill>
                <a:latin typeface="Montserrat"/>
                <a:sym typeface="Arial"/>
              </a:rPr>
              <a:t>Luohttámušlaš</a:t>
            </a:r>
            <a:r>
              <a:rPr lang="se-FI" sz="1867" b="1" kern="0" dirty="0">
                <a:solidFill>
                  <a:srgbClr val="FFFFFF"/>
                </a:solidFill>
                <a:latin typeface="Montserrat"/>
                <a:sym typeface="Arial"/>
              </a:rPr>
              <a:t> rievddakeahtes joavku</a:t>
            </a:r>
            <a:endParaRPr lang="se-FI" sz="1867" kern="0" dirty="0">
              <a:solidFill>
                <a:srgbClr val="FFFFFF"/>
              </a:solidFill>
              <a:latin typeface="Arial"/>
              <a:sym typeface="Arial"/>
            </a:endParaRPr>
          </a:p>
        </p:txBody>
      </p:sp>
      <p:sp>
        <p:nvSpPr>
          <p:cNvPr id="7" name="Suorakulmio 6">
            <a:extLst>
              <a:ext uri="{FF2B5EF4-FFF2-40B4-BE49-F238E27FC236}">
                <a16:creationId xmlns:a16="http://schemas.microsoft.com/office/drawing/2014/main" id="{10233A3B-2309-CA6D-4994-2A0657183D2F}"/>
              </a:ext>
            </a:extLst>
          </p:cNvPr>
          <p:cNvSpPr/>
          <p:nvPr/>
        </p:nvSpPr>
        <p:spPr>
          <a:xfrm>
            <a:off x="8200229" y="3180954"/>
            <a:ext cx="2890649" cy="919607"/>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70">
              <a:buClr>
                <a:srgbClr val="000000"/>
              </a:buClr>
              <a:defRPr/>
            </a:pPr>
            <a:r>
              <a:rPr lang="fi-FI" sz="1867" b="1" kern="0" dirty="0" err="1">
                <a:solidFill>
                  <a:srgbClr val="FFFFFF"/>
                </a:solidFill>
                <a:latin typeface="Montserrat"/>
                <a:cs typeface="Arial"/>
                <a:sym typeface="Arial"/>
              </a:rPr>
              <a:t>Boađán</a:t>
            </a:r>
            <a:r>
              <a:rPr lang="fi-FI" sz="1867" b="1" kern="0" dirty="0">
                <a:solidFill>
                  <a:srgbClr val="FFFFFF"/>
                </a:solidFill>
                <a:latin typeface="Montserrat"/>
                <a:cs typeface="Arial"/>
                <a:sym typeface="Arial"/>
              </a:rPr>
              <a:t> </a:t>
            </a:r>
            <a:r>
              <a:rPr lang="fi-FI" sz="1867" b="1" kern="0" dirty="0" err="1">
                <a:solidFill>
                  <a:srgbClr val="FFFFFF"/>
                </a:solidFill>
                <a:latin typeface="Montserrat"/>
                <a:cs typeface="Arial"/>
                <a:sym typeface="Arial"/>
              </a:rPr>
              <a:t>áiggil</a:t>
            </a:r>
            <a:endParaRPr lang="fi-FI" sz="1867" b="1" kern="0" dirty="0">
              <a:solidFill>
                <a:srgbClr val="FFFFFF"/>
              </a:solidFill>
              <a:latin typeface="Montserrat"/>
              <a:sym typeface="Arial"/>
            </a:endParaRPr>
          </a:p>
        </p:txBody>
      </p:sp>
      <p:pic>
        <p:nvPicPr>
          <p:cNvPr id="8" name="Kuva 8" descr="Kuva, joka sisältää kohteen toimistotarvikkeet, Suorakaide, laskin, muotoilu&#10;&#10;Kuvaus luotu automaattisesti">
            <a:extLst>
              <a:ext uri="{FF2B5EF4-FFF2-40B4-BE49-F238E27FC236}">
                <a16:creationId xmlns:a16="http://schemas.microsoft.com/office/drawing/2014/main" id="{4013C3D1-AE08-66BC-A7FD-9CF1C31959B8}"/>
              </a:ext>
            </a:extLst>
          </p:cNvPr>
          <p:cNvPicPr>
            <a:picLocks noChangeAspect="1"/>
          </p:cNvPicPr>
          <p:nvPr/>
        </p:nvPicPr>
        <p:blipFill>
          <a:blip r:embed="rId5"/>
          <a:stretch>
            <a:fillRect/>
          </a:stretch>
        </p:blipFill>
        <p:spPr>
          <a:xfrm>
            <a:off x="7161733" y="4372765"/>
            <a:ext cx="936039" cy="917224"/>
          </a:xfrm>
          <a:prstGeom prst="rect">
            <a:avLst/>
          </a:prstGeom>
        </p:spPr>
      </p:pic>
      <p:sp>
        <p:nvSpPr>
          <p:cNvPr id="9" name="Suorakulmio 8">
            <a:extLst>
              <a:ext uri="{FF2B5EF4-FFF2-40B4-BE49-F238E27FC236}">
                <a16:creationId xmlns:a16="http://schemas.microsoft.com/office/drawing/2014/main" id="{9E4927A9-E7A9-AB8B-0E84-AA7E2EEB9C8F}"/>
              </a:ext>
            </a:extLst>
          </p:cNvPr>
          <p:cNvSpPr/>
          <p:nvPr/>
        </p:nvSpPr>
        <p:spPr>
          <a:xfrm>
            <a:off x="8200228" y="4370383"/>
            <a:ext cx="2890649" cy="919607"/>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70">
              <a:buClr>
                <a:srgbClr val="000000"/>
              </a:buClr>
              <a:defRPr/>
            </a:pPr>
            <a:r>
              <a:rPr lang="fi-FI" sz="1867" b="1" kern="0" dirty="0" err="1">
                <a:solidFill>
                  <a:srgbClr val="FFFFFF"/>
                </a:solidFill>
                <a:latin typeface="Montserrat"/>
                <a:cs typeface="Arial"/>
                <a:sym typeface="Arial"/>
              </a:rPr>
              <a:t>Merke</a:t>
            </a:r>
            <a:r>
              <a:rPr lang="fi-FI" sz="1867" b="1" kern="0" dirty="0">
                <a:solidFill>
                  <a:srgbClr val="FFFFFF"/>
                </a:solidFill>
                <a:latin typeface="Montserrat"/>
                <a:cs typeface="Arial"/>
                <a:sym typeface="Arial"/>
              </a:rPr>
              <a:t> </a:t>
            </a:r>
            <a:r>
              <a:rPr lang="fi-FI" sz="1867" b="1" kern="0" dirty="0" err="1">
                <a:solidFill>
                  <a:srgbClr val="FFFFFF"/>
                </a:solidFill>
                <a:latin typeface="Montserrat"/>
                <a:cs typeface="Arial"/>
                <a:sym typeface="Arial"/>
              </a:rPr>
              <a:t>áiggiid</a:t>
            </a:r>
            <a:r>
              <a:rPr lang="fi-FI" sz="1867" b="1" kern="0" dirty="0">
                <a:solidFill>
                  <a:srgbClr val="FFFFFF"/>
                </a:solidFill>
                <a:latin typeface="Montserrat"/>
                <a:cs typeface="Arial"/>
                <a:sym typeface="Arial"/>
              </a:rPr>
              <a:t> </a:t>
            </a:r>
            <a:r>
              <a:rPr lang="fi-FI" sz="1867" b="1" kern="0" dirty="0" err="1">
                <a:solidFill>
                  <a:srgbClr val="FFFFFF"/>
                </a:solidFill>
                <a:latin typeface="Montserrat"/>
                <a:cs typeface="Arial"/>
                <a:sym typeface="Arial"/>
              </a:rPr>
              <a:t>kalenderii</a:t>
            </a:r>
            <a:endParaRPr lang="fi-FI" sz="1867" b="1" kern="0" dirty="0">
              <a:solidFill>
                <a:srgbClr val="FFFFFF"/>
              </a:solidFill>
              <a:latin typeface="Montserrat"/>
              <a:sym typeface="Arial"/>
            </a:endParaRPr>
          </a:p>
        </p:txBody>
      </p:sp>
      <p:sp>
        <p:nvSpPr>
          <p:cNvPr id="10" name="Suorakulmio 9"/>
          <p:cNvSpPr/>
          <p:nvPr/>
        </p:nvSpPr>
        <p:spPr>
          <a:xfrm>
            <a:off x="8200227" y="5559813"/>
            <a:ext cx="1274708" cy="256545"/>
          </a:xfrm>
          <a:prstGeom prst="rect">
            <a:avLst/>
          </a:prstGeom>
        </p:spPr>
        <p:txBody>
          <a:bodyPr wrap="none">
            <a:spAutoFit/>
          </a:bodyPr>
          <a:lstStyle/>
          <a:p>
            <a:pPr defTabSz="1219170">
              <a:buClr>
                <a:srgbClr val="000000"/>
              </a:buClr>
            </a:pPr>
            <a:r>
              <a:rPr lang="fi-FI" sz="1067" kern="0" dirty="0" err="1">
                <a:solidFill>
                  <a:srgbClr val="000000"/>
                </a:solidFill>
                <a:latin typeface="Montserrat" panose="020B0604020202020204" charset="0"/>
                <a:cs typeface="Arial"/>
                <a:sym typeface="Arial"/>
              </a:rPr>
              <a:t>Govat</a:t>
            </a:r>
            <a:r>
              <a:rPr lang="fi-FI" sz="1067" kern="0" dirty="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1324823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9"/>
          <p:cNvSpPr txBox="1">
            <a:spLocks noGrp="1"/>
          </p:cNvSpPr>
          <p:nvPr>
            <p:ph type="title"/>
          </p:nvPr>
        </p:nvSpPr>
        <p:spPr>
          <a:xfrm>
            <a:off x="585067" y="463985"/>
            <a:ext cx="9550399" cy="939149"/>
          </a:xfrm>
          <a:prstGeom prst="rect">
            <a:avLst/>
          </a:prstGeom>
          <a:noFill/>
          <a:ln>
            <a:noFill/>
          </a:ln>
        </p:spPr>
        <p:txBody>
          <a:bodyPr spcFirstLastPara="1" wrap="square" lIns="121900" tIns="121900" rIns="121900" bIns="121900" anchor="t" anchorCtr="0">
            <a:noAutofit/>
          </a:bodyPr>
          <a:lstStyle/>
          <a:p>
            <a:pPr lvl="0">
              <a:buSzPct val="111111"/>
            </a:pPr>
            <a:r>
              <a:rPr lang="se-FI" dirty="0"/>
              <a:t>Mii doahttalit joavkkus dorvvolaš saji prinsihpaid</a:t>
            </a:r>
          </a:p>
        </p:txBody>
      </p:sp>
      <p:sp>
        <p:nvSpPr>
          <p:cNvPr id="379" name="Google Shape;379;p49"/>
          <p:cNvSpPr txBox="1">
            <a:spLocks noGrp="1"/>
          </p:cNvSpPr>
          <p:nvPr>
            <p:ph type="body" idx="1"/>
          </p:nvPr>
        </p:nvSpPr>
        <p:spPr>
          <a:xfrm>
            <a:off x="585067" y="2026308"/>
            <a:ext cx="7853823" cy="3718537"/>
          </a:xfrm>
          <a:prstGeom prst="rect">
            <a:avLst/>
          </a:prstGeom>
          <a:noFill/>
          <a:ln>
            <a:noFill/>
          </a:ln>
        </p:spPr>
        <p:txBody>
          <a:bodyPr spcFirstLastPara="1" wrap="square" lIns="121900" tIns="121900" rIns="121900" bIns="121900" anchor="t" anchorCtr="0">
            <a:noAutofit/>
          </a:bodyPr>
          <a:lstStyle/>
          <a:p>
            <a:pPr marL="0" indent="0">
              <a:buNone/>
            </a:pPr>
            <a:r>
              <a:rPr lang="se-FI" sz="1600" b="1" dirty="0"/>
              <a:t>Gudnejahtte </a:t>
            </a:r>
            <a:r>
              <a:rPr lang="se-FI" sz="1600" dirty="0"/>
              <a:t>nuppi persovnnalaš fysalaš ja psyhkalaš saji. Gudnejahtte iešmearridanvuoigatvuođa. Muitte, ahte it sáhte diehtit nuppi olbmo rájiid jearakeahttá daid. Bivdde saji maiddái alccesat dárbbu mielde.</a:t>
            </a:r>
          </a:p>
          <a:p>
            <a:pPr marL="0" indent="0">
              <a:buNone/>
            </a:pPr>
            <a:endParaRPr lang="se-FI" sz="1600" dirty="0"/>
          </a:p>
          <a:p>
            <a:pPr marL="0" indent="0">
              <a:buNone/>
            </a:pPr>
            <a:r>
              <a:rPr lang="se-FI" sz="1600" b="1" dirty="0"/>
              <a:t>Ale bilkit</a:t>
            </a:r>
            <a:r>
              <a:rPr lang="se-FI" sz="1600" dirty="0"/>
              <a:t>, badjelgeahča, duvdde eret dahje hehppe geange iežat ságaid, lahttema dahje daguid bokte. Ale árvvoštala earáid neagu, ale šláttar alege doalat stereotypiijaid.</a:t>
            </a:r>
          </a:p>
          <a:p>
            <a:pPr marL="0" indent="0"/>
            <a:endParaRPr lang="se-FI" sz="1600" dirty="0"/>
          </a:p>
          <a:p>
            <a:pPr marL="0" indent="0">
              <a:buNone/>
            </a:pPr>
            <a:r>
              <a:rPr lang="se-FI" sz="1600" b="1" dirty="0"/>
              <a:t>Ale noago </a:t>
            </a:r>
            <a:r>
              <a:rPr lang="se-FI" sz="1600" dirty="0"/>
              <a:t>neagu dahje doaimma vuođul. Ale noago geange seksuálavuođa, sohkabeali, nationalitehta, čearddalašvuođa, oskku, árvvuid, sosioekonomalaš duogáža, dearvvašvuođa dahje doaibmanávcca. </a:t>
            </a:r>
          </a:p>
        </p:txBody>
      </p:sp>
      <p:sp>
        <p:nvSpPr>
          <p:cNvPr id="4" name="Tekstiruutu 3">
            <a:extLst>
              <a:ext uri="{FF2B5EF4-FFF2-40B4-BE49-F238E27FC236}">
                <a16:creationId xmlns:a16="http://schemas.microsoft.com/office/drawing/2014/main" id="{B7969232-8B8F-7E11-6BA3-7A917EC0B05E}"/>
              </a:ext>
            </a:extLst>
          </p:cNvPr>
          <p:cNvSpPr txBox="1"/>
          <p:nvPr/>
        </p:nvSpPr>
        <p:spPr>
          <a:xfrm>
            <a:off x="8449306" y="3918399"/>
            <a:ext cx="1853257" cy="41043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endParaRPr lang="fi-FI" sz="1867" kern="0">
              <a:solidFill>
                <a:srgbClr val="FFFFFF"/>
              </a:solidFill>
              <a:latin typeface="Montserrat"/>
              <a:cs typeface="Arial"/>
              <a:sym typeface="Arial"/>
            </a:endParaRPr>
          </a:p>
        </p:txBody>
      </p:sp>
      <p:pic>
        <p:nvPicPr>
          <p:cNvPr id="5" name="Kuva 4" descr="Kuva, joka sisältää kohteen Grafiikka, Karmiini, graafinen suunnittelu, clipart&#10;&#10;Kuvaus luotu automaattisesti">
            <a:extLst>
              <a:ext uri="{FF2B5EF4-FFF2-40B4-BE49-F238E27FC236}">
                <a16:creationId xmlns:a16="http://schemas.microsoft.com/office/drawing/2014/main" id="{8D1936D9-ED3C-A529-E841-5823811A3AAE}"/>
              </a:ext>
            </a:extLst>
          </p:cNvPr>
          <p:cNvPicPr>
            <a:picLocks noChangeAspect="1"/>
          </p:cNvPicPr>
          <p:nvPr/>
        </p:nvPicPr>
        <p:blipFill>
          <a:blip r:embed="rId3"/>
          <a:stretch>
            <a:fillRect/>
          </a:stretch>
        </p:blipFill>
        <p:spPr>
          <a:xfrm>
            <a:off x="9509045" y="852432"/>
            <a:ext cx="1350904" cy="1341497"/>
          </a:xfrm>
          <a:prstGeom prst="rect">
            <a:avLst/>
          </a:prstGeom>
        </p:spPr>
      </p:pic>
      <p:pic>
        <p:nvPicPr>
          <p:cNvPr id="6" name="Kuva 5" descr="Kuva, joka sisältää kohteen piirros, luonnos, Lapsitaide, taide&#10;&#10;Kuvaus luotu automaattisesti">
            <a:extLst>
              <a:ext uri="{FF2B5EF4-FFF2-40B4-BE49-F238E27FC236}">
                <a16:creationId xmlns:a16="http://schemas.microsoft.com/office/drawing/2014/main" id="{17603C5B-716D-B5F3-624E-E5B9762E8E9E}"/>
              </a:ext>
            </a:extLst>
          </p:cNvPr>
          <p:cNvPicPr>
            <a:picLocks noChangeAspect="1"/>
          </p:cNvPicPr>
          <p:nvPr/>
        </p:nvPicPr>
        <p:blipFill>
          <a:blip r:embed="rId4"/>
          <a:stretch>
            <a:fillRect/>
          </a:stretch>
        </p:blipFill>
        <p:spPr>
          <a:xfrm>
            <a:off x="10312977" y="3224236"/>
            <a:ext cx="1325975" cy="1322683"/>
          </a:xfrm>
          <a:prstGeom prst="rect">
            <a:avLst/>
          </a:prstGeom>
        </p:spPr>
      </p:pic>
      <p:pic>
        <p:nvPicPr>
          <p:cNvPr id="7" name="Kuva 6" descr="Kuva, joka sisältää kohteen luonnos, piirros, clipart, animaatio&#10;&#10;Kuvaus luotu automaattisesti">
            <a:extLst>
              <a:ext uri="{FF2B5EF4-FFF2-40B4-BE49-F238E27FC236}">
                <a16:creationId xmlns:a16="http://schemas.microsoft.com/office/drawing/2014/main" id="{C97AB76E-160E-2FBF-596E-2C9677756E9A}"/>
              </a:ext>
            </a:extLst>
          </p:cNvPr>
          <p:cNvPicPr>
            <a:picLocks noChangeAspect="1"/>
          </p:cNvPicPr>
          <p:nvPr/>
        </p:nvPicPr>
        <p:blipFill>
          <a:blip r:embed="rId5"/>
          <a:stretch>
            <a:fillRect/>
          </a:stretch>
        </p:blipFill>
        <p:spPr>
          <a:xfrm>
            <a:off x="9509045" y="4920589"/>
            <a:ext cx="1322683" cy="1313276"/>
          </a:xfrm>
          <a:prstGeom prst="rect">
            <a:avLst/>
          </a:prstGeom>
        </p:spPr>
      </p:pic>
      <p:pic>
        <p:nvPicPr>
          <p:cNvPr id="8" name="Kuva 7" descr="Kuva, joka sisältää kohteen symboli, ympyrä, Fontti, viiva&#10;&#10;Kuvaus luotu automaattisesti">
            <a:extLst>
              <a:ext uri="{FF2B5EF4-FFF2-40B4-BE49-F238E27FC236}">
                <a16:creationId xmlns:a16="http://schemas.microsoft.com/office/drawing/2014/main" id="{1D613931-4F41-99F6-3D11-C0D776E404F0}"/>
              </a:ext>
            </a:extLst>
          </p:cNvPr>
          <p:cNvPicPr>
            <a:picLocks noChangeAspect="1"/>
          </p:cNvPicPr>
          <p:nvPr/>
        </p:nvPicPr>
        <p:blipFill>
          <a:blip r:embed="rId6"/>
          <a:stretch>
            <a:fillRect/>
          </a:stretch>
        </p:blipFill>
        <p:spPr>
          <a:xfrm>
            <a:off x="8681666" y="2554605"/>
            <a:ext cx="1388535" cy="1379127"/>
          </a:xfrm>
          <a:prstGeom prst="rect">
            <a:avLst/>
          </a:prstGeom>
        </p:spPr>
      </p:pic>
      <p:sp>
        <p:nvSpPr>
          <p:cNvPr id="9" name="Suorakulmio 8"/>
          <p:cNvSpPr/>
          <p:nvPr/>
        </p:nvSpPr>
        <p:spPr>
          <a:xfrm>
            <a:off x="9375932" y="6351534"/>
            <a:ext cx="1274708" cy="256545"/>
          </a:xfrm>
          <a:prstGeom prst="rect">
            <a:avLst/>
          </a:prstGeom>
        </p:spPr>
        <p:txBody>
          <a:bodyPr wrap="none">
            <a:spAutoFit/>
          </a:bodyPr>
          <a:lstStyle/>
          <a:p>
            <a:pPr defTabSz="1219170">
              <a:buClr>
                <a:srgbClr val="000000"/>
              </a:buClr>
            </a:pPr>
            <a:r>
              <a:rPr lang="fi-FI" sz="1067" kern="0" dirty="0" err="1">
                <a:solidFill>
                  <a:srgbClr val="000000"/>
                </a:solidFill>
                <a:latin typeface="Montserrat" panose="020B0604020202020204" charset="0"/>
                <a:cs typeface="Arial"/>
                <a:sym typeface="Arial"/>
              </a:rPr>
              <a:t>Govat</a:t>
            </a:r>
            <a:r>
              <a:rPr lang="fi-FI" sz="1067" kern="0" dirty="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269719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9"/>
          <p:cNvSpPr txBox="1">
            <a:spLocks noGrp="1"/>
          </p:cNvSpPr>
          <p:nvPr>
            <p:ph type="title"/>
          </p:nvPr>
        </p:nvSpPr>
        <p:spPr>
          <a:xfrm>
            <a:off x="595146" y="374970"/>
            <a:ext cx="9550399" cy="939149"/>
          </a:xfrm>
          <a:prstGeom prst="rect">
            <a:avLst/>
          </a:prstGeom>
          <a:noFill/>
          <a:ln>
            <a:noFill/>
          </a:ln>
        </p:spPr>
        <p:txBody>
          <a:bodyPr spcFirstLastPara="1" wrap="square" lIns="121900" tIns="121900" rIns="121900" bIns="121900" anchor="t" anchorCtr="0">
            <a:noAutofit/>
          </a:bodyPr>
          <a:lstStyle/>
          <a:p>
            <a:pPr lvl="0">
              <a:buSzPct val="111111"/>
            </a:pPr>
            <a:r>
              <a:rPr lang="fi-FI" dirty="0"/>
              <a:t>Mii </a:t>
            </a:r>
            <a:r>
              <a:rPr lang="fi-FI" dirty="0" err="1"/>
              <a:t>doahttalit</a:t>
            </a:r>
            <a:r>
              <a:rPr lang="fi-FI" dirty="0"/>
              <a:t> </a:t>
            </a:r>
            <a:r>
              <a:rPr lang="fi-FI" dirty="0" err="1"/>
              <a:t>joavkkus</a:t>
            </a:r>
            <a:r>
              <a:rPr lang="fi-FI" dirty="0"/>
              <a:t> </a:t>
            </a:r>
            <a:r>
              <a:rPr lang="fi-FI" dirty="0" err="1"/>
              <a:t>dorvvolaš</a:t>
            </a:r>
            <a:r>
              <a:rPr lang="fi-FI" dirty="0"/>
              <a:t> </a:t>
            </a:r>
            <a:r>
              <a:rPr lang="fi-FI" dirty="0" err="1"/>
              <a:t>saji</a:t>
            </a:r>
            <a:r>
              <a:rPr lang="fi-FI" dirty="0"/>
              <a:t> </a:t>
            </a:r>
            <a:r>
              <a:rPr lang="fi-FI" dirty="0" err="1"/>
              <a:t>prinsihpaid</a:t>
            </a:r>
            <a:endParaRPr dirty="0"/>
          </a:p>
        </p:txBody>
      </p:sp>
      <p:sp>
        <p:nvSpPr>
          <p:cNvPr id="379" name="Google Shape;379;p49"/>
          <p:cNvSpPr txBox="1">
            <a:spLocks noGrp="1"/>
          </p:cNvSpPr>
          <p:nvPr>
            <p:ph type="body" idx="1"/>
          </p:nvPr>
        </p:nvSpPr>
        <p:spPr>
          <a:xfrm>
            <a:off x="585067" y="1692846"/>
            <a:ext cx="7759408" cy="4056201"/>
          </a:xfrm>
          <a:prstGeom prst="rect">
            <a:avLst/>
          </a:prstGeom>
          <a:noFill/>
          <a:ln>
            <a:noFill/>
          </a:ln>
        </p:spPr>
        <p:txBody>
          <a:bodyPr spcFirstLastPara="1" wrap="square" lIns="121900" tIns="121900" rIns="121900" bIns="121900" anchor="t" anchorCtr="0">
            <a:normAutofit fontScale="92500" lnSpcReduction="20000"/>
          </a:bodyPr>
          <a:lstStyle/>
          <a:p>
            <a:pPr marL="0" indent="0">
              <a:buNone/>
            </a:pPr>
            <a:r>
              <a:rPr lang="se-FI" sz="1733" b="1" dirty="0">
                <a:latin typeface="Montserrat" panose="020B0604020202020204" charset="0"/>
              </a:rPr>
              <a:t>Atte saji.</a:t>
            </a:r>
            <a:r>
              <a:rPr lang="se-FI" sz="1733" dirty="0">
                <a:latin typeface="Montserrat" panose="020B0604020202020204" charset="0"/>
              </a:rPr>
              <a:t> Vikka fuolahit das, ahte buohkain lea vejolašvuohta searvat ságastallamii. Ale duššindaga earáid oainnuid ja atte sáhkavuoru. Gudnejahtte maiddái earáid priváhtavuođa ja gieđahala hearkkes fáttáid gudnebalolaččat.</a:t>
            </a:r>
          </a:p>
          <a:p>
            <a:pPr marL="0" indent="0">
              <a:buNone/>
            </a:pPr>
            <a:endParaRPr lang="se-FI" sz="1733" b="1" dirty="0">
              <a:latin typeface="Montserrat" panose="020B0604020202020204" charset="0"/>
            </a:endParaRPr>
          </a:p>
          <a:p>
            <a:pPr marL="0" indent="0">
              <a:buNone/>
            </a:pPr>
            <a:r>
              <a:rPr lang="se-FI" sz="1733" b="1" dirty="0">
                <a:latin typeface="Montserrat" panose="020B0604020202020204" charset="0"/>
              </a:rPr>
              <a:t>Guldal ja oahpa.</a:t>
            </a:r>
            <a:r>
              <a:rPr lang="se-FI" sz="1733" dirty="0">
                <a:latin typeface="Montserrat" panose="020B0604020202020204" charset="0"/>
              </a:rPr>
              <a:t> Váldde vuostá ođđa fáttáid, olbmuid  ja oaidninvugiid ovdagáttuid haga. Doaladuva juohke ovddalboahtti áššái ja dillái vejolašvuohtan oahppat ođđasa ja ovdánit.</a:t>
            </a:r>
          </a:p>
          <a:p>
            <a:pPr marL="0" indent="0">
              <a:buNone/>
            </a:pPr>
            <a:endParaRPr lang="se-FI" sz="1733" dirty="0">
              <a:latin typeface="Montserrat" panose="020B0604020202020204" charset="0"/>
            </a:endParaRPr>
          </a:p>
          <a:p>
            <a:pPr marL="0" indent="0">
              <a:buNone/>
            </a:pPr>
            <a:r>
              <a:rPr lang="se-FI" sz="1733" b="1" dirty="0">
                <a:latin typeface="Montserrat" panose="020B0604020202020204" charset="0"/>
              </a:rPr>
              <a:t>Bivdde ándagassii</a:t>
            </a:r>
            <a:r>
              <a:rPr lang="se-FI" sz="1733" dirty="0">
                <a:latin typeface="Montserrat" panose="020B0604020202020204" charset="0"/>
              </a:rPr>
              <a:t>, jos leat hearddohuhtán earáid vásedin dahje áiggokeahttá.</a:t>
            </a:r>
          </a:p>
          <a:p>
            <a:pPr marL="0" indent="0">
              <a:buNone/>
            </a:pPr>
            <a:endParaRPr lang="se-FI" sz="1733" dirty="0">
              <a:solidFill>
                <a:srgbClr val="000000"/>
              </a:solidFill>
              <a:latin typeface="Montserrat" panose="020B0604020202020204" charset="0"/>
              <a:cs typeface="Calibri"/>
            </a:endParaRPr>
          </a:p>
          <a:p>
            <a:pPr marL="0" indent="0">
              <a:buNone/>
            </a:pPr>
            <a:r>
              <a:rPr lang="se-FI" sz="1733" b="1" dirty="0">
                <a:solidFill>
                  <a:srgbClr val="7030A0"/>
                </a:solidFill>
                <a:latin typeface="Montserrat" panose="020B0604020202020204" charset="0"/>
                <a:cs typeface="Calibri"/>
              </a:rPr>
              <a:t>Dorvvolut saji prinsihpaiguin ja doaibmavugiiguin viggat ráhkadit saji, gos buohkat vigget iežaset doaimmain ráhkadit ovttaveardásaš, gudnebalolaš ja rabas birrasa ja ságastallama.</a:t>
            </a:r>
            <a:endParaRPr lang="se-FI" dirty="0"/>
          </a:p>
          <a:p>
            <a:pPr marL="609570" indent="-304782">
              <a:buNone/>
            </a:pPr>
            <a:endParaRPr dirty="0"/>
          </a:p>
        </p:txBody>
      </p:sp>
      <p:sp>
        <p:nvSpPr>
          <p:cNvPr id="4" name="Tekstiruutu 3">
            <a:extLst>
              <a:ext uri="{FF2B5EF4-FFF2-40B4-BE49-F238E27FC236}">
                <a16:creationId xmlns:a16="http://schemas.microsoft.com/office/drawing/2014/main" id="{B7969232-8B8F-7E11-6BA3-7A917EC0B05E}"/>
              </a:ext>
            </a:extLst>
          </p:cNvPr>
          <p:cNvSpPr txBox="1"/>
          <p:nvPr/>
        </p:nvSpPr>
        <p:spPr>
          <a:xfrm>
            <a:off x="8292288" y="3878621"/>
            <a:ext cx="1853257" cy="41043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endParaRPr lang="fi-FI" sz="1867" kern="0">
              <a:solidFill>
                <a:srgbClr val="FFFFFF"/>
              </a:solidFill>
              <a:latin typeface="Montserrat"/>
              <a:cs typeface="Arial"/>
              <a:sym typeface="Arial"/>
            </a:endParaRPr>
          </a:p>
        </p:txBody>
      </p:sp>
      <p:sp>
        <p:nvSpPr>
          <p:cNvPr id="8" name="Tekstiruutu 7">
            <a:extLst>
              <a:ext uri="{FF2B5EF4-FFF2-40B4-BE49-F238E27FC236}">
                <a16:creationId xmlns:a16="http://schemas.microsoft.com/office/drawing/2014/main" id="{B7969232-8B8F-7E11-6BA3-7A917EC0B05E}"/>
              </a:ext>
            </a:extLst>
          </p:cNvPr>
          <p:cNvSpPr txBox="1"/>
          <p:nvPr/>
        </p:nvSpPr>
        <p:spPr>
          <a:xfrm>
            <a:off x="8504724" y="3382689"/>
            <a:ext cx="1853257" cy="41043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endParaRPr lang="fi-FI" sz="1867" kern="0">
              <a:solidFill>
                <a:srgbClr val="FFFFFF"/>
              </a:solidFill>
              <a:latin typeface="Montserrat"/>
              <a:cs typeface="Arial"/>
              <a:sym typeface="Arial"/>
            </a:endParaRPr>
          </a:p>
        </p:txBody>
      </p:sp>
      <p:pic>
        <p:nvPicPr>
          <p:cNvPr id="9" name="Kuva 8" descr="Kuva, joka sisältää kohteen teksti, Grafiikka, valkoinen, graafinen suunnittelu&#10;&#10;Kuvaus luotu automaattisesti">
            <a:extLst>
              <a:ext uri="{FF2B5EF4-FFF2-40B4-BE49-F238E27FC236}">
                <a16:creationId xmlns:a16="http://schemas.microsoft.com/office/drawing/2014/main" id="{87383E66-D71B-CB83-560A-E3C5CA2CEF97}"/>
              </a:ext>
            </a:extLst>
          </p:cNvPr>
          <p:cNvPicPr>
            <a:picLocks noChangeAspect="1"/>
          </p:cNvPicPr>
          <p:nvPr/>
        </p:nvPicPr>
        <p:blipFill>
          <a:blip r:embed="rId3"/>
          <a:stretch>
            <a:fillRect/>
          </a:stretch>
        </p:blipFill>
        <p:spPr>
          <a:xfrm>
            <a:off x="8504724" y="1284483"/>
            <a:ext cx="1303867" cy="1275645"/>
          </a:xfrm>
          <a:prstGeom prst="rect">
            <a:avLst/>
          </a:prstGeom>
        </p:spPr>
      </p:pic>
      <p:pic>
        <p:nvPicPr>
          <p:cNvPr id="10" name="Kuva 9" descr="Kuva, joka sisältää kohteen teksti, Fontti, Grafiikka, symboli&#10;&#10;Kuvaus luotu automaattisesti">
            <a:extLst>
              <a:ext uri="{FF2B5EF4-FFF2-40B4-BE49-F238E27FC236}">
                <a16:creationId xmlns:a16="http://schemas.microsoft.com/office/drawing/2014/main" id="{7AD731B8-8585-E442-20B8-026EA834B699}"/>
              </a:ext>
            </a:extLst>
          </p:cNvPr>
          <p:cNvPicPr>
            <a:picLocks noChangeAspect="1"/>
          </p:cNvPicPr>
          <p:nvPr/>
        </p:nvPicPr>
        <p:blipFill>
          <a:blip r:embed="rId4"/>
          <a:stretch>
            <a:fillRect/>
          </a:stretch>
        </p:blipFill>
        <p:spPr>
          <a:xfrm>
            <a:off x="9906751" y="4798430"/>
            <a:ext cx="1397941" cy="1397941"/>
          </a:xfrm>
          <a:prstGeom prst="rect">
            <a:avLst/>
          </a:prstGeom>
        </p:spPr>
      </p:pic>
      <p:pic>
        <p:nvPicPr>
          <p:cNvPr id="11" name="Kuva 10" descr="Kuva, joka sisältää kohteen Fontti, ympyrä, logo, Grafiikka&#10;&#10;Kuvaus luotu automaattisesti">
            <a:extLst>
              <a:ext uri="{FF2B5EF4-FFF2-40B4-BE49-F238E27FC236}">
                <a16:creationId xmlns:a16="http://schemas.microsoft.com/office/drawing/2014/main" id="{2BD91040-EAD1-0DBA-5BA3-74778D6E6105}"/>
              </a:ext>
            </a:extLst>
          </p:cNvPr>
          <p:cNvPicPr>
            <a:picLocks noChangeAspect="1"/>
          </p:cNvPicPr>
          <p:nvPr/>
        </p:nvPicPr>
        <p:blipFill>
          <a:blip r:embed="rId5"/>
          <a:stretch>
            <a:fillRect/>
          </a:stretch>
        </p:blipFill>
        <p:spPr>
          <a:xfrm>
            <a:off x="9968840" y="2136680"/>
            <a:ext cx="1341499" cy="1332091"/>
          </a:xfrm>
          <a:prstGeom prst="rect">
            <a:avLst/>
          </a:prstGeom>
        </p:spPr>
      </p:pic>
      <p:pic>
        <p:nvPicPr>
          <p:cNvPr id="12" name="Kuva 11" descr="Kuva, joka sisältää kohteen vaate, animaatio, piirros, clipart&#10;&#10;Kuvaus luotu automaattisesti">
            <a:extLst>
              <a:ext uri="{FF2B5EF4-FFF2-40B4-BE49-F238E27FC236}">
                <a16:creationId xmlns:a16="http://schemas.microsoft.com/office/drawing/2014/main" id="{B3F1EC59-3FF7-6E4F-38F6-46A56AC2F6F9}"/>
              </a:ext>
            </a:extLst>
          </p:cNvPr>
          <p:cNvPicPr>
            <a:picLocks noChangeAspect="1"/>
          </p:cNvPicPr>
          <p:nvPr/>
        </p:nvPicPr>
        <p:blipFill>
          <a:blip r:embed="rId6"/>
          <a:stretch>
            <a:fillRect/>
          </a:stretch>
        </p:blipFill>
        <p:spPr>
          <a:xfrm>
            <a:off x="8435551" y="3509144"/>
            <a:ext cx="1304808" cy="1289285"/>
          </a:xfrm>
          <a:prstGeom prst="rect">
            <a:avLst/>
          </a:prstGeom>
        </p:spPr>
      </p:pic>
      <p:sp>
        <p:nvSpPr>
          <p:cNvPr id="13" name="Suorakulmio 12"/>
          <p:cNvSpPr/>
          <p:nvPr/>
        </p:nvSpPr>
        <p:spPr>
          <a:xfrm>
            <a:off x="9906751" y="6314714"/>
            <a:ext cx="1274708" cy="256545"/>
          </a:xfrm>
          <a:prstGeom prst="rect">
            <a:avLst/>
          </a:prstGeom>
        </p:spPr>
        <p:txBody>
          <a:bodyPr wrap="none">
            <a:spAutoFit/>
          </a:bodyPr>
          <a:lstStyle/>
          <a:p>
            <a:pPr defTabSz="1219170">
              <a:buClr>
                <a:srgbClr val="000000"/>
              </a:buClr>
            </a:pPr>
            <a:r>
              <a:rPr lang="fi-FI" sz="1067" kern="0" dirty="0" err="1">
                <a:solidFill>
                  <a:srgbClr val="000000"/>
                </a:solidFill>
                <a:latin typeface="Montserrat" panose="020B0604020202020204" charset="0"/>
                <a:cs typeface="Arial"/>
                <a:sym typeface="Arial"/>
              </a:rPr>
              <a:t>Govat</a:t>
            </a:r>
            <a:r>
              <a:rPr lang="fi-FI" sz="1067" kern="0" dirty="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355019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p:txBody>
          <a:bodyPr>
            <a:normAutofit fontScale="90000"/>
          </a:bodyPr>
          <a:lstStyle/>
          <a:p>
            <a:r>
              <a:rPr lang="fi-FI" sz="3733" dirty="0" err="1"/>
              <a:t>Joavkku</a:t>
            </a:r>
            <a:r>
              <a:rPr lang="fi-FI" sz="3733" dirty="0"/>
              <a:t> </a:t>
            </a:r>
            <a:r>
              <a:rPr lang="fi-FI" sz="3733" dirty="0" err="1"/>
              <a:t>oasseváldit</a:t>
            </a:r>
            <a:r>
              <a:rPr lang="fi-FI" sz="3733" dirty="0"/>
              <a:t> </a:t>
            </a:r>
            <a:r>
              <a:rPr lang="fi-FI" sz="3733" dirty="0" err="1"/>
              <a:t>muitalit</a:t>
            </a:r>
            <a:r>
              <a:rPr lang="fi-FI" sz="3733" dirty="0"/>
              <a:t> </a:t>
            </a:r>
            <a:r>
              <a:rPr lang="fi-FI" sz="3733" dirty="0" err="1"/>
              <a:t>iežaset</a:t>
            </a:r>
            <a:r>
              <a:rPr lang="fi-FI" sz="3733" dirty="0"/>
              <a:t> </a:t>
            </a:r>
            <a:r>
              <a:rPr lang="fi-FI" sz="3733" dirty="0" err="1"/>
              <a:t>birra</a:t>
            </a:r>
            <a:endParaRPr lang="fi-FI" sz="3733" dirty="0"/>
          </a:p>
        </p:txBody>
      </p:sp>
      <p:sp>
        <p:nvSpPr>
          <p:cNvPr id="5" name="Tekstin paikkamerkki 4"/>
          <p:cNvSpPr>
            <a:spLocks noGrp="1"/>
          </p:cNvSpPr>
          <p:nvPr>
            <p:ph type="body" idx="1"/>
          </p:nvPr>
        </p:nvSpPr>
        <p:spPr>
          <a:xfrm>
            <a:off x="585064" y="1539350"/>
            <a:ext cx="7238136" cy="3718537"/>
          </a:xfrm>
        </p:spPr>
        <p:txBody>
          <a:bodyPr>
            <a:normAutofit lnSpcReduction="10000"/>
          </a:bodyPr>
          <a:lstStyle/>
          <a:p>
            <a:r>
              <a:rPr lang="se-FI" sz="1733" dirty="0">
                <a:latin typeface="Montserrat" panose="020B0604020202020204" charset="0"/>
                <a:cs typeface="Poppins"/>
              </a:rPr>
              <a:t>Čále </a:t>
            </a:r>
            <a:r>
              <a:rPr lang="se-FI" sz="1733" dirty="0" err="1">
                <a:latin typeface="Montserrat" panose="020B0604020202020204" charset="0"/>
                <a:cs typeface="Poppins"/>
              </a:rPr>
              <a:t>chat-gieddái</a:t>
            </a:r>
            <a:r>
              <a:rPr lang="se-FI" sz="1733" dirty="0">
                <a:latin typeface="Montserrat" panose="020B0604020202020204" charset="0"/>
                <a:cs typeface="Poppins"/>
              </a:rPr>
              <a:t>:</a:t>
            </a:r>
          </a:p>
          <a:p>
            <a:pPr lvl="1">
              <a:buFont typeface="Courier New" panose="020B0604020202020204" pitchFamily="34" charset="0"/>
              <a:buChar char="o"/>
            </a:pPr>
            <a:r>
              <a:rPr lang="se-FI" sz="1733" dirty="0">
                <a:latin typeface="Montserrat" panose="020B0604020202020204" charset="0"/>
                <a:cs typeface="Poppins"/>
              </a:rPr>
              <a:t>Namma, buddestatnamma</a:t>
            </a:r>
          </a:p>
          <a:p>
            <a:pPr lvl="1">
              <a:buFont typeface="Courier New" panose="020B0604020202020204" pitchFamily="34" charset="0"/>
              <a:buChar char="o"/>
            </a:pPr>
            <a:r>
              <a:rPr lang="se-FI" sz="1733" dirty="0">
                <a:latin typeface="Montserrat" panose="020B0604020202020204" charset="0"/>
                <a:cs typeface="Poppins"/>
              </a:rPr>
              <a:t>Ássanbáiki</a:t>
            </a:r>
          </a:p>
          <a:p>
            <a:pPr lvl="1">
              <a:buFont typeface="Courier New" panose="020B0604020202020204" pitchFamily="34" charset="0"/>
              <a:buChar char="o"/>
            </a:pPr>
            <a:r>
              <a:rPr lang="se-FI" sz="1733" dirty="0">
                <a:latin typeface="Montserrat" panose="020B0604020202020204" charset="0"/>
                <a:cs typeface="Poppins"/>
              </a:rPr>
              <a:t>Liikon astoáiggis...</a:t>
            </a:r>
          </a:p>
          <a:p>
            <a:pPr lvl="1">
              <a:buFont typeface="Courier New" panose="020B0604020202020204" pitchFamily="34" charset="0"/>
              <a:buChar char="o"/>
            </a:pPr>
            <a:r>
              <a:rPr lang="se-FI" sz="1733" dirty="0">
                <a:latin typeface="Montserrat" panose="020B0604020202020204" charset="0"/>
                <a:cs typeface="Poppins"/>
              </a:rPr>
              <a:t>Lean dáppe, dasgo...</a:t>
            </a:r>
            <a:endParaRPr lang="se-FI" sz="1733" dirty="0">
              <a:latin typeface="Montserrat" panose="020B0604020202020204" charset="0"/>
            </a:endParaRPr>
          </a:p>
          <a:p>
            <a:pPr lvl="1">
              <a:buFont typeface="Courier New" panose="020B0604020202020204" pitchFamily="34" charset="0"/>
              <a:buChar char="o"/>
            </a:pPr>
            <a:r>
              <a:rPr lang="se-FI" sz="1733" dirty="0">
                <a:latin typeface="Montserrat" panose="020B0604020202020204" charset="0"/>
                <a:cs typeface="Poppins"/>
              </a:rPr>
              <a:t>Háliidan vel muitalit, ahte...</a:t>
            </a:r>
          </a:p>
          <a:p>
            <a:pPr lvl="1">
              <a:buFont typeface="Courier New" panose="020B0604020202020204" pitchFamily="34" charset="0"/>
              <a:buChar char="o"/>
            </a:pPr>
            <a:endParaRPr lang="se-FI" sz="1733" dirty="0">
              <a:latin typeface="Montserrat" panose="020B0604020202020204" charset="0"/>
            </a:endParaRPr>
          </a:p>
          <a:p>
            <a:r>
              <a:rPr lang="se-FI" sz="1733" dirty="0">
                <a:latin typeface="Montserrat" panose="020B0604020202020204" charset="0"/>
                <a:cs typeface="Poppins"/>
              </a:rPr>
              <a:t>Loga maid earát leat čállán ja oahpásmuva dánu eará oasseváldiiguin</a:t>
            </a:r>
            <a:r>
              <a:rPr lang="se-FI" sz="1733" dirty="0">
                <a:latin typeface="Montserrat" panose="020B0604020202020204" charset="0"/>
                <a:cs typeface="Poppins"/>
                <a:sym typeface="Wingdings" panose="05000000000000000000" pitchFamily="2" charset="2"/>
              </a:rPr>
              <a:t></a:t>
            </a:r>
          </a:p>
          <a:p>
            <a:endParaRPr lang="se-FI" sz="1733" dirty="0">
              <a:latin typeface="Montserrat" panose="020B0604020202020204" charset="0"/>
              <a:cs typeface="Poppins"/>
              <a:sym typeface="Wingdings" panose="05000000000000000000" pitchFamily="2" charset="2"/>
            </a:endParaRPr>
          </a:p>
          <a:p>
            <a:r>
              <a:rPr lang="se-FI" sz="1733" dirty="0">
                <a:latin typeface="Montserrat" panose="020B0604020202020204" charset="0"/>
                <a:cs typeface="Poppins"/>
                <a:sym typeface="Wingdings" panose="05000000000000000000" pitchFamily="2" charset="2"/>
              </a:rPr>
              <a:t>Jos háliidat, sáhtát loahpas vel muitalit iežat birra videokámera ja/dahje mikrofovnna bokte</a:t>
            </a:r>
            <a:endParaRPr lang="se-FI" dirty="0"/>
          </a:p>
        </p:txBody>
      </p:sp>
      <p:pic>
        <p:nvPicPr>
          <p:cNvPr id="2050" name="Picture 2" descr="esitellä itsens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3439" y="1903850"/>
            <a:ext cx="1683119" cy="16831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etotekniikk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1130" y="3795636"/>
            <a:ext cx="1690857" cy="1683120"/>
          </a:xfrm>
          <a:prstGeom prst="rect">
            <a:avLst/>
          </a:prstGeom>
          <a:noFill/>
          <a:extLst>
            <a:ext uri="{909E8E84-426E-40DD-AFC4-6F175D3DCCD1}">
              <a14:hiddenFill xmlns:a14="http://schemas.microsoft.com/office/drawing/2010/main">
                <a:solidFill>
                  <a:srgbClr val="FFFFFF"/>
                </a:solidFill>
              </a14:hiddenFill>
            </a:ext>
          </a:extLst>
        </p:spPr>
      </p:pic>
      <p:sp>
        <p:nvSpPr>
          <p:cNvPr id="6" name="Suorakulmio 5"/>
          <p:cNvSpPr/>
          <p:nvPr/>
        </p:nvSpPr>
        <p:spPr>
          <a:xfrm>
            <a:off x="9431129" y="5687425"/>
            <a:ext cx="1274708" cy="256545"/>
          </a:xfrm>
          <a:prstGeom prst="rect">
            <a:avLst/>
          </a:prstGeom>
        </p:spPr>
        <p:txBody>
          <a:bodyPr wrap="none">
            <a:spAutoFit/>
          </a:bodyPr>
          <a:lstStyle/>
          <a:p>
            <a:pPr defTabSz="1219170">
              <a:buClr>
                <a:srgbClr val="000000"/>
              </a:buClr>
            </a:pPr>
            <a:r>
              <a:rPr lang="fi-FI" sz="1067" kern="0" dirty="0" err="1">
                <a:solidFill>
                  <a:srgbClr val="000000"/>
                </a:solidFill>
                <a:latin typeface="Montserrat" panose="020B0604020202020204" charset="0"/>
                <a:cs typeface="Arial"/>
                <a:sym typeface="Arial"/>
              </a:rPr>
              <a:t>Govat</a:t>
            </a:r>
            <a:r>
              <a:rPr lang="fi-FI" sz="1067" kern="0" dirty="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2244602844"/>
      </p:ext>
    </p:extLst>
  </p:cSld>
  <p:clrMapOvr>
    <a:masterClrMapping/>
  </p:clrMapOvr>
</p:sld>
</file>

<file path=ppt/theme/theme1.xml><?xml version="1.0" encoding="utf-8"?>
<a:theme xmlns:a="http://schemas.openxmlformats.org/drawingml/2006/main" name="Lapha+vasa">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pha+vasa" id="{0ACA3584-9C5A-464C-9FC4-79CC630A0AE9}" vid="{CA7899AD-4630-42B7-8E91-24104CBA9473}"/>
    </a:ext>
  </a:extLst>
</a:theme>
</file>

<file path=ppt/theme/theme2.xml><?xml version="1.0" encoding="utf-8"?>
<a:theme xmlns:a="http://schemas.openxmlformats.org/drawingml/2006/main" name="1_Lapha+vasa">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pha+vasa" id="{ABDAB2DA-877E-444C-9656-A0318290464D}" vid="{431FE32B-69B0-4077-82C6-89EB3488E29D}"/>
    </a:ext>
  </a:extLst>
</a:theme>
</file>

<file path=ppt/theme/theme3.xml><?xml version="1.0" encoding="utf-8"?>
<a:theme xmlns:a="http://schemas.openxmlformats.org/drawingml/2006/main" name="VASAsyksy25">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SAsyksy25" id="{2E3DB599-6D79-4A0F-B1A9-32EE7795E3AB}" vid="{67867E65-28E1-4F23-B777-7842F293FDE8}"/>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fac479e-f3ac-45c5-99c0-0319aa3ed91f">
      <Terms xmlns="http://schemas.microsoft.com/office/infopath/2007/PartnerControls"/>
    </lcf76f155ced4ddcb4097134ff3c332f>
    <TaxCatchAll xmlns="d8de748d-9219-4470-a7c2-ae4d07206ca1" xsi:nil="true"/>
    <SharedWithUsers xmlns="d8de748d-9219-4470-a7c2-ae4d07206ca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F4F108731472F4A91171E62E3F4651A" ma:contentTypeVersion="17" ma:contentTypeDescription="Luo uusi asiakirja." ma:contentTypeScope="" ma:versionID="e225147f0306da6c0c2e6c93ca0fbee5">
  <xsd:schema xmlns:xsd="http://www.w3.org/2001/XMLSchema" xmlns:xs="http://www.w3.org/2001/XMLSchema" xmlns:p="http://schemas.microsoft.com/office/2006/metadata/properties" xmlns:ns2="efac479e-f3ac-45c5-99c0-0319aa3ed91f" xmlns:ns3="d8de748d-9219-4470-a7c2-ae4d07206ca1" targetNamespace="http://schemas.microsoft.com/office/2006/metadata/properties" ma:root="true" ma:fieldsID="ca0d0110761d6304f13db3b507c00712" ns2:_="" ns3:_="">
    <xsd:import namespace="efac479e-f3ac-45c5-99c0-0319aa3ed91f"/>
    <xsd:import namespace="d8de748d-9219-4470-a7c2-ae4d07206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479e-f3ac-45c5-99c0-0319aa3ed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4ba79d-510f-428e-88f0-082d14826c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e748d-9219-4470-a7c2-ae4d07206ca1"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4f14994-da05-47ef-879c-7a1a219bdea2}" ma:internalName="TaxCatchAll" ma:showField="CatchAllData" ma:web="d8de748d-9219-4470-a7c2-ae4d07206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321920-D3CF-49E8-A311-3D7D8CFE8C50}">
  <ds:schemaRefs>
    <ds:schemaRef ds:uri="http://schemas.microsoft.com/sharepoint/v3/contenttype/forms"/>
  </ds:schemaRefs>
</ds:datastoreItem>
</file>

<file path=customXml/itemProps2.xml><?xml version="1.0" encoding="utf-8"?>
<ds:datastoreItem xmlns:ds="http://schemas.openxmlformats.org/officeDocument/2006/customXml" ds:itemID="{5F0A4A13-A909-465E-B09D-CAA6D97C3A5E}">
  <ds:schemaRefs>
    <ds:schemaRef ds:uri="http://schemas.microsoft.com/office/2006/documentManagement/types"/>
    <ds:schemaRef ds:uri="http://www.w3.org/XML/1998/namespace"/>
    <ds:schemaRef ds:uri="a2c76ae4-b00b-4153-b0db-9cb242c4ff80"/>
    <ds:schemaRef ds:uri="5102742a-950b-4d12-b415-7bc7b66bd3f9"/>
    <ds:schemaRef ds:uri="http://purl.org/dc/terms/"/>
    <ds:schemaRef ds:uri="http://purl.org/dc/elements/1.1/"/>
    <ds:schemaRef ds:uri="http://schemas.microsoft.com/office/2006/metadata/properties"/>
    <ds:schemaRef ds:uri="http://schemas.openxmlformats.org/package/2006/metadata/core-propertie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D6EDD308-F42C-4E4E-B19F-549AAEE63DB1}"/>
</file>

<file path=docProps/app.xml><?xml version="1.0" encoding="utf-8"?>
<Properties xmlns="http://schemas.openxmlformats.org/officeDocument/2006/extended-properties" xmlns:vt="http://schemas.openxmlformats.org/officeDocument/2006/docPropsVTypes">
  <TotalTime>3181</TotalTime>
  <Words>1290</Words>
  <Application>Microsoft Office PowerPoint</Application>
  <PresentationFormat>Laajakuva</PresentationFormat>
  <Paragraphs>198</Paragraphs>
  <Slides>20</Slides>
  <Notes>18</Notes>
  <HiddenSlides>0</HiddenSlides>
  <MMClips>0</MMClips>
  <ScaleCrop>false</ScaleCrop>
  <HeadingPairs>
    <vt:vector size="6" baseType="variant">
      <vt:variant>
        <vt:lpstr>Käytetyt fontit</vt:lpstr>
      </vt:variant>
      <vt:variant>
        <vt:i4>4</vt:i4>
      </vt:variant>
      <vt:variant>
        <vt:lpstr>Teema</vt:lpstr>
      </vt:variant>
      <vt:variant>
        <vt:i4>3</vt:i4>
      </vt:variant>
      <vt:variant>
        <vt:lpstr>Dian otsikot</vt:lpstr>
      </vt:variant>
      <vt:variant>
        <vt:i4>20</vt:i4>
      </vt:variant>
    </vt:vector>
  </HeadingPairs>
  <TitlesOfParts>
    <vt:vector size="27" baseType="lpstr">
      <vt:lpstr>Arial</vt:lpstr>
      <vt:lpstr>Calibri</vt:lpstr>
      <vt:lpstr>Courier New</vt:lpstr>
      <vt:lpstr>Montserrat</vt:lpstr>
      <vt:lpstr>Lapha+vasa</vt:lpstr>
      <vt:lpstr>1_Lapha+vasa</vt:lpstr>
      <vt:lpstr>VASAsyksy25</vt:lpstr>
      <vt:lpstr>NuortenVire</vt:lpstr>
      <vt:lpstr>Hárjeaheaddjit/bagadallit</vt:lpstr>
      <vt:lpstr>Deaivvadeami plána</vt:lpstr>
      <vt:lpstr>Joavkku dárkkuhus ja ulbmil</vt:lpstr>
      <vt:lpstr>Joavkohárjehusa čađaheapmi</vt:lpstr>
      <vt:lpstr>Joavkku njuolggadusat</vt:lpstr>
      <vt:lpstr>Mii doahttalit joavkkus dorvvolaš saji prinsihpaid</vt:lpstr>
      <vt:lpstr>Mii doahttalit joavkkus dorvvolaš saji prinsihpaid</vt:lpstr>
      <vt:lpstr>Joavkku oasseváldit muitalit iežaset birra</vt:lpstr>
      <vt:lpstr>Mii lea doaibmanákca ja mo dat oidno mus?</vt:lpstr>
      <vt:lpstr>Doaibmanákca</vt:lpstr>
      <vt:lpstr>Fysalaš doaibmanákca Mo mun basttán lihkadit ja bargat beaivválaš bargguid?</vt:lpstr>
      <vt:lpstr>Psyhkalaš doaibmanákca Mo mun dovddan, vásihan ja jurddašan dan, maid lean vásihan? </vt:lpstr>
      <vt:lpstr>Sosiála doaibmanákca Mo mun lean dalle, go lean earáiguin?</vt:lpstr>
      <vt:lpstr>Kognitiivvalaš doaibmanákca Mo mun oahpan? </vt:lpstr>
      <vt:lpstr>Mu iežan doaibmanákca</vt:lpstr>
      <vt:lpstr>PowerPoint-esitys</vt:lpstr>
      <vt:lpstr>Mo joatkit?</vt:lpstr>
      <vt:lpstr>Máhcahat</vt:lpstr>
      <vt:lpstr>PowerPoint-esitys</vt:lpstr>
    </vt:vector>
  </TitlesOfParts>
  <Company>LPSHP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Valmennuksen nimi</dc:title>
  <dc:creator>Vuomajoki Pilvi Lapin hyvinvointialue</dc:creator>
  <cp:lastModifiedBy>Häyry Marjo Lapin hyvinvointialue</cp:lastModifiedBy>
  <cp:revision>41</cp:revision>
  <dcterms:created xsi:type="dcterms:W3CDTF">2024-09-11T11:55:54Z</dcterms:created>
  <dcterms:modified xsi:type="dcterms:W3CDTF">2025-08-26T11:30:14Z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0x0101006F4F108731472F4A91171E62E3F4651A</vt:lpwstr>
  </property>
  <property fmtid="{D5CDD505-2E9C-101B-9397-08002B2CF9AE}" pid="3" name="MediaServiceImageTags">
    <vt:lpwstr/>
  </property>
  <property fmtid="{D5CDD505-2E9C-101B-9397-08002B2CF9AE}" pid="4" name="Order">
    <vt:r8>97000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