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1" r:id="rId4"/>
  </p:sldMasterIdLst>
  <p:notesMasterIdLst>
    <p:notesMasterId r:id="rId26"/>
  </p:notesMasterIdLst>
  <p:sldIdLst>
    <p:sldId id="458" r:id="rId5"/>
    <p:sldId id="488" r:id="rId6"/>
    <p:sldId id="259" r:id="rId7"/>
    <p:sldId id="260" r:id="rId8"/>
    <p:sldId id="496" r:id="rId9"/>
    <p:sldId id="497" r:id="rId10"/>
    <p:sldId id="498" r:id="rId11"/>
    <p:sldId id="499" r:id="rId12"/>
    <p:sldId id="500" r:id="rId13"/>
    <p:sldId id="502" r:id="rId14"/>
    <p:sldId id="266" r:id="rId15"/>
    <p:sldId id="501" r:id="rId16"/>
    <p:sldId id="503" r:id="rId17"/>
    <p:sldId id="504" r:id="rId18"/>
    <p:sldId id="270" r:id="rId19"/>
    <p:sldId id="505" r:id="rId20"/>
    <p:sldId id="506" r:id="rId21"/>
    <p:sldId id="273" r:id="rId22"/>
    <p:sldId id="274" r:id="rId23"/>
    <p:sldId id="275" r:id="rId24"/>
    <p:sldId id="284" r:id="rId25"/>
  </p:sldIdLst>
  <p:sldSz cx="9144000" cy="5143500" type="screen16x9"/>
  <p:notesSz cx="6858000" cy="9144000"/>
  <p:embeddedFontLst>
    <p:embeddedFont>
      <p:font typeface="Montserrat" panose="020B0604020202020204" charset="0"/>
      <p:regular r:id="rId27"/>
      <p:bold r:id="rId28"/>
      <p:italic r:id="rId29"/>
      <p:boldItalic r:id="rId30"/>
    </p:embeddedFont>
    <p:embeddedFont>
      <p:font typeface="Poppins"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4" roundtripDataSignature="AMtx7mgZVy88SyWGx2XxytGcg8e671sA0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1F8218-4571-197F-4E09-B0436DD15E29}" name="Häyry Marjo Poske" initials="HP" userId="S::marjo.hayry@poske.fi::d27b276a-e359-4652-8298-3c59a3175941" providerId="AD"/>
  <p188:author id="{E1118892-48F4-3967-BCDB-A7D18D225F9A}" name="Kilponen Henriikka Lapin hyvinvointialue" initials="Kh" userId="S::henriikka.kilponen@lapha.fi::dd0c76a8-2d68-4e1d-a880-1a0bb142a2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33399"/>
    <a:srgbClr val="FF99C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F38DF6-C759-4FDB-A3D1-A07F5D9758BA}" v="26" dt="2025-08-26T09:29:56.177"/>
  </p1510:revLst>
</p1510:revInfo>
</file>

<file path=ppt/tableStyles.xml><?xml version="1.0" encoding="utf-8"?>
<a:tblStyleLst xmlns:a="http://schemas.openxmlformats.org/drawingml/2006/main" def="{FABBA5A7-8282-4AF5-BD61-20F841A40B3C}">
  <a:tblStyle styleId="{FABBA5A7-8282-4AF5-BD61-20F841A40B3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font" Target="fonts/font8.fntdata"/><Relationship Id="rId12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128" Type="http://schemas.openxmlformats.org/officeDocument/2006/relationships/tableStyles" Target="tableStyles.xml"/><Relationship Id="rId131"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2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13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126"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124" Type="http://customschemas.google.com/relationships/presentationmetadata" Target="metadata"/><Relationship Id="rId12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äyry Marjo Poske" userId="d27b276a-e359-4652-8298-3c59a3175941" providerId="ADAL" clId="{A1DCBFFA-6D9E-4D31-B15A-64E0821B121D}"/>
    <pc:docChg chg="undo custSel delSld modSld">
      <pc:chgData name="Häyry Marjo Poske" userId="d27b276a-e359-4652-8298-3c59a3175941" providerId="ADAL" clId="{A1DCBFFA-6D9E-4D31-B15A-64E0821B121D}" dt="2025-07-01T07:04:33.483" v="314" actId="6549"/>
      <pc:docMkLst>
        <pc:docMk/>
      </pc:docMkLst>
      <pc:sldChg chg="modSp mod">
        <pc:chgData name="Häyry Marjo Poske" userId="d27b276a-e359-4652-8298-3c59a3175941" providerId="ADAL" clId="{A1DCBFFA-6D9E-4D31-B15A-64E0821B121D}" dt="2025-07-01T06:48:43.892" v="4" actId="20577"/>
        <pc:sldMkLst>
          <pc:docMk/>
          <pc:sldMk cId="3973466587" sldId="259"/>
        </pc:sldMkLst>
      </pc:sldChg>
      <pc:sldChg chg="modSp mod">
        <pc:chgData name="Häyry Marjo Poske" userId="d27b276a-e359-4652-8298-3c59a3175941" providerId="ADAL" clId="{A1DCBFFA-6D9E-4D31-B15A-64E0821B121D}" dt="2025-07-01T06:50:03.277" v="81" actId="20577"/>
        <pc:sldMkLst>
          <pc:docMk/>
          <pc:sldMk cId="1868202425" sldId="262"/>
        </pc:sldMkLst>
      </pc:sldChg>
      <pc:sldChg chg="modSp mod">
        <pc:chgData name="Häyry Marjo Poske" userId="d27b276a-e359-4652-8298-3c59a3175941" providerId="ADAL" clId="{A1DCBFFA-6D9E-4D31-B15A-64E0821B121D}" dt="2025-07-01T06:51:18.872" v="179" actId="20577"/>
        <pc:sldMkLst>
          <pc:docMk/>
          <pc:sldMk cId="2496842290" sldId="265"/>
        </pc:sldMkLst>
      </pc:sldChg>
      <pc:sldChg chg="modSp mod">
        <pc:chgData name="Häyry Marjo Poske" userId="d27b276a-e359-4652-8298-3c59a3175941" providerId="ADAL" clId="{A1DCBFFA-6D9E-4D31-B15A-64E0821B121D}" dt="2025-07-01T06:52:38.315" v="211"/>
        <pc:sldMkLst>
          <pc:docMk/>
          <pc:sldMk cId="1950087534" sldId="274"/>
        </pc:sldMkLst>
      </pc:sldChg>
      <pc:sldChg chg="modSp mod chgLayout modNotesTx">
        <pc:chgData name="Häyry Marjo Poske" userId="d27b276a-e359-4652-8298-3c59a3175941" providerId="ADAL" clId="{A1DCBFFA-6D9E-4D31-B15A-64E0821B121D}" dt="2025-07-01T06:53:02.950" v="213" actId="700"/>
        <pc:sldMkLst>
          <pc:docMk/>
          <pc:sldMk cId="1683346460" sldId="275"/>
        </pc:sldMkLst>
      </pc:sldChg>
      <pc:sldChg chg="modSp mod">
        <pc:chgData name="Häyry Marjo Poske" userId="d27b276a-e359-4652-8298-3c59a3175941" providerId="ADAL" clId="{A1DCBFFA-6D9E-4D31-B15A-64E0821B121D}" dt="2025-07-01T06:53:41.333" v="220" actId="404"/>
        <pc:sldMkLst>
          <pc:docMk/>
          <pc:sldMk cId="3991474464" sldId="278"/>
        </pc:sldMkLst>
      </pc:sldChg>
      <pc:sldChg chg="modSp">
        <pc:chgData name="Häyry Marjo Poske" userId="d27b276a-e359-4652-8298-3c59a3175941" providerId="ADAL" clId="{A1DCBFFA-6D9E-4D31-B15A-64E0821B121D}" dt="2025-07-01T06:54:36.613" v="224"/>
        <pc:sldMkLst>
          <pc:docMk/>
          <pc:sldMk cId="1398586977" sldId="288"/>
        </pc:sldMkLst>
      </pc:sldChg>
      <pc:sldChg chg="modSp mod modClrScheme chgLayout">
        <pc:chgData name="Häyry Marjo Poske" userId="d27b276a-e359-4652-8298-3c59a3175941" providerId="ADAL" clId="{A1DCBFFA-6D9E-4D31-B15A-64E0821B121D}" dt="2025-07-01T06:56:47.730" v="238" actId="700"/>
        <pc:sldMkLst>
          <pc:docMk/>
          <pc:sldMk cId="2577310673" sldId="289"/>
        </pc:sldMkLst>
      </pc:sldChg>
      <pc:sldChg chg="modSp">
        <pc:chgData name="Häyry Marjo Poske" userId="d27b276a-e359-4652-8298-3c59a3175941" providerId="ADAL" clId="{A1DCBFFA-6D9E-4D31-B15A-64E0821B121D}" dt="2025-07-01T06:55:28.055" v="232"/>
        <pc:sldMkLst>
          <pc:docMk/>
          <pc:sldMk cId="3492337639" sldId="351"/>
        </pc:sldMkLst>
      </pc:sldChg>
      <pc:sldChg chg="modSp mod">
        <pc:chgData name="Häyry Marjo Poske" userId="d27b276a-e359-4652-8298-3c59a3175941" providerId="ADAL" clId="{A1DCBFFA-6D9E-4D31-B15A-64E0821B121D}" dt="2025-07-01T06:57:31.178" v="254" actId="20577"/>
        <pc:sldMkLst>
          <pc:docMk/>
          <pc:sldMk cId="1029074775" sldId="370"/>
        </pc:sldMkLst>
      </pc:sldChg>
      <pc:sldChg chg="modSp mod">
        <pc:chgData name="Häyry Marjo Poske" userId="d27b276a-e359-4652-8298-3c59a3175941" providerId="ADAL" clId="{A1DCBFFA-6D9E-4D31-B15A-64E0821B121D}" dt="2025-07-01T07:03:37.213" v="310" actId="20577"/>
        <pc:sldMkLst>
          <pc:docMk/>
          <pc:sldMk cId="2789634932" sldId="374"/>
        </pc:sldMkLst>
      </pc:sldChg>
      <pc:sldChg chg="modSp mod modClrScheme chgLayout">
        <pc:chgData name="Häyry Marjo Poske" userId="d27b276a-e359-4652-8298-3c59a3175941" providerId="ADAL" clId="{A1DCBFFA-6D9E-4D31-B15A-64E0821B121D}" dt="2025-07-01T06:56:39.940" v="237" actId="700"/>
        <pc:sldMkLst>
          <pc:docMk/>
          <pc:sldMk cId="3392602671" sldId="408"/>
        </pc:sldMkLst>
      </pc:sldChg>
      <pc:sldChg chg="modSp mod chgLayout">
        <pc:chgData name="Häyry Marjo Poske" userId="d27b276a-e359-4652-8298-3c59a3175941" providerId="ADAL" clId="{A1DCBFFA-6D9E-4D31-B15A-64E0821B121D}" dt="2025-07-01T06:57:03.479" v="239" actId="700"/>
        <pc:sldMkLst>
          <pc:docMk/>
          <pc:sldMk cId="1048628730" sldId="409"/>
        </pc:sldMkLst>
      </pc:sldChg>
      <pc:sldChg chg="modSp mod chgLayout">
        <pc:chgData name="Häyry Marjo Poske" userId="d27b276a-e359-4652-8298-3c59a3175941" providerId="ADAL" clId="{A1DCBFFA-6D9E-4D31-B15A-64E0821B121D}" dt="2025-07-01T07:03:44.419" v="311" actId="700"/>
        <pc:sldMkLst>
          <pc:docMk/>
          <pc:sldMk cId="1281019638" sldId="410"/>
        </pc:sldMkLst>
      </pc:sldChg>
      <pc:sldChg chg="modSp mod">
        <pc:chgData name="Häyry Marjo Poske" userId="d27b276a-e359-4652-8298-3c59a3175941" providerId="ADAL" clId="{A1DCBFFA-6D9E-4D31-B15A-64E0821B121D}" dt="2025-07-01T07:04:33.483" v="314" actId="6549"/>
        <pc:sldMkLst>
          <pc:docMk/>
          <pc:sldMk cId="3221306267" sldId="411"/>
        </pc:sldMkLst>
      </pc:sldChg>
      <pc:sldChg chg="modSp mod">
        <pc:chgData name="Häyry Marjo Poske" userId="d27b276a-e359-4652-8298-3c59a3175941" providerId="ADAL" clId="{A1DCBFFA-6D9E-4D31-B15A-64E0821B121D}" dt="2025-07-01T06:58:30.953" v="289" actId="20577"/>
        <pc:sldMkLst>
          <pc:docMk/>
          <pc:sldMk cId="785664095" sldId="439"/>
        </pc:sldMkLst>
      </pc:sldChg>
      <pc:sldChg chg="del">
        <pc:chgData name="Häyry Marjo Poske" userId="d27b276a-e359-4652-8298-3c59a3175941" providerId="ADAL" clId="{A1DCBFFA-6D9E-4D31-B15A-64E0821B121D}" dt="2025-07-01T07:04:05.364" v="312" actId="47"/>
        <pc:sldMkLst>
          <pc:docMk/>
          <pc:sldMk cId="3159253602" sldId="441"/>
        </pc:sldMkLst>
      </pc:sldChg>
      <pc:sldChg chg="del">
        <pc:chgData name="Häyry Marjo Poske" userId="d27b276a-e359-4652-8298-3c59a3175941" providerId="ADAL" clId="{A1DCBFFA-6D9E-4D31-B15A-64E0821B121D}" dt="2025-07-01T07:04:21.705" v="313" actId="47"/>
        <pc:sldMkLst>
          <pc:docMk/>
          <pc:sldMk cId="226362984" sldId="442"/>
        </pc:sldMkLst>
      </pc:sldChg>
      <pc:sldChg chg="modSp mod">
        <pc:chgData name="Häyry Marjo Poske" userId="d27b276a-e359-4652-8298-3c59a3175941" providerId="ADAL" clId="{A1DCBFFA-6D9E-4D31-B15A-64E0821B121D}" dt="2025-07-01T06:54:48.302" v="229" actId="20577"/>
        <pc:sldMkLst>
          <pc:docMk/>
          <pc:sldMk cId="664962878" sldId="461"/>
        </pc:sldMkLst>
      </pc:sldChg>
      <pc:sldChg chg="modSp mod">
        <pc:chgData name="Häyry Marjo Poske" userId="d27b276a-e359-4652-8298-3c59a3175941" providerId="ADAL" clId="{A1DCBFFA-6D9E-4D31-B15A-64E0821B121D}" dt="2025-07-01T06:57:44.154" v="258" actId="20577"/>
        <pc:sldMkLst>
          <pc:docMk/>
          <pc:sldMk cId="2843895788" sldId="480"/>
        </pc:sldMkLst>
      </pc:sldChg>
      <pc:sldChg chg="modSp mod">
        <pc:chgData name="Häyry Marjo Poske" userId="d27b276a-e359-4652-8298-3c59a3175941" providerId="ADAL" clId="{A1DCBFFA-6D9E-4D31-B15A-64E0821B121D}" dt="2025-07-01T06:58:49.001" v="295" actId="20577"/>
        <pc:sldMkLst>
          <pc:docMk/>
          <pc:sldMk cId="3346982650" sldId="492"/>
        </pc:sldMkLst>
      </pc:sldChg>
    </pc:docChg>
  </pc:docChgLst>
  <pc:docChgLst>
    <pc:chgData name="Ylärakkola Aino Poske" userId="d743112a-7d97-4f4d-95e8-e57284c53435" providerId="ADAL" clId="{6EB2E7BE-7C58-4DC5-8782-77FE6BEA5032}"/>
    <pc:docChg chg="custSel modSld modMainMaster">
      <pc:chgData name="Ylärakkola Aino Poske" userId="d743112a-7d97-4f4d-95e8-e57284c53435" providerId="ADAL" clId="{6EB2E7BE-7C58-4DC5-8782-77FE6BEA5032}" dt="2024-09-18T06:33:37.358" v="42" actId="478"/>
      <pc:docMkLst>
        <pc:docMk/>
      </pc:docMkLst>
      <pc:sldChg chg="modNotes">
        <pc:chgData name="Ylärakkola Aino Poske" userId="d743112a-7d97-4f4d-95e8-e57284c53435" providerId="ADAL" clId="{6EB2E7BE-7C58-4DC5-8782-77FE6BEA5032}" dt="2024-09-18T06:29:50.933" v="4"/>
        <pc:sldMkLst>
          <pc:docMk/>
          <pc:sldMk cId="3492337639" sldId="351"/>
        </pc:sldMkLst>
      </pc:sldChg>
      <pc:sldChg chg="modNotes">
        <pc:chgData name="Ylärakkola Aino Poske" userId="d743112a-7d97-4f4d-95e8-e57284c53435" providerId="ADAL" clId="{6EB2E7BE-7C58-4DC5-8782-77FE6BEA5032}" dt="2024-09-18T06:29:50.933" v="4"/>
        <pc:sldMkLst>
          <pc:docMk/>
          <pc:sldMk cId="1029074775" sldId="370"/>
        </pc:sldMkLst>
      </pc:sldChg>
      <pc:sldChg chg="modNotes">
        <pc:chgData name="Ylärakkola Aino Poske" userId="d743112a-7d97-4f4d-95e8-e57284c53435" providerId="ADAL" clId="{6EB2E7BE-7C58-4DC5-8782-77FE6BEA5032}" dt="2024-09-18T06:29:50.933" v="4"/>
        <pc:sldMkLst>
          <pc:docMk/>
          <pc:sldMk cId="2789634932" sldId="374"/>
        </pc:sldMkLst>
      </pc:sldChg>
      <pc:sldMasterChg chg="addSp modSp mod modSldLayout">
        <pc:chgData name="Ylärakkola Aino Poske" userId="d743112a-7d97-4f4d-95e8-e57284c53435" providerId="ADAL" clId="{6EB2E7BE-7C58-4DC5-8782-77FE6BEA5032}" dt="2024-09-18T06:30:19.767" v="11" actId="478"/>
        <pc:sldMasterMkLst>
          <pc:docMk/>
          <pc:sldMasterMk cId="0" sldId="2147483648"/>
        </pc:sldMasterMkLst>
        <pc:sldLayoutChg chg="delSp mod">
          <pc:chgData name="Ylärakkola Aino Poske" userId="d743112a-7d97-4f4d-95e8-e57284c53435" providerId="ADAL" clId="{6EB2E7BE-7C58-4DC5-8782-77FE6BEA5032}" dt="2024-09-18T06:30:06.651" v="7" actId="478"/>
          <pc:sldLayoutMkLst>
            <pc:docMk/>
            <pc:sldMasterMk cId="0" sldId="2147483648"/>
            <pc:sldLayoutMk cId="0" sldId="2147483651"/>
          </pc:sldLayoutMkLst>
        </pc:sldLayoutChg>
        <pc:sldLayoutChg chg="delSp mod">
          <pc:chgData name="Ylärakkola Aino Poske" userId="d743112a-7d97-4f4d-95e8-e57284c53435" providerId="ADAL" clId="{6EB2E7BE-7C58-4DC5-8782-77FE6BEA5032}" dt="2024-09-18T06:30:08.833" v="8" actId="478"/>
          <pc:sldLayoutMkLst>
            <pc:docMk/>
            <pc:sldMasterMk cId="0" sldId="2147483648"/>
            <pc:sldLayoutMk cId="0" sldId="2147483656"/>
          </pc:sldLayoutMkLst>
        </pc:sldLayoutChg>
        <pc:sldLayoutChg chg="delSp mod">
          <pc:chgData name="Ylärakkola Aino Poske" userId="d743112a-7d97-4f4d-95e8-e57284c53435" providerId="ADAL" clId="{6EB2E7BE-7C58-4DC5-8782-77FE6BEA5032}" dt="2024-09-18T06:30:12.095" v="9" actId="478"/>
          <pc:sldLayoutMkLst>
            <pc:docMk/>
            <pc:sldMasterMk cId="0" sldId="2147483648"/>
            <pc:sldLayoutMk cId="0" sldId="2147483661"/>
          </pc:sldLayoutMkLst>
        </pc:sldLayoutChg>
        <pc:sldLayoutChg chg="delSp mod">
          <pc:chgData name="Ylärakkola Aino Poske" userId="d743112a-7d97-4f4d-95e8-e57284c53435" providerId="ADAL" clId="{6EB2E7BE-7C58-4DC5-8782-77FE6BEA5032}" dt="2024-09-18T06:30:13.901" v="10" actId="478"/>
          <pc:sldLayoutMkLst>
            <pc:docMk/>
            <pc:sldMasterMk cId="0" sldId="2147483648"/>
            <pc:sldLayoutMk cId="0" sldId="2147483662"/>
          </pc:sldLayoutMkLst>
        </pc:sldLayoutChg>
        <pc:sldLayoutChg chg="delSp mod">
          <pc:chgData name="Ylärakkola Aino Poske" userId="d743112a-7d97-4f4d-95e8-e57284c53435" providerId="ADAL" clId="{6EB2E7BE-7C58-4DC5-8782-77FE6BEA5032}" dt="2024-09-18T06:30:19.767" v="11" actId="478"/>
          <pc:sldLayoutMkLst>
            <pc:docMk/>
            <pc:sldMasterMk cId="0" sldId="2147483648"/>
            <pc:sldLayoutMk cId="0" sldId="2147483667"/>
          </pc:sldLayoutMkLst>
        </pc:sldLayoutChg>
      </pc:sldMasterChg>
      <pc:sldMasterChg chg="addSp modSp modSldLayout">
        <pc:chgData name="Ylärakkola Aino Poske" userId="d743112a-7d97-4f4d-95e8-e57284c53435" providerId="ADAL" clId="{6EB2E7BE-7C58-4DC5-8782-77FE6BEA5032}" dt="2024-09-18T06:31:26.206" v="15" actId="478"/>
        <pc:sldMasterMkLst>
          <pc:docMk/>
          <pc:sldMasterMk cId="0" sldId="2147483672"/>
        </pc:sldMasterMkLst>
        <pc:sldLayoutChg chg="delSp mod">
          <pc:chgData name="Ylärakkola Aino Poske" userId="d743112a-7d97-4f4d-95e8-e57284c53435" providerId="ADAL" clId="{6EB2E7BE-7C58-4DC5-8782-77FE6BEA5032}" dt="2024-09-18T06:30:30.191" v="12" actId="478"/>
          <pc:sldLayoutMkLst>
            <pc:docMk/>
            <pc:sldMasterMk cId="0" sldId="2147483672"/>
            <pc:sldLayoutMk cId="0" sldId="2147483679"/>
          </pc:sldLayoutMkLst>
        </pc:sldLayoutChg>
        <pc:sldLayoutChg chg="delSp mod">
          <pc:chgData name="Ylärakkola Aino Poske" userId="d743112a-7d97-4f4d-95e8-e57284c53435" providerId="ADAL" clId="{6EB2E7BE-7C58-4DC5-8782-77FE6BEA5032}" dt="2024-09-18T06:30:33.438" v="13" actId="478"/>
          <pc:sldLayoutMkLst>
            <pc:docMk/>
            <pc:sldMasterMk cId="0" sldId="2147483672"/>
            <pc:sldLayoutMk cId="0" sldId="2147483681"/>
          </pc:sldLayoutMkLst>
        </pc:sldLayoutChg>
        <pc:sldLayoutChg chg="delSp mod">
          <pc:chgData name="Ylärakkola Aino Poske" userId="d743112a-7d97-4f4d-95e8-e57284c53435" providerId="ADAL" clId="{6EB2E7BE-7C58-4DC5-8782-77FE6BEA5032}" dt="2024-09-18T06:30:35.455" v="14" actId="478"/>
          <pc:sldLayoutMkLst>
            <pc:docMk/>
            <pc:sldMasterMk cId="0" sldId="2147483672"/>
            <pc:sldLayoutMk cId="0" sldId="2147483682"/>
          </pc:sldLayoutMkLst>
        </pc:sldLayoutChg>
        <pc:sldLayoutChg chg="delSp mod">
          <pc:chgData name="Ylärakkola Aino Poske" userId="d743112a-7d97-4f4d-95e8-e57284c53435" providerId="ADAL" clId="{6EB2E7BE-7C58-4DC5-8782-77FE6BEA5032}" dt="2024-09-18T06:31:26.206" v="15" actId="478"/>
          <pc:sldLayoutMkLst>
            <pc:docMk/>
            <pc:sldMasterMk cId="0" sldId="2147483672"/>
            <pc:sldLayoutMk cId="0" sldId="2147483686"/>
          </pc:sldLayoutMkLst>
        </pc:sldLayoutChg>
      </pc:sldMasterChg>
      <pc:sldMasterChg chg="addSp modSp modSldLayout">
        <pc:chgData name="Ylärakkola Aino Poske" userId="d743112a-7d97-4f4d-95e8-e57284c53435" providerId="ADAL" clId="{6EB2E7BE-7C58-4DC5-8782-77FE6BEA5032}" dt="2024-09-18T06:31:54.534" v="26" actId="478"/>
        <pc:sldMasterMkLst>
          <pc:docMk/>
          <pc:sldMasterMk cId="397361956" sldId="2147483691"/>
        </pc:sldMasterMkLst>
        <pc:sldLayoutChg chg="delSp mod">
          <pc:chgData name="Ylärakkola Aino Poske" userId="d743112a-7d97-4f4d-95e8-e57284c53435" providerId="ADAL" clId="{6EB2E7BE-7C58-4DC5-8782-77FE6BEA5032}" dt="2024-09-18T06:31:33.487" v="16" actId="478"/>
          <pc:sldLayoutMkLst>
            <pc:docMk/>
            <pc:sldMasterMk cId="397361956" sldId="2147483691"/>
            <pc:sldLayoutMk cId="1162920063" sldId="2147483694"/>
          </pc:sldLayoutMkLst>
        </pc:sldLayoutChg>
        <pc:sldLayoutChg chg="delSp mod">
          <pc:chgData name="Ylärakkola Aino Poske" userId="d743112a-7d97-4f4d-95e8-e57284c53435" providerId="ADAL" clId="{6EB2E7BE-7C58-4DC5-8782-77FE6BEA5032}" dt="2024-09-18T06:31:35.054" v="17" actId="478"/>
          <pc:sldLayoutMkLst>
            <pc:docMk/>
            <pc:sldMasterMk cId="397361956" sldId="2147483691"/>
            <pc:sldLayoutMk cId="1218085291" sldId="2147483695"/>
          </pc:sldLayoutMkLst>
        </pc:sldLayoutChg>
        <pc:sldLayoutChg chg="delSp mod">
          <pc:chgData name="Ylärakkola Aino Poske" userId="d743112a-7d97-4f4d-95e8-e57284c53435" providerId="ADAL" clId="{6EB2E7BE-7C58-4DC5-8782-77FE6BEA5032}" dt="2024-09-18T06:31:36.685" v="18" actId="478"/>
          <pc:sldLayoutMkLst>
            <pc:docMk/>
            <pc:sldMasterMk cId="397361956" sldId="2147483691"/>
            <pc:sldLayoutMk cId="1446573102" sldId="2147483696"/>
          </pc:sldLayoutMkLst>
        </pc:sldLayoutChg>
        <pc:sldLayoutChg chg="delSp mod">
          <pc:chgData name="Ylärakkola Aino Poske" userId="d743112a-7d97-4f4d-95e8-e57284c53435" providerId="ADAL" clId="{6EB2E7BE-7C58-4DC5-8782-77FE6BEA5032}" dt="2024-09-18T06:31:38.902" v="19" actId="478"/>
          <pc:sldLayoutMkLst>
            <pc:docMk/>
            <pc:sldMasterMk cId="397361956" sldId="2147483691"/>
            <pc:sldLayoutMk cId="1556956735" sldId="2147483697"/>
          </pc:sldLayoutMkLst>
        </pc:sldLayoutChg>
        <pc:sldLayoutChg chg="delSp mod">
          <pc:chgData name="Ylärakkola Aino Poske" userId="d743112a-7d97-4f4d-95e8-e57284c53435" providerId="ADAL" clId="{6EB2E7BE-7C58-4DC5-8782-77FE6BEA5032}" dt="2024-09-18T06:31:40.918" v="20" actId="478"/>
          <pc:sldLayoutMkLst>
            <pc:docMk/>
            <pc:sldMasterMk cId="397361956" sldId="2147483691"/>
            <pc:sldLayoutMk cId="574088655" sldId="2147483698"/>
          </pc:sldLayoutMkLst>
        </pc:sldLayoutChg>
        <pc:sldLayoutChg chg="delSp mod">
          <pc:chgData name="Ylärakkola Aino Poske" userId="d743112a-7d97-4f4d-95e8-e57284c53435" providerId="ADAL" clId="{6EB2E7BE-7C58-4DC5-8782-77FE6BEA5032}" dt="2024-09-18T06:31:42.781" v="21" actId="478"/>
          <pc:sldLayoutMkLst>
            <pc:docMk/>
            <pc:sldMasterMk cId="397361956" sldId="2147483691"/>
            <pc:sldLayoutMk cId="3888414932" sldId="2147483699"/>
          </pc:sldLayoutMkLst>
        </pc:sldLayoutChg>
        <pc:sldLayoutChg chg="delSp mod">
          <pc:chgData name="Ylärakkola Aino Poske" userId="d743112a-7d97-4f4d-95e8-e57284c53435" providerId="ADAL" clId="{6EB2E7BE-7C58-4DC5-8782-77FE6BEA5032}" dt="2024-09-18T06:31:44.518" v="22" actId="478"/>
          <pc:sldLayoutMkLst>
            <pc:docMk/>
            <pc:sldMasterMk cId="397361956" sldId="2147483691"/>
            <pc:sldLayoutMk cId="1419166971" sldId="2147483701"/>
          </pc:sldLayoutMkLst>
        </pc:sldLayoutChg>
        <pc:sldLayoutChg chg="delSp mod">
          <pc:chgData name="Ylärakkola Aino Poske" userId="d743112a-7d97-4f4d-95e8-e57284c53435" providerId="ADAL" clId="{6EB2E7BE-7C58-4DC5-8782-77FE6BEA5032}" dt="2024-09-18T06:31:47.702" v="23" actId="478"/>
          <pc:sldLayoutMkLst>
            <pc:docMk/>
            <pc:sldMasterMk cId="397361956" sldId="2147483691"/>
            <pc:sldLayoutMk cId="1629898527" sldId="2147483703"/>
          </pc:sldLayoutMkLst>
        </pc:sldLayoutChg>
        <pc:sldLayoutChg chg="delSp mod">
          <pc:chgData name="Ylärakkola Aino Poske" userId="d743112a-7d97-4f4d-95e8-e57284c53435" providerId="ADAL" clId="{6EB2E7BE-7C58-4DC5-8782-77FE6BEA5032}" dt="2024-09-18T06:31:49.268" v="24" actId="478"/>
          <pc:sldLayoutMkLst>
            <pc:docMk/>
            <pc:sldMasterMk cId="397361956" sldId="2147483691"/>
            <pc:sldLayoutMk cId="1236632282" sldId="2147483704"/>
          </pc:sldLayoutMkLst>
        </pc:sldLayoutChg>
        <pc:sldLayoutChg chg="delSp mod">
          <pc:chgData name="Ylärakkola Aino Poske" userId="d743112a-7d97-4f4d-95e8-e57284c53435" providerId="ADAL" clId="{6EB2E7BE-7C58-4DC5-8782-77FE6BEA5032}" dt="2024-09-18T06:31:50.803" v="25" actId="478"/>
          <pc:sldLayoutMkLst>
            <pc:docMk/>
            <pc:sldMasterMk cId="397361956" sldId="2147483691"/>
            <pc:sldLayoutMk cId="1873408611" sldId="2147483705"/>
          </pc:sldLayoutMkLst>
        </pc:sldLayoutChg>
        <pc:sldLayoutChg chg="delSp mod">
          <pc:chgData name="Ylärakkola Aino Poske" userId="d743112a-7d97-4f4d-95e8-e57284c53435" providerId="ADAL" clId="{6EB2E7BE-7C58-4DC5-8782-77FE6BEA5032}" dt="2024-09-18T06:31:54.534" v="26" actId="478"/>
          <pc:sldLayoutMkLst>
            <pc:docMk/>
            <pc:sldMasterMk cId="397361956" sldId="2147483691"/>
            <pc:sldLayoutMk cId="3631776625" sldId="2147483710"/>
          </pc:sldLayoutMkLst>
        </pc:sldLayoutChg>
      </pc:sldMasterChg>
      <pc:sldMasterChg chg="addSp modSp modSldLayout">
        <pc:chgData name="Ylärakkola Aino Poske" userId="d743112a-7d97-4f4d-95e8-e57284c53435" providerId="ADAL" clId="{6EB2E7BE-7C58-4DC5-8782-77FE6BEA5032}" dt="2024-09-18T06:33:10.700" v="33" actId="478"/>
        <pc:sldMasterMkLst>
          <pc:docMk/>
          <pc:sldMasterMk cId="947087627" sldId="2147483715"/>
        </pc:sldMasterMkLst>
        <pc:sldLayoutChg chg="delSp mod">
          <pc:chgData name="Ylärakkola Aino Poske" userId="d743112a-7d97-4f4d-95e8-e57284c53435" providerId="ADAL" clId="{6EB2E7BE-7C58-4DC5-8782-77FE6BEA5032}" dt="2024-09-18T06:32:53.935" v="27" actId="478"/>
          <pc:sldLayoutMkLst>
            <pc:docMk/>
            <pc:sldMasterMk cId="947087627" sldId="2147483715"/>
            <pc:sldLayoutMk cId="757356061" sldId="2147483717"/>
          </pc:sldLayoutMkLst>
        </pc:sldLayoutChg>
        <pc:sldLayoutChg chg="delSp mod">
          <pc:chgData name="Ylärakkola Aino Poske" userId="d743112a-7d97-4f4d-95e8-e57284c53435" providerId="ADAL" clId="{6EB2E7BE-7C58-4DC5-8782-77FE6BEA5032}" dt="2024-09-18T06:32:57.973" v="28" actId="478"/>
          <pc:sldLayoutMkLst>
            <pc:docMk/>
            <pc:sldMasterMk cId="947087627" sldId="2147483715"/>
            <pc:sldLayoutMk cId="817949455" sldId="2147483721"/>
          </pc:sldLayoutMkLst>
        </pc:sldLayoutChg>
        <pc:sldLayoutChg chg="delSp mod">
          <pc:chgData name="Ylärakkola Aino Poske" userId="d743112a-7d97-4f4d-95e8-e57284c53435" providerId="ADAL" clId="{6EB2E7BE-7C58-4DC5-8782-77FE6BEA5032}" dt="2024-09-18T06:33:00.317" v="29" actId="478"/>
          <pc:sldLayoutMkLst>
            <pc:docMk/>
            <pc:sldMasterMk cId="947087627" sldId="2147483715"/>
            <pc:sldLayoutMk cId="1202414645" sldId="2147483722"/>
          </pc:sldLayoutMkLst>
        </pc:sldLayoutChg>
        <pc:sldLayoutChg chg="delSp mod">
          <pc:chgData name="Ylärakkola Aino Poske" userId="d743112a-7d97-4f4d-95e8-e57284c53435" providerId="ADAL" clId="{6EB2E7BE-7C58-4DC5-8782-77FE6BEA5032}" dt="2024-09-18T06:33:02.446" v="30" actId="478"/>
          <pc:sldLayoutMkLst>
            <pc:docMk/>
            <pc:sldMasterMk cId="947087627" sldId="2147483715"/>
            <pc:sldLayoutMk cId="863395689" sldId="2147483724"/>
          </pc:sldLayoutMkLst>
        </pc:sldLayoutChg>
        <pc:sldLayoutChg chg="delSp mod">
          <pc:chgData name="Ylärakkola Aino Poske" userId="d743112a-7d97-4f4d-95e8-e57284c53435" providerId="ADAL" clId="{6EB2E7BE-7C58-4DC5-8782-77FE6BEA5032}" dt="2024-09-18T06:33:04.276" v="31" actId="478"/>
          <pc:sldLayoutMkLst>
            <pc:docMk/>
            <pc:sldMasterMk cId="947087627" sldId="2147483715"/>
            <pc:sldLayoutMk cId="3448582951" sldId="2147483725"/>
          </pc:sldLayoutMkLst>
        </pc:sldLayoutChg>
        <pc:sldLayoutChg chg="delSp mod">
          <pc:chgData name="Ylärakkola Aino Poske" userId="d743112a-7d97-4f4d-95e8-e57284c53435" providerId="ADAL" clId="{6EB2E7BE-7C58-4DC5-8782-77FE6BEA5032}" dt="2024-09-18T06:33:08.877" v="32" actId="478"/>
          <pc:sldLayoutMkLst>
            <pc:docMk/>
            <pc:sldMasterMk cId="947087627" sldId="2147483715"/>
            <pc:sldLayoutMk cId="1557276681" sldId="2147483729"/>
          </pc:sldLayoutMkLst>
        </pc:sldLayoutChg>
        <pc:sldLayoutChg chg="delSp mod">
          <pc:chgData name="Ylärakkola Aino Poske" userId="d743112a-7d97-4f4d-95e8-e57284c53435" providerId="ADAL" clId="{6EB2E7BE-7C58-4DC5-8782-77FE6BEA5032}" dt="2024-09-18T06:33:10.700" v="33" actId="478"/>
          <pc:sldLayoutMkLst>
            <pc:docMk/>
            <pc:sldMasterMk cId="947087627" sldId="2147483715"/>
            <pc:sldLayoutMk cId="3914017702" sldId="2147483730"/>
          </pc:sldLayoutMkLst>
        </pc:sldLayoutChg>
      </pc:sldMasterChg>
      <pc:sldMasterChg chg="addSp modSp modSldLayout">
        <pc:chgData name="Ylärakkola Aino Poske" userId="d743112a-7d97-4f4d-95e8-e57284c53435" providerId="ADAL" clId="{6EB2E7BE-7C58-4DC5-8782-77FE6BEA5032}" dt="2024-09-18T06:33:37.358" v="42" actId="478"/>
        <pc:sldMasterMkLst>
          <pc:docMk/>
          <pc:sldMasterMk cId="3929310655" sldId="2147483735"/>
        </pc:sldMasterMkLst>
        <pc:sldLayoutChg chg="delSp mod">
          <pc:chgData name="Ylärakkola Aino Poske" userId="d743112a-7d97-4f4d-95e8-e57284c53435" providerId="ADAL" clId="{6EB2E7BE-7C58-4DC5-8782-77FE6BEA5032}" dt="2024-09-18T06:33:16.009" v="34" actId="478"/>
          <pc:sldLayoutMkLst>
            <pc:docMk/>
            <pc:sldMasterMk cId="3929310655" sldId="2147483735"/>
            <pc:sldLayoutMk cId="3977743167" sldId="2147483737"/>
          </pc:sldLayoutMkLst>
        </pc:sldLayoutChg>
        <pc:sldLayoutChg chg="delSp mod">
          <pc:chgData name="Ylärakkola Aino Poske" userId="d743112a-7d97-4f4d-95e8-e57284c53435" providerId="ADAL" clId="{6EB2E7BE-7C58-4DC5-8782-77FE6BEA5032}" dt="2024-09-18T06:33:17.740" v="35" actId="478"/>
          <pc:sldLayoutMkLst>
            <pc:docMk/>
            <pc:sldMasterMk cId="3929310655" sldId="2147483735"/>
            <pc:sldLayoutMk cId="1615135337" sldId="2147483738"/>
          </pc:sldLayoutMkLst>
        </pc:sldLayoutChg>
        <pc:sldLayoutChg chg="delSp mod">
          <pc:chgData name="Ylärakkola Aino Poske" userId="d743112a-7d97-4f4d-95e8-e57284c53435" providerId="ADAL" clId="{6EB2E7BE-7C58-4DC5-8782-77FE6BEA5032}" dt="2024-09-18T06:33:19.699" v="36" actId="478"/>
          <pc:sldLayoutMkLst>
            <pc:docMk/>
            <pc:sldMasterMk cId="3929310655" sldId="2147483735"/>
            <pc:sldLayoutMk cId="2504409677" sldId="2147483739"/>
          </pc:sldLayoutMkLst>
        </pc:sldLayoutChg>
        <pc:sldLayoutChg chg="delSp mod">
          <pc:chgData name="Ylärakkola Aino Poske" userId="d743112a-7d97-4f4d-95e8-e57284c53435" providerId="ADAL" clId="{6EB2E7BE-7C58-4DC5-8782-77FE6BEA5032}" dt="2024-09-18T06:33:23.124" v="37" actId="478"/>
          <pc:sldLayoutMkLst>
            <pc:docMk/>
            <pc:sldMasterMk cId="3929310655" sldId="2147483735"/>
            <pc:sldLayoutMk cId="2928969876" sldId="2147483742"/>
          </pc:sldLayoutMkLst>
        </pc:sldLayoutChg>
        <pc:sldLayoutChg chg="delSp mod">
          <pc:chgData name="Ylärakkola Aino Poske" userId="d743112a-7d97-4f4d-95e8-e57284c53435" providerId="ADAL" clId="{6EB2E7BE-7C58-4DC5-8782-77FE6BEA5032}" dt="2024-09-18T06:33:25.118" v="38" actId="478"/>
          <pc:sldLayoutMkLst>
            <pc:docMk/>
            <pc:sldMasterMk cId="3929310655" sldId="2147483735"/>
            <pc:sldLayoutMk cId="3673206046" sldId="2147483743"/>
          </pc:sldLayoutMkLst>
        </pc:sldLayoutChg>
        <pc:sldLayoutChg chg="delSp mod">
          <pc:chgData name="Ylärakkola Aino Poske" userId="d743112a-7d97-4f4d-95e8-e57284c53435" providerId="ADAL" clId="{6EB2E7BE-7C58-4DC5-8782-77FE6BEA5032}" dt="2024-09-18T06:33:26.885" v="39" actId="478"/>
          <pc:sldLayoutMkLst>
            <pc:docMk/>
            <pc:sldMasterMk cId="3929310655" sldId="2147483735"/>
            <pc:sldLayoutMk cId="3015919264" sldId="2147483744"/>
          </pc:sldLayoutMkLst>
        </pc:sldLayoutChg>
        <pc:sldLayoutChg chg="delSp mod">
          <pc:chgData name="Ylärakkola Aino Poske" userId="d743112a-7d97-4f4d-95e8-e57284c53435" providerId="ADAL" clId="{6EB2E7BE-7C58-4DC5-8782-77FE6BEA5032}" dt="2024-09-18T06:33:30.055" v="40" actId="478"/>
          <pc:sldLayoutMkLst>
            <pc:docMk/>
            <pc:sldMasterMk cId="3929310655" sldId="2147483735"/>
            <pc:sldLayoutMk cId="3169505798" sldId="2147483747"/>
          </pc:sldLayoutMkLst>
        </pc:sldLayoutChg>
        <pc:sldLayoutChg chg="delSp mod">
          <pc:chgData name="Ylärakkola Aino Poske" userId="d743112a-7d97-4f4d-95e8-e57284c53435" providerId="ADAL" clId="{6EB2E7BE-7C58-4DC5-8782-77FE6BEA5032}" dt="2024-09-18T06:33:31.829" v="41" actId="478"/>
          <pc:sldLayoutMkLst>
            <pc:docMk/>
            <pc:sldMasterMk cId="3929310655" sldId="2147483735"/>
            <pc:sldLayoutMk cId="2654904540" sldId="2147483748"/>
          </pc:sldLayoutMkLst>
        </pc:sldLayoutChg>
        <pc:sldLayoutChg chg="delSp mod">
          <pc:chgData name="Ylärakkola Aino Poske" userId="d743112a-7d97-4f4d-95e8-e57284c53435" providerId="ADAL" clId="{6EB2E7BE-7C58-4DC5-8782-77FE6BEA5032}" dt="2024-09-18T06:33:37.358" v="42" actId="478"/>
          <pc:sldLayoutMkLst>
            <pc:docMk/>
            <pc:sldMasterMk cId="3929310655" sldId="2147483735"/>
            <pc:sldLayoutMk cId="1950930458" sldId="2147483753"/>
          </pc:sldLayoutMkLst>
        </pc:sldLayoutChg>
      </pc:sldMasterChg>
    </pc:docChg>
  </pc:docChgLst>
  <pc:docChgLst>
    <pc:chgData name="Vuomajoki Pilvi Lapin hyvinvointialue" userId="S::pilvi.vuomajoki@lapha.fi::60d87394-98b4-48bf-b92d-e9dabc40c515" providerId="AD" clId="Web-{CFFAF493-C8C9-25E8-970A-43D99CC45134}"/>
    <pc:docChg chg="modSld">
      <pc:chgData name="Vuomajoki Pilvi Lapin hyvinvointialue" userId="S::pilvi.vuomajoki@lapha.fi::60d87394-98b4-48bf-b92d-e9dabc40c515" providerId="AD" clId="Web-{CFFAF493-C8C9-25E8-970A-43D99CC45134}" dt="2024-10-17T04:56:53.206" v="4"/>
      <pc:docMkLst>
        <pc:docMk/>
      </pc:docMkLst>
      <pc:sldChg chg="modNotes">
        <pc:chgData name="Vuomajoki Pilvi Lapin hyvinvointialue" userId="S::pilvi.vuomajoki@lapha.fi::60d87394-98b4-48bf-b92d-e9dabc40c515" providerId="AD" clId="Web-{CFFAF493-C8C9-25E8-970A-43D99CC45134}" dt="2024-10-17T04:56:53.206" v="4"/>
        <pc:sldMkLst>
          <pc:docMk/>
          <pc:sldMk cId="2691678658" sldId="412"/>
        </pc:sldMkLst>
      </pc:sldChg>
      <pc:sldChg chg="modSp">
        <pc:chgData name="Vuomajoki Pilvi Lapin hyvinvointialue" userId="S::pilvi.vuomajoki@lapha.fi::60d87394-98b4-48bf-b92d-e9dabc40c515" providerId="AD" clId="Web-{CFFAF493-C8C9-25E8-970A-43D99CC45134}" dt="2024-10-17T04:55:49.861" v="1" actId="14100"/>
        <pc:sldMkLst>
          <pc:docMk/>
          <pc:sldMk cId="2890133238" sldId="437"/>
        </pc:sldMkLst>
      </pc:sldChg>
    </pc:docChg>
  </pc:docChgLst>
  <pc:docChgLst>
    <pc:chgData name="Häyry Marjo Poske" userId="d27b276a-e359-4652-8298-3c59a3175941" providerId="ADAL" clId="{4886B383-746B-4280-8579-36448ECB2DC3}"/>
    <pc:docChg chg="undo custSel addSld delSld modSld sldOrd">
      <pc:chgData name="Häyry Marjo Poske" userId="d27b276a-e359-4652-8298-3c59a3175941" providerId="ADAL" clId="{4886B383-746B-4280-8579-36448ECB2DC3}" dt="2025-01-29T09:28:51.951" v="2104" actId="20577"/>
      <pc:docMkLst>
        <pc:docMk/>
      </pc:docMkLst>
      <pc:sldChg chg="modSp mod modNotesTx">
        <pc:chgData name="Häyry Marjo Poske" userId="d27b276a-e359-4652-8298-3c59a3175941" providerId="ADAL" clId="{4886B383-746B-4280-8579-36448ECB2DC3}" dt="2025-01-29T09:02:06.574" v="1455" actId="20577"/>
        <pc:sldMkLst>
          <pc:docMk/>
          <pc:sldMk cId="2789634932" sldId="374"/>
        </pc:sldMkLst>
      </pc:sldChg>
      <pc:sldChg chg="modSp mod modNotesTx">
        <pc:chgData name="Häyry Marjo Poske" userId="d27b276a-e359-4652-8298-3c59a3175941" providerId="ADAL" clId="{4886B383-746B-4280-8579-36448ECB2DC3}" dt="2025-01-29T08:19:03.008" v="260" actId="20577"/>
        <pc:sldMkLst>
          <pc:docMk/>
          <pc:sldMk cId="747443380" sldId="396"/>
        </pc:sldMkLst>
      </pc:sldChg>
      <pc:sldChg chg="modSp mod modNotesTx">
        <pc:chgData name="Häyry Marjo Poske" userId="d27b276a-e359-4652-8298-3c59a3175941" providerId="ADAL" clId="{4886B383-746B-4280-8579-36448ECB2DC3}" dt="2025-01-29T09:02:15.632" v="1457"/>
        <pc:sldMkLst>
          <pc:docMk/>
          <pc:sldMk cId="1860028365" sldId="398"/>
        </pc:sldMkLst>
      </pc:sldChg>
      <pc:sldChg chg="modSp mod">
        <pc:chgData name="Häyry Marjo Poske" userId="d27b276a-e359-4652-8298-3c59a3175941" providerId="ADAL" clId="{4886B383-746B-4280-8579-36448ECB2DC3}" dt="2025-01-29T09:28:51.951" v="2104" actId="20577"/>
        <pc:sldMkLst>
          <pc:docMk/>
          <pc:sldMk cId="21937256" sldId="405"/>
        </pc:sldMkLst>
      </pc:sldChg>
      <pc:sldChg chg="modSp mod">
        <pc:chgData name="Häyry Marjo Poske" userId="d27b276a-e359-4652-8298-3c59a3175941" providerId="ADAL" clId="{4886B383-746B-4280-8579-36448ECB2DC3}" dt="2025-01-29T08:54:42.845" v="1142" actId="20578"/>
        <pc:sldMkLst>
          <pc:docMk/>
          <pc:sldMk cId="1806585776" sldId="406"/>
        </pc:sldMkLst>
      </pc:sldChg>
      <pc:sldChg chg="ord">
        <pc:chgData name="Häyry Marjo Poske" userId="d27b276a-e359-4652-8298-3c59a3175941" providerId="ADAL" clId="{4886B383-746B-4280-8579-36448ECB2DC3}" dt="2025-01-29T08:49:18.307" v="931"/>
        <pc:sldMkLst>
          <pc:docMk/>
          <pc:sldMk cId="785664095" sldId="439"/>
        </pc:sldMkLst>
      </pc:sldChg>
      <pc:sldChg chg="mod modShow">
        <pc:chgData name="Häyry Marjo Poske" userId="d27b276a-e359-4652-8298-3c59a3175941" providerId="ADAL" clId="{4886B383-746B-4280-8579-36448ECB2DC3}" dt="2025-01-29T09:08:53.305" v="1609" actId="729"/>
        <pc:sldMkLst>
          <pc:docMk/>
          <pc:sldMk cId="3159253602" sldId="441"/>
        </pc:sldMkLst>
      </pc:sldChg>
      <pc:sldChg chg="ord">
        <pc:chgData name="Häyry Marjo Poske" userId="d27b276a-e359-4652-8298-3c59a3175941" providerId="ADAL" clId="{4886B383-746B-4280-8579-36448ECB2DC3}" dt="2025-01-29T08:49:20.770" v="933"/>
        <pc:sldMkLst>
          <pc:docMk/>
          <pc:sldMk cId="3180528768" sldId="446"/>
        </pc:sldMkLst>
      </pc:sldChg>
      <pc:sldChg chg="modSp mod">
        <pc:chgData name="Häyry Marjo Poske" userId="d27b276a-e359-4652-8298-3c59a3175941" providerId="ADAL" clId="{4886B383-746B-4280-8579-36448ECB2DC3}" dt="2025-01-29T09:06:23.135" v="1603" actId="20577"/>
        <pc:sldMkLst>
          <pc:docMk/>
          <pc:sldMk cId="1977326858" sldId="456"/>
        </pc:sldMkLst>
      </pc:sldChg>
      <pc:sldChg chg="modNotesTx">
        <pc:chgData name="Häyry Marjo Poske" userId="d27b276a-e359-4652-8298-3c59a3175941" providerId="ADAL" clId="{4886B383-746B-4280-8579-36448ECB2DC3}" dt="2025-01-29T09:09:55.357" v="1636" actId="20577"/>
        <pc:sldMkLst>
          <pc:docMk/>
          <pc:sldMk cId="483879663" sldId="465"/>
        </pc:sldMkLst>
      </pc:sldChg>
      <pc:sldChg chg="del">
        <pc:chgData name="Häyry Marjo Poske" userId="d27b276a-e359-4652-8298-3c59a3175941" providerId="ADAL" clId="{4886B383-746B-4280-8579-36448ECB2DC3}" dt="2025-01-29T08:42:56.237" v="632" actId="47"/>
        <pc:sldMkLst>
          <pc:docMk/>
          <pc:sldMk cId="3988370024" sldId="466"/>
        </pc:sldMkLst>
      </pc:sldChg>
      <pc:sldChg chg="del">
        <pc:chgData name="Häyry Marjo Poske" userId="d27b276a-e359-4652-8298-3c59a3175941" providerId="ADAL" clId="{4886B383-746B-4280-8579-36448ECB2DC3}" dt="2025-01-29T08:58:29.291" v="1221" actId="47"/>
        <pc:sldMkLst>
          <pc:docMk/>
          <pc:sldMk cId="3353551878" sldId="469"/>
        </pc:sldMkLst>
      </pc:sldChg>
      <pc:sldChg chg="modSp new del mod">
        <pc:chgData name="Häyry Marjo Poske" userId="d27b276a-e359-4652-8298-3c59a3175941" providerId="ADAL" clId="{4886B383-746B-4280-8579-36448ECB2DC3}" dt="2025-01-29T08:31:43.531" v="305" actId="47"/>
        <pc:sldMkLst>
          <pc:docMk/>
          <pc:sldMk cId="173545999" sldId="485"/>
        </pc:sldMkLst>
      </pc:sldChg>
      <pc:sldChg chg="modSp add mod">
        <pc:chgData name="Häyry Marjo Poske" userId="d27b276a-e359-4652-8298-3c59a3175941" providerId="ADAL" clId="{4886B383-746B-4280-8579-36448ECB2DC3}" dt="2025-01-29T08:44:16.478" v="708" actId="20577"/>
        <pc:sldMkLst>
          <pc:docMk/>
          <pc:sldMk cId="1030315299" sldId="486"/>
        </pc:sldMkLst>
      </pc:sldChg>
      <pc:sldChg chg="modSp add mod modNotesTx">
        <pc:chgData name="Häyry Marjo Poske" userId="d27b276a-e359-4652-8298-3c59a3175941" providerId="ADAL" clId="{4886B383-746B-4280-8579-36448ECB2DC3}" dt="2025-01-29T08:47:19.723" v="929" actId="20577"/>
        <pc:sldMkLst>
          <pc:docMk/>
          <pc:sldMk cId="2138280321" sldId="487"/>
        </pc:sldMkLst>
      </pc:sldChg>
      <pc:sldChg chg="modSp new mod ord">
        <pc:chgData name="Häyry Marjo Poske" userId="d27b276a-e359-4652-8298-3c59a3175941" providerId="ADAL" clId="{4886B383-746B-4280-8579-36448ECB2DC3}" dt="2025-01-29T08:50:00.789" v="937"/>
        <pc:sldMkLst>
          <pc:docMk/>
          <pc:sldMk cId="2163635177" sldId="488"/>
        </pc:sldMkLst>
      </pc:sldChg>
      <pc:sldChg chg="addSp modSp new mod">
        <pc:chgData name="Häyry Marjo Poske" userId="d27b276a-e359-4652-8298-3c59a3175941" providerId="ADAL" clId="{4886B383-746B-4280-8579-36448ECB2DC3}" dt="2025-01-29T09:08:41.620" v="1608" actId="1076"/>
        <pc:sldMkLst>
          <pc:docMk/>
          <pc:sldMk cId="4135621330" sldId="489"/>
        </pc:sldMkLst>
      </pc:sldChg>
      <pc:sldChg chg="modSp new mod modNotesTx">
        <pc:chgData name="Häyry Marjo Poske" userId="d27b276a-e359-4652-8298-3c59a3175941" providerId="ADAL" clId="{4886B383-746B-4280-8579-36448ECB2DC3}" dt="2025-01-29T09:18:58.773" v="1872" actId="20577"/>
        <pc:sldMkLst>
          <pc:docMk/>
          <pc:sldMk cId="114100528" sldId="490"/>
        </pc:sldMkLst>
      </pc:sldChg>
      <pc:sldChg chg="modSp new mod">
        <pc:chgData name="Häyry Marjo Poske" userId="d27b276a-e359-4652-8298-3c59a3175941" providerId="ADAL" clId="{4886B383-746B-4280-8579-36448ECB2DC3}" dt="2025-01-29T09:21:07.561" v="1891" actId="20577"/>
        <pc:sldMkLst>
          <pc:docMk/>
          <pc:sldMk cId="1851334711" sldId="491"/>
        </pc:sldMkLst>
      </pc:sldChg>
      <pc:sldMasterChg chg="delSldLayout">
        <pc:chgData name="Häyry Marjo Poske" userId="d27b276a-e359-4652-8298-3c59a3175941" providerId="ADAL" clId="{4886B383-746B-4280-8579-36448ECB2DC3}" dt="2025-01-29T08:42:56.237" v="632" actId="47"/>
        <pc:sldMasterMkLst>
          <pc:docMk/>
          <pc:sldMasterMk cId="0" sldId="2147483648"/>
        </pc:sldMasterMkLst>
        <pc:sldLayoutChg chg="del">
          <pc:chgData name="Häyry Marjo Poske" userId="d27b276a-e359-4652-8298-3c59a3175941" providerId="ADAL" clId="{4886B383-746B-4280-8579-36448ECB2DC3}" dt="2025-01-29T08:42:56.237" v="632" actId="47"/>
          <pc:sldLayoutMkLst>
            <pc:docMk/>
            <pc:sldMasterMk cId="0" sldId="2147483648"/>
            <pc:sldLayoutMk cId="0" sldId="2147483664"/>
          </pc:sldLayoutMkLst>
        </pc:sldLayoutChg>
      </pc:sldMasterChg>
    </pc:docChg>
  </pc:docChgLst>
  <pc:docChgLst>
    <pc:chgData name="Haltia Maila Lapin hyvinvointialue" userId="S::maila.haltia@lapha.fi::a5f087f6-37c4-4986-97ad-027c3514d92f" providerId="AD" clId="Web-{A4BA296F-4A70-1F39-3625-5C74ECF0A76A}"/>
    <pc:docChg chg="delSld modSld">
      <pc:chgData name="Haltia Maila Lapin hyvinvointialue" userId="S::maila.haltia@lapha.fi::a5f087f6-37c4-4986-97ad-027c3514d92f" providerId="AD" clId="Web-{A4BA296F-4A70-1F39-3625-5C74ECF0A76A}" dt="2024-10-28T11:29:24.566" v="151" actId="20577"/>
      <pc:docMkLst>
        <pc:docMk/>
      </pc:docMkLst>
      <pc:sldChg chg="del">
        <pc:chgData name="Haltia Maila Lapin hyvinvointialue" userId="S::maila.haltia@lapha.fi::a5f087f6-37c4-4986-97ad-027c3514d92f" providerId="AD" clId="Web-{A4BA296F-4A70-1F39-3625-5C74ECF0A76A}" dt="2024-10-28T11:26:22.599" v="28"/>
        <pc:sldMkLst>
          <pc:docMk/>
          <pc:sldMk cId="0" sldId="256"/>
        </pc:sldMkLst>
      </pc:sldChg>
      <pc:sldChg chg="del">
        <pc:chgData name="Haltia Maila Lapin hyvinvointialue" userId="S::maila.haltia@lapha.fi::a5f087f6-37c4-4986-97ad-027c3514d92f" providerId="AD" clId="Web-{A4BA296F-4A70-1F39-3625-5C74ECF0A76A}" dt="2024-10-28T11:26:34.678" v="37"/>
        <pc:sldMkLst>
          <pc:docMk/>
          <pc:sldMk cId="0" sldId="258"/>
        </pc:sldMkLst>
      </pc:sldChg>
      <pc:sldChg chg="del">
        <pc:chgData name="Haltia Maila Lapin hyvinvointialue" userId="S::maila.haltia@lapha.fi::a5f087f6-37c4-4986-97ad-027c3514d92f" providerId="AD" clId="Web-{A4BA296F-4A70-1F39-3625-5C74ECF0A76A}" dt="2024-10-28T11:26:25.443" v="32"/>
        <pc:sldMkLst>
          <pc:docMk/>
          <pc:sldMk cId="3978844870" sldId="315"/>
        </pc:sldMkLst>
      </pc:sldChg>
      <pc:sldChg chg="del">
        <pc:chgData name="Haltia Maila Lapin hyvinvointialue" userId="S::maila.haltia@lapha.fi::a5f087f6-37c4-4986-97ad-027c3514d92f" providerId="AD" clId="Web-{A4BA296F-4A70-1F39-3625-5C74ECF0A76A}" dt="2024-10-28T11:26:23.053" v="29"/>
        <pc:sldMkLst>
          <pc:docMk/>
          <pc:sldMk cId="738611903" sldId="318"/>
        </pc:sldMkLst>
      </pc:sldChg>
      <pc:sldChg chg="del">
        <pc:chgData name="Haltia Maila Lapin hyvinvointialue" userId="S::maila.haltia@lapha.fi::a5f087f6-37c4-4986-97ad-027c3514d92f" providerId="AD" clId="Web-{A4BA296F-4A70-1F39-3625-5C74ECF0A76A}" dt="2024-10-28T11:26:26.506" v="33"/>
        <pc:sldMkLst>
          <pc:docMk/>
          <pc:sldMk cId="3625980617" sldId="323"/>
        </pc:sldMkLst>
      </pc:sldChg>
      <pc:sldChg chg="del">
        <pc:chgData name="Haltia Maila Lapin hyvinvointialue" userId="S::maila.haltia@lapha.fi::a5f087f6-37c4-4986-97ad-027c3514d92f" providerId="AD" clId="Web-{A4BA296F-4A70-1F39-3625-5C74ECF0A76A}" dt="2024-10-28T11:26:26.600" v="34"/>
        <pc:sldMkLst>
          <pc:docMk/>
          <pc:sldMk cId="1662172777" sldId="325"/>
        </pc:sldMkLst>
      </pc:sldChg>
      <pc:sldChg chg="del">
        <pc:chgData name="Haltia Maila Lapin hyvinvointialue" userId="S::maila.haltia@lapha.fi::a5f087f6-37c4-4986-97ad-027c3514d92f" providerId="AD" clId="Web-{A4BA296F-4A70-1F39-3625-5C74ECF0A76A}" dt="2024-10-28T11:26:28.069" v="35"/>
        <pc:sldMkLst>
          <pc:docMk/>
          <pc:sldMk cId="2220353302" sldId="326"/>
        </pc:sldMkLst>
      </pc:sldChg>
      <pc:sldChg chg="del">
        <pc:chgData name="Haltia Maila Lapin hyvinvointialue" userId="S::maila.haltia@lapha.fi::a5f087f6-37c4-4986-97ad-027c3514d92f" providerId="AD" clId="Web-{A4BA296F-4A70-1F39-3625-5C74ECF0A76A}" dt="2024-10-28T11:26:29.444" v="36"/>
        <pc:sldMkLst>
          <pc:docMk/>
          <pc:sldMk cId="1204205267" sldId="328"/>
        </pc:sldMkLst>
      </pc:sldChg>
      <pc:sldChg chg="del">
        <pc:chgData name="Haltia Maila Lapin hyvinvointialue" userId="S::maila.haltia@lapha.fi::a5f087f6-37c4-4986-97ad-027c3514d92f" providerId="AD" clId="Web-{A4BA296F-4A70-1F39-3625-5C74ECF0A76A}" dt="2024-10-28T11:26:44.898" v="45"/>
        <pc:sldMkLst>
          <pc:docMk/>
          <pc:sldMk cId="2650682693" sldId="331"/>
        </pc:sldMkLst>
      </pc:sldChg>
      <pc:sldChg chg="del">
        <pc:chgData name="Haltia Maila Lapin hyvinvointialue" userId="S::maila.haltia@lapha.fi::a5f087f6-37c4-4986-97ad-027c3514d92f" providerId="AD" clId="Web-{A4BA296F-4A70-1F39-3625-5C74ECF0A76A}" dt="2024-10-28T11:26:45.570" v="46"/>
        <pc:sldMkLst>
          <pc:docMk/>
          <pc:sldMk cId="398917666" sldId="332"/>
        </pc:sldMkLst>
      </pc:sldChg>
      <pc:sldChg chg="del">
        <pc:chgData name="Haltia Maila Lapin hyvinvointialue" userId="S::maila.haltia@lapha.fi::a5f087f6-37c4-4986-97ad-027c3514d92f" providerId="AD" clId="Web-{A4BA296F-4A70-1F39-3625-5C74ECF0A76A}" dt="2024-10-28T11:26:45.914" v="47"/>
        <pc:sldMkLst>
          <pc:docMk/>
          <pc:sldMk cId="4106844619" sldId="336"/>
        </pc:sldMkLst>
      </pc:sldChg>
      <pc:sldChg chg="del">
        <pc:chgData name="Haltia Maila Lapin hyvinvointialue" userId="S::maila.haltia@lapha.fi::a5f087f6-37c4-4986-97ad-027c3514d92f" providerId="AD" clId="Web-{A4BA296F-4A70-1F39-3625-5C74ECF0A76A}" dt="2024-10-28T11:26:58.055" v="61"/>
        <pc:sldMkLst>
          <pc:docMk/>
          <pc:sldMk cId="1568690429" sldId="338"/>
        </pc:sldMkLst>
      </pc:sldChg>
      <pc:sldChg chg="del">
        <pc:chgData name="Haltia Maila Lapin hyvinvointialue" userId="S::maila.haltia@lapha.fi::a5f087f6-37c4-4986-97ad-027c3514d92f" providerId="AD" clId="Web-{A4BA296F-4A70-1F39-3625-5C74ECF0A76A}" dt="2024-10-28T11:26:36.819" v="39"/>
        <pc:sldMkLst>
          <pc:docMk/>
          <pc:sldMk cId="2617100229" sldId="339"/>
        </pc:sldMkLst>
      </pc:sldChg>
      <pc:sldChg chg="del">
        <pc:chgData name="Haltia Maila Lapin hyvinvointialue" userId="S::maila.haltia@lapha.fi::a5f087f6-37c4-4986-97ad-027c3514d92f" providerId="AD" clId="Web-{A4BA296F-4A70-1F39-3625-5C74ECF0A76A}" dt="2024-10-28T11:26:40.726" v="40"/>
        <pc:sldMkLst>
          <pc:docMk/>
          <pc:sldMk cId="3124004026" sldId="340"/>
        </pc:sldMkLst>
      </pc:sldChg>
      <pc:sldChg chg="del">
        <pc:chgData name="Haltia Maila Lapin hyvinvointialue" userId="S::maila.haltia@lapha.fi::a5f087f6-37c4-4986-97ad-027c3514d92f" providerId="AD" clId="Web-{A4BA296F-4A70-1F39-3625-5C74ECF0A76A}" dt="2024-10-28T11:26:43.038" v="42"/>
        <pc:sldMkLst>
          <pc:docMk/>
          <pc:sldMk cId="137243053" sldId="341"/>
        </pc:sldMkLst>
      </pc:sldChg>
      <pc:sldChg chg="del">
        <pc:chgData name="Haltia Maila Lapin hyvinvointialue" userId="S::maila.haltia@lapha.fi::a5f087f6-37c4-4986-97ad-027c3514d92f" providerId="AD" clId="Web-{A4BA296F-4A70-1F39-3625-5C74ECF0A76A}" dt="2024-10-28T11:26:41.601" v="41"/>
        <pc:sldMkLst>
          <pc:docMk/>
          <pc:sldMk cId="1073001849" sldId="343"/>
        </pc:sldMkLst>
      </pc:sldChg>
      <pc:sldChg chg="del">
        <pc:chgData name="Haltia Maila Lapin hyvinvointialue" userId="S::maila.haltia@lapha.fi::a5f087f6-37c4-4986-97ad-027c3514d92f" providerId="AD" clId="Web-{A4BA296F-4A70-1F39-3625-5C74ECF0A76A}" dt="2024-10-28T11:26:43.788" v="43"/>
        <pc:sldMkLst>
          <pc:docMk/>
          <pc:sldMk cId="706444168" sldId="346"/>
        </pc:sldMkLst>
      </pc:sldChg>
      <pc:sldChg chg="del">
        <pc:chgData name="Haltia Maila Lapin hyvinvointialue" userId="S::maila.haltia@lapha.fi::a5f087f6-37c4-4986-97ad-027c3514d92f" providerId="AD" clId="Web-{A4BA296F-4A70-1F39-3625-5C74ECF0A76A}" dt="2024-10-28T11:26:53.414" v="54"/>
        <pc:sldMkLst>
          <pc:docMk/>
          <pc:sldMk cId="281525790" sldId="348"/>
        </pc:sldMkLst>
      </pc:sldChg>
      <pc:sldChg chg="del">
        <pc:chgData name="Haltia Maila Lapin hyvinvointialue" userId="S::maila.haltia@lapha.fi::a5f087f6-37c4-4986-97ad-027c3514d92f" providerId="AD" clId="Web-{A4BA296F-4A70-1F39-3625-5C74ECF0A76A}" dt="2024-10-28T11:26:56.211" v="59"/>
        <pc:sldMkLst>
          <pc:docMk/>
          <pc:sldMk cId="2638811684" sldId="354"/>
        </pc:sldMkLst>
      </pc:sldChg>
      <pc:sldChg chg="del">
        <pc:chgData name="Haltia Maila Lapin hyvinvointialue" userId="S::maila.haltia@lapha.fi::a5f087f6-37c4-4986-97ad-027c3514d92f" providerId="AD" clId="Web-{A4BA296F-4A70-1F39-3625-5C74ECF0A76A}" dt="2024-10-28T11:26:53.133" v="53"/>
        <pc:sldMkLst>
          <pc:docMk/>
          <pc:sldMk cId="2623316762" sldId="355"/>
        </pc:sldMkLst>
      </pc:sldChg>
      <pc:sldChg chg="modSp">
        <pc:chgData name="Haltia Maila Lapin hyvinvointialue" userId="S::maila.haltia@lapha.fi::a5f087f6-37c4-4986-97ad-027c3514d92f" providerId="AD" clId="Web-{A4BA296F-4A70-1F39-3625-5C74ECF0A76A}" dt="2024-10-28T11:23:12.022" v="8" actId="20577"/>
        <pc:sldMkLst>
          <pc:docMk/>
          <pc:sldMk cId="2903537245" sldId="360"/>
        </pc:sldMkLst>
      </pc:sldChg>
      <pc:sldChg chg="del">
        <pc:chgData name="Haltia Maila Lapin hyvinvointialue" userId="S::maila.haltia@lapha.fi::a5f087f6-37c4-4986-97ad-027c3514d92f" providerId="AD" clId="Web-{A4BA296F-4A70-1F39-3625-5C74ECF0A76A}" dt="2024-10-28T11:26:23.490" v="30"/>
        <pc:sldMkLst>
          <pc:docMk/>
          <pc:sldMk cId="4101018891" sldId="380"/>
        </pc:sldMkLst>
      </pc:sldChg>
      <pc:sldChg chg="del">
        <pc:chgData name="Haltia Maila Lapin hyvinvointialue" userId="S::maila.haltia@lapha.fi::a5f087f6-37c4-4986-97ad-027c3514d92f" providerId="AD" clId="Web-{A4BA296F-4A70-1F39-3625-5C74ECF0A76A}" dt="2024-10-28T11:26:24.787" v="31"/>
        <pc:sldMkLst>
          <pc:docMk/>
          <pc:sldMk cId="410914418" sldId="381"/>
        </pc:sldMkLst>
      </pc:sldChg>
      <pc:sldChg chg="del">
        <pc:chgData name="Haltia Maila Lapin hyvinvointialue" userId="S::maila.haltia@lapha.fi::a5f087f6-37c4-4986-97ad-027c3514d92f" providerId="AD" clId="Web-{A4BA296F-4A70-1F39-3625-5C74ECF0A76A}" dt="2024-10-28T11:26:49.133" v="48"/>
        <pc:sldMkLst>
          <pc:docMk/>
          <pc:sldMk cId="844231949" sldId="382"/>
        </pc:sldMkLst>
      </pc:sldChg>
      <pc:sldChg chg="del">
        <pc:chgData name="Haltia Maila Lapin hyvinvointialue" userId="S::maila.haltia@lapha.fi::a5f087f6-37c4-4986-97ad-027c3514d92f" providerId="AD" clId="Web-{A4BA296F-4A70-1F39-3625-5C74ECF0A76A}" dt="2024-10-28T11:27:06.743" v="62"/>
        <pc:sldMkLst>
          <pc:docMk/>
          <pc:sldMk cId="914788056" sldId="383"/>
        </pc:sldMkLst>
      </pc:sldChg>
      <pc:sldChg chg="del">
        <pc:chgData name="Haltia Maila Lapin hyvinvointialue" userId="S::maila.haltia@lapha.fi::a5f087f6-37c4-4986-97ad-027c3514d92f" providerId="AD" clId="Web-{A4BA296F-4A70-1F39-3625-5C74ECF0A76A}" dt="2024-10-28T11:26:50.055" v="49"/>
        <pc:sldMkLst>
          <pc:docMk/>
          <pc:sldMk cId="1045036701" sldId="389"/>
        </pc:sldMkLst>
      </pc:sldChg>
      <pc:sldChg chg="del">
        <pc:chgData name="Haltia Maila Lapin hyvinvointialue" userId="S::maila.haltia@lapha.fi::a5f087f6-37c4-4986-97ad-027c3514d92f" providerId="AD" clId="Web-{A4BA296F-4A70-1F39-3625-5C74ECF0A76A}" dt="2024-10-28T11:26:52.133" v="52"/>
        <pc:sldMkLst>
          <pc:docMk/>
          <pc:sldMk cId="887503404" sldId="390"/>
        </pc:sldMkLst>
      </pc:sldChg>
      <pc:sldChg chg="del">
        <pc:chgData name="Haltia Maila Lapin hyvinvointialue" userId="S::maila.haltia@lapha.fi::a5f087f6-37c4-4986-97ad-027c3514d92f" providerId="AD" clId="Web-{A4BA296F-4A70-1F39-3625-5C74ECF0A76A}" dt="2024-10-28T11:26:56.743" v="60"/>
        <pc:sldMkLst>
          <pc:docMk/>
          <pc:sldMk cId="566754452" sldId="407"/>
        </pc:sldMkLst>
      </pc:sldChg>
      <pc:sldChg chg="del">
        <pc:chgData name="Haltia Maila Lapin hyvinvointialue" userId="S::maila.haltia@lapha.fi::a5f087f6-37c4-4986-97ad-027c3514d92f" providerId="AD" clId="Web-{A4BA296F-4A70-1F39-3625-5C74ECF0A76A}" dt="2024-10-28T11:26:35.288" v="38"/>
        <pc:sldMkLst>
          <pc:docMk/>
          <pc:sldMk cId="2691678658" sldId="412"/>
        </pc:sldMkLst>
      </pc:sldChg>
      <pc:sldChg chg="modSp">
        <pc:chgData name="Haltia Maila Lapin hyvinvointialue" userId="S::maila.haltia@lapha.fi::a5f087f6-37c4-4986-97ad-027c3514d92f" providerId="AD" clId="Web-{A4BA296F-4A70-1F39-3625-5C74ECF0A76A}" dt="2024-10-28T11:29:24.566" v="151" actId="20577"/>
        <pc:sldMkLst>
          <pc:docMk/>
          <pc:sldMk cId="1304160738" sldId="413"/>
        </pc:sldMkLst>
      </pc:sldChg>
      <pc:sldChg chg="del">
        <pc:chgData name="Haltia Maila Lapin hyvinvointialue" userId="S::maila.haltia@lapha.fi::a5f087f6-37c4-4986-97ad-027c3514d92f" providerId="AD" clId="Web-{A4BA296F-4A70-1F39-3625-5C74ECF0A76A}" dt="2024-10-28T11:26:54.352" v="56"/>
        <pc:sldMkLst>
          <pc:docMk/>
          <pc:sldMk cId="1248048859" sldId="419"/>
        </pc:sldMkLst>
      </pc:sldChg>
      <pc:sldChg chg="del">
        <pc:chgData name="Haltia Maila Lapin hyvinvointialue" userId="S::maila.haltia@lapha.fi::a5f087f6-37c4-4986-97ad-027c3514d92f" providerId="AD" clId="Web-{A4BA296F-4A70-1F39-3625-5C74ECF0A76A}" dt="2024-10-28T11:26:56.164" v="57"/>
        <pc:sldMkLst>
          <pc:docMk/>
          <pc:sldMk cId="750372135" sldId="420"/>
        </pc:sldMkLst>
      </pc:sldChg>
      <pc:sldChg chg="modSp">
        <pc:chgData name="Haltia Maila Lapin hyvinvointialue" userId="S::maila.haltia@lapha.fi::a5f087f6-37c4-4986-97ad-027c3514d92f" providerId="AD" clId="Web-{A4BA296F-4A70-1F39-3625-5C74ECF0A76A}" dt="2024-10-28T11:20:42.120" v="1" actId="20577"/>
        <pc:sldMkLst>
          <pc:docMk/>
          <pc:sldMk cId="1311994037" sldId="422"/>
        </pc:sldMkLst>
      </pc:sldChg>
      <pc:sldChg chg="modSp">
        <pc:chgData name="Haltia Maila Lapin hyvinvointialue" userId="S::maila.haltia@lapha.fi::a5f087f6-37c4-4986-97ad-027c3514d92f" providerId="AD" clId="Web-{A4BA296F-4A70-1F39-3625-5C74ECF0A76A}" dt="2024-10-28T11:25:15.563" v="27" actId="20577"/>
        <pc:sldMkLst>
          <pc:docMk/>
          <pc:sldMk cId="1313800118" sldId="424"/>
        </pc:sldMkLst>
      </pc:sldChg>
      <pc:sldChg chg="del">
        <pc:chgData name="Haltia Maila Lapin hyvinvointialue" userId="S::maila.haltia@lapha.fi::a5f087f6-37c4-4986-97ad-027c3514d92f" providerId="AD" clId="Web-{A4BA296F-4A70-1F39-3625-5C74ECF0A76A}" dt="2024-10-28T11:26:50.398" v="50"/>
        <pc:sldMkLst>
          <pc:docMk/>
          <pc:sldMk cId="3111837429" sldId="425"/>
        </pc:sldMkLst>
      </pc:sldChg>
      <pc:sldChg chg="del">
        <pc:chgData name="Haltia Maila Lapin hyvinvointialue" userId="S::maila.haltia@lapha.fi::a5f087f6-37c4-4986-97ad-027c3514d92f" providerId="AD" clId="Web-{A4BA296F-4A70-1F39-3625-5C74ECF0A76A}" dt="2024-10-28T11:26:51.523" v="51"/>
        <pc:sldMkLst>
          <pc:docMk/>
          <pc:sldMk cId="2151967074" sldId="426"/>
        </pc:sldMkLst>
      </pc:sldChg>
      <pc:sldChg chg="del">
        <pc:chgData name="Haltia Maila Lapin hyvinvointialue" userId="S::maila.haltia@lapha.fi::a5f087f6-37c4-4986-97ad-027c3514d92f" providerId="AD" clId="Web-{A4BA296F-4A70-1F39-3625-5C74ECF0A76A}" dt="2024-10-28T11:26:44.429" v="44"/>
        <pc:sldMkLst>
          <pc:docMk/>
          <pc:sldMk cId="3654029847" sldId="435"/>
        </pc:sldMkLst>
      </pc:sldChg>
      <pc:sldChg chg="del">
        <pc:chgData name="Haltia Maila Lapin hyvinvointialue" userId="S::maila.haltia@lapha.fi::a5f087f6-37c4-4986-97ad-027c3514d92f" providerId="AD" clId="Web-{A4BA296F-4A70-1F39-3625-5C74ECF0A76A}" dt="2024-10-28T11:26:53.977" v="55"/>
        <pc:sldMkLst>
          <pc:docMk/>
          <pc:sldMk cId="1851737766" sldId="436"/>
        </pc:sldMkLst>
      </pc:sldChg>
      <pc:sldChg chg="del">
        <pc:chgData name="Haltia Maila Lapin hyvinvointialue" userId="S::maila.haltia@lapha.fi::a5f087f6-37c4-4986-97ad-027c3514d92f" providerId="AD" clId="Web-{A4BA296F-4A70-1F39-3625-5C74ECF0A76A}" dt="2024-10-28T11:26:56.196" v="58"/>
        <pc:sldMkLst>
          <pc:docMk/>
          <pc:sldMk cId="2890133238" sldId="437"/>
        </pc:sldMkLst>
      </pc:sldChg>
      <pc:sldChg chg="modSp">
        <pc:chgData name="Haltia Maila Lapin hyvinvointialue" userId="S::maila.haltia@lapha.fi::a5f087f6-37c4-4986-97ad-027c3514d92f" providerId="AD" clId="Web-{A4BA296F-4A70-1F39-3625-5C74ECF0A76A}" dt="2024-10-28T11:20:58.121" v="3" actId="20577"/>
        <pc:sldMkLst>
          <pc:docMk/>
          <pc:sldMk cId="3320816820" sldId="438"/>
        </pc:sldMkLst>
      </pc:sldChg>
    </pc:docChg>
  </pc:docChgLst>
  <pc:docChgLst>
    <pc:chgData name="Kilponen Henriikka Lapin hyvinvointialue" userId="S::henriikka.kilponen@lapha.fi::dd0c76a8-2d68-4e1d-a880-1a0bb142a2fa" providerId="AD" clId="Web-{A598108D-AC27-45BF-5A14-8F80C58E7FBE}"/>
    <pc:docChg chg="mod modSld">
      <pc:chgData name="Kilponen Henriikka Lapin hyvinvointialue" userId="S::henriikka.kilponen@lapha.fi::dd0c76a8-2d68-4e1d-a880-1a0bb142a2fa" providerId="AD" clId="Web-{A598108D-AC27-45BF-5A14-8F80C58E7FBE}" dt="2025-02-06T09:40:34.676" v="321"/>
      <pc:docMkLst>
        <pc:docMk/>
      </pc:docMkLst>
      <pc:sldChg chg="modNotes">
        <pc:chgData name="Kilponen Henriikka Lapin hyvinvointialue" userId="S::henriikka.kilponen@lapha.fi::dd0c76a8-2d68-4e1d-a880-1a0bb142a2fa" providerId="AD" clId="Web-{A598108D-AC27-45BF-5A14-8F80C58E7FBE}" dt="2025-02-06T09:37:26.285" v="269"/>
        <pc:sldMkLst>
          <pc:docMk/>
          <pc:sldMk cId="1868202425" sldId="262"/>
        </pc:sldMkLst>
      </pc:sldChg>
      <pc:sldChg chg="modNotes">
        <pc:chgData name="Kilponen Henriikka Lapin hyvinvointialue" userId="S::henriikka.kilponen@lapha.fi::dd0c76a8-2d68-4e1d-a880-1a0bb142a2fa" providerId="AD" clId="Web-{A598108D-AC27-45BF-5A14-8F80C58E7FBE}" dt="2025-02-06T09:40:34.676" v="321"/>
        <pc:sldMkLst>
          <pc:docMk/>
          <pc:sldMk cId="2496842290" sldId="265"/>
        </pc:sldMkLst>
      </pc:sldChg>
      <pc:sldChg chg="modNotes">
        <pc:chgData name="Kilponen Henriikka Lapin hyvinvointialue" userId="S::henriikka.kilponen@lapha.fi::dd0c76a8-2d68-4e1d-a880-1a0bb142a2fa" providerId="AD" clId="Web-{A598108D-AC27-45BF-5A14-8F80C58E7FBE}" dt="2025-02-06T09:32:27.066" v="179"/>
        <pc:sldMkLst>
          <pc:docMk/>
          <pc:sldMk cId="3986471018" sldId="268"/>
        </pc:sldMkLst>
      </pc:sldChg>
    </pc:docChg>
  </pc:docChgLst>
  <pc:docChgLst>
    <pc:chgData name="Vuomajoki Pilvi Lapin hyvinvointialue" userId="S::pilvi.vuomajoki@lapha.fi::60d87394-98b4-48bf-b92d-e9dabc40c515" providerId="AD" clId="Web-{08DFF170-4CE4-3C2A-11C4-5EE52C86AD7B}"/>
    <pc:docChg chg="addSld delSld modSld sldOrd">
      <pc:chgData name="Vuomajoki Pilvi Lapin hyvinvointialue" userId="S::pilvi.vuomajoki@lapha.fi::60d87394-98b4-48bf-b92d-e9dabc40c515" providerId="AD" clId="Web-{08DFF170-4CE4-3C2A-11C4-5EE52C86AD7B}" dt="2024-09-11T08:24:46.428" v="906"/>
      <pc:docMkLst>
        <pc:docMk/>
      </pc:docMkLst>
      <pc:sldChg chg="modSp">
        <pc:chgData name="Vuomajoki Pilvi Lapin hyvinvointialue" userId="S::pilvi.vuomajoki@lapha.fi::60d87394-98b4-48bf-b92d-e9dabc40c515" providerId="AD" clId="Web-{08DFF170-4CE4-3C2A-11C4-5EE52C86AD7B}" dt="2024-09-11T07:09:28.669" v="32" actId="20577"/>
        <pc:sldMkLst>
          <pc:docMk/>
          <pc:sldMk cId="0" sldId="258"/>
        </pc:sldMkLst>
      </pc:sldChg>
      <pc:sldChg chg="modNotes">
        <pc:chgData name="Vuomajoki Pilvi Lapin hyvinvointialue" userId="S::pilvi.vuomajoki@lapha.fi::60d87394-98b4-48bf-b92d-e9dabc40c515" providerId="AD" clId="Web-{08DFF170-4CE4-3C2A-11C4-5EE52C86AD7B}" dt="2024-09-11T07:51:46.713" v="524"/>
        <pc:sldMkLst>
          <pc:docMk/>
          <pc:sldMk cId="2650682693" sldId="331"/>
        </pc:sldMkLst>
      </pc:sldChg>
      <pc:sldChg chg="modNotes">
        <pc:chgData name="Vuomajoki Pilvi Lapin hyvinvointialue" userId="S::pilvi.vuomajoki@lapha.fi::60d87394-98b4-48bf-b92d-e9dabc40c515" providerId="AD" clId="Web-{08DFF170-4CE4-3C2A-11C4-5EE52C86AD7B}" dt="2024-09-11T07:28:59.063" v="367"/>
        <pc:sldMkLst>
          <pc:docMk/>
          <pc:sldMk cId="2617100229" sldId="339"/>
        </pc:sldMkLst>
      </pc:sldChg>
      <pc:sldChg chg="modSp modNotes">
        <pc:chgData name="Vuomajoki Pilvi Lapin hyvinvointialue" userId="S::pilvi.vuomajoki@lapha.fi::60d87394-98b4-48bf-b92d-e9dabc40c515" providerId="AD" clId="Web-{08DFF170-4CE4-3C2A-11C4-5EE52C86AD7B}" dt="2024-09-11T07:30:14.316" v="430"/>
        <pc:sldMkLst>
          <pc:docMk/>
          <pc:sldMk cId="3124004026" sldId="340"/>
        </pc:sldMkLst>
      </pc:sldChg>
      <pc:sldChg chg="modNotes">
        <pc:chgData name="Vuomajoki Pilvi Lapin hyvinvointialue" userId="S::pilvi.vuomajoki@lapha.fi::60d87394-98b4-48bf-b92d-e9dabc40c515" providerId="AD" clId="Web-{08DFF170-4CE4-3C2A-11C4-5EE52C86AD7B}" dt="2024-09-11T07:30:37.644" v="453"/>
        <pc:sldMkLst>
          <pc:docMk/>
          <pc:sldMk cId="137243053" sldId="341"/>
        </pc:sldMkLst>
      </pc:sldChg>
      <pc:sldChg chg="modNotes">
        <pc:chgData name="Vuomajoki Pilvi Lapin hyvinvointialue" userId="S::pilvi.vuomajoki@lapha.fi::60d87394-98b4-48bf-b92d-e9dabc40c515" providerId="AD" clId="Web-{08DFF170-4CE4-3C2A-11C4-5EE52C86AD7B}" dt="2024-09-11T07:26:01.620" v="273"/>
        <pc:sldMkLst>
          <pc:docMk/>
          <pc:sldMk cId="1073001849" sldId="343"/>
        </pc:sldMkLst>
      </pc:sldChg>
      <pc:sldChg chg="modSp modNotes">
        <pc:chgData name="Vuomajoki Pilvi Lapin hyvinvointialue" userId="S::pilvi.vuomajoki@lapha.fi::60d87394-98b4-48bf-b92d-e9dabc40c515" providerId="AD" clId="Web-{08DFF170-4CE4-3C2A-11C4-5EE52C86AD7B}" dt="2024-09-11T07:26:49.981" v="324"/>
        <pc:sldMkLst>
          <pc:docMk/>
          <pc:sldMk cId="706444168" sldId="346"/>
        </pc:sldMkLst>
      </pc:sldChg>
      <pc:sldChg chg="addSp delSp modSp modNotes">
        <pc:chgData name="Vuomajoki Pilvi Lapin hyvinvointialue" userId="S::pilvi.vuomajoki@lapha.fi::60d87394-98b4-48bf-b92d-e9dabc40c515" providerId="AD" clId="Web-{08DFF170-4CE4-3C2A-11C4-5EE52C86AD7B}" dt="2024-09-11T08:24:46.428" v="906"/>
        <pc:sldMkLst>
          <pc:docMk/>
          <pc:sldMk cId="281525790" sldId="348"/>
        </pc:sldMkLst>
      </pc:sldChg>
      <pc:sldChg chg="modSp">
        <pc:chgData name="Vuomajoki Pilvi Lapin hyvinvointialue" userId="S::pilvi.vuomajoki@lapha.fi::60d87394-98b4-48bf-b92d-e9dabc40c515" providerId="AD" clId="Web-{08DFF170-4CE4-3C2A-11C4-5EE52C86AD7B}" dt="2024-09-11T08:22:14.018" v="824" actId="20577"/>
        <pc:sldMkLst>
          <pc:docMk/>
          <pc:sldMk cId="2638811684" sldId="354"/>
        </pc:sldMkLst>
      </pc:sldChg>
      <pc:sldChg chg="addSp modSp">
        <pc:chgData name="Vuomajoki Pilvi Lapin hyvinvointialue" userId="S::pilvi.vuomajoki@lapha.fi::60d87394-98b4-48bf-b92d-e9dabc40c515" providerId="AD" clId="Web-{08DFF170-4CE4-3C2A-11C4-5EE52C86AD7B}" dt="2024-09-11T07:58:09.850" v="546" actId="20577"/>
        <pc:sldMkLst>
          <pc:docMk/>
          <pc:sldMk cId="2623316762" sldId="355"/>
        </pc:sldMkLst>
      </pc:sldChg>
      <pc:sldChg chg="modNotes">
        <pc:chgData name="Vuomajoki Pilvi Lapin hyvinvointialue" userId="S::pilvi.vuomajoki@lapha.fi::60d87394-98b4-48bf-b92d-e9dabc40c515" providerId="AD" clId="Web-{08DFF170-4CE4-3C2A-11C4-5EE52C86AD7B}" dt="2024-09-11T07:52:35.590" v="533"/>
        <pc:sldMkLst>
          <pc:docMk/>
          <pc:sldMk cId="887503404" sldId="390"/>
        </pc:sldMkLst>
      </pc:sldChg>
      <pc:sldChg chg="del">
        <pc:chgData name="Vuomajoki Pilvi Lapin hyvinvointialue" userId="S::pilvi.vuomajoki@lapha.fi::60d87394-98b4-48bf-b92d-e9dabc40c515" providerId="AD" clId="Web-{08DFF170-4CE4-3C2A-11C4-5EE52C86AD7B}" dt="2024-09-11T07:58:17.897" v="547"/>
        <pc:sldMkLst>
          <pc:docMk/>
          <pc:sldMk cId="1109522132" sldId="399"/>
        </pc:sldMkLst>
      </pc:sldChg>
      <pc:sldChg chg="ord">
        <pc:chgData name="Vuomajoki Pilvi Lapin hyvinvointialue" userId="S::pilvi.vuomajoki@lapha.fi::60d87394-98b4-48bf-b92d-e9dabc40c515" providerId="AD" clId="Web-{08DFF170-4CE4-3C2A-11C4-5EE52C86AD7B}" dt="2024-09-11T07:45:47.968" v="456"/>
        <pc:sldMkLst>
          <pc:docMk/>
          <pc:sldMk cId="15146063" sldId="404"/>
        </pc:sldMkLst>
      </pc:sldChg>
      <pc:sldChg chg="modSp modNotes">
        <pc:chgData name="Vuomajoki Pilvi Lapin hyvinvointialue" userId="S::pilvi.vuomajoki@lapha.fi::60d87394-98b4-48bf-b92d-e9dabc40c515" providerId="AD" clId="Web-{08DFF170-4CE4-3C2A-11C4-5EE52C86AD7B}" dt="2024-09-11T07:13:28.957" v="81" actId="20577"/>
        <pc:sldMkLst>
          <pc:docMk/>
          <pc:sldMk cId="2691678658" sldId="412"/>
        </pc:sldMkLst>
      </pc:sldChg>
      <pc:sldChg chg="modSp">
        <pc:chgData name="Vuomajoki Pilvi Lapin hyvinvointialue" userId="S::pilvi.vuomajoki@lapha.fi::60d87394-98b4-48bf-b92d-e9dabc40c515" providerId="AD" clId="Web-{08DFF170-4CE4-3C2A-11C4-5EE52C86AD7B}" dt="2024-09-11T08:17:05.727" v="639" actId="20577"/>
        <pc:sldMkLst>
          <pc:docMk/>
          <pc:sldMk cId="1248048859" sldId="419"/>
        </pc:sldMkLst>
      </pc:sldChg>
      <pc:sldChg chg="addSp delSp modSp">
        <pc:chgData name="Vuomajoki Pilvi Lapin hyvinvointialue" userId="S::pilvi.vuomajoki@lapha.fi::60d87394-98b4-48bf-b92d-e9dabc40c515" providerId="AD" clId="Web-{08DFF170-4CE4-3C2A-11C4-5EE52C86AD7B}" dt="2024-09-11T08:20:52.422" v="790" actId="1076"/>
        <pc:sldMkLst>
          <pc:docMk/>
          <pc:sldMk cId="750372135" sldId="420"/>
        </pc:sldMkLst>
      </pc:sldChg>
      <pc:sldChg chg="addSp delSp modSp add replId">
        <pc:chgData name="Vuomajoki Pilvi Lapin hyvinvointialue" userId="S::pilvi.vuomajoki@lapha.fi::60d87394-98b4-48bf-b92d-e9dabc40c515" providerId="AD" clId="Web-{08DFF170-4CE4-3C2A-11C4-5EE52C86AD7B}" dt="2024-09-11T07:46:42.314" v="489" actId="20577"/>
        <pc:sldMkLst>
          <pc:docMk/>
          <pc:sldMk cId="3654029847" sldId="435"/>
        </pc:sldMkLst>
      </pc:sldChg>
      <pc:sldChg chg="add replId">
        <pc:chgData name="Vuomajoki Pilvi Lapin hyvinvointialue" userId="S::pilvi.vuomajoki@lapha.fi::60d87394-98b4-48bf-b92d-e9dabc40c515" providerId="AD" clId="Web-{08DFF170-4CE4-3C2A-11C4-5EE52C86AD7B}" dt="2024-09-11T08:07:12.381" v="548"/>
        <pc:sldMkLst>
          <pc:docMk/>
          <pc:sldMk cId="1851737766" sldId="436"/>
        </pc:sldMkLst>
      </pc:sldChg>
    </pc:docChg>
  </pc:docChgLst>
  <pc:docChgLst>
    <pc:chgData name="Häyry Marjo Poske" userId="S::marjo.hayry@poske.fi::d27b276a-e359-4652-8298-3c59a3175941" providerId="AD" clId="Web-{411F8D80-B5A4-4A27-AD6F-DEA959C6C9AE}"/>
    <pc:docChg chg="modSld">
      <pc:chgData name="Häyry Marjo Poske" userId="S::marjo.hayry@poske.fi::d27b276a-e359-4652-8298-3c59a3175941" providerId="AD" clId="Web-{411F8D80-B5A4-4A27-AD6F-DEA959C6C9AE}" dt="2024-11-12T11:07:20.904" v="2" actId="20577"/>
      <pc:docMkLst>
        <pc:docMk/>
      </pc:docMkLst>
      <pc:sldChg chg="modSp">
        <pc:chgData name="Häyry Marjo Poske" userId="S::marjo.hayry@poske.fi::d27b276a-e359-4652-8298-3c59a3175941" providerId="AD" clId="Web-{411F8D80-B5A4-4A27-AD6F-DEA959C6C9AE}" dt="2024-11-12T11:07:20.904" v="2" actId="20577"/>
        <pc:sldMkLst>
          <pc:docMk/>
          <pc:sldMk cId="2496842290" sldId="265"/>
        </pc:sldMkLst>
      </pc:sldChg>
    </pc:docChg>
  </pc:docChgLst>
  <pc:docChgLst>
    <pc:chgData name="Vuomajoki Pilvi Lapin hyvinvointialue" userId="S::pilvi.vuomajoki@lapha.fi::60d87394-98b4-48bf-b92d-e9dabc40c515" providerId="AD" clId="Web-{B2D5DC7C-75D4-F6F5-2484-A0C8CC039655}"/>
    <pc:docChg chg="addSld delSld modSld sldOrd">
      <pc:chgData name="Vuomajoki Pilvi Lapin hyvinvointialue" userId="S::pilvi.vuomajoki@lapha.fi::60d87394-98b4-48bf-b92d-e9dabc40c515" providerId="AD" clId="Web-{B2D5DC7C-75D4-F6F5-2484-A0C8CC039655}" dt="2024-09-09T06:41:23.998" v="74"/>
      <pc:docMkLst>
        <pc:docMk/>
      </pc:docMkLst>
      <pc:sldChg chg="ord">
        <pc:chgData name="Vuomajoki Pilvi Lapin hyvinvointialue" userId="S::pilvi.vuomajoki@lapha.fi::60d87394-98b4-48bf-b92d-e9dabc40c515" providerId="AD" clId="Web-{B2D5DC7C-75D4-F6F5-2484-A0C8CC039655}" dt="2024-09-09T06:36:41.321" v="8"/>
        <pc:sldMkLst>
          <pc:docMk/>
          <pc:sldMk cId="3224010422" sldId="347"/>
        </pc:sldMkLst>
      </pc:sldChg>
      <pc:sldChg chg="ord">
        <pc:chgData name="Vuomajoki Pilvi Lapin hyvinvointialue" userId="S::pilvi.vuomajoki@lapha.fi::60d87394-98b4-48bf-b92d-e9dabc40c515" providerId="AD" clId="Web-{B2D5DC7C-75D4-F6F5-2484-A0C8CC039655}" dt="2024-09-09T06:36:45.384" v="9"/>
        <pc:sldMkLst>
          <pc:docMk/>
          <pc:sldMk cId="382617920" sldId="349"/>
        </pc:sldMkLst>
      </pc:sldChg>
      <pc:sldChg chg="add ord replId">
        <pc:chgData name="Vuomajoki Pilvi Lapin hyvinvointialue" userId="S::pilvi.vuomajoki@lapha.fi::60d87394-98b4-48bf-b92d-e9dabc40c515" providerId="AD" clId="Web-{B2D5DC7C-75D4-F6F5-2484-A0C8CC039655}" dt="2024-09-09T06:36:38.368" v="7"/>
        <pc:sldMkLst>
          <pc:docMk/>
          <pc:sldMk cId="3550899417" sldId="364"/>
        </pc:sldMkLst>
      </pc:sldChg>
      <pc:sldChg chg="add ord replId">
        <pc:chgData name="Vuomajoki Pilvi Lapin hyvinvointialue" userId="S::pilvi.vuomajoki@lapha.fi::60d87394-98b4-48bf-b92d-e9dabc40c515" providerId="AD" clId="Web-{B2D5DC7C-75D4-F6F5-2484-A0C8CC039655}" dt="2024-09-09T06:38:59.089" v="12"/>
        <pc:sldMkLst>
          <pc:docMk/>
          <pc:sldMk cId="1973569824" sldId="365"/>
        </pc:sldMkLst>
      </pc:sldChg>
      <pc:sldChg chg="add del replId">
        <pc:chgData name="Vuomajoki Pilvi Lapin hyvinvointialue" userId="S::pilvi.vuomajoki@lapha.fi::60d87394-98b4-48bf-b92d-e9dabc40c515" providerId="AD" clId="Web-{B2D5DC7C-75D4-F6F5-2484-A0C8CC039655}" dt="2024-09-09T06:36:48.806" v="10"/>
        <pc:sldMkLst>
          <pc:docMk/>
          <pc:sldMk cId="973941546" sldId="366"/>
        </pc:sldMkLst>
      </pc:sldChg>
      <pc:sldChg chg="add replId">
        <pc:chgData name="Vuomajoki Pilvi Lapin hyvinvointialue" userId="S::pilvi.vuomajoki@lapha.fi::60d87394-98b4-48bf-b92d-e9dabc40c515" providerId="AD" clId="Web-{B2D5DC7C-75D4-F6F5-2484-A0C8CC039655}" dt="2024-09-09T06:36:19.712" v="3"/>
        <pc:sldMkLst>
          <pc:docMk/>
          <pc:sldMk cId="1042270474" sldId="367"/>
        </pc:sldMkLst>
      </pc:sldChg>
      <pc:sldChg chg="add ord replId">
        <pc:chgData name="Vuomajoki Pilvi Lapin hyvinvointialue" userId="S::pilvi.vuomajoki@lapha.fi::60d87394-98b4-48bf-b92d-e9dabc40c515" providerId="AD" clId="Web-{B2D5DC7C-75D4-F6F5-2484-A0C8CC039655}" dt="2024-09-09T06:39:39.902" v="13"/>
        <pc:sldMkLst>
          <pc:docMk/>
          <pc:sldMk cId="2646339488" sldId="368"/>
        </pc:sldMkLst>
      </pc:sldChg>
      <pc:sldChg chg="add replId">
        <pc:chgData name="Vuomajoki Pilvi Lapin hyvinvointialue" userId="S::pilvi.vuomajoki@lapha.fi::60d87394-98b4-48bf-b92d-e9dabc40c515" providerId="AD" clId="Web-{B2D5DC7C-75D4-F6F5-2484-A0C8CC039655}" dt="2024-09-09T06:36:19.805" v="5"/>
        <pc:sldMkLst>
          <pc:docMk/>
          <pc:sldMk cId="3176582122" sldId="369"/>
        </pc:sldMkLst>
      </pc:sldChg>
      <pc:sldChg chg="modSp add replId">
        <pc:chgData name="Vuomajoki Pilvi Lapin hyvinvointialue" userId="S::pilvi.vuomajoki@lapha.fi::60d87394-98b4-48bf-b92d-e9dabc40c515" providerId="AD" clId="Web-{B2D5DC7C-75D4-F6F5-2484-A0C8CC039655}" dt="2024-09-09T06:40:47.138" v="69" actId="20577"/>
        <pc:sldMkLst>
          <pc:docMk/>
          <pc:sldMk cId="1029074775" sldId="370"/>
        </pc:sldMkLst>
      </pc:sldChg>
      <pc:sldChg chg="modNotes">
        <pc:chgData name="Vuomajoki Pilvi Lapin hyvinvointialue" userId="S::pilvi.vuomajoki@lapha.fi::60d87394-98b4-48bf-b92d-e9dabc40c515" providerId="AD" clId="Web-{B2D5DC7C-75D4-F6F5-2484-A0C8CC039655}" dt="2024-09-09T06:40:32.700" v="66"/>
        <pc:sldMkLst>
          <pc:docMk/>
          <pc:sldMk cId="4042159546" sldId="372"/>
        </pc:sldMkLst>
      </pc:sldChg>
      <pc:sldChg chg="add replId">
        <pc:chgData name="Vuomajoki Pilvi Lapin hyvinvointialue" userId="S::pilvi.vuomajoki@lapha.fi::60d87394-98b4-48bf-b92d-e9dabc40c515" providerId="AD" clId="Web-{B2D5DC7C-75D4-F6F5-2484-A0C8CC039655}" dt="2024-09-09T06:40:59.716" v="70"/>
        <pc:sldMkLst>
          <pc:docMk/>
          <pc:sldMk cId="4023860710" sldId="373"/>
        </pc:sldMkLst>
      </pc:sldChg>
      <pc:sldChg chg="modSp add replId">
        <pc:chgData name="Vuomajoki Pilvi Lapin hyvinvointialue" userId="S::pilvi.vuomajoki@lapha.fi::60d87394-98b4-48bf-b92d-e9dabc40c515" providerId="AD" clId="Web-{B2D5DC7C-75D4-F6F5-2484-A0C8CC039655}" dt="2024-09-09T06:41:04.872" v="73" actId="20577"/>
        <pc:sldMkLst>
          <pc:docMk/>
          <pc:sldMk cId="2789634932" sldId="374"/>
        </pc:sldMkLst>
      </pc:sldChg>
      <pc:sldChg chg="add replId">
        <pc:chgData name="Vuomajoki Pilvi Lapin hyvinvointialue" userId="S::pilvi.vuomajoki@lapha.fi::60d87394-98b4-48bf-b92d-e9dabc40c515" providerId="AD" clId="Web-{B2D5DC7C-75D4-F6F5-2484-A0C8CC039655}" dt="2024-09-09T06:41:23.998" v="74"/>
        <pc:sldMkLst>
          <pc:docMk/>
          <pc:sldMk cId="453859042" sldId="375"/>
        </pc:sldMkLst>
      </pc:sldChg>
    </pc:docChg>
  </pc:docChgLst>
  <pc:docChgLst>
    <pc:chgData name="Häyry Marjo Poske" userId="S::marjo.hayry@poske.fi::d27b276a-e359-4652-8298-3c59a3175941" providerId="AD" clId="Web-{F8F49023-1B7A-9CCA-290E-B97071591024}"/>
    <pc:docChg chg="mod">
      <pc:chgData name="Häyry Marjo Poske" userId="S::marjo.hayry@poske.fi::d27b276a-e359-4652-8298-3c59a3175941" providerId="AD" clId="Web-{F8F49023-1B7A-9CCA-290E-B97071591024}" dt="2025-02-06T08:54:10.117" v="0"/>
      <pc:docMkLst>
        <pc:docMk/>
      </pc:docMkLst>
    </pc:docChg>
  </pc:docChgLst>
  <pc:docChgLst>
    <pc:chgData name="Häyry Marjo Poske" userId="d27b276a-e359-4652-8298-3c59a3175941" providerId="ADAL" clId="{91C2A4AC-BFB6-4F11-AD24-90E415405CCB}"/>
    <pc:docChg chg="undo custSel addSld delSld modSld sldOrd">
      <pc:chgData name="Häyry Marjo Poske" userId="d27b276a-e359-4652-8298-3c59a3175941" providerId="ADAL" clId="{91C2A4AC-BFB6-4F11-AD24-90E415405CCB}" dt="2024-12-18T07:54:40.342" v="1732" actId="113"/>
      <pc:docMkLst>
        <pc:docMk/>
      </pc:docMkLst>
      <pc:sldChg chg="modNotesTx">
        <pc:chgData name="Häyry Marjo Poske" userId="d27b276a-e359-4652-8298-3c59a3175941" providerId="ADAL" clId="{91C2A4AC-BFB6-4F11-AD24-90E415405CCB}" dt="2024-12-18T07:24:05.504" v="875" actId="20577"/>
        <pc:sldMkLst>
          <pc:docMk/>
          <pc:sldMk cId="3492337639" sldId="351"/>
        </pc:sldMkLst>
      </pc:sldChg>
      <pc:sldChg chg="modSp mod">
        <pc:chgData name="Häyry Marjo Poske" userId="d27b276a-e359-4652-8298-3c59a3175941" providerId="ADAL" clId="{91C2A4AC-BFB6-4F11-AD24-90E415405CCB}" dt="2024-12-18T06:50:04.890" v="10" actId="20577"/>
        <pc:sldMkLst>
          <pc:docMk/>
          <pc:sldMk cId="2903537245" sldId="360"/>
        </pc:sldMkLst>
      </pc:sldChg>
      <pc:sldChg chg="modSp mod modNotesTx">
        <pc:chgData name="Häyry Marjo Poske" userId="d27b276a-e359-4652-8298-3c59a3175941" providerId="ADAL" clId="{91C2A4AC-BFB6-4F11-AD24-90E415405CCB}" dt="2024-12-18T07:06:13.984" v="376" actId="6549"/>
        <pc:sldMkLst>
          <pc:docMk/>
          <pc:sldMk cId="1679778708" sldId="362"/>
        </pc:sldMkLst>
      </pc:sldChg>
      <pc:sldChg chg="modSp mod">
        <pc:chgData name="Häyry Marjo Poske" userId="d27b276a-e359-4652-8298-3c59a3175941" providerId="ADAL" clId="{91C2A4AC-BFB6-4F11-AD24-90E415405CCB}" dt="2024-12-18T07:25:24.270" v="907" actId="6549"/>
        <pc:sldMkLst>
          <pc:docMk/>
          <pc:sldMk cId="407928839" sldId="394"/>
        </pc:sldMkLst>
      </pc:sldChg>
      <pc:sldChg chg="modSp mod">
        <pc:chgData name="Häyry Marjo Poske" userId="d27b276a-e359-4652-8298-3c59a3175941" providerId="ADAL" clId="{91C2A4AC-BFB6-4F11-AD24-90E415405CCB}" dt="2024-12-18T07:15:21.794" v="597" actId="20577"/>
        <pc:sldMkLst>
          <pc:docMk/>
          <pc:sldMk cId="1311994037" sldId="422"/>
        </pc:sldMkLst>
      </pc:sldChg>
      <pc:sldChg chg="modSp mod modNotesTx">
        <pc:chgData name="Häyry Marjo Poske" userId="d27b276a-e359-4652-8298-3c59a3175941" providerId="ADAL" clId="{91C2A4AC-BFB6-4F11-AD24-90E415405CCB}" dt="2024-12-18T07:08:48.909" v="433" actId="113"/>
        <pc:sldMkLst>
          <pc:docMk/>
          <pc:sldMk cId="1313800118" sldId="424"/>
        </pc:sldMkLst>
      </pc:sldChg>
      <pc:sldChg chg="modSp mod modNotesTx">
        <pc:chgData name="Häyry Marjo Poske" userId="d27b276a-e359-4652-8298-3c59a3175941" providerId="ADAL" clId="{91C2A4AC-BFB6-4F11-AD24-90E415405CCB}" dt="2024-12-18T06:59:59.789" v="291" actId="20577"/>
        <pc:sldMkLst>
          <pc:docMk/>
          <pc:sldMk cId="1588116071" sldId="443"/>
        </pc:sldMkLst>
      </pc:sldChg>
      <pc:sldChg chg="ord">
        <pc:chgData name="Häyry Marjo Poske" userId="d27b276a-e359-4652-8298-3c59a3175941" providerId="ADAL" clId="{91C2A4AC-BFB6-4F11-AD24-90E415405CCB}" dt="2024-12-18T07:38:11.191" v="1218"/>
        <pc:sldMkLst>
          <pc:docMk/>
          <pc:sldMk cId="433897312" sldId="454"/>
        </pc:sldMkLst>
      </pc:sldChg>
      <pc:sldChg chg="modSp add mod modNotesTx">
        <pc:chgData name="Häyry Marjo Poske" userId="d27b276a-e359-4652-8298-3c59a3175941" providerId="ADAL" clId="{91C2A4AC-BFB6-4F11-AD24-90E415405CCB}" dt="2024-12-18T07:20:43.287" v="802" actId="113"/>
        <pc:sldMkLst>
          <pc:docMk/>
          <pc:sldMk cId="3061306327" sldId="470"/>
        </pc:sldMkLst>
      </pc:sldChg>
      <pc:sldChg chg="add ord modNotesTx">
        <pc:chgData name="Häyry Marjo Poske" userId="d27b276a-e359-4652-8298-3c59a3175941" providerId="ADAL" clId="{91C2A4AC-BFB6-4F11-AD24-90E415405CCB}" dt="2024-12-18T06:55:50.232" v="192"/>
        <pc:sldMkLst>
          <pc:docMk/>
          <pc:sldMk cId="1535453523" sldId="471"/>
        </pc:sldMkLst>
      </pc:sldChg>
      <pc:sldChg chg="add ord">
        <pc:chgData name="Häyry Marjo Poske" userId="d27b276a-e359-4652-8298-3c59a3175941" providerId="ADAL" clId="{91C2A4AC-BFB6-4F11-AD24-90E415405CCB}" dt="2024-12-18T07:08:40.870" v="419"/>
        <pc:sldMkLst>
          <pc:docMk/>
          <pc:sldMk cId="4211850276" sldId="472"/>
        </pc:sldMkLst>
      </pc:sldChg>
      <pc:sldChg chg="modSp add mod modNotesTx">
        <pc:chgData name="Häyry Marjo Poske" userId="d27b276a-e359-4652-8298-3c59a3175941" providerId="ADAL" clId="{91C2A4AC-BFB6-4F11-AD24-90E415405CCB}" dt="2024-12-18T07:14:13.551" v="575" actId="113"/>
        <pc:sldMkLst>
          <pc:docMk/>
          <pc:sldMk cId="2976958365" sldId="473"/>
        </pc:sldMkLst>
      </pc:sldChg>
      <pc:sldChg chg="modSp add mod modNotesTx">
        <pc:chgData name="Häyry Marjo Poske" userId="d27b276a-e359-4652-8298-3c59a3175941" providerId="ADAL" clId="{91C2A4AC-BFB6-4F11-AD24-90E415405CCB}" dt="2024-12-18T07:37:41.206" v="1215" actId="20577"/>
        <pc:sldMkLst>
          <pc:docMk/>
          <pc:sldMk cId="3918814702" sldId="474"/>
        </pc:sldMkLst>
      </pc:sldChg>
      <pc:sldChg chg="modSp new mod">
        <pc:chgData name="Häyry Marjo Poske" userId="d27b276a-e359-4652-8298-3c59a3175941" providerId="ADAL" clId="{91C2A4AC-BFB6-4F11-AD24-90E415405CCB}" dt="2024-12-18T07:34:05.586" v="1141" actId="20577"/>
        <pc:sldMkLst>
          <pc:docMk/>
          <pc:sldMk cId="3048803279" sldId="475"/>
        </pc:sldMkLst>
      </pc:sldChg>
      <pc:sldChg chg="addSp modSp add mod modClrScheme chgLayout">
        <pc:chgData name="Häyry Marjo Poske" userId="d27b276a-e359-4652-8298-3c59a3175941" providerId="ADAL" clId="{91C2A4AC-BFB6-4F11-AD24-90E415405CCB}" dt="2024-12-18T07:46:33.130" v="1568" actId="20577"/>
        <pc:sldMkLst>
          <pc:docMk/>
          <pc:sldMk cId="2516862015" sldId="476"/>
        </pc:sldMkLst>
      </pc:sldChg>
      <pc:sldChg chg="modSp add del mod">
        <pc:chgData name="Häyry Marjo Poske" userId="d27b276a-e359-4652-8298-3c59a3175941" providerId="ADAL" clId="{91C2A4AC-BFB6-4F11-AD24-90E415405CCB}" dt="2024-12-18T07:39:46.842" v="1227" actId="47"/>
        <pc:sldMkLst>
          <pc:docMk/>
          <pc:sldMk cId="4082342180" sldId="477"/>
        </pc:sldMkLst>
      </pc:sldChg>
      <pc:sldChg chg="modSp add mod">
        <pc:chgData name="Häyry Marjo Poske" userId="d27b276a-e359-4652-8298-3c59a3175941" providerId="ADAL" clId="{91C2A4AC-BFB6-4F11-AD24-90E415405CCB}" dt="2024-12-18T07:40:34.119" v="1300" actId="20577"/>
        <pc:sldMkLst>
          <pc:docMk/>
          <pc:sldMk cId="477997668" sldId="478"/>
        </pc:sldMkLst>
      </pc:sldChg>
      <pc:sldChg chg="modSp new del mod">
        <pc:chgData name="Häyry Marjo Poske" userId="d27b276a-e359-4652-8298-3c59a3175941" providerId="ADAL" clId="{91C2A4AC-BFB6-4F11-AD24-90E415405CCB}" dt="2024-12-18T07:52:04.114" v="1646" actId="47"/>
        <pc:sldMkLst>
          <pc:docMk/>
          <pc:sldMk cId="103151723" sldId="479"/>
        </pc:sldMkLst>
      </pc:sldChg>
      <pc:sldChg chg="add del">
        <pc:chgData name="Häyry Marjo Poske" userId="d27b276a-e359-4652-8298-3c59a3175941" providerId="ADAL" clId="{91C2A4AC-BFB6-4F11-AD24-90E415405CCB}" dt="2024-12-18T07:48:25.257" v="1570" actId="2890"/>
        <pc:sldMkLst>
          <pc:docMk/>
          <pc:sldMk cId="3548104497" sldId="479"/>
        </pc:sldMkLst>
      </pc:sldChg>
      <pc:sldChg chg="modSp add mod modNotesTx">
        <pc:chgData name="Häyry Marjo Poske" userId="d27b276a-e359-4652-8298-3c59a3175941" providerId="ADAL" clId="{91C2A4AC-BFB6-4F11-AD24-90E415405CCB}" dt="2024-12-18T07:51:30.699" v="1645" actId="6549"/>
        <pc:sldMkLst>
          <pc:docMk/>
          <pc:sldMk cId="2843895788" sldId="480"/>
        </pc:sldMkLst>
      </pc:sldChg>
      <pc:sldChg chg="add modNotesTx">
        <pc:chgData name="Häyry Marjo Poske" userId="d27b276a-e359-4652-8298-3c59a3175941" providerId="ADAL" clId="{91C2A4AC-BFB6-4F11-AD24-90E415405CCB}" dt="2024-12-18T07:53:49.362" v="1716" actId="5793"/>
        <pc:sldMkLst>
          <pc:docMk/>
          <pc:sldMk cId="3813915738" sldId="481"/>
        </pc:sldMkLst>
      </pc:sldChg>
      <pc:sldChg chg="modSp add mod modNotesTx">
        <pc:chgData name="Häyry Marjo Poske" userId="d27b276a-e359-4652-8298-3c59a3175941" providerId="ADAL" clId="{91C2A4AC-BFB6-4F11-AD24-90E415405CCB}" dt="2024-12-18T07:54:40.342" v="1732" actId="113"/>
        <pc:sldMkLst>
          <pc:docMk/>
          <pc:sldMk cId="1317712038" sldId="482"/>
        </pc:sldMkLst>
      </pc:sldChg>
    </pc:docChg>
  </pc:docChgLst>
  <pc:docChgLst>
    <pc:chgData name="Häyry Marjo Poske" userId="d27b276a-e359-4652-8298-3c59a3175941" providerId="ADAL" clId="{A4247110-C67E-4CE5-909E-2ADD2CE58811}"/>
    <pc:docChg chg="undo custSel modSld">
      <pc:chgData name="Häyry Marjo Poske" userId="d27b276a-e359-4652-8298-3c59a3175941" providerId="ADAL" clId="{A4247110-C67E-4CE5-909E-2ADD2CE58811}" dt="2025-07-01T07:45:07.441" v="87"/>
      <pc:docMkLst>
        <pc:docMk/>
      </pc:docMkLst>
      <pc:sldChg chg="modSp mod">
        <pc:chgData name="Häyry Marjo Poske" userId="d27b276a-e359-4652-8298-3c59a3175941" providerId="ADAL" clId="{A4247110-C67E-4CE5-909E-2ADD2CE58811}" dt="2025-07-01T07:15:13.570" v="42"/>
        <pc:sldMkLst>
          <pc:docMk/>
          <pc:sldMk cId="774565388" sldId="261"/>
        </pc:sldMkLst>
      </pc:sldChg>
      <pc:sldChg chg="modNotesTx">
        <pc:chgData name="Häyry Marjo Poske" userId="d27b276a-e359-4652-8298-3c59a3175941" providerId="ADAL" clId="{A4247110-C67E-4CE5-909E-2ADD2CE58811}" dt="2025-07-01T07:17:15.355" v="43" actId="6549"/>
        <pc:sldMkLst>
          <pc:docMk/>
          <pc:sldMk cId="1868202425" sldId="262"/>
        </pc:sldMkLst>
      </pc:sldChg>
      <pc:sldChg chg="modNotesTx">
        <pc:chgData name="Häyry Marjo Poske" userId="d27b276a-e359-4652-8298-3c59a3175941" providerId="ADAL" clId="{A4247110-C67E-4CE5-909E-2ADD2CE58811}" dt="2025-07-01T07:17:27.891" v="44" actId="6549"/>
        <pc:sldMkLst>
          <pc:docMk/>
          <pc:sldMk cId="2496842290" sldId="265"/>
        </pc:sldMkLst>
      </pc:sldChg>
      <pc:sldChg chg="modNotesTx">
        <pc:chgData name="Häyry Marjo Poske" userId="d27b276a-e359-4652-8298-3c59a3175941" providerId="ADAL" clId="{A4247110-C67E-4CE5-909E-2ADD2CE58811}" dt="2025-07-01T07:18:11.008" v="49" actId="20577"/>
        <pc:sldMkLst>
          <pc:docMk/>
          <pc:sldMk cId="3986471018" sldId="268"/>
        </pc:sldMkLst>
      </pc:sldChg>
      <pc:sldChg chg="modNotesTx">
        <pc:chgData name="Häyry Marjo Poske" userId="d27b276a-e359-4652-8298-3c59a3175941" providerId="ADAL" clId="{A4247110-C67E-4CE5-909E-2ADD2CE58811}" dt="2025-07-01T07:18:38.850" v="50" actId="6549"/>
        <pc:sldMkLst>
          <pc:docMk/>
          <pc:sldMk cId="1895937803" sldId="272"/>
        </pc:sldMkLst>
      </pc:sldChg>
      <pc:sldChg chg="modSp mod">
        <pc:chgData name="Häyry Marjo Poske" userId="d27b276a-e359-4652-8298-3c59a3175941" providerId="ADAL" clId="{A4247110-C67E-4CE5-909E-2ADD2CE58811}" dt="2025-07-01T07:21:34.739" v="59"/>
        <pc:sldMkLst>
          <pc:docMk/>
          <pc:sldMk cId="2718686999" sldId="279"/>
        </pc:sldMkLst>
      </pc:sldChg>
      <pc:sldChg chg="modSp mod">
        <pc:chgData name="Häyry Marjo Poske" userId="d27b276a-e359-4652-8298-3c59a3175941" providerId="ADAL" clId="{A4247110-C67E-4CE5-909E-2ADD2CE58811}" dt="2025-07-01T07:24:26.051" v="67"/>
        <pc:sldMkLst>
          <pc:docMk/>
          <pc:sldMk cId="4174090706" sldId="427"/>
        </pc:sldMkLst>
      </pc:sldChg>
      <pc:sldChg chg="modSp">
        <pc:chgData name="Häyry Marjo Poske" userId="d27b276a-e359-4652-8298-3c59a3175941" providerId="ADAL" clId="{A4247110-C67E-4CE5-909E-2ADD2CE58811}" dt="2025-07-01T07:34:13.965" v="73"/>
        <pc:sldMkLst>
          <pc:docMk/>
          <pc:sldMk cId="2022672309" sldId="429"/>
        </pc:sldMkLst>
      </pc:sldChg>
      <pc:sldChg chg="modSp">
        <pc:chgData name="Häyry Marjo Poske" userId="d27b276a-e359-4652-8298-3c59a3175941" providerId="ADAL" clId="{A4247110-C67E-4CE5-909E-2ADD2CE58811}" dt="2025-07-01T07:41:00.226" v="81"/>
        <pc:sldMkLst>
          <pc:docMk/>
          <pc:sldMk cId="3066724044" sldId="431"/>
        </pc:sldMkLst>
      </pc:sldChg>
      <pc:sldChg chg="modSp">
        <pc:chgData name="Häyry Marjo Poske" userId="d27b276a-e359-4652-8298-3c59a3175941" providerId="ADAL" clId="{A4247110-C67E-4CE5-909E-2ADD2CE58811}" dt="2025-07-01T07:45:07.441" v="87"/>
        <pc:sldMkLst>
          <pc:docMk/>
          <pc:sldMk cId="3134193228" sldId="433"/>
        </pc:sldMkLst>
      </pc:sldChg>
      <pc:sldChg chg="addSp delSp mod">
        <pc:chgData name="Häyry Marjo Poske" userId="d27b276a-e359-4652-8298-3c59a3175941" providerId="ADAL" clId="{A4247110-C67E-4CE5-909E-2ADD2CE58811}" dt="2025-07-01T07:39:42.738" v="75" actId="22"/>
        <pc:sldMkLst>
          <pc:docMk/>
          <pc:sldMk cId="2843895788" sldId="480"/>
        </pc:sldMkLst>
      </pc:sldChg>
    </pc:docChg>
  </pc:docChgLst>
  <pc:docChgLst>
    <pc:chgData name="Vuomajoki Pilvi Lapin hyvinvointialue" userId="S::pilvi.vuomajoki@lapha.fi::60d87394-98b4-48bf-b92d-e9dabc40c515" providerId="AD" clId="Web-{B0B6521A-3F02-9B21-1E3D-BFB99E9E0949}"/>
    <pc:docChg chg="modSld">
      <pc:chgData name="Vuomajoki Pilvi Lapin hyvinvointialue" userId="S::pilvi.vuomajoki@lapha.fi::60d87394-98b4-48bf-b92d-e9dabc40c515" providerId="AD" clId="Web-{B0B6521A-3F02-9B21-1E3D-BFB99E9E0949}" dt="2025-01-29T11:36:26.325" v="284"/>
      <pc:docMkLst>
        <pc:docMk/>
      </pc:docMkLst>
      <pc:sldChg chg="modSp modNotes">
        <pc:chgData name="Vuomajoki Pilvi Lapin hyvinvointialue" userId="S::pilvi.vuomajoki@lapha.fi::60d87394-98b4-48bf-b92d-e9dabc40c515" providerId="AD" clId="Web-{B0B6521A-3F02-9B21-1E3D-BFB99E9E0949}" dt="2025-01-29T11:28:40.207" v="83"/>
        <pc:sldMkLst>
          <pc:docMk/>
          <pc:sldMk cId="2496842290" sldId="265"/>
        </pc:sldMkLst>
      </pc:sldChg>
      <pc:sldChg chg="modSp">
        <pc:chgData name="Vuomajoki Pilvi Lapin hyvinvointialue" userId="S::pilvi.vuomajoki@lapha.fi::60d87394-98b4-48bf-b92d-e9dabc40c515" providerId="AD" clId="Web-{B0B6521A-3F02-9B21-1E3D-BFB99E9E0949}" dt="2025-01-29T11:29:02.504" v="84"/>
        <pc:sldMkLst>
          <pc:docMk/>
          <pc:sldMk cId="3646500808" sldId="266"/>
        </pc:sldMkLst>
      </pc:sldChg>
      <pc:sldChg chg="modSp">
        <pc:chgData name="Vuomajoki Pilvi Lapin hyvinvointialue" userId="S::pilvi.vuomajoki@lapha.fi::60d87394-98b4-48bf-b92d-e9dabc40c515" providerId="AD" clId="Web-{B0B6521A-3F02-9B21-1E3D-BFB99E9E0949}" dt="2025-01-29T11:30:32.943" v="100" actId="20577"/>
        <pc:sldMkLst>
          <pc:docMk/>
          <pc:sldMk cId="1950087534" sldId="274"/>
        </pc:sldMkLst>
      </pc:sldChg>
      <pc:sldChg chg="modNotes">
        <pc:chgData name="Vuomajoki Pilvi Lapin hyvinvointialue" userId="S::pilvi.vuomajoki@lapha.fi::60d87394-98b4-48bf-b92d-e9dabc40c515" providerId="AD" clId="Web-{B0B6521A-3F02-9B21-1E3D-BFB99E9E0949}" dt="2025-01-29T11:31:14.272" v="129"/>
        <pc:sldMkLst>
          <pc:docMk/>
          <pc:sldMk cId="3991474464" sldId="278"/>
        </pc:sldMkLst>
      </pc:sldChg>
      <pc:sldChg chg="modSp modNotes">
        <pc:chgData name="Vuomajoki Pilvi Lapin hyvinvointialue" userId="S::pilvi.vuomajoki@lapha.fi::60d87394-98b4-48bf-b92d-e9dabc40c515" providerId="AD" clId="Web-{B0B6521A-3F02-9B21-1E3D-BFB99E9E0949}" dt="2025-01-29T11:33:04.259" v="215"/>
        <pc:sldMkLst>
          <pc:docMk/>
          <pc:sldMk cId="359157301" sldId="281"/>
        </pc:sldMkLst>
      </pc:sldChg>
      <pc:sldChg chg="modNotes">
        <pc:chgData name="Vuomajoki Pilvi Lapin hyvinvointialue" userId="S::pilvi.vuomajoki@lapha.fi::60d87394-98b4-48bf-b92d-e9dabc40c515" providerId="AD" clId="Web-{B0B6521A-3F02-9B21-1E3D-BFB99E9E0949}" dt="2025-01-29T08:43:00.736" v="38"/>
        <pc:sldMkLst>
          <pc:docMk/>
          <pc:sldMk cId="1835269430" sldId="283"/>
        </pc:sldMkLst>
      </pc:sldChg>
      <pc:sldChg chg="modNotes">
        <pc:chgData name="Vuomajoki Pilvi Lapin hyvinvointialue" userId="S::pilvi.vuomajoki@lapha.fi::60d87394-98b4-48bf-b92d-e9dabc40c515" providerId="AD" clId="Web-{B0B6521A-3F02-9B21-1E3D-BFB99E9E0949}" dt="2025-01-29T11:35:39.543" v="252"/>
        <pc:sldMkLst>
          <pc:docMk/>
          <pc:sldMk cId="3492337639" sldId="351"/>
        </pc:sldMkLst>
      </pc:sldChg>
      <pc:sldChg chg="modSp">
        <pc:chgData name="Vuomajoki Pilvi Lapin hyvinvointialue" userId="S::pilvi.vuomajoki@lapha.fi::60d87394-98b4-48bf-b92d-e9dabc40c515" providerId="AD" clId="Web-{B0B6521A-3F02-9B21-1E3D-BFB99E9E0949}" dt="2025-01-29T08:05:26.344" v="7" actId="20577"/>
        <pc:sldMkLst>
          <pc:docMk/>
          <pc:sldMk cId="1372915132" sldId="384"/>
        </pc:sldMkLst>
      </pc:sldChg>
      <pc:sldChg chg="modSp">
        <pc:chgData name="Vuomajoki Pilvi Lapin hyvinvointialue" userId="S::pilvi.vuomajoki@lapha.fi::60d87394-98b4-48bf-b92d-e9dabc40c515" providerId="AD" clId="Web-{B0B6521A-3F02-9B21-1E3D-BFB99E9E0949}" dt="2025-01-29T08:05:33.798" v="9" actId="20577"/>
        <pc:sldMkLst>
          <pc:docMk/>
          <pc:sldMk cId="1602507038" sldId="385"/>
        </pc:sldMkLst>
      </pc:sldChg>
      <pc:sldChg chg="modSp">
        <pc:chgData name="Vuomajoki Pilvi Lapin hyvinvointialue" userId="S::pilvi.vuomajoki@lapha.fi::60d87394-98b4-48bf-b92d-e9dabc40c515" providerId="AD" clId="Web-{B0B6521A-3F02-9B21-1E3D-BFB99E9E0949}" dt="2025-01-29T08:06:35.893" v="12" actId="20577"/>
        <pc:sldMkLst>
          <pc:docMk/>
          <pc:sldMk cId="3824905175" sldId="386"/>
        </pc:sldMkLst>
      </pc:sldChg>
      <pc:sldChg chg="modNotes">
        <pc:chgData name="Vuomajoki Pilvi Lapin hyvinvointialue" userId="S::pilvi.vuomajoki@lapha.fi::60d87394-98b4-48bf-b92d-e9dabc40c515" providerId="AD" clId="Web-{B0B6521A-3F02-9B21-1E3D-BFB99E9E0949}" dt="2025-01-29T11:33:59.525" v="225"/>
        <pc:sldMkLst>
          <pc:docMk/>
          <pc:sldMk cId="2145791131" sldId="392"/>
        </pc:sldMkLst>
      </pc:sldChg>
      <pc:sldChg chg="modNotes">
        <pc:chgData name="Vuomajoki Pilvi Lapin hyvinvointialue" userId="S::pilvi.vuomajoki@lapha.fi::60d87394-98b4-48bf-b92d-e9dabc40c515" providerId="AD" clId="Web-{B0B6521A-3F02-9B21-1E3D-BFB99E9E0949}" dt="2025-01-29T11:36:26.325" v="284"/>
        <pc:sldMkLst>
          <pc:docMk/>
          <pc:sldMk cId="407928839" sldId="394"/>
        </pc:sldMkLst>
      </pc:sldChg>
      <pc:sldChg chg="modNotes">
        <pc:chgData name="Vuomajoki Pilvi Lapin hyvinvointialue" userId="S::pilvi.vuomajoki@lapha.fi::60d87394-98b4-48bf-b92d-e9dabc40c515" providerId="AD" clId="Web-{B0B6521A-3F02-9B21-1E3D-BFB99E9E0949}" dt="2025-01-29T08:53:54.233" v="48"/>
        <pc:sldMkLst>
          <pc:docMk/>
          <pc:sldMk cId="1860028365" sldId="398"/>
        </pc:sldMkLst>
      </pc:sldChg>
      <pc:sldChg chg="modSp">
        <pc:chgData name="Vuomajoki Pilvi Lapin hyvinvointialue" userId="S::pilvi.vuomajoki@lapha.fi::60d87394-98b4-48bf-b92d-e9dabc40c515" providerId="AD" clId="Web-{B0B6521A-3F02-9B21-1E3D-BFB99E9E0949}" dt="2025-01-29T09:29:19.148" v="56" actId="14100"/>
        <pc:sldMkLst>
          <pc:docMk/>
          <pc:sldMk cId="21937256" sldId="405"/>
        </pc:sldMkLst>
      </pc:sldChg>
      <pc:sldChg chg="modNotes">
        <pc:chgData name="Vuomajoki Pilvi Lapin hyvinvointialue" userId="S::pilvi.vuomajoki@lapha.fi::60d87394-98b4-48bf-b92d-e9dabc40c515" providerId="AD" clId="Web-{B0B6521A-3F02-9B21-1E3D-BFB99E9E0949}" dt="2025-01-29T11:31:30.444" v="135"/>
        <pc:sldMkLst>
          <pc:docMk/>
          <pc:sldMk cId="338806797" sldId="414"/>
        </pc:sldMkLst>
      </pc:sldChg>
      <pc:sldChg chg="modNotes">
        <pc:chgData name="Vuomajoki Pilvi Lapin hyvinvointialue" userId="S::pilvi.vuomajoki@lapha.fi::60d87394-98b4-48bf-b92d-e9dabc40c515" providerId="AD" clId="Web-{B0B6521A-3F02-9B21-1E3D-BFB99E9E0949}" dt="2025-01-29T11:31:42.710" v="141"/>
        <pc:sldMkLst>
          <pc:docMk/>
          <pc:sldMk cId="3334737543" sldId="415"/>
        </pc:sldMkLst>
      </pc:sldChg>
      <pc:sldChg chg="modNotes">
        <pc:chgData name="Vuomajoki Pilvi Lapin hyvinvointialue" userId="S::pilvi.vuomajoki@lapha.fi::60d87394-98b4-48bf-b92d-e9dabc40c515" providerId="AD" clId="Web-{B0B6521A-3F02-9B21-1E3D-BFB99E9E0949}" dt="2025-01-29T11:31:58.289" v="144"/>
        <pc:sldMkLst>
          <pc:docMk/>
          <pc:sldMk cId="2725943668" sldId="416"/>
        </pc:sldMkLst>
      </pc:sldChg>
      <pc:sldChg chg="modNotes">
        <pc:chgData name="Vuomajoki Pilvi Lapin hyvinvointialue" userId="S::pilvi.vuomajoki@lapha.fi::60d87394-98b4-48bf-b92d-e9dabc40c515" providerId="AD" clId="Web-{B0B6521A-3F02-9B21-1E3D-BFB99E9E0949}" dt="2025-01-29T11:31:36.898" v="138"/>
        <pc:sldMkLst>
          <pc:docMk/>
          <pc:sldMk cId="3440190725" sldId="418"/>
        </pc:sldMkLst>
      </pc:sldChg>
      <pc:sldChg chg="modSp">
        <pc:chgData name="Vuomajoki Pilvi Lapin hyvinvointialue" userId="S::pilvi.vuomajoki@lapha.fi::60d87394-98b4-48bf-b92d-e9dabc40c515" providerId="AD" clId="Web-{B0B6521A-3F02-9B21-1E3D-BFB99E9E0949}" dt="2025-01-29T08:05:10.813" v="1" actId="20577"/>
        <pc:sldMkLst>
          <pc:docMk/>
          <pc:sldMk cId="3205825466" sldId="458"/>
        </pc:sldMkLst>
      </pc:sldChg>
      <pc:sldChg chg="modSp">
        <pc:chgData name="Vuomajoki Pilvi Lapin hyvinvointialue" userId="S::pilvi.vuomajoki@lapha.fi::60d87394-98b4-48bf-b92d-e9dabc40c515" providerId="AD" clId="Web-{B0B6521A-3F02-9B21-1E3D-BFB99E9E0949}" dt="2025-01-29T08:05:15.797" v="3" actId="20577"/>
        <pc:sldMkLst>
          <pc:docMk/>
          <pc:sldMk cId="898992768" sldId="459"/>
        </pc:sldMkLst>
      </pc:sldChg>
      <pc:sldChg chg="modSp">
        <pc:chgData name="Vuomajoki Pilvi Lapin hyvinvointialue" userId="S::pilvi.vuomajoki@lapha.fi::60d87394-98b4-48bf-b92d-e9dabc40c515" providerId="AD" clId="Web-{B0B6521A-3F02-9B21-1E3D-BFB99E9E0949}" dt="2025-01-29T08:05:19.110" v="5" actId="20577"/>
        <pc:sldMkLst>
          <pc:docMk/>
          <pc:sldMk cId="1362777784" sldId="460"/>
        </pc:sldMkLst>
      </pc:sldChg>
      <pc:sldChg chg="modNotes">
        <pc:chgData name="Vuomajoki Pilvi Lapin hyvinvointialue" userId="S::pilvi.vuomajoki@lapha.fi::60d87394-98b4-48bf-b92d-e9dabc40c515" providerId="AD" clId="Web-{B0B6521A-3F02-9B21-1E3D-BFB99E9E0949}" dt="2025-01-29T11:31:20.178" v="132"/>
        <pc:sldMkLst>
          <pc:docMk/>
          <pc:sldMk cId="664962878" sldId="461"/>
        </pc:sldMkLst>
      </pc:sldChg>
      <pc:sldChg chg="modNotes">
        <pc:chgData name="Vuomajoki Pilvi Lapin hyvinvointialue" userId="S::pilvi.vuomajoki@lapha.fi::60d87394-98b4-48bf-b92d-e9dabc40c515" providerId="AD" clId="Web-{B0B6521A-3F02-9B21-1E3D-BFB99E9E0949}" dt="2025-01-29T11:34:44.276" v="245"/>
        <pc:sldMkLst>
          <pc:docMk/>
          <pc:sldMk cId="2976958365" sldId="473"/>
        </pc:sldMkLst>
      </pc:sldChg>
    </pc:docChg>
  </pc:docChgLst>
  <pc:docChgLst>
    <pc:chgData name="Häyry Marjo Poske" userId="d27b276a-e359-4652-8298-3c59a3175941" providerId="ADAL" clId="{246CA6ED-B410-4B58-91EE-B00B8A7C6DB6}"/>
    <pc:docChg chg="undo custSel addSld delSld modSld sldOrd">
      <pc:chgData name="Häyry Marjo Poske" userId="d27b276a-e359-4652-8298-3c59a3175941" providerId="ADAL" clId="{246CA6ED-B410-4B58-91EE-B00B8A7C6DB6}" dt="2025-01-10T05:48:27.688" v="2536" actId="20577"/>
      <pc:docMkLst>
        <pc:docMk/>
      </pc:docMkLst>
      <pc:sldChg chg="modSp mod modNotesTx">
        <pc:chgData name="Häyry Marjo Poske" userId="d27b276a-e359-4652-8298-3c59a3175941" providerId="ADAL" clId="{246CA6ED-B410-4B58-91EE-B00B8A7C6DB6}" dt="2025-01-07T09:59:44.258" v="2003" actId="20577"/>
        <pc:sldMkLst>
          <pc:docMk/>
          <pc:sldMk cId="3492337639" sldId="351"/>
        </pc:sldMkLst>
      </pc:sldChg>
      <pc:sldChg chg="del">
        <pc:chgData name="Häyry Marjo Poske" userId="d27b276a-e359-4652-8298-3c59a3175941" providerId="ADAL" clId="{246CA6ED-B410-4B58-91EE-B00B8A7C6DB6}" dt="2024-12-20T11:27:09.248" v="0" actId="47"/>
        <pc:sldMkLst>
          <pc:docMk/>
          <pc:sldMk cId="2903537245" sldId="360"/>
        </pc:sldMkLst>
      </pc:sldChg>
      <pc:sldChg chg="del">
        <pc:chgData name="Häyry Marjo Poske" userId="d27b276a-e359-4652-8298-3c59a3175941" providerId="ADAL" clId="{246CA6ED-B410-4B58-91EE-B00B8A7C6DB6}" dt="2024-12-20T11:27:17.026" v="2" actId="47"/>
        <pc:sldMkLst>
          <pc:docMk/>
          <pc:sldMk cId="1747299828" sldId="361"/>
        </pc:sldMkLst>
      </pc:sldChg>
      <pc:sldChg chg="modNotesTx">
        <pc:chgData name="Häyry Marjo Poske" userId="d27b276a-e359-4652-8298-3c59a3175941" providerId="ADAL" clId="{246CA6ED-B410-4B58-91EE-B00B8A7C6DB6}" dt="2024-12-20T11:45:47.004" v="651" actId="6549"/>
        <pc:sldMkLst>
          <pc:docMk/>
          <pc:sldMk cId="1679778708" sldId="362"/>
        </pc:sldMkLst>
      </pc:sldChg>
      <pc:sldChg chg="del">
        <pc:chgData name="Häyry Marjo Poske" userId="d27b276a-e359-4652-8298-3c59a3175941" providerId="ADAL" clId="{246CA6ED-B410-4B58-91EE-B00B8A7C6DB6}" dt="2024-12-20T11:47:01.970" v="728" actId="47"/>
        <pc:sldMkLst>
          <pc:docMk/>
          <pc:sldMk cId="4132982428" sldId="363"/>
        </pc:sldMkLst>
      </pc:sldChg>
      <pc:sldChg chg="del">
        <pc:chgData name="Häyry Marjo Poske" userId="d27b276a-e359-4652-8298-3c59a3175941" providerId="ADAL" clId="{246CA6ED-B410-4B58-91EE-B00B8A7C6DB6}" dt="2024-12-20T11:47:16.156" v="730" actId="47"/>
        <pc:sldMkLst>
          <pc:docMk/>
          <pc:sldMk cId="4042159546" sldId="372"/>
        </pc:sldMkLst>
      </pc:sldChg>
      <pc:sldChg chg="modSp mod">
        <pc:chgData name="Häyry Marjo Poske" userId="d27b276a-e359-4652-8298-3c59a3175941" providerId="ADAL" clId="{246CA6ED-B410-4B58-91EE-B00B8A7C6DB6}" dt="2025-01-07T10:41:22.370" v="2402" actId="20577"/>
        <pc:sldMkLst>
          <pc:docMk/>
          <pc:sldMk cId="747443380" sldId="396"/>
        </pc:sldMkLst>
      </pc:sldChg>
      <pc:sldChg chg="modNotesTx">
        <pc:chgData name="Häyry Marjo Poske" userId="d27b276a-e359-4652-8298-3c59a3175941" providerId="ADAL" clId="{246CA6ED-B410-4B58-91EE-B00B8A7C6DB6}" dt="2024-12-20T11:46:44.050" v="727" actId="20577"/>
        <pc:sldMkLst>
          <pc:docMk/>
          <pc:sldMk cId="3392602671" sldId="408"/>
        </pc:sldMkLst>
      </pc:sldChg>
      <pc:sldChg chg="modNotesTx">
        <pc:chgData name="Häyry Marjo Poske" userId="d27b276a-e359-4652-8298-3c59a3175941" providerId="ADAL" clId="{246CA6ED-B410-4B58-91EE-B00B8A7C6DB6}" dt="2024-12-20T11:45:58.381" v="652" actId="6549"/>
        <pc:sldMkLst>
          <pc:docMk/>
          <pc:sldMk cId="1313800118" sldId="424"/>
        </pc:sldMkLst>
      </pc:sldChg>
      <pc:sldChg chg="del">
        <pc:chgData name="Häyry Marjo Poske" userId="d27b276a-e359-4652-8298-3c59a3175941" providerId="ADAL" clId="{246CA6ED-B410-4B58-91EE-B00B8A7C6DB6}" dt="2024-12-20T11:27:29.435" v="5" actId="47"/>
        <pc:sldMkLst>
          <pc:docMk/>
          <pc:sldMk cId="3320816820" sldId="438"/>
        </pc:sldMkLst>
      </pc:sldChg>
      <pc:sldChg chg="addSp delSp modSp mod">
        <pc:chgData name="Häyry Marjo Poske" userId="d27b276a-e359-4652-8298-3c59a3175941" providerId="ADAL" clId="{246CA6ED-B410-4B58-91EE-B00B8A7C6DB6}" dt="2024-12-20T11:44:11.310" v="517" actId="1076"/>
        <pc:sldMkLst>
          <pc:docMk/>
          <pc:sldMk cId="1588116071" sldId="443"/>
        </pc:sldMkLst>
      </pc:sldChg>
      <pc:sldChg chg="del">
        <pc:chgData name="Häyry Marjo Poske" userId="d27b276a-e359-4652-8298-3c59a3175941" providerId="ADAL" clId="{246CA6ED-B410-4B58-91EE-B00B8A7C6DB6}" dt="2025-01-07T10:02:28.860" v="2020" actId="47"/>
        <pc:sldMkLst>
          <pc:docMk/>
          <pc:sldMk cId="1765296084" sldId="455"/>
        </pc:sldMkLst>
      </pc:sldChg>
      <pc:sldChg chg="modSp mod modNotesTx">
        <pc:chgData name="Häyry Marjo Poske" userId="d27b276a-e359-4652-8298-3c59a3175941" providerId="ADAL" clId="{246CA6ED-B410-4B58-91EE-B00B8A7C6DB6}" dt="2025-01-07T06:47:31.793" v="854" actId="20577"/>
        <pc:sldMkLst>
          <pc:docMk/>
          <pc:sldMk cId="3061306327" sldId="470"/>
        </pc:sldMkLst>
      </pc:sldChg>
      <pc:sldChg chg="del">
        <pc:chgData name="Häyry Marjo Poske" userId="d27b276a-e359-4652-8298-3c59a3175941" providerId="ADAL" clId="{246CA6ED-B410-4B58-91EE-B00B8A7C6DB6}" dt="2024-12-20T11:27:22.990" v="3" actId="47"/>
        <pc:sldMkLst>
          <pc:docMk/>
          <pc:sldMk cId="1535453523" sldId="471"/>
        </pc:sldMkLst>
      </pc:sldChg>
      <pc:sldChg chg="del">
        <pc:chgData name="Häyry Marjo Poske" userId="d27b276a-e359-4652-8298-3c59a3175941" providerId="ADAL" clId="{246CA6ED-B410-4B58-91EE-B00B8A7C6DB6}" dt="2024-12-20T11:27:26.411" v="4" actId="47"/>
        <pc:sldMkLst>
          <pc:docMk/>
          <pc:sldMk cId="4211850276" sldId="472"/>
        </pc:sldMkLst>
      </pc:sldChg>
      <pc:sldChg chg="modNotesTx">
        <pc:chgData name="Häyry Marjo Poske" userId="d27b276a-e359-4652-8298-3c59a3175941" providerId="ADAL" clId="{246CA6ED-B410-4B58-91EE-B00B8A7C6DB6}" dt="2024-12-20T11:46:02.169" v="653" actId="6549"/>
        <pc:sldMkLst>
          <pc:docMk/>
          <pc:sldMk cId="2976958365" sldId="473"/>
        </pc:sldMkLst>
      </pc:sldChg>
      <pc:sldChg chg="addSp modSp mod modNotesTx">
        <pc:chgData name="Häyry Marjo Poske" userId="d27b276a-e359-4652-8298-3c59a3175941" providerId="ADAL" clId="{246CA6ED-B410-4B58-91EE-B00B8A7C6DB6}" dt="2025-01-10T05:41:48.005" v="2407" actId="113"/>
        <pc:sldMkLst>
          <pc:docMk/>
          <pc:sldMk cId="3918814702" sldId="474"/>
        </pc:sldMkLst>
      </pc:sldChg>
      <pc:sldChg chg="addSp modSp mod modNotesTx">
        <pc:chgData name="Häyry Marjo Poske" userId="d27b276a-e359-4652-8298-3c59a3175941" providerId="ADAL" clId="{246CA6ED-B410-4B58-91EE-B00B8A7C6DB6}" dt="2025-01-07T10:11:02.183" v="2157" actId="1076"/>
        <pc:sldMkLst>
          <pc:docMk/>
          <pc:sldMk cId="3048803279" sldId="475"/>
        </pc:sldMkLst>
      </pc:sldChg>
      <pc:sldChg chg="addSp delSp modSp mod modClrScheme chgLayout modNotesTx">
        <pc:chgData name="Häyry Marjo Poske" userId="d27b276a-e359-4652-8298-3c59a3175941" providerId="ADAL" clId="{246CA6ED-B410-4B58-91EE-B00B8A7C6DB6}" dt="2025-01-07T10:10:23.305" v="2149" actId="1076"/>
        <pc:sldMkLst>
          <pc:docMk/>
          <pc:sldMk cId="2516862015" sldId="476"/>
        </pc:sldMkLst>
      </pc:sldChg>
      <pc:sldChg chg="addSp modSp mod ord modNotesTx">
        <pc:chgData name="Häyry Marjo Poske" userId="d27b276a-e359-4652-8298-3c59a3175941" providerId="ADAL" clId="{246CA6ED-B410-4B58-91EE-B00B8A7C6DB6}" dt="2025-01-07T10:10:40.301" v="2152" actId="1076"/>
        <pc:sldMkLst>
          <pc:docMk/>
          <pc:sldMk cId="477997668" sldId="478"/>
        </pc:sldMkLst>
      </pc:sldChg>
      <pc:sldChg chg="modSp mod ord">
        <pc:chgData name="Häyry Marjo Poske" userId="d27b276a-e359-4652-8298-3c59a3175941" providerId="ADAL" clId="{246CA6ED-B410-4B58-91EE-B00B8A7C6DB6}" dt="2025-01-07T10:31:37.929" v="2377" actId="20577"/>
        <pc:sldMkLst>
          <pc:docMk/>
          <pc:sldMk cId="2843895788" sldId="480"/>
        </pc:sldMkLst>
      </pc:sldChg>
      <pc:sldChg chg="delSp modSp mod chgLayout modNotesTx">
        <pc:chgData name="Häyry Marjo Poske" userId="d27b276a-e359-4652-8298-3c59a3175941" providerId="ADAL" clId="{246CA6ED-B410-4B58-91EE-B00B8A7C6DB6}" dt="2025-01-07T10:28:28.515" v="2274" actId="20577"/>
        <pc:sldMkLst>
          <pc:docMk/>
          <pc:sldMk cId="3813915738" sldId="481"/>
        </pc:sldMkLst>
      </pc:sldChg>
      <pc:sldChg chg="modNotesTx">
        <pc:chgData name="Häyry Marjo Poske" userId="d27b276a-e359-4652-8298-3c59a3175941" providerId="ADAL" clId="{246CA6ED-B410-4B58-91EE-B00B8A7C6DB6}" dt="2024-12-20T11:47:05.503" v="729" actId="6549"/>
        <pc:sldMkLst>
          <pc:docMk/>
          <pc:sldMk cId="1317712038" sldId="482"/>
        </pc:sldMkLst>
      </pc:sldChg>
      <pc:sldChg chg="addSp delSp modSp add del mod">
        <pc:chgData name="Häyry Marjo Poske" userId="d27b276a-e359-4652-8298-3c59a3175941" providerId="ADAL" clId="{246CA6ED-B410-4B58-91EE-B00B8A7C6DB6}" dt="2024-12-20T11:40:17.448" v="242" actId="47"/>
        <pc:sldMkLst>
          <pc:docMk/>
          <pc:sldMk cId="2118977439" sldId="483"/>
        </pc:sldMkLst>
      </pc:sldChg>
      <pc:sldChg chg="addSp delSp modSp new mod modNotesTx">
        <pc:chgData name="Häyry Marjo Poske" userId="d27b276a-e359-4652-8298-3c59a3175941" providerId="ADAL" clId="{246CA6ED-B410-4B58-91EE-B00B8A7C6DB6}" dt="2025-01-10T05:48:27.688" v="2536" actId="20577"/>
        <pc:sldMkLst>
          <pc:docMk/>
          <pc:sldMk cId="2828579137" sldId="483"/>
        </pc:sldMkLst>
      </pc:sldChg>
      <pc:sldChg chg="addSp delSp modSp new mod ord modClrScheme chgLayout modNotesTx">
        <pc:chgData name="Häyry Marjo Poske" userId="d27b276a-e359-4652-8298-3c59a3175941" providerId="ADAL" clId="{246CA6ED-B410-4B58-91EE-B00B8A7C6DB6}" dt="2025-01-07T10:30:38.176" v="2368" actId="1076"/>
        <pc:sldMkLst>
          <pc:docMk/>
          <pc:sldMk cId="238805797" sldId="484"/>
        </pc:sldMkLst>
      </pc:sldChg>
      <pc:sldChg chg="new del">
        <pc:chgData name="Häyry Marjo Poske" userId="d27b276a-e359-4652-8298-3c59a3175941" providerId="ADAL" clId="{246CA6ED-B410-4B58-91EE-B00B8A7C6DB6}" dt="2024-12-20T11:37:33.600" v="237" actId="47"/>
        <pc:sldMkLst>
          <pc:docMk/>
          <pc:sldMk cId="585725862" sldId="484"/>
        </pc:sldMkLst>
      </pc:sldChg>
      <pc:sldChg chg="modSp new del mod">
        <pc:chgData name="Häyry Marjo Poske" userId="d27b276a-e359-4652-8298-3c59a3175941" providerId="ADAL" clId="{246CA6ED-B410-4B58-91EE-B00B8A7C6DB6}" dt="2024-12-20T11:36:58.052" v="233" actId="47"/>
        <pc:sldMkLst>
          <pc:docMk/>
          <pc:sldMk cId="1338546274" sldId="484"/>
        </pc:sldMkLst>
      </pc:sldChg>
      <pc:sldChg chg="add del">
        <pc:chgData name="Häyry Marjo Poske" userId="d27b276a-e359-4652-8298-3c59a3175941" providerId="ADAL" clId="{246CA6ED-B410-4B58-91EE-B00B8A7C6DB6}" dt="2025-01-07T10:11:08.131" v="2158" actId="47"/>
        <pc:sldMkLst>
          <pc:docMk/>
          <pc:sldMk cId="1596966876" sldId="484"/>
        </pc:sldMkLst>
      </pc:sldChg>
      <pc:sldChg chg="addSp modSp new del mod modAnim modNotesTx">
        <pc:chgData name="Häyry Marjo Poske" userId="d27b276a-e359-4652-8298-3c59a3175941" providerId="ADAL" clId="{246CA6ED-B410-4B58-91EE-B00B8A7C6DB6}" dt="2025-01-07T06:46:59.622" v="852" actId="47"/>
        <pc:sldMkLst>
          <pc:docMk/>
          <pc:sldMk cId="3968951071" sldId="484"/>
        </pc:sldMkLst>
      </pc:sldChg>
      <pc:sldChg chg="new del">
        <pc:chgData name="Häyry Marjo Poske" userId="d27b276a-e359-4652-8298-3c59a3175941" providerId="ADAL" clId="{246CA6ED-B410-4B58-91EE-B00B8A7C6DB6}" dt="2024-12-20T11:37:26.654" v="235" actId="47"/>
        <pc:sldMkLst>
          <pc:docMk/>
          <pc:sldMk cId="4262803614" sldId="484"/>
        </pc:sldMkLst>
      </pc:sldChg>
      <pc:sldMasterChg chg="delSldLayout">
        <pc:chgData name="Häyry Marjo Poske" userId="d27b276a-e359-4652-8298-3c59a3175941" providerId="ADAL" clId="{246CA6ED-B410-4B58-91EE-B00B8A7C6DB6}" dt="2025-01-07T06:46:59.622" v="852" actId="47"/>
        <pc:sldMasterMkLst>
          <pc:docMk/>
          <pc:sldMasterMk cId="0" sldId="2147483648"/>
        </pc:sldMasterMkLst>
        <pc:sldLayoutChg chg="del">
          <pc:chgData name="Häyry Marjo Poske" userId="d27b276a-e359-4652-8298-3c59a3175941" providerId="ADAL" clId="{246CA6ED-B410-4B58-91EE-B00B8A7C6DB6}" dt="2025-01-07T06:46:59.622" v="852" actId="47"/>
          <pc:sldLayoutMkLst>
            <pc:docMk/>
            <pc:sldMasterMk cId="0" sldId="2147483648"/>
            <pc:sldLayoutMk cId="0" sldId="2147483667"/>
          </pc:sldLayoutMkLst>
        </pc:sldLayoutChg>
      </pc:sldMasterChg>
    </pc:docChg>
  </pc:docChgLst>
  <pc:docChgLst>
    <pc:chgData name="Vuomajoki Pilvi Lapin hyvinvointialue" userId="S::pilvi.vuomajoki@lapha.fi::60d87394-98b4-48bf-b92d-e9dabc40c515" providerId="AD" clId="Web-{B0BE1C57-044F-196A-21DF-E46F9BF09F9A}"/>
    <pc:docChg chg="modSld">
      <pc:chgData name="Vuomajoki Pilvi Lapin hyvinvointialue" userId="S::pilvi.vuomajoki@lapha.fi::60d87394-98b4-48bf-b92d-e9dabc40c515" providerId="AD" clId="Web-{B0BE1C57-044F-196A-21DF-E46F9BF09F9A}" dt="2025-01-14T08:36:13.969" v="3" actId="20577"/>
      <pc:docMkLst>
        <pc:docMk/>
      </pc:docMkLst>
      <pc:sldChg chg="modSp">
        <pc:chgData name="Vuomajoki Pilvi Lapin hyvinvointialue" userId="S::pilvi.vuomajoki@lapha.fi::60d87394-98b4-48bf-b92d-e9dabc40c515" providerId="AD" clId="Web-{B0BE1C57-044F-196A-21DF-E46F9BF09F9A}" dt="2025-01-14T08:36:13.969" v="3" actId="20577"/>
        <pc:sldMkLst>
          <pc:docMk/>
          <pc:sldMk cId="2496842290" sldId="265"/>
        </pc:sldMkLst>
      </pc:sldChg>
    </pc:docChg>
  </pc:docChgLst>
  <pc:docChgLst>
    <pc:chgData name="Häyry Marjo Lapin hyvinvointialue" userId="d27b276a-e359-4652-8298-3c59a3175941" providerId="ADAL" clId="{F4F38DF6-C759-4FDB-A3D1-A07F5D9758BA}"/>
    <pc:docChg chg="delSld modSld">
      <pc:chgData name="Häyry Marjo Lapin hyvinvointialue" userId="d27b276a-e359-4652-8298-3c59a3175941" providerId="ADAL" clId="{F4F38DF6-C759-4FDB-A3D1-A07F5D9758BA}" dt="2025-08-26T09:29:56.177" v="25" actId="1076"/>
      <pc:docMkLst>
        <pc:docMk/>
      </pc:docMkLst>
      <pc:sldChg chg="addSp modSp mod">
        <pc:chgData name="Häyry Marjo Lapin hyvinvointialue" userId="d27b276a-e359-4652-8298-3c59a3175941" providerId="ADAL" clId="{F4F38DF6-C759-4FDB-A3D1-A07F5D9758BA}" dt="2025-08-26T09:29:49.658" v="23" actId="1076"/>
        <pc:sldMkLst>
          <pc:docMk/>
          <pc:sldMk cId="882775281" sldId="270"/>
        </pc:sldMkLst>
        <pc:spChg chg="add mod">
          <ac:chgData name="Häyry Marjo Lapin hyvinvointialue" userId="d27b276a-e359-4652-8298-3c59a3175941" providerId="ADAL" clId="{F4F38DF6-C759-4FDB-A3D1-A07F5D9758BA}" dt="2025-08-26T09:29:49.658" v="23" actId="1076"/>
          <ac:spMkLst>
            <pc:docMk/>
            <pc:sldMk cId="882775281" sldId="270"/>
            <ac:spMk id="10" creationId="{0BBC9C1E-60E1-B3FF-AD47-F2323B828FFC}"/>
          </ac:spMkLst>
        </pc:spChg>
      </pc:sldChg>
      <pc:sldChg chg="del">
        <pc:chgData name="Häyry Marjo Lapin hyvinvointialue" userId="d27b276a-e359-4652-8298-3c59a3175941" providerId="ADAL" clId="{F4F38DF6-C759-4FDB-A3D1-A07F5D9758BA}" dt="2025-08-26T09:27:39.486" v="0" actId="47"/>
        <pc:sldMkLst>
          <pc:docMk/>
          <pc:sldMk cId="2630079486" sldId="276"/>
        </pc:sldMkLst>
      </pc:sldChg>
      <pc:sldChg chg="del">
        <pc:chgData name="Häyry Marjo Lapin hyvinvointialue" userId="d27b276a-e359-4652-8298-3c59a3175941" providerId="ADAL" clId="{F4F38DF6-C759-4FDB-A3D1-A07F5D9758BA}" dt="2025-08-26T09:27:39.486" v="0" actId="47"/>
        <pc:sldMkLst>
          <pc:docMk/>
          <pc:sldMk cId="3991474464" sldId="278"/>
        </pc:sldMkLst>
      </pc:sldChg>
      <pc:sldChg chg="del">
        <pc:chgData name="Häyry Marjo Lapin hyvinvointialue" userId="d27b276a-e359-4652-8298-3c59a3175941" providerId="ADAL" clId="{F4F38DF6-C759-4FDB-A3D1-A07F5D9758BA}" dt="2025-08-26T09:27:39.486" v="0" actId="47"/>
        <pc:sldMkLst>
          <pc:docMk/>
          <pc:sldMk cId="359157301" sldId="281"/>
        </pc:sldMkLst>
      </pc:sldChg>
      <pc:sldChg chg="del">
        <pc:chgData name="Häyry Marjo Lapin hyvinvointialue" userId="d27b276a-e359-4652-8298-3c59a3175941" providerId="ADAL" clId="{F4F38DF6-C759-4FDB-A3D1-A07F5D9758BA}" dt="2025-08-26T09:27:39.486" v="0" actId="47"/>
        <pc:sldMkLst>
          <pc:docMk/>
          <pc:sldMk cId="1247109290" sldId="282"/>
        </pc:sldMkLst>
      </pc:sldChg>
      <pc:sldChg chg="del">
        <pc:chgData name="Häyry Marjo Lapin hyvinvointialue" userId="d27b276a-e359-4652-8298-3c59a3175941" providerId="ADAL" clId="{F4F38DF6-C759-4FDB-A3D1-A07F5D9758BA}" dt="2025-08-26T09:27:39.486" v="0" actId="47"/>
        <pc:sldMkLst>
          <pc:docMk/>
          <pc:sldMk cId="2538280788" sldId="285"/>
        </pc:sldMkLst>
      </pc:sldChg>
      <pc:sldChg chg="del">
        <pc:chgData name="Häyry Marjo Lapin hyvinvointialue" userId="d27b276a-e359-4652-8298-3c59a3175941" providerId="ADAL" clId="{F4F38DF6-C759-4FDB-A3D1-A07F5D9758BA}" dt="2025-08-26T09:27:39.486" v="0" actId="47"/>
        <pc:sldMkLst>
          <pc:docMk/>
          <pc:sldMk cId="3945486255" sldId="286"/>
        </pc:sldMkLst>
      </pc:sldChg>
      <pc:sldChg chg="del">
        <pc:chgData name="Häyry Marjo Lapin hyvinvointialue" userId="d27b276a-e359-4652-8298-3c59a3175941" providerId="ADAL" clId="{F4F38DF6-C759-4FDB-A3D1-A07F5D9758BA}" dt="2025-08-26T09:27:39.486" v="0" actId="47"/>
        <pc:sldMkLst>
          <pc:docMk/>
          <pc:sldMk cId="1398586977" sldId="288"/>
        </pc:sldMkLst>
      </pc:sldChg>
      <pc:sldChg chg="del">
        <pc:chgData name="Häyry Marjo Lapin hyvinvointialue" userId="d27b276a-e359-4652-8298-3c59a3175941" providerId="ADAL" clId="{F4F38DF6-C759-4FDB-A3D1-A07F5D9758BA}" dt="2025-08-26T09:27:39.486" v="0" actId="47"/>
        <pc:sldMkLst>
          <pc:docMk/>
          <pc:sldMk cId="2577310673" sldId="289"/>
        </pc:sldMkLst>
      </pc:sldChg>
      <pc:sldChg chg="del">
        <pc:chgData name="Häyry Marjo Lapin hyvinvointialue" userId="d27b276a-e359-4652-8298-3c59a3175941" providerId="ADAL" clId="{F4F38DF6-C759-4FDB-A3D1-A07F5D9758BA}" dt="2025-08-26T09:27:39.486" v="0" actId="47"/>
        <pc:sldMkLst>
          <pc:docMk/>
          <pc:sldMk cId="3224010422" sldId="347"/>
        </pc:sldMkLst>
      </pc:sldChg>
      <pc:sldChg chg="del">
        <pc:chgData name="Häyry Marjo Lapin hyvinvointialue" userId="d27b276a-e359-4652-8298-3c59a3175941" providerId="ADAL" clId="{F4F38DF6-C759-4FDB-A3D1-A07F5D9758BA}" dt="2025-08-26T09:27:39.486" v="0" actId="47"/>
        <pc:sldMkLst>
          <pc:docMk/>
          <pc:sldMk cId="3492337639" sldId="351"/>
        </pc:sldMkLst>
      </pc:sldChg>
      <pc:sldChg chg="del">
        <pc:chgData name="Häyry Marjo Lapin hyvinvointialue" userId="d27b276a-e359-4652-8298-3c59a3175941" providerId="ADAL" clId="{F4F38DF6-C759-4FDB-A3D1-A07F5D9758BA}" dt="2025-08-26T09:27:39.486" v="0" actId="47"/>
        <pc:sldMkLst>
          <pc:docMk/>
          <pc:sldMk cId="1029074775" sldId="370"/>
        </pc:sldMkLst>
      </pc:sldChg>
      <pc:sldChg chg="del">
        <pc:chgData name="Häyry Marjo Lapin hyvinvointialue" userId="d27b276a-e359-4652-8298-3c59a3175941" providerId="ADAL" clId="{F4F38DF6-C759-4FDB-A3D1-A07F5D9758BA}" dt="2025-08-26T09:27:39.486" v="0" actId="47"/>
        <pc:sldMkLst>
          <pc:docMk/>
          <pc:sldMk cId="2789634932" sldId="374"/>
        </pc:sldMkLst>
      </pc:sldChg>
      <pc:sldChg chg="del">
        <pc:chgData name="Häyry Marjo Lapin hyvinvointialue" userId="d27b276a-e359-4652-8298-3c59a3175941" providerId="ADAL" clId="{F4F38DF6-C759-4FDB-A3D1-A07F5D9758BA}" dt="2025-08-26T09:27:39.486" v="0" actId="47"/>
        <pc:sldMkLst>
          <pc:docMk/>
          <pc:sldMk cId="3677194031" sldId="387"/>
        </pc:sldMkLst>
      </pc:sldChg>
      <pc:sldChg chg="del">
        <pc:chgData name="Häyry Marjo Lapin hyvinvointialue" userId="d27b276a-e359-4652-8298-3c59a3175941" providerId="ADAL" clId="{F4F38DF6-C759-4FDB-A3D1-A07F5D9758BA}" dt="2025-08-26T09:27:39.486" v="0" actId="47"/>
        <pc:sldMkLst>
          <pc:docMk/>
          <pc:sldMk cId="3196232757" sldId="388"/>
        </pc:sldMkLst>
      </pc:sldChg>
      <pc:sldChg chg="del">
        <pc:chgData name="Häyry Marjo Lapin hyvinvointialue" userId="d27b276a-e359-4652-8298-3c59a3175941" providerId="ADAL" clId="{F4F38DF6-C759-4FDB-A3D1-A07F5D9758BA}" dt="2025-08-26T09:27:39.486" v="0" actId="47"/>
        <pc:sldMkLst>
          <pc:docMk/>
          <pc:sldMk cId="407928839" sldId="394"/>
        </pc:sldMkLst>
      </pc:sldChg>
      <pc:sldChg chg="del">
        <pc:chgData name="Häyry Marjo Lapin hyvinvointialue" userId="d27b276a-e359-4652-8298-3c59a3175941" providerId="ADAL" clId="{F4F38DF6-C759-4FDB-A3D1-A07F5D9758BA}" dt="2025-08-26T09:27:39.486" v="0" actId="47"/>
        <pc:sldMkLst>
          <pc:docMk/>
          <pc:sldMk cId="747443380" sldId="396"/>
        </pc:sldMkLst>
      </pc:sldChg>
      <pc:sldChg chg="del">
        <pc:chgData name="Häyry Marjo Lapin hyvinvointialue" userId="d27b276a-e359-4652-8298-3c59a3175941" providerId="ADAL" clId="{F4F38DF6-C759-4FDB-A3D1-A07F5D9758BA}" dt="2025-08-26T09:27:39.486" v="0" actId="47"/>
        <pc:sldMkLst>
          <pc:docMk/>
          <pc:sldMk cId="1860028365" sldId="398"/>
        </pc:sldMkLst>
      </pc:sldChg>
      <pc:sldChg chg="del">
        <pc:chgData name="Häyry Marjo Lapin hyvinvointialue" userId="d27b276a-e359-4652-8298-3c59a3175941" providerId="ADAL" clId="{F4F38DF6-C759-4FDB-A3D1-A07F5D9758BA}" dt="2025-08-26T09:27:39.486" v="0" actId="47"/>
        <pc:sldMkLst>
          <pc:docMk/>
          <pc:sldMk cId="21937256" sldId="405"/>
        </pc:sldMkLst>
      </pc:sldChg>
      <pc:sldChg chg="del">
        <pc:chgData name="Häyry Marjo Lapin hyvinvointialue" userId="d27b276a-e359-4652-8298-3c59a3175941" providerId="ADAL" clId="{F4F38DF6-C759-4FDB-A3D1-A07F5D9758BA}" dt="2025-08-26T09:27:39.486" v="0" actId="47"/>
        <pc:sldMkLst>
          <pc:docMk/>
          <pc:sldMk cId="1806585776" sldId="406"/>
        </pc:sldMkLst>
      </pc:sldChg>
      <pc:sldChg chg="del">
        <pc:chgData name="Häyry Marjo Lapin hyvinvointialue" userId="d27b276a-e359-4652-8298-3c59a3175941" providerId="ADAL" clId="{F4F38DF6-C759-4FDB-A3D1-A07F5D9758BA}" dt="2025-08-26T09:27:39.486" v="0" actId="47"/>
        <pc:sldMkLst>
          <pc:docMk/>
          <pc:sldMk cId="3392602671" sldId="408"/>
        </pc:sldMkLst>
      </pc:sldChg>
      <pc:sldChg chg="del">
        <pc:chgData name="Häyry Marjo Lapin hyvinvointialue" userId="d27b276a-e359-4652-8298-3c59a3175941" providerId="ADAL" clId="{F4F38DF6-C759-4FDB-A3D1-A07F5D9758BA}" dt="2025-08-26T09:27:39.486" v="0" actId="47"/>
        <pc:sldMkLst>
          <pc:docMk/>
          <pc:sldMk cId="1048628730" sldId="409"/>
        </pc:sldMkLst>
      </pc:sldChg>
      <pc:sldChg chg="del">
        <pc:chgData name="Häyry Marjo Lapin hyvinvointialue" userId="d27b276a-e359-4652-8298-3c59a3175941" providerId="ADAL" clId="{F4F38DF6-C759-4FDB-A3D1-A07F5D9758BA}" dt="2025-08-26T09:27:39.486" v="0" actId="47"/>
        <pc:sldMkLst>
          <pc:docMk/>
          <pc:sldMk cId="1281019638" sldId="410"/>
        </pc:sldMkLst>
      </pc:sldChg>
      <pc:sldChg chg="del">
        <pc:chgData name="Häyry Marjo Lapin hyvinvointialue" userId="d27b276a-e359-4652-8298-3c59a3175941" providerId="ADAL" clId="{F4F38DF6-C759-4FDB-A3D1-A07F5D9758BA}" dt="2025-08-26T09:27:39.486" v="0" actId="47"/>
        <pc:sldMkLst>
          <pc:docMk/>
          <pc:sldMk cId="3221306267" sldId="411"/>
        </pc:sldMkLst>
      </pc:sldChg>
      <pc:sldChg chg="del">
        <pc:chgData name="Häyry Marjo Lapin hyvinvointialue" userId="d27b276a-e359-4652-8298-3c59a3175941" providerId="ADAL" clId="{F4F38DF6-C759-4FDB-A3D1-A07F5D9758BA}" dt="2025-08-26T09:27:39.486" v="0" actId="47"/>
        <pc:sldMkLst>
          <pc:docMk/>
          <pc:sldMk cId="338806797" sldId="414"/>
        </pc:sldMkLst>
      </pc:sldChg>
      <pc:sldChg chg="del">
        <pc:chgData name="Häyry Marjo Lapin hyvinvointialue" userId="d27b276a-e359-4652-8298-3c59a3175941" providerId="ADAL" clId="{F4F38DF6-C759-4FDB-A3D1-A07F5D9758BA}" dt="2025-08-26T09:27:39.486" v="0" actId="47"/>
        <pc:sldMkLst>
          <pc:docMk/>
          <pc:sldMk cId="3334737543" sldId="415"/>
        </pc:sldMkLst>
      </pc:sldChg>
      <pc:sldChg chg="del">
        <pc:chgData name="Häyry Marjo Lapin hyvinvointialue" userId="d27b276a-e359-4652-8298-3c59a3175941" providerId="ADAL" clId="{F4F38DF6-C759-4FDB-A3D1-A07F5D9758BA}" dt="2025-08-26T09:27:39.486" v="0" actId="47"/>
        <pc:sldMkLst>
          <pc:docMk/>
          <pc:sldMk cId="2725943668" sldId="416"/>
        </pc:sldMkLst>
      </pc:sldChg>
      <pc:sldChg chg="del">
        <pc:chgData name="Häyry Marjo Lapin hyvinvointialue" userId="d27b276a-e359-4652-8298-3c59a3175941" providerId="ADAL" clId="{F4F38DF6-C759-4FDB-A3D1-A07F5D9758BA}" dt="2025-08-26T09:27:39.486" v="0" actId="47"/>
        <pc:sldMkLst>
          <pc:docMk/>
          <pc:sldMk cId="2014789657" sldId="417"/>
        </pc:sldMkLst>
      </pc:sldChg>
      <pc:sldChg chg="del">
        <pc:chgData name="Häyry Marjo Lapin hyvinvointialue" userId="d27b276a-e359-4652-8298-3c59a3175941" providerId="ADAL" clId="{F4F38DF6-C759-4FDB-A3D1-A07F5D9758BA}" dt="2025-08-26T09:27:39.486" v="0" actId="47"/>
        <pc:sldMkLst>
          <pc:docMk/>
          <pc:sldMk cId="3320816820" sldId="438"/>
        </pc:sldMkLst>
      </pc:sldChg>
      <pc:sldChg chg="del">
        <pc:chgData name="Häyry Marjo Lapin hyvinvointialue" userId="d27b276a-e359-4652-8298-3c59a3175941" providerId="ADAL" clId="{F4F38DF6-C759-4FDB-A3D1-A07F5D9758BA}" dt="2025-08-26T09:27:39.486" v="0" actId="47"/>
        <pc:sldMkLst>
          <pc:docMk/>
          <pc:sldMk cId="785664095" sldId="439"/>
        </pc:sldMkLst>
      </pc:sldChg>
      <pc:sldChg chg="del">
        <pc:chgData name="Häyry Marjo Lapin hyvinvointialue" userId="d27b276a-e359-4652-8298-3c59a3175941" providerId="ADAL" clId="{F4F38DF6-C759-4FDB-A3D1-A07F5D9758BA}" dt="2025-08-26T09:27:39.486" v="0" actId="47"/>
        <pc:sldMkLst>
          <pc:docMk/>
          <pc:sldMk cId="1588116071" sldId="443"/>
        </pc:sldMkLst>
      </pc:sldChg>
      <pc:sldChg chg="del">
        <pc:chgData name="Häyry Marjo Lapin hyvinvointialue" userId="d27b276a-e359-4652-8298-3c59a3175941" providerId="ADAL" clId="{F4F38DF6-C759-4FDB-A3D1-A07F5D9758BA}" dt="2025-08-26T09:27:39.486" v="0" actId="47"/>
        <pc:sldMkLst>
          <pc:docMk/>
          <pc:sldMk cId="1080749840" sldId="445"/>
        </pc:sldMkLst>
      </pc:sldChg>
      <pc:sldChg chg="del">
        <pc:chgData name="Häyry Marjo Lapin hyvinvointialue" userId="d27b276a-e359-4652-8298-3c59a3175941" providerId="ADAL" clId="{F4F38DF6-C759-4FDB-A3D1-A07F5D9758BA}" dt="2025-08-26T09:27:39.486" v="0" actId="47"/>
        <pc:sldMkLst>
          <pc:docMk/>
          <pc:sldMk cId="3180528768" sldId="446"/>
        </pc:sldMkLst>
      </pc:sldChg>
      <pc:sldChg chg="del">
        <pc:chgData name="Häyry Marjo Lapin hyvinvointialue" userId="d27b276a-e359-4652-8298-3c59a3175941" providerId="ADAL" clId="{F4F38DF6-C759-4FDB-A3D1-A07F5D9758BA}" dt="2025-08-26T09:27:39.486" v="0" actId="47"/>
        <pc:sldMkLst>
          <pc:docMk/>
          <pc:sldMk cId="433897312" sldId="454"/>
        </pc:sldMkLst>
      </pc:sldChg>
      <pc:sldChg chg="del">
        <pc:chgData name="Häyry Marjo Lapin hyvinvointialue" userId="d27b276a-e359-4652-8298-3c59a3175941" providerId="ADAL" clId="{F4F38DF6-C759-4FDB-A3D1-A07F5D9758BA}" dt="2025-08-26T09:27:39.486" v="0" actId="47"/>
        <pc:sldMkLst>
          <pc:docMk/>
          <pc:sldMk cId="1977326858" sldId="456"/>
        </pc:sldMkLst>
      </pc:sldChg>
      <pc:sldChg chg="del">
        <pc:chgData name="Häyry Marjo Lapin hyvinvointialue" userId="d27b276a-e359-4652-8298-3c59a3175941" providerId="ADAL" clId="{F4F38DF6-C759-4FDB-A3D1-A07F5D9758BA}" dt="2025-08-26T09:27:39.486" v="0" actId="47"/>
        <pc:sldMkLst>
          <pc:docMk/>
          <pc:sldMk cId="1362777784" sldId="460"/>
        </pc:sldMkLst>
      </pc:sldChg>
      <pc:sldChg chg="del">
        <pc:chgData name="Häyry Marjo Lapin hyvinvointialue" userId="d27b276a-e359-4652-8298-3c59a3175941" providerId="ADAL" clId="{F4F38DF6-C759-4FDB-A3D1-A07F5D9758BA}" dt="2025-08-26T09:27:39.486" v="0" actId="47"/>
        <pc:sldMkLst>
          <pc:docMk/>
          <pc:sldMk cId="664962878" sldId="461"/>
        </pc:sldMkLst>
      </pc:sldChg>
      <pc:sldChg chg="del">
        <pc:chgData name="Häyry Marjo Lapin hyvinvointialue" userId="d27b276a-e359-4652-8298-3c59a3175941" providerId="ADAL" clId="{F4F38DF6-C759-4FDB-A3D1-A07F5D9758BA}" dt="2025-08-26T09:27:39.486" v="0" actId="47"/>
        <pc:sldMkLst>
          <pc:docMk/>
          <pc:sldMk cId="483879663" sldId="465"/>
        </pc:sldMkLst>
      </pc:sldChg>
      <pc:sldChg chg="del">
        <pc:chgData name="Häyry Marjo Lapin hyvinvointialue" userId="d27b276a-e359-4652-8298-3c59a3175941" providerId="ADAL" clId="{F4F38DF6-C759-4FDB-A3D1-A07F5D9758BA}" dt="2025-08-26T09:27:39.486" v="0" actId="47"/>
        <pc:sldMkLst>
          <pc:docMk/>
          <pc:sldMk cId="958843933" sldId="467"/>
        </pc:sldMkLst>
      </pc:sldChg>
      <pc:sldChg chg="del">
        <pc:chgData name="Häyry Marjo Lapin hyvinvointialue" userId="d27b276a-e359-4652-8298-3c59a3175941" providerId="ADAL" clId="{F4F38DF6-C759-4FDB-A3D1-A07F5D9758BA}" dt="2025-08-26T09:27:39.486" v="0" actId="47"/>
        <pc:sldMkLst>
          <pc:docMk/>
          <pc:sldMk cId="3061306327" sldId="470"/>
        </pc:sldMkLst>
      </pc:sldChg>
      <pc:sldChg chg="del">
        <pc:chgData name="Häyry Marjo Lapin hyvinvointialue" userId="d27b276a-e359-4652-8298-3c59a3175941" providerId="ADAL" clId="{F4F38DF6-C759-4FDB-A3D1-A07F5D9758BA}" dt="2025-08-26T09:27:39.486" v="0" actId="47"/>
        <pc:sldMkLst>
          <pc:docMk/>
          <pc:sldMk cId="1535453523" sldId="471"/>
        </pc:sldMkLst>
      </pc:sldChg>
      <pc:sldChg chg="del">
        <pc:chgData name="Häyry Marjo Lapin hyvinvointialue" userId="d27b276a-e359-4652-8298-3c59a3175941" providerId="ADAL" clId="{F4F38DF6-C759-4FDB-A3D1-A07F5D9758BA}" dt="2025-08-26T09:27:39.486" v="0" actId="47"/>
        <pc:sldMkLst>
          <pc:docMk/>
          <pc:sldMk cId="4211850276" sldId="472"/>
        </pc:sldMkLst>
      </pc:sldChg>
      <pc:sldChg chg="del">
        <pc:chgData name="Häyry Marjo Lapin hyvinvointialue" userId="d27b276a-e359-4652-8298-3c59a3175941" providerId="ADAL" clId="{F4F38DF6-C759-4FDB-A3D1-A07F5D9758BA}" dt="2025-08-26T09:27:39.486" v="0" actId="47"/>
        <pc:sldMkLst>
          <pc:docMk/>
          <pc:sldMk cId="3048803279" sldId="475"/>
        </pc:sldMkLst>
      </pc:sldChg>
      <pc:sldChg chg="del">
        <pc:chgData name="Häyry Marjo Lapin hyvinvointialue" userId="d27b276a-e359-4652-8298-3c59a3175941" providerId="ADAL" clId="{F4F38DF6-C759-4FDB-A3D1-A07F5D9758BA}" dt="2025-08-26T09:27:39.486" v="0" actId="47"/>
        <pc:sldMkLst>
          <pc:docMk/>
          <pc:sldMk cId="2516862015" sldId="476"/>
        </pc:sldMkLst>
      </pc:sldChg>
      <pc:sldChg chg="del">
        <pc:chgData name="Häyry Marjo Lapin hyvinvointialue" userId="d27b276a-e359-4652-8298-3c59a3175941" providerId="ADAL" clId="{F4F38DF6-C759-4FDB-A3D1-A07F5D9758BA}" dt="2025-08-26T09:27:39.486" v="0" actId="47"/>
        <pc:sldMkLst>
          <pc:docMk/>
          <pc:sldMk cId="477997668" sldId="478"/>
        </pc:sldMkLst>
      </pc:sldChg>
      <pc:sldChg chg="del">
        <pc:chgData name="Häyry Marjo Lapin hyvinvointialue" userId="d27b276a-e359-4652-8298-3c59a3175941" providerId="ADAL" clId="{F4F38DF6-C759-4FDB-A3D1-A07F5D9758BA}" dt="2025-08-26T09:27:39.486" v="0" actId="47"/>
        <pc:sldMkLst>
          <pc:docMk/>
          <pc:sldMk cId="2843895788" sldId="480"/>
        </pc:sldMkLst>
      </pc:sldChg>
      <pc:sldChg chg="del">
        <pc:chgData name="Häyry Marjo Lapin hyvinvointialue" userId="d27b276a-e359-4652-8298-3c59a3175941" providerId="ADAL" clId="{F4F38DF6-C759-4FDB-A3D1-A07F5D9758BA}" dt="2025-08-26T09:27:39.486" v="0" actId="47"/>
        <pc:sldMkLst>
          <pc:docMk/>
          <pc:sldMk cId="3813915738" sldId="481"/>
        </pc:sldMkLst>
      </pc:sldChg>
      <pc:sldChg chg="del">
        <pc:chgData name="Häyry Marjo Lapin hyvinvointialue" userId="d27b276a-e359-4652-8298-3c59a3175941" providerId="ADAL" clId="{F4F38DF6-C759-4FDB-A3D1-A07F5D9758BA}" dt="2025-08-26T09:27:39.486" v="0" actId="47"/>
        <pc:sldMkLst>
          <pc:docMk/>
          <pc:sldMk cId="1317712038" sldId="482"/>
        </pc:sldMkLst>
      </pc:sldChg>
      <pc:sldChg chg="del">
        <pc:chgData name="Häyry Marjo Lapin hyvinvointialue" userId="d27b276a-e359-4652-8298-3c59a3175941" providerId="ADAL" clId="{F4F38DF6-C759-4FDB-A3D1-A07F5D9758BA}" dt="2025-08-26T09:27:39.486" v="0" actId="47"/>
        <pc:sldMkLst>
          <pc:docMk/>
          <pc:sldMk cId="2828579137" sldId="483"/>
        </pc:sldMkLst>
      </pc:sldChg>
      <pc:sldChg chg="del">
        <pc:chgData name="Häyry Marjo Lapin hyvinvointialue" userId="d27b276a-e359-4652-8298-3c59a3175941" providerId="ADAL" clId="{F4F38DF6-C759-4FDB-A3D1-A07F5D9758BA}" dt="2025-08-26T09:27:39.486" v="0" actId="47"/>
        <pc:sldMkLst>
          <pc:docMk/>
          <pc:sldMk cId="238805797" sldId="484"/>
        </pc:sldMkLst>
      </pc:sldChg>
      <pc:sldChg chg="del">
        <pc:chgData name="Häyry Marjo Lapin hyvinvointialue" userId="d27b276a-e359-4652-8298-3c59a3175941" providerId="ADAL" clId="{F4F38DF6-C759-4FDB-A3D1-A07F5D9758BA}" dt="2025-08-26T09:27:39.486" v="0" actId="47"/>
        <pc:sldMkLst>
          <pc:docMk/>
          <pc:sldMk cId="1030315299" sldId="486"/>
        </pc:sldMkLst>
      </pc:sldChg>
      <pc:sldChg chg="del">
        <pc:chgData name="Häyry Marjo Lapin hyvinvointialue" userId="d27b276a-e359-4652-8298-3c59a3175941" providerId="ADAL" clId="{F4F38DF6-C759-4FDB-A3D1-A07F5D9758BA}" dt="2025-08-26T09:27:39.486" v="0" actId="47"/>
        <pc:sldMkLst>
          <pc:docMk/>
          <pc:sldMk cId="2138280321" sldId="487"/>
        </pc:sldMkLst>
      </pc:sldChg>
      <pc:sldChg chg="del">
        <pc:chgData name="Häyry Marjo Lapin hyvinvointialue" userId="d27b276a-e359-4652-8298-3c59a3175941" providerId="ADAL" clId="{F4F38DF6-C759-4FDB-A3D1-A07F5D9758BA}" dt="2025-08-26T09:27:39.486" v="0" actId="47"/>
        <pc:sldMkLst>
          <pc:docMk/>
          <pc:sldMk cId="4135621330" sldId="489"/>
        </pc:sldMkLst>
      </pc:sldChg>
      <pc:sldChg chg="del">
        <pc:chgData name="Häyry Marjo Lapin hyvinvointialue" userId="d27b276a-e359-4652-8298-3c59a3175941" providerId="ADAL" clId="{F4F38DF6-C759-4FDB-A3D1-A07F5D9758BA}" dt="2025-08-26T09:27:39.486" v="0" actId="47"/>
        <pc:sldMkLst>
          <pc:docMk/>
          <pc:sldMk cId="114100528" sldId="490"/>
        </pc:sldMkLst>
      </pc:sldChg>
      <pc:sldChg chg="del">
        <pc:chgData name="Häyry Marjo Lapin hyvinvointialue" userId="d27b276a-e359-4652-8298-3c59a3175941" providerId="ADAL" clId="{F4F38DF6-C759-4FDB-A3D1-A07F5D9758BA}" dt="2025-08-26T09:27:39.486" v="0" actId="47"/>
        <pc:sldMkLst>
          <pc:docMk/>
          <pc:sldMk cId="26067575" sldId="491"/>
        </pc:sldMkLst>
      </pc:sldChg>
      <pc:sldChg chg="del">
        <pc:chgData name="Häyry Marjo Lapin hyvinvointialue" userId="d27b276a-e359-4652-8298-3c59a3175941" providerId="ADAL" clId="{F4F38DF6-C759-4FDB-A3D1-A07F5D9758BA}" dt="2025-08-26T09:27:39.486" v="0" actId="47"/>
        <pc:sldMkLst>
          <pc:docMk/>
          <pc:sldMk cId="3346982650" sldId="492"/>
        </pc:sldMkLst>
      </pc:sldChg>
      <pc:sldChg chg="del">
        <pc:chgData name="Häyry Marjo Lapin hyvinvointialue" userId="d27b276a-e359-4652-8298-3c59a3175941" providerId="ADAL" clId="{F4F38DF6-C759-4FDB-A3D1-A07F5D9758BA}" dt="2025-08-26T09:27:39.486" v="0" actId="47"/>
        <pc:sldMkLst>
          <pc:docMk/>
          <pc:sldMk cId="1598821498" sldId="493"/>
        </pc:sldMkLst>
      </pc:sldChg>
      <pc:sldChg chg="del">
        <pc:chgData name="Häyry Marjo Lapin hyvinvointialue" userId="d27b276a-e359-4652-8298-3c59a3175941" providerId="ADAL" clId="{F4F38DF6-C759-4FDB-A3D1-A07F5D9758BA}" dt="2025-08-26T09:27:39.486" v="0" actId="47"/>
        <pc:sldMkLst>
          <pc:docMk/>
          <pc:sldMk cId="695782246" sldId="494"/>
        </pc:sldMkLst>
      </pc:sldChg>
      <pc:sldChg chg="del">
        <pc:chgData name="Häyry Marjo Lapin hyvinvointialue" userId="d27b276a-e359-4652-8298-3c59a3175941" providerId="ADAL" clId="{F4F38DF6-C759-4FDB-A3D1-A07F5D9758BA}" dt="2025-08-26T09:27:39.486" v="0" actId="47"/>
        <pc:sldMkLst>
          <pc:docMk/>
          <pc:sldMk cId="1789386942" sldId="495"/>
        </pc:sldMkLst>
      </pc:sldChg>
      <pc:sldChg chg="addSp modSp mod modNotesTx">
        <pc:chgData name="Häyry Marjo Lapin hyvinvointialue" userId="d27b276a-e359-4652-8298-3c59a3175941" providerId="ADAL" clId="{F4F38DF6-C759-4FDB-A3D1-A07F5D9758BA}" dt="2025-08-26T09:29:21.068" v="17" actId="6549"/>
        <pc:sldMkLst>
          <pc:docMk/>
          <pc:sldMk cId="2967249428" sldId="501"/>
        </pc:sldMkLst>
        <pc:spChg chg="add mod">
          <ac:chgData name="Häyry Marjo Lapin hyvinvointialue" userId="d27b276a-e359-4652-8298-3c59a3175941" providerId="ADAL" clId="{F4F38DF6-C759-4FDB-A3D1-A07F5D9758BA}" dt="2025-08-26T09:29:12.027" v="16" actId="403"/>
          <ac:spMkLst>
            <pc:docMk/>
            <pc:sldMk cId="2967249428" sldId="501"/>
            <ac:spMk id="6" creationId="{3AAA1C54-DC03-5C6A-089E-276BD1409129}"/>
          </ac:spMkLst>
        </pc:spChg>
      </pc:sldChg>
      <pc:sldChg chg="addSp modSp mod">
        <pc:chgData name="Häyry Marjo Lapin hyvinvointialue" userId="d27b276a-e359-4652-8298-3c59a3175941" providerId="ADAL" clId="{F4F38DF6-C759-4FDB-A3D1-A07F5D9758BA}" dt="2025-08-26T09:29:35.727" v="19" actId="1076"/>
        <pc:sldMkLst>
          <pc:docMk/>
          <pc:sldMk cId="2350370848" sldId="503"/>
        </pc:sldMkLst>
        <pc:spChg chg="add mod">
          <ac:chgData name="Häyry Marjo Lapin hyvinvointialue" userId="d27b276a-e359-4652-8298-3c59a3175941" providerId="ADAL" clId="{F4F38DF6-C759-4FDB-A3D1-A07F5D9758BA}" dt="2025-08-26T09:29:35.727" v="19" actId="1076"/>
          <ac:spMkLst>
            <pc:docMk/>
            <pc:sldMk cId="2350370848" sldId="503"/>
            <ac:spMk id="7" creationId="{10857307-D693-2B40-7DCA-913B69EFA743}"/>
          </ac:spMkLst>
        </pc:spChg>
      </pc:sldChg>
      <pc:sldChg chg="addSp modSp mod">
        <pc:chgData name="Häyry Marjo Lapin hyvinvointialue" userId="d27b276a-e359-4652-8298-3c59a3175941" providerId="ADAL" clId="{F4F38DF6-C759-4FDB-A3D1-A07F5D9758BA}" dt="2025-08-26T09:29:42.804" v="21" actId="1076"/>
        <pc:sldMkLst>
          <pc:docMk/>
          <pc:sldMk cId="1126009068" sldId="504"/>
        </pc:sldMkLst>
        <pc:spChg chg="add mod">
          <ac:chgData name="Häyry Marjo Lapin hyvinvointialue" userId="d27b276a-e359-4652-8298-3c59a3175941" providerId="ADAL" clId="{F4F38DF6-C759-4FDB-A3D1-A07F5D9758BA}" dt="2025-08-26T09:29:42.804" v="21" actId="1076"/>
          <ac:spMkLst>
            <pc:docMk/>
            <pc:sldMk cId="1126009068" sldId="504"/>
            <ac:spMk id="16" creationId="{D89966B8-08DD-4B6C-0D1A-67B9CF0F98F6}"/>
          </ac:spMkLst>
        </pc:spChg>
      </pc:sldChg>
      <pc:sldChg chg="addSp modSp mod">
        <pc:chgData name="Häyry Marjo Lapin hyvinvointialue" userId="d27b276a-e359-4652-8298-3c59a3175941" providerId="ADAL" clId="{F4F38DF6-C759-4FDB-A3D1-A07F5D9758BA}" dt="2025-08-26T09:29:56.177" v="25" actId="1076"/>
        <pc:sldMkLst>
          <pc:docMk/>
          <pc:sldMk cId="1601728158" sldId="505"/>
        </pc:sldMkLst>
        <pc:spChg chg="add mod">
          <ac:chgData name="Häyry Marjo Lapin hyvinvointialue" userId="d27b276a-e359-4652-8298-3c59a3175941" providerId="ADAL" clId="{F4F38DF6-C759-4FDB-A3D1-A07F5D9758BA}" dt="2025-08-26T09:29:56.177" v="25" actId="1076"/>
          <ac:spMkLst>
            <pc:docMk/>
            <pc:sldMk cId="1601728158" sldId="505"/>
            <ac:spMk id="34" creationId="{94006DE3-02D3-7E00-E3E9-B156864E9F60}"/>
          </ac:spMkLst>
        </pc:spChg>
      </pc:sldChg>
      <pc:sldChg chg="del">
        <pc:chgData name="Häyry Marjo Lapin hyvinvointialue" userId="d27b276a-e359-4652-8298-3c59a3175941" providerId="ADAL" clId="{F4F38DF6-C759-4FDB-A3D1-A07F5D9758BA}" dt="2025-08-26T09:27:39.486" v="0" actId="47"/>
        <pc:sldMkLst>
          <pc:docMk/>
          <pc:sldMk cId="3162233023" sldId="507"/>
        </pc:sldMkLst>
      </pc:sldChg>
      <pc:sldChg chg="del">
        <pc:chgData name="Häyry Marjo Lapin hyvinvointialue" userId="d27b276a-e359-4652-8298-3c59a3175941" providerId="ADAL" clId="{F4F38DF6-C759-4FDB-A3D1-A07F5D9758BA}" dt="2025-08-26T09:27:39.486" v="0" actId="47"/>
        <pc:sldMkLst>
          <pc:docMk/>
          <pc:sldMk cId="4283861334" sldId="508"/>
        </pc:sldMkLst>
      </pc:sldChg>
      <pc:sldChg chg="del">
        <pc:chgData name="Häyry Marjo Lapin hyvinvointialue" userId="d27b276a-e359-4652-8298-3c59a3175941" providerId="ADAL" clId="{F4F38DF6-C759-4FDB-A3D1-A07F5D9758BA}" dt="2025-08-26T09:27:39.486" v="0" actId="47"/>
        <pc:sldMkLst>
          <pc:docMk/>
          <pc:sldMk cId="1767680951" sldId="509"/>
        </pc:sldMkLst>
      </pc:sldChg>
      <pc:sldChg chg="del">
        <pc:chgData name="Häyry Marjo Lapin hyvinvointialue" userId="d27b276a-e359-4652-8298-3c59a3175941" providerId="ADAL" clId="{F4F38DF6-C759-4FDB-A3D1-A07F5D9758BA}" dt="2025-08-26T09:27:39.486" v="0" actId="47"/>
        <pc:sldMkLst>
          <pc:docMk/>
          <pc:sldMk cId="3664292259" sldId="510"/>
        </pc:sldMkLst>
      </pc:sldChg>
      <pc:sldChg chg="del">
        <pc:chgData name="Häyry Marjo Lapin hyvinvointialue" userId="d27b276a-e359-4652-8298-3c59a3175941" providerId="ADAL" clId="{F4F38DF6-C759-4FDB-A3D1-A07F5D9758BA}" dt="2025-08-26T09:27:39.486" v="0" actId="47"/>
        <pc:sldMkLst>
          <pc:docMk/>
          <pc:sldMk cId="2648644766" sldId="511"/>
        </pc:sldMkLst>
      </pc:sldChg>
      <pc:sldChg chg="del">
        <pc:chgData name="Häyry Marjo Lapin hyvinvointialue" userId="d27b276a-e359-4652-8298-3c59a3175941" providerId="ADAL" clId="{F4F38DF6-C759-4FDB-A3D1-A07F5D9758BA}" dt="2025-08-26T09:27:39.486" v="0" actId="47"/>
        <pc:sldMkLst>
          <pc:docMk/>
          <pc:sldMk cId="2027400560" sldId="512"/>
        </pc:sldMkLst>
      </pc:sldChg>
      <pc:sldChg chg="del">
        <pc:chgData name="Häyry Marjo Lapin hyvinvointialue" userId="d27b276a-e359-4652-8298-3c59a3175941" providerId="ADAL" clId="{F4F38DF6-C759-4FDB-A3D1-A07F5D9758BA}" dt="2025-08-26T09:27:39.486" v="0" actId="47"/>
        <pc:sldMkLst>
          <pc:docMk/>
          <pc:sldMk cId="641846793" sldId="513"/>
        </pc:sldMkLst>
      </pc:sldChg>
      <pc:sldChg chg="del">
        <pc:chgData name="Häyry Marjo Lapin hyvinvointialue" userId="d27b276a-e359-4652-8298-3c59a3175941" providerId="ADAL" clId="{F4F38DF6-C759-4FDB-A3D1-A07F5D9758BA}" dt="2025-08-26T09:27:39.486" v="0" actId="47"/>
        <pc:sldMkLst>
          <pc:docMk/>
          <pc:sldMk cId="3795540689" sldId="514"/>
        </pc:sldMkLst>
      </pc:sldChg>
      <pc:sldChg chg="del">
        <pc:chgData name="Häyry Marjo Lapin hyvinvointialue" userId="d27b276a-e359-4652-8298-3c59a3175941" providerId="ADAL" clId="{F4F38DF6-C759-4FDB-A3D1-A07F5D9758BA}" dt="2025-08-26T09:27:39.486" v="0" actId="47"/>
        <pc:sldMkLst>
          <pc:docMk/>
          <pc:sldMk cId="3587217051" sldId="515"/>
        </pc:sldMkLst>
      </pc:sldChg>
      <pc:sldChg chg="del">
        <pc:chgData name="Häyry Marjo Lapin hyvinvointialue" userId="d27b276a-e359-4652-8298-3c59a3175941" providerId="ADAL" clId="{F4F38DF6-C759-4FDB-A3D1-A07F5D9758BA}" dt="2025-08-26T09:27:39.486" v="0" actId="47"/>
        <pc:sldMkLst>
          <pc:docMk/>
          <pc:sldMk cId="2240966063" sldId="516"/>
        </pc:sldMkLst>
      </pc:sldChg>
      <pc:sldChg chg="del">
        <pc:chgData name="Häyry Marjo Lapin hyvinvointialue" userId="d27b276a-e359-4652-8298-3c59a3175941" providerId="ADAL" clId="{F4F38DF6-C759-4FDB-A3D1-A07F5D9758BA}" dt="2025-08-26T09:27:39.486" v="0" actId="47"/>
        <pc:sldMkLst>
          <pc:docMk/>
          <pc:sldMk cId="2936509437" sldId="517"/>
        </pc:sldMkLst>
      </pc:sldChg>
      <pc:sldChg chg="del">
        <pc:chgData name="Häyry Marjo Lapin hyvinvointialue" userId="d27b276a-e359-4652-8298-3c59a3175941" providerId="ADAL" clId="{F4F38DF6-C759-4FDB-A3D1-A07F5D9758BA}" dt="2025-08-26T09:27:39.486" v="0" actId="47"/>
        <pc:sldMkLst>
          <pc:docMk/>
          <pc:sldMk cId="490185389" sldId="518"/>
        </pc:sldMkLst>
      </pc:sldChg>
      <pc:sldChg chg="del">
        <pc:chgData name="Häyry Marjo Lapin hyvinvointialue" userId="d27b276a-e359-4652-8298-3c59a3175941" providerId="ADAL" clId="{F4F38DF6-C759-4FDB-A3D1-A07F5D9758BA}" dt="2025-08-26T09:27:39.486" v="0" actId="47"/>
        <pc:sldMkLst>
          <pc:docMk/>
          <pc:sldMk cId="2865106352" sldId="519"/>
        </pc:sldMkLst>
      </pc:sldChg>
      <pc:sldChg chg="del">
        <pc:chgData name="Häyry Marjo Lapin hyvinvointialue" userId="d27b276a-e359-4652-8298-3c59a3175941" providerId="ADAL" clId="{F4F38DF6-C759-4FDB-A3D1-A07F5D9758BA}" dt="2025-08-26T09:27:39.486" v="0" actId="47"/>
        <pc:sldMkLst>
          <pc:docMk/>
          <pc:sldMk cId="1629675254" sldId="520"/>
        </pc:sldMkLst>
      </pc:sldChg>
      <pc:sldChg chg="del">
        <pc:chgData name="Häyry Marjo Lapin hyvinvointialue" userId="d27b276a-e359-4652-8298-3c59a3175941" providerId="ADAL" clId="{F4F38DF6-C759-4FDB-A3D1-A07F5D9758BA}" dt="2025-08-26T09:27:39.486" v="0" actId="47"/>
        <pc:sldMkLst>
          <pc:docMk/>
          <pc:sldMk cId="4143321388" sldId="521"/>
        </pc:sldMkLst>
      </pc:sldChg>
      <pc:sldChg chg="del">
        <pc:chgData name="Häyry Marjo Lapin hyvinvointialue" userId="d27b276a-e359-4652-8298-3c59a3175941" providerId="ADAL" clId="{F4F38DF6-C759-4FDB-A3D1-A07F5D9758BA}" dt="2025-08-26T09:27:39.486" v="0" actId="47"/>
        <pc:sldMkLst>
          <pc:docMk/>
          <pc:sldMk cId="632955667" sldId="522"/>
        </pc:sldMkLst>
      </pc:sldChg>
      <pc:sldChg chg="del">
        <pc:chgData name="Häyry Marjo Lapin hyvinvointialue" userId="d27b276a-e359-4652-8298-3c59a3175941" providerId="ADAL" clId="{F4F38DF6-C759-4FDB-A3D1-A07F5D9758BA}" dt="2025-08-26T09:27:39.486" v="0" actId="47"/>
        <pc:sldMkLst>
          <pc:docMk/>
          <pc:sldMk cId="2158661390" sldId="523"/>
        </pc:sldMkLst>
      </pc:sldChg>
      <pc:sldChg chg="del">
        <pc:chgData name="Häyry Marjo Lapin hyvinvointialue" userId="d27b276a-e359-4652-8298-3c59a3175941" providerId="ADAL" clId="{F4F38DF6-C759-4FDB-A3D1-A07F5D9758BA}" dt="2025-08-26T09:27:39.486" v="0" actId="47"/>
        <pc:sldMkLst>
          <pc:docMk/>
          <pc:sldMk cId="995553847" sldId="524"/>
        </pc:sldMkLst>
      </pc:sldChg>
      <pc:sldChg chg="del">
        <pc:chgData name="Häyry Marjo Lapin hyvinvointialue" userId="d27b276a-e359-4652-8298-3c59a3175941" providerId="ADAL" clId="{F4F38DF6-C759-4FDB-A3D1-A07F5D9758BA}" dt="2025-08-26T09:27:39.486" v="0" actId="47"/>
        <pc:sldMkLst>
          <pc:docMk/>
          <pc:sldMk cId="2724785287" sldId="525"/>
        </pc:sldMkLst>
      </pc:sldChg>
      <pc:sldChg chg="del">
        <pc:chgData name="Häyry Marjo Lapin hyvinvointialue" userId="d27b276a-e359-4652-8298-3c59a3175941" providerId="ADAL" clId="{F4F38DF6-C759-4FDB-A3D1-A07F5D9758BA}" dt="2025-08-26T09:27:39.486" v="0" actId="47"/>
        <pc:sldMkLst>
          <pc:docMk/>
          <pc:sldMk cId="1135500884" sldId="526"/>
        </pc:sldMkLst>
      </pc:sldChg>
      <pc:sldMasterChg chg="delSldLayout">
        <pc:chgData name="Häyry Marjo Lapin hyvinvointialue" userId="d27b276a-e359-4652-8298-3c59a3175941" providerId="ADAL" clId="{F4F38DF6-C759-4FDB-A3D1-A07F5D9758BA}" dt="2025-08-26T09:27:39.486" v="0" actId="47"/>
        <pc:sldMasterMkLst>
          <pc:docMk/>
          <pc:sldMasterMk cId="3680069974" sldId="2147483761"/>
        </pc:sldMasterMkLst>
        <pc:sldLayoutChg chg="del">
          <pc:chgData name="Häyry Marjo Lapin hyvinvointialue" userId="d27b276a-e359-4652-8298-3c59a3175941" providerId="ADAL" clId="{F4F38DF6-C759-4FDB-A3D1-A07F5D9758BA}" dt="2025-08-26T09:27:39.486" v="0" actId="47"/>
          <pc:sldLayoutMkLst>
            <pc:docMk/>
            <pc:sldMasterMk cId="3680069974" sldId="2147483761"/>
            <pc:sldLayoutMk cId="3343093242" sldId="2147483763"/>
          </pc:sldLayoutMkLst>
        </pc:sldLayoutChg>
        <pc:sldLayoutChg chg="del">
          <pc:chgData name="Häyry Marjo Lapin hyvinvointialue" userId="d27b276a-e359-4652-8298-3c59a3175941" providerId="ADAL" clId="{F4F38DF6-C759-4FDB-A3D1-A07F5D9758BA}" dt="2025-08-26T09:27:39.486" v="0" actId="47"/>
          <pc:sldLayoutMkLst>
            <pc:docMk/>
            <pc:sldMasterMk cId="3680069974" sldId="2147483761"/>
            <pc:sldLayoutMk cId="2103447984" sldId="2147483775"/>
          </pc:sldLayoutMkLst>
        </pc:sldLayoutChg>
        <pc:sldLayoutChg chg="del">
          <pc:chgData name="Häyry Marjo Lapin hyvinvointialue" userId="d27b276a-e359-4652-8298-3c59a3175941" providerId="ADAL" clId="{F4F38DF6-C759-4FDB-A3D1-A07F5D9758BA}" dt="2025-08-26T09:27:39.486" v="0" actId="47"/>
          <pc:sldLayoutMkLst>
            <pc:docMk/>
            <pc:sldMasterMk cId="3680069974" sldId="2147483761"/>
            <pc:sldLayoutMk cId="549793460" sldId="2147483776"/>
          </pc:sldLayoutMkLst>
        </pc:sldLayoutChg>
        <pc:sldLayoutChg chg="del">
          <pc:chgData name="Häyry Marjo Lapin hyvinvointialue" userId="d27b276a-e359-4652-8298-3c59a3175941" providerId="ADAL" clId="{F4F38DF6-C759-4FDB-A3D1-A07F5D9758BA}" dt="2025-08-26T09:27:39.486" v="0" actId="47"/>
          <pc:sldLayoutMkLst>
            <pc:docMk/>
            <pc:sldMasterMk cId="3680069974" sldId="2147483761"/>
            <pc:sldLayoutMk cId="3524883691" sldId="2147483779"/>
          </pc:sldLayoutMkLst>
        </pc:sldLayoutChg>
        <pc:sldLayoutChg chg="del">
          <pc:chgData name="Häyry Marjo Lapin hyvinvointialue" userId="d27b276a-e359-4652-8298-3c59a3175941" providerId="ADAL" clId="{F4F38DF6-C759-4FDB-A3D1-A07F5D9758BA}" dt="2025-08-26T09:27:39.486" v="0" actId="47"/>
          <pc:sldLayoutMkLst>
            <pc:docMk/>
            <pc:sldMasterMk cId="3680069974" sldId="2147483761"/>
            <pc:sldLayoutMk cId="4141818442" sldId="2147483780"/>
          </pc:sldLayoutMkLst>
        </pc:sldLayoutChg>
      </pc:sldMasterChg>
    </pc:docChg>
  </pc:docChgLst>
  <pc:docChgLst>
    <pc:chgData name="Häyry Marjo Poske" userId="d27b276a-e359-4652-8298-3c59a3175941" providerId="ADAL" clId="{DA4D2EF2-90C9-448A-8C81-1B3349DD8A70}"/>
    <pc:docChg chg="undo custSel addSld delSld modSld sldOrd delMainMaster">
      <pc:chgData name="Häyry Marjo Poske" userId="d27b276a-e359-4652-8298-3c59a3175941" providerId="ADAL" clId="{DA4D2EF2-90C9-448A-8C81-1B3349DD8A70}" dt="2024-11-01T06:41:12.604" v="13383" actId="20577"/>
      <pc:docMkLst>
        <pc:docMk/>
      </pc:docMkLst>
      <pc:sldChg chg="modSp add del mod">
        <pc:chgData name="Häyry Marjo Poske" userId="d27b276a-e359-4652-8298-3c59a3175941" providerId="ADAL" clId="{DA4D2EF2-90C9-448A-8C81-1B3349DD8A70}" dt="2024-10-29T06:03:00.539" v="7920" actId="47"/>
        <pc:sldMkLst>
          <pc:docMk/>
          <pc:sldMk cId="622728461" sldId="257"/>
        </pc:sldMkLst>
      </pc:sldChg>
      <pc:sldChg chg="add">
        <pc:chgData name="Häyry Marjo Poske" userId="d27b276a-e359-4652-8298-3c59a3175941" providerId="ADAL" clId="{DA4D2EF2-90C9-448A-8C81-1B3349DD8A70}" dt="2024-10-29T06:01:43.741" v="7913"/>
        <pc:sldMkLst>
          <pc:docMk/>
          <pc:sldMk cId="1472257617" sldId="258"/>
        </pc:sldMkLst>
      </pc:sldChg>
      <pc:sldChg chg="add">
        <pc:chgData name="Häyry Marjo Poske" userId="d27b276a-e359-4652-8298-3c59a3175941" providerId="ADAL" clId="{DA4D2EF2-90C9-448A-8C81-1B3349DD8A70}" dt="2024-10-29T06:01:43.741" v="7913"/>
        <pc:sldMkLst>
          <pc:docMk/>
          <pc:sldMk cId="3973466587" sldId="259"/>
        </pc:sldMkLst>
      </pc:sldChg>
      <pc:sldChg chg="add">
        <pc:chgData name="Häyry Marjo Poske" userId="d27b276a-e359-4652-8298-3c59a3175941" providerId="ADAL" clId="{DA4D2EF2-90C9-448A-8C81-1B3349DD8A70}" dt="2024-10-29T06:01:43.741" v="7913"/>
        <pc:sldMkLst>
          <pc:docMk/>
          <pc:sldMk cId="1905072782" sldId="260"/>
        </pc:sldMkLst>
      </pc:sldChg>
      <pc:sldChg chg="modSp add mod">
        <pc:chgData name="Häyry Marjo Poske" userId="d27b276a-e359-4652-8298-3c59a3175941" providerId="ADAL" clId="{DA4D2EF2-90C9-448A-8C81-1B3349DD8A70}" dt="2024-10-29T06:02:17.020" v="7918" actId="1076"/>
        <pc:sldMkLst>
          <pc:docMk/>
          <pc:sldMk cId="774565388" sldId="261"/>
        </pc:sldMkLst>
      </pc:sldChg>
      <pc:sldChg chg="add">
        <pc:chgData name="Häyry Marjo Poske" userId="d27b276a-e359-4652-8298-3c59a3175941" providerId="ADAL" clId="{DA4D2EF2-90C9-448A-8C81-1B3349DD8A70}" dt="2024-10-29T06:01:43.741" v="7913"/>
        <pc:sldMkLst>
          <pc:docMk/>
          <pc:sldMk cId="1868202425" sldId="262"/>
        </pc:sldMkLst>
      </pc:sldChg>
      <pc:sldChg chg="add">
        <pc:chgData name="Häyry Marjo Poske" userId="d27b276a-e359-4652-8298-3c59a3175941" providerId="ADAL" clId="{DA4D2EF2-90C9-448A-8C81-1B3349DD8A70}" dt="2024-10-29T06:01:43.741" v="7913"/>
        <pc:sldMkLst>
          <pc:docMk/>
          <pc:sldMk cId="3677021138" sldId="263"/>
        </pc:sldMkLst>
      </pc:sldChg>
      <pc:sldChg chg="add">
        <pc:chgData name="Häyry Marjo Poske" userId="d27b276a-e359-4652-8298-3c59a3175941" providerId="ADAL" clId="{DA4D2EF2-90C9-448A-8C81-1B3349DD8A70}" dt="2024-10-29T06:01:43.741" v="7913"/>
        <pc:sldMkLst>
          <pc:docMk/>
          <pc:sldMk cId="928017175" sldId="264"/>
        </pc:sldMkLst>
      </pc:sldChg>
      <pc:sldChg chg="add">
        <pc:chgData name="Häyry Marjo Poske" userId="d27b276a-e359-4652-8298-3c59a3175941" providerId="ADAL" clId="{DA4D2EF2-90C9-448A-8C81-1B3349DD8A70}" dt="2024-10-29T06:01:43.741" v="7913"/>
        <pc:sldMkLst>
          <pc:docMk/>
          <pc:sldMk cId="2496842290" sldId="265"/>
        </pc:sldMkLst>
      </pc:sldChg>
      <pc:sldChg chg="add">
        <pc:chgData name="Häyry Marjo Poske" userId="d27b276a-e359-4652-8298-3c59a3175941" providerId="ADAL" clId="{DA4D2EF2-90C9-448A-8C81-1B3349DD8A70}" dt="2024-10-29T06:01:43.741" v="7913"/>
        <pc:sldMkLst>
          <pc:docMk/>
          <pc:sldMk cId="3646500808" sldId="266"/>
        </pc:sldMkLst>
      </pc:sldChg>
      <pc:sldChg chg="add">
        <pc:chgData name="Häyry Marjo Poske" userId="d27b276a-e359-4652-8298-3c59a3175941" providerId="ADAL" clId="{DA4D2EF2-90C9-448A-8C81-1B3349DD8A70}" dt="2024-10-29T06:01:43.741" v="7913"/>
        <pc:sldMkLst>
          <pc:docMk/>
          <pc:sldMk cId="3630539900" sldId="267"/>
        </pc:sldMkLst>
      </pc:sldChg>
      <pc:sldChg chg="add">
        <pc:chgData name="Häyry Marjo Poske" userId="d27b276a-e359-4652-8298-3c59a3175941" providerId="ADAL" clId="{DA4D2EF2-90C9-448A-8C81-1B3349DD8A70}" dt="2024-10-29T06:01:43.741" v="7913"/>
        <pc:sldMkLst>
          <pc:docMk/>
          <pc:sldMk cId="3986471018" sldId="268"/>
        </pc:sldMkLst>
      </pc:sldChg>
      <pc:sldChg chg="add">
        <pc:chgData name="Häyry Marjo Poske" userId="d27b276a-e359-4652-8298-3c59a3175941" providerId="ADAL" clId="{DA4D2EF2-90C9-448A-8C81-1B3349DD8A70}" dt="2024-10-29T06:01:43.741" v="7913"/>
        <pc:sldMkLst>
          <pc:docMk/>
          <pc:sldMk cId="1709820667" sldId="269"/>
        </pc:sldMkLst>
      </pc:sldChg>
      <pc:sldChg chg="add">
        <pc:chgData name="Häyry Marjo Poske" userId="d27b276a-e359-4652-8298-3c59a3175941" providerId="ADAL" clId="{DA4D2EF2-90C9-448A-8C81-1B3349DD8A70}" dt="2024-10-29T06:01:43.741" v="7913"/>
        <pc:sldMkLst>
          <pc:docMk/>
          <pc:sldMk cId="882775281" sldId="270"/>
        </pc:sldMkLst>
      </pc:sldChg>
      <pc:sldChg chg="add">
        <pc:chgData name="Häyry Marjo Poske" userId="d27b276a-e359-4652-8298-3c59a3175941" providerId="ADAL" clId="{DA4D2EF2-90C9-448A-8C81-1B3349DD8A70}" dt="2024-10-29T06:01:43.741" v="7913"/>
        <pc:sldMkLst>
          <pc:docMk/>
          <pc:sldMk cId="3224676722" sldId="271"/>
        </pc:sldMkLst>
      </pc:sldChg>
      <pc:sldChg chg="add">
        <pc:chgData name="Häyry Marjo Poske" userId="d27b276a-e359-4652-8298-3c59a3175941" providerId="ADAL" clId="{DA4D2EF2-90C9-448A-8C81-1B3349DD8A70}" dt="2024-10-29T06:01:43.741" v="7913"/>
        <pc:sldMkLst>
          <pc:docMk/>
          <pc:sldMk cId="1895937803" sldId="272"/>
        </pc:sldMkLst>
      </pc:sldChg>
      <pc:sldChg chg="add">
        <pc:chgData name="Häyry Marjo Poske" userId="d27b276a-e359-4652-8298-3c59a3175941" providerId="ADAL" clId="{DA4D2EF2-90C9-448A-8C81-1B3349DD8A70}" dt="2024-10-29T06:01:43.741" v="7913"/>
        <pc:sldMkLst>
          <pc:docMk/>
          <pc:sldMk cId="733759056" sldId="273"/>
        </pc:sldMkLst>
      </pc:sldChg>
      <pc:sldChg chg="add">
        <pc:chgData name="Häyry Marjo Poske" userId="d27b276a-e359-4652-8298-3c59a3175941" providerId="ADAL" clId="{DA4D2EF2-90C9-448A-8C81-1B3349DD8A70}" dt="2024-10-29T06:01:43.741" v="7913"/>
        <pc:sldMkLst>
          <pc:docMk/>
          <pc:sldMk cId="1950087534" sldId="274"/>
        </pc:sldMkLst>
      </pc:sldChg>
      <pc:sldChg chg="add">
        <pc:chgData name="Häyry Marjo Poske" userId="d27b276a-e359-4652-8298-3c59a3175941" providerId="ADAL" clId="{DA4D2EF2-90C9-448A-8C81-1B3349DD8A70}" dt="2024-10-29T06:01:43.741" v="7913"/>
        <pc:sldMkLst>
          <pc:docMk/>
          <pc:sldMk cId="1683346460" sldId="275"/>
        </pc:sldMkLst>
      </pc:sldChg>
      <pc:sldChg chg="add">
        <pc:chgData name="Häyry Marjo Poske" userId="d27b276a-e359-4652-8298-3c59a3175941" providerId="ADAL" clId="{DA4D2EF2-90C9-448A-8C81-1B3349DD8A70}" dt="2024-10-29T06:01:43.741" v="7913"/>
        <pc:sldMkLst>
          <pc:docMk/>
          <pc:sldMk cId="2630079486" sldId="276"/>
        </pc:sldMkLst>
      </pc:sldChg>
      <pc:sldChg chg="add del">
        <pc:chgData name="Häyry Marjo Poske" userId="d27b276a-e359-4652-8298-3c59a3175941" providerId="ADAL" clId="{DA4D2EF2-90C9-448A-8C81-1B3349DD8A70}" dt="2024-10-29T06:03:07.672" v="7922" actId="47"/>
        <pc:sldMkLst>
          <pc:docMk/>
          <pc:sldMk cId="701980228" sldId="277"/>
        </pc:sldMkLst>
      </pc:sldChg>
      <pc:sldChg chg="add">
        <pc:chgData name="Häyry Marjo Poske" userId="d27b276a-e359-4652-8298-3c59a3175941" providerId="ADAL" clId="{DA4D2EF2-90C9-448A-8C81-1B3349DD8A70}" dt="2024-10-29T06:01:43.741" v="7913"/>
        <pc:sldMkLst>
          <pc:docMk/>
          <pc:sldMk cId="3991474464" sldId="278"/>
        </pc:sldMkLst>
      </pc:sldChg>
      <pc:sldChg chg="add">
        <pc:chgData name="Häyry Marjo Poske" userId="d27b276a-e359-4652-8298-3c59a3175941" providerId="ADAL" clId="{DA4D2EF2-90C9-448A-8C81-1B3349DD8A70}" dt="2024-10-29T06:01:43.741" v="7913"/>
        <pc:sldMkLst>
          <pc:docMk/>
          <pc:sldMk cId="2718686999" sldId="279"/>
        </pc:sldMkLst>
      </pc:sldChg>
      <pc:sldChg chg="add">
        <pc:chgData name="Häyry Marjo Poske" userId="d27b276a-e359-4652-8298-3c59a3175941" providerId="ADAL" clId="{DA4D2EF2-90C9-448A-8C81-1B3349DD8A70}" dt="2024-10-29T06:01:43.741" v="7913"/>
        <pc:sldMkLst>
          <pc:docMk/>
          <pc:sldMk cId="2389757628" sldId="280"/>
        </pc:sldMkLst>
      </pc:sldChg>
      <pc:sldChg chg="add">
        <pc:chgData name="Häyry Marjo Poske" userId="d27b276a-e359-4652-8298-3c59a3175941" providerId="ADAL" clId="{DA4D2EF2-90C9-448A-8C81-1B3349DD8A70}" dt="2024-10-29T06:01:43.741" v="7913"/>
        <pc:sldMkLst>
          <pc:docMk/>
          <pc:sldMk cId="359157301" sldId="281"/>
        </pc:sldMkLst>
      </pc:sldChg>
      <pc:sldChg chg="add">
        <pc:chgData name="Häyry Marjo Poske" userId="d27b276a-e359-4652-8298-3c59a3175941" providerId="ADAL" clId="{DA4D2EF2-90C9-448A-8C81-1B3349DD8A70}" dt="2024-10-29T06:01:43.741" v="7913"/>
        <pc:sldMkLst>
          <pc:docMk/>
          <pc:sldMk cId="1247109290" sldId="282"/>
        </pc:sldMkLst>
      </pc:sldChg>
      <pc:sldChg chg="add">
        <pc:chgData name="Häyry Marjo Poske" userId="d27b276a-e359-4652-8298-3c59a3175941" providerId="ADAL" clId="{DA4D2EF2-90C9-448A-8C81-1B3349DD8A70}" dt="2024-10-29T06:01:43.741" v="7913"/>
        <pc:sldMkLst>
          <pc:docMk/>
          <pc:sldMk cId="1835269430" sldId="283"/>
        </pc:sldMkLst>
      </pc:sldChg>
      <pc:sldChg chg="add">
        <pc:chgData name="Häyry Marjo Poske" userId="d27b276a-e359-4652-8298-3c59a3175941" providerId="ADAL" clId="{DA4D2EF2-90C9-448A-8C81-1B3349DD8A70}" dt="2024-10-29T06:01:43.741" v="7913"/>
        <pc:sldMkLst>
          <pc:docMk/>
          <pc:sldMk cId="2538280788" sldId="285"/>
        </pc:sldMkLst>
      </pc:sldChg>
      <pc:sldChg chg="add">
        <pc:chgData name="Häyry Marjo Poske" userId="d27b276a-e359-4652-8298-3c59a3175941" providerId="ADAL" clId="{DA4D2EF2-90C9-448A-8C81-1B3349DD8A70}" dt="2024-10-29T06:01:43.741" v="7913"/>
        <pc:sldMkLst>
          <pc:docMk/>
          <pc:sldMk cId="3945486255" sldId="286"/>
        </pc:sldMkLst>
      </pc:sldChg>
      <pc:sldChg chg="add">
        <pc:chgData name="Häyry Marjo Poske" userId="d27b276a-e359-4652-8298-3c59a3175941" providerId="ADAL" clId="{DA4D2EF2-90C9-448A-8C81-1B3349DD8A70}" dt="2024-10-29T06:01:43.741" v="7913"/>
        <pc:sldMkLst>
          <pc:docMk/>
          <pc:sldMk cId="1871640956" sldId="287"/>
        </pc:sldMkLst>
      </pc:sldChg>
      <pc:sldChg chg="add">
        <pc:chgData name="Häyry Marjo Poske" userId="d27b276a-e359-4652-8298-3c59a3175941" providerId="ADAL" clId="{DA4D2EF2-90C9-448A-8C81-1B3349DD8A70}" dt="2024-10-29T06:01:43.741" v="7913"/>
        <pc:sldMkLst>
          <pc:docMk/>
          <pc:sldMk cId="1398586977" sldId="288"/>
        </pc:sldMkLst>
      </pc:sldChg>
      <pc:sldChg chg="add">
        <pc:chgData name="Häyry Marjo Poske" userId="d27b276a-e359-4652-8298-3c59a3175941" providerId="ADAL" clId="{DA4D2EF2-90C9-448A-8C81-1B3349DD8A70}" dt="2024-10-29T06:01:43.741" v="7913"/>
        <pc:sldMkLst>
          <pc:docMk/>
          <pc:sldMk cId="2577310673" sldId="289"/>
        </pc:sldMkLst>
      </pc:sldChg>
      <pc:sldChg chg="modSp mod modNotesTx">
        <pc:chgData name="Häyry Marjo Poske" userId="d27b276a-e359-4652-8298-3c59a3175941" providerId="ADAL" clId="{DA4D2EF2-90C9-448A-8C81-1B3349DD8A70}" dt="2024-10-07T05:49:39.435" v="985" actId="20577"/>
        <pc:sldMkLst>
          <pc:docMk/>
          <pc:sldMk cId="3492337639" sldId="351"/>
        </pc:sldMkLst>
      </pc:sldChg>
      <pc:sldChg chg="modSp mod">
        <pc:chgData name="Häyry Marjo Poske" userId="d27b276a-e359-4652-8298-3c59a3175941" providerId="ADAL" clId="{DA4D2EF2-90C9-448A-8C81-1B3349DD8A70}" dt="2024-10-30T11:45:05.426" v="11648" actId="20577"/>
        <pc:sldMkLst>
          <pc:docMk/>
          <pc:sldMk cId="2903537245" sldId="360"/>
        </pc:sldMkLst>
      </pc:sldChg>
      <pc:sldChg chg="modNotesTx">
        <pc:chgData name="Häyry Marjo Poske" userId="d27b276a-e359-4652-8298-3c59a3175941" providerId="ADAL" clId="{DA4D2EF2-90C9-448A-8C81-1B3349DD8A70}" dt="2024-10-07T05:28:47.657" v="120" actId="20577"/>
        <pc:sldMkLst>
          <pc:docMk/>
          <pc:sldMk cId="1747299828" sldId="361"/>
        </pc:sldMkLst>
      </pc:sldChg>
      <pc:sldChg chg="modSp mod">
        <pc:chgData name="Häyry Marjo Poske" userId="d27b276a-e359-4652-8298-3c59a3175941" providerId="ADAL" clId="{DA4D2EF2-90C9-448A-8C81-1B3349DD8A70}" dt="2024-10-07T05:25:51.556" v="54" actId="20577"/>
        <pc:sldMkLst>
          <pc:docMk/>
          <pc:sldMk cId="1679778708" sldId="362"/>
        </pc:sldMkLst>
      </pc:sldChg>
      <pc:sldChg chg="modSp mod">
        <pc:chgData name="Häyry Marjo Poske" userId="d27b276a-e359-4652-8298-3c59a3175941" providerId="ADAL" clId="{DA4D2EF2-90C9-448A-8C81-1B3349DD8A70}" dt="2024-10-07T06:25:19.204" v="2479" actId="20577"/>
        <pc:sldMkLst>
          <pc:docMk/>
          <pc:sldMk cId="4132982428" sldId="363"/>
        </pc:sldMkLst>
      </pc:sldChg>
      <pc:sldChg chg="modSp mod modNotesTx">
        <pc:chgData name="Häyry Marjo Poske" userId="d27b276a-e359-4652-8298-3c59a3175941" providerId="ADAL" clId="{DA4D2EF2-90C9-448A-8C81-1B3349DD8A70}" dt="2024-10-17T06:29:42.836" v="6319" actId="20577"/>
        <pc:sldMkLst>
          <pc:docMk/>
          <pc:sldMk cId="1029074775" sldId="370"/>
        </pc:sldMkLst>
      </pc:sldChg>
      <pc:sldChg chg="modNotesTx">
        <pc:chgData name="Häyry Marjo Poske" userId="d27b276a-e359-4652-8298-3c59a3175941" providerId="ADAL" clId="{DA4D2EF2-90C9-448A-8C81-1B3349DD8A70}" dt="2024-10-17T06:00:25.983" v="3547" actId="20577"/>
        <pc:sldMkLst>
          <pc:docMk/>
          <pc:sldMk cId="4042159546" sldId="372"/>
        </pc:sldMkLst>
      </pc:sldChg>
      <pc:sldChg chg="modSp mod modNotesTx">
        <pc:chgData name="Häyry Marjo Poske" userId="d27b276a-e359-4652-8298-3c59a3175941" providerId="ADAL" clId="{DA4D2EF2-90C9-448A-8C81-1B3349DD8A70}" dt="2024-10-30T13:57:22.992" v="12446"/>
        <pc:sldMkLst>
          <pc:docMk/>
          <pc:sldMk cId="2789634932" sldId="374"/>
        </pc:sldMkLst>
      </pc:sldChg>
      <pc:sldChg chg="addSp delSp modSp mod modClrScheme chgLayout modNotesTx">
        <pc:chgData name="Häyry Marjo Poske" userId="d27b276a-e359-4652-8298-3c59a3175941" providerId="ADAL" clId="{DA4D2EF2-90C9-448A-8C81-1B3349DD8A70}" dt="2024-10-17T06:30:26.502" v="6331" actId="6549"/>
        <pc:sldMkLst>
          <pc:docMk/>
          <pc:sldMk cId="827968358" sldId="377"/>
        </pc:sldMkLst>
      </pc:sldChg>
      <pc:sldChg chg="addSp delSp modSp mod modClrScheme chgLayout modNotesTx">
        <pc:chgData name="Häyry Marjo Poske" userId="d27b276a-e359-4652-8298-3c59a3175941" providerId="ADAL" clId="{DA4D2EF2-90C9-448A-8C81-1B3349DD8A70}" dt="2024-10-17T06:37:41.248" v="7059" actId="20577"/>
        <pc:sldMkLst>
          <pc:docMk/>
          <pc:sldMk cId="3990171911" sldId="379"/>
        </pc:sldMkLst>
      </pc:sldChg>
      <pc:sldChg chg="modSp mod modNotesTx">
        <pc:chgData name="Häyry Marjo Poske" userId="d27b276a-e359-4652-8298-3c59a3175941" providerId="ADAL" clId="{DA4D2EF2-90C9-448A-8C81-1B3349DD8A70}" dt="2024-10-07T05:57:54.381" v="1500" actId="20577"/>
        <pc:sldMkLst>
          <pc:docMk/>
          <pc:sldMk cId="407928839" sldId="394"/>
        </pc:sldMkLst>
      </pc:sldChg>
      <pc:sldChg chg="modNotesTx">
        <pc:chgData name="Häyry Marjo Poske" userId="d27b276a-e359-4652-8298-3c59a3175941" providerId="ADAL" clId="{DA4D2EF2-90C9-448A-8C81-1B3349DD8A70}" dt="2024-10-29T08:10:15.097" v="8037" actId="20577"/>
        <pc:sldMkLst>
          <pc:docMk/>
          <pc:sldMk cId="747443380" sldId="396"/>
        </pc:sldMkLst>
      </pc:sldChg>
      <pc:sldChg chg="modSp mod modNotesTx">
        <pc:chgData name="Häyry Marjo Poske" userId="d27b276a-e359-4652-8298-3c59a3175941" providerId="ADAL" clId="{DA4D2EF2-90C9-448A-8C81-1B3349DD8A70}" dt="2024-10-29T13:30:42.047" v="11146" actId="20577"/>
        <pc:sldMkLst>
          <pc:docMk/>
          <pc:sldMk cId="1860028365" sldId="398"/>
        </pc:sldMkLst>
      </pc:sldChg>
      <pc:sldChg chg="modSp mod ord modNotesTx">
        <pc:chgData name="Häyry Marjo Poske" userId="d27b276a-e359-4652-8298-3c59a3175941" providerId="ADAL" clId="{DA4D2EF2-90C9-448A-8C81-1B3349DD8A70}" dt="2024-10-29T13:31:17.424" v="11161" actId="6549"/>
        <pc:sldMkLst>
          <pc:docMk/>
          <pc:sldMk cId="21937256" sldId="405"/>
        </pc:sldMkLst>
      </pc:sldChg>
      <pc:sldChg chg="modSp mod">
        <pc:chgData name="Häyry Marjo Poske" userId="d27b276a-e359-4652-8298-3c59a3175941" providerId="ADAL" clId="{DA4D2EF2-90C9-448A-8C81-1B3349DD8A70}" dt="2024-10-30T11:46:14.830" v="11652" actId="404"/>
        <pc:sldMkLst>
          <pc:docMk/>
          <pc:sldMk cId="1806585776" sldId="406"/>
        </pc:sldMkLst>
      </pc:sldChg>
      <pc:sldChg chg="addSp modSp mod modClrScheme chgLayout">
        <pc:chgData name="Häyry Marjo Poske" userId="d27b276a-e359-4652-8298-3c59a3175941" providerId="ADAL" clId="{DA4D2EF2-90C9-448A-8C81-1B3349DD8A70}" dt="2024-10-29T05:56:57.199" v="7580" actId="20577"/>
        <pc:sldMkLst>
          <pc:docMk/>
          <pc:sldMk cId="3221306267" sldId="411"/>
        </pc:sldMkLst>
      </pc:sldChg>
      <pc:sldChg chg="del ord">
        <pc:chgData name="Häyry Marjo Poske" userId="d27b276a-e359-4652-8298-3c59a3175941" providerId="ADAL" clId="{DA4D2EF2-90C9-448A-8C81-1B3349DD8A70}" dt="2024-10-29T06:04:15.225" v="7930" actId="47"/>
        <pc:sldMkLst>
          <pc:docMk/>
          <pc:sldMk cId="1304160738" sldId="413"/>
        </pc:sldMkLst>
      </pc:sldChg>
      <pc:sldChg chg="addSp modSp mod modClrScheme chgLayout">
        <pc:chgData name="Häyry Marjo Poske" userId="d27b276a-e359-4652-8298-3c59a3175941" providerId="ADAL" clId="{DA4D2EF2-90C9-448A-8C81-1B3349DD8A70}" dt="2024-10-29T05:57:28.767" v="7664" actId="20577"/>
        <pc:sldMkLst>
          <pc:docMk/>
          <pc:sldMk cId="2014789657" sldId="417"/>
        </pc:sldMkLst>
      </pc:sldChg>
      <pc:sldChg chg="modSp mod modNotesTx">
        <pc:chgData name="Häyry Marjo Poske" userId="d27b276a-e359-4652-8298-3c59a3175941" providerId="ADAL" clId="{DA4D2EF2-90C9-448A-8C81-1B3349DD8A70}" dt="2024-10-07T05:45:16.781" v="778" actId="20577"/>
        <pc:sldMkLst>
          <pc:docMk/>
          <pc:sldMk cId="1311994037" sldId="422"/>
        </pc:sldMkLst>
      </pc:sldChg>
      <pc:sldChg chg="addSp delSp modSp add mod modNotesTx">
        <pc:chgData name="Häyry Marjo Poske" userId="d27b276a-e359-4652-8298-3c59a3175941" providerId="ADAL" clId="{DA4D2EF2-90C9-448A-8C81-1B3349DD8A70}" dt="2024-10-07T05:31:59.225" v="240" actId="20577"/>
        <pc:sldMkLst>
          <pc:docMk/>
          <pc:sldMk cId="3320816820" sldId="438"/>
        </pc:sldMkLst>
      </pc:sldChg>
      <pc:sldChg chg="modNotesTx">
        <pc:chgData name="Häyry Marjo Poske" userId="d27b276a-e359-4652-8298-3c59a3175941" providerId="ADAL" clId="{DA4D2EF2-90C9-448A-8C81-1B3349DD8A70}" dt="2024-10-29T08:18:46.265" v="8397" actId="20577"/>
        <pc:sldMkLst>
          <pc:docMk/>
          <pc:sldMk cId="785664095" sldId="439"/>
        </pc:sldMkLst>
      </pc:sldChg>
      <pc:sldChg chg="modSp del mod modNotesTx">
        <pc:chgData name="Häyry Marjo Poske" userId="d27b276a-e359-4652-8298-3c59a3175941" providerId="ADAL" clId="{DA4D2EF2-90C9-448A-8C81-1B3349DD8A70}" dt="2024-11-01T06:13:34.301" v="12532" actId="47"/>
        <pc:sldMkLst>
          <pc:docMk/>
          <pc:sldMk cId="310382432" sldId="440"/>
        </pc:sldMkLst>
      </pc:sldChg>
      <pc:sldChg chg="addSp delSp modSp mod ord modClrScheme chgLayout modNotesTx">
        <pc:chgData name="Häyry Marjo Poske" userId="d27b276a-e359-4652-8298-3c59a3175941" providerId="ADAL" clId="{DA4D2EF2-90C9-448A-8C81-1B3349DD8A70}" dt="2024-10-29T13:34:21.295" v="11632" actId="6549"/>
        <pc:sldMkLst>
          <pc:docMk/>
          <pc:sldMk cId="3159253602" sldId="441"/>
        </pc:sldMkLst>
      </pc:sldChg>
      <pc:sldChg chg="addSp delSp modSp mod ord modNotesTx">
        <pc:chgData name="Häyry Marjo Poske" userId="d27b276a-e359-4652-8298-3c59a3175941" providerId="ADAL" clId="{DA4D2EF2-90C9-448A-8C81-1B3349DD8A70}" dt="2024-10-29T13:25:29.676" v="11084"/>
        <pc:sldMkLst>
          <pc:docMk/>
          <pc:sldMk cId="226362984" sldId="442"/>
        </pc:sldMkLst>
      </pc:sldChg>
      <pc:sldChg chg="modSp del mod">
        <pc:chgData name="Häyry Marjo Poske" userId="d27b276a-e359-4652-8298-3c59a3175941" providerId="ADAL" clId="{DA4D2EF2-90C9-448A-8C81-1B3349DD8A70}" dt="2024-10-29T06:06:45.555" v="7937" actId="47"/>
        <pc:sldMkLst>
          <pc:docMk/>
          <pc:sldMk cId="3864396192" sldId="444"/>
        </pc:sldMkLst>
      </pc:sldChg>
      <pc:sldChg chg="modNotesTx">
        <pc:chgData name="Häyry Marjo Poske" userId="d27b276a-e359-4652-8298-3c59a3175941" providerId="ADAL" clId="{DA4D2EF2-90C9-448A-8C81-1B3349DD8A70}" dt="2024-10-29T08:20:45.875" v="8399" actId="20577"/>
        <pc:sldMkLst>
          <pc:docMk/>
          <pc:sldMk cId="3180528768" sldId="446"/>
        </pc:sldMkLst>
      </pc:sldChg>
      <pc:sldChg chg="del ord">
        <pc:chgData name="Häyry Marjo Poske" userId="d27b276a-e359-4652-8298-3c59a3175941" providerId="ADAL" clId="{DA4D2EF2-90C9-448A-8C81-1B3349DD8A70}" dt="2024-10-29T08:22:40.290" v="8454" actId="47"/>
        <pc:sldMkLst>
          <pc:docMk/>
          <pc:sldMk cId="1481744289" sldId="447"/>
        </pc:sldMkLst>
      </pc:sldChg>
      <pc:sldChg chg="del ord">
        <pc:chgData name="Häyry Marjo Poske" userId="d27b276a-e359-4652-8298-3c59a3175941" providerId="ADAL" clId="{DA4D2EF2-90C9-448A-8C81-1B3349DD8A70}" dt="2024-10-29T08:22:41.515" v="8455" actId="47"/>
        <pc:sldMkLst>
          <pc:docMk/>
          <pc:sldMk cId="2396299918" sldId="448"/>
        </pc:sldMkLst>
      </pc:sldChg>
      <pc:sldChg chg="del">
        <pc:chgData name="Häyry Marjo Poske" userId="d27b276a-e359-4652-8298-3c59a3175941" providerId="ADAL" clId="{DA4D2EF2-90C9-448A-8C81-1B3349DD8A70}" dt="2024-10-29T05:55:20.421" v="7501" actId="47"/>
        <pc:sldMkLst>
          <pc:docMk/>
          <pc:sldMk cId="4143831594" sldId="449"/>
        </pc:sldMkLst>
      </pc:sldChg>
      <pc:sldChg chg="del">
        <pc:chgData name="Häyry Marjo Poske" userId="d27b276a-e359-4652-8298-3c59a3175941" providerId="ADAL" clId="{DA4D2EF2-90C9-448A-8C81-1B3349DD8A70}" dt="2024-10-29T05:55:21.571" v="7502" actId="47"/>
        <pc:sldMkLst>
          <pc:docMk/>
          <pc:sldMk cId="324920106" sldId="450"/>
        </pc:sldMkLst>
      </pc:sldChg>
      <pc:sldChg chg="del">
        <pc:chgData name="Häyry Marjo Poske" userId="d27b276a-e359-4652-8298-3c59a3175941" providerId="ADAL" clId="{DA4D2EF2-90C9-448A-8C81-1B3349DD8A70}" dt="2024-10-29T05:55:22.343" v="7503" actId="47"/>
        <pc:sldMkLst>
          <pc:docMk/>
          <pc:sldMk cId="2782652780" sldId="451"/>
        </pc:sldMkLst>
      </pc:sldChg>
      <pc:sldChg chg="del ord">
        <pc:chgData name="Häyry Marjo Poske" userId="d27b276a-e359-4652-8298-3c59a3175941" providerId="ADAL" clId="{DA4D2EF2-90C9-448A-8C81-1B3349DD8A70}" dt="2024-10-29T08:22:42.785" v="8456" actId="47"/>
        <pc:sldMkLst>
          <pc:docMk/>
          <pc:sldMk cId="1186325278" sldId="452"/>
        </pc:sldMkLst>
      </pc:sldChg>
      <pc:sldChg chg="del">
        <pc:chgData name="Häyry Marjo Poske" userId="d27b276a-e359-4652-8298-3c59a3175941" providerId="ADAL" clId="{DA4D2EF2-90C9-448A-8C81-1B3349DD8A70}" dt="2024-10-29T06:06:10.094" v="7931" actId="47"/>
        <pc:sldMkLst>
          <pc:docMk/>
          <pc:sldMk cId="2524262921" sldId="453"/>
        </pc:sldMkLst>
      </pc:sldChg>
      <pc:sldChg chg="add del">
        <pc:chgData name="Häyry Marjo Poske" userId="d27b276a-e359-4652-8298-3c59a3175941" providerId="ADAL" clId="{DA4D2EF2-90C9-448A-8C81-1B3349DD8A70}" dt="2024-10-17T07:19:25.772" v="7409"/>
        <pc:sldMkLst>
          <pc:docMk/>
          <pc:sldMk cId="160710656" sldId="456"/>
        </pc:sldMkLst>
      </pc:sldChg>
      <pc:sldChg chg="modSp add mod ord">
        <pc:chgData name="Häyry Marjo Poske" userId="d27b276a-e359-4652-8298-3c59a3175941" providerId="ADAL" clId="{DA4D2EF2-90C9-448A-8C81-1B3349DD8A70}" dt="2024-11-01T06:41:12.604" v="13383" actId="20577"/>
        <pc:sldMkLst>
          <pc:docMk/>
          <pc:sldMk cId="1977326858" sldId="456"/>
        </pc:sldMkLst>
      </pc:sldChg>
      <pc:sldChg chg="add del">
        <pc:chgData name="Häyry Marjo Poske" userId="d27b276a-e359-4652-8298-3c59a3175941" providerId="ADAL" clId="{DA4D2EF2-90C9-448A-8C81-1B3349DD8A70}" dt="2024-10-17T07:19:25.772" v="7409"/>
        <pc:sldMkLst>
          <pc:docMk/>
          <pc:sldMk cId="145963641" sldId="457"/>
        </pc:sldMkLst>
      </pc:sldChg>
      <pc:sldChg chg="add">
        <pc:chgData name="Häyry Marjo Poske" userId="d27b276a-e359-4652-8298-3c59a3175941" providerId="ADAL" clId="{DA4D2EF2-90C9-448A-8C81-1B3349DD8A70}" dt="2024-10-29T06:01:43.741" v="7913"/>
        <pc:sldMkLst>
          <pc:docMk/>
          <pc:sldMk cId="2453830900" sldId="457"/>
        </pc:sldMkLst>
      </pc:sldChg>
      <pc:sldChg chg="add del">
        <pc:chgData name="Häyry Marjo Poske" userId="d27b276a-e359-4652-8298-3c59a3175941" providerId="ADAL" clId="{DA4D2EF2-90C9-448A-8C81-1B3349DD8A70}" dt="2024-10-17T07:19:25.772" v="7409"/>
        <pc:sldMkLst>
          <pc:docMk/>
          <pc:sldMk cId="2912212796" sldId="458"/>
        </pc:sldMkLst>
      </pc:sldChg>
      <pc:sldChg chg="add">
        <pc:chgData name="Häyry Marjo Poske" userId="d27b276a-e359-4652-8298-3c59a3175941" providerId="ADAL" clId="{DA4D2EF2-90C9-448A-8C81-1B3349DD8A70}" dt="2024-10-29T06:02:58.730" v="7919"/>
        <pc:sldMkLst>
          <pc:docMk/>
          <pc:sldMk cId="3205825466" sldId="458"/>
        </pc:sldMkLst>
      </pc:sldChg>
      <pc:sldChg chg="add">
        <pc:chgData name="Häyry Marjo Poske" userId="d27b276a-e359-4652-8298-3c59a3175941" providerId="ADAL" clId="{DA4D2EF2-90C9-448A-8C81-1B3349DD8A70}" dt="2024-10-29T06:03:05.786" v="7921"/>
        <pc:sldMkLst>
          <pc:docMk/>
          <pc:sldMk cId="898992768" sldId="459"/>
        </pc:sldMkLst>
      </pc:sldChg>
      <pc:sldChg chg="add del">
        <pc:chgData name="Häyry Marjo Poske" userId="d27b276a-e359-4652-8298-3c59a3175941" providerId="ADAL" clId="{DA4D2EF2-90C9-448A-8C81-1B3349DD8A70}" dt="2024-10-17T07:19:25.772" v="7409"/>
        <pc:sldMkLst>
          <pc:docMk/>
          <pc:sldMk cId="2412746784" sldId="459"/>
        </pc:sldMkLst>
      </pc:sldChg>
      <pc:sldChg chg="add">
        <pc:chgData name="Häyry Marjo Poske" userId="d27b276a-e359-4652-8298-3c59a3175941" providerId="ADAL" clId="{DA4D2EF2-90C9-448A-8C81-1B3349DD8A70}" dt="2024-10-29T06:04:02.514" v="7927"/>
        <pc:sldMkLst>
          <pc:docMk/>
          <pc:sldMk cId="1362777784" sldId="460"/>
        </pc:sldMkLst>
      </pc:sldChg>
      <pc:sldChg chg="add">
        <pc:chgData name="Häyry Marjo Poske" userId="d27b276a-e359-4652-8298-3c59a3175941" providerId="ADAL" clId="{DA4D2EF2-90C9-448A-8C81-1B3349DD8A70}" dt="2024-10-29T06:04:02.514" v="7927"/>
        <pc:sldMkLst>
          <pc:docMk/>
          <pc:sldMk cId="664962878" sldId="461"/>
        </pc:sldMkLst>
      </pc:sldChg>
      <pc:sldChg chg="add del">
        <pc:chgData name="Häyry Marjo Poske" userId="d27b276a-e359-4652-8298-3c59a3175941" providerId="ADAL" clId="{DA4D2EF2-90C9-448A-8C81-1B3349DD8A70}" dt="2024-10-29T06:04:08.712" v="7928" actId="47"/>
        <pc:sldMkLst>
          <pc:docMk/>
          <pc:sldMk cId="2810360483" sldId="462"/>
        </pc:sldMkLst>
      </pc:sldChg>
      <pc:sldChg chg="modSp add mod modShow">
        <pc:chgData name="Häyry Marjo Poske" userId="d27b276a-e359-4652-8298-3c59a3175941" providerId="ADAL" clId="{DA4D2EF2-90C9-448A-8C81-1B3349DD8A70}" dt="2024-11-01T06:38:54.326" v="13303" actId="20577"/>
        <pc:sldMkLst>
          <pc:docMk/>
          <pc:sldMk cId="3934068196" sldId="462"/>
        </pc:sldMkLst>
      </pc:sldChg>
      <pc:sldChg chg="add del">
        <pc:chgData name="Häyry Marjo Poske" userId="d27b276a-e359-4652-8298-3c59a3175941" providerId="ADAL" clId="{DA4D2EF2-90C9-448A-8C81-1B3349DD8A70}" dt="2024-10-29T06:04:12.932" v="7929" actId="47"/>
        <pc:sldMkLst>
          <pc:docMk/>
          <pc:sldMk cId="3149597026" sldId="463"/>
        </pc:sldMkLst>
      </pc:sldChg>
      <pc:sldChg chg="modSp new del mod ord">
        <pc:chgData name="Häyry Marjo Poske" userId="d27b276a-e359-4652-8298-3c59a3175941" providerId="ADAL" clId="{DA4D2EF2-90C9-448A-8C81-1B3349DD8A70}" dt="2024-10-29T12:55:00.936" v="10721" actId="47"/>
        <pc:sldMkLst>
          <pc:docMk/>
          <pc:sldMk cId="3883703849" sldId="463"/>
        </pc:sldMkLst>
      </pc:sldChg>
      <pc:sldChg chg="delSp modSp add del mod ord modClrScheme chgLayout">
        <pc:chgData name="Häyry Marjo Poske" userId="d27b276a-e359-4652-8298-3c59a3175941" providerId="ADAL" clId="{DA4D2EF2-90C9-448A-8C81-1B3349DD8A70}" dt="2024-10-29T13:27:55.445" v="11119" actId="47"/>
        <pc:sldMkLst>
          <pc:docMk/>
          <pc:sldMk cId="0" sldId="464"/>
        </pc:sldMkLst>
      </pc:sldChg>
      <pc:sldChg chg="addSp delSp modSp add mod modNotesTx">
        <pc:chgData name="Häyry Marjo Poske" userId="d27b276a-e359-4652-8298-3c59a3175941" providerId="ADAL" clId="{DA4D2EF2-90C9-448A-8C81-1B3349DD8A70}" dt="2024-10-29T13:35:43.055" v="11647" actId="5793"/>
        <pc:sldMkLst>
          <pc:docMk/>
          <pc:sldMk cId="483879663" sldId="465"/>
        </pc:sldMkLst>
      </pc:sldChg>
      <pc:sldChg chg="addSp delSp modSp add mod ord modClrScheme chgLayout modNotesTx">
        <pc:chgData name="Häyry Marjo Poske" userId="d27b276a-e359-4652-8298-3c59a3175941" providerId="ADAL" clId="{DA4D2EF2-90C9-448A-8C81-1B3349DD8A70}" dt="2024-11-01T06:12:56.911" v="12531" actId="20577"/>
        <pc:sldMkLst>
          <pc:docMk/>
          <pc:sldMk cId="3988370024" sldId="466"/>
        </pc:sldMkLst>
      </pc:sldChg>
      <pc:sldChg chg="modSp add mod modNotesTx">
        <pc:chgData name="Häyry Marjo Poske" userId="d27b276a-e359-4652-8298-3c59a3175941" providerId="ADAL" clId="{DA4D2EF2-90C9-448A-8C81-1B3349DD8A70}" dt="2024-11-01T06:14:02.257" v="12575" actId="20577"/>
        <pc:sldMkLst>
          <pc:docMk/>
          <pc:sldMk cId="958843933" sldId="467"/>
        </pc:sldMkLst>
      </pc:sldChg>
      <pc:sldChg chg="addSp delSp modSp add del mod">
        <pc:chgData name="Häyry Marjo Poske" userId="d27b276a-e359-4652-8298-3c59a3175941" providerId="ADAL" clId="{DA4D2EF2-90C9-448A-8C81-1B3349DD8A70}" dt="2024-11-01T06:37:51.293" v="13217" actId="47"/>
        <pc:sldMkLst>
          <pc:docMk/>
          <pc:sldMk cId="3280914252" sldId="468"/>
        </pc:sldMkLst>
      </pc:sldChg>
      <pc:sldChg chg="addSp modSp add mod ord modNotesTx">
        <pc:chgData name="Häyry Marjo Poske" userId="d27b276a-e359-4652-8298-3c59a3175941" providerId="ADAL" clId="{DA4D2EF2-90C9-448A-8C81-1B3349DD8A70}" dt="2024-11-01T06:37:43.467" v="13216" actId="20577"/>
        <pc:sldMkLst>
          <pc:docMk/>
          <pc:sldMk cId="3353551878" sldId="469"/>
        </pc:sldMkLst>
      </pc:sldChg>
      <pc:sldMasterChg chg="delSldLayout">
        <pc:chgData name="Häyry Marjo Poske" userId="d27b276a-e359-4652-8298-3c59a3175941" providerId="ADAL" clId="{DA4D2EF2-90C9-448A-8C81-1B3349DD8A70}" dt="2024-10-29T13:27:55.445" v="11119" actId="47"/>
        <pc:sldMasterMkLst>
          <pc:docMk/>
          <pc:sldMasterMk cId="0" sldId="2147483648"/>
        </pc:sldMasterMkLst>
        <pc:sldLayoutChg chg="del">
          <pc:chgData name="Häyry Marjo Poske" userId="d27b276a-e359-4652-8298-3c59a3175941" providerId="ADAL" clId="{DA4D2EF2-90C9-448A-8C81-1B3349DD8A70}" dt="2024-10-29T13:27:55.445" v="11119" actId="47"/>
          <pc:sldLayoutMkLst>
            <pc:docMk/>
            <pc:sldMasterMk cId="0" sldId="2147483648"/>
            <pc:sldLayoutMk cId="1948913152" sldId="2147483761"/>
          </pc:sldLayoutMkLst>
        </pc:sldLayoutChg>
      </pc:sldMasterChg>
      <pc:sldMasterChg chg="del delSldLayout">
        <pc:chgData name="Häyry Marjo Poske" userId="d27b276a-e359-4652-8298-3c59a3175941" providerId="ADAL" clId="{DA4D2EF2-90C9-448A-8C81-1B3349DD8A70}" dt="2024-10-29T08:22:42.785" v="8456" actId="47"/>
        <pc:sldMasterMkLst>
          <pc:docMk/>
          <pc:sldMasterMk cId="2208599206" sldId="2147483761"/>
        </pc:sldMasterMkLst>
        <pc:sldLayoutChg chg="del">
          <pc:chgData name="Häyry Marjo Poske" userId="d27b276a-e359-4652-8298-3c59a3175941" providerId="ADAL" clId="{DA4D2EF2-90C9-448A-8C81-1B3349DD8A70}" dt="2024-10-29T08:22:42.785" v="8456" actId="47"/>
          <pc:sldLayoutMkLst>
            <pc:docMk/>
            <pc:sldMasterMk cId="2208599206" sldId="2147483761"/>
            <pc:sldLayoutMk cId="919924465" sldId="2147483762"/>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642928475" sldId="2147483763"/>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454055813" sldId="2147483764"/>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723649612" sldId="2147483765"/>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79422057" sldId="2147483766"/>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925143390" sldId="2147483767"/>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287070903" sldId="2147483768"/>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55739374" sldId="2147483769"/>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187134915" sldId="2147483770"/>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9082227" sldId="2147483771"/>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613160784" sldId="2147483772"/>
          </pc:sldLayoutMkLst>
        </pc:sldLayoutChg>
      </pc:sldMasterChg>
    </pc:docChg>
  </pc:docChgLst>
  <pc:docChgLst>
    <pc:chgData name="Reinikka Laura Kittilän kunta" userId="S::laura.reinikka@kittila.fi::46e20055-192c-47a2-ba17-f444b56207d7" providerId="AD" clId="Web-{07F2392B-C1B2-AF6F-EF1A-D9D20C8A51D9}"/>
    <pc:docChg chg="modSld">
      <pc:chgData name="Reinikka Laura Kittilän kunta" userId="S::laura.reinikka@kittila.fi::46e20055-192c-47a2-ba17-f444b56207d7" providerId="AD" clId="Web-{07F2392B-C1B2-AF6F-EF1A-D9D20C8A51D9}" dt="2025-02-06T12:01:31.208" v="81"/>
      <pc:docMkLst>
        <pc:docMk/>
      </pc:docMkLst>
      <pc:sldChg chg="modNotes">
        <pc:chgData name="Reinikka Laura Kittilän kunta" userId="S::laura.reinikka@kittila.fi::46e20055-192c-47a2-ba17-f444b56207d7" providerId="AD" clId="Web-{07F2392B-C1B2-AF6F-EF1A-D9D20C8A51D9}" dt="2025-02-06T11:45:58.118" v="55"/>
        <pc:sldMkLst>
          <pc:docMk/>
          <pc:sldMk cId="3986471018" sldId="268"/>
        </pc:sldMkLst>
      </pc:sldChg>
      <pc:sldChg chg="modNotes">
        <pc:chgData name="Reinikka Laura Kittilän kunta" userId="S::laura.reinikka@kittila.fi::46e20055-192c-47a2-ba17-f444b56207d7" providerId="AD" clId="Web-{07F2392B-C1B2-AF6F-EF1A-D9D20C8A51D9}" dt="2025-02-06T11:22:06.974" v="31"/>
        <pc:sldMkLst>
          <pc:docMk/>
          <pc:sldMk cId="1709820667" sldId="269"/>
        </pc:sldMkLst>
      </pc:sldChg>
      <pc:sldChg chg="modNotes">
        <pc:chgData name="Reinikka Laura Kittilän kunta" userId="S::laura.reinikka@kittila.fi::46e20055-192c-47a2-ba17-f444b56207d7" providerId="AD" clId="Web-{07F2392B-C1B2-AF6F-EF1A-D9D20C8A51D9}" dt="2025-02-06T11:22:50.506" v="35"/>
        <pc:sldMkLst>
          <pc:docMk/>
          <pc:sldMk cId="882775281" sldId="270"/>
        </pc:sldMkLst>
      </pc:sldChg>
      <pc:sldChg chg="modNotes">
        <pc:chgData name="Reinikka Laura Kittilän kunta" userId="S::laura.reinikka@kittila.fi::46e20055-192c-47a2-ba17-f444b56207d7" providerId="AD" clId="Web-{07F2392B-C1B2-AF6F-EF1A-D9D20C8A51D9}" dt="2025-02-06T11:24:46.352" v="39"/>
        <pc:sldMkLst>
          <pc:docMk/>
          <pc:sldMk cId="3224676722" sldId="271"/>
        </pc:sldMkLst>
      </pc:sldChg>
      <pc:sldChg chg="modNotes">
        <pc:chgData name="Reinikka Laura Kittilän kunta" userId="S::laura.reinikka@kittila.fi::46e20055-192c-47a2-ba17-f444b56207d7" providerId="AD" clId="Web-{07F2392B-C1B2-AF6F-EF1A-D9D20C8A51D9}" dt="2025-02-06T11:53:43.265" v="69"/>
        <pc:sldMkLst>
          <pc:docMk/>
          <pc:sldMk cId="1895937803" sldId="272"/>
        </pc:sldMkLst>
      </pc:sldChg>
      <pc:sldChg chg="modNotes">
        <pc:chgData name="Reinikka Laura Kittilän kunta" userId="S::laura.reinikka@kittila.fi::46e20055-192c-47a2-ba17-f444b56207d7" providerId="AD" clId="Web-{07F2392B-C1B2-AF6F-EF1A-D9D20C8A51D9}" dt="2025-02-06T11:25:18.743" v="48"/>
        <pc:sldMkLst>
          <pc:docMk/>
          <pc:sldMk cId="1950087534" sldId="274"/>
        </pc:sldMkLst>
      </pc:sldChg>
      <pc:sldChg chg="modNotes">
        <pc:chgData name="Reinikka Laura Kittilän kunta" userId="S::laura.reinikka@kittila.fi::46e20055-192c-47a2-ba17-f444b56207d7" providerId="AD" clId="Web-{07F2392B-C1B2-AF6F-EF1A-D9D20C8A51D9}" dt="2025-02-06T11:59:40.597" v="71"/>
        <pc:sldMkLst>
          <pc:docMk/>
          <pc:sldMk cId="1683346460" sldId="275"/>
        </pc:sldMkLst>
      </pc:sldChg>
      <pc:sldChg chg="modNotes">
        <pc:chgData name="Reinikka Laura Kittilän kunta" userId="S::laura.reinikka@kittila.fi::46e20055-192c-47a2-ba17-f444b56207d7" providerId="AD" clId="Web-{07F2392B-C1B2-AF6F-EF1A-D9D20C8A51D9}" dt="2025-02-06T12:01:00.473" v="74"/>
        <pc:sldMkLst>
          <pc:docMk/>
          <pc:sldMk cId="2577310673" sldId="289"/>
        </pc:sldMkLst>
      </pc:sldChg>
      <pc:sldChg chg="modNotes">
        <pc:chgData name="Reinikka Laura Kittilän kunta" userId="S::laura.reinikka@kittila.fi::46e20055-192c-47a2-ba17-f444b56207d7" providerId="AD" clId="Web-{07F2392B-C1B2-AF6F-EF1A-D9D20C8A51D9}" dt="2025-02-06T12:01:05.270" v="76"/>
        <pc:sldMkLst>
          <pc:docMk/>
          <pc:sldMk cId="3392602671" sldId="408"/>
        </pc:sldMkLst>
      </pc:sldChg>
      <pc:sldChg chg="modNotes">
        <pc:chgData name="Reinikka Laura Kittilän kunta" userId="S::laura.reinikka@kittila.fi::46e20055-192c-47a2-ba17-f444b56207d7" providerId="AD" clId="Web-{07F2392B-C1B2-AF6F-EF1A-D9D20C8A51D9}" dt="2025-02-06T12:01:13.895" v="78"/>
        <pc:sldMkLst>
          <pc:docMk/>
          <pc:sldMk cId="1048628730" sldId="409"/>
        </pc:sldMkLst>
      </pc:sldChg>
      <pc:sldChg chg="modNotes">
        <pc:chgData name="Reinikka Laura Kittilän kunta" userId="S::laura.reinikka@kittila.fi::46e20055-192c-47a2-ba17-f444b56207d7" providerId="AD" clId="Web-{07F2392B-C1B2-AF6F-EF1A-D9D20C8A51D9}" dt="2025-02-06T12:01:23.927" v="80"/>
        <pc:sldMkLst>
          <pc:docMk/>
          <pc:sldMk cId="1281019638" sldId="410"/>
        </pc:sldMkLst>
      </pc:sldChg>
      <pc:sldChg chg="modNotes">
        <pc:chgData name="Reinikka Laura Kittilän kunta" userId="S::laura.reinikka@kittila.fi::46e20055-192c-47a2-ba17-f444b56207d7" providerId="AD" clId="Web-{07F2392B-C1B2-AF6F-EF1A-D9D20C8A51D9}" dt="2025-02-06T12:01:31.208" v="81"/>
        <pc:sldMkLst>
          <pc:docMk/>
          <pc:sldMk cId="3221306267" sldId="411"/>
        </pc:sldMkLst>
      </pc:sldChg>
    </pc:docChg>
  </pc:docChgLst>
  <pc:docChgLst>
    <pc:chgData name="Vuomajoki Pilvi Lapin hyvinvointialue" userId="S::pilvi.vuomajoki@lapha.fi::60d87394-98b4-48bf-b92d-e9dabc40c515" providerId="AD" clId="Web-{25D4A116-25FE-7E07-9460-9560230C7EB5}"/>
    <pc:docChg chg="modSld">
      <pc:chgData name="Vuomajoki Pilvi Lapin hyvinvointialue" userId="S::pilvi.vuomajoki@lapha.fi::60d87394-98b4-48bf-b92d-e9dabc40c515" providerId="AD" clId="Web-{25D4A116-25FE-7E07-9460-9560230C7EB5}" dt="2024-09-18T06:46:03.626" v="7"/>
      <pc:docMkLst>
        <pc:docMk/>
      </pc:docMkLst>
      <pc:sldChg chg="addSp delSp modSp">
        <pc:chgData name="Vuomajoki Pilvi Lapin hyvinvointialue" userId="S::pilvi.vuomajoki@lapha.fi::60d87394-98b4-48bf-b92d-e9dabc40c515" providerId="AD" clId="Web-{25D4A116-25FE-7E07-9460-9560230C7EB5}" dt="2024-09-18T06:46:03.626" v="7"/>
        <pc:sldMkLst>
          <pc:docMk/>
          <pc:sldMk cId="0" sldId="256"/>
        </pc:sldMkLst>
      </pc:sldChg>
    </pc:docChg>
  </pc:docChgLst>
  <pc:docChgLst>
    <pc:chgData name="Vuomajoki Pilvi Lapin hyvinvointialue" userId="S::pilvi.vuomajoki.mehilainen.fi@lapitoy.onmicrosoft.com::60d87394-98b4-48bf-b92d-e9dabc40c515" providerId="AD" clId="Web-{4491A430-C884-F09C-2F25-887C89DCC20A}"/>
    <pc:docChg chg="delSld modSld">
      <pc:chgData name="Vuomajoki Pilvi Lapin hyvinvointialue" userId="S::pilvi.vuomajoki.mehilainen.fi@lapitoy.onmicrosoft.com::60d87394-98b4-48bf-b92d-e9dabc40c515" providerId="AD" clId="Web-{4491A430-C884-F09C-2F25-887C89DCC20A}" dt="2025-01-30T12:42:34.910" v="613"/>
      <pc:docMkLst>
        <pc:docMk/>
      </pc:docMkLst>
      <pc:sldChg chg="modSp modNotes">
        <pc:chgData name="Vuomajoki Pilvi Lapin hyvinvointialue" userId="S::pilvi.vuomajoki.mehilainen.fi@lapitoy.onmicrosoft.com::60d87394-98b4-48bf-b92d-e9dabc40c515" providerId="AD" clId="Web-{4491A430-C884-F09C-2F25-887C89DCC20A}" dt="2025-01-30T12:23:02.890" v="94"/>
        <pc:sldMkLst>
          <pc:docMk/>
          <pc:sldMk cId="1950087534" sldId="274"/>
        </pc:sldMkLst>
      </pc:sldChg>
      <pc:sldChg chg="modSp">
        <pc:chgData name="Vuomajoki Pilvi Lapin hyvinvointialue" userId="S::pilvi.vuomajoki.mehilainen.fi@lapitoy.onmicrosoft.com::60d87394-98b4-48bf-b92d-e9dabc40c515" providerId="AD" clId="Web-{4491A430-C884-F09C-2F25-887C89DCC20A}" dt="2025-01-30T12:23:24.282" v="122" actId="20577"/>
        <pc:sldMkLst>
          <pc:docMk/>
          <pc:sldMk cId="359157301" sldId="281"/>
        </pc:sldMkLst>
      </pc:sldChg>
      <pc:sldChg chg="del">
        <pc:chgData name="Vuomajoki Pilvi Lapin hyvinvointialue" userId="S::pilvi.vuomajoki.mehilainen.fi@lapitoy.onmicrosoft.com::60d87394-98b4-48bf-b92d-e9dabc40c515" providerId="AD" clId="Web-{4491A430-C884-F09C-2F25-887C89DCC20A}" dt="2025-01-30T12:42:34.910" v="613"/>
        <pc:sldMkLst>
          <pc:docMk/>
          <pc:sldMk cId="3934068196" sldId="462"/>
        </pc:sldMkLst>
      </pc:sldChg>
      <pc:sldChg chg="modNotes">
        <pc:chgData name="Vuomajoki Pilvi Lapin hyvinvointialue" userId="S::pilvi.vuomajoki.mehilainen.fi@lapitoy.onmicrosoft.com::60d87394-98b4-48bf-b92d-e9dabc40c515" providerId="AD" clId="Web-{4491A430-C884-F09C-2F25-887C89DCC20A}" dt="2025-01-30T12:36:50.667" v="582"/>
        <pc:sldMkLst>
          <pc:docMk/>
          <pc:sldMk cId="958843933" sldId="467"/>
        </pc:sldMkLst>
      </pc:sldChg>
      <pc:sldChg chg="modNotes">
        <pc:chgData name="Vuomajoki Pilvi Lapin hyvinvointialue" userId="S::pilvi.vuomajoki.mehilainen.fi@lapitoy.onmicrosoft.com::60d87394-98b4-48bf-b92d-e9dabc40c515" providerId="AD" clId="Web-{4491A430-C884-F09C-2F25-887C89DCC20A}" dt="2025-01-30T12:30:28.719" v="199"/>
        <pc:sldMkLst>
          <pc:docMk/>
          <pc:sldMk cId="2138280321" sldId="487"/>
        </pc:sldMkLst>
      </pc:sldChg>
      <pc:sldChg chg="del">
        <pc:chgData name="Vuomajoki Pilvi Lapin hyvinvointialue" userId="S::pilvi.vuomajoki.mehilainen.fi@lapitoy.onmicrosoft.com::60d87394-98b4-48bf-b92d-e9dabc40c515" providerId="AD" clId="Web-{4491A430-C884-F09C-2F25-887C89DCC20A}" dt="2025-01-30T12:30:35.281" v="200"/>
        <pc:sldMkLst>
          <pc:docMk/>
          <pc:sldMk cId="2163635177" sldId="488"/>
        </pc:sldMkLst>
      </pc:sldChg>
      <pc:sldChg chg="modNotes">
        <pc:chgData name="Vuomajoki Pilvi Lapin hyvinvointialue" userId="S::pilvi.vuomajoki.mehilainen.fi@lapitoy.onmicrosoft.com::60d87394-98b4-48bf-b92d-e9dabc40c515" providerId="AD" clId="Web-{4491A430-C884-F09C-2F25-887C89DCC20A}" dt="2025-01-30T12:38:26.377" v="583"/>
        <pc:sldMkLst>
          <pc:docMk/>
          <pc:sldMk cId="4135621330" sldId="489"/>
        </pc:sldMkLst>
      </pc:sldChg>
      <pc:sldChg chg="modNotes">
        <pc:chgData name="Vuomajoki Pilvi Lapin hyvinvointialue" userId="S::pilvi.vuomajoki.mehilainen.fi@lapitoy.onmicrosoft.com::60d87394-98b4-48bf-b92d-e9dabc40c515" providerId="AD" clId="Web-{4491A430-C884-F09C-2F25-887C89DCC20A}" dt="2025-01-30T12:29:44.200" v="171"/>
        <pc:sldMkLst>
          <pc:docMk/>
          <pc:sldMk cId="3346982650" sldId="492"/>
        </pc:sldMkLst>
      </pc:sldChg>
      <pc:sldChg chg="addSp modSp modNotes">
        <pc:chgData name="Vuomajoki Pilvi Lapin hyvinvointialue" userId="S::pilvi.vuomajoki.mehilainen.fi@lapitoy.onmicrosoft.com::60d87394-98b4-48bf-b92d-e9dabc40c515" providerId="AD" clId="Web-{4491A430-C884-F09C-2F25-887C89DCC20A}" dt="2025-01-30T12:36:22.118" v="573"/>
        <pc:sldMkLst>
          <pc:docMk/>
          <pc:sldMk cId="1598821498" sldId="493"/>
        </pc:sldMkLst>
      </pc:sldChg>
      <pc:sldChg chg="modSp">
        <pc:chgData name="Vuomajoki Pilvi Lapin hyvinvointialue" userId="S::pilvi.vuomajoki.mehilainen.fi@lapitoy.onmicrosoft.com::60d87394-98b4-48bf-b92d-e9dabc40c515" providerId="AD" clId="Web-{4491A430-C884-F09C-2F25-887C89DCC20A}" dt="2025-01-30T12:42:29.457" v="612" actId="20577"/>
        <pc:sldMkLst>
          <pc:docMk/>
          <pc:sldMk cId="1789386942" sldId="495"/>
        </pc:sldMkLst>
      </pc:sldChg>
    </pc:docChg>
  </pc:docChgLst>
  <pc:docChgLst>
    <pc:chgData name="Häyry Marjo Poske" userId="S::marjo.hayry@poske.fi::d27b276a-e359-4652-8298-3c59a3175941" providerId="AD" clId="Web-{0DE19A23-FBB8-4FF2-B41A-AD671AC47CAF}"/>
    <pc:docChg chg="modSld">
      <pc:chgData name="Häyry Marjo Poske" userId="S::marjo.hayry@poske.fi::d27b276a-e359-4652-8298-3c59a3175941" providerId="AD" clId="Web-{0DE19A23-FBB8-4FF2-B41A-AD671AC47CAF}" dt="2024-12-09T10:35:12.143" v="0"/>
      <pc:docMkLst>
        <pc:docMk/>
      </pc:docMkLst>
      <pc:sldChg chg="mod modShow">
        <pc:chgData name="Häyry Marjo Poske" userId="S::marjo.hayry@poske.fi::d27b276a-e359-4652-8298-3c59a3175941" providerId="AD" clId="Web-{0DE19A23-FBB8-4FF2-B41A-AD671AC47CAF}" dt="2024-12-09T10:35:12.143" v="0"/>
        <pc:sldMkLst>
          <pc:docMk/>
          <pc:sldMk cId="226362984" sldId="442"/>
        </pc:sldMkLst>
      </pc:sldChg>
    </pc:docChg>
  </pc:docChgLst>
  <pc:docChgLst>
    <pc:chgData name="Vuomajoki Pilvi Lapin hyvinvointialue" userId="S::pilvi.vuomajoki@lapha.fi::60d87394-98b4-48bf-b92d-e9dabc40c515" providerId="AD" clId="Web-{24B2B2C6-38F0-5F8E-009D-55E73301247E}"/>
    <pc:docChg chg="addSld modSld">
      <pc:chgData name="Vuomajoki Pilvi Lapin hyvinvointialue" userId="S::pilvi.vuomajoki@lapha.fi::60d87394-98b4-48bf-b92d-e9dabc40c515" providerId="AD" clId="Web-{24B2B2C6-38F0-5F8E-009D-55E73301247E}" dt="2024-10-07T06:35:12.843" v="50"/>
      <pc:docMkLst>
        <pc:docMk/>
      </pc:docMkLst>
      <pc:sldChg chg="modSp">
        <pc:chgData name="Vuomajoki Pilvi Lapin hyvinvointialue" userId="S::pilvi.vuomajoki@lapha.fi::60d87394-98b4-48bf-b92d-e9dabc40c515" providerId="AD" clId="Web-{24B2B2C6-38F0-5F8E-009D-55E73301247E}" dt="2024-10-07T06:26:38.984" v="26" actId="20577"/>
        <pc:sldMkLst>
          <pc:docMk/>
          <pc:sldMk cId="0" sldId="284"/>
        </pc:sldMkLst>
      </pc:sldChg>
      <pc:sldChg chg="modNotes">
        <pc:chgData name="Vuomajoki Pilvi Lapin hyvinvointialue" userId="S::pilvi.vuomajoki@lapha.fi::60d87394-98b4-48bf-b92d-e9dabc40c515" providerId="AD" clId="Web-{24B2B2C6-38F0-5F8E-009D-55E73301247E}" dt="2024-10-07T06:35:12.843" v="50"/>
        <pc:sldMkLst>
          <pc:docMk/>
          <pc:sldMk cId="827968358" sldId="377"/>
        </pc:sldMkLst>
      </pc:sldChg>
      <pc:sldChg chg="modSp">
        <pc:chgData name="Vuomajoki Pilvi Lapin hyvinvointialue" userId="S::pilvi.vuomajoki@lapha.fi::60d87394-98b4-48bf-b92d-e9dabc40c515" providerId="AD" clId="Web-{24B2B2C6-38F0-5F8E-009D-55E73301247E}" dt="2024-10-07T06:23:31.540" v="1" actId="20577"/>
        <pc:sldMkLst>
          <pc:docMk/>
          <pc:sldMk cId="747443380" sldId="396"/>
        </pc:sldMkLst>
      </pc:sldChg>
      <pc:sldChg chg="modSp add replId modNotes">
        <pc:chgData name="Vuomajoki Pilvi Lapin hyvinvointialue" userId="S::pilvi.vuomajoki@lapha.fi::60d87394-98b4-48bf-b92d-e9dabc40c515" providerId="AD" clId="Web-{24B2B2C6-38F0-5F8E-009D-55E73301247E}" dt="2024-10-07T06:33:35.465" v="40"/>
        <pc:sldMkLst>
          <pc:docMk/>
          <pc:sldMk cId="785664095" sldId="439"/>
        </pc:sldMkLst>
      </pc:sldChg>
      <pc:sldChg chg="add replId">
        <pc:chgData name="Vuomajoki Pilvi Lapin hyvinvointialue" userId="S::pilvi.vuomajoki@lapha.fi::60d87394-98b4-48bf-b92d-e9dabc40c515" providerId="AD" clId="Web-{24B2B2C6-38F0-5F8E-009D-55E73301247E}" dt="2024-10-07T06:24:10.432" v="4"/>
        <pc:sldMkLst>
          <pc:docMk/>
          <pc:sldMk cId="310382432" sldId="440"/>
        </pc:sldMkLst>
      </pc:sldChg>
      <pc:sldChg chg="modSp add replId">
        <pc:chgData name="Vuomajoki Pilvi Lapin hyvinvointialue" userId="S::pilvi.vuomajoki@lapha.fi::60d87394-98b4-48bf-b92d-e9dabc40c515" providerId="AD" clId="Web-{24B2B2C6-38F0-5F8E-009D-55E73301247E}" dt="2024-10-07T06:24:41.293" v="6" actId="20577"/>
        <pc:sldMkLst>
          <pc:docMk/>
          <pc:sldMk cId="3159253602" sldId="441"/>
        </pc:sldMkLst>
      </pc:sldChg>
      <pc:sldChg chg="add replId">
        <pc:chgData name="Vuomajoki Pilvi Lapin hyvinvointialue" userId="S::pilvi.vuomajoki@lapha.fi::60d87394-98b4-48bf-b92d-e9dabc40c515" providerId="AD" clId="Web-{24B2B2C6-38F0-5F8E-009D-55E73301247E}" dt="2024-10-07T06:24:48.746" v="7"/>
        <pc:sldMkLst>
          <pc:docMk/>
          <pc:sldMk cId="226362984" sldId="442"/>
        </pc:sldMkLst>
      </pc:sldChg>
    </pc:docChg>
  </pc:docChgLst>
  <pc:docChgLst>
    <pc:chgData name="Häyry Marjo Lapin hyvinvointialue" userId="d27b276a-e359-4652-8298-3c59a3175941" providerId="ADAL" clId="{C5077DD1-CFBD-4AEC-BD20-D539DA68731B}"/>
    <pc:docChg chg="undo custSel addSld delSld modSld sldOrd">
      <pc:chgData name="Häyry Marjo Lapin hyvinvointialue" userId="d27b276a-e359-4652-8298-3c59a3175941" providerId="ADAL" clId="{C5077DD1-CFBD-4AEC-BD20-D539DA68731B}" dt="2025-08-21T07:34:23.101" v="215" actId="700"/>
      <pc:docMkLst>
        <pc:docMk/>
      </pc:docMkLst>
      <pc:sldChg chg="del">
        <pc:chgData name="Häyry Marjo Lapin hyvinvointialue" userId="d27b276a-e359-4652-8298-3c59a3175941" providerId="ADAL" clId="{C5077DD1-CFBD-4AEC-BD20-D539DA68731B}" dt="2025-08-21T07:03:35.171" v="1" actId="47"/>
        <pc:sldMkLst>
          <pc:docMk/>
          <pc:sldMk cId="1472257617" sldId="258"/>
        </pc:sldMkLst>
      </pc:sldChg>
      <pc:sldChg chg="modSp mod modClrScheme chgLayout">
        <pc:chgData name="Häyry Marjo Lapin hyvinvointialue" userId="d27b276a-e359-4652-8298-3c59a3175941" providerId="ADAL" clId="{C5077DD1-CFBD-4AEC-BD20-D539DA68731B}" dt="2025-08-21T07:03:53.521" v="4" actId="20577"/>
        <pc:sldMkLst>
          <pc:docMk/>
          <pc:sldMk cId="1905072782" sldId="260"/>
        </pc:sldMkLst>
        <pc:spChg chg="mod ord">
          <ac:chgData name="Häyry Marjo Lapin hyvinvointialue" userId="d27b276a-e359-4652-8298-3c59a3175941" providerId="ADAL" clId="{C5077DD1-CFBD-4AEC-BD20-D539DA68731B}" dt="2025-08-21T07:03:50.661" v="3" actId="27636"/>
          <ac:spMkLst>
            <pc:docMk/>
            <pc:sldMk cId="1905072782" sldId="260"/>
            <ac:spMk id="301" creationId="{00000000-0000-0000-0000-000000000000}"/>
          </ac:spMkLst>
        </pc:spChg>
        <pc:spChg chg="mod ord">
          <ac:chgData name="Häyry Marjo Lapin hyvinvointialue" userId="d27b276a-e359-4652-8298-3c59a3175941" providerId="ADAL" clId="{C5077DD1-CFBD-4AEC-BD20-D539DA68731B}" dt="2025-08-21T07:03:53.521" v="4" actId="20577"/>
          <ac:spMkLst>
            <pc:docMk/>
            <pc:sldMk cId="1905072782" sldId="260"/>
            <ac:spMk id="302" creationId="{00000000-0000-0000-0000-000000000000}"/>
          </ac:spMkLst>
        </pc:spChg>
      </pc:sldChg>
      <pc:sldChg chg="del">
        <pc:chgData name="Häyry Marjo Lapin hyvinvointialue" userId="d27b276a-e359-4652-8298-3c59a3175941" providerId="ADAL" clId="{C5077DD1-CFBD-4AEC-BD20-D539DA68731B}" dt="2025-08-21T07:04:05.305" v="6" actId="47"/>
        <pc:sldMkLst>
          <pc:docMk/>
          <pc:sldMk cId="774565388" sldId="261"/>
        </pc:sldMkLst>
      </pc:sldChg>
      <pc:sldChg chg="add del">
        <pc:chgData name="Häyry Marjo Lapin hyvinvointialue" userId="d27b276a-e359-4652-8298-3c59a3175941" providerId="ADAL" clId="{C5077DD1-CFBD-4AEC-BD20-D539DA68731B}" dt="2025-08-21T07:09:58.948" v="26" actId="47"/>
        <pc:sldMkLst>
          <pc:docMk/>
          <pc:sldMk cId="1868202425" sldId="262"/>
        </pc:sldMkLst>
      </pc:sldChg>
      <pc:sldChg chg="del">
        <pc:chgData name="Häyry Marjo Lapin hyvinvointialue" userId="d27b276a-e359-4652-8298-3c59a3175941" providerId="ADAL" clId="{C5077DD1-CFBD-4AEC-BD20-D539DA68731B}" dt="2025-08-21T07:04:59.481" v="10" actId="47"/>
        <pc:sldMkLst>
          <pc:docMk/>
          <pc:sldMk cId="3677021138" sldId="263"/>
        </pc:sldMkLst>
      </pc:sldChg>
      <pc:sldChg chg="del">
        <pc:chgData name="Häyry Marjo Lapin hyvinvointialue" userId="d27b276a-e359-4652-8298-3c59a3175941" providerId="ADAL" clId="{C5077DD1-CFBD-4AEC-BD20-D539DA68731B}" dt="2025-08-21T07:04:58.388" v="9" actId="47"/>
        <pc:sldMkLst>
          <pc:docMk/>
          <pc:sldMk cId="928017175" sldId="264"/>
        </pc:sldMkLst>
      </pc:sldChg>
      <pc:sldChg chg="del">
        <pc:chgData name="Häyry Marjo Lapin hyvinvointialue" userId="d27b276a-e359-4652-8298-3c59a3175941" providerId="ADAL" clId="{C5077DD1-CFBD-4AEC-BD20-D539DA68731B}" dt="2025-08-21T07:04:56.437" v="8" actId="47"/>
        <pc:sldMkLst>
          <pc:docMk/>
          <pc:sldMk cId="2496842290" sldId="265"/>
        </pc:sldMkLst>
      </pc:sldChg>
      <pc:sldChg chg="add del">
        <pc:chgData name="Häyry Marjo Lapin hyvinvointialue" userId="d27b276a-e359-4652-8298-3c59a3175941" providerId="ADAL" clId="{C5077DD1-CFBD-4AEC-BD20-D539DA68731B}" dt="2025-08-21T07:09:38.905" v="24" actId="47"/>
        <pc:sldMkLst>
          <pc:docMk/>
          <pc:sldMk cId="3630539900" sldId="267"/>
        </pc:sldMkLst>
      </pc:sldChg>
      <pc:sldChg chg="add del">
        <pc:chgData name="Häyry Marjo Lapin hyvinvointialue" userId="d27b276a-e359-4652-8298-3c59a3175941" providerId="ADAL" clId="{C5077DD1-CFBD-4AEC-BD20-D539DA68731B}" dt="2025-08-21T07:10:45.007" v="28" actId="47"/>
        <pc:sldMkLst>
          <pc:docMk/>
          <pc:sldMk cId="3986471018" sldId="268"/>
        </pc:sldMkLst>
      </pc:sldChg>
      <pc:sldChg chg="add del">
        <pc:chgData name="Häyry Marjo Lapin hyvinvointialue" userId="d27b276a-e359-4652-8298-3c59a3175941" providerId="ADAL" clId="{C5077DD1-CFBD-4AEC-BD20-D539DA68731B}" dt="2025-08-21T07:11:18.513" v="30" actId="47"/>
        <pc:sldMkLst>
          <pc:docMk/>
          <pc:sldMk cId="1709820667" sldId="269"/>
        </pc:sldMkLst>
      </pc:sldChg>
      <pc:sldChg chg="add del">
        <pc:chgData name="Häyry Marjo Lapin hyvinvointialue" userId="d27b276a-e359-4652-8298-3c59a3175941" providerId="ADAL" clId="{C5077DD1-CFBD-4AEC-BD20-D539DA68731B}" dt="2025-08-21T07:08:43.768" v="17" actId="47"/>
        <pc:sldMkLst>
          <pc:docMk/>
          <pc:sldMk cId="882775281" sldId="270"/>
        </pc:sldMkLst>
      </pc:sldChg>
      <pc:sldChg chg="del">
        <pc:chgData name="Häyry Marjo Lapin hyvinvointialue" userId="d27b276a-e359-4652-8298-3c59a3175941" providerId="ADAL" clId="{C5077DD1-CFBD-4AEC-BD20-D539DA68731B}" dt="2025-08-21T07:12:26.983" v="34" actId="47"/>
        <pc:sldMkLst>
          <pc:docMk/>
          <pc:sldMk cId="3224676722" sldId="271"/>
        </pc:sldMkLst>
      </pc:sldChg>
      <pc:sldChg chg="del">
        <pc:chgData name="Häyry Marjo Lapin hyvinvointialue" userId="d27b276a-e359-4652-8298-3c59a3175941" providerId="ADAL" clId="{C5077DD1-CFBD-4AEC-BD20-D539DA68731B}" dt="2025-08-21T07:12:59.574" v="36" actId="47"/>
        <pc:sldMkLst>
          <pc:docMk/>
          <pc:sldMk cId="1895937803" sldId="272"/>
        </pc:sldMkLst>
      </pc:sldChg>
      <pc:sldChg chg="modSp mod">
        <pc:chgData name="Häyry Marjo Lapin hyvinvointialue" userId="d27b276a-e359-4652-8298-3c59a3175941" providerId="ADAL" clId="{C5077DD1-CFBD-4AEC-BD20-D539DA68731B}" dt="2025-08-21T07:13:05.850" v="37" actId="1076"/>
        <pc:sldMkLst>
          <pc:docMk/>
          <pc:sldMk cId="733759056" sldId="273"/>
        </pc:sldMkLst>
        <pc:picChg chg="mod">
          <ac:chgData name="Häyry Marjo Lapin hyvinvointialue" userId="d27b276a-e359-4652-8298-3c59a3175941" providerId="ADAL" clId="{C5077DD1-CFBD-4AEC-BD20-D539DA68731B}" dt="2025-08-21T07:13:05.850" v="37" actId="1076"/>
          <ac:picMkLst>
            <pc:docMk/>
            <pc:sldMk cId="733759056" sldId="273"/>
            <ac:picMk id="2" creationId="{04C7AF09-EB50-BEB2-3703-5D3AE3C9A7CE}"/>
          </ac:picMkLst>
        </pc:picChg>
      </pc:sldChg>
      <pc:sldChg chg="modSp mod modClrScheme chgLayout">
        <pc:chgData name="Häyry Marjo Lapin hyvinvointialue" userId="d27b276a-e359-4652-8298-3c59a3175941" providerId="ADAL" clId="{C5077DD1-CFBD-4AEC-BD20-D539DA68731B}" dt="2025-08-21T07:13:24.830" v="38" actId="700"/>
        <pc:sldMkLst>
          <pc:docMk/>
          <pc:sldMk cId="1683346460" sldId="275"/>
        </pc:sldMkLst>
        <pc:spChg chg="mod ord">
          <ac:chgData name="Häyry Marjo Lapin hyvinvointialue" userId="d27b276a-e359-4652-8298-3c59a3175941" providerId="ADAL" clId="{C5077DD1-CFBD-4AEC-BD20-D539DA68731B}" dt="2025-08-21T07:13:24.830" v="38" actId="700"/>
          <ac:spMkLst>
            <pc:docMk/>
            <pc:sldMk cId="1683346460" sldId="275"/>
            <ac:spMk id="6" creationId="{E04775E6-A249-407E-D759-3CCDA7E877AB}"/>
          </ac:spMkLst>
        </pc:spChg>
      </pc:sldChg>
      <pc:sldChg chg="ord">
        <pc:chgData name="Häyry Marjo Lapin hyvinvointialue" userId="d27b276a-e359-4652-8298-3c59a3175941" providerId="ADAL" clId="{C5077DD1-CFBD-4AEC-BD20-D539DA68731B}" dt="2025-08-21T07:14:35.377" v="45"/>
        <pc:sldMkLst>
          <pc:docMk/>
          <pc:sldMk cId="3991474464" sldId="278"/>
        </pc:sldMkLst>
      </pc:sldChg>
      <pc:sldChg chg="del">
        <pc:chgData name="Häyry Marjo Lapin hyvinvointialue" userId="d27b276a-e359-4652-8298-3c59a3175941" providerId="ADAL" clId="{C5077DD1-CFBD-4AEC-BD20-D539DA68731B}" dt="2025-08-21T07:14:22.014" v="42" actId="47"/>
        <pc:sldMkLst>
          <pc:docMk/>
          <pc:sldMk cId="2718686999" sldId="279"/>
        </pc:sldMkLst>
      </pc:sldChg>
      <pc:sldChg chg="del">
        <pc:chgData name="Häyry Marjo Lapin hyvinvointialue" userId="d27b276a-e359-4652-8298-3c59a3175941" providerId="ADAL" clId="{C5077DD1-CFBD-4AEC-BD20-D539DA68731B}" dt="2025-08-21T07:14:24.061" v="43" actId="47"/>
        <pc:sldMkLst>
          <pc:docMk/>
          <pc:sldMk cId="2389757628" sldId="280"/>
        </pc:sldMkLst>
      </pc:sldChg>
      <pc:sldChg chg="modSp mod modClrScheme chgLayout">
        <pc:chgData name="Häyry Marjo Lapin hyvinvointialue" userId="d27b276a-e359-4652-8298-3c59a3175941" providerId="ADAL" clId="{C5077DD1-CFBD-4AEC-BD20-D539DA68731B}" dt="2025-08-21T07:14:46.278" v="48" actId="20577"/>
        <pc:sldMkLst>
          <pc:docMk/>
          <pc:sldMk cId="359157301" sldId="281"/>
        </pc:sldMkLst>
        <pc:spChg chg="mod ord">
          <ac:chgData name="Häyry Marjo Lapin hyvinvointialue" userId="d27b276a-e359-4652-8298-3c59a3175941" providerId="ADAL" clId="{C5077DD1-CFBD-4AEC-BD20-D539DA68731B}" dt="2025-08-21T07:14:42.687" v="47" actId="27636"/>
          <ac:spMkLst>
            <pc:docMk/>
            <pc:sldMk cId="359157301" sldId="281"/>
            <ac:spMk id="301" creationId="{00000000-0000-0000-0000-000000000000}"/>
          </ac:spMkLst>
        </pc:spChg>
        <pc:spChg chg="mod ord">
          <ac:chgData name="Häyry Marjo Lapin hyvinvointialue" userId="d27b276a-e359-4652-8298-3c59a3175941" providerId="ADAL" clId="{C5077DD1-CFBD-4AEC-BD20-D539DA68731B}" dt="2025-08-21T07:14:46.278" v="48" actId="20577"/>
          <ac:spMkLst>
            <pc:docMk/>
            <pc:sldMk cId="359157301" sldId="281"/>
            <ac:spMk id="302" creationId="{00000000-0000-0000-0000-000000000000}"/>
          </ac:spMkLst>
        </pc:spChg>
      </pc:sldChg>
      <pc:sldChg chg="del">
        <pc:chgData name="Häyry Marjo Lapin hyvinvointialue" userId="d27b276a-e359-4652-8298-3c59a3175941" providerId="ADAL" clId="{C5077DD1-CFBD-4AEC-BD20-D539DA68731B}" dt="2025-08-21T07:15:29.641" v="50" actId="47"/>
        <pc:sldMkLst>
          <pc:docMk/>
          <pc:sldMk cId="1835269430" sldId="283"/>
        </pc:sldMkLst>
      </pc:sldChg>
      <pc:sldChg chg="del">
        <pc:chgData name="Häyry Marjo Lapin hyvinvointialue" userId="d27b276a-e359-4652-8298-3c59a3175941" providerId="ADAL" clId="{C5077DD1-CFBD-4AEC-BD20-D539DA68731B}" dt="2025-08-21T07:16:04.541" v="53" actId="47"/>
        <pc:sldMkLst>
          <pc:docMk/>
          <pc:sldMk cId="1871640956" sldId="287"/>
        </pc:sldMkLst>
      </pc:sldChg>
      <pc:sldChg chg="modSp mod modClrScheme chgLayout modNotesTx">
        <pc:chgData name="Häyry Marjo Lapin hyvinvointialue" userId="d27b276a-e359-4652-8298-3c59a3175941" providerId="ADAL" clId="{C5077DD1-CFBD-4AEC-BD20-D539DA68731B}" dt="2025-08-21T07:16:21.752" v="55" actId="6549"/>
        <pc:sldMkLst>
          <pc:docMk/>
          <pc:sldMk cId="2577310673" sldId="289"/>
        </pc:sldMkLst>
        <pc:spChg chg="mod ord">
          <ac:chgData name="Häyry Marjo Lapin hyvinvointialue" userId="d27b276a-e359-4652-8298-3c59a3175941" providerId="ADAL" clId="{C5077DD1-CFBD-4AEC-BD20-D539DA68731B}" dt="2025-08-21T07:16:11.398" v="54" actId="700"/>
          <ac:spMkLst>
            <pc:docMk/>
            <pc:sldMk cId="2577310673" sldId="289"/>
            <ac:spMk id="6" creationId="{E04775E6-A249-407E-D759-3CCDA7E877AB}"/>
          </ac:spMkLst>
        </pc:spChg>
      </pc:sldChg>
      <pc:sldChg chg="del">
        <pc:chgData name="Häyry Marjo Lapin hyvinvointialue" userId="d27b276a-e359-4652-8298-3c59a3175941" providerId="ADAL" clId="{C5077DD1-CFBD-4AEC-BD20-D539DA68731B}" dt="2025-08-21T07:21:18.566" v="89" actId="47"/>
        <pc:sldMkLst>
          <pc:docMk/>
          <pc:sldMk cId="1679778708" sldId="362"/>
        </pc:sldMkLst>
      </pc:sldChg>
      <pc:sldChg chg="del">
        <pc:chgData name="Häyry Marjo Lapin hyvinvointialue" userId="d27b276a-e359-4652-8298-3c59a3175941" providerId="ADAL" clId="{C5077DD1-CFBD-4AEC-BD20-D539DA68731B}" dt="2025-08-21T07:21:52.445" v="94" actId="47"/>
        <pc:sldMkLst>
          <pc:docMk/>
          <pc:sldMk cId="1372915132" sldId="384"/>
        </pc:sldMkLst>
      </pc:sldChg>
      <pc:sldChg chg="del">
        <pc:chgData name="Häyry Marjo Lapin hyvinvointialue" userId="d27b276a-e359-4652-8298-3c59a3175941" providerId="ADAL" clId="{C5077DD1-CFBD-4AEC-BD20-D539DA68731B}" dt="2025-08-21T07:25:51.767" v="127" actId="47"/>
        <pc:sldMkLst>
          <pc:docMk/>
          <pc:sldMk cId="1602507038" sldId="385"/>
        </pc:sldMkLst>
      </pc:sldChg>
      <pc:sldChg chg="del">
        <pc:chgData name="Häyry Marjo Lapin hyvinvointialue" userId="d27b276a-e359-4652-8298-3c59a3175941" providerId="ADAL" clId="{C5077DD1-CFBD-4AEC-BD20-D539DA68731B}" dt="2025-08-21T07:30:48.008" v="189" actId="47"/>
        <pc:sldMkLst>
          <pc:docMk/>
          <pc:sldMk cId="3824905175" sldId="386"/>
        </pc:sldMkLst>
      </pc:sldChg>
      <pc:sldChg chg="add del">
        <pc:chgData name="Häyry Marjo Lapin hyvinvointialue" userId="d27b276a-e359-4652-8298-3c59a3175941" providerId="ADAL" clId="{C5077DD1-CFBD-4AEC-BD20-D539DA68731B}" dt="2025-08-21T07:18:18.352" v="69" actId="47"/>
        <pc:sldMkLst>
          <pc:docMk/>
          <pc:sldMk cId="2145791131" sldId="392"/>
        </pc:sldMkLst>
      </pc:sldChg>
      <pc:sldChg chg="modSp mod modClrScheme chgLayout">
        <pc:chgData name="Häyry Marjo Lapin hyvinvointialue" userId="d27b276a-e359-4652-8298-3c59a3175941" providerId="ADAL" clId="{C5077DD1-CFBD-4AEC-BD20-D539DA68731B}" dt="2025-08-21T07:22:41.454" v="101" actId="20577"/>
        <pc:sldMkLst>
          <pc:docMk/>
          <pc:sldMk cId="407928839" sldId="394"/>
        </pc:sldMkLst>
        <pc:spChg chg="mod ord">
          <ac:chgData name="Häyry Marjo Lapin hyvinvointialue" userId="d27b276a-e359-4652-8298-3c59a3175941" providerId="ADAL" clId="{C5077DD1-CFBD-4AEC-BD20-D539DA68731B}" dt="2025-08-21T07:22:38.495" v="100" actId="27636"/>
          <ac:spMkLst>
            <pc:docMk/>
            <pc:sldMk cId="407928839" sldId="394"/>
            <ac:spMk id="301" creationId="{00000000-0000-0000-0000-000000000000}"/>
          </ac:spMkLst>
        </pc:spChg>
        <pc:spChg chg="mod ord">
          <ac:chgData name="Häyry Marjo Lapin hyvinvointialue" userId="d27b276a-e359-4652-8298-3c59a3175941" providerId="ADAL" clId="{C5077DD1-CFBD-4AEC-BD20-D539DA68731B}" dt="2025-08-21T07:22:41.454" v="101" actId="20577"/>
          <ac:spMkLst>
            <pc:docMk/>
            <pc:sldMk cId="407928839" sldId="394"/>
            <ac:spMk id="302" creationId="{00000000-0000-0000-0000-000000000000}"/>
          </ac:spMkLst>
        </pc:spChg>
      </pc:sldChg>
      <pc:sldChg chg="addSp modSp mod modClrScheme chgLayout">
        <pc:chgData name="Häyry Marjo Lapin hyvinvointialue" userId="d27b276a-e359-4652-8298-3c59a3175941" providerId="ADAL" clId="{C5077DD1-CFBD-4AEC-BD20-D539DA68731B}" dt="2025-08-21T07:26:54.812" v="138"/>
        <pc:sldMkLst>
          <pc:docMk/>
          <pc:sldMk cId="747443380" sldId="396"/>
        </pc:sldMkLst>
        <pc:spChg chg="add mod">
          <ac:chgData name="Häyry Marjo Lapin hyvinvointialue" userId="d27b276a-e359-4652-8298-3c59a3175941" providerId="ADAL" clId="{C5077DD1-CFBD-4AEC-BD20-D539DA68731B}" dt="2025-08-21T07:26:54.812" v="138"/>
          <ac:spMkLst>
            <pc:docMk/>
            <pc:sldMk cId="747443380" sldId="396"/>
            <ac:spMk id="3" creationId="{9CEB2176-02BB-3E94-41F3-297F33B6035F}"/>
          </ac:spMkLst>
        </pc:spChg>
        <pc:spChg chg="mod ord">
          <ac:chgData name="Häyry Marjo Lapin hyvinvointialue" userId="d27b276a-e359-4652-8298-3c59a3175941" providerId="ADAL" clId="{C5077DD1-CFBD-4AEC-BD20-D539DA68731B}" dt="2025-08-21T07:26:34.673" v="136" actId="27636"/>
          <ac:spMkLst>
            <pc:docMk/>
            <pc:sldMk cId="747443380" sldId="396"/>
            <ac:spMk id="301" creationId="{00000000-0000-0000-0000-000000000000}"/>
          </ac:spMkLst>
        </pc:spChg>
        <pc:spChg chg="mod ord">
          <ac:chgData name="Häyry Marjo Lapin hyvinvointialue" userId="d27b276a-e359-4652-8298-3c59a3175941" providerId="ADAL" clId="{C5077DD1-CFBD-4AEC-BD20-D539DA68731B}" dt="2025-08-21T07:26:34.563" v="135" actId="700"/>
          <ac:spMkLst>
            <pc:docMk/>
            <pc:sldMk cId="747443380" sldId="396"/>
            <ac:spMk id="302" creationId="{00000000-0000-0000-0000-000000000000}"/>
          </ac:spMkLst>
        </pc:spChg>
        <pc:picChg chg="mod">
          <ac:chgData name="Häyry Marjo Lapin hyvinvointialue" userId="d27b276a-e359-4652-8298-3c59a3175941" providerId="ADAL" clId="{C5077DD1-CFBD-4AEC-BD20-D539DA68731B}" dt="2025-08-21T07:26:40.203" v="137" actId="1076"/>
          <ac:picMkLst>
            <pc:docMk/>
            <pc:sldMk cId="747443380" sldId="396"/>
            <ac:picMk id="2" creationId="{00000000-0000-0000-0000-000000000000}"/>
          </ac:picMkLst>
        </pc:picChg>
      </pc:sldChg>
      <pc:sldChg chg="addSp modSp mod modClrScheme chgLayout">
        <pc:chgData name="Häyry Marjo Lapin hyvinvointialue" userId="d27b276a-e359-4652-8298-3c59a3175941" providerId="ADAL" clId="{C5077DD1-CFBD-4AEC-BD20-D539DA68731B}" dt="2025-08-21T07:32:04.864" v="198"/>
        <pc:sldMkLst>
          <pc:docMk/>
          <pc:sldMk cId="1860028365" sldId="398"/>
        </pc:sldMkLst>
        <pc:spChg chg="add mod">
          <ac:chgData name="Häyry Marjo Lapin hyvinvointialue" userId="d27b276a-e359-4652-8298-3c59a3175941" providerId="ADAL" clId="{C5077DD1-CFBD-4AEC-BD20-D539DA68731B}" dt="2025-08-21T07:32:04.864" v="198"/>
          <ac:spMkLst>
            <pc:docMk/>
            <pc:sldMk cId="1860028365" sldId="398"/>
            <ac:spMk id="3" creationId="{89153316-2811-4B3B-1657-01AD2D1AC325}"/>
          </ac:spMkLst>
        </pc:spChg>
        <pc:spChg chg="mod ord">
          <ac:chgData name="Häyry Marjo Lapin hyvinvointialue" userId="d27b276a-e359-4652-8298-3c59a3175941" providerId="ADAL" clId="{C5077DD1-CFBD-4AEC-BD20-D539DA68731B}" dt="2025-08-21T07:31:46.464" v="195" actId="27636"/>
          <ac:spMkLst>
            <pc:docMk/>
            <pc:sldMk cId="1860028365" sldId="398"/>
            <ac:spMk id="301" creationId="{00000000-0000-0000-0000-000000000000}"/>
          </ac:spMkLst>
        </pc:spChg>
        <pc:spChg chg="mod ord">
          <ac:chgData name="Häyry Marjo Lapin hyvinvointialue" userId="d27b276a-e359-4652-8298-3c59a3175941" providerId="ADAL" clId="{C5077DD1-CFBD-4AEC-BD20-D539DA68731B}" dt="2025-08-21T07:31:52.500" v="197" actId="14100"/>
          <ac:spMkLst>
            <pc:docMk/>
            <pc:sldMk cId="1860028365" sldId="398"/>
            <ac:spMk id="302" creationId="{00000000-0000-0000-0000-000000000000}"/>
          </ac:spMkLst>
        </pc:spChg>
        <pc:picChg chg="mod">
          <ac:chgData name="Häyry Marjo Lapin hyvinvointialue" userId="d27b276a-e359-4652-8298-3c59a3175941" providerId="ADAL" clId="{C5077DD1-CFBD-4AEC-BD20-D539DA68731B}" dt="2025-08-21T07:31:49.550" v="196" actId="1076"/>
          <ac:picMkLst>
            <pc:docMk/>
            <pc:sldMk cId="1860028365" sldId="398"/>
            <ac:picMk id="2" creationId="{00000000-0000-0000-0000-000000000000}"/>
          </ac:picMkLst>
        </pc:picChg>
      </pc:sldChg>
      <pc:sldChg chg="modSp mod modClrScheme chgLayout">
        <pc:chgData name="Häyry Marjo Lapin hyvinvointialue" userId="d27b276a-e359-4652-8298-3c59a3175941" providerId="ADAL" clId="{C5077DD1-CFBD-4AEC-BD20-D539DA68731B}" dt="2025-08-21T07:21:48.351" v="93" actId="700"/>
        <pc:sldMkLst>
          <pc:docMk/>
          <pc:sldMk cId="3392602671" sldId="408"/>
        </pc:sldMkLst>
        <pc:spChg chg="mod ord">
          <ac:chgData name="Häyry Marjo Lapin hyvinvointialue" userId="d27b276a-e359-4652-8298-3c59a3175941" providerId="ADAL" clId="{C5077DD1-CFBD-4AEC-BD20-D539DA68731B}" dt="2025-08-21T07:21:48.351" v="93" actId="700"/>
          <ac:spMkLst>
            <pc:docMk/>
            <pc:sldMk cId="3392602671" sldId="408"/>
            <ac:spMk id="6" creationId="{E04775E6-A249-407E-D759-3CCDA7E877AB}"/>
          </ac:spMkLst>
        </pc:spChg>
      </pc:sldChg>
      <pc:sldChg chg="modSp mod modClrScheme chgLayout">
        <pc:chgData name="Häyry Marjo Lapin hyvinvointialue" userId="d27b276a-e359-4652-8298-3c59a3175941" providerId="ADAL" clId="{C5077DD1-CFBD-4AEC-BD20-D539DA68731B}" dt="2025-08-21T07:25:47.010" v="126" actId="700"/>
        <pc:sldMkLst>
          <pc:docMk/>
          <pc:sldMk cId="1048628730" sldId="409"/>
        </pc:sldMkLst>
        <pc:spChg chg="mod ord">
          <ac:chgData name="Häyry Marjo Lapin hyvinvointialue" userId="d27b276a-e359-4652-8298-3c59a3175941" providerId="ADAL" clId="{C5077DD1-CFBD-4AEC-BD20-D539DA68731B}" dt="2025-08-21T07:25:47.010" v="126" actId="700"/>
          <ac:spMkLst>
            <pc:docMk/>
            <pc:sldMk cId="1048628730" sldId="409"/>
            <ac:spMk id="6" creationId="{E04775E6-A249-407E-D759-3CCDA7E877AB}"/>
          </ac:spMkLst>
        </pc:spChg>
      </pc:sldChg>
      <pc:sldChg chg="modSp mod modClrScheme chgLayout">
        <pc:chgData name="Häyry Marjo Lapin hyvinvointialue" userId="d27b276a-e359-4652-8298-3c59a3175941" providerId="ADAL" clId="{C5077DD1-CFBD-4AEC-BD20-D539DA68731B}" dt="2025-08-21T07:30:44.227" v="188" actId="700"/>
        <pc:sldMkLst>
          <pc:docMk/>
          <pc:sldMk cId="1281019638" sldId="410"/>
        </pc:sldMkLst>
        <pc:spChg chg="mod ord">
          <ac:chgData name="Häyry Marjo Lapin hyvinvointialue" userId="d27b276a-e359-4652-8298-3c59a3175941" providerId="ADAL" clId="{C5077DD1-CFBD-4AEC-BD20-D539DA68731B}" dt="2025-08-21T07:30:44.227" v="188" actId="700"/>
          <ac:spMkLst>
            <pc:docMk/>
            <pc:sldMk cId="1281019638" sldId="410"/>
            <ac:spMk id="6" creationId="{E04775E6-A249-407E-D759-3CCDA7E877AB}"/>
          </ac:spMkLst>
        </pc:spChg>
      </pc:sldChg>
      <pc:sldChg chg="delSp modSp mod modClrScheme chgLayout">
        <pc:chgData name="Häyry Marjo Lapin hyvinvointialue" userId="d27b276a-e359-4652-8298-3c59a3175941" providerId="ADAL" clId="{C5077DD1-CFBD-4AEC-BD20-D539DA68731B}" dt="2025-08-21T07:34:23.101" v="215" actId="700"/>
        <pc:sldMkLst>
          <pc:docMk/>
          <pc:sldMk cId="3221306267" sldId="411"/>
        </pc:sldMkLst>
        <pc:spChg chg="del">
          <ac:chgData name="Häyry Marjo Lapin hyvinvointialue" userId="d27b276a-e359-4652-8298-3c59a3175941" providerId="ADAL" clId="{C5077DD1-CFBD-4AEC-BD20-D539DA68731B}" dt="2025-08-21T07:34:23.101" v="215" actId="700"/>
          <ac:spMkLst>
            <pc:docMk/>
            <pc:sldMk cId="3221306267" sldId="411"/>
            <ac:spMk id="2" creationId="{2F9221B9-C9E4-92E2-6D02-A76EBAFF5FA3}"/>
          </ac:spMkLst>
        </pc:spChg>
        <pc:spChg chg="mod ord">
          <ac:chgData name="Häyry Marjo Lapin hyvinvointialue" userId="d27b276a-e359-4652-8298-3c59a3175941" providerId="ADAL" clId="{C5077DD1-CFBD-4AEC-BD20-D539DA68731B}" dt="2025-08-21T07:34:23.101" v="215" actId="700"/>
          <ac:spMkLst>
            <pc:docMk/>
            <pc:sldMk cId="3221306267" sldId="411"/>
            <ac:spMk id="6" creationId="{E04775E6-A249-407E-D759-3CCDA7E877AB}"/>
          </ac:spMkLst>
        </pc:spChg>
      </pc:sldChg>
      <pc:sldChg chg="del">
        <pc:chgData name="Häyry Marjo Lapin hyvinvointialue" userId="d27b276a-e359-4652-8298-3c59a3175941" providerId="ADAL" clId="{C5077DD1-CFBD-4AEC-BD20-D539DA68731B}" dt="2025-08-21T07:21:43.429" v="92" actId="47"/>
        <pc:sldMkLst>
          <pc:docMk/>
          <pc:sldMk cId="1311994037" sldId="422"/>
        </pc:sldMkLst>
      </pc:sldChg>
      <pc:sldChg chg="del">
        <pc:chgData name="Häyry Marjo Lapin hyvinvointialue" userId="d27b276a-e359-4652-8298-3c59a3175941" providerId="ADAL" clId="{C5077DD1-CFBD-4AEC-BD20-D539DA68731B}" dt="2025-08-21T07:21:22.611" v="90" actId="47"/>
        <pc:sldMkLst>
          <pc:docMk/>
          <pc:sldMk cId="1313800118" sldId="424"/>
        </pc:sldMkLst>
      </pc:sldChg>
      <pc:sldChg chg="del">
        <pc:chgData name="Häyry Marjo Lapin hyvinvointialue" userId="d27b276a-e359-4652-8298-3c59a3175941" providerId="ADAL" clId="{C5077DD1-CFBD-4AEC-BD20-D539DA68731B}" dt="2025-08-21T07:17:14.602" v="62" actId="47"/>
        <pc:sldMkLst>
          <pc:docMk/>
          <pc:sldMk cId="4174090706" sldId="427"/>
        </pc:sldMkLst>
      </pc:sldChg>
      <pc:sldChg chg="del">
        <pc:chgData name="Häyry Marjo Lapin hyvinvointialue" userId="d27b276a-e359-4652-8298-3c59a3175941" providerId="ADAL" clId="{C5077DD1-CFBD-4AEC-BD20-D539DA68731B}" dt="2025-08-21T07:17:18.051" v="63" actId="47"/>
        <pc:sldMkLst>
          <pc:docMk/>
          <pc:sldMk cId="2001599369" sldId="428"/>
        </pc:sldMkLst>
      </pc:sldChg>
      <pc:sldChg chg="del">
        <pc:chgData name="Häyry Marjo Lapin hyvinvointialue" userId="d27b276a-e359-4652-8298-3c59a3175941" providerId="ADAL" clId="{C5077DD1-CFBD-4AEC-BD20-D539DA68731B}" dt="2025-08-21T07:22:30.955" v="97" actId="47"/>
        <pc:sldMkLst>
          <pc:docMk/>
          <pc:sldMk cId="2022672309" sldId="429"/>
        </pc:sldMkLst>
      </pc:sldChg>
      <pc:sldChg chg="del">
        <pc:chgData name="Häyry Marjo Lapin hyvinvointialue" userId="d27b276a-e359-4652-8298-3c59a3175941" providerId="ADAL" clId="{C5077DD1-CFBD-4AEC-BD20-D539DA68731B}" dt="2025-08-21T07:22:34.510" v="98" actId="47"/>
        <pc:sldMkLst>
          <pc:docMk/>
          <pc:sldMk cId="2258376470" sldId="430"/>
        </pc:sldMkLst>
      </pc:sldChg>
      <pc:sldChg chg="del">
        <pc:chgData name="Häyry Marjo Lapin hyvinvointialue" userId="d27b276a-e359-4652-8298-3c59a3175941" providerId="ADAL" clId="{C5077DD1-CFBD-4AEC-BD20-D539DA68731B}" dt="2025-08-21T07:26:23.224" v="130" actId="47"/>
        <pc:sldMkLst>
          <pc:docMk/>
          <pc:sldMk cId="3066724044" sldId="431"/>
        </pc:sldMkLst>
      </pc:sldChg>
      <pc:sldChg chg="del">
        <pc:chgData name="Häyry Marjo Lapin hyvinvointialue" userId="d27b276a-e359-4652-8298-3c59a3175941" providerId="ADAL" clId="{C5077DD1-CFBD-4AEC-BD20-D539DA68731B}" dt="2025-08-21T07:26:24.847" v="131" actId="47"/>
        <pc:sldMkLst>
          <pc:docMk/>
          <pc:sldMk cId="2529703342" sldId="432"/>
        </pc:sldMkLst>
      </pc:sldChg>
      <pc:sldChg chg="del">
        <pc:chgData name="Häyry Marjo Lapin hyvinvointialue" userId="d27b276a-e359-4652-8298-3c59a3175941" providerId="ADAL" clId="{C5077DD1-CFBD-4AEC-BD20-D539DA68731B}" dt="2025-08-21T07:31:38.333" v="192" actId="47"/>
        <pc:sldMkLst>
          <pc:docMk/>
          <pc:sldMk cId="3134193228" sldId="433"/>
        </pc:sldMkLst>
      </pc:sldChg>
      <pc:sldChg chg="del">
        <pc:chgData name="Häyry Marjo Lapin hyvinvointialue" userId="d27b276a-e359-4652-8298-3c59a3175941" providerId="ADAL" clId="{C5077DD1-CFBD-4AEC-BD20-D539DA68731B}" dt="2025-08-21T07:31:40.028" v="193" actId="47"/>
        <pc:sldMkLst>
          <pc:docMk/>
          <pc:sldMk cId="298537562" sldId="434"/>
        </pc:sldMkLst>
      </pc:sldChg>
      <pc:sldChg chg="add">
        <pc:chgData name="Häyry Marjo Lapin hyvinvointialue" userId="d27b276a-e359-4652-8298-3c59a3175941" providerId="ADAL" clId="{C5077DD1-CFBD-4AEC-BD20-D539DA68731B}" dt="2025-08-21T07:21:11.677" v="88"/>
        <pc:sldMkLst>
          <pc:docMk/>
          <pc:sldMk cId="3320816820" sldId="438"/>
        </pc:sldMkLst>
      </pc:sldChg>
      <pc:sldChg chg="addSp modSp mod modClrScheme chgLayout">
        <pc:chgData name="Häyry Marjo Lapin hyvinvointialue" userId="d27b276a-e359-4652-8298-3c59a3175941" providerId="ADAL" clId="{C5077DD1-CFBD-4AEC-BD20-D539DA68731B}" dt="2025-08-21T07:27:41.970" v="148" actId="27636"/>
        <pc:sldMkLst>
          <pc:docMk/>
          <pc:sldMk cId="785664095" sldId="439"/>
        </pc:sldMkLst>
        <pc:spChg chg="mod ord">
          <ac:chgData name="Häyry Marjo Lapin hyvinvointialue" userId="d27b276a-e359-4652-8298-3c59a3175941" providerId="ADAL" clId="{C5077DD1-CFBD-4AEC-BD20-D539DA68731B}" dt="2025-08-21T07:27:32.392" v="143" actId="700"/>
          <ac:spMkLst>
            <pc:docMk/>
            <pc:sldMk cId="785664095" sldId="439"/>
            <ac:spMk id="2" creationId="{7578375D-25E1-15A9-B7F5-A7D7ACAE34F3}"/>
          </ac:spMkLst>
        </pc:spChg>
        <pc:spChg chg="mod ord">
          <ac:chgData name="Häyry Marjo Lapin hyvinvointialue" userId="d27b276a-e359-4652-8298-3c59a3175941" providerId="ADAL" clId="{C5077DD1-CFBD-4AEC-BD20-D539DA68731B}" dt="2025-08-21T07:27:41.970" v="148" actId="27636"/>
          <ac:spMkLst>
            <pc:docMk/>
            <pc:sldMk cId="785664095" sldId="439"/>
            <ac:spMk id="3" creationId="{3356511B-CA42-102C-BFCB-FBE03FF60BBB}"/>
          </ac:spMkLst>
        </pc:spChg>
        <pc:spChg chg="add mod">
          <ac:chgData name="Häyry Marjo Lapin hyvinvointialue" userId="d27b276a-e359-4652-8298-3c59a3175941" providerId="ADAL" clId="{C5077DD1-CFBD-4AEC-BD20-D539DA68731B}" dt="2025-08-21T07:27:27.206" v="142" actId="1076"/>
          <ac:spMkLst>
            <pc:docMk/>
            <pc:sldMk cId="785664095" sldId="439"/>
            <ac:spMk id="5" creationId="{1A5C0A3F-15DE-A9A7-2F36-27017E3CC5BE}"/>
          </ac:spMkLst>
        </pc:spChg>
      </pc:sldChg>
      <pc:sldChg chg="addSp delSp modSp mod modClrScheme chgLayout">
        <pc:chgData name="Häyry Marjo Lapin hyvinvointialue" userId="d27b276a-e359-4652-8298-3c59a3175941" providerId="ADAL" clId="{C5077DD1-CFBD-4AEC-BD20-D539DA68731B}" dt="2025-08-21T07:20:09.335" v="84" actId="1076"/>
        <pc:sldMkLst>
          <pc:docMk/>
          <pc:sldMk cId="1588116071" sldId="443"/>
        </pc:sldMkLst>
        <pc:spChg chg="add del mod ord">
          <ac:chgData name="Häyry Marjo Lapin hyvinvointialue" userId="d27b276a-e359-4652-8298-3c59a3175941" providerId="ADAL" clId="{C5077DD1-CFBD-4AEC-BD20-D539DA68731B}" dt="2025-08-21T07:18:46.237" v="72" actId="478"/>
          <ac:spMkLst>
            <pc:docMk/>
            <pc:sldMk cId="1588116071" sldId="443"/>
            <ac:spMk id="2" creationId="{F65331B0-BC15-BAFF-8C09-73B2344E8D97}"/>
          </ac:spMkLst>
        </pc:spChg>
        <pc:spChg chg="mod ord">
          <ac:chgData name="Häyry Marjo Lapin hyvinvointialue" userId="d27b276a-e359-4652-8298-3c59a3175941" providerId="ADAL" clId="{C5077DD1-CFBD-4AEC-BD20-D539DA68731B}" dt="2025-08-21T07:19:08.166" v="73" actId="1076"/>
          <ac:spMkLst>
            <pc:docMk/>
            <pc:sldMk cId="1588116071" sldId="443"/>
            <ac:spMk id="7" creationId="{E04775E6-A249-407E-D759-3CCDA7E877AB}"/>
          </ac:spMkLst>
        </pc:spChg>
        <pc:spChg chg="mod">
          <ac:chgData name="Häyry Marjo Lapin hyvinvointialue" userId="d27b276a-e359-4652-8298-3c59a3175941" providerId="ADAL" clId="{C5077DD1-CFBD-4AEC-BD20-D539DA68731B}" dt="2025-08-21T07:19:10.822" v="74" actId="6549"/>
          <ac:spMkLst>
            <pc:docMk/>
            <pc:sldMk cId="1588116071" sldId="443"/>
            <ac:spMk id="8" creationId="{00000000-0000-0000-0000-000000000000}"/>
          </ac:spMkLst>
        </pc:spChg>
        <pc:grpChg chg="mod">
          <ac:chgData name="Häyry Marjo Lapin hyvinvointialue" userId="d27b276a-e359-4652-8298-3c59a3175941" providerId="ADAL" clId="{C5077DD1-CFBD-4AEC-BD20-D539DA68731B}" dt="2025-08-21T07:19:44.087" v="79" actId="1076"/>
          <ac:grpSpMkLst>
            <pc:docMk/>
            <pc:sldMk cId="1588116071" sldId="443"/>
            <ac:grpSpMk id="46" creationId="{00000000-0000-0000-0000-000000000000}"/>
          </ac:grpSpMkLst>
        </pc:grpChg>
        <pc:grpChg chg="mod">
          <ac:chgData name="Häyry Marjo Lapin hyvinvointialue" userId="d27b276a-e359-4652-8298-3c59a3175941" providerId="ADAL" clId="{C5077DD1-CFBD-4AEC-BD20-D539DA68731B}" dt="2025-08-21T07:19:49.655" v="80" actId="1076"/>
          <ac:grpSpMkLst>
            <pc:docMk/>
            <pc:sldMk cId="1588116071" sldId="443"/>
            <ac:grpSpMk id="49" creationId="{00000000-0000-0000-0000-000000000000}"/>
          </ac:grpSpMkLst>
        </pc:grpChg>
        <pc:grpChg chg="mod">
          <ac:chgData name="Häyry Marjo Lapin hyvinvointialue" userId="d27b276a-e359-4652-8298-3c59a3175941" providerId="ADAL" clId="{C5077DD1-CFBD-4AEC-BD20-D539DA68731B}" dt="2025-08-21T07:19:31.282" v="78" actId="1076"/>
          <ac:grpSpMkLst>
            <pc:docMk/>
            <pc:sldMk cId="1588116071" sldId="443"/>
            <ac:grpSpMk id="52" creationId="{00000000-0000-0000-0000-000000000000}"/>
          </ac:grpSpMkLst>
        </pc:grpChg>
        <pc:grpChg chg="mod">
          <ac:chgData name="Häyry Marjo Lapin hyvinvointialue" userId="d27b276a-e359-4652-8298-3c59a3175941" providerId="ADAL" clId="{C5077DD1-CFBD-4AEC-BD20-D539DA68731B}" dt="2025-08-21T07:20:09.335" v="84" actId="1076"/>
          <ac:grpSpMkLst>
            <pc:docMk/>
            <pc:sldMk cId="1588116071" sldId="443"/>
            <ac:grpSpMk id="55" creationId="{00000000-0000-0000-0000-000000000000}"/>
          </ac:grpSpMkLst>
        </pc:grpChg>
        <pc:grpChg chg="mod">
          <ac:chgData name="Häyry Marjo Lapin hyvinvointialue" userId="d27b276a-e359-4652-8298-3c59a3175941" providerId="ADAL" clId="{C5077DD1-CFBD-4AEC-BD20-D539DA68731B}" dt="2025-08-21T07:20:04.391" v="83" actId="1076"/>
          <ac:grpSpMkLst>
            <pc:docMk/>
            <pc:sldMk cId="1588116071" sldId="443"/>
            <ac:grpSpMk id="58" creationId="{00000000-0000-0000-0000-000000000000}"/>
          </ac:grpSpMkLst>
        </pc:grpChg>
        <pc:grpChg chg="mod">
          <ac:chgData name="Häyry Marjo Lapin hyvinvointialue" userId="d27b276a-e359-4652-8298-3c59a3175941" providerId="ADAL" clId="{C5077DD1-CFBD-4AEC-BD20-D539DA68731B}" dt="2025-08-21T07:19:21.526" v="77" actId="1076"/>
          <ac:grpSpMkLst>
            <pc:docMk/>
            <pc:sldMk cId="1588116071" sldId="443"/>
            <ac:grpSpMk id="61" creationId="{00000000-0000-0000-0000-000000000000}"/>
          </ac:grpSpMkLst>
        </pc:grpChg>
        <pc:grpChg chg="mod">
          <ac:chgData name="Häyry Marjo Lapin hyvinvointialue" userId="d27b276a-e359-4652-8298-3c59a3175941" providerId="ADAL" clId="{C5077DD1-CFBD-4AEC-BD20-D539DA68731B}" dt="2025-08-21T07:20:00.143" v="82" actId="1076"/>
          <ac:grpSpMkLst>
            <pc:docMk/>
            <pc:sldMk cId="1588116071" sldId="443"/>
            <ac:grpSpMk id="64" creationId="{00000000-0000-0000-0000-000000000000}"/>
          </ac:grpSpMkLst>
        </pc:grpChg>
        <pc:grpChg chg="mod">
          <ac:chgData name="Häyry Marjo Lapin hyvinvointialue" userId="d27b276a-e359-4652-8298-3c59a3175941" providerId="ADAL" clId="{C5077DD1-CFBD-4AEC-BD20-D539DA68731B}" dt="2025-08-21T07:19:14.494" v="75" actId="1076"/>
          <ac:grpSpMkLst>
            <pc:docMk/>
            <pc:sldMk cId="1588116071" sldId="443"/>
            <ac:grpSpMk id="67" creationId="{00000000-0000-0000-0000-000000000000}"/>
          </ac:grpSpMkLst>
        </pc:grpChg>
      </pc:sldChg>
      <pc:sldChg chg="modSp mod modClrScheme chgLayout">
        <pc:chgData name="Häyry Marjo Lapin hyvinvointialue" userId="d27b276a-e359-4652-8298-3c59a3175941" providerId="ADAL" clId="{C5077DD1-CFBD-4AEC-BD20-D539DA68731B}" dt="2025-08-21T07:30:33.790" v="187" actId="27636"/>
        <pc:sldMkLst>
          <pc:docMk/>
          <pc:sldMk cId="1080749840" sldId="445"/>
        </pc:sldMkLst>
        <pc:spChg chg="mod ord">
          <ac:chgData name="Häyry Marjo Lapin hyvinvointialue" userId="d27b276a-e359-4652-8298-3c59a3175941" providerId="ADAL" clId="{C5077DD1-CFBD-4AEC-BD20-D539DA68731B}" dt="2025-08-21T07:30:33.667" v="186" actId="700"/>
          <ac:spMkLst>
            <pc:docMk/>
            <pc:sldMk cId="1080749840" sldId="445"/>
            <ac:spMk id="2" creationId="{7578375D-25E1-15A9-B7F5-A7D7ACAE34F3}"/>
          </ac:spMkLst>
        </pc:spChg>
        <pc:spChg chg="mod ord">
          <ac:chgData name="Häyry Marjo Lapin hyvinvointialue" userId="d27b276a-e359-4652-8298-3c59a3175941" providerId="ADAL" clId="{C5077DD1-CFBD-4AEC-BD20-D539DA68731B}" dt="2025-08-21T07:30:33.790" v="187" actId="27636"/>
          <ac:spMkLst>
            <pc:docMk/>
            <pc:sldMk cId="1080749840" sldId="445"/>
            <ac:spMk id="3" creationId="{3356511B-CA42-102C-BFCB-FBE03FF60BBB}"/>
          </ac:spMkLst>
        </pc:spChg>
      </pc:sldChg>
      <pc:sldChg chg="addSp modSp mod modClrScheme chgLayout">
        <pc:chgData name="Häyry Marjo Lapin hyvinvointialue" userId="d27b276a-e359-4652-8298-3c59a3175941" providerId="ADAL" clId="{C5077DD1-CFBD-4AEC-BD20-D539DA68731B}" dt="2025-08-21T07:28:40.770" v="161" actId="27636"/>
        <pc:sldMkLst>
          <pc:docMk/>
          <pc:sldMk cId="3180528768" sldId="446"/>
        </pc:sldMkLst>
        <pc:spChg chg="mod ord">
          <ac:chgData name="Häyry Marjo Lapin hyvinvointialue" userId="d27b276a-e359-4652-8298-3c59a3175941" providerId="ADAL" clId="{C5077DD1-CFBD-4AEC-BD20-D539DA68731B}" dt="2025-08-21T07:28:35.821" v="158" actId="700"/>
          <ac:spMkLst>
            <pc:docMk/>
            <pc:sldMk cId="3180528768" sldId="446"/>
            <ac:spMk id="2" creationId="{7578375D-25E1-15A9-B7F5-A7D7ACAE34F3}"/>
          </ac:spMkLst>
        </pc:spChg>
        <pc:spChg chg="mod ord">
          <ac:chgData name="Häyry Marjo Lapin hyvinvointialue" userId="d27b276a-e359-4652-8298-3c59a3175941" providerId="ADAL" clId="{C5077DD1-CFBD-4AEC-BD20-D539DA68731B}" dt="2025-08-21T07:28:40.770" v="161" actId="27636"/>
          <ac:spMkLst>
            <pc:docMk/>
            <pc:sldMk cId="3180528768" sldId="446"/>
            <ac:spMk id="3" creationId="{3356511B-CA42-102C-BFCB-FBE03FF60BBB}"/>
          </ac:spMkLst>
        </pc:spChg>
        <pc:spChg chg="add mod">
          <ac:chgData name="Häyry Marjo Lapin hyvinvointialue" userId="d27b276a-e359-4652-8298-3c59a3175941" providerId="ADAL" clId="{C5077DD1-CFBD-4AEC-BD20-D539DA68731B}" dt="2025-08-21T07:27:59.172" v="150" actId="1076"/>
          <ac:spMkLst>
            <pc:docMk/>
            <pc:sldMk cId="3180528768" sldId="446"/>
            <ac:spMk id="4" creationId="{9AD816E8-B17E-4839-C1FB-12C5CEFAD0BF}"/>
          </ac:spMkLst>
        </pc:spChg>
      </pc:sldChg>
      <pc:sldChg chg="addSp modSp mod modClrScheme chgLayout">
        <pc:chgData name="Häyry Marjo Lapin hyvinvointialue" userId="d27b276a-e359-4652-8298-3c59a3175941" providerId="ADAL" clId="{C5077DD1-CFBD-4AEC-BD20-D539DA68731B}" dt="2025-08-21T07:33:52.947" v="214" actId="14100"/>
        <pc:sldMkLst>
          <pc:docMk/>
          <pc:sldMk cId="1977326858" sldId="456"/>
        </pc:sldMkLst>
        <pc:spChg chg="mod ord">
          <ac:chgData name="Häyry Marjo Lapin hyvinvointialue" userId="d27b276a-e359-4652-8298-3c59a3175941" providerId="ADAL" clId="{C5077DD1-CFBD-4AEC-BD20-D539DA68731B}" dt="2025-08-21T07:33:35.954" v="210" actId="700"/>
          <ac:spMkLst>
            <pc:docMk/>
            <pc:sldMk cId="1977326858" sldId="456"/>
            <ac:spMk id="2" creationId="{7578375D-25E1-15A9-B7F5-A7D7ACAE34F3}"/>
          </ac:spMkLst>
        </pc:spChg>
        <pc:spChg chg="mod ord">
          <ac:chgData name="Häyry Marjo Lapin hyvinvointialue" userId="d27b276a-e359-4652-8298-3c59a3175941" providerId="ADAL" clId="{C5077DD1-CFBD-4AEC-BD20-D539DA68731B}" dt="2025-08-21T07:33:52.947" v="214" actId="14100"/>
          <ac:spMkLst>
            <pc:docMk/>
            <pc:sldMk cId="1977326858" sldId="456"/>
            <ac:spMk id="3" creationId="{3356511B-CA42-102C-BFCB-FBE03FF60BBB}"/>
          </ac:spMkLst>
        </pc:spChg>
        <pc:spChg chg="add mod">
          <ac:chgData name="Häyry Marjo Lapin hyvinvointialue" userId="d27b276a-e359-4652-8298-3c59a3175941" providerId="ADAL" clId="{C5077DD1-CFBD-4AEC-BD20-D539DA68731B}" dt="2025-08-21T07:33:29.779" v="208" actId="1076"/>
          <ac:spMkLst>
            <pc:docMk/>
            <pc:sldMk cId="1977326858" sldId="456"/>
            <ac:spMk id="5" creationId="{B5B5C423-34DE-E968-5AB0-05F2E500952F}"/>
          </ac:spMkLst>
        </pc:spChg>
      </pc:sldChg>
      <pc:sldChg chg="del">
        <pc:chgData name="Häyry Marjo Lapin hyvinvointialue" userId="d27b276a-e359-4652-8298-3c59a3175941" providerId="ADAL" clId="{C5077DD1-CFBD-4AEC-BD20-D539DA68731B}" dt="2025-08-21T07:15:34.591" v="51" actId="47"/>
        <pc:sldMkLst>
          <pc:docMk/>
          <pc:sldMk cId="2453830900" sldId="457"/>
        </pc:sldMkLst>
      </pc:sldChg>
      <pc:sldChg chg="del">
        <pc:chgData name="Häyry Marjo Lapin hyvinvointialue" userId="d27b276a-e359-4652-8298-3c59a3175941" providerId="ADAL" clId="{C5077DD1-CFBD-4AEC-BD20-D539DA68731B}" dt="2025-08-21T07:13:29.691" v="39" actId="47"/>
        <pc:sldMkLst>
          <pc:docMk/>
          <pc:sldMk cId="898992768" sldId="459"/>
        </pc:sldMkLst>
      </pc:sldChg>
      <pc:sldChg chg="ord">
        <pc:chgData name="Häyry Marjo Lapin hyvinvointialue" userId="d27b276a-e359-4652-8298-3c59a3175941" providerId="ADAL" clId="{C5077DD1-CFBD-4AEC-BD20-D539DA68731B}" dt="2025-08-21T07:17:08.502" v="61"/>
        <pc:sldMkLst>
          <pc:docMk/>
          <pc:sldMk cId="664962878" sldId="461"/>
        </pc:sldMkLst>
      </pc:sldChg>
      <pc:sldChg chg="addSp delSp modSp mod modClrScheme chgLayout">
        <pc:chgData name="Häyry Marjo Lapin hyvinvointialue" userId="d27b276a-e359-4652-8298-3c59a3175941" providerId="ADAL" clId="{C5077DD1-CFBD-4AEC-BD20-D539DA68731B}" dt="2025-08-21T07:32:33.874" v="200" actId="478"/>
        <pc:sldMkLst>
          <pc:docMk/>
          <pc:sldMk cId="483879663" sldId="465"/>
        </pc:sldMkLst>
        <pc:spChg chg="add del mod ord">
          <ac:chgData name="Häyry Marjo Lapin hyvinvointialue" userId="d27b276a-e359-4652-8298-3c59a3175941" providerId="ADAL" clId="{C5077DD1-CFBD-4AEC-BD20-D539DA68731B}" dt="2025-08-21T07:32:33.874" v="200" actId="478"/>
          <ac:spMkLst>
            <pc:docMk/>
            <pc:sldMk cId="483879663" sldId="465"/>
            <ac:spMk id="2" creationId="{0163422A-AA3A-C94D-45CF-CB03156DFE47}"/>
          </ac:spMkLst>
        </pc:spChg>
        <pc:spChg chg="mod ord">
          <ac:chgData name="Häyry Marjo Lapin hyvinvointialue" userId="d27b276a-e359-4652-8298-3c59a3175941" providerId="ADAL" clId="{C5077DD1-CFBD-4AEC-BD20-D539DA68731B}" dt="2025-08-21T07:32:28.839" v="199" actId="700"/>
          <ac:spMkLst>
            <pc:docMk/>
            <pc:sldMk cId="483879663" sldId="465"/>
            <ac:spMk id="10" creationId="{EF1AC978-CD9A-280C-3216-1AEE2031F746}"/>
          </ac:spMkLst>
        </pc:spChg>
      </pc:sldChg>
      <pc:sldChg chg="addSp delSp modSp mod modClrScheme chgLayout">
        <pc:chgData name="Häyry Marjo Lapin hyvinvointialue" userId="d27b276a-e359-4652-8298-3c59a3175941" providerId="ADAL" clId="{C5077DD1-CFBD-4AEC-BD20-D539DA68731B}" dt="2025-08-21T07:30:27.571" v="185" actId="1076"/>
        <pc:sldMkLst>
          <pc:docMk/>
          <pc:sldMk cId="958843933" sldId="467"/>
        </pc:sldMkLst>
        <pc:spChg chg="add del mod ord">
          <ac:chgData name="Häyry Marjo Lapin hyvinvointialue" userId="d27b276a-e359-4652-8298-3c59a3175941" providerId="ADAL" clId="{C5077DD1-CFBD-4AEC-BD20-D539DA68731B}" dt="2025-08-21T07:30:21.059" v="184" actId="478"/>
          <ac:spMkLst>
            <pc:docMk/>
            <pc:sldMk cId="958843933" sldId="467"/>
            <ac:spMk id="2" creationId="{0F68AFBF-4F82-47A3-A7E6-ACAD552961EA}"/>
          </ac:spMkLst>
        </pc:spChg>
        <pc:spChg chg="mod ord">
          <ac:chgData name="Häyry Marjo Lapin hyvinvointialue" userId="d27b276a-e359-4652-8298-3c59a3175941" providerId="ADAL" clId="{C5077DD1-CFBD-4AEC-BD20-D539DA68731B}" dt="2025-08-21T07:30:27.571" v="185" actId="1076"/>
          <ac:spMkLst>
            <pc:docMk/>
            <pc:sldMk cId="958843933" sldId="467"/>
            <ac:spMk id="10" creationId="{2F793964-0D0D-AEA0-5AD2-1ED8EAC41F17}"/>
          </ac:spMkLst>
        </pc:spChg>
      </pc:sldChg>
      <pc:sldChg chg="add">
        <pc:chgData name="Häyry Marjo Lapin hyvinvointialue" userId="d27b276a-e359-4652-8298-3c59a3175941" providerId="ADAL" clId="{C5077DD1-CFBD-4AEC-BD20-D539DA68731B}" dt="2025-08-21T07:21:11.677" v="88"/>
        <pc:sldMkLst>
          <pc:docMk/>
          <pc:sldMk cId="1535453523" sldId="471"/>
        </pc:sldMkLst>
      </pc:sldChg>
      <pc:sldChg chg="add">
        <pc:chgData name="Häyry Marjo Lapin hyvinvointialue" userId="d27b276a-e359-4652-8298-3c59a3175941" providerId="ADAL" clId="{C5077DD1-CFBD-4AEC-BD20-D539DA68731B}" dt="2025-08-21T07:21:11.677" v="88"/>
        <pc:sldMkLst>
          <pc:docMk/>
          <pc:sldMk cId="4211850276" sldId="472"/>
        </pc:sldMkLst>
      </pc:sldChg>
      <pc:sldChg chg="del">
        <pc:chgData name="Häyry Marjo Lapin hyvinvointialue" userId="d27b276a-e359-4652-8298-3c59a3175941" providerId="ADAL" clId="{C5077DD1-CFBD-4AEC-BD20-D539DA68731B}" dt="2025-08-21T07:21:38.378" v="91" actId="47"/>
        <pc:sldMkLst>
          <pc:docMk/>
          <pc:sldMk cId="2976958365" sldId="473"/>
        </pc:sldMkLst>
      </pc:sldChg>
      <pc:sldChg chg="del">
        <pc:chgData name="Häyry Marjo Lapin hyvinvointialue" userId="d27b276a-e359-4652-8298-3c59a3175941" providerId="ADAL" clId="{C5077DD1-CFBD-4AEC-BD20-D539DA68731B}" dt="2025-08-21T07:24:32.399" v="111" actId="47"/>
        <pc:sldMkLst>
          <pc:docMk/>
          <pc:sldMk cId="3918814702" sldId="474"/>
        </pc:sldMkLst>
      </pc:sldChg>
      <pc:sldChg chg="addSp modSp">
        <pc:chgData name="Häyry Marjo Lapin hyvinvointialue" userId="d27b276a-e359-4652-8298-3c59a3175941" providerId="ADAL" clId="{C5077DD1-CFBD-4AEC-BD20-D539DA68731B}" dt="2025-08-21T07:24:44.074" v="112"/>
        <pc:sldMkLst>
          <pc:docMk/>
          <pc:sldMk cId="3048803279" sldId="475"/>
        </pc:sldMkLst>
        <pc:spChg chg="add mod">
          <ac:chgData name="Häyry Marjo Lapin hyvinvointialue" userId="d27b276a-e359-4652-8298-3c59a3175941" providerId="ADAL" clId="{C5077DD1-CFBD-4AEC-BD20-D539DA68731B}" dt="2025-08-21T07:24:44.074" v="112"/>
          <ac:spMkLst>
            <pc:docMk/>
            <pc:sldMk cId="3048803279" sldId="475"/>
            <ac:spMk id="5" creationId="{7E3CF2A3-9E60-AED1-5194-A0C53DD9903E}"/>
          </ac:spMkLst>
        </pc:spChg>
      </pc:sldChg>
      <pc:sldChg chg="addSp modSp mod modClrScheme chgLayout">
        <pc:chgData name="Häyry Marjo Lapin hyvinvointialue" userId="d27b276a-e359-4652-8298-3c59a3175941" providerId="ADAL" clId="{C5077DD1-CFBD-4AEC-BD20-D539DA68731B}" dt="2025-08-21T07:24:59.167" v="116" actId="27636"/>
        <pc:sldMkLst>
          <pc:docMk/>
          <pc:sldMk cId="2516862015" sldId="476"/>
        </pc:sldMkLst>
        <pc:spChg chg="mod ord">
          <ac:chgData name="Häyry Marjo Lapin hyvinvointialue" userId="d27b276a-e359-4652-8298-3c59a3175941" providerId="ADAL" clId="{C5077DD1-CFBD-4AEC-BD20-D539DA68731B}" dt="2025-08-21T07:24:59.167" v="116" actId="27636"/>
          <ac:spMkLst>
            <pc:docMk/>
            <pc:sldMk cId="2516862015" sldId="476"/>
            <ac:spMk id="2" creationId="{AF5582B1-7694-7D6B-399D-6803B90992F8}"/>
          </ac:spMkLst>
        </pc:spChg>
        <pc:spChg chg="mod ord">
          <ac:chgData name="Häyry Marjo Lapin hyvinvointialue" userId="d27b276a-e359-4652-8298-3c59a3175941" providerId="ADAL" clId="{C5077DD1-CFBD-4AEC-BD20-D539DA68731B}" dt="2025-08-21T07:24:59.065" v="115" actId="700"/>
          <ac:spMkLst>
            <pc:docMk/>
            <pc:sldMk cId="2516862015" sldId="476"/>
            <ac:spMk id="3" creationId="{C5886776-D16B-1E5F-56E4-E7CC65109EA5}"/>
          </ac:spMkLst>
        </pc:spChg>
        <pc:spChg chg="add mod">
          <ac:chgData name="Häyry Marjo Lapin hyvinvointialue" userId="d27b276a-e359-4652-8298-3c59a3175941" providerId="ADAL" clId="{C5077DD1-CFBD-4AEC-BD20-D539DA68731B}" dt="2025-08-21T07:24:49.331" v="113"/>
          <ac:spMkLst>
            <pc:docMk/>
            <pc:sldMk cId="2516862015" sldId="476"/>
            <ac:spMk id="4" creationId="{EDC58C97-A0DE-2C14-9CA2-EDBA63D7F5B8}"/>
          </ac:spMkLst>
        </pc:spChg>
      </pc:sldChg>
      <pc:sldChg chg="addSp modSp">
        <pc:chgData name="Häyry Marjo Lapin hyvinvointialue" userId="d27b276a-e359-4652-8298-3c59a3175941" providerId="ADAL" clId="{C5077DD1-CFBD-4AEC-BD20-D539DA68731B}" dt="2025-08-21T07:24:52.769" v="114"/>
        <pc:sldMkLst>
          <pc:docMk/>
          <pc:sldMk cId="477997668" sldId="478"/>
        </pc:sldMkLst>
        <pc:spChg chg="add mod">
          <ac:chgData name="Häyry Marjo Lapin hyvinvointialue" userId="d27b276a-e359-4652-8298-3c59a3175941" providerId="ADAL" clId="{C5077DD1-CFBD-4AEC-BD20-D539DA68731B}" dt="2025-08-21T07:24:52.769" v="114"/>
          <ac:spMkLst>
            <pc:docMk/>
            <pc:sldMk cId="477997668" sldId="478"/>
            <ac:spMk id="5" creationId="{FAFEB088-AA62-1163-AEC1-D4CEB75EA77D}"/>
          </ac:spMkLst>
        </pc:spChg>
      </pc:sldChg>
      <pc:sldChg chg="modSp mod modClrScheme chgLayout">
        <pc:chgData name="Häyry Marjo Lapin hyvinvointialue" userId="d27b276a-e359-4652-8298-3c59a3175941" providerId="ADAL" clId="{C5077DD1-CFBD-4AEC-BD20-D539DA68731B}" dt="2025-08-21T07:25:15.495" v="118" actId="27636"/>
        <pc:sldMkLst>
          <pc:docMk/>
          <pc:sldMk cId="3813915738" sldId="481"/>
        </pc:sldMkLst>
        <pc:spChg chg="mod ord">
          <ac:chgData name="Häyry Marjo Lapin hyvinvointialue" userId="d27b276a-e359-4652-8298-3c59a3175941" providerId="ADAL" clId="{C5077DD1-CFBD-4AEC-BD20-D539DA68731B}" dt="2025-08-21T07:25:15.394" v="117" actId="700"/>
          <ac:spMkLst>
            <pc:docMk/>
            <pc:sldMk cId="3813915738" sldId="481"/>
            <ac:spMk id="3" creationId="{65B7773C-145A-5EBF-9F4C-A90A947409E7}"/>
          </ac:spMkLst>
        </pc:spChg>
        <pc:spChg chg="mod ord">
          <ac:chgData name="Häyry Marjo Lapin hyvinvointialue" userId="d27b276a-e359-4652-8298-3c59a3175941" providerId="ADAL" clId="{C5077DD1-CFBD-4AEC-BD20-D539DA68731B}" dt="2025-08-21T07:25:15.495" v="118" actId="27636"/>
          <ac:spMkLst>
            <pc:docMk/>
            <pc:sldMk cId="3813915738" sldId="481"/>
            <ac:spMk id="7" creationId="{9B65F5C2-7B2A-B0EF-0572-51482AD17D99}"/>
          </ac:spMkLst>
        </pc:spChg>
      </pc:sldChg>
      <pc:sldChg chg="addSp delSp modSp mod modClrScheme chgLayout">
        <pc:chgData name="Häyry Marjo Lapin hyvinvointialue" userId="d27b276a-e359-4652-8298-3c59a3175941" providerId="ADAL" clId="{C5077DD1-CFBD-4AEC-BD20-D539DA68731B}" dt="2025-08-21T07:20:43.599" v="87" actId="1076"/>
        <pc:sldMkLst>
          <pc:docMk/>
          <pc:sldMk cId="2828579137" sldId="483"/>
        </pc:sldMkLst>
        <pc:spChg chg="mod ord">
          <ac:chgData name="Häyry Marjo Lapin hyvinvointialue" userId="d27b276a-e359-4652-8298-3c59a3175941" providerId="ADAL" clId="{C5077DD1-CFBD-4AEC-BD20-D539DA68731B}" dt="2025-08-21T07:20:43.599" v="87" actId="1076"/>
          <ac:spMkLst>
            <pc:docMk/>
            <pc:sldMk cId="2828579137" sldId="483"/>
            <ac:spMk id="2" creationId="{C0A33F49-FF95-C667-04ED-1B47DE54618B}"/>
          </ac:spMkLst>
        </pc:spChg>
        <pc:spChg chg="add del mod ord">
          <ac:chgData name="Häyry Marjo Lapin hyvinvointialue" userId="d27b276a-e359-4652-8298-3c59a3175941" providerId="ADAL" clId="{C5077DD1-CFBD-4AEC-BD20-D539DA68731B}" dt="2025-08-21T07:20:31.377" v="86" actId="700"/>
          <ac:spMkLst>
            <pc:docMk/>
            <pc:sldMk cId="2828579137" sldId="483"/>
            <ac:spMk id="15" creationId="{65DC7E6D-6F97-26B6-49AB-AB24B3056199}"/>
          </ac:spMkLst>
        </pc:spChg>
      </pc:sldChg>
      <pc:sldChg chg="addSp delSp modSp mod modClrScheme chgLayout">
        <pc:chgData name="Häyry Marjo Lapin hyvinvointialue" userId="d27b276a-e359-4652-8298-3c59a3175941" providerId="ADAL" clId="{C5077DD1-CFBD-4AEC-BD20-D539DA68731B}" dt="2025-08-21T07:25:35.330" v="125" actId="1076"/>
        <pc:sldMkLst>
          <pc:docMk/>
          <pc:sldMk cId="238805797" sldId="484"/>
        </pc:sldMkLst>
        <pc:spChg chg="add del mod ord">
          <ac:chgData name="Häyry Marjo Lapin hyvinvointialue" userId="d27b276a-e359-4652-8298-3c59a3175941" providerId="ADAL" clId="{C5077DD1-CFBD-4AEC-BD20-D539DA68731B}" dt="2025-08-21T07:25:26.483" v="121" actId="478"/>
          <ac:spMkLst>
            <pc:docMk/>
            <pc:sldMk cId="238805797" sldId="484"/>
            <ac:spMk id="2" creationId="{3312249B-94DF-C410-3223-1234A8CFC85A}"/>
          </ac:spMkLst>
        </pc:spChg>
        <pc:spChg chg="mod ord">
          <ac:chgData name="Häyry Marjo Lapin hyvinvointialue" userId="d27b276a-e359-4652-8298-3c59a3175941" providerId="ADAL" clId="{C5077DD1-CFBD-4AEC-BD20-D539DA68731B}" dt="2025-08-21T07:25:35.330" v="125" actId="1076"/>
          <ac:spMkLst>
            <pc:docMk/>
            <pc:sldMk cId="238805797" sldId="484"/>
            <ac:spMk id="7" creationId="{24167FC7-DEA3-2D84-E86B-9203A7041113}"/>
          </ac:spMkLst>
        </pc:spChg>
      </pc:sldChg>
      <pc:sldChg chg="addSp modSp mod modClrScheme chgLayout">
        <pc:chgData name="Häyry Marjo Lapin hyvinvointialue" userId="d27b276a-e359-4652-8298-3c59a3175941" providerId="ADAL" clId="{C5077DD1-CFBD-4AEC-BD20-D539DA68731B}" dt="2025-08-21T07:28:54.715" v="167" actId="27636"/>
        <pc:sldMkLst>
          <pc:docMk/>
          <pc:sldMk cId="1030315299" sldId="486"/>
        </pc:sldMkLst>
        <pc:spChg chg="mod ord">
          <ac:chgData name="Häyry Marjo Lapin hyvinvointialue" userId="d27b276a-e359-4652-8298-3c59a3175941" providerId="ADAL" clId="{C5077DD1-CFBD-4AEC-BD20-D539DA68731B}" dt="2025-08-21T07:28:47.846" v="164" actId="27636"/>
          <ac:spMkLst>
            <pc:docMk/>
            <pc:sldMk cId="1030315299" sldId="486"/>
            <ac:spMk id="2" creationId="{95FD7588-01FA-7B88-4665-DF8269C82A56}"/>
          </ac:spMkLst>
        </pc:spChg>
        <pc:spChg chg="mod ord">
          <ac:chgData name="Häyry Marjo Lapin hyvinvointialue" userId="d27b276a-e359-4652-8298-3c59a3175941" providerId="ADAL" clId="{C5077DD1-CFBD-4AEC-BD20-D539DA68731B}" dt="2025-08-21T07:28:54.715" v="167" actId="27636"/>
          <ac:spMkLst>
            <pc:docMk/>
            <pc:sldMk cId="1030315299" sldId="486"/>
            <ac:spMk id="3" creationId="{5BFADBDB-8DFE-F56A-39B6-F8BBCA47B06D}"/>
          </ac:spMkLst>
        </pc:spChg>
        <pc:spChg chg="add mod">
          <ac:chgData name="Häyry Marjo Lapin hyvinvointialue" userId="d27b276a-e359-4652-8298-3c59a3175941" providerId="ADAL" clId="{C5077DD1-CFBD-4AEC-BD20-D539DA68731B}" dt="2025-08-21T07:28:12.439" v="153"/>
          <ac:spMkLst>
            <pc:docMk/>
            <pc:sldMk cId="1030315299" sldId="486"/>
            <ac:spMk id="6" creationId="{14D648A2-A7AD-79BB-C65A-85E019318FC6}"/>
          </ac:spMkLst>
        </pc:spChg>
      </pc:sldChg>
      <pc:sldChg chg="addSp modSp mod modClrScheme chgLayout">
        <pc:chgData name="Häyry Marjo Lapin hyvinvointialue" userId="d27b276a-e359-4652-8298-3c59a3175941" providerId="ADAL" clId="{C5077DD1-CFBD-4AEC-BD20-D539DA68731B}" dt="2025-08-21T07:29:37.489" v="175" actId="700"/>
        <pc:sldMkLst>
          <pc:docMk/>
          <pc:sldMk cId="2138280321" sldId="487"/>
        </pc:sldMkLst>
        <pc:spChg chg="mod ord">
          <ac:chgData name="Häyry Marjo Lapin hyvinvointialue" userId="d27b276a-e359-4652-8298-3c59a3175941" providerId="ADAL" clId="{C5077DD1-CFBD-4AEC-BD20-D539DA68731B}" dt="2025-08-21T07:29:37.489" v="175" actId="700"/>
          <ac:spMkLst>
            <pc:docMk/>
            <pc:sldMk cId="2138280321" sldId="487"/>
            <ac:spMk id="2" creationId="{AC55BA77-A80D-CC7B-2B78-7B5A48AD080A}"/>
          </ac:spMkLst>
        </pc:spChg>
        <pc:spChg chg="mod ord">
          <ac:chgData name="Häyry Marjo Lapin hyvinvointialue" userId="d27b276a-e359-4652-8298-3c59a3175941" providerId="ADAL" clId="{C5077DD1-CFBD-4AEC-BD20-D539DA68731B}" dt="2025-08-21T07:29:37.489" v="175" actId="700"/>
          <ac:spMkLst>
            <pc:docMk/>
            <pc:sldMk cId="2138280321" sldId="487"/>
            <ac:spMk id="3" creationId="{7ACCA6E3-9EDA-B3E1-AEA1-CDEA78644B30}"/>
          </ac:spMkLst>
        </pc:spChg>
        <pc:spChg chg="add mod">
          <ac:chgData name="Häyry Marjo Lapin hyvinvointialue" userId="d27b276a-e359-4652-8298-3c59a3175941" providerId="ADAL" clId="{C5077DD1-CFBD-4AEC-BD20-D539DA68731B}" dt="2025-08-21T07:29:21.364" v="173"/>
          <ac:spMkLst>
            <pc:docMk/>
            <pc:sldMk cId="2138280321" sldId="487"/>
            <ac:spMk id="5" creationId="{13AECD17-49A6-322B-201C-DA89EFD56DC1}"/>
          </ac:spMkLst>
        </pc:spChg>
      </pc:sldChg>
      <pc:sldChg chg="add">
        <pc:chgData name="Häyry Marjo Lapin hyvinvointialue" userId="d27b276a-e359-4652-8298-3c59a3175941" providerId="ADAL" clId="{C5077DD1-CFBD-4AEC-BD20-D539DA68731B}" dt="2025-08-21T07:03:28.733" v="0"/>
        <pc:sldMkLst>
          <pc:docMk/>
          <pc:sldMk cId="2999570486" sldId="488"/>
        </pc:sldMkLst>
      </pc:sldChg>
      <pc:sldChg chg="addSp modSp mod">
        <pc:chgData name="Häyry Marjo Lapin hyvinvointialue" userId="d27b276a-e359-4652-8298-3c59a3175941" providerId="ADAL" clId="{C5077DD1-CFBD-4AEC-BD20-D539DA68731B}" dt="2025-08-21T07:33:20.914" v="206" actId="1076"/>
        <pc:sldMkLst>
          <pc:docMk/>
          <pc:sldMk cId="114100528" sldId="490"/>
        </pc:sldMkLst>
        <pc:spChg chg="add mod">
          <ac:chgData name="Häyry Marjo Lapin hyvinvointialue" userId="d27b276a-e359-4652-8298-3c59a3175941" providerId="ADAL" clId="{C5077DD1-CFBD-4AEC-BD20-D539DA68731B}" dt="2025-08-21T07:33:20.914" v="206" actId="1076"/>
          <ac:spMkLst>
            <pc:docMk/>
            <pc:sldMk cId="114100528" sldId="490"/>
            <ac:spMk id="4" creationId="{F2726441-369E-E0B3-EDB2-6D932DD75346}"/>
          </ac:spMkLst>
        </pc:spChg>
        <pc:picChg chg="mod">
          <ac:chgData name="Häyry Marjo Lapin hyvinvointialue" userId="d27b276a-e359-4652-8298-3c59a3175941" providerId="ADAL" clId="{C5077DD1-CFBD-4AEC-BD20-D539DA68731B}" dt="2025-08-21T07:32:50.936" v="203" actId="1076"/>
          <ac:picMkLst>
            <pc:docMk/>
            <pc:sldMk cId="114100528" sldId="490"/>
            <ac:picMk id="5" creationId="{00000000-0000-0000-0000-000000000000}"/>
          </ac:picMkLst>
        </pc:picChg>
        <pc:picChg chg="mod">
          <ac:chgData name="Häyry Marjo Lapin hyvinvointialue" userId="d27b276a-e359-4652-8298-3c59a3175941" providerId="ADAL" clId="{C5077DD1-CFBD-4AEC-BD20-D539DA68731B}" dt="2025-08-21T07:32:55.168" v="204" actId="1076"/>
          <ac:picMkLst>
            <pc:docMk/>
            <pc:sldMk cId="114100528" sldId="490"/>
            <ac:picMk id="6" creationId="{00000000-0000-0000-0000-000000000000}"/>
          </ac:picMkLst>
        </pc:picChg>
      </pc:sldChg>
      <pc:sldChg chg="add">
        <pc:chgData name="Häyry Marjo Lapin hyvinvointialue" userId="d27b276a-e359-4652-8298-3c59a3175941" providerId="ADAL" clId="{C5077DD1-CFBD-4AEC-BD20-D539DA68731B}" dt="2025-08-21T07:14:16.093" v="41"/>
        <pc:sldMkLst>
          <pc:docMk/>
          <pc:sldMk cId="26067575" sldId="491"/>
        </pc:sldMkLst>
      </pc:sldChg>
      <pc:sldChg chg="addSp modSp mod modClrScheme chgLayout">
        <pc:chgData name="Häyry Marjo Lapin hyvinvointialue" userId="d27b276a-e359-4652-8298-3c59a3175941" providerId="ADAL" clId="{C5077DD1-CFBD-4AEC-BD20-D539DA68731B}" dt="2025-08-21T07:29:05.137" v="169" actId="14100"/>
        <pc:sldMkLst>
          <pc:docMk/>
          <pc:sldMk cId="3346982650" sldId="492"/>
        </pc:sldMkLst>
        <pc:spChg chg="mod ord">
          <ac:chgData name="Häyry Marjo Lapin hyvinvointialue" userId="d27b276a-e359-4652-8298-3c59a3175941" providerId="ADAL" clId="{C5077DD1-CFBD-4AEC-BD20-D539DA68731B}" dt="2025-08-21T07:29:01.335" v="168" actId="700"/>
          <ac:spMkLst>
            <pc:docMk/>
            <pc:sldMk cId="3346982650" sldId="492"/>
            <ac:spMk id="2" creationId="{95FD7588-01FA-7B88-4665-DF8269C82A56}"/>
          </ac:spMkLst>
        </pc:spChg>
        <pc:spChg chg="mod ord">
          <ac:chgData name="Häyry Marjo Lapin hyvinvointialue" userId="d27b276a-e359-4652-8298-3c59a3175941" providerId="ADAL" clId="{C5077DD1-CFBD-4AEC-BD20-D539DA68731B}" dt="2025-08-21T07:29:05.137" v="169" actId="14100"/>
          <ac:spMkLst>
            <pc:docMk/>
            <pc:sldMk cId="3346982650" sldId="492"/>
            <ac:spMk id="3" creationId="{5BFADBDB-8DFE-F56A-39B6-F8BBCA47B06D}"/>
          </ac:spMkLst>
        </pc:spChg>
        <pc:spChg chg="add mod">
          <ac:chgData name="Häyry Marjo Lapin hyvinvointialue" userId="d27b276a-e359-4652-8298-3c59a3175941" providerId="ADAL" clId="{C5077DD1-CFBD-4AEC-BD20-D539DA68731B}" dt="2025-08-21T07:28:14.775" v="154"/>
          <ac:spMkLst>
            <pc:docMk/>
            <pc:sldMk cId="3346982650" sldId="492"/>
            <ac:spMk id="4" creationId="{36909CA8-B04F-EB9D-C2F8-113BFBAA0893}"/>
          </ac:spMkLst>
        </pc:spChg>
      </pc:sldChg>
      <pc:sldChg chg="addSp modSp mod modClrScheme chgLayout">
        <pc:chgData name="Häyry Marjo Lapin hyvinvointialue" userId="d27b276a-e359-4652-8298-3c59a3175941" providerId="ADAL" clId="{C5077DD1-CFBD-4AEC-BD20-D539DA68731B}" dt="2025-08-21T07:29:46.202" v="178" actId="14100"/>
        <pc:sldMkLst>
          <pc:docMk/>
          <pc:sldMk cId="1598821498" sldId="493"/>
        </pc:sldMkLst>
        <pc:spChg chg="mod ord">
          <ac:chgData name="Häyry Marjo Lapin hyvinvointialue" userId="d27b276a-e359-4652-8298-3c59a3175941" providerId="ADAL" clId="{C5077DD1-CFBD-4AEC-BD20-D539DA68731B}" dt="2025-08-21T07:29:41.635" v="177" actId="27636"/>
          <ac:spMkLst>
            <pc:docMk/>
            <pc:sldMk cId="1598821498" sldId="493"/>
            <ac:spMk id="2" creationId="{AC55BA77-A80D-CC7B-2B78-7B5A48AD080A}"/>
          </ac:spMkLst>
        </pc:spChg>
        <pc:spChg chg="mod ord">
          <ac:chgData name="Häyry Marjo Lapin hyvinvointialue" userId="d27b276a-e359-4652-8298-3c59a3175941" providerId="ADAL" clId="{C5077DD1-CFBD-4AEC-BD20-D539DA68731B}" dt="2025-08-21T07:29:46.202" v="178" actId="14100"/>
          <ac:spMkLst>
            <pc:docMk/>
            <pc:sldMk cId="1598821498" sldId="493"/>
            <ac:spMk id="3" creationId="{7ACCA6E3-9EDA-B3E1-AEA1-CDEA78644B30}"/>
          </ac:spMkLst>
        </pc:spChg>
        <pc:spChg chg="add mod">
          <ac:chgData name="Häyry Marjo Lapin hyvinvointialue" userId="d27b276a-e359-4652-8298-3c59a3175941" providerId="ADAL" clId="{C5077DD1-CFBD-4AEC-BD20-D539DA68731B}" dt="2025-08-21T07:29:26.346" v="174"/>
          <ac:spMkLst>
            <pc:docMk/>
            <pc:sldMk cId="1598821498" sldId="493"/>
            <ac:spMk id="4" creationId="{94F58FC5-4063-A545-9C95-1AFB05EAB4ED}"/>
          </ac:spMkLst>
        </pc:spChg>
      </pc:sldChg>
      <pc:sldChg chg="modSp mod modClrScheme chgLayout">
        <pc:chgData name="Häyry Marjo Lapin hyvinvointialue" userId="d27b276a-e359-4652-8298-3c59a3175941" providerId="ADAL" clId="{C5077DD1-CFBD-4AEC-BD20-D539DA68731B}" dt="2025-08-21T07:30:07.090" v="181" actId="1076"/>
        <pc:sldMkLst>
          <pc:docMk/>
          <pc:sldMk cId="695782246" sldId="494"/>
        </pc:sldMkLst>
        <pc:spChg chg="mod ord">
          <ac:chgData name="Häyry Marjo Lapin hyvinvointialue" userId="d27b276a-e359-4652-8298-3c59a3175941" providerId="ADAL" clId="{C5077DD1-CFBD-4AEC-BD20-D539DA68731B}" dt="2025-08-21T07:29:55.916" v="179" actId="700"/>
          <ac:spMkLst>
            <pc:docMk/>
            <pc:sldMk cId="695782246" sldId="494"/>
            <ac:spMk id="2" creationId="{AC55BA77-A80D-CC7B-2B78-7B5A48AD080A}"/>
          </ac:spMkLst>
        </pc:spChg>
        <pc:spChg chg="mod ord">
          <ac:chgData name="Häyry Marjo Lapin hyvinvointialue" userId="d27b276a-e359-4652-8298-3c59a3175941" providerId="ADAL" clId="{C5077DD1-CFBD-4AEC-BD20-D539DA68731B}" dt="2025-08-21T07:30:00.834" v="180" actId="14100"/>
          <ac:spMkLst>
            <pc:docMk/>
            <pc:sldMk cId="695782246" sldId="494"/>
            <ac:spMk id="3" creationId="{7ACCA6E3-9EDA-B3E1-AEA1-CDEA78644B30}"/>
          </ac:spMkLst>
        </pc:spChg>
        <pc:picChg chg="mod">
          <ac:chgData name="Häyry Marjo Lapin hyvinvointialue" userId="d27b276a-e359-4652-8298-3c59a3175941" providerId="ADAL" clId="{C5077DD1-CFBD-4AEC-BD20-D539DA68731B}" dt="2025-08-21T07:30:07.090" v="181" actId="1076"/>
          <ac:picMkLst>
            <pc:docMk/>
            <pc:sldMk cId="695782246" sldId="494"/>
            <ac:picMk id="4" creationId="{00000000-0000-0000-0000-000000000000}"/>
          </ac:picMkLst>
        </pc:picChg>
      </pc:sldChg>
      <pc:sldChg chg="modSp mod modClrScheme chgLayout">
        <pc:chgData name="Häyry Marjo Lapin hyvinvointialue" userId="d27b276a-e359-4652-8298-3c59a3175941" providerId="ADAL" clId="{C5077DD1-CFBD-4AEC-BD20-D539DA68731B}" dt="2025-08-21T07:32:39.576" v="202" actId="27636"/>
        <pc:sldMkLst>
          <pc:docMk/>
          <pc:sldMk cId="1789386942" sldId="495"/>
        </pc:sldMkLst>
        <pc:spChg chg="mod ord">
          <ac:chgData name="Häyry Marjo Lapin hyvinvointialue" userId="d27b276a-e359-4652-8298-3c59a3175941" providerId="ADAL" clId="{C5077DD1-CFBD-4AEC-BD20-D539DA68731B}" dt="2025-08-21T07:32:39.452" v="201" actId="700"/>
          <ac:spMkLst>
            <pc:docMk/>
            <pc:sldMk cId="1789386942" sldId="495"/>
            <ac:spMk id="2" creationId="{AD75E5C4-F26B-177A-13D4-A7EAF9E8069C}"/>
          </ac:spMkLst>
        </pc:spChg>
        <pc:spChg chg="mod ord">
          <ac:chgData name="Häyry Marjo Lapin hyvinvointialue" userId="d27b276a-e359-4652-8298-3c59a3175941" providerId="ADAL" clId="{C5077DD1-CFBD-4AEC-BD20-D539DA68731B}" dt="2025-08-21T07:32:39.576" v="202" actId="27636"/>
          <ac:spMkLst>
            <pc:docMk/>
            <pc:sldMk cId="1789386942" sldId="495"/>
            <ac:spMk id="3" creationId="{98F3E319-29C9-64CA-F3CC-76DEF1CEC102}"/>
          </ac:spMkLst>
        </pc:spChg>
      </pc:sldChg>
      <pc:sldChg chg="add">
        <pc:chgData name="Häyry Marjo Lapin hyvinvointialue" userId="d27b276a-e359-4652-8298-3c59a3175941" providerId="ADAL" clId="{C5077DD1-CFBD-4AEC-BD20-D539DA68731B}" dt="2025-08-21T07:04:02.699" v="5"/>
        <pc:sldMkLst>
          <pc:docMk/>
          <pc:sldMk cId="3565551902" sldId="496"/>
        </pc:sldMkLst>
      </pc:sldChg>
      <pc:sldChg chg="add">
        <pc:chgData name="Häyry Marjo Lapin hyvinvointialue" userId="d27b276a-e359-4652-8298-3c59a3175941" providerId="ADAL" clId="{C5077DD1-CFBD-4AEC-BD20-D539DA68731B}" dt="2025-08-21T07:04:37.179" v="7"/>
        <pc:sldMkLst>
          <pc:docMk/>
          <pc:sldMk cId="1874973806" sldId="497"/>
        </pc:sldMkLst>
      </pc:sldChg>
      <pc:sldChg chg="add">
        <pc:chgData name="Häyry Marjo Lapin hyvinvointialue" userId="d27b276a-e359-4652-8298-3c59a3175941" providerId="ADAL" clId="{C5077DD1-CFBD-4AEC-BD20-D539DA68731B}" dt="2025-08-21T07:04:37.179" v="7"/>
        <pc:sldMkLst>
          <pc:docMk/>
          <pc:sldMk cId="4254252606" sldId="498"/>
        </pc:sldMkLst>
      </pc:sldChg>
      <pc:sldChg chg="add">
        <pc:chgData name="Häyry Marjo Lapin hyvinvointialue" userId="d27b276a-e359-4652-8298-3c59a3175941" providerId="ADAL" clId="{C5077DD1-CFBD-4AEC-BD20-D539DA68731B}" dt="2025-08-21T07:04:37.179" v="7"/>
        <pc:sldMkLst>
          <pc:docMk/>
          <pc:sldMk cId="1315485977" sldId="499"/>
        </pc:sldMkLst>
      </pc:sldChg>
      <pc:sldChg chg="add">
        <pc:chgData name="Häyry Marjo Lapin hyvinvointialue" userId="d27b276a-e359-4652-8298-3c59a3175941" providerId="ADAL" clId="{C5077DD1-CFBD-4AEC-BD20-D539DA68731B}" dt="2025-08-21T07:04:37.179" v="7"/>
        <pc:sldMkLst>
          <pc:docMk/>
          <pc:sldMk cId="1242761547" sldId="500"/>
        </pc:sldMkLst>
      </pc:sldChg>
      <pc:sldChg chg="add">
        <pc:chgData name="Häyry Marjo Lapin hyvinvointialue" userId="d27b276a-e359-4652-8298-3c59a3175941" providerId="ADAL" clId="{C5077DD1-CFBD-4AEC-BD20-D539DA68731B}" dt="2025-08-21T07:09:24.823" v="23"/>
        <pc:sldMkLst>
          <pc:docMk/>
          <pc:sldMk cId="2967249428" sldId="501"/>
        </pc:sldMkLst>
      </pc:sldChg>
      <pc:sldChg chg="add del">
        <pc:chgData name="Häyry Marjo Lapin hyvinvointialue" userId="d27b276a-e359-4652-8298-3c59a3175941" providerId="ADAL" clId="{C5077DD1-CFBD-4AEC-BD20-D539DA68731B}" dt="2025-08-21T07:08:46.705" v="21"/>
        <pc:sldMkLst>
          <pc:docMk/>
          <pc:sldMk cId="3730067189" sldId="501"/>
        </pc:sldMkLst>
      </pc:sldChg>
      <pc:sldChg chg="add del">
        <pc:chgData name="Häyry Marjo Lapin hyvinvointialue" userId="d27b276a-e359-4652-8298-3c59a3175941" providerId="ADAL" clId="{C5077DD1-CFBD-4AEC-BD20-D539DA68731B}" dt="2025-08-21T07:08:46.705" v="21"/>
        <pc:sldMkLst>
          <pc:docMk/>
          <pc:sldMk cId="816295264" sldId="502"/>
        </pc:sldMkLst>
      </pc:sldChg>
      <pc:sldChg chg="add">
        <pc:chgData name="Häyry Marjo Lapin hyvinvointialue" userId="d27b276a-e359-4652-8298-3c59a3175941" providerId="ADAL" clId="{C5077DD1-CFBD-4AEC-BD20-D539DA68731B}" dt="2025-08-21T07:09:54.426" v="25"/>
        <pc:sldMkLst>
          <pc:docMk/>
          <pc:sldMk cId="1993253824" sldId="502"/>
        </pc:sldMkLst>
      </pc:sldChg>
      <pc:sldChg chg="add del">
        <pc:chgData name="Häyry Marjo Lapin hyvinvointialue" userId="d27b276a-e359-4652-8298-3c59a3175941" providerId="ADAL" clId="{C5077DD1-CFBD-4AEC-BD20-D539DA68731B}" dt="2025-08-21T07:08:46.705" v="21"/>
        <pc:sldMkLst>
          <pc:docMk/>
          <pc:sldMk cId="498126821" sldId="503"/>
        </pc:sldMkLst>
      </pc:sldChg>
      <pc:sldChg chg="add">
        <pc:chgData name="Häyry Marjo Lapin hyvinvointialue" userId="d27b276a-e359-4652-8298-3c59a3175941" providerId="ADAL" clId="{C5077DD1-CFBD-4AEC-BD20-D539DA68731B}" dt="2025-08-21T07:10:28.257" v="27"/>
        <pc:sldMkLst>
          <pc:docMk/>
          <pc:sldMk cId="2350370848" sldId="503"/>
        </pc:sldMkLst>
      </pc:sldChg>
      <pc:sldChg chg="add">
        <pc:chgData name="Häyry Marjo Lapin hyvinvointialue" userId="d27b276a-e359-4652-8298-3c59a3175941" providerId="ADAL" clId="{C5077DD1-CFBD-4AEC-BD20-D539DA68731B}" dt="2025-08-21T07:11:03.441" v="29"/>
        <pc:sldMkLst>
          <pc:docMk/>
          <pc:sldMk cId="1126009068" sldId="504"/>
        </pc:sldMkLst>
      </pc:sldChg>
      <pc:sldChg chg="add del">
        <pc:chgData name="Häyry Marjo Lapin hyvinvointialue" userId="d27b276a-e359-4652-8298-3c59a3175941" providerId="ADAL" clId="{C5077DD1-CFBD-4AEC-BD20-D539DA68731B}" dt="2025-08-21T07:08:46.705" v="21"/>
        <pc:sldMkLst>
          <pc:docMk/>
          <pc:sldMk cId="3625877016" sldId="504"/>
        </pc:sldMkLst>
      </pc:sldChg>
      <pc:sldChg chg="add del">
        <pc:chgData name="Häyry Marjo Lapin hyvinvointialue" userId="d27b276a-e359-4652-8298-3c59a3175941" providerId="ADAL" clId="{C5077DD1-CFBD-4AEC-BD20-D539DA68731B}" dt="2025-08-21T07:08:46.705" v="21"/>
        <pc:sldMkLst>
          <pc:docMk/>
          <pc:sldMk cId="637156124" sldId="505"/>
        </pc:sldMkLst>
      </pc:sldChg>
      <pc:sldChg chg="add del">
        <pc:chgData name="Häyry Marjo Lapin hyvinvointialue" userId="d27b276a-e359-4652-8298-3c59a3175941" providerId="ADAL" clId="{C5077DD1-CFBD-4AEC-BD20-D539DA68731B}" dt="2025-08-21T07:12:06.471" v="33"/>
        <pc:sldMkLst>
          <pc:docMk/>
          <pc:sldMk cId="1601728158" sldId="505"/>
        </pc:sldMkLst>
      </pc:sldChg>
      <pc:sldChg chg="add">
        <pc:chgData name="Häyry Marjo Lapin hyvinvointialue" userId="d27b276a-e359-4652-8298-3c59a3175941" providerId="ADAL" clId="{C5077DD1-CFBD-4AEC-BD20-D539DA68731B}" dt="2025-08-21T07:12:55.792" v="35"/>
        <pc:sldMkLst>
          <pc:docMk/>
          <pc:sldMk cId="2210876475" sldId="506"/>
        </pc:sldMkLst>
      </pc:sldChg>
      <pc:sldChg chg="add">
        <pc:chgData name="Häyry Marjo Lapin hyvinvointialue" userId="d27b276a-e359-4652-8298-3c59a3175941" providerId="ADAL" clId="{C5077DD1-CFBD-4AEC-BD20-D539DA68731B}" dt="2025-08-21T07:13:50.549" v="40"/>
        <pc:sldMkLst>
          <pc:docMk/>
          <pc:sldMk cId="3162233023" sldId="507"/>
        </pc:sldMkLst>
      </pc:sldChg>
      <pc:sldChg chg="add">
        <pc:chgData name="Häyry Marjo Lapin hyvinvointialue" userId="d27b276a-e359-4652-8298-3c59a3175941" providerId="ADAL" clId="{C5077DD1-CFBD-4AEC-BD20-D539DA68731B}" dt="2025-08-21T07:14:16.093" v="41"/>
        <pc:sldMkLst>
          <pc:docMk/>
          <pc:sldMk cId="4283861334" sldId="508"/>
        </pc:sldMkLst>
      </pc:sldChg>
      <pc:sldChg chg="add">
        <pc:chgData name="Häyry Marjo Lapin hyvinvointialue" userId="d27b276a-e359-4652-8298-3c59a3175941" providerId="ADAL" clId="{C5077DD1-CFBD-4AEC-BD20-D539DA68731B}" dt="2025-08-21T07:15:15.704" v="49"/>
        <pc:sldMkLst>
          <pc:docMk/>
          <pc:sldMk cId="1767680951" sldId="509"/>
        </pc:sldMkLst>
      </pc:sldChg>
      <pc:sldChg chg="add">
        <pc:chgData name="Häyry Marjo Lapin hyvinvointialue" userId="d27b276a-e359-4652-8298-3c59a3175941" providerId="ADAL" clId="{C5077DD1-CFBD-4AEC-BD20-D539DA68731B}" dt="2025-08-21T07:15:15.704" v="49"/>
        <pc:sldMkLst>
          <pc:docMk/>
          <pc:sldMk cId="3664292259" sldId="510"/>
        </pc:sldMkLst>
      </pc:sldChg>
      <pc:sldChg chg="add">
        <pc:chgData name="Häyry Marjo Lapin hyvinvointialue" userId="d27b276a-e359-4652-8298-3c59a3175941" providerId="ADAL" clId="{C5077DD1-CFBD-4AEC-BD20-D539DA68731B}" dt="2025-08-21T07:15:53.283" v="52"/>
        <pc:sldMkLst>
          <pc:docMk/>
          <pc:sldMk cId="2648644766" sldId="511"/>
        </pc:sldMkLst>
      </pc:sldChg>
      <pc:sldChg chg="add">
        <pc:chgData name="Häyry Marjo Lapin hyvinvointialue" userId="d27b276a-e359-4652-8298-3c59a3175941" providerId="ADAL" clId="{C5077DD1-CFBD-4AEC-BD20-D539DA68731B}" dt="2025-08-21T07:16:38.362" v="56"/>
        <pc:sldMkLst>
          <pc:docMk/>
          <pc:sldMk cId="2027400560" sldId="512"/>
        </pc:sldMkLst>
      </pc:sldChg>
      <pc:sldChg chg="add">
        <pc:chgData name="Häyry Marjo Lapin hyvinvointialue" userId="d27b276a-e359-4652-8298-3c59a3175941" providerId="ADAL" clId="{C5077DD1-CFBD-4AEC-BD20-D539DA68731B}" dt="2025-08-21T07:16:59.308" v="57"/>
        <pc:sldMkLst>
          <pc:docMk/>
          <pc:sldMk cId="641846793" sldId="513"/>
        </pc:sldMkLst>
      </pc:sldChg>
      <pc:sldChg chg="add">
        <pc:chgData name="Häyry Marjo Lapin hyvinvointialue" userId="d27b276a-e359-4652-8298-3c59a3175941" providerId="ADAL" clId="{C5077DD1-CFBD-4AEC-BD20-D539DA68731B}" dt="2025-08-21T07:16:59.308" v="57"/>
        <pc:sldMkLst>
          <pc:docMk/>
          <pc:sldMk cId="3795540689" sldId="514"/>
        </pc:sldMkLst>
      </pc:sldChg>
      <pc:sldChg chg="addSp delSp modSp add mod">
        <pc:chgData name="Häyry Marjo Lapin hyvinvointialue" userId="d27b276a-e359-4652-8298-3c59a3175941" providerId="ADAL" clId="{C5077DD1-CFBD-4AEC-BD20-D539DA68731B}" dt="2025-08-21T07:18:12.120" v="68"/>
        <pc:sldMkLst>
          <pc:docMk/>
          <pc:sldMk cId="3587217051" sldId="515"/>
        </pc:sldMkLst>
        <pc:spChg chg="add del">
          <ac:chgData name="Häyry Marjo Lapin hyvinvointialue" userId="d27b276a-e359-4652-8298-3c59a3175941" providerId="ADAL" clId="{C5077DD1-CFBD-4AEC-BD20-D539DA68731B}" dt="2025-08-21T07:17:29.327" v="65" actId="22"/>
          <ac:spMkLst>
            <pc:docMk/>
            <pc:sldMk cId="3587217051" sldId="515"/>
            <ac:spMk id="3" creationId="{1721CF68-DE78-6DA2-70A2-0A2AE48BFD78}"/>
          </ac:spMkLst>
        </pc:spChg>
        <pc:spChg chg="mod">
          <ac:chgData name="Häyry Marjo Lapin hyvinvointialue" userId="d27b276a-e359-4652-8298-3c59a3175941" providerId="ADAL" clId="{C5077DD1-CFBD-4AEC-BD20-D539DA68731B}" dt="2025-08-21T07:18:12.120" v="68"/>
          <ac:spMkLst>
            <pc:docMk/>
            <pc:sldMk cId="3587217051" sldId="515"/>
            <ac:spMk id="302" creationId="{00000000-0000-0000-0000-000000000000}"/>
          </ac:spMkLst>
        </pc:spChg>
      </pc:sldChg>
      <pc:sldChg chg="add">
        <pc:chgData name="Häyry Marjo Lapin hyvinvointialue" userId="d27b276a-e359-4652-8298-3c59a3175941" providerId="ADAL" clId="{C5077DD1-CFBD-4AEC-BD20-D539DA68731B}" dt="2025-08-21T07:21:11.677" v="88"/>
        <pc:sldMkLst>
          <pc:docMk/>
          <pc:sldMk cId="2240966063" sldId="516"/>
        </pc:sldMkLst>
      </pc:sldChg>
      <pc:sldChg chg="add">
        <pc:chgData name="Häyry Marjo Lapin hyvinvointialue" userId="d27b276a-e359-4652-8298-3c59a3175941" providerId="ADAL" clId="{C5077DD1-CFBD-4AEC-BD20-D539DA68731B}" dt="2025-08-21T07:22:03.595" v="95"/>
        <pc:sldMkLst>
          <pc:docMk/>
          <pc:sldMk cId="2936509437" sldId="517"/>
        </pc:sldMkLst>
      </pc:sldChg>
      <pc:sldChg chg="add">
        <pc:chgData name="Häyry Marjo Lapin hyvinvointialue" userId="d27b276a-e359-4652-8298-3c59a3175941" providerId="ADAL" clId="{C5077DD1-CFBD-4AEC-BD20-D539DA68731B}" dt="2025-08-21T07:22:23.158" v="96"/>
        <pc:sldMkLst>
          <pc:docMk/>
          <pc:sldMk cId="490185389" sldId="518"/>
        </pc:sldMkLst>
      </pc:sldChg>
      <pc:sldChg chg="add">
        <pc:chgData name="Häyry Marjo Lapin hyvinvointialue" userId="d27b276a-e359-4652-8298-3c59a3175941" providerId="ADAL" clId="{C5077DD1-CFBD-4AEC-BD20-D539DA68731B}" dt="2025-08-21T07:22:23.158" v="96"/>
        <pc:sldMkLst>
          <pc:docMk/>
          <pc:sldMk cId="2865106352" sldId="519"/>
        </pc:sldMkLst>
      </pc:sldChg>
      <pc:sldChg chg="addSp delSp modSp new mod modNotes">
        <pc:chgData name="Häyry Marjo Lapin hyvinvointialue" userId="d27b276a-e359-4652-8298-3c59a3175941" providerId="ADAL" clId="{C5077DD1-CFBD-4AEC-BD20-D539DA68731B}" dt="2025-08-21T07:24:27.792" v="110" actId="1076"/>
        <pc:sldMkLst>
          <pc:docMk/>
          <pc:sldMk cId="1629675254" sldId="520"/>
        </pc:sldMkLst>
        <pc:spChg chg="mod">
          <ac:chgData name="Häyry Marjo Lapin hyvinvointialue" userId="d27b276a-e359-4652-8298-3c59a3175941" providerId="ADAL" clId="{C5077DD1-CFBD-4AEC-BD20-D539DA68731B}" dt="2025-08-21T07:24:11.687" v="108" actId="1076"/>
          <ac:spMkLst>
            <pc:docMk/>
            <pc:sldMk cId="1629675254" sldId="520"/>
            <ac:spMk id="2" creationId="{CAC9994C-FEDE-F71C-67CA-5D687297FDE3}"/>
          </ac:spMkLst>
        </pc:spChg>
        <pc:spChg chg="del">
          <ac:chgData name="Häyry Marjo Lapin hyvinvointialue" userId="d27b276a-e359-4652-8298-3c59a3175941" providerId="ADAL" clId="{C5077DD1-CFBD-4AEC-BD20-D539DA68731B}" dt="2025-08-21T07:23:16.669" v="103" actId="478"/>
          <ac:spMkLst>
            <pc:docMk/>
            <pc:sldMk cId="1629675254" sldId="520"/>
            <ac:spMk id="3" creationId="{F9C8DFFD-66EB-2DD3-0CBC-BFCDDDA803CA}"/>
          </ac:spMkLst>
        </pc:spChg>
        <pc:spChg chg="add mod">
          <ac:chgData name="Häyry Marjo Lapin hyvinvointialue" userId="d27b276a-e359-4652-8298-3c59a3175941" providerId="ADAL" clId="{C5077DD1-CFBD-4AEC-BD20-D539DA68731B}" dt="2025-08-21T07:24:22.839" v="109" actId="1076"/>
          <ac:spMkLst>
            <pc:docMk/>
            <pc:sldMk cId="1629675254" sldId="520"/>
            <ac:spMk id="4" creationId="{EE73AC44-9D79-23A7-F260-5830A4F0DAFB}"/>
          </ac:spMkLst>
        </pc:spChg>
        <pc:spChg chg="add mod">
          <ac:chgData name="Häyry Marjo Lapin hyvinvointialue" userId="d27b276a-e359-4652-8298-3c59a3175941" providerId="ADAL" clId="{C5077DD1-CFBD-4AEC-BD20-D539DA68731B}" dt="2025-08-21T07:24:22.839" v="109" actId="1076"/>
          <ac:spMkLst>
            <pc:docMk/>
            <pc:sldMk cId="1629675254" sldId="520"/>
            <ac:spMk id="5" creationId="{FDE5E91A-6ECC-ACC1-26CF-DF9EE0F4ABA1}"/>
          </ac:spMkLst>
        </pc:spChg>
        <pc:spChg chg="add mod">
          <ac:chgData name="Häyry Marjo Lapin hyvinvointialue" userId="d27b276a-e359-4652-8298-3c59a3175941" providerId="ADAL" clId="{C5077DD1-CFBD-4AEC-BD20-D539DA68731B}" dt="2025-08-21T07:24:27.792" v="110" actId="1076"/>
          <ac:spMkLst>
            <pc:docMk/>
            <pc:sldMk cId="1629675254" sldId="520"/>
            <ac:spMk id="10" creationId="{97F9F1BC-0D07-D7E3-4485-4B3F6FE7EF4D}"/>
          </ac:spMkLst>
        </pc:spChg>
        <pc:picChg chg="add mod">
          <ac:chgData name="Häyry Marjo Lapin hyvinvointialue" userId="d27b276a-e359-4652-8298-3c59a3175941" providerId="ADAL" clId="{C5077DD1-CFBD-4AEC-BD20-D539DA68731B}" dt="2025-08-21T07:24:22.839" v="109" actId="1076"/>
          <ac:picMkLst>
            <pc:docMk/>
            <pc:sldMk cId="1629675254" sldId="520"/>
            <ac:picMk id="6" creationId="{C2D16A9F-B5BB-DD27-3433-3B8D5756614F}"/>
          </ac:picMkLst>
        </pc:picChg>
        <pc:picChg chg="add mod">
          <ac:chgData name="Häyry Marjo Lapin hyvinvointialue" userId="d27b276a-e359-4652-8298-3c59a3175941" providerId="ADAL" clId="{C5077DD1-CFBD-4AEC-BD20-D539DA68731B}" dt="2025-08-21T07:24:22.839" v="109" actId="1076"/>
          <ac:picMkLst>
            <pc:docMk/>
            <pc:sldMk cId="1629675254" sldId="520"/>
            <ac:picMk id="7" creationId="{4A941BAB-6185-04F7-ADCF-2DD047C87E99}"/>
          </ac:picMkLst>
        </pc:picChg>
        <pc:picChg chg="add mod">
          <ac:chgData name="Häyry Marjo Lapin hyvinvointialue" userId="d27b276a-e359-4652-8298-3c59a3175941" providerId="ADAL" clId="{C5077DD1-CFBD-4AEC-BD20-D539DA68731B}" dt="2025-08-21T07:24:22.839" v="109" actId="1076"/>
          <ac:picMkLst>
            <pc:docMk/>
            <pc:sldMk cId="1629675254" sldId="520"/>
            <ac:picMk id="8" creationId="{6EBE3FBD-E8DC-F079-D485-1B61982AA092}"/>
          </ac:picMkLst>
        </pc:picChg>
        <pc:picChg chg="add mod">
          <ac:chgData name="Häyry Marjo Lapin hyvinvointialue" userId="d27b276a-e359-4652-8298-3c59a3175941" providerId="ADAL" clId="{C5077DD1-CFBD-4AEC-BD20-D539DA68731B}" dt="2025-08-21T07:24:22.839" v="109" actId="1076"/>
          <ac:picMkLst>
            <pc:docMk/>
            <pc:sldMk cId="1629675254" sldId="520"/>
            <ac:picMk id="9" creationId="{8D72798C-1DAA-8657-7A83-02DCDC7ABB1F}"/>
          </ac:picMkLst>
        </pc:picChg>
      </pc:sldChg>
      <pc:sldChg chg="add">
        <pc:chgData name="Häyry Marjo Lapin hyvinvointialue" userId="d27b276a-e359-4652-8298-3c59a3175941" providerId="ADAL" clId="{C5077DD1-CFBD-4AEC-BD20-D539DA68731B}" dt="2025-08-21T07:26:03.798" v="128"/>
        <pc:sldMkLst>
          <pc:docMk/>
          <pc:sldMk cId="4143321388" sldId="521"/>
        </pc:sldMkLst>
      </pc:sldChg>
      <pc:sldChg chg="add">
        <pc:chgData name="Häyry Marjo Lapin hyvinvointialue" userId="d27b276a-e359-4652-8298-3c59a3175941" providerId="ADAL" clId="{C5077DD1-CFBD-4AEC-BD20-D539DA68731B}" dt="2025-08-21T07:26:20.379" v="129"/>
        <pc:sldMkLst>
          <pc:docMk/>
          <pc:sldMk cId="632955667" sldId="522"/>
        </pc:sldMkLst>
      </pc:sldChg>
      <pc:sldChg chg="add">
        <pc:chgData name="Häyry Marjo Lapin hyvinvointialue" userId="d27b276a-e359-4652-8298-3c59a3175941" providerId="ADAL" clId="{C5077DD1-CFBD-4AEC-BD20-D539DA68731B}" dt="2025-08-21T07:26:20.379" v="129"/>
        <pc:sldMkLst>
          <pc:docMk/>
          <pc:sldMk cId="2158661390" sldId="523"/>
        </pc:sldMkLst>
      </pc:sldChg>
      <pc:sldChg chg="add">
        <pc:chgData name="Häyry Marjo Lapin hyvinvointialue" userId="d27b276a-e359-4652-8298-3c59a3175941" providerId="ADAL" clId="{C5077DD1-CFBD-4AEC-BD20-D539DA68731B}" dt="2025-08-21T07:30:59.852" v="190"/>
        <pc:sldMkLst>
          <pc:docMk/>
          <pc:sldMk cId="995553847" sldId="524"/>
        </pc:sldMkLst>
      </pc:sldChg>
      <pc:sldChg chg="add del">
        <pc:chgData name="Häyry Marjo Lapin hyvinvointialue" userId="d27b276a-e359-4652-8298-3c59a3175941" providerId="ADAL" clId="{C5077DD1-CFBD-4AEC-BD20-D539DA68731B}" dt="2025-08-21T07:28:06.272" v="152"/>
        <pc:sldMkLst>
          <pc:docMk/>
          <pc:sldMk cId="4234554452" sldId="524"/>
        </pc:sldMkLst>
      </pc:sldChg>
      <pc:sldChg chg="add">
        <pc:chgData name="Häyry Marjo Lapin hyvinvointialue" userId="d27b276a-e359-4652-8298-3c59a3175941" providerId="ADAL" clId="{C5077DD1-CFBD-4AEC-BD20-D539DA68731B}" dt="2025-08-21T07:31:33.611" v="191"/>
        <pc:sldMkLst>
          <pc:docMk/>
          <pc:sldMk cId="2724785287" sldId="525"/>
        </pc:sldMkLst>
      </pc:sldChg>
      <pc:sldChg chg="add">
        <pc:chgData name="Häyry Marjo Lapin hyvinvointialue" userId="d27b276a-e359-4652-8298-3c59a3175941" providerId="ADAL" clId="{C5077DD1-CFBD-4AEC-BD20-D539DA68731B}" dt="2025-08-21T07:31:33.611" v="191"/>
        <pc:sldMkLst>
          <pc:docMk/>
          <pc:sldMk cId="1135500884" sldId="526"/>
        </pc:sldMkLst>
      </pc:sldChg>
      <pc:sldMasterChg chg="delSldLayout">
        <pc:chgData name="Häyry Marjo Lapin hyvinvointialue" userId="d27b276a-e359-4652-8298-3c59a3175941" providerId="ADAL" clId="{C5077DD1-CFBD-4AEC-BD20-D539DA68731B}" dt="2025-08-21T07:31:38.333" v="192" actId="47"/>
        <pc:sldMasterMkLst>
          <pc:docMk/>
          <pc:sldMasterMk cId="3680069974" sldId="2147483761"/>
        </pc:sldMasterMkLst>
        <pc:sldLayoutChg chg="del">
          <pc:chgData name="Häyry Marjo Lapin hyvinvointialue" userId="d27b276a-e359-4652-8298-3c59a3175941" providerId="ADAL" clId="{C5077DD1-CFBD-4AEC-BD20-D539DA68731B}" dt="2025-08-21T07:31:38.333" v="192" actId="47"/>
          <pc:sldLayoutMkLst>
            <pc:docMk/>
            <pc:sldMasterMk cId="3680069974" sldId="2147483761"/>
            <pc:sldLayoutMk cId="1637721897" sldId="2147483778"/>
          </pc:sldLayoutMkLst>
        </pc:sldLayoutChg>
      </pc:sldMasterChg>
    </pc:docChg>
  </pc:docChgLst>
  <pc:docChgLst>
    <pc:chgData name="Häyry Marjo Poske" userId="d27b276a-e359-4652-8298-3c59a3175941" providerId="ADAL" clId="{B9D631F9-3418-4156-BD80-CCFBEB8A5056}"/>
    <pc:docChg chg="modSld sldOrd">
      <pc:chgData name="Häyry Marjo Poske" userId="d27b276a-e359-4652-8298-3c59a3175941" providerId="ADAL" clId="{B9D631F9-3418-4156-BD80-CCFBEB8A5056}" dt="2024-11-13T06:02:20.151" v="180" actId="20577"/>
      <pc:docMkLst>
        <pc:docMk/>
      </pc:docMkLst>
      <pc:sldChg chg="modNotesTx">
        <pc:chgData name="Häyry Marjo Poske" userId="d27b276a-e359-4652-8298-3c59a3175941" providerId="ADAL" clId="{B9D631F9-3418-4156-BD80-CCFBEB8A5056}" dt="2024-11-13T06:02:20.151" v="180" actId="20577"/>
        <pc:sldMkLst>
          <pc:docMk/>
          <pc:sldMk cId="3630539900" sldId="267"/>
        </pc:sldMkLst>
      </pc:sldChg>
      <pc:sldChg chg="ord">
        <pc:chgData name="Häyry Marjo Poske" userId="d27b276a-e359-4652-8298-3c59a3175941" providerId="ADAL" clId="{B9D631F9-3418-4156-BD80-CCFBEB8A5056}" dt="2024-11-13T05:57:56.206" v="1"/>
        <pc:sldMkLst>
          <pc:docMk/>
          <pc:sldMk cId="3986471018" sldId="268"/>
        </pc:sldMkLst>
      </pc:sldChg>
    </pc:docChg>
  </pc:docChgLst>
  <pc:docChgLst>
    <pc:chgData name="Häyry Marjo Poske" userId="d27b276a-e359-4652-8298-3c59a3175941" providerId="ADAL" clId="{2FD47C1C-E972-437A-BC5D-19E0061F33DF}"/>
    <pc:docChg chg="undo redo custSel addSld delSld modSld sldOrd">
      <pc:chgData name="Häyry Marjo Poske" userId="d27b276a-e359-4652-8298-3c59a3175941" providerId="ADAL" clId="{2FD47C1C-E972-437A-BC5D-19E0061F33DF}" dt="2024-09-09T06:48:07.152" v="1966" actId="6549"/>
      <pc:docMkLst>
        <pc:docMk/>
      </pc:docMkLst>
      <pc:sldChg chg="addSp">
        <pc:chgData name="Häyry Marjo Poske" userId="d27b276a-e359-4652-8298-3c59a3175941" providerId="ADAL" clId="{2FD47C1C-E972-437A-BC5D-19E0061F33DF}" dt="2024-09-09T06:42:33.678" v="1850"/>
        <pc:sldMkLst>
          <pc:docMk/>
          <pc:sldMk cId="0" sldId="258"/>
        </pc:sldMkLst>
      </pc:sldChg>
      <pc:sldChg chg="delSp modSp mod">
        <pc:chgData name="Häyry Marjo Poske" userId="d27b276a-e359-4652-8298-3c59a3175941" providerId="ADAL" clId="{2FD47C1C-E972-437A-BC5D-19E0061F33DF}" dt="2024-09-09T05:38:18.558" v="626" actId="207"/>
        <pc:sldMkLst>
          <pc:docMk/>
          <pc:sldMk cId="3978844870" sldId="315"/>
        </pc:sldMkLst>
      </pc:sldChg>
      <pc:sldChg chg="modSp mod">
        <pc:chgData name="Häyry Marjo Poske" userId="d27b276a-e359-4652-8298-3c59a3175941" providerId="ADAL" clId="{2FD47C1C-E972-437A-BC5D-19E0061F33DF}" dt="2024-09-09T05:23:56.415" v="5" actId="20577"/>
        <pc:sldMkLst>
          <pc:docMk/>
          <pc:sldMk cId="738611903" sldId="318"/>
        </pc:sldMkLst>
      </pc:sldChg>
      <pc:sldChg chg="modSp mod">
        <pc:chgData name="Häyry Marjo Poske" userId="d27b276a-e359-4652-8298-3c59a3175941" providerId="ADAL" clId="{2FD47C1C-E972-437A-BC5D-19E0061F33DF}" dt="2024-09-09T05:28:30.166" v="30" actId="20577"/>
        <pc:sldMkLst>
          <pc:docMk/>
          <pc:sldMk cId="1853175111" sldId="324"/>
        </pc:sldMkLst>
      </pc:sldChg>
      <pc:sldChg chg="modSp mod">
        <pc:chgData name="Häyry Marjo Poske" userId="d27b276a-e359-4652-8298-3c59a3175941" providerId="ADAL" clId="{2FD47C1C-E972-437A-BC5D-19E0061F33DF}" dt="2024-09-09T05:29:39.786" v="64" actId="20577"/>
        <pc:sldMkLst>
          <pc:docMk/>
          <pc:sldMk cId="1662172777" sldId="325"/>
        </pc:sldMkLst>
      </pc:sldChg>
      <pc:sldChg chg="modSp mod ord">
        <pc:chgData name="Häyry Marjo Poske" userId="d27b276a-e359-4652-8298-3c59a3175941" providerId="ADAL" clId="{2FD47C1C-E972-437A-BC5D-19E0061F33DF}" dt="2024-09-09T05:46:23.384" v="1065" actId="20577"/>
        <pc:sldMkLst>
          <pc:docMk/>
          <pc:sldMk cId="2719738708" sldId="327"/>
        </pc:sldMkLst>
      </pc:sldChg>
      <pc:sldChg chg="modSp mod">
        <pc:chgData name="Häyry Marjo Poske" userId="d27b276a-e359-4652-8298-3c59a3175941" providerId="ADAL" clId="{2FD47C1C-E972-437A-BC5D-19E0061F33DF}" dt="2024-09-09T05:53:41.319" v="1075" actId="20577"/>
        <pc:sldMkLst>
          <pc:docMk/>
          <pc:sldMk cId="203647824" sldId="329"/>
        </pc:sldMkLst>
      </pc:sldChg>
      <pc:sldChg chg="modSp mod ord">
        <pc:chgData name="Häyry Marjo Poske" userId="d27b276a-e359-4652-8298-3c59a3175941" providerId="ADAL" clId="{2FD47C1C-E972-437A-BC5D-19E0061F33DF}" dt="2024-09-09T06:03:43.218" v="1178" actId="20577"/>
        <pc:sldMkLst>
          <pc:docMk/>
          <pc:sldMk cId="2650682693" sldId="331"/>
        </pc:sldMkLst>
      </pc:sldChg>
      <pc:sldChg chg="ord">
        <pc:chgData name="Häyry Marjo Poske" userId="d27b276a-e359-4652-8298-3c59a3175941" providerId="ADAL" clId="{2FD47C1C-E972-437A-BC5D-19E0061F33DF}" dt="2024-09-09T05:59:05.256" v="1126"/>
        <pc:sldMkLst>
          <pc:docMk/>
          <pc:sldMk cId="398917666" sldId="332"/>
        </pc:sldMkLst>
      </pc:sldChg>
      <pc:sldChg chg="addSp modSp new del mod">
        <pc:chgData name="Häyry Marjo Poske" userId="d27b276a-e359-4652-8298-3c59a3175941" providerId="ADAL" clId="{2FD47C1C-E972-437A-BC5D-19E0061F33DF}" dt="2024-09-09T05:54:54.418" v="1080" actId="680"/>
        <pc:sldMkLst>
          <pc:docMk/>
          <pc:sldMk cId="1024597568" sldId="339"/>
        </pc:sldMkLst>
      </pc:sldChg>
      <pc:sldChg chg="modSp new mod">
        <pc:chgData name="Häyry Marjo Poske" userId="d27b276a-e359-4652-8298-3c59a3175941" providerId="ADAL" clId="{2FD47C1C-E972-437A-BC5D-19E0061F33DF}" dt="2024-09-09T05:55:35.610" v="1085" actId="27636"/>
        <pc:sldMkLst>
          <pc:docMk/>
          <pc:sldMk cId="2617100229" sldId="339"/>
        </pc:sldMkLst>
      </pc:sldChg>
      <pc:sldChg chg="modSp new mod">
        <pc:chgData name="Häyry Marjo Poske" userId="d27b276a-e359-4652-8298-3c59a3175941" providerId="ADAL" clId="{2FD47C1C-E972-437A-BC5D-19E0061F33DF}" dt="2024-09-09T05:56:13.258" v="1090" actId="27636"/>
        <pc:sldMkLst>
          <pc:docMk/>
          <pc:sldMk cId="3124004026" sldId="340"/>
        </pc:sldMkLst>
      </pc:sldChg>
      <pc:sldChg chg="modSp new mod">
        <pc:chgData name="Häyry Marjo Poske" userId="d27b276a-e359-4652-8298-3c59a3175941" providerId="ADAL" clId="{2FD47C1C-E972-437A-BC5D-19E0061F33DF}" dt="2024-09-09T05:56:44.532" v="1096" actId="27636"/>
        <pc:sldMkLst>
          <pc:docMk/>
          <pc:sldMk cId="137243053" sldId="341"/>
        </pc:sldMkLst>
      </pc:sldChg>
      <pc:sldChg chg="modSp mod">
        <pc:chgData name="Häyry Marjo Poske" userId="d27b276a-e359-4652-8298-3c59a3175941" providerId="ADAL" clId="{2FD47C1C-E972-437A-BC5D-19E0061F33DF}" dt="2024-09-09T06:00:34.852" v="1164" actId="20577"/>
        <pc:sldMkLst>
          <pc:docMk/>
          <pc:sldMk cId="3646985689" sldId="342"/>
        </pc:sldMkLst>
      </pc:sldChg>
      <pc:sldChg chg="modSp new mod">
        <pc:chgData name="Häyry Marjo Poske" userId="d27b276a-e359-4652-8298-3c59a3175941" providerId="ADAL" clId="{2FD47C1C-E972-437A-BC5D-19E0061F33DF}" dt="2024-09-09T05:57:16.844" v="1101" actId="27636"/>
        <pc:sldMkLst>
          <pc:docMk/>
          <pc:sldMk cId="1073001849" sldId="343"/>
        </pc:sldMkLst>
      </pc:sldChg>
      <pc:sldChg chg="modSp mod">
        <pc:chgData name="Häyry Marjo Poske" userId="d27b276a-e359-4652-8298-3c59a3175941" providerId="ADAL" clId="{2FD47C1C-E972-437A-BC5D-19E0061F33DF}" dt="2024-09-09T06:35:31.167" v="1784" actId="20578"/>
        <pc:sldMkLst>
          <pc:docMk/>
          <pc:sldMk cId="2680247789" sldId="345"/>
        </pc:sldMkLst>
      </pc:sldChg>
      <pc:sldChg chg="modSp new mod">
        <pc:chgData name="Häyry Marjo Poske" userId="d27b276a-e359-4652-8298-3c59a3175941" providerId="ADAL" clId="{2FD47C1C-E972-437A-BC5D-19E0061F33DF}" dt="2024-09-09T05:58:25.111" v="1122" actId="20577"/>
        <pc:sldMkLst>
          <pc:docMk/>
          <pc:sldMk cId="706444168" sldId="346"/>
        </pc:sldMkLst>
      </pc:sldChg>
      <pc:sldChg chg="modSp new mod">
        <pc:chgData name="Häyry Marjo Poske" userId="d27b276a-e359-4652-8298-3c59a3175941" providerId="ADAL" clId="{2FD47C1C-E972-437A-BC5D-19E0061F33DF}" dt="2024-09-09T06:11:13.326" v="1256" actId="20577"/>
        <pc:sldMkLst>
          <pc:docMk/>
          <pc:sldMk cId="281525790" sldId="348"/>
        </pc:sldMkLst>
      </pc:sldChg>
      <pc:sldChg chg="modSp mod">
        <pc:chgData name="Häyry Marjo Poske" userId="d27b276a-e359-4652-8298-3c59a3175941" providerId="ADAL" clId="{2FD47C1C-E972-437A-BC5D-19E0061F33DF}" dt="2024-09-09T06:34:59.155" v="1739" actId="113"/>
        <pc:sldMkLst>
          <pc:docMk/>
          <pc:sldMk cId="3492337639" sldId="351"/>
        </pc:sldMkLst>
      </pc:sldChg>
      <pc:sldChg chg="del">
        <pc:chgData name="Häyry Marjo Poske" userId="d27b276a-e359-4652-8298-3c59a3175941" providerId="ADAL" clId="{2FD47C1C-E972-437A-BC5D-19E0061F33DF}" dt="2024-09-09T06:43:13.498" v="1853" actId="47"/>
        <pc:sldMkLst>
          <pc:docMk/>
          <pc:sldMk cId="4207534698" sldId="352"/>
        </pc:sldMkLst>
      </pc:sldChg>
      <pc:sldChg chg="modSp mod">
        <pc:chgData name="Häyry Marjo Poske" userId="d27b276a-e359-4652-8298-3c59a3175941" providerId="ADAL" clId="{2FD47C1C-E972-437A-BC5D-19E0061F33DF}" dt="2024-09-09T06:16:19.072" v="1380" actId="20577"/>
        <pc:sldMkLst>
          <pc:docMk/>
          <pc:sldMk cId="2638811684" sldId="354"/>
        </pc:sldMkLst>
      </pc:sldChg>
      <pc:sldChg chg="modSp add mod">
        <pc:chgData name="Häyry Marjo Poske" userId="d27b276a-e359-4652-8298-3c59a3175941" providerId="ADAL" clId="{2FD47C1C-E972-437A-BC5D-19E0061F33DF}" dt="2024-09-09T06:04:34.813" v="1215" actId="20577"/>
        <pc:sldMkLst>
          <pc:docMk/>
          <pc:sldMk cId="2623316762" sldId="355"/>
        </pc:sldMkLst>
      </pc:sldChg>
      <pc:sldChg chg="modSp new del mod ord">
        <pc:chgData name="Häyry Marjo Poske" userId="d27b276a-e359-4652-8298-3c59a3175941" providerId="ADAL" clId="{2FD47C1C-E972-437A-BC5D-19E0061F33DF}" dt="2024-09-09T06:15:43.539" v="1332" actId="47"/>
        <pc:sldMkLst>
          <pc:docMk/>
          <pc:sldMk cId="3166572825" sldId="356"/>
        </pc:sldMkLst>
      </pc:sldChg>
      <pc:sldChg chg="new del">
        <pc:chgData name="Häyry Marjo Poske" userId="d27b276a-e359-4652-8298-3c59a3175941" providerId="ADAL" clId="{2FD47C1C-E972-437A-BC5D-19E0061F33DF}" dt="2024-09-09T06:15:38.557" v="1331" actId="47"/>
        <pc:sldMkLst>
          <pc:docMk/>
          <pc:sldMk cId="1774848657" sldId="357"/>
        </pc:sldMkLst>
      </pc:sldChg>
      <pc:sldChg chg="modSp new mod">
        <pc:chgData name="Häyry Marjo Poske" userId="d27b276a-e359-4652-8298-3c59a3175941" providerId="ADAL" clId="{2FD47C1C-E972-437A-BC5D-19E0061F33DF}" dt="2024-09-09T06:29:37.806" v="1382" actId="27636"/>
        <pc:sldMkLst>
          <pc:docMk/>
          <pc:sldMk cId="3998974255" sldId="358"/>
        </pc:sldMkLst>
      </pc:sldChg>
      <pc:sldChg chg="modSp add mod">
        <pc:chgData name="Häyry Marjo Poske" userId="d27b276a-e359-4652-8298-3c59a3175941" providerId="ADAL" clId="{2FD47C1C-E972-437A-BC5D-19E0061F33DF}" dt="2024-09-09T06:30:07.163" v="1421" actId="20577"/>
        <pc:sldMkLst>
          <pc:docMk/>
          <pc:sldMk cId="2903537245" sldId="360"/>
        </pc:sldMkLst>
      </pc:sldChg>
      <pc:sldChg chg="addSp delSp modSp new del mod modClrScheme chgLayout">
        <pc:chgData name="Häyry Marjo Poske" userId="d27b276a-e359-4652-8298-3c59a3175941" providerId="ADAL" clId="{2FD47C1C-E972-437A-BC5D-19E0061F33DF}" dt="2024-09-09T06:31:39.277" v="1474" actId="47"/>
        <pc:sldMkLst>
          <pc:docMk/>
          <pc:sldMk cId="989495897" sldId="361"/>
        </pc:sldMkLst>
      </pc:sldChg>
      <pc:sldChg chg="addSp modSp new ord">
        <pc:chgData name="Häyry Marjo Poske" userId="d27b276a-e359-4652-8298-3c59a3175941" providerId="ADAL" clId="{2FD47C1C-E972-437A-BC5D-19E0061F33DF}" dt="2024-09-09T06:34:20.494" v="1736"/>
        <pc:sldMkLst>
          <pc:docMk/>
          <pc:sldMk cId="1747299828" sldId="361"/>
        </pc:sldMkLst>
      </pc:sldChg>
      <pc:sldChg chg="modSp new mod">
        <pc:chgData name="Häyry Marjo Poske" userId="d27b276a-e359-4652-8298-3c59a3175941" providerId="ADAL" clId="{2FD47C1C-E972-437A-BC5D-19E0061F33DF}" dt="2024-09-09T06:34:14.035" v="1734" actId="20577"/>
        <pc:sldMkLst>
          <pc:docMk/>
          <pc:sldMk cId="1679778708" sldId="362"/>
        </pc:sldMkLst>
      </pc:sldChg>
      <pc:sldChg chg="new del">
        <pc:chgData name="Häyry Marjo Poske" userId="d27b276a-e359-4652-8298-3c59a3175941" providerId="ADAL" clId="{2FD47C1C-E972-437A-BC5D-19E0061F33DF}" dt="2024-09-09T06:35:04.370" v="1740" actId="47"/>
        <pc:sldMkLst>
          <pc:docMk/>
          <pc:sldMk cId="1324670791" sldId="363"/>
        </pc:sldMkLst>
      </pc:sldChg>
      <pc:sldChg chg="modSp add mod">
        <pc:chgData name="Häyry Marjo Poske" userId="d27b276a-e359-4652-8298-3c59a3175941" providerId="ADAL" clId="{2FD47C1C-E972-437A-BC5D-19E0061F33DF}" dt="2024-09-09T06:36:10.645" v="1830" actId="20577"/>
        <pc:sldMkLst>
          <pc:docMk/>
          <pc:sldMk cId="4132982428" sldId="363"/>
        </pc:sldMkLst>
      </pc:sldChg>
      <pc:sldChg chg="modSp mod">
        <pc:chgData name="Häyry Marjo Poske" userId="d27b276a-e359-4652-8298-3c59a3175941" providerId="ADAL" clId="{2FD47C1C-E972-437A-BC5D-19E0061F33DF}" dt="2024-09-09T06:48:07.152" v="1966" actId="6549"/>
        <pc:sldMkLst>
          <pc:docMk/>
          <pc:sldMk cId="1029074775" sldId="370"/>
        </pc:sldMkLst>
      </pc:sldChg>
      <pc:sldChg chg="modSp new del mod">
        <pc:chgData name="Häyry Marjo Poske" userId="d27b276a-e359-4652-8298-3c59a3175941" providerId="ADAL" clId="{2FD47C1C-E972-437A-BC5D-19E0061F33DF}" dt="2024-09-09T06:42:05.108" v="1849" actId="47"/>
        <pc:sldMkLst>
          <pc:docMk/>
          <pc:sldMk cId="3597011032" sldId="371"/>
        </pc:sldMkLst>
      </pc:sldChg>
      <pc:sldChg chg="addSp delSp modSp new mod">
        <pc:chgData name="Häyry Marjo Poske" userId="d27b276a-e359-4652-8298-3c59a3175941" providerId="ADAL" clId="{2FD47C1C-E972-437A-BC5D-19E0061F33DF}" dt="2024-09-09T06:38:27.362" v="1842" actId="1076"/>
        <pc:sldMkLst>
          <pc:docMk/>
          <pc:sldMk cId="4042159546" sldId="372"/>
        </pc:sldMkLst>
      </pc:sldChg>
      <pc:sldChg chg="add ord">
        <pc:chgData name="Häyry Marjo Poske" userId="d27b276a-e359-4652-8298-3c59a3175941" providerId="ADAL" clId="{2FD47C1C-E972-437A-BC5D-19E0061F33DF}" dt="2024-09-09T06:42:02.524" v="1848"/>
        <pc:sldMkLst>
          <pc:docMk/>
          <pc:sldMk cId="2041305323" sldId="376"/>
        </pc:sldMkLst>
      </pc:sldChg>
      <pc:sldChg chg="add del">
        <pc:chgData name="Häyry Marjo Poske" userId="d27b276a-e359-4652-8298-3c59a3175941" providerId="ADAL" clId="{2FD47C1C-E972-437A-BC5D-19E0061F33DF}" dt="2024-09-09T06:42:57.899" v="1852" actId="47"/>
        <pc:sldMkLst>
          <pc:docMk/>
          <pc:sldMk cId="459074071" sldId="377"/>
        </pc:sldMkLst>
      </pc:sldChg>
      <pc:sldChg chg="modSp new mod">
        <pc:chgData name="Häyry Marjo Poske" userId="d27b276a-e359-4652-8298-3c59a3175941" providerId="ADAL" clId="{2FD47C1C-E972-437A-BC5D-19E0061F33DF}" dt="2024-09-09T06:45:10.278" v="1963" actId="20577"/>
        <pc:sldMkLst>
          <pc:docMk/>
          <pc:sldMk cId="827968358" sldId="377"/>
        </pc:sldMkLst>
      </pc:sldChg>
      <pc:sldChg chg="modSp new mod">
        <pc:chgData name="Häyry Marjo Poske" userId="d27b276a-e359-4652-8298-3c59a3175941" providerId="ADAL" clId="{2FD47C1C-E972-437A-BC5D-19E0061F33DF}" dt="2024-09-09T06:44:22.542" v="1895" actId="20577"/>
        <pc:sldMkLst>
          <pc:docMk/>
          <pc:sldMk cId="11535587" sldId="378"/>
        </pc:sldMkLst>
      </pc:sldChg>
      <pc:sldChg chg="modSp new mod ord">
        <pc:chgData name="Häyry Marjo Poske" userId="d27b276a-e359-4652-8298-3c59a3175941" providerId="ADAL" clId="{2FD47C1C-E972-437A-BC5D-19E0061F33DF}" dt="2024-09-09T06:46:05.579" v="1965"/>
        <pc:sldMkLst>
          <pc:docMk/>
          <pc:sldMk cId="3990171911" sldId="379"/>
        </pc:sldMkLst>
      </pc:sldChg>
      <pc:sldMasterChg chg="delSldLayout">
        <pc:chgData name="Häyry Marjo Poske" userId="d27b276a-e359-4652-8298-3c59a3175941" providerId="ADAL" clId="{2FD47C1C-E972-437A-BC5D-19E0061F33DF}" dt="2024-09-09T06:31:39.277" v="1474" actId="47"/>
        <pc:sldMasterMkLst>
          <pc:docMk/>
          <pc:sldMasterMk cId="397361956" sldId="2147483691"/>
        </pc:sldMasterMkLst>
        <pc:sldLayoutChg chg="del">
          <pc:chgData name="Häyry Marjo Poske" userId="d27b276a-e359-4652-8298-3c59a3175941" providerId="ADAL" clId="{2FD47C1C-E972-437A-BC5D-19E0061F33DF}" dt="2024-09-09T06:31:39.277" v="1474" actId="47"/>
          <pc:sldLayoutMkLst>
            <pc:docMk/>
            <pc:sldMasterMk cId="397361956" sldId="2147483691"/>
            <pc:sldLayoutMk cId="3170283032" sldId="2147483706"/>
          </pc:sldLayoutMkLst>
        </pc:sldLayoutChg>
      </pc:sldMasterChg>
    </pc:docChg>
  </pc:docChgLst>
  <pc:docChgLst>
    <pc:chgData name="Vuomajoki Pilvi Lapin hyvinvointialue" userId="S::pilvi.vuomajoki@lapha.fi::60d87394-98b4-48bf-b92d-e9dabc40c515" providerId="AD" clId="Web-{A1D29226-4240-2E1F-EEB7-0697BBCE72E8}"/>
    <pc:docChg chg="modSld">
      <pc:chgData name="Vuomajoki Pilvi Lapin hyvinvointialue" userId="S::pilvi.vuomajoki@lapha.fi::60d87394-98b4-48bf-b92d-e9dabc40c515" providerId="AD" clId="Web-{A1D29226-4240-2E1F-EEB7-0697BBCE72E8}" dt="2024-10-16T14:58:16.291" v="29" actId="1076"/>
      <pc:docMkLst>
        <pc:docMk/>
      </pc:docMkLst>
      <pc:sldChg chg="addSp delSp modSp modNotes">
        <pc:chgData name="Vuomajoki Pilvi Lapin hyvinvointialue" userId="S::pilvi.vuomajoki@lapha.fi::60d87394-98b4-48bf-b92d-e9dabc40c515" providerId="AD" clId="Web-{A1D29226-4240-2E1F-EEB7-0697BBCE72E8}" dt="2024-10-16T14:58:16.291" v="29" actId="1076"/>
        <pc:sldMkLst>
          <pc:docMk/>
          <pc:sldMk cId="4042159546" sldId="372"/>
        </pc:sldMkLst>
      </pc:sldChg>
    </pc:docChg>
  </pc:docChgLst>
  <pc:docChgLst>
    <pc:chgData name="Vuomajoki Pilvi Lapin hyvinvointialue" userId="S::pilvi.vuomajoki@lapha.fi::60d87394-98b4-48bf-b92d-e9dabc40c515" providerId="AD" clId="Web-{6714598C-1DCF-6A5F-0E77-61793C6E82A1}"/>
    <pc:docChg chg="addSld delSld modSld sldOrd">
      <pc:chgData name="Vuomajoki Pilvi Lapin hyvinvointialue" userId="S::pilvi.vuomajoki@lapha.fi::60d87394-98b4-48bf-b92d-e9dabc40c515" providerId="AD" clId="Web-{6714598C-1DCF-6A5F-0E77-61793C6E82A1}" dt="2024-09-09T06:14:57.440" v="107"/>
      <pc:docMkLst>
        <pc:docMk/>
      </pc:docMkLst>
      <pc:sldChg chg="del">
        <pc:chgData name="Vuomajoki Pilvi Lapin hyvinvointialue" userId="S::pilvi.vuomajoki@lapha.fi::60d87394-98b4-48bf-b92d-e9dabc40c515" providerId="AD" clId="Web-{6714598C-1DCF-6A5F-0E77-61793C6E82A1}" dt="2024-09-09T05:58:58.824" v="89"/>
        <pc:sldMkLst>
          <pc:docMk/>
          <pc:sldMk cId="0" sldId="283"/>
        </pc:sldMkLst>
      </pc:sldChg>
      <pc:sldChg chg="delSp modSp ord">
        <pc:chgData name="Vuomajoki Pilvi Lapin hyvinvointialue" userId="S::pilvi.vuomajoki@lapha.fi::60d87394-98b4-48bf-b92d-e9dabc40c515" providerId="AD" clId="Web-{6714598C-1DCF-6A5F-0E77-61793C6E82A1}" dt="2024-09-09T05:43:14.646" v="47"/>
        <pc:sldMkLst>
          <pc:docMk/>
          <pc:sldMk cId="3978844870" sldId="315"/>
        </pc:sldMkLst>
      </pc:sldChg>
      <pc:sldChg chg="modSp">
        <pc:chgData name="Vuomajoki Pilvi Lapin hyvinvointialue" userId="S::pilvi.vuomajoki@lapha.fi::60d87394-98b4-48bf-b92d-e9dabc40c515" providerId="AD" clId="Web-{6714598C-1DCF-6A5F-0E77-61793C6E82A1}" dt="2024-09-09T05:56:46.993" v="80" actId="20577"/>
        <pc:sldMkLst>
          <pc:docMk/>
          <pc:sldMk cId="2719738708" sldId="327"/>
        </pc:sldMkLst>
      </pc:sldChg>
      <pc:sldChg chg="modSp">
        <pc:chgData name="Vuomajoki Pilvi Lapin hyvinvointialue" userId="S::pilvi.vuomajoki@lapha.fi::60d87394-98b4-48bf-b92d-e9dabc40c515" providerId="AD" clId="Web-{6714598C-1DCF-6A5F-0E77-61793C6E82A1}" dt="2024-09-09T05:55:58.226" v="68" actId="20577"/>
        <pc:sldMkLst>
          <pc:docMk/>
          <pc:sldMk cId="2650682693" sldId="331"/>
        </pc:sldMkLst>
      </pc:sldChg>
      <pc:sldChg chg="addSp delSp modSp mod modClrScheme chgLayout">
        <pc:chgData name="Vuomajoki Pilvi Lapin hyvinvointialue" userId="S::pilvi.vuomajoki@lapha.fi::60d87394-98b4-48bf-b92d-e9dabc40c515" providerId="AD" clId="Web-{6714598C-1DCF-6A5F-0E77-61793C6E82A1}" dt="2024-09-09T05:49:24.405" v="65" actId="14100"/>
        <pc:sldMkLst>
          <pc:docMk/>
          <pc:sldMk cId="2823071362" sldId="334"/>
        </pc:sldMkLst>
      </pc:sldChg>
      <pc:sldChg chg="modSp add replId">
        <pc:chgData name="Vuomajoki Pilvi Lapin hyvinvointialue" userId="S::pilvi.vuomajoki@lapha.fi::60d87394-98b4-48bf-b92d-e9dabc40c515" providerId="AD" clId="Web-{6714598C-1DCF-6A5F-0E77-61793C6E82A1}" dt="2024-09-09T05:57:10.509" v="86" actId="20577"/>
        <pc:sldMkLst>
          <pc:docMk/>
          <pc:sldMk cId="3646985689" sldId="342"/>
        </pc:sldMkLst>
      </pc:sldChg>
      <pc:sldChg chg="add replId">
        <pc:chgData name="Vuomajoki Pilvi Lapin hyvinvointialue" userId="S::pilvi.vuomajoki@lapha.fi::60d87394-98b4-48bf-b92d-e9dabc40c515" providerId="AD" clId="Web-{6714598C-1DCF-6A5F-0E77-61793C6E82A1}" dt="2024-09-09T05:57:44.932" v="87"/>
        <pc:sldMkLst>
          <pc:docMk/>
          <pc:sldMk cId="3187488549" sldId="344"/>
        </pc:sldMkLst>
      </pc:sldChg>
      <pc:sldChg chg="add replId">
        <pc:chgData name="Vuomajoki Pilvi Lapin hyvinvointialue" userId="S::pilvi.vuomajoki@lapha.fi::60d87394-98b4-48bf-b92d-e9dabc40c515" providerId="AD" clId="Web-{6714598C-1DCF-6A5F-0E77-61793C6E82A1}" dt="2024-09-09T05:57:50.291" v="88"/>
        <pc:sldMkLst>
          <pc:docMk/>
          <pc:sldMk cId="2680247789" sldId="345"/>
        </pc:sldMkLst>
      </pc:sldChg>
      <pc:sldChg chg="add replId">
        <pc:chgData name="Vuomajoki Pilvi Lapin hyvinvointialue" userId="S::pilvi.vuomajoki@lapha.fi::60d87394-98b4-48bf-b92d-e9dabc40c515" providerId="AD" clId="Web-{6714598C-1DCF-6A5F-0E77-61793C6E82A1}" dt="2024-09-09T05:59:46.778" v="90"/>
        <pc:sldMkLst>
          <pc:docMk/>
          <pc:sldMk cId="3224010422" sldId="347"/>
        </pc:sldMkLst>
      </pc:sldChg>
      <pc:sldChg chg="add replId">
        <pc:chgData name="Vuomajoki Pilvi Lapin hyvinvointialue" userId="S::pilvi.vuomajoki@lapha.fi::60d87394-98b4-48bf-b92d-e9dabc40c515" providerId="AD" clId="Web-{6714598C-1DCF-6A5F-0E77-61793C6E82A1}" dt="2024-09-09T06:01:53.516" v="91"/>
        <pc:sldMkLst>
          <pc:docMk/>
          <pc:sldMk cId="382617920" sldId="349"/>
        </pc:sldMkLst>
      </pc:sldChg>
      <pc:sldChg chg="add replId">
        <pc:chgData name="Vuomajoki Pilvi Lapin hyvinvointialue" userId="S::pilvi.vuomajoki@lapha.fi::60d87394-98b4-48bf-b92d-e9dabc40c515" providerId="AD" clId="Web-{6714598C-1DCF-6A5F-0E77-61793C6E82A1}" dt="2024-09-09T06:01:53.719" v="92"/>
        <pc:sldMkLst>
          <pc:docMk/>
          <pc:sldMk cId="958772876" sldId="350"/>
        </pc:sldMkLst>
      </pc:sldChg>
      <pc:sldChg chg="modSp add replId">
        <pc:chgData name="Vuomajoki Pilvi Lapin hyvinvointialue" userId="S::pilvi.vuomajoki@lapha.fi::60d87394-98b4-48bf-b92d-e9dabc40c515" providerId="AD" clId="Web-{6714598C-1DCF-6A5F-0E77-61793C6E82A1}" dt="2024-09-09T06:02:08.922" v="96" actId="20577"/>
        <pc:sldMkLst>
          <pc:docMk/>
          <pc:sldMk cId="3492337639" sldId="351"/>
        </pc:sldMkLst>
      </pc:sldChg>
      <pc:sldChg chg="add replId">
        <pc:chgData name="Vuomajoki Pilvi Lapin hyvinvointialue" userId="S::pilvi.vuomajoki@lapha.fi::60d87394-98b4-48bf-b92d-e9dabc40c515" providerId="AD" clId="Web-{6714598C-1DCF-6A5F-0E77-61793C6E82A1}" dt="2024-09-09T06:02:16.250" v="97"/>
        <pc:sldMkLst>
          <pc:docMk/>
          <pc:sldMk cId="4207534698" sldId="352"/>
        </pc:sldMkLst>
      </pc:sldChg>
      <pc:sldChg chg="add replId">
        <pc:chgData name="Vuomajoki Pilvi Lapin hyvinvointialue" userId="S::pilvi.vuomajoki@lapha.fi::60d87394-98b4-48bf-b92d-e9dabc40c515" providerId="AD" clId="Web-{6714598C-1DCF-6A5F-0E77-61793C6E82A1}" dt="2024-09-09T06:02:16.313" v="98"/>
        <pc:sldMkLst>
          <pc:docMk/>
          <pc:sldMk cId="2145751250" sldId="353"/>
        </pc:sldMkLst>
      </pc:sldChg>
      <pc:sldChg chg="modSp add replId">
        <pc:chgData name="Vuomajoki Pilvi Lapin hyvinvointialue" userId="S::pilvi.vuomajoki@lapha.fi::60d87394-98b4-48bf-b92d-e9dabc40c515" providerId="AD" clId="Web-{6714598C-1DCF-6A5F-0E77-61793C6E82A1}" dt="2024-09-09T06:02:25.282" v="101" actId="20577"/>
        <pc:sldMkLst>
          <pc:docMk/>
          <pc:sldMk cId="2638811684" sldId="354"/>
        </pc:sldMkLst>
      </pc:sldChg>
      <pc:sldChg chg="addSp modSp">
        <pc:chgData name="Vuomajoki Pilvi Lapin hyvinvointialue" userId="S::pilvi.vuomajoki@lapha.fi::60d87394-98b4-48bf-b92d-e9dabc40c515" providerId="AD" clId="Web-{6714598C-1DCF-6A5F-0E77-61793C6E82A1}" dt="2024-09-09T06:12:45.609" v="105" actId="14100"/>
        <pc:sldMkLst>
          <pc:docMk/>
          <pc:sldMk cId="3998974255" sldId="358"/>
        </pc:sldMkLst>
      </pc:sldChg>
      <pc:sldChg chg="addSp modSp new">
        <pc:chgData name="Vuomajoki Pilvi Lapin hyvinvointialue" userId="S::pilvi.vuomajoki@lapha.fi::60d87394-98b4-48bf-b92d-e9dabc40c515" providerId="AD" clId="Web-{6714598C-1DCF-6A5F-0E77-61793C6E82A1}" dt="2024-09-09T06:14:57.440" v="107"/>
        <pc:sldMkLst>
          <pc:docMk/>
          <pc:sldMk cId="403500065" sldId="359"/>
        </pc:sldMkLst>
      </pc:sldChg>
    </pc:docChg>
  </pc:docChgLst>
  <pc:docChgLst>
    <pc:chgData name="Ylärakkola Aino Lapin hyvinvointialue" userId="d743112a-7d97-4f4d-95e8-e57284c53435" providerId="ADAL" clId="{C71E56C7-4855-4433-9E92-CE2D89AD5F80}"/>
    <pc:docChg chg="custSel modSld modMainMaster">
      <pc:chgData name="Ylärakkola Aino Lapin hyvinvointialue" userId="d743112a-7d97-4f4d-95e8-e57284c53435" providerId="ADAL" clId="{C71E56C7-4855-4433-9E92-CE2D89AD5F80}" dt="2025-08-21T05:03:39.743" v="3" actId="1076"/>
      <pc:docMkLst>
        <pc:docMk/>
      </pc:docMkLst>
      <pc:sldChg chg="modSp">
        <pc:chgData name="Ylärakkola Aino Lapin hyvinvointialue" userId="d743112a-7d97-4f4d-95e8-e57284c53435" providerId="ADAL" clId="{C71E56C7-4855-4433-9E92-CE2D89AD5F80}" dt="2025-08-21T05:02:25.327" v="0"/>
        <pc:sldMkLst>
          <pc:docMk/>
          <pc:sldMk cId="1472257617" sldId="258"/>
        </pc:sldMkLst>
        <pc:spChg chg="mod">
          <ac:chgData name="Ylärakkola Aino Lapin hyvinvointialue" userId="d743112a-7d97-4f4d-95e8-e57284c53435" providerId="ADAL" clId="{C71E56C7-4855-4433-9E92-CE2D89AD5F80}" dt="2025-08-21T05:02:25.327" v="0"/>
          <ac:spMkLst>
            <pc:docMk/>
            <pc:sldMk cId="1472257617" sldId="258"/>
            <ac:spMk id="259"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905072782" sldId="260"/>
        </pc:sldMkLst>
        <pc:spChg chg="mod">
          <ac:chgData name="Ylärakkola Aino Lapin hyvinvointialue" userId="d743112a-7d97-4f4d-95e8-e57284c53435" providerId="ADAL" clId="{C71E56C7-4855-4433-9E92-CE2D89AD5F80}" dt="2025-08-21T05:02:25.327" v="0"/>
          <ac:spMkLst>
            <pc:docMk/>
            <pc:sldMk cId="1905072782" sldId="260"/>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868202425" sldId="262"/>
        </pc:sldMkLst>
        <pc:spChg chg="mod">
          <ac:chgData name="Ylärakkola Aino Lapin hyvinvointialue" userId="d743112a-7d97-4f4d-95e8-e57284c53435" providerId="ADAL" clId="{C71E56C7-4855-4433-9E92-CE2D89AD5F80}" dt="2025-08-21T05:02:25.327" v="0"/>
          <ac:spMkLst>
            <pc:docMk/>
            <pc:sldMk cId="1868202425" sldId="262"/>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677021138" sldId="263"/>
        </pc:sldMkLst>
        <pc:spChg chg="mod">
          <ac:chgData name="Ylärakkola Aino Lapin hyvinvointialue" userId="d743112a-7d97-4f4d-95e8-e57284c53435" providerId="ADAL" clId="{C71E56C7-4855-4433-9E92-CE2D89AD5F80}" dt="2025-08-21T05:02:25.327" v="0"/>
          <ac:spMkLst>
            <pc:docMk/>
            <pc:sldMk cId="3677021138" sldId="263"/>
            <ac:spMk id="378"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928017175" sldId="264"/>
        </pc:sldMkLst>
        <pc:spChg chg="mod">
          <ac:chgData name="Ylärakkola Aino Lapin hyvinvointialue" userId="d743112a-7d97-4f4d-95e8-e57284c53435" providerId="ADAL" clId="{C71E56C7-4855-4433-9E92-CE2D89AD5F80}" dt="2025-08-21T05:02:25.327" v="0"/>
          <ac:spMkLst>
            <pc:docMk/>
            <pc:sldMk cId="928017175" sldId="264"/>
            <ac:spMk id="378"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496842290" sldId="265"/>
        </pc:sldMkLst>
        <pc:spChg chg="mod">
          <ac:chgData name="Ylärakkola Aino Lapin hyvinvointialue" userId="d743112a-7d97-4f4d-95e8-e57284c53435" providerId="ADAL" clId="{C71E56C7-4855-4433-9E92-CE2D89AD5F80}" dt="2025-08-21T05:02:25.327" v="0"/>
          <ac:spMkLst>
            <pc:docMk/>
            <pc:sldMk cId="2496842290" sldId="265"/>
            <ac:spMk id="2"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3630539900" sldId="267"/>
        </pc:sldMkLst>
        <pc:spChg chg="mod">
          <ac:chgData name="Ylärakkola Aino Lapin hyvinvointialue" userId="d743112a-7d97-4f4d-95e8-e57284c53435" providerId="ADAL" clId="{C71E56C7-4855-4433-9E92-CE2D89AD5F80}" dt="2025-08-21T05:02:25.327" v="0"/>
          <ac:spMkLst>
            <pc:docMk/>
            <pc:sldMk cId="3630539900" sldId="267"/>
            <ac:spMk id="378"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986471018" sldId="268"/>
        </pc:sldMkLst>
        <pc:spChg chg="mod">
          <ac:chgData name="Ylärakkola Aino Lapin hyvinvointialue" userId="d743112a-7d97-4f4d-95e8-e57284c53435" providerId="ADAL" clId="{C71E56C7-4855-4433-9E92-CE2D89AD5F80}" dt="2025-08-21T05:02:25.327" v="0"/>
          <ac:spMkLst>
            <pc:docMk/>
            <pc:sldMk cId="3986471018" sldId="268"/>
            <ac:spMk id="2" creationId="{D410F577-BF9A-3B97-53CE-68EFB4C3219A}"/>
          </ac:spMkLst>
        </pc:spChg>
      </pc:sldChg>
      <pc:sldChg chg="modSp">
        <pc:chgData name="Ylärakkola Aino Lapin hyvinvointialue" userId="d743112a-7d97-4f4d-95e8-e57284c53435" providerId="ADAL" clId="{C71E56C7-4855-4433-9E92-CE2D89AD5F80}" dt="2025-08-21T05:02:25.327" v="0"/>
        <pc:sldMkLst>
          <pc:docMk/>
          <pc:sldMk cId="1709820667" sldId="269"/>
        </pc:sldMkLst>
        <pc:spChg chg="mod">
          <ac:chgData name="Ylärakkola Aino Lapin hyvinvointialue" userId="d743112a-7d97-4f4d-95e8-e57284c53435" providerId="ADAL" clId="{C71E56C7-4855-4433-9E92-CE2D89AD5F80}" dt="2025-08-21T05:02:25.327" v="0"/>
          <ac:spMkLst>
            <pc:docMk/>
            <pc:sldMk cId="1709820667" sldId="269"/>
            <ac:spMk id="2" creationId="{0446CC36-9567-2AF8-0694-059E360E43A8}"/>
          </ac:spMkLst>
        </pc:spChg>
      </pc:sldChg>
      <pc:sldChg chg="modSp">
        <pc:chgData name="Ylärakkola Aino Lapin hyvinvointialue" userId="d743112a-7d97-4f4d-95e8-e57284c53435" providerId="ADAL" clId="{C71E56C7-4855-4433-9E92-CE2D89AD5F80}" dt="2025-08-21T05:02:25.327" v="0"/>
        <pc:sldMkLst>
          <pc:docMk/>
          <pc:sldMk cId="882775281" sldId="270"/>
        </pc:sldMkLst>
        <pc:spChg chg="mod">
          <ac:chgData name="Ylärakkola Aino Lapin hyvinvointialue" userId="d743112a-7d97-4f4d-95e8-e57284c53435" providerId="ADAL" clId="{C71E56C7-4855-4433-9E92-CE2D89AD5F80}" dt="2025-08-21T05:02:25.327" v="0"/>
          <ac:spMkLst>
            <pc:docMk/>
            <pc:sldMk cId="882775281" sldId="270"/>
            <ac:spMk id="2" creationId="{4A1CFE52-019B-1D42-1A19-5131936CF076}"/>
          </ac:spMkLst>
        </pc:spChg>
      </pc:sldChg>
      <pc:sldChg chg="modSp">
        <pc:chgData name="Ylärakkola Aino Lapin hyvinvointialue" userId="d743112a-7d97-4f4d-95e8-e57284c53435" providerId="ADAL" clId="{C71E56C7-4855-4433-9E92-CE2D89AD5F80}" dt="2025-08-21T05:02:25.327" v="0"/>
        <pc:sldMkLst>
          <pc:docMk/>
          <pc:sldMk cId="3224676722" sldId="271"/>
        </pc:sldMkLst>
        <pc:spChg chg="mod">
          <ac:chgData name="Ylärakkola Aino Lapin hyvinvointialue" userId="d743112a-7d97-4f4d-95e8-e57284c53435" providerId="ADAL" clId="{C71E56C7-4855-4433-9E92-CE2D89AD5F80}" dt="2025-08-21T05:02:25.327" v="0"/>
          <ac:spMkLst>
            <pc:docMk/>
            <pc:sldMk cId="3224676722" sldId="271"/>
            <ac:spMk id="2" creationId="{EC047772-B14F-C08D-E586-F8DCD0661B40}"/>
          </ac:spMkLst>
        </pc:spChg>
      </pc:sldChg>
      <pc:sldChg chg="modSp">
        <pc:chgData name="Ylärakkola Aino Lapin hyvinvointialue" userId="d743112a-7d97-4f4d-95e8-e57284c53435" providerId="ADAL" clId="{C71E56C7-4855-4433-9E92-CE2D89AD5F80}" dt="2025-08-21T05:02:25.327" v="0"/>
        <pc:sldMkLst>
          <pc:docMk/>
          <pc:sldMk cId="1895937803" sldId="272"/>
        </pc:sldMkLst>
        <pc:spChg chg="mod">
          <ac:chgData name="Ylärakkola Aino Lapin hyvinvointialue" userId="d743112a-7d97-4f4d-95e8-e57284c53435" providerId="ADAL" clId="{C71E56C7-4855-4433-9E92-CE2D89AD5F80}" dt="2025-08-21T05:02:25.327" v="0"/>
          <ac:spMkLst>
            <pc:docMk/>
            <pc:sldMk cId="1895937803" sldId="272"/>
            <ac:spMk id="2" creationId="{4A489661-4DCC-5FC9-D322-2BDD3D61F568}"/>
          </ac:spMkLst>
        </pc:spChg>
      </pc:sldChg>
      <pc:sldChg chg="modSp">
        <pc:chgData name="Ylärakkola Aino Lapin hyvinvointialue" userId="d743112a-7d97-4f4d-95e8-e57284c53435" providerId="ADAL" clId="{C71E56C7-4855-4433-9E92-CE2D89AD5F80}" dt="2025-08-21T05:02:25.327" v="0"/>
        <pc:sldMkLst>
          <pc:docMk/>
          <pc:sldMk cId="1683346460" sldId="275"/>
        </pc:sldMkLst>
        <pc:spChg chg="mod">
          <ac:chgData name="Ylärakkola Aino Lapin hyvinvointialue" userId="d743112a-7d97-4f4d-95e8-e57284c53435" providerId="ADAL" clId="{C71E56C7-4855-4433-9E92-CE2D89AD5F80}" dt="2025-08-21T05:02:25.327" v="0"/>
          <ac:spMkLst>
            <pc:docMk/>
            <pc:sldMk cId="1683346460" sldId="275"/>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2389757628" sldId="280"/>
        </pc:sldMkLst>
        <pc:spChg chg="mod">
          <ac:chgData name="Ylärakkola Aino Lapin hyvinvointialue" userId="d743112a-7d97-4f4d-95e8-e57284c53435" providerId="ADAL" clId="{C71E56C7-4855-4433-9E92-CE2D89AD5F80}" dt="2025-08-21T05:02:25.327" v="0"/>
          <ac:spMkLst>
            <pc:docMk/>
            <pc:sldMk cId="2389757628" sldId="280"/>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59157301" sldId="281"/>
        </pc:sldMkLst>
        <pc:spChg chg="mod">
          <ac:chgData name="Ylärakkola Aino Lapin hyvinvointialue" userId="d743112a-7d97-4f4d-95e8-e57284c53435" providerId="ADAL" clId="{C71E56C7-4855-4433-9E92-CE2D89AD5F80}" dt="2025-08-21T05:02:25.327" v="0"/>
          <ac:spMkLst>
            <pc:docMk/>
            <pc:sldMk cId="359157301" sldId="281"/>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835269430" sldId="283"/>
        </pc:sldMkLst>
        <pc:spChg chg="mod">
          <ac:chgData name="Ylärakkola Aino Lapin hyvinvointialue" userId="d743112a-7d97-4f4d-95e8-e57284c53435" providerId="ADAL" clId="{C71E56C7-4855-4433-9E92-CE2D89AD5F80}" dt="2025-08-21T05:02:25.327" v="0"/>
          <ac:spMkLst>
            <pc:docMk/>
            <pc:sldMk cId="1835269430" sldId="283"/>
            <ac:spMk id="2" creationId="{3D65EEEB-77E5-0210-6A22-83085661DF51}"/>
          </ac:spMkLst>
        </pc:spChg>
      </pc:sldChg>
      <pc:sldChg chg="modSp">
        <pc:chgData name="Ylärakkola Aino Lapin hyvinvointialue" userId="d743112a-7d97-4f4d-95e8-e57284c53435" providerId="ADAL" clId="{C71E56C7-4855-4433-9E92-CE2D89AD5F80}" dt="2025-08-21T05:02:25.327" v="0"/>
        <pc:sldMkLst>
          <pc:docMk/>
          <pc:sldMk cId="1871640956" sldId="287"/>
        </pc:sldMkLst>
        <pc:spChg chg="mod">
          <ac:chgData name="Ylärakkola Aino Lapin hyvinvointialue" userId="d743112a-7d97-4f4d-95e8-e57284c53435" providerId="ADAL" clId="{C71E56C7-4855-4433-9E92-CE2D89AD5F80}" dt="2025-08-21T05:02:25.327" v="0"/>
          <ac:spMkLst>
            <pc:docMk/>
            <pc:sldMk cId="1871640956" sldId="287"/>
            <ac:spMk id="2" creationId="{3D65EEEB-77E5-0210-6A22-83085661DF51}"/>
          </ac:spMkLst>
        </pc:spChg>
      </pc:sldChg>
      <pc:sldChg chg="modSp">
        <pc:chgData name="Ylärakkola Aino Lapin hyvinvointialue" userId="d743112a-7d97-4f4d-95e8-e57284c53435" providerId="ADAL" clId="{C71E56C7-4855-4433-9E92-CE2D89AD5F80}" dt="2025-08-21T05:02:25.327" v="0"/>
        <pc:sldMkLst>
          <pc:docMk/>
          <pc:sldMk cId="2577310673" sldId="289"/>
        </pc:sldMkLst>
        <pc:spChg chg="mod">
          <ac:chgData name="Ylärakkola Aino Lapin hyvinvointialue" userId="d743112a-7d97-4f4d-95e8-e57284c53435" providerId="ADAL" clId="{C71E56C7-4855-4433-9E92-CE2D89AD5F80}" dt="2025-08-21T05:02:25.327" v="0"/>
          <ac:spMkLst>
            <pc:docMk/>
            <pc:sldMk cId="2577310673" sldId="289"/>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2145791131" sldId="392"/>
        </pc:sldMkLst>
        <pc:spChg chg="mod">
          <ac:chgData name="Ylärakkola Aino Lapin hyvinvointialue" userId="d743112a-7d97-4f4d-95e8-e57284c53435" providerId="ADAL" clId="{C71E56C7-4855-4433-9E92-CE2D89AD5F80}" dt="2025-08-21T05:02:25.327" v="0"/>
          <ac:spMkLst>
            <pc:docMk/>
            <pc:sldMk cId="2145791131" sldId="392"/>
            <ac:spMk id="302" creationId="{00000000-0000-0000-0000-000000000000}"/>
          </ac:spMkLst>
        </pc:spChg>
      </pc:sldChg>
      <pc:sldChg chg="modSp mod">
        <pc:chgData name="Ylärakkola Aino Lapin hyvinvointialue" userId="d743112a-7d97-4f4d-95e8-e57284c53435" providerId="ADAL" clId="{C71E56C7-4855-4433-9E92-CE2D89AD5F80}" dt="2025-08-21T05:03:39.743" v="3" actId="1076"/>
        <pc:sldMkLst>
          <pc:docMk/>
          <pc:sldMk cId="407928839" sldId="394"/>
        </pc:sldMkLst>
        <pc:spChg chg="mod">
          <ac:chgData name="Ylärakkola Aino Lapin hyvinvointialue" userId="d743112a-7d97-4f4d-95e8-e57284c53435" providerId="ADAL" clId="{C71E56C7-4855-4433-9E92-CE2D89AD5F80}" dt="2025-08-21T05:03:39.743" v="3" actId="1076"/>
          <ac:spMkLst>
            <pc:docMk/>
            <pc:sldMk cId="407928839" sldId="394"/>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747443380" sldId="396"/>
        </pc:sldMkLst>
        <pc:spChg chg="mod">
          <ac:chgData name="Ylärakkola Aino Lapin hyvinvointialue" userId="d743112a-7d97-4f4d-95e8-e57284c53435" providerId="ADAL" clId="{C71E56C7-4855-4433-9E92-CE2D89AD5F80}" dt="2025-08-21T05:02:25.327" v="0"/>
          <ac:spMkLst>
            <pc:docMk/>
            <pc:sldMk cId="747443380" sldId="396"/>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860028365" sldId="398"/>
        </pc:sldMkLst>
        <pc:spChg chg="mod">
          <ac:chgData name="Ylärakkola Aino Lapin hyvinvointialue" userId="d743112a-7d97-4f4d-95e8-e57284c53435" providerId="ADAL" clId="{C71E56C7-4855-4433-9E92-CE2D89AD5F80}" dt="2025-08-21T05:02:25.327" v="0"/>
          <ac:spMkLst>
            <pc:docMk/>
            <pc:sldMk cId="1860028365" sldId="398"/>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392602671" sldId="408"/>
        </pc:sldMkLst>
        <pc:spChg chg="mod">
          <ac:chgData name="Ylärakkola Aino Lapin hyvinvointialue" userId="d743112a-7d97-4f4d-95e8-e57284c53435" providerId="ADAL" clId="{C71E56C7-4855-4433-9E92-CE2D89AD5F80}" dt="2025-08-21T05:02:25.327" v="0"/>
          <ac:spMkLst>
            <pc:docMk/>
            <pc:sldMk cId="3392602671" sldId="408"/>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1048628730" sldId="409"/>
        </pc:sldMkLst>
        <pc:spChg chg="mod">
          <ac:chgData name="Ylärakkola Aino Lapin hyvinvointialue" userId="d743112a-7d97-4f4d-95e8-e57284c53435" providerId="ADAL" clId="{C71E56C7-4855-4433-9E92-CE2D89AD5F80}" dt="2025-08-21T05:02:25.327" v="0"/>
          <ac:spMkLst>
            <pc:docMk/>
            <pc:sldMk cId="1048628730" sldId="409"/>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1281019638" sldId="410"/>
        </pc:sldMkLst>
        <pc:spChg chg="mod">
          <ac:chgData name="Ylärakkola Aino Lapin hyvinvointialue" userId="d743112a-7d97-4f4d-95e8-e57284c53435" providerId="ADAL" clId="{C71E56C7-4855-4433-9E92-CE2D89AD5F80}" dt="2025-08-21T05:02:25.327" v="0"/>
          <ac:spMkLst>
            <pc:docMk/>
            <pc:sldMk cId="1281019638" sldId="410"/>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3221306267" sldId="411"/>
        </pc:sldMkLst>
        <pc:spChg chg="mod">
          <ac:chgData name="Ylärakkola Aino Lapin hyvinvointialue" userId="d743112a-7d97-4f4d-95e8-e57284c53435" providerId="ADAL" clId="{C71E56C7-4855-4433-9E92-CE2D89AD5F80}" dt="2025-08-21T05:02:25.327" v="0"/>
          <ac:spMkLst>
            <pc:docMk/>
            <pc:sldMk cId="3221306267" sldId="411"/>
            <ac:spMk id="2" creationId="{2F9221B9-C9E4-92E2-6D02-A76EBAFF5FA3}"/>
          </ac:spMkLst>
        </pc:spChg>
        <pc:spChg chg="mod">
          <ac:chgData name="Ylärakkola Aino Lapin hyvinvointialue" userId="d743112a-7d97-4f4d-95e8-e57284c53435" providerId="ADAL" clId="{C71E56C7-4855-4433-9E92-CE2D89AD5F80}" dt="2025-08-21T05:02:25.327" v="0"/>
          <ac:spMkLst>
            <pc:docMk/>
            <pc:sldMk cId="3221306267" sldId="411"/>
            <ac:spMk id="6" creationId="{E04775E6-A249-407E-D759-3CCDA7E877AB}"/>
          </ac:spMkLst>
        </pc:spChg>
      </pc:sldChg>
      <pc:sldChg chg="modNotes">
        <pc:chgData name="Ylärakkola Aino Lapin hyvinvointialue" userId="d743112a-7d97-4f4d-95e8-e57284c53435" providerId="ADAL" clId="{C71E56C7-4855-4433-9E92-CE2D89AD5F80}" dt="2025-08-21T05:02:25.327" v="0"/>
        <pc:sldMkLst>
          <pc:docMk/>
          <pc:sldMk cId="338806797" sldId="414"/>
        </pc:sldMkLst>
      </pc:sldChg>
      <pc:sldChg chg="modSp">
        <pc:chgData name="Ylärakkola Aino Lapin hyvinvointialue" userId="d743112a-7d97-4f4d-95e8-e57284c53435" providerId="ADAL" clId="{C71E56C7-4855-4433-9E92-CE2D89AD5F80}" dt="2025-08-21T05:02:25.327" v="0"/>
        <pc:sldMkLst>
          <pc:docMk/>
          <pc:sldMk cId="2014789657" sldId="417"/>
        </pc:sldMkLst>
        <pc:spChg chg="mod">
          <ac:chgData name="Ylärakkola Aino Lapin hyvinvointialue" userId="d743112a-7d97-4f4d-95e8-e57284c53435" providerId="ADAL" clId="{C71E56C7-4855-4433-9E92-CE2D89AD5F80}" dt="2025-08-21T05:02:25.327" v="0"/>
          <ac:spMkLst>
            <pc:docMk/>
            <pc:sldMk cId="2014789657" sldId="417"/>
            <ac:spMk id="2"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1311994037" sldId="422"/>
        </pc:sldMkLst>
        <pc:spChg chg="mod">
          <ac:chgData name="Ylärakkola Aino Lapin hyvinvointialue" userId="d743112a-7d97-4f4d-95e8-e57284c53435" providerId="ADAL" clId="{C71E56C7-4855-4433-9E92-CE2D89AD5F80}" dt="2025-08-21T05:02:25.327" v="0"/>
          <ac:spMkLst>
            <pc:docMk/>
            <pc:sldMk cId="1311994037" sldId="422"/>
            <ac:spMk id="2" creationId="{62F32F47-092C-79D4-52FB-E6B91D10E3BD}"/>
          </ac:spMkLst>
        </pc:spChg>
      </pc:sldChg>
      <pc:sldChg chg="modSp">
        <pc:chgData name="Ylärakkola Aino Lapin hyvinvointialue" userId="d743112a-7d97-4f4d-95e8-e57284c53435" providerId="ADAL" clId="{C71E56C7-4855-4433-9E92-CE2D89AD5F80}" dt="2025-08-21T05:02:25.327" v="0"/>
        <pc:sldMkLst>
          <pc:docMk/>
          <pc:sldMk cId="2001599369" sldId="428"/>
        </pc:sldMkLst>
        <pc:spChg chg="mod">
          <ac:chgData name="Ylärakkola Aino Lapin hyvinvointialue" userId="d743112a-7d97-4f4d-95e8-e57284c53435" providerId="ADAL" clId="{C71E56C7-4855-4433-9E92-CE2D89AD5F80}" dt="2025-08-21T05:02:25.327" v="0"/>
          <ac:spMkLst>
            <pc:docMk/>
            <pc:sldMk cId="2001599369" sldId="428"/>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258376470" sldId="430"/>
        </pc:sldMkLst>
        <pc:spChg chg="mod">
          <ac:chgData name="Ylärakkola Aino Lapin hyvinvointialue" userId="d743112a-7d97-4f4d-95e8-e57284c53435" providerId="ADAL" clId="{C71E56C7-4855-4433-9E92-CE2D89AD5F80}" dt="2025-08-21T05:02:25.327" v="0"/>
          <ac:spMkLst>
            <pc:docMk/>
            <pc:sldMk cId="2258376470" sldId="430"/>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529703342" sldId="432"/>
        </pc:sldMkLst>
        <pc:spChg chg="mod">
          <ac:chgData name="Ylärakkola Aino Lapin hyvinvointialue" userId="d743112a-7d97-4f4d-95e8-e57284c53435" providerId="ADAL" clId="{C71E56C7-4855-4433-9E92-CE2D89AD5F80}" dt="2025-08-21T05:02:25.327" v="0"/>
          <ac:spMkLst>
            <pc:docMk/>
            <pc:sldMk cId="2529703342" sldId="432"/>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98537562" sldId="434"/>
        </pc:sldMkLst>
        <pc:spChg chg="mod">
          <ac:chgData name="Ylärakkola Aino Lapin hyvinvointialue" userId="d743112a-7d97-4f4d-95e8-e57284c53435" providerId="ADAL" clId="{C71E56C7-4855-4433-9E92-CE2D89AD5F80}" dt="2025-08-21T05:02:25.327" v="0"/>
          <ac:spMkLst>
            <pc:docMk/>
            <pc:sldMk cId="298537562" sldId="434"/>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785664095" sldId="439"/>
        </pc:sldMkLst>
        <pc:spChg chg="mod">
          <ac:chgData name="Ylärakkola Aino Lapin hyvinvointialue" userId="d743112a-7d97-4f4d-95e8-e57284c53435" providerId="ADAL" clId="{C71E56C7-4855-4433-9E92-CE2D89AD5F80}" dt="2025-08-21T05:02:25.327" v="0"/>
          <ac:spMkLst>
            <pc:docMk/>
            <pc:sldMk cId="785664095" sldId="439"/>
            <ac:spMk id="2" creationId="{7578375D-25E1-15A9-B7F5-A7D7ACAE34F3}"/>
          </ac:spMkLst>
        </pc:spChg>
      </pc:sldChg>
      <pc:sldChg chg="modSp">
        <pc:chgData name="Ylärakkola Aino Lapin hyvinvointialue" userId="d743112a-7d97-4f4d-95e8-e57284c53435" providerId="ADAL" clId="{C71E56C7-4855-4433-9E92-CE2D89AD5F80}" dt="2025-08-21T05:02:25.327" v="0"/>
        <pc:sldMkLst>
          <pc:docMk/>
          <pc:sldMk cId="1080749840" sldId="445"/>
        </pc:sldMkLst>
        <pc:spChg chg="mod">
          <ac:chgData name="Ylärakkola Aino Lapin hyvinvointialue" userId="d743112a-7d97-4f4d-95e8-e57284c53435" providerId="ADAL" clId="{C71E56C7-4855-4433-9E92-CE2D89AD5F80}" dt="2025-08-21T05:02:25.327" v="0"/>
          <ac:spMkLst>
            <pc:docMk/>
            <pc:sldMk cId="1080749840" sldId="445"/>
            <ac:spMk id="2" creationId="{7578375D-25E1-15A9-B7F5-A7D7ACAE34F3}"/>
          </ac:spMkLst>
        </pc:spChg>
      </pc:sldChg>
      <pc:sldChg chg="modSp">
        <pc:chgData name="Ylärakkola Aino Lapin hyvinvointialue" userId="d743112a-7d97-4f4d-95e8-e57284c53435" providerId="ADAL" clId="{C71E56C7-4855-4433-9E92-CE2D89AD5F80}" dt="2025-08-21T05:02:25.327" v="0"/>
        <pc:sldMkLst>
          <pc:docMk/>
          <pc:sldMk cId="3180528768" sldId="446"/>
        </pc:sldMkLst>
        <pc:spChg chg="mod">
          <ac:chgData name="Ylärakkola Aino Lapin hyvinvointialue" userId="d743112a-7d97-4f4d-95e8-e57284c53435" providerId="ADAL" clId="{C71E56C7-4855-4433-9E92-CE2D89AD5F80}" dt="2025-08-21T05:02:25.327" v="0"/>
          <ac:spMkLst>
            <pc:docMk/>
            <pc:sldMk cId="3180528768" sldId="446"/>
            <ac:spMk id="2" creationId="{7578375D-25E1-15A9-B7F5-A7D7ACAE34F3}"/>
          </ac:spMkLst>
        </pc:spChg>
      </pc:sldChg>
      <pc:sldChg chg="modSp">
        <pc:chgData name="Ylärakkola Aino Lapin hyvinvointialue" userId="d743112a-7d97-4f4d-95e8-e57284c53435" providerId="ADAL" clId="{C71E56C7-4855-4433-9E92-CE2D89AD5F80}" dt="2025-08-21T05:02:25.327" v="0"/>
        <pc:sldMkLst>
          <pc:docMk/>
          <pc:sldMk cId="2453830900" sldId="457"/>
        </pc:sldMkLst>
        <pc:spChg chg="mod">
          <ac:chgData name="Ylärakkola Aino Lapin hyvinvointialue" userId="d743112a-7d97-4f4d-95e8-e57284c53435" providerId="ADAL" clId="{C71E56C7-4855-4433-9E92-CE2D89AD5F80}" dt="2025-08-21T05:02:25.327" v="0"/>
          <ac:spMkLst>
            <pc:docMk/>
            <pc:sldMk cId="2453830900" sldId="457"/>
            <ac:spMk id="2" creationId="{3D65EEEB-77E5-0210-6A22-83085661DF51}"/>
          </ac:spMkLst>
        </pc:spChg>
      </pc:sldChg>
      <pc:sldChg chg="modSp mod modClrScheme chgLayout">
        <pc:chgData name="Ylärakkola Aino Lapin hyvinvointialue" userId="d743112a-7d97-4f4d-95e8-e57284c53435" providerId="ADAL" clId="{C71E56C7-4855-4433-9E92-CE2D89AD5F80}" dt="2025-08-21T05:02:32.013" v="2" actId="27636"/>
        <pc:sldMkLst>
          <pc:docMk/>
          <pc:sldMk cId="3205825466" sldId="458"/>
        </pc:sldMkLst>
        <pc:spChg chg="mod ord">
          <ac:chgData name="Ylärakkola Aino Lapin hyvinvointialue" userId="d743112a-7d97-4f4d-95e8-e57284c53435" providerId="ADAL" clId="{C71E56C7-4855-4433-9E92-CE2D89AD5F80}" dt="2025-08-21T05:02:31.996" v="1" actId="700"/>
          <ac:spMkLst>
            <pc:docMk/>
            <pc:sldMk cId="3205825466" sldId="458"/>
            <ac:spMk id="229" creationId="{8706969E-FEFF-204A-720D-27587425E11C}"/>
          </ac:spMkLst>
        </pc:spChg>
        <pc:spChg chg="mod ord">
          <ac:chgData name="Ylärakkola Aino Lapin hyvinvointialue" userId="d743112a-7d97-4f4d-95e8-e57284c53435" providerId="ADAL" clId="{C71E56C7-4855-4433-9E92-CE2D89AD5F80}" dt="2025-08-21T05:02:32.013" v="2" actId="27636"/>
          <ac:spMkLst>
            <pc:docMk/>
            <pc:sldMk cId="3205825466" sldId="458"/>
            <ac:spMk id="230" creationId="{49281759-9B22-D893-990E-7CDA5F2620F7}"/>
          </ac:spMkLst>
        </pc:spChg>
      </pc:sldChg>
      <pc:sldChg chg="modSp">
        <pc:chgData name="Ylärakkola Aino Lapin hyvinvointialue" userId="d743112a-7d97-4f4d-95e8-e57284c53435" providerId="ADAL" clId="{C71E56C7-4855-4433-9E92-CE2D89AD5F80}" dt="2025-08-21T05:02:25.327" v="0"/>
        <pc:sldMkLst>
          <pc:docMk/>
          <pc:sldMk cId="483879663" sldId="465"/>
        </pc:sldMkLst>
        <pc:spChg chg="mod">
          <ac:chgData name="Ylärakkola Aino Lapin hyvinvointialue" userId="d743112a-7d97-4f4d-95e8-e57284c53435" providerId="ADAL" clId="{C71E56C7-4855-4433-9E92-CE2D89AD5F80}" dt="2025-08-21T05:02:25.327" v="0"/>
          <ac:spMkLst>
            <pc:docMk/>
            <pc:sldMk cId="483879663" sldId="465"/>
            <ac:spMk id="10" creationId="{EF1AC978-CD9A-280C-3216-1AEE2031F746}"/>
          </ac:spMkLst>
        </pc:spChg>
      </pc:sldChg>
      <pc:sldChg chg="modSp">
        <pc:chgData name="Ylärakkola Aino Lapin hyvinvointialue" userId="d743112a-7d97-4f4d-95e8-e57284c53435" providerId="ADAL" clId="{C71E56C7-4855-4433-9E92-CE2D89AD5F80}" dt="2025-08-21T05:02:25.327" v="0"/>
        <pc:sldMkLst>
          <pc:docMk/>
          <pc:sldMk cId="958843933" sldId="467"/>
        </pc:sldMkLst>
        <pc:spChg chg="mod">
          <ac:chgData name="Ylärakkola Aino Lapin hyvinvointialue" userId="d743112a-7d97-4f4d-95e8-e57284c53435" providerId="ADAL" clId="{C71E56C7-4855-4433-9E92-CE2D89AD5F80}" dt="2025-08-21T05:02:25.327" v="0"/>
          <ac:spMkLst>
            <pc:docMk/>
            <pc:sldMk cId="958843933" sldId="467"/>
            <ac:spMk id="10" creationId="{2F793964-0D0D-AEA0-5AD2-1ED8EAC41F17}"/>
          </ac:spMkLst>
        </pc:spChg>
      </pc:sldChg>
      <pc:sldChg chg="modSp">
        <pc:chgData name="Ylärakkola Aino Lapin hyvinvointialue" userId="d743112a-7d97-4f4d-95e8-e57284c53435" providerId="ADAL" clId="{C71E56C7-4855-4433-9E92-CE2D89AD5F80}" dt="2025-08-21T05:02:25.327" v="0"/>
        <pc:sldMkLst>
          <pc:docMk/>
          <pc:sldMk cId="3918814702" sldId="474"/>
        </pc:sldMkLst>
        <pc:spChg chg="mod">
          <ac:chgData name="Ylärakkola Aino Lapin hyvinvointialue" userId="d743112a-7d97-4f4d-95e8-e57284c53435" providerId="ADAL" clId="{C71E56C7-4855-4433-9E92-CE2D89AD5F80}" dt="2025-08-21T05:02:25.327" v="0"/>
          <ac:spMkLst>
            <pc:docMk/>
            <pc:sldMk cId="3918814702" sldId="474"/>
            <ac:spMk id="3" creationId="{513290A6-62A4-7D1A-81A1-1813EE0812C9}"/>
          </ac:spMkLst>
        </pc:spChg>
      </pc:sldChg>
      <pc:sldChg chg="modSp">
        <pc:chgData name="Ylärakkola Aino Lapin hyvinvointialue" userId="d743112a-7d97-4f4d-95e8-e57284c53435" providerId="ADAL" clId="{C71E56C7-4855-4433-9E92-CE2D89AD5F80}" dt="2025-08-21T05:02:25.327" v="0"/>
        <pc:sldMkLst>
          <pc:docMk/>
          <pc:sldMk cId="3048803279" sldId="475"/>
        </pc:sldMkLst>
        <pc:spChg chg="mod">
          <ac:chgData name="Ylärakkola Aino Lapin hyvinvointialue" userId="d743112a-7d97-4f4d-95e8-e57284c53435" providerId="ADAL" clId="{C71E56C7-4855-4433-9E92-CE2D89AD5F80}" dt="2025-08-21T05:02:25.327" v="0"/>
          <ac:spMkLst>
            <pc:docMk/>
            <pc:sldMk cId="3048803279" sldId="475"/>
            <ac:spMk id="2" creationId="{2B75074B-17BC-AE2B-4915-D37D2BE31AEE}"/>
          </ac:spMkLst>
        </pc:spChg>
      </pc:sldChg>
      <pc:sldChg chg="modSp">
        <pc:chgData name="Ylärakkola Aino Lapin hyvinvointialue" userId="d743112a-7d97-4f4d-95e8-e57284c53435" providerId="ADAL" clId="{C71E56C7-4855-4433-9E92-CE2D89AD5F80}" dt="2025-08-21T05:02:25.327" v="0"/>
        <pc:sldMkLst>
          <pc:docMk/>
          <pc:sldMk cId="2516862015" sldId="476"/>
        </pc:sldMkLst>
        <pc:spChg chg="mod">
          <ac:chgData name="Ylärakkola Aino Lapin hyvinvointialue" userId="d743112a-7d97-4f4d-95e8-e57284c53435" providerId="ADAL" clId="{C71E56C7-4855-4433-9E92-CE2D89AD5F80}" dt="2025-08-21T05:02:25.327" v="0"/>
          <ac:spMkLst>
            <pc:docMk/>
            <pc:sldMk cId="2516862015" sldId="476"/>
            <ac:spMk id="2" creationId="{AF5582B1-7694-7D6B-399D-6803B90992F8}"/>
          </ac:spMkLst>
        </pc:spChg>
      </pc:sldChg>
      <pc:sldChg chg="modSp">
        <pc:chgData name="Ylärakkola Aino Lapin hyvinvointialue" userId="d743112a-7d97-4f4d-95e8-e57284c53435" providerId="ADAL" clId="{C71E56C7-4855-4433-9E92-CE2D89AD5F80}" dt="2025-08-21T05:02:25.327" v="0"/>
        <pc:sldMkLst>
          <pc:docMk/>
          <pc:sldMk cId="477997668" sldId="478"/>
        </pc:sldMkLst>
        <pc:spChg chg="mod">
          <ac:chgData name="Ylärakkola Aino Lapin hyvinvointialue" userId="d743112a-7d97-4f4d-95e8-e57284c53435" providerId="ADAL" clId="{C71E56C7-4855-4433-9E92-CE2D89AD5F80}" dt="2025-08-21T05:02:25.327" v="0"/>
          <ac:spMkLst>
            <pc:docMk/>
            <pc:sldMk cId="477997668" sldId="478"/>
            <ac:spMk id="2" creationId="{7CCFD737-D4FB-D44A-A1B5-6DA6559ACFB0}"/>
          </ac:spMkLst>
        </pc:spChg>
      </pc:sldChg>
      <pc:sldChg chg="modSp">
        <pc:chgData name="Ylärakkola Aino Lapin hyvinvointialue" userId="d743112a-7d97-4f4d-95e8-e57284c53435" providerId="ADAL" clId="{C71E56C7-4855-4433-9E92-CE2D89AD5F80}" dt="2025-08-21T05:02:25.327" v="0"/>
        <pc:sldMkLst>
          <pc:docMk/>
          <pc:sldMk cId="3813915738" sldId="481"/>
        </pc:sldMkLst>
        <pc:spChg chg="mod">
          <ac:chgData name="Ylärakkola Aino Lapin hyvinvointialue" userId="d743112a-7d97-4f4d-95e8-e57284c53435" providerId="ADAL" clId="{C71E56C7-4855-4433-9E92-CE2D89AD5F80}" dt="2025-08-21T05:02:25.327" v="0"/>
          <ac:spMkLst>
            <pc:docMk/>
            <pc:sldMk cId="3813915738" sldId="481"/>
            <ac:spMk id="3" creationId="{65B7773C-145A-5EBF-9F4C-A90A947409E7}"/>
          </ac:spMkLst>
        </pc:spChg>
      </pc:sldChg>
      <pc:sldChg chg="modSp">
        <pc:chgData name="Ylärakkola Aino Lapin hyvinvointialue" userId="d743112a-7d97-4f4d-95e8-e57284c53435" providerId="ADAL" clId="{C71E56C7-4855-4433-9E92-CE2D89AD5F80}" dt="2025-08-21T05:02:25.327" v="0"/>
        <pc:sldMkLst>
          <pc:docMk/>
          <pc:sldMk cId="1030315299" sldId="486"/>
        </pc:sldMkLst>
        <pc:spChg chg="mod">
          <ac:chgData name="Ylärakkola Aino Lapin hyvinvointialue" userId="d743112a-7d97-4f4d-95e8-e57284c53435" providerId="ADAL" clId="{C71E56C7-4855-4433-9E92-CE2D89AD5F80}" dt="2025-08-21T05:02:25.327" v="0"/>
          <ac:spMkLst>
            <pc:docMk/>
            <pc:sldMk cId="1030315299" sldId="486"/>
            <ac:spMk id="2" creationId="{95FD7588-01FA-7B88-4665-DF8269C82A56}"/>
          </ac:spMkLst>
        </pc:spChg>
      </pc:sldChg>
      <pc:sldChg chg="modSp">
        <pc:chgData name="Ylärakkola Aino Lapin hyvinvointialue" userId="d743112a-7d97-4f4d-95e8-e57284c53435" providerId="ADAL" clId="{C71E56C7-4855-4433-9E92-CE2D89AD5F80}" dt="2025-08-21T05:02:25.327" v="0"/>
        <pc:sldMkLst>
          <pc:docMk/>
          <pc:sldMk cId="2138280321" sldId="487"/>
        </pc:sldMkLst>
        <pc:spChg chg="mod">
          <ac:chgData name="Ylärakkola Aino Lapin hyvinvointialue" userId="d743112a-7d97-4f4d-95e8-e57284c53435" providerId="ADAL" clId="{C71E56C7-4855-4433-9E92-CE2D89AD5F80}" dt="2025-08-21T05:02:25.327" v="0"/>
          <ac:spMkLst>
            <pc:docMk/>
            <pc:sldMk cId="2138280321" sldId="487"/>
            <ac:spMk id="2" creationId="{AC55BA77-A80D-CC7B-2B78-7B5A48AD080A}"/>
          </ac:spMkLst>
        </pc:spChg>
      </pc:sldChg>
      <pc:sldChg chg="modSp">
        <pc:chgData name="Ylärakkola Aino Lapin hyvinvointialue" userId="d743112a-7d97-4f4d-95e8-e57284c53435" providerId="ADAL" clId="{C71E56C7-4855-4433-9E92-CE2D89AD5F80}" dt="2025-08-21T05:02:25.327" v="0"/>
        <pc:sldMkLst>
          <pc:docMk/>
          <pc:sldMk cId="4135621330" sldId="489"/>
        </pc:sldMkLst>
        <pc:spChg chg="mod">
          <ac:chgData name="Ylärakkola Aino Lapin hyvinvointialue" userId="d743112a-7d97-4f4d-95e8-e57284c53435" providerId="ADAL" clId="{C71E56C7-4855-4433-9E92-CE2D89AD5F80}" dt="2025-08-21T05:02:25.327" v="0"/>
          <ac:spMkLst>
            <pc:docMk/>
            <pc:sldMk cId="4135621330" sldId="489"/>
            <ac:spMk id="2" creationId="{14DC2E8E-2B66-7413-0B8B-B4240DEE48A5}"/>
          </ac:spMkLst>
        </pc:spChg>
      </pc:sldChg>
      <pc:sldChg chg="modSp">
        <pc:chgData name="Ylärakkola Aino Lapin hyvinvointialue" userId="d743112a-7d97-4f4d-95e8-e57284c53435" providerId="ADAL" clId="{C71E56C7-4855-4433-9E92-CE2D89AD5F80}" dt="2025-08-21T05:02:25.327" v="0"/>
        <pc:sldMkLst>
          <pc:docMk/>
          <pc:sldMk cId="114100528" sldId="490"/>
        </pc:sldMkLst>
        <pc:spChg chg="mod">
          <ac:chgData name="Ylärakkola Aino Lapin hyvinvointialue" userId="d743112a-7d97-4f4d-95e8-e57284c53435" providerId="ADAL" clId="{C71E56C7-4855-4433-9E92-CE2D89AD5F80}" dt="2025-08-21T05:02:25.327" v="0"/>
          <ac:spMkLst>
            <pc:docMk/>
            <pc:sldMk cId="114100528" sldId="490"/>
            <ac:spMk id="2" creationId="{58F23E36-B5C4-CD57-FC95-108A1AD9B0E2}"/>
          </ac:spMkLst>
        </pc:spChg>
        <pc:spChg chg="mod">
          <ac:chgData name="Ylärakkola Aino Lapin hyvinvointialue" userId="d743112a-7d97-4f4d-95e8-e57284c53435" providerId="ADAL" clId="{C71E56C7-4855-4433-9E92-CE2D89AD5F80}" dt="2025-08-21T05:02:25.327" v="0"/>
          <ac:spMkLst>
            <pc:docMk/>
            <pc:sldMk cId="114100528" sldId="490"/>
            <ac:spMk id="3" creationId="{A429CB32-3CE9-2122-6B24-A2E7FB234CA5}"/>
          </ac:spMkLst>
        </pc:spChg>
      </pc:sldChg>
      <pc:sldChg chg="modSp">
        <pc:chgData name="Ylärakkola Aino Lapin hyvinvointialue" userId="d743112a-7d97-4f4d-95e8-e57284c53435" providerId="ADAL" clId="{C71E56C7-4855-4433-9E92-CE2D89AD5F80}" dt="2025-08-21T05:02:25.327" v="0"/>
        <pc:sldMkLst>
          <pc:docMk/>
          <pc:sldMk cId="3346982650" sldId="492"/>
        </pc:sldMkLst>
        <pc:spChg chg="mod">
          <ac:chgData name="Ylärakkola Aino Lapin hyvinvointialue" userId="d743112a-7d97-4f4d-95e8-e57284c53435" providerId="ADAL" clId="{C71E56C7-4855-4433-9E92-CE2D89AD5F80}" dt="2025-08-21T05:02:25.327" v="0"/>
          <ac:spMkLst>
            <pc:docMk/>
            <pc:sldMk cId="3346982650" sldId="492"/>
            <ac:spMk id="2" creationId="{95FD7588-01FA-7B88-4665-DF8269C82A56}"/>
          </ac:spMkLst>
        </pc:spChg>
      </pc:sldChg>
      <pc:sldChg chg="modSp">
        <pc:chgData name="Ylärakkola Aino Lapin hyvinvointialue" userId="d743112a-7d97-4f4d-95e8-e57284c53435" providerId="ADAL" clId="{C71E56C7-4855-4433-9E92-CE2D89AD5F80}" dt="2025-08-21T05:02:25.327" v="0"/>
        <pc:sldMkLst>
          <pc:docMk/>
          <pc:sldMk cId="1598821498" sldId="493"/>
        </pc:sldMkLst>
        <pc:spChg chg="mod">
          <ac:chgData name="Ylärakkola Aino Lapin hyvinvointialue" userId="d743112a-7d97-4f4d-95e8-e57284c53435" providerId="ADAL" clId="{C71E56C7-4855-4433-9E92-CE2D89AD5F80}" dt="2025-08-21T05:02:25.327" v="0"/>
          <ac:spMkLst>
            <pc:docMk/>
            <pc:sldMk cId="1598821498" sldId="493"/>
            <ac:spMk id="2" creationId="{AC55BA77-A80D-CC7B-2B78-7B5A48AD080A}"/>
          </ac:spMkLst>
        </pc:spChg>
      </pc:sldChg>
      <pc:sldChg chg="modSp">
        <pc:chgData name="Ylärakkola Aino Lapin hyvinvointialue" userId="d743112a-7d97-4f4d-95e8-e57284c53435" providerId="ADAL" clId="{C71E56C7-4855-4433-9E92-CE2D89AD5F80}" dt="2025-08-21T05:02:25.327" v="0"/>
        <pc:sldMkLst>
          <pc:docMk/>
          <pc:sldMk cId="695782246" sldId="494"/>
        </pc:sldMkLst>
        <pc:spChg chg="mod">
          <ac:chgData name="Ylärakkola Aino Lapin hyvinvointialue" userId="d743112a-7d97-4f4d-95e8-e57284c53435" providerId="ADAL" clId="{C71E56C7-4855-4433-9E92-CE2D89AD5F80}" dt="2025-08-21T05:02:25.327" v="0"/>
          <ac:spMkLst>
            <pc:docMk/>
            <pc:sldMk cId="695782246" sldId="494"/>
            <ac:spMk id="2" creationId="{AC55BA77-A80D-CC7B-2B78-7B5A48AD080A}"/>
          </ac:spMkLst>
        </pc:spChg>
      </pc:sldChg>
      <pc:sldChg chg="modSp">
        <pc:chgData name="Ylärakkola Aino Lapin hyvinvointialue" userId="d743112a-7d97-4f4d-95e8-e57284c53435" providerId="ADAL" clId="{C71E56C7-4855-4433-9E92-CE2D89AD5F80}" dt="2025-08-21T05:02:25.327" v="0"/>
        <pc:sldMkLst>
          <pc:docMk/>
          <pc:sldMk cId="1789386942" sldId="495"/>
        </pc:sldMkLst>
        <pc:spChg chg="mod">
          <ac:chgData name="Ylärakkola Aino Lapin hyvinvointialue" userId="d743112a-7d97-4f4d-95e8-e57284c53435" providerId="ADAL" clId="{C71E56C7-4855-4433-9E92-CE2D89AD5F80}" dt="2025-08-21T05:02:25.327" v="0"/>
          <ac:spMkLst>
            <pc:docMk/>
            <pc:sldMk cId="1789386942" sldId="495"/>
            <ac:spMk id="2" creationId="{AD75E5C4-F26B-177A-13D4-A7EAF9E8069C}"/>
          </ac:spMkLst>
        </pc:spChg>
        <pc:spChg chg="mod">
          <ac:chgData name="Ylärakkola Aino Lapin hyvinvointialue" userId="d743112a-7d97-4f4d-95e8-e57284c53435" providerId="ADAL" clId="{C71E56C7-4855-4433-9E92-CE2D89AD5F80}" dt="2025-08-21T05:02:25.327" v="0"/>
          <ac:spMkLst>
            <pc:docMk/>
            <pc:sldMk cId="1789386942" sldId="495"/>
            <ac:spMk id="3" creationId="{98F3E319-29C9-64CA-F3CC-76DEF1CEC102}"/>
          </ac:spMkLst>
        </pc:spChg>
      </pc:sldChg>
      <pc:sldMasterChg chg="modSldLayout">
        <pc:chgData name="Ylärakkola Aino Lapin hyvinvointialue" userId="d743112a-7d97-4f4d-95e8-e57284c53435" providerId="ADAL" clId="{C71E56C7-4855-4433-9E92-CE2D89AD5F80}" dt="2025-08-21T05:02:25.327" v="0"/>
        <pc:sldMasterMkLst>
          <pc:docMk/>
          <pc:sldMasterMk cId="3680069974" sldId="2147483761"/>
        </pc:sldMasterMkLst>
        <pc:sldLayoutChg chg="delSp">
          <pc:chgData name="Ylärakkola Aino Lapin hyvinvointialue" userId="d743112a-7d97-4f4d-95e8-e57284c53435" providerId="ADAL" clId="{C71E56C7-4855-4433-9E92-CE2D89AD5F80}" dt="2025-08-21T05:02:25.327" v="0"/>
          <pc:sldLayoutMkLst>
            <pc:docMk/>
            <pc:sldMasterMk cId="3680069974" sldId="2147483761"/>
            <pc:sldLayoutMk cId="3939341634" sldId="2147483777"/>
          </pc:sldLayoutMkLst>
          <pc:spChg chg="del">
            <ac:chgData name="Ylärakkola Aino Lapin hyvinvointialue" userId="d743112a-7d97-4f4d-95e8-e57284c53435" providerId="ADAL" clId="{C71E56C7-4855-4433-9E92-CE2D89AD5F80}" dt="2025-08-21T05:02:25.327" v="0"/>
            <ac:spMkLst>
              <pc:docMk/>
              <pc:sldMasterMk cId="3680069974" sldId="2147483761"/>
              <pc:sldLayoutMk cId="3939341634" sldId="2147483777"/>
              <ac:spMk id="62" creationId="{00000000-0000-0000-0000-000000000000}"/>
            </ac:spMkLst>
          </pc:spChg>
        </pc:sldLayoutChg>
        <pc:sldLayoutChg chg="delSp">
          <pc:chgData name="Ylärakkola Aino Lapin hyvinvointialue" userId="d743112a-7d97-4f4d-95e8-e57284c53435" providerId="ADAL" clId="{C71E56C7-4855-4433-9E92-CE2D89AD5F80}" dt="2025-08-21T05:02:25.327" v="0"/>
          <pc:sldLayoutMkLst>
            <pc:docMk/>
            <pc:sldMasterMk cId="3680069974" sldId="2147483761"/>
            <pc:sldLayoutMk cId="4141818442" sldId="2147483780"/>
          </pc:sldLayoutMkLst>
          <pc:spChg chg="del">
            <ac:chgData name="Ylärakkola Aino Lapin hyvinvointialue" userId="d743112a-7d97-4f4d-95e8-e57284c53435" providerId="ADAL" clId="{C71E56C7-4855-4433-9E92-CE2D89AD5F80}" dt="2025-08-21T05:02:25.327" v="0"/>
            <ac:spMkLst>
              <pc:docMk/>
              <pc:sldMasterMk cId="3680069974" sldId="2147483761"/>
              <pc:sldLayoutMk cId="4141818442" sldId="2147483780"/>
              <ac:spMk id="49"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hl.fi/aiheet/toimintakyky/mita-toimintakyky-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hl.fi/aiheet/toimintakyky/mita-toimintakyky-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hl.fi/aiheet/toimintakyky/mita-toimintakyky-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hl.fi/aiheet/toimintakyky/mita-toimintakyky-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vhttps/www.youtube.com/watch?v=8m7nOccEGJc"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64BBD660-5516-B182-7559-A7DADF56A2DE}"/>
            </a:ext>
          </a:extLst>
        </p:cNvPr>
        <p:cNvGrpSpPr/>
        <p:nvPr/>
      </p:nvGrpSpPr>
      <p:grpSpPr>
        <a:xfrm>
          <a:off x="0" y="0"/>
          <a:ext cx="0" cy="0"/>
          <a:chOff x="0" y="0"/>
          <a:chExt cx="0" cy="0"/>
        </a:xfrm>
      </p:grpSpPr>
      <p:sp>
        <p:nvSpPr>
          <p:cNvPr id="226" name="Google Shape;226;p1:notes">
            <a:extLst>
              <a:ext uri="{FF2B5EF4-FFF2-40B4-BE49-F238E27FC236}">
                <a16:creationId xmlns:a16="http://schemas.microsoft.com/office/drawing/2014/main" id="{6A5494AF-9F0C-605E-FDE0-242719B20C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notes">
            <a:extLst>
              <a:ext uri="{FF2B5EF4-FFF2-40B4-BE49-F238E27FC236}">
                <a16:creationId xmlns:a16="http://schemas.microsoft.com/office/drawing/2014/main" id="{DFB1F250-21F3-D27A-E660-1AD43239EFB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569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defRPr/>
            </a:pPr>
            <a:r>
              <a:rPr lang="fi-FI"/>
              <a:t>Kysytään ryhmältä, missä tilanteissa tarvitaan fyysistä toimintakykyä (esim. Jalkapallo)</a:t>
            </a:r>
          </a:p>
          <a:p>
            <a:pPr marL="158750" indent="0">
              <a:buNone/>
              <a:defRPr/>
            </a:pPr>
            <a:r>
              <a:rPr lang="fi-FI"/>
              <a:t>Tarkentavia kysymyksiä</a:t>
            </a:r>
            <a:r>
              <a:rPr lang="fi-FI" baseline="0"/>
              <a:t>: </a:t>
            </a:r>
            <a:r>
              <a:rPr lang="fi-FI"/>
              <a:t>Miten ylläpidän omaa fyysistä hyvinvointia?</a:t>
            </a:r>
          </a:p>
          <a:p>
            <a:pPr marL="158750" indent="0">
              <a:buNone/>
              <a:defRPr/>
            </a:pPr>
            <a:r>
              <a:rPr lang="fi-FI"/>
              <a:t>Lähde: </a:t>
            </a:r>
            <a:r>
              <a:rPr lang="fi-FI">
                <a:hlinkClick r:id="rId3"/>
              </a:rPr>
              <a:t>https://thl.fi/aiheet/toimintakyky/mita-toimintakyky-on</a:t>
            </a:r>
          </a:p>
          <a:p>
            <a:pPr marL="158750" indent="0">
              <a:buNone/>
            </a:pPr>
            <a:endParaRPr lang="fi-FI"/>
          </a:p>
          <a:p>
            <a:pPr marL="158750" indent="0">
              <a:buNone/>
            </a:pPr>
            <a:r>
              <a:rPr lang="fi-FI"/>
              <a:t>Fyysinen toimintakyky tarkoittaa sitä, kuinka hyvin pystyt liikkumaan ja tekemään asioita kehosi avulla. Se on voimaa, liikkuvuutta ja kestävyyttä. Esimerkiksi silloin, kun juokset, hypit, kiipeät puuhun tai </a:t>
            </a:r>
            <a:r>
              <a:rPr lang="fi-FI" err="1"/>
              <a:t>kantat</a:t>
            </a:r>
            <a:r>
              <a:rPr lang="fi-FI"/>
              <a:t> reppua, käytät fyysistä toimintakykyä. Voit kertoa lapselle näin: "Fyysinen toimintakyky on, kuinka hyvin keho pystyy liikkumaan ja tekemään asioita, kuten juoksemaan, hyppäämään tai leikkimään. Se on voimaa ja kestävyyttä, joka auttaa meitä jaksamaan päivän aikana. Jos leikit pihalla tai pelaat jalkapalloa, käytät silloin fyysistä toimintakykyä."</a:t>
            </a:r>
          </a:p>
          <a:p>
            <a:pPr marL="158750" indent="0">
              <a:buNone/>
            </a:pPr>
            <a:endParaRPr lang="fi-FI"/>
          </a:p>
        </p:txBody>
      </p:sp>
    </p:spTree>
    <p:extLst>
      <p:ext uri="{BB962C8B-B14F-4D97-AF65-F5344CB8AC3E}">
        <p14:creationId xmlns:p14="http://schemas.microsoft.com/office/powerpoint/2010/main" val="73838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sz="1100">
                <a:solidFill>
                  <a:srgbClr val="FF0000"/>
                </a:solidFill>
              </a:rPr>
              <a:t>Psyykkiseen toimintakykyyn kuuluvat myös persoonallisuus ja selviytyminen sosiaalisen ympäristön haasteista. Myös kyky tehdä harkittuja päätöksiä ja suhtautua realistisen luottavaisesti tulevaisuuteen ja ympäröivään maailmaan ovat osa hyvää psyykkistä toimintakykyä.</a:t>
            </a:r>
            <a:endParaRPr lang="fi-FI"/>
          </a:p>
          <a:p>
            <a:pPr marL="457200" indent="-298450">
              <a:defRPr/>
            </a:pPr>
            <a:r>
              <a:rPr lang="fi-FI"/>
              <a:t>Tarkentavia kysymyksiä: Miten ylläpidät omaa mielen hyvinvointia?</a:t>
            </a:r>
          </a:p>
          <a:p>
            <a:pPr marL="457200" indent="-298450">
              <a:defRPr/>
            </a:pPr>
            <a:r>
              <a:rPr lang="fi-FI"/>
              <a:t>Lähde: </a:t>
            </a:r>
            <a:r>
              <a:rPr lang="fi-FI">
                <a:hlinkClick r:id="rId3"/>
              </a:rPr>
              <a:t>https://thl.fi/aiheet/toimintakyky/mita-toimintakyky-on</a:t>
            </a:r>
          </a:p>
          <a:p>
            <a:endParaRPr lang="fi-FI"/>
          </a:p>
          <a:p>
            <a:pPr marL="158750" indent="0">
              <a:buNone/>
            </a:pPr>
            <a:r>
              <a:rPr lang="fi-FI"/>
              <a:t>Psyykkinen toimintakyky tarkoittaa sitä, kuinka hyvin jaksamme ja pystymme hallitsemaan omia tunteitamme, ajatuksiamme ja käyttäytymistämme. Se auttaa meitä olemaan rauhallisia, tekemään hyviä päätöksiä ja selviytymään vaikeista tilanteista, kuten jos jokin asia harmittaa tai jos olemme surullisia. Voit kertoa lapselle näin: "Psyykkinen toimintakyky on se, miten hyvin pystyt hallitsemaan tunteitasi ja ajatuksiasi. Joskus elämässä tulee hetkiä, jolloin voi olla surullinen tai vihainen, mutta psyykkinen toimintakyky auttaa meitä tuntemaan itsemme paremmaksi ja rauhallisemmaksi. Se myös auttaa meitä tekemään hyviä valintoja ja olemaan ystävällisiä toisille."</a:t>
            </a:r>
          </a:p>
          <a:p>
            <a:pPr marL="158750" indent="0">
              <a:buNone/>
            </a:pPr>
            <a:endParaRPr lang="fi-FI"/>
          </a:p>
        </p:txBody>
      </p:sp>
    </p:spTree>
    <p:extLst>
      <p:ext uri="{BB962C8B-B14F-4D97-AF65-F5344CB8AC3E}">
        <p14:creationId xmlns:p14="http://schemas.microsoft.com/office/powerpoint/2010/main" val="2572798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indent="-298450">
              <a:defRPr/>
            </a:pPr>
            <a:r>
              <a:rPr lang="fi-FI"/>
              <a:t>Lisätään kysymyksiä: Mitä vuorovaikutus tarkoittaa, mitä se mielestäsi on? Onko esimerkkejä omasta arjesta? </a:t>
            </a:r>
          </a:p>
          <a:p>
            <a:pPr marL="457200" indent="-298450">
              <a:defRPr/>
            </a:pPr>
            <a:r>
              <a:rPr lang="fi-FI"/>
              <a:t>Lähde: </a:t>
            </a:r>
            <a:r>
              <a:rPr lang="fi-FI">
                <a:hlinkClick r:id="rId3"/>
              </a:rPr>
              <a:t>https://thl.fi/aiheet/toimintakyky/mita-toimintakyky-on</a:t>
            </a:r>
          </a:p>
          <a:p>
            <a:endParaRPr lang="fi-FI"/>
          </a:p>
          <a:p>
            <a:pPr marL="158750" indent="0">
              <a:buNone/>
            </a:pPr>
            <a:r>
              <a:rPr lang="fi-FI"/>
              <a:t>Sosiaalinen toimintakyky tarkoittaa sitä, kuinka hyvin pystyt olemaan muiden kanssa, ymmärtämään heidän tunteitaan ja toimimaan yhdessä. Se auttaa meitä olemaan ystävällisiä, auttamaan toisia ja tekemään yhteistyötä. Voit kertoa lapselle näin: "Sosiaalinen toimintakyky on se, kuinka hyvin pystyt olemaan muiden ihmisten kanssa ja ymmärtämään heidän tunteitaan. Se on myös sitä, että osaa jakaa ja tehdä asioita yhdessä muiden kanssa, kuten ystävien tai perheen kanssa. Esimerkiksi kun pelaat muiden lasten kanssa, kuuntelet ja autat heitä, käytät silloin sosiaalista toimintakykyä."</a:t>
            </a:r>
          </a:p>
        </p:txBody>
      </p:sp>
    </p:spTree>
    <p:extLst>
      <p:ext uri="{BB962C8B-B14F-4D97-AF65-F5344CB8AC3E}">
        <p14:creationId xmlns:p14="http://schemas.microsoft.com/office/powerpoint/2010/main" val="386331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71450" indent="-171450"/>
            <a:r>
              <a:rPr lang="fi-FI"/>
              <a:t>Tarkentavia kysymyksiä: Onko esimerkkejä omasta arjesta?</a:t>
            </a:r>
          </a:p>
          <a:p>
            <a:pPr marL="171450" indent="-171450"/>
            <a:r>
              <a:rPr lang="fi-FI"/>
              <a:t>Lähde: </a:t>
            </a:r>
            <a:r>
              <a:rPr lang="fi-FI">
                <a:hlinkClick r:id="rId3"/>
              </a:rPr>
              <a:t>https://thl.fi/aiheet/toimintakyky/mita-toimintakyky-on</a:t>
            </a:r>
          </a:p>
          <a:p>
            <a:pPr marL="171450" indent="-171450"/>
            <a:r>
              <a:rPr lang="fi-FI"/>
              <a:t>Kognitiivinen toimintakyky tarkoittaa kykyä ajatella, oppia ja muistaa asioita. Se on kaikki se, mitä tarvitsemme, jotta voimme ymmärtää maailmaa ympärillämme, tehdä päätöksiä ja ratkaista ongelmia. Esimerkiksi silloin, kun ratkaiset pulmaa tai muistatte, mitä olette tehneet aiemmin, käytätte kognitiivista toimintakykyä. Voit kertoa lapselle esimerkiksi näin: "Kognitiivinen toimintakyky on kuin aivojen työkalu, joka auttaa meitä ajattelemaan, muistamaan ja ymmärtämään asioita. Se auttaa meitä oppimaan uusia asioita ja tekemään valintoja. Jos vaikka mietit, miten tehdä kotitehtävät tai muistat ystävän syntymäpäivän, käytät silloin kognitiivista toimintakykyä."</a:t>
            </a:r>
          </a:p>
        </p:txBody>
      </p:sp>
    </p:spTree>
    <p:extLst>
      <p:ext uri="{BB962C8B-B14F-4D97-AF65-F5344CB8AC3E}">
        <p14:creationId xmlns:p14="http://schemas.microsoft.com/office/powerpoint/2010/main" val="1107547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a:buNone/>
            </a:pPr>
            <a:endParaRPr lang="en-US">
              <a:latin typeface="Calibri"/>
              <a:ea typeface="Calibri"/>
              <a:cs typeface="Calibri"/>
            </a:endParaRPr>
          </a:p>
        </p:txBody>
      </p:sp>
    </p:spTree>
    <p:extLst>
      <p:ext uri="{BB962C8B-B14F-4D97-AF65-F5344CB8AC3E}">
        <p14:creationId xmlns:p14="http://schemas.microsoft.com/office/powerpoint/2010/main" val="3147160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indent="-298450"/>
            <a:r>
              <a:rPr lang="fi-FI"/>
              <a:t>Ympäristöllä on suuri vaikutus siihen, miten hyvin pystymme toimimaan arjessa. Ympäristö voi olla esimerkiksi se paikka, jossa asut, koulu, tai vaikka harrastuspaikka. Jos ympäristö on mukautettu ja sopiva meille, se voi auttaa meitä tekemään asioita helpommin ja tuntemaan itsemme hyväksi.</a:t>
            </a:r>
          </a:p>
          <a:p>
            <a:pPr marL="457200" indent="-298450"/>
            <a:r>
              <a:rPr lang="fi-FI"/>
              <a:t>Jos taas ympäristö on hankala, esimerkiksi meluisa tai epämukava, se voi tehdä asioiden tekemisestä vaikeampaa ja vaikuttaa siihen, miten hyvin jaksamme.</a:t>
            </a:r>
          </a:p>
          <a:p>
            <a:pPr>
              <a:buNone/>
            </a:pPr>
            <a:endParaRPr lang="en-US">
              <a:latin typeface="Calibri"/>
              <a:ea typeface="Calibri"/>
              <a:cs typeface="Calibri"/>
            </a:endParaRPr>
          </a:p>
        </p:txBody>
      </p:sp>
    </p:spTree>
    <p:extLst>
      <p:ext uri="{BB962C8B-B14F-4D97-AF65-F5344CB8AC3E}">
        <p14:creationId xmlns:p14="http://schemas.microsoft.com/office/powerpoint/2010/main" val="3664888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en-US">
                <a:latin typeface="Calibri"/>
                <a:ea typeface="Calibri"/>
                <a:cs typeface="Calibri"/>
              </a:rPr>
              <a:t>HUOM! </a:t>
            </a:r>
            <a:r>
              <a:rPr lang="en-US" err="1">
                <a:latin typeface="Calibri"/>
                <a:ea typeface="Calibri"/>
                <a:cs typeface="Calibri"/>
              </a:rPr>
              <a:t>Välitehtävä</a:t>
            </a:r>
            <a:r>
              <a:rPr lang="en-US">
                <a:latin typeface="Calibri"/>
                <a:ea typeface="Calibri"/>
                <a:cs typeface="Calibri"/>
              </a:rPr>
              <a:t> </a:t>
            </a:r>
            <a:r>
              <a:rPr lang="en-US" err="1">
                <a:latin typeface="Calibri"/>
                <a:ea typeface="Calibri"/>
                <a:cs typeface="Calibri"/>
              </a:rPr>
              <a:t>perustuu</a:t>
            </a:r>
            <a:r>
              <a:rPr lang="en-US">
                <a:latin typeface="Calibri"/>
                <a:ea typeface="Calibri"/>
                <a:cs typeface="Calibri"/>
              </a:rPr>
              <a:t> </a:t>
            </a:r>
            <a:r>
              <a:rPr lang="en-US" err="1">
                <a:latin typeface="Calibri"/>
                <a:ea typeface="Calibri"/>
                <a:cs typeface="Calibri"/>
              </a:rPr>
              <a:t>vapaaehtoisuuteen</a:t>
            </a:r>
            <a:r>
              <a:rPr lang="en-US">
                <a:latin typeface="Calibri"/>
                <a:ea typeface="Calibri"/>
                <a:cs typeface="Calibri"/>
              </a:rPr>
              <a:t>.</a:t>
            </a:r>
            <a:endParaRPr lang="en-US"/>
          </a:p>
          <a:p>
            <a:r>
              <a:rPr lang="en-US" err="1">
                <a:latin typeface="Calibri"/>
                <a:ea typeface="Calibri"/>
                <a:cs typeface="Calibri"/>
              </a:rPr>
              <a:t>Miettikää</a:t>
            </a:r>
            <a:r>
              <a:rPr lang="en-US">
                <a:latin typeface="Calibri"/>
                <a:ea typeface="Calibri"/>
                <a:cs typeface="Calibri"/>
              </a:rPr>
              <a:t> </a:t>
            </a:r>
            <a:r>
              <a:rPr lang="en-US" err="1">
                <a:latin typeface="Calibri"/>
                <a:ea typeface="Calibri"/>
                <a:cs typeface="Calibri"/>
              </a:rPr>
              <a:t>yhdessä</a:t>
            </a:r>
            <a:r>
              <a:rPr lang="en-US">
                <a:latin typeface="Calibri"/>
                <a:ea typeface="Calibri"/>
                <a:cs typeface="Calibri"/>
              </a:rPr>
              <a:t> </a:t>
            </a:r>
            <a:r>
              <a:rPr lang="en-US" err="1">
                <a:latin typeface="Calibri"/>
                <a:ea typeface="Calibri"/>
                <a:cs typeface="Calibri"/>
              </a:rPr>
              <a:t>millainen</a:t>
            </a:r>
            <a:r>
              <a:rPr lang="en-US">
                <a:latin typeface="Calibri"/>
                <a:ea typeface="Calibri"/>
                <a:cs typeface="Calibri"/>
              </a:rPr>
              <a:t> video, podcast </a:t>
            </a:r>
            <a:r>
              <a:rPr lang="en-US" err="1">
                <a:latin typeface="Calibri"/>
                <a:ea typeface="Calibri"/>
                <a:cs typeface="Calibri"/>
              </a:rPr>
              <a:t>tms</a:t>
            </a:r>
            <a:r>
              <a:rPr lang="en-US">
                <a:latin typeface="Calibri"/>
                <a:ea typeface="Calibri"/>
                <a:cs typeface="Calibri"/>
              </a:rPr>
              <a:t> </a:t>
            </a:r>
            <a:r>
              <a:rPr lang="en-US" err="1">
                <a:latin typeface="Calibri"/>
                <a:ea typeface="Calibri"/>
                <a:cs typeface="Calibri"/>
              </a:rPr>
              <a:t>voi</a:t>
            </a:r>
            <a:r>
              <a:rPr lang="en-US">
                <a:latin typeface="Calibri"/>
                <a:ea typeface="Calibri"/>
                <a:cs typeface="Calibri"/>
              </a:rPr>
              <a:t> olla.</a:t>
            </a:r>
          </a:p>
          <a:p>
            <a:r>
              <a:rPr lang="en-US" baseline="0" err="1">
                <a:latin typeface="Calibri"/>
                <a:ea typeface="Calibri"/>
                <a:cs typeface="Calibri"/>
              </a:rPr>
              <a:t>Esim</a:t>
            </a:r>
            <a:r>
              <a:rPr lang="en-US" baseline="0">
                <a:latin typeface="Calibri"/>
                <a:ea typeface="Calibri"/>
                <a:cs typeface="Calibri"/>
              </a:rPr>
              <a:t>. </a:t>
            </a:r>
            <a:r>
              <a:rPr lang="en-US" baseline="0" err="1">
                <a:latin typeface="Calibri"/>
                <a:ea typeface="Calibri"/>
                <a:cs typeface="Calibri"/>
              </a:rPr>
              <a:t>Mikä</a:t>
            </a:r>
            <a:r>
              <a:rPr lang="en-US" baseline="0">
                <a:latin typeface="Calibri"/>
                <a:ea typeface="Calibri"/>
                <a:cs typeface="Calibri"/>
              </a:rPr>
              <a:t> </a:t>
            </a:r>
            <a:r>
              <a:rPr lang="en-US" baseline="0" err="1">
                <a:latin typeface="Calibri"/>
                <a:ea typeface="Calibri"/>
                <a:cs typeface="Calibri"/>
              </a:rPr>
              <a:t>ihmeen</a:t>
            </a:r>
            <a:r>
              <a:rPr lang="en-US" baseline="0">
                <a:latin typeface="Calibri"/>
                <a:ea typeface="Calibri"/>
                <a:cs typeface="Calibri"/>
              </a:rPr>
              <a:t> nepsy? -</a:t>
            </a:r>
            <a:r>
              <a:rPr lang="en-US">
                <a:latin typeface="Calibri"/>
                <a:ea typeface="Calibri"/>
                <a:cs typeface="Calibri"/>
              </a:rPr>
              <a:t>video</a:t>
            </a:r>
            <a:r>
              <a:rPr lang="fi-FI" sz="1100">
                <a:latin typeface="Montserrat"/>
              </a:rPr>
              <a:t>: </a:t>
            </a:r>
            <a:r>
              <a:rPr lang="fi-FI" sz="1100" u="sng">
                <a:latin typeface="Montserrat"/>
                <a:hlinkClick r:id="rId3"/>
              </a:rPr>
              <a:t>https://www.youtube.com/watch?v=8m7nOccEGJc</a:t>
            </a:r>
            <a:r>
              <a:rPr lang="fi-FI" sz="1100" u="none">
                <a:latin typeface="Montserrat"/>
              </a:rPr>
              <a:t>)</a:t>
            </a:r>
            <a:endParaRPr lang="en-US">
              <a:latin typeface="Calibri"/>
              <a:ea typeface="Calibri"/>
              <a:cs typeface="Calibri"/>
            </a:endParaRPr>
          </a:p>
        </p:txBody>
      </p:sp>
    </p:spTree>
    <p:extLst>
      <p:ext uri="{BB962C8B-B14F-4D97-AF65-F5344CB8AC3E}">
        <p14:creationId xmlns:p14="http://schemas.microsoft.com/office/powerpoint/2010/main" val="2212390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a:lnSpc>
                <a:spcPct val="100000"/>
              </a:lnSpc>
              <a:spcBef>
                <a:spcPts val="0"/>
              </a:spcBef>
              <a:spcAft>
                <a:spcPts val="0"/>
              </a:spcAft>
              <a:buSzPts val="1100"/>
              <a:buFont typeface="Arial"/>
              <a:buNone/>
              <a:tabLst/>
              <a:defRPr/>
            </a:pPr>
            <a:endParaRPr lang="en-US"/>
          </a:p>
        </p:txBody>
      </p:sp>
    </p:spTree>
    <p:extLst>
      <p:ext uri="{BB962C8B-B14F-4D97-AF65-F5344CB8AC3E}">
        <p14:creationId xmlns:p14="http://schemas.microsoft.com/office/powerpoint/2010/main" val="787991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i-FI"/>
              <a:t>Yhteinen kiitos ja kannustavia sanoja kaikille mukana olleille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96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114965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30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5187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HUOM!</a:t>
            </a:r>
            <a:r>
              <a:rPr lang="fi-FI" baseline="0"/>
              <a:t> Myös ohjaajat vastaavat kysymyksiin </a:t>
            </a:r>
            <a:r>
              <a:rPr lang="fi-FI" baseline="0" err="1"/>
              <a:t>chat</a:t>
            </a:r>
            <a:r>
              <a:rPr lang="fi-FI" baseline="0"/>
              <a:t>-kenttään vastavuoroisesti / esimerkinomaisesti</a:t>
            </a:r>
            <a:endParaRPr lang="fi-FI"/>
          </a:p>
        </p:txBody>
      </p:sp>
    </p:spTree>
    <p:extLst>
      <p:ext uri="{BB962C8B-B14F-4D97-AF65-F5344CB8AC3E}">
        <p14:creationId xmlns:p14="http://schemas.microsoft.com/office/powerpoint/2010/main" val="3187706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1149659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97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14300" indent="0">
              <a:buNone/>
            </a:pPr>
            <a:r>
              <a:rPr lang="fi-FI" sz="1100">
                <a:solidFill>
                  <a:srgbClr val="FF0000"/>
                </a:solidFill>
              </a:rPr>
              <a:t>TÄSSÄ ENSIMMÄISESSÄ OSIOSSA OTTAA ESIIN LAADUKKAAN ARJEN PERUSPALIKOITA NUORTEN KANSSA</a:t>
            </a:r>
          </a:p>
          <a:p>
            <a:pPr marL="285750" indent="-171450"/>
            <a:endParaRPr lang="fi-FI" sz="1100">
              <a:solidFill>
                <a:srgbClr val="FF0000"/>
              </a:solidFill>
            </a:endParaRPr>
          </a:p>
          <a:p>
            <a:pPr marL="285750" indent="-171450"/>
            <a:r>
              <a:rPr lang="fi-FI" sz="1100">
                <a:solidFill>
                  <a:srgbClr val="FF0000"/>
                </a:solidFill>
              </a:rPr>
              <a:t>Toimintakyvyn eri osa-alueet kytkeytyvät toisiinsa, ympäristön vaatimuksiin ja edellytyksiin sekä yksilön terveydentilaan ja muihin henkilökohtaisiin ominaisuuksiin.</a:t>
            </a:r>
          </a:p>
          <a:p>
            <a:pPr marL="285750" indent="-171450"/>
            <a:r>
              <a:rPr lang="fi-FI" sz="1100">
                <a:solidFill>
                  <a:srgbClr val="FF0000"/>
                </a:solidFill>
              </a:rPr>
              <a:t>Hyvä fyysinen, psyykkinen ja sosiaalinen toimintakyky ja niitä tukeva ympäristö auttavat ihmisiä jaksamaan ja voimaan hyvin sekä selviytymään arjesta itsenäisesti.</a:t>
            </a:r>
            <a:endParaRPr lang="fi-FI" sz="1100">
              <a:solidFill>
                <a:srgbClr val="000000"/>
              </a:solidFill>
            </a:endParaRPr>
          </a:p>
        </p:txBody>
      </p:sp>
      <p:sp>
        <p:nvSpPr>
          <p:cNvPr id="376" name="Google Shape;37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573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28" name="Google Shape;28;p17"/>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450005" y="744575"/>
            <a:ext cx="3749766"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fi-FI"/>
              <a:t>Muokkaa ots. perustyyl. napsautt.</a:t>
            </a:r>
            <a:endParaRPr/>
          </a:p>
        </p:txBody>
      </p:sp>
      <p:sp>
        <p:nvSpPr>
          <p:cNvPr id="31" name="Google Shape;31;p17"/>
          <p:cNvSpPr txBox="1">
            <a:spLocks noGrp="1"/>
          </p:cNvSpPr>
          <p:nvPr>
            <p:ph type="subTitle" idx="1"/>
          </p:nvPr>
        </p:nvSpPr>
        <p:spPr>
          <a:xfrm>
            <a:off x="450000" y="2834125"/>
            <a:ext cx="3749766" cy="7926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4205368" y="282498"/>
            <a:ext cx="3783945" cy="4586868"/>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414753538"/>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sp>
        <p:nvSpPr>
          <p:cNvPr id="118" name="Google Shape;118;p34"/>
          <p:cNvSpPr txBox="1">
            <a:spLocks noGrp="1"/>
          </p:cNvSpPr>
          <p:nvPr>
            <p:ph type="title"/>
          </p:nvPr>
        </p:nvSpPr>
        <p:spPr>
          <a:xfrm>
            <a:off x="438800" y="450150"/>
            <a:ext cx="7162799" cy="704362"/>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fi-FI"/>
              <a:t>Muokkaa ots. perustyyl. napsautt.</a:t>
            </a:r>
            <a:endParaRPr/>
          </a:p>
        </p:txBody>
      </p:sp>
      <p:sp>
        <p:nvSpPr>
          <p:cNvPr id="119" name="Google Shape;119;p34"/>
          <p:cNvSpPr txBox="1">
            <a:spLocks noGrp="1"/>
          </p:cNvSpPr>
          <p:nvPr>
            <p:ph type="body" idx="1"/>
          </p:nvPr>
        </p:nvSpPr>
        <p:spPr>
          <a:xfrm>
            <a:off x="438800" y="1269635"/>
            <a:ext cx="7162800" cy="2788903"/>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3D48233-AC60-FAEB-DEDD-2741898D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11227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447947" y="4538400"/>
            <a:ext cx="5998800" cy="605100"/>
          </a:xfrm>
          <a:prstGeom prst="rect">
            <a:avLst/>
          </a:prstGeom>
          <a:noFill/>
          <a:ln>
            <a:noFill/>
          </a:ln>
        </p:spPr>
        <p:txBody>
          <a:bodyPr spcFirstLastPara="1" wrap="square" lIns="91425" tIns="91425" rIns="91425" bIns="91425" numCol="1" anchor="ctr" anchorCtr="0">
            <a:normAutofit/>
          </a:bodyPr>
          <a:lstStyle>
            <a:lvl1pPr marL="457189" lvl="0" indent="-228594" algn="l">
              <a:lnSpc>
                <a:spcPct val="100000"/>
              </a:lnSpc>
              <a:spcBef>
                <a:spcPts val="0"/>
              </a:spcBef>
              <a:spcAft>
                <a:spcPts val="0"/>
              </a:spcAft>
              <a:buSzPts val="1400"/>
              <a:buNone/>
              <a:defRPr sz="1400"/>
            </a:lvl1pPr>
          </a:lstStyle>
          <a:p>
            <a:pPr lvl="0"/>
            <a:r>
              <a:rPr lang="fi-FI"/>
              <a:t>Muokkaa tekstin perustyylejä napsauttamalla</a:t>
            </a:r>
          </a:p>
        </p:txBody>
      </p:sp>
      <p:sp>
        <p:nvSpPr>
          <p:cNvPr id="128" name="Google Shape;128;p3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79" y="112076"/>
            <a:ext cx="1567932" cy="394062"/>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1626460" y="59964"/>
            <a:ext cx="2229785" cy="579882"/>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803" y="49427"/>
            <a:ext cx="535197" cy="535197"/>
          </a:xfrm>
          <a:prstGeom prst="rect">
            <a:avLst/>
          </a:prstGeom>
        </p:spPr>
      </p:pic>
    </p:spTree>
    <p:extLst>
      <p:ext uri="{BB962C8B-B14F-4D97-AF65-F5344CB8AC3E}">
        <p14:creationId xmlns:p14="http://schemas.microsoft.com/office/powerpoint/2010/main" val="2817782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1" name="Google Shape;131;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numCol="1" anchor="t" anchorCtr="0">
            <a:normAutofit/>
          </a:bodyPr>
          <a:lstStyle>
            <a:lvl1pPr marL="457189" lvl="0" indent="-342892" algn="ctr">
              <a:lnSpc>
                <a:spcPct val="115000"/>
              </a:lnSpc>
              <a:spcBef>
                <a:spcPts val="0"/>
              </a:spcBef>
              <a:spcAft>
                <a:spcPts val="0"/>
              </a:spcAft>
              <a:buSzPts val="1800"/>
              <a:buChar char="●"/>
              <a:defRPr/>
            </a:lvl1pPr>
            <a:lvl2pPr marL="914378" lvl="1" indent="-317492" algn="ctr">
              <a:lnSpc>
                <a:spcPct val="115000"/>
              </a:lnSpc>
              <a:spcBef>
                <a:spcPts val="0"/>
              </a:spcBef>
              <a:spcAft>
                <a:spcPts val="0"/>
              </a:spcAft>
              <a:buSzPts val="1400"/>
              <a:buChar char="○"/>
              <a:defRPr/>
            </a:lvl2pPr>
            <a:lvl3pPr marL="1371566" lvl="2" indent="-317492" algn="ctr">
              <a:lnSpc>
                <a:spcPct val="115000"/>
              </a:lnSpc>
              <a:spcBef>
                <a:spcPts val="0"/>
              </a:spcBef>
              <a:spcAft>
                <a:spcPts val="0"/>
              </a:spcAft>
              <a:buSzPts val="1400"/>
              <a:buChar char="■"/>
              <a:defRPr/>
            </a:lvl3pPr>
            <a:lvl4pPr marL="1828754" lvl="3" indent="-317492" algn="ctr">
              <a:lnSpc>
                <a:spcPct val="115000"/>
              </a:lnSpc>
              <a:spcBef>
                <a:spcPts val="0"/>
              </a:spcBef>
              <a:spcAft>
                <a:spcPts val="0"/>
              </a:spcAft>
              <a:buSzPts val="1400"/>
              <a:buChar char="●"/>
              <a:defRPr/>
            </a:lvl4pPr>
            <a:lvl5pPr marL="2285943" lvl="4" indent="-317492" algn="ctr">
              <a:lnSpc>
                <a:spcPct val="115000"/>
              </a:lnSpc>
              <a:spcBef>
                <a:spcPts val="0"/>
              </a:spcBef>
              <a:spcAft>
                <a:spcPts val="0"/>
              </a:spcAft>
              <a:buSzPts val="1400"/>
              <a:buChar char="○"/>
              <a:defRPr/>
            </a:lvl5pPr>
            <a:lvl6pPr marL="2743132" lvl="5" indent="-317492" algn="ctr">
              <a:lnSpc>
                <a:spcPct val="115000"/>
              </a:lnSpc>
              <a:spcBef>
                <a:spcPts val="0"/>
              </a:spcBef>
              <a:spcAft>
                <a:spcPts val="0"/>
              </a:spcAft>
              <a:buSzPts val="1400"/>
              <a:buChar char="■"/>
              <a:defRPr/>
            </a:lvl6pPr>
            <a:lvl7pPr marL="3200320" lvl="6" indent="-317492" algn="ctr">
              <a:lnSpc>
                <a:spcPct val="115000"/>
              </a:lnSpc>
              <a:spcBef>
                <a:spcPts val="0"/>
              </a:spcBef>
              <a:spcAft>
                <a:spcPts val="0"/>
              </a:spcAft>
              <a:buSzPts val="1400"/>
              <a:buChar char="●"/>
              <a:defRPr/>
            </a:lvl7pPr>
            <a:lvl8pPr marL="3657509" lvl="7" indent="-317492" algn="ctr">
              <a:lnSpc>
                <a:spcPct val="115000"/>
              </a:lnSpc>
              <a:spcBef>
                <a:spcPts val="0"/>
              </a:spcBef>
              <a:spcAft>
                <a:spcPts val="0"/>
              </a:spcAft>
              <a:buSzPts val="1400"/>
              <a:buChar char="○"/>
              <a:defRPr/>
            </a:lvl8pPr>
            <a:lvl9pPr marL="4114697" lvl="8" indent="-31749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0D4F9E91-2BBE-573F-D58B-D6E80E1FF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858968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41825" y="2150850"/>
            <a:ext cx="6080676"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21"/>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a:t>‹#›</a:t>
            </a:fld>
            <a:endParaRPr>
              <a:solidFill>
                <a:schemeClr val="lt1"/>
              </a:solidFil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userDrawn="1"/>
        </p:nvPicPr>
        <p:blipFill>
          <a:blip r:embed="rId2"/>
          <a:stretch>
            <a:fillRect/>
          </a:stretch>
        </p:blipFill>
        <p:spPr>
          <a:xfrm>
            <a:off x="6605322" y="1331550"/>
            <a:ext cx="2046210" cy="2480399"/>
          </a:xfrm>
          <a:prstGeom prst="rect">
            <a:avLst/>
          </a:prstGeom>
        </p:spPr>
      </p:pic>
    </p:spTree>
    <p:extLst>
      <p:ext uri="{BB962C8B-B14F-4D97-AF65-F5344CB8AC3E}">
        <p14:creationId xmlns:p14="http://schemas.microsoft.com/office/powerpoint/2010/main" val="393934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438800" y="450150"/>
            <a:ext cx="7162799" cy="704362"/>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fi-FI"/>
              <a:t>Muokkaa ots. perustyyl. napsautt.</a:t>
            </a:r>
            <a:endParaRPr/>
          </a:p>
        </p:txBody>
      </p:sp>
      <p:sp>
        <p:nvSpPr>
          <p:cNvPr id="41" name="Google Shape;41;p33"/>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sp>
        <p:nvSpPr>
          <p:cNvPr id="43" name="Google Shape;43;p33"/>
          <p:cNvSpPr txBox="1">
            <a:spLocks noGrp="1"/>
          </p:cNvSpPr>
          <p:nvPr>
            <p:ph type="body" idx="1"/>
          </p:nvPr>
        </p:nvSpPr>
        <p:spPr>
          <a:xfrm>
            <a:off x="438800" y="1269635"/>
            <a:ext cx="7162800" cy="2788903"/>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Google Shape;27;p17">
            <a:extLst>
              <a:ext uri="{FF2B5EF4-FFF2-40B4-BE49-F238E27FC236}">
                <a16:creationId xmlns:a16="http://schemas.microsoft.com/office/drawing/2014/main" id="{F0B2B284-A537-80B8-AE81-D7B04FB9EF86}"/>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AFBC510A-8098-4747-BDB5-A42FE05DB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2" name="Google Shape;27;p17">
            <a:extLst>
              <a:ext uri="{FF2B5EF4-FFF2-40B4-BE49-F238E27FC236}">
                <a16:creationId xmlns:a16="http://schemas.microsoft.com/office/drawing/2014/main" id="{5D58D212-B026-118E-5DED-C0BA9FA8A3C4}"/>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3" name="Kuva 2" descr="Kuva, joka sisältää kohteen teksti, kuvakaappaus, Fontti, Sähkönsininen&#10;&#10;Tekoälyn generoima sisältö voi olla virheellistä.">
            <a:extLst>
              <a:ext uri="{FF2B5EF4-FFF2-40B4-BE49-F238E27FC236}">
                <a16:creationId xmlns:a16="http://schemas.microsoft.com/office/drawing/2014/main" id="{82430AB6-44DD-0F66-DA36-CB2C6C4FB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10" name="Kuva 9" descr="Kuva, joka sisältää kohteen teksti, piha-, nisäkäs&#10;&#10;Kuvaus luotu automaattisesti">
            <a:extLst>
              <a:ext uri="{FF2B5EF4-FFF2-40B4-BE49-F238E27FC236}">
                <a16:creationId xmlns:a16="http://schemas.microsoft.com/office/drawing/2014/main" id="{331770D0-DF90-BD2E-1766-2E52D224CE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287391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6875" y="7360"/>
            <a:ext cx="6062100" cy="5143500"/>
          </a:xfrm>
          <a:prstGeom prst="rect">
            <a:avLst/>
          </a:prstGeom>
          <a:noFill/>
          <a:ln>
            <a:noFill/>
          </a:ln>
        </p:spPr>
        <p:txBody>
          <a:bodyPr/>
          <a:lstStyle>
            <a:lvl1pPr marL="85725" indent="0">
              <a:buNone/>
              <a:defRPr/>
            </a:lvl1pPr>
          </a:lstStyle>
          <a:p>
            <a:r>
              <a:rPr lang="fi-FI"/>
              <a:t>Lisää kuva napsauttamalla kuvaketta</a:t>
            </a:r>
          </a:p>
        </p:txBody>
      </p:sp>
      <p:sp>
        <p:nvSpPr>
          <p:cNvPr id="53" name="Google Shape;53;p20"/>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450005" y="744575"/>
            <a:ext cx="5208300"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450000" y="2834125"/>
            <a:ext cx="5208300" cy="792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C0A85DC-D324-939C-1A49-CB1A005A5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92831464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428950" y="1152475"/>
            <a:ext cx="8286300" cy="3147516"/>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757709E-09DF-856F-87D9-D8170DDCC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825492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441825" y="2150850"/>
            <a:ext cx="6153502"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87" name="Google Shape;87;p2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89" name="Google Shape;89;p26"/>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6605322" y="1331551"/>
            <a:ext cx="2046210" cy="24803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3" name="Kuva 2" descr="Kuva, joka sisältää kohteen teksti, piha-, nisäkäs&#10;&#10;Kuvaus luotu automaattisesti">
            <a:extLst>
              <a:ext uri="{FF2B5EF4-FFF2-40B4-BE49-F238E27FC236}">
                <a16:creationId xmlns:a16="http://schemas.microsoft.com/office/drawing/2014/main" id="{687DD83D-90C2-B6EE-6C0E-96612691F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7556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225"/>
            <a:ext cx="7606200" cy="5143500"/>
          </a:xfrm>
          <a:prstGeom prst="rect">
            <a:avLst/>
          </a:prstGeom>
          <a:noFill/>
          <a:ln>
            <a:noFill/>
          </a:ln>
        </p:spPr>
      </p:sp>
      <p:sp>
        <p:nvSpPr>
          <p:cNvPr id="93" name="Google Shape;93;p27"/>
          <p:cNvSpPr txBox="1">
            <a:spLocks noGrp="1"/>
          </p:cNvSpPr>
          <p:nvPr>
            <p:ph type="title"/>
          </p:nvPr>
        </p:nvSpPr>
        <p:spPr>
          <a:xfrm>
            <a:off x="441826" y="2150850"/>
            <a:ext cx="6807591"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94" name="Google Shape;94;p2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96" name="Google Shape;96;p27"/>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69C866B-9064-B99B-DC97-F6D951F6E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35525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311700" y="1152475"/>
            <a:ext cx="3999900" cy="3130541"/>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4" name="Google Shape;104;p29"/>
          <p:cNvSpPr txBox="1">
            <a:spLocks noGrp="1"/>
          </p:cNvSpPr>
          <p:nvPr>
            <p:ph type="body" idx="2"/>
          </p:nvPr>
        </p:nvSpPr>
        <p:spPr>
          <a:xfrm>
            <a:off x="4832400" y="1152475"/>
            <a:ext cx="3999900" cy="3130541"/>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5" name="Google Shape;105;p29"/>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D53B332C-2ED6-E680-5724-29F7D5452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7584032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311700" y="1152475"/>
            <a:ext cx="3999900" cy="3260903"/>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9" name="Google Shape;109;p30"/>
          <p:cNvSpPr txBox="1">
            <a:spLocks noGrp="1"/>
          </p:cNvSpPr>
          <p:nvPr>
            <p:ph type="body" idx="2"/>
          </p:nvPr>
        </p:nvSpPr>
        <p:spPr>
          <a:xfrm>
            <a:off x="4832400" y="1152475"/>
            <a:ext cx="3999900" cy="3260903"/>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10" name="Google Shape;110;p30"/>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5F98F3E7-38FD-1A19-180E-28D01EC9F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295728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fi-FI"/>
              <a:t>Muokkaa ots. perustyyl. napsautt.</a:t>
            </a:r>
            <a:endParaRPr/>
          </a:p>
        </p:txBody>
      </p:sp>
      <p:sp>
        <p:nvSpPr>
          <p:cNvPr id="113" name="Google Shape;113;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numCol="1" anchor="t" anchorCtr="0">
            <a:normAutofit/>
          </a:bodyPr>
          <a:lstStyle>
            <a:lvl1pPr marL="457189" lvl="0" indent="-304793" algn="l">
              <a:lnSpc>
                <a:spcPct val="115000"/>
              </a:lnSpc>
              <a:spcBef>
                <a:spcPts val="0"/>
              </a:spcBef>
              <a:spcAft>
                <a:spcPts val="0"/>
              </a:spcAft>
              <a:buSzPts val="1200"/>
              <a:buChar char="●"/>
              <a:defRPr sz="12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14" name="Google Shape;114;p32"/>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CC41808-9284-E4BA-B58D-558634289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37477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428950" y="1152475"/>
            <a:ext cx="8286300" cy="34164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80069974"/>
      </p:ext>
    </p:extLst>
  </p:cSld>
  <p:clrMap bg1="lt1" tx1="dk1" bg2="dk2" tx2="lt2" accent1="accent1" accent2="accent2" accent3="accent3" accent4="accent4" accent5="accent5" accent6="accent6" hlink="hlink" folHlink="folHlink"/>
  <p:sldLayoutIdLst>
    <p:sldLayoutId id="2147483762"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7"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4B2F2766-CBA8-86BE-ABFE-CE6293EE30D5}"/>
            </a:ext>
          </a:extLst>
        </p:cNvPr>
        <p:cNvGrpSpPr/>
        <p:nvPr/>
      </p:nvGrpSpPr>
      <p:grpSpPr>
        <a:xfrm>
          <a:off x="0" y="0"/>
          <a:ext cx="0" cy="0"/>
          <a:chOff x="0" y="0"/>
          <a:chExt cx="0" cy="0"/>
        </a:xfrm>
      </p:grpSpPr>
      <p:sp>
        <p:nvSpPr>
          <p:cNvPr id="229" name="Google Shape;229;p1">
            <a:extLst>
              <a:ext uri="{FF2B5EF4-FFF2-40B4-BE49-F238E27FC236}">
                <a16:creationId xmlns:a16="http://schemas.microsoft.com/office/drawing/2014/main" id="{8706969E-FEFF-204A-720D-27587425E11C}"/>
              </a:ext>
            </a:extLst>
          </p:cNvPr>
          <p:cNvSpPr txBox="1">
            <a:spLocks noGrp="1"/>
          </p:cNvSpPr>
          <p:nvPr>
            <p:ph type="ctrTitle"/>
          </p:nvPr>
        </p:nvSpPr>
        <p:spPr>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2600"/>
              <a:buNone/>
            </a:pPr>
            <a:r>
              <a:rPr lang="en" sz="3200" err="1"/>
              <a:t>NuortenVire</a:t>
            </a:r>
          </a:p>
        </p:txBody>
      </p:sp>
      <p:sp>
        <p:nvSpPr>
          <p:cNvPr id="230" name="Google Shape;230;p1">
            <a:extLst>
              <a:ext uri="{FF2B5EF4-FFF2-40B4-BE49-F238E27FC236}">
                <a16:creationId xmlns:a16="http://schemas.microsoft.com/office/drawing/2014/main" id="{49281759-9B22-D893-990E-7CDA5F2620F7}"/>
              </a:ext>
            </a:extLst>
          </p:cNvPr>
          <p:cNvSpPr txBox="1">
            <a:spLocks noGrp="1"/>
          </p:cNvSpPr>
          <p:nvPr>
            <p:ph type="subTitle" idx="1"/>
          </p:nvPr>
        </p:nvSpPr>
        <p:spPr>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1400"/>
              <a:buNone/>
            </a:pPr>
            <a:r>
              <a:rPr lang="en"/>
              <a:t>Etäryhmävalmennus</a:t>
            </a:r>
          </a:p>
          <a:p>
            <a:pPr marL="0" lvl="0" indent="0" algn="l" rtl="0">
              <a:lnSpc>
                <a:spcPct val="100000"/>
              </a:lnSpc>
              <a:spcBef>
                <a:spcPts val="0"/>
              </a:spcBef>
              <a:spcAft>
                <a:spcPts val="0"/>
              </a:spcAft>
              <a:buSzPts val="1400"/>
              <a:buNone/>
            </a:pPr>
            <a:r>
              <a:rPr lang="fi-FI"/>
              <a:t>P</a:t>
            </a:r>
            <a:r>
              <a:rPr lang="en"/>
              <a:t>vm</a:t>
            </a:r>
          </a:p>
          <a:p>
            <a:pPr marL="0" lvl="0" indent="0" algn="l" rtl="0">
              <a:lnSpc>
                <a:spcPct val="100000"/>
              </a:lnSpc>
              <a:spcBef>
                <a:spcPts val="0"/>
              </a:spcBef>
              <a:spcAft>
                <a:spcPts val="0"/>
              </a:spcAft>
              <a:buSzPts val="1400"/>
              <a:buNone/>
            </a:pPr>
            <a:r>
              <a:rPr lang="en"/>
              <a:t>Valmentajien nimet</a:t>
            </a:r>
            <a:endParaRPr/>
          </a:p>
        </p:txBody>
      </p:sp>
    </p:spTree>
    <p:extLst>
      <p:ext uri="{BB962C8B-B14F-4D97-AF65-F5344CB8AC3E}">
        <p14:creationId xmlns:p14="http://schemas.microsoft.com/office/powerpoint/2010/main" val="3205825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7"/>
          <p:cNvSpPr txBox="1">
            <a:spLocks noGrp="1"/>
          </p:cNvSpPr>
          <p:nvPr>
            <p:ph type="title"/>
          </p:nvPr>
        </p:nvSpPr>
        <p:spPr>
          <a:prstGeom prst="rect">
            <a:avLst/>
          </a:prstGeom>
          <a:noFill/>
          <a:ln>
            <a:noFill/>
          </a:ln>
        </p:spPr>
        <p:txBody>
          <a:bodyPr spcFirstLastPara="1" wrap="square" lIns="91425" tIns="91425" rIns="91425" bIns="91425" numCol="1" anchor="t" anchorCtr="0">
            <a:noAutofit/>
          </a:bodyPr>
          <a:lstStyle/>
          <a:p>
            <a:pPr>
              <a:buSzPct val="111111"/>
            </a:pPr>
            <a:r>
              <a:rPr lang="en">
                <a:latin typeface="Montserrat"/>
                <a:ea typeface="Montserrat"/>
                <a:cs typeface="Montserrat"/>
                <a:sym typeface="Montserrat"/>
              </a:rPr>
              <a:t>Ryhmän pelisäännöt</a:t>
            </a:r>
            <a:endParaRPr>
              <a:latin typeface="Montserrat"/>
              <a:ea typeface="Montserrat"/>
              <a:cs typeface="Montserrat"/>
              <a:sym typeface="Montserrat"/>
            </a:endParaRPr>
          </a:p>
        </p:txBody>
      </p:sp>
      <p:sp>
        <p:nvSpPr>
          <p:cNvPr id="2" name="Tekstin paikkamerkki 1"/>
          <p:cNvSpPr>
            <a:spLocks noGrp="1"/>
          </p:cNvSpPr>
          <p:nvPr>
            <p:ph type="body" idx="1"/>
          </p:nvPr>
        </p:nvSpPr>
        <p:spPr>
          <a:xfrm>
            <a:off x="428950" y="1152475"/>
            <a:ext cx="4863572" cy="3147516"/>
          </a:xfrm>
        </p:spPr>
        <p:txBody>
          <a:bodyPr>
            <a:normAutofit fontScale="85000" lnSpcReduction="10000"/>
          </a:bodyPr>
          <a:lstStyle/>
          <a:p>
            <a:pPr marL="342900" indent="-342900">
              <a:buFont typeface="+mj-lt"/>
              <a:buAutoNum type="arabicPeriod"/>
            </a:pPr>
            <a:r>
              <a:rPr lang="fi-FI" sz="1300"/>
              <a:t>Ryhmään osallistuvat ainoastaan valmennukseen valitut henkilöt. Kukin osallistuja saa itse päättää, mitä asioita jakaa ryhmässä. Toisten kokemuksista ei voi kertoa ryhmän ulkopuolisille, mutta omista oivalluksista puhuminen on sallittua.</a:t>
            </a:r>
          </a:p>
          <a:p>
            <a:pPr marL="342900" indent="-342900">
              <a:buFont typeface="+mj-lt"/>
              <a:buAutoNum type="arabicPeriod"/>
            </a:pPr>
            <a:endParaRPr lang="fi-FI" sz="1300"/>
          </a:p>
          <a:p>
            <a:pPr marL="342900" indent="-342900">
              <a:buFont typeface="+mj-lt"/>
              <a:buAutoNum type="arabicPeriod"/>
            </a:pPr>
            <a:r>
              <a:rPr lang="fi-FI" sz="1300"/>
              <a:t>Ryhmäläiset sitoutuvat kaikkiin kuuteen osallistumiskertaan. Peruuntumiset ilmoitettava etukäteen.</a:t>
            </a:r>
          </a:p>
          <a:p>
            <a:pPr marL="342900" indent="-342900">
              <a:buFont typeface="+mj-lt"/>
              <a:buAutoNum type="arabicPeriod"/>
            </a:pPr>
            <a:endParaRPr lang="fi-FI" sz="1300"/>
          </a:p>
          <a:p>
            <a:pPr marL="342900" indent="-342900">
              <a:buFont typeface="+mj-lt"/>
              <a:buAutoNum type="arabicPeriod"/>
            </a:pPr>
            <a:r>
              <a:rPr lang="fi-FI" sz="1300"/>
              <a:t>Ryhmä kokoontuu joka toinen viikko</a:t>
            </a:r>
          </a:p>
          <a:p>
            <a:pPr marL="342900" indent="-342900">
              <a:buFont typeface="+mj-lt"/>
              <a:buAutoNum type="arabicPeriod"/>
            </a:pPr>
            <a:endParaRPr lang="fi-FI" sz="1300"/>
          </a:p>
          <a:p>
            <a:pPr marL="342900" indent="-342900">
              <a:buFont typeface="+mj-lt"/>
              <a:buAutoNum type="arabicPeriod"/>
            </a:pPr>
            <a:r>
              <a:rPr lang="fi-FI" sz="1300"/>
              <a:t>Ryhmäläisiltä toivotaan mahdollisuutta käyttää videokameraa ja mikrofonia, mutta tämä ei ole pakollista ryhmään osallistuakseen. Oman puheenvuoron aikana suositellaan kameran päälle laittoa. Keskusteluun voi osallistua myös kirjoittamalla ajatuksiaan chat-kenttään. </a:t>
            </a:r>
          </a:p>
          <a:p>
            <a:endParaRPr lang="fi-FI" sz="1400"/>
          </a:p>
        </p:txBody>
      </p:sp>
      <p:pic>
        <p:nvPicPr>
          <p:cNvPr id="4" name="Kuva 2" descr="Kuva, joka sisältää kohteen kello, Seinäkello, aika&#10;&#10;Kuvaus luotu automaattisesti">
            <a:extLst>
              <a:ext uri="{FF2B5EF4-FFF2-40B4-BE49-F238E27FC236}">
                <a16:creationId xmlns:a16="http://schemas.microsoft.com/office/drawing/2014/main" id="{99CF698A-EF32-770B-871A-BBDB0F7EC3FD}"/>
              </a:ext>
            </a:extLst>
          </p:cNvPr>
          <p:cNvPicPr>
            <a:picLocks noChangeAspect="1"/>
          </p:cNvPicPr>
          <p:nvPr/>
        </p:nvPicPr>
        <p:blipFill>
          <a:blip r:embed="rId3"/>
          <a:stretch>
            <a:fillRect/>
          </a:stretch>
        </p:blipFill>
        <p:spPr>
          <a:xfrm>
            <a:off x="5374495" y="2383642"/>
            <a:ext cx="698833" cy="691778"/>
          </a:xfrm>
          <a:prstGeom prst="rect">
            <a:avLst/>
          </a:prstGeom>
        </p:spPr>
      </p:pic>
      <p:pic>
        <p:nvPicPr>
          <p:cNvPr id="5" name="Kuva 4" descr="Kuva, joka sisältää kohteen ympyrä, Fontti, Grafiikka, logo&#10;&#10;Kuvaus luotu automaattisesti">
            <a:extLst>
              <a:ext uri="{FF2B5EF4-FFF2-40B4-BE49-F238E27FC236}">
                <a16:creationId xmlns:a16="http://schemas.microsoft.com/office/drawing/2014/main" id="{971BF9D0-F50F-C3F3-41DC-A011AF0052CA}"/>
              </a:ext>
            </a:extLst>
          </p:cNvPr>
          <p:cNvPicPr>
            <a:picLocks noChangeAspect="1"/>
          </p:cNvPicPr>
          <p:nvPr/>
        </p:nvPicPr>
        <p:blipFill>
          <a:blip r:embed="rId4"/>
          <a:stretch>
            <a:fillRect/>
          </a:stretch>
        </p:blipFill>
        <p:spPr>
          <a:xfrm>
            <a:off x="5371299" y="1491906"/>
            <a:ext cx="702028" cy="687917"/>
          </a:xfrm>
          <a:prstGeom prst="rect">
            <a:avLst/>
          </a:prstGeom>
        </p:spPr>
      </p:pic>
      <p:sp>
        <p:nvSpPr>
          <p:cNvPr id="6" name="Suorakulmio 5">
            <a:extLst>
              <a:ext uri="{FF2B5EF4-FFF2-40B4-BE49-F238E27FC236}">
                <a16:creationId xmlns:a16="http://schemas.microsoft.com/office/drawing/2014/main" id="{C16D8ADC-D891-8028-E857-D471AE6F5C9A}"/>
              </a:ext>
            </a:extLst>
          </p:cNvPr>
          <p:cNvSpPr/>
          <p:nvPr/>
        </p:nvSpPr>
        <p:spPr>
          <a:xfrm>
            <a:off x="6152104" y="1491905"/>
            <a:ext cx="2166055" cy="691443"/>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defRPr/>
            </a:pPr>
            <a:r>
              <a:rPr lang="fi-FI" b="1">
                <a:solidFill>
                  <a:srgbClr val="FFFFFF"/>
                </a:solidFill>
                <a:latin typeface="Montserrat"/>
              </a:rPr>
              <a:t>Luottamuksellinen muuttumaton ryhmä</a:t>
            </a:r>
            <a:endParaRPr lang="fi-FI">
              <a:solidFill>
                <a:srgbClr val="FFFFFF"/>
              </a:solidFill>
              <a:latin typeface="Arial"/>
            </a:endParaRPr>
          </a:p>
        </p:txBody>
      </p:sp>
      <p:sp>
        <p:nvSpPr>
          <p:cNvPr id="7" name="Suorakulmio 6">
            <a:extLst>
              <a:ext uri="{FF2B5EF4-FFF2-40B4-BE49-F238E27FC236}">
                <a16:creationId xmlns:a16="http://schemas.microsoft.com/office/drawing/2014/main" id="{10233A3B-2309-CA6D-4994-2A0657183D2F}"/>
              </a:ext>
            </a:extLst>
          </p:cNvPr>
          <p:cNvSpPr/>
          <p:nvPr/>
        </p:nvSpPr>
        <p:spPr>
          <a:xfrm>
            <a:off x="6150172" y="2385716"/>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Tulen ajoissa</a:t>
            </a:r>
            <a:endParaRPr lang="fi-FI" b="1">
              <a:solidFill>
                <a:srgbClr val="FFFFFF"/>
              </a:solidFill>
              <a:latin typeface="Montserrat"/>
            </a:endParaRPr>
          </a:p>
        </p:txBody>
      </p:sp>
      <p:pic>
        <p:nvPicPr>
          <p:cNvPr id="8" name="Kuva 8" descr="Kuva, joka sisältää kohteen toimistotarvikkeet, Suorakaide, laskin, muotoilu&#10;&#10;Kuvaus luotu automaattisesti">
            <a:extLst>
              <a:ext uri="{FF2B5EF4-FFF2-40B4-BE49-F238E27FC236}">
                <a16:creationId xmlns:a16="http://schemas.microsoft.com/office/drawing/2014/main" id="{4013C3D1-AE08-66BC-A7FD-9CF1C31959B8}"/>
              </a:ext>
            </a:extLst>
          </p:cNvPr>
          <p:cNvPicPr>
            <a:picLocks noChangeAspect="1"/>
          </p:cNvPicPr>
          <p:nvPr/>
        </p:nvPicPr>
        <p:blipFill>
          <a:blip r:embed="rId5"/>
          <a:stretch>
            <a:fillRect/>
          </a:stretch>
        </p:blipFill>
        <p:spPr>
          <a:xfrm>
            <a:off x="5371300" y="3279574"/>
            <a:ext cx="702029" cy="687918"/>
          </a:xfrm>
          <a:prstGeom prst="rect">
            <a:avLst/>
          </a:prstGeom>
        </p:spPr>
      </p:pic>
      <p:sp>
        <p:nvSpPr>
          <p:cNvPr id="9" name="Suorakulmio 8">
            <a:extLst>
              <a:ext uri="{FF2B5EF4-FFF2-40B4-BE49-F238E27FC236}">
                <a16:creationId xmlns:a16="http://schemas.microsoft.com/office/drawing/2014/main" id="{9E4927A9-E7A9-AB8B-0E84-AA7E2EEB9C8F}"/>
              </a:ext>
            </a:extLst>
          </p:cNvPr>
          <p:cNvSpPr/>
          <p:nvPr/>
        </p:nvSpPr>
        <p:spPr>
          <a:xfrm>
            <a:off x="6150171" y="3277788"/>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Merkitse ajat kalenteriin</a:t>
            </a:r>
            <a:endParaRPr lang="fi-FI" b="1">
              <a:solidFill>
                <a:srgbClr val="FFFFFF"/>
              </a:solidFill>
              <a:latin typeface="Montserrat"/>
            </a:endParaRPr>
          </a:p>
        </p:txBody>
      </p:sp>
      <p:sp>
        <p:nvSpPr>
          <p:cNvPr id="10" name="Suorakulmio 9"/>
          <p:cNvSpPr/>
          <p:nvPr/>
        </p:nvSpPr>
        <p:spPr>
          <a:xfrm>
            <a:off x="6150171" y="4169860"/>
            <a:ext cx="1003801" cy="215444"/>
          </a:xfrm>
          <a:prstGeom prst="rect">
            <a:avLst/>
          </a:prstGeom>
        </p:spPr>
        <p:txBody>
          <a:bodyPr wrap="none">
            <a:spAutoFit/>
          </a:bodyPr>
          <a:lstStyle/>
          <a:p>
            <a:pPr defTabSz="914378"/>
            <a:r>
              <a:rPr lang="fi-FI" sz="800">
                <a:latin typeface="Montserrat" panose="020B0604020202020204" charset="0"/>
              </a:rPr>
              <a:t>Kuvat: Papunet.</a:t>
            </a:r>
          </a:p>
        </p:txBody>
      </p:sp>
    </p:spTree>
    <p:extLst>
      <p:ext uri="{BB962C8B-B14F-4D97-AF65-F5344CB8AC3E}">
        <p14:creationId xmlns:p14="http://schemas.microsoft.com/office/powerpoint/2010/main" val="199325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ctrTitle"/>
          </p:nvPr>
        </p:nvSpPr>
        <p:spPr>
          <a:xfrm>
            <a:off x="450000" y="928255"/>
            <a:ext cx="4253614" cy="2126672"/>
          </a:xfrm>
          <a:prstGeom prst="rect">
            <a:avLst/>
          </a:prstGeom>
          <a:noFill/>
          <a:ln>
            <a:noFill/>
          </a:ln>
        </p:spPr>
        <p:txBody>
          <a:bodyPr spcFirstLastPara="1" wrap="square" lIns="91425" tIns="91425" rIns="91425" bIns="91425" numCol="1" anchor="b" anchorCtr="0">
            <a:normAutofit/>
          </a:bodyPr>
          <a:lstStyle/>
          <a:p>
            <a:r>
              <a:rPr lang="en" sz="2400"/>
              <a:t>Mitä on toimintakyky ja miten se näkyy minussa?</a:t>
            </a:r>
            <a:endParaRPr lang="fi-FI" sz="2400"/>
          </a:p>
        </p:txBody>
      </p:sp>
      <p:sp>
        <p:nvSpPr>
          <p:cNvPr id="242" name="Google Shape;242;p3"/>
          <p:cNvSpPr txBox="1">
            <a:spLocks noGrp="1"/>
          </p:cNvSpPr>
          <p:nvPr>
            <p:ph type="subTitle" idx="1"/>
          </p:nvPr>
        </p:nvSpPr>
        <p:spPr>
          <a:xfrm>
            <a:off x="450001" y="3297204"/>
            <a:ext cx="3832832" cy="792600"/>
          </a:xfrm>
          <a:prstGeom prst="rect">
            <a:avLst/>
          </a:prstGeom>
          <a:noFill/>
          <a:ln>
            <a:noFill/>
          </a:ln>
        </p:spPr>
        <p:txBody>
          <a:bodyPr spcFirstLastPara="1" wrap="square" lIns="91425" tIns="91425" rIns="91425" bIns="91425" numCol="1" anchor="t" anchorCtr="0">
            <a:noAutofit/>
          </a:bodyPr>
          <a:lstStyle/>
          <a:p>
            <a:pPr marL="0" indent="0"/>
            <a:r>
              <a:rPr lang="fi-FI">
                <a:solidFill>
                  <a:schemeClr val="tx1"/>
                </a:solidFill>
              </a:rPr>
              <a:t>Tavoitteena on lisätä ymmärrystä omasta toimintakyvystä ja siihen vaikuttavista asioista.</a:t>
            </a:r>
            <a:endParaRPr>
              <a:solidFill>
                <a:schemeClr val="tx1"/>
              </a:solidFill>
            </a:endParaRPr>
          </a:p>
        </p:txBody>
      </p:sp>
    </p:spTree>
    <p:extLst>
      <p:ext uri="{BB962C8B-B14F-4D97-AF65-F5344CB8AC3E}">
        <p14:creationId xmlns:p14="http://schemas.microsoft.com/office/powerpoint/2010/main" val="364650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5" name="Suora yhdysviiva 3"/>
          <p:cNvSpPr/>
          <p:nvPr/>
        </p:nvSpPr>
        <p:spPr>
          <a:xfrm rot="2138326">
            <a:off x="7054795" y="3459789"/>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26" name="Suora yhdysviiva 3"/>
          <p:cNvSpPr/>
          <p:nvPr/>
        </p:nvSpPr>
        <p:spPr>
          <a:xfrm rot="2138326">
            <a:off x="5699406" y="1986269"/>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24" name="Suora yhdysviiva 3"/>
          <p:cNvSpPr/>
          <p:nvPr/>
        </p:nvSpPr>
        <p:spPr>
          <a:xfrm rot="19342395">
            <a:off x="5737678" y="3614028"/>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23" name="Suora yhdysviiva 3"/>
          <p:cNvSpPr/>
          <p:nvPr/>
        </p:nvSpPr>
        <p:spPr>
          <a:xfrm rot="19342395">
            <a:off x="7095223" y="2170482"/>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378" name="Google Shape;378;p49"/>
          <p:cNvSpPr txBox="1">
            <a:spLocks noGrp="1"/>
          </p:cNvSpPr>
          <p:nvPr>
            <p:ph type="title"/>
          </p:nvPr>
        </p:nvSpPr>
        <p:spPr>
          <a:prstGeom prst="rect">
            <a:avLst/>
          </a:prstGeom>
          <a:noFill/>
          <a:ln>
            <a:noFill/>
          </a:ln>
        </p:spPr>
        <p:txBody>
          <a:bodyPr spcFirstLastPara="1" wrap="square" lIns="91425" tIns="91425" rIns="91425" bIns="91425" numCol="1" anchor="t" anchorCtr="0">
            <a:noAutofit/>
          </a:bodyPr>
          <a:lstStyle/>
          <a:p>
            <a:pPr lvl="0">
              <a:buSzPct val="111111"/>
            </a:pPr>
            <a:r>
              <a:rPr lang="fi-FI"/>
              <a:t>Toimintakyky</a:t>
            </a:r>
            <a:endParaRPr/>
          </a:p>
        </p:txBody>
      </p:sp>
      <p:sp>
        <p:nvSpPr>
          <p:cNvPr id="22" name="Tekstin paikkamerkki 4"/>
          <p:cNvSpPr>
            <a:spLocks noGrp="1"/>
          </p:cNvSpPr>
          <p:nvPr>
            <p:ph type="body" idx="1"/>
          </p:nvPr>
        </p:nvSpPr>
        <p:spPr>
          <a:xfrm>
            <a:off x="438800" y="1269635"/>
            <a:ext cx="4572719" cy="2788903"/>
          </a:xfrm>
        </p:spPr>
        <p:txBody>
          <a:bodyPr>
            <a:noAutofit/>
          </a:bodyPr>
          <a:lstStyle/>
          <a:p>
            <a:pPr marL="114297" indent="0">
              <a:buNone/>
            </a:pPr>
            <a:r>
              <a:rPr lang="fi-FI" sz="1200"/>
              <a:t>Toimintakyky on moniulotteinen käsite, jonka voi jäsennellä monella eri tavalla. Usein käytetty tapa on jakaa toimintakyky seuraaviin osa-alueisiin:</a:t>
            </a:r>
          </a:p>
          <a:p>
            <a:endParaRPr lang="fi-FI" sz="1200"/>
          </a:p>
          <a:p>
            <a:r>
              <a:rPr lang="fi-FI" sz="1200"/>
              <a:t>Fyysinen toimintakyky </a:t>
            </a:r>
          </a:p>
          <a:p>
            <a:r>
              <a:rPr lang="fi-FI" sz="1200"/>
              <a:t>Psyykkinen toimintakyky</a:t>
            </a:r>
          </a:p>
          <a:p>
            <a:r>
              <a:rPr lang="fi-FI" sz="1200"/>
              <a:t>Sosiaalinen toimintakyky </a:t>
            </a:r>
          </a:p>
          <a:p>
            <a:r>
              <a:rPr lang="fi-FI" sz="1200"/>
              <a:t>Kognitiivinen toimintakyky</a:t>
            </a:r>
          </a:p>
        </p:txBody>
      </p:sp>
      <p:sp>
        <p:nvSpPr>
          <p:cNvPr id="9" name="Ellipsi 4"/>
          <p:cNvSpPr txBox="1"/>
          <p:nvPr/>
        </p:nvSpPr>
        <p:spPr>
          <a:xfrm>
            <a:off x="5098030" y="1222557"/>
            <a:ext cx="947201"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Fyysinen</a:t>
            </a:r>
          </a:p>
        </p:txBody>
      </p:sp>
      <p:pic>
        <p:nvPicPr>
          <p:cNvPr id="1026" name="Picture 2" descr="tytt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354" y="1837705"/>
            <a:ext cx="852368" cy="20050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ryhmä"/>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104" y="3176323"/>
            <a:ext cx="921126" cy="921126"/>
          </a:xfrm>
          <a:prstGeom prst="rect">
            <a:avLst/>
          </a:prstGeom>
          <a:noFill/>
          <a:extLst>
            <a:ext uri="{909E8E84-426E-40DD-AFC4-6F175D3DCCD1}">
              <a14:hiddenFill xmlns:a14="http://schemas.microsoft.com/office/drawing/2010/main">
                <a:solidFill>
                  <a:srgbClr val="FFFFFF"/>
                </a:solidFill>
              </a14:hiddenFill>
            </a:ext>
          </a:extLst>
        </p:spPr>
      </p:pic>
      <p:pic>
        <p:nvPicPr>
          <p:cNvPr id="2" name="Kuva 1"/>
          <p:cNvPicPr>
            <a:picLocks noChangeAspect="1"/>
          </p:cNvPicPr>
          <p:nvPr/>
        </p:nvPicPr>
        <p:blipFill>
          <a:blip r:embed="rId5"/>
          <a:stretch>
            <a:fillRect/>
          </a:stretch>
        </p:blipFill>
        <p:spPr>
          <a:xfrm>
            <a:off x="7574817" y="3176324"/>
            <a:ext cx="921631" cy="921631"/>
          </a:xfrm>
          <a:prstGeom prst="rect">
            <a:avLst/>
          </a:prstGeom>
        </p:spPr>
      </p:pic>
      <p:pic>
        <p:nvPicPr>
          <p:cNvPr id="3" name="Kuva 2"/>
          <p:cNvPicPr>
            <a:picLocks noChangeAspect="1"/>
          </p:cNvPicPr>
          <p:nvPr/>
        </p:nvPicPr>
        <p:blipFill>
          <a:blip r:embed="rId6"/>
          <a:stretch>
            <a:fillRect/>
          </a:stretch>
        </p:blipFill>
        <p:spPr>
          <a:xfrm>
            <a:off x="7412870" y="1392245"/>
            <a:ext cx="1166160" cy="1166160"/>
          </a:xfrm>
          <a:prstGeom prst="rect">
            <a:avLst/>
          </a:prstGeom>
        </p:spPr>
      </p:pic>
      <p:pic>
        <p:nvPicPr>
          <p:cNvPr id="4" name="Kuva 3"/>
          <p:cNvPicPr>
            <a:picLocks noChangeAspect="1"/>
          </p:cNvPicPr>
          <p:nvPr/>
        </p:nvPicPr>
        <p:blipFill>
          <a:blip r:embed="rId7"/>
          <a:stretch>
            <a:fillRect/>
          </a:stretch>
        </p:blipFill>
        <p:spPr>
          <a:xfrm>
            <a:off x="5124105" y="1574574"/>
            <a:ext cx="947201" cy="947201"/>
          </a:xfrm>
          <a:prstGeom prst="rect">
            <a:avLst/>
          </a:prstGeom>
        </p:spPr>
      </p:pic>
      <p:sp>
        <p:nvSpPr>
          <p:cNvPr id="28" name="Ellipsi 4"/>
          <p:cNvSpPr txBox="1"/>
          <p:nvPr/>
        </p:nvSpPr>
        <p:spPr>
          <a:xfrm>
            <a:off x="7522350" y="1224224"/>
            <a:ext cx="947201"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Psyykkinen</a:t>
            </a:r>
          </a:p>
        </p:txBody>
      </p:sp>
      <p:sp>
        <p:nvSpPr>
          <p:cNvPr id="29" name="Ellipsi 4"/>
          <p:cNvSpPr txBox="1"/>
          <p:nvPr/>
        </p:nvSpPr>
        <p:spPr>
          <a:xfrm>
            <a:off x="5098030" y="4153257"/>
            <a:ext cx="947201"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Sosiaalinen</a:t>
            </a:r>
          </a:p>
        </p:txBody>
      </p:sp>
      <p:sp>
        <p:nvSpPr>
          <p:cNvPr id="30" name="Ellipsi 4"/>
          <p:cNvSpPr txBox="1"/>
          <p:nvPr/>
        </p:nvSpPr>
        <p:spPr>
          <a:xfrm>
            <a:off x="7481058" y="4153257"/>
            <a:ext cx="1109147"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Kognitiivinen</a:t>
            </a:r>
          </a:p>
        </p:txBody>
      </p:sp>
      <p:sp>
        <p:nvSpPr>
          <p:cNvPr id="5" name="Suorakulmio 4">
            <a:extLst>
              <a:ext uri="{FF2B5EF4-FFF2-40B4-BE49-F238E27FC236}">
                <a16:creationId xmlns:a16="http://schemas.microsoft.com/office/drawing/2014/main" id="{898C7886-3BCE-38B4-828B-FFCB0B69CC64}"/>
              </a:ext>
            </a:extLst>
          </p:cNvPr>
          <p:cNvSpPr/>
          <p:nvPr/>
        </p:nvSpPr>
        <p:spPr>
          <a:xfrm>
            <a:off x="7072916" y="4525950"/>
            <a:ext cx="1003801" cy="215444"/>
          </a:xfrm>
          <a:prstGeom prst="rect">
            <a:avLst/>
          </a:prstGeom>
        </p:spPr>
        <p:txBody>
          <a:bodyPr wrap="none">
            <a:spAutoFit/>
          </a:bodyPr>
          <a:lstStyle/>
          <a:p>
            <a:pPr defTabSz="914378"/>
            <a:r>
              <a:rPr lang="fi-FI" sz="800">
                <a:latin typeface="Montserrat" panose="020B0604020202020204" charset="0"/>
              </a:rPr>
              <a:t>Kuvat: Papunet.</a:t>
            </a:r>
          </a:p>
        </p:txBody>
      </p:sp>
      <p:sp>
        <p:nvSpPr>
          <p:cNvPr id="6" name="Tekstiruutu 5">
            <a:extLst>
              <a:ext uri="{FF2B5EF4-FFF2-40B4-BE49-F238E27FC236}">
                <a16:creationId xmlns:a16="http://schemas.microsoft.com/office/drawing/2014/main" id="{3AAA1C54-DC03-5C6A-089E-276BD1409129}"/>
              </a:ext>
            </a:extLst>
          </p:cNvPr>
          <p:cNvSpPr txBox="1"/>
          <p:nvPr/>
        </p:nvSpPr>
        <p:spPr>
          <a:xfrm>
            <a:off x="264695" y="4369153"/>
            <a:ext cx="3363421" cy="338554"/>
          </a:xfrm>
          <a:prstGeom prst="rect">
            <a:avLst/>
          </a:prstGeom>
          <a:noFill/>
        </p:spPr>
        <p:txBody>
          <a:bodyPr wrap="none" rtlCol="0">
            <a:spAutoFit/>
          </a:bodyPr>
          <a:lstStyle/>
          <a:p>
            <a:r>
              <a:rPr lang="fi-FI" sz="800">
                <a:latin typeface="+mj-lt"/>
              </a:rPr>
              <a:t>Lähde: https://thl.fi/aiheet/toimintakyky/mita-toimintakyky-on</a:t>
            </a:r>
          </a:p>
          <a:p>
            <a:endParaRPr lang="fi-FI" sz="800">
              <a:latin typeface="+mj-lt"/>
            </a:endParaRPr>
          </a:p>
        </p:txBody>
      </p:sp>
    </p:spTree>
    <p:extLst>
      <p:ext uri="{BB962C8B-B14F-4D97-AF65-F5344CB8AC3E}">
        <p14:creationId xmlns:p14="http://schemas.microsoft.com/office/powerpoint/2010/main" val="2967249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10F577-BF9A-3B97-53CE-68EFB4C3219A}"/>
              </a:ext>
            </a:extLst>
          </p:cNvPr>
          <p:cNvSpPr>
            <a:spLocks noGrp="1"/>
          </p:cNvSpPr>
          <p:nvPr>
            <p:ph type="title"/>
          </p:nvPr>
        </p:nvSpPr>
        <p:spPr>
          <a:xfrm>
            <a:off x="428950" y="303297"/>
            <a:ext cx="8286300" cy="572700"/>
          </a:xfrm>
        </p:spPr>
        <p:txBody>
          <a:bodyPr>
            <a:noAutofit/>
          </a:bodyPr>
          <a:lstStyle/>
          <a:p>
            <a:r>
              <a:rPr lang="fi-FI"/>
              <a:t>Fyysinen toimintakyky</a:t>
            </a:r>
            <a:br>
              <a:rPr lang="fi-FI" sz="2000"/>
            </a:br>
            <a:r>
              <a:rPr lang="fi-FI" sz="1400" b="1" i="1"/>
              <a:t>Miten minä pystyn liikkumaan ja tekemään päivittäisiä tehtäviä?</a:t>
            </a:r>
          </a:p>
        </p:txBody>
      </p:sp>
      <p:sp>
        <p:nvSpPr>
          <p:cNvPr id="3" name="Tekstin paikkamerkki 2">
            <a:extLst>
              <a:ext uri="{FF2B5EF4-FFF2-40B4-BE49-F238E27FC236}">
                <a16:creationId xmlns:a16="http://schemas.microsoft.com/office/drawing/2014/main" id="{44FF8263-94A8-2B06-7D76-6702BFEF11B0}"/>
              </a:ext>
            </a:extLst>
          </p:cNvPr>
          <p:cNvSpPr>
            <a:spLocks noGrp="1"/>
          </p:cNvSpPr>
          <p:nvPr>
            <p:ph type="body" idx="1"/>
          </p:nvPr>
        </p:nvSpPr>
        <p:spPr>
          <a:xfrm>
            <a:off x="444094" y="1217604"/>
            <a:ext cx="7419650" cy="963631"/>
          </a:xfrm>
        </p:spPr>
        <p:txBody>
          <a:bodyPr>
            <a:noAutofit/>
          </a:bodyPr>
          <a:lstStyle/>
          <a:p>
            <a:pPr marL="114297" indent="0">
              <a:buNone/>
            </a:pPr>
            <a:r>
              <a:rPr lang="fi-FI" sz="1200"/>
              <a:t>Fyysisellä toimintakyvyllä tarkoitetaan ihmisen fyysisiä edellytyksiä selviytyä hänelle itselleen tärkeistä arjen tehtävistä. Fyysinen toimintakyky ilmenee kykynä liikkua ja liikuttaa itseään. Fyysisen toimintakyvyn kannalta tärkeitä elimistön fysiologisia ominaisuuksia ovat esimerkiksi:</a:t>
            </a:r>
          </a:p>
        </p:txBody>
      </p:sp>
      <p:grpSp>
        <p:nvGrpSpPr>
          <p:cNvPr id="4" name="Ryhmä 3"/>
          <p:cNvGrpSpPr/>
          <p:nvPr/>
        </p:nvGrpSpPr>
        <p:grpSpPr>
          <a:xfrm>
            <a:off x="367679" y="2404084"/>
            <a:ext cx="1359411" cy="1427046"/>
            <a:chOff x="3650080" y="61"/>
            <a:chExt cx="1172467" cy="1172467"/>
          </a:xfrm>
        </p:grpSpPr>
        <p:sp>
          <p:nvSpPr>
            <p:cNvPr id="5" name="Ellipsi 4"/>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6" name="Ellipsi 4"/>
            <p:cNvSpPr txBox="1"/>
            <p:nvPr/>
          </p:nvSpPr>
          <p:spPr>
            <a:xfrm>
              <a:off x="3691975" y="274516"/>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Lihasvoima- ja kestävyys </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22" name="Ryhmä 21"/>
          <p:cNvGrpSpPr/>
          <p:nvPr/>
        </p:nvGrpSpPr>
        <p:grpSpPr>
          <a:xfrm>
            <a:off x="1749671" y="3242668"/>
            <a:ext cx="1359411" cy="1427046"/>
            <a:chOff x="3650080" y="61"/>
            <a:chExt cx="1172467" cy="1172467"/>
          </a:xfrm>
        </p:grpSpPr>
        <p:sp>
          <p:nvSpPr>
            <p:cNvPr id="23" name="Ellipsi 22"/>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24" name="Ellipsi 4"/>
            <p:cNvSpPr txBox="1"/>
            <p:nvPr/>
          </p:nvSpPr>
          <p:spPr>
            <a:xfrm>
              <a:off x="3691975" y="274516"/>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Kestävyyskunto </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25" name="Ryhmä 24"/>
          <p:cNvGrpSpPr/>
          <p:nvPr/>
        </p:nvGrpSpPr>
        <p:grpSpPr>
          <a:xfrm>
            <a:off x="3183652" y="2404084"/>
            <a:ext cx="1359411" cy="1427046"/>
            <a:chOff x="3650080" y="61"/>
            <a:chExt cx="1172467" cy="1172467"/>
          </a:xfrm>
        </p:grpSpPr>
        <p:sp>
          <p:nvSpPr>
            <p:cNvPr id="26" name="Ellipsi 25"/>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27" name="Ellipsi 4"/>
            <p:cNvSpPr txBox="1"/>
            <p:nvPr/>
          </p:nvSpPr>
          <p:spPr>
            <a:xfrm>
              <a:off x="3691975" y="274516"/>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Nivelten liikkuvuus </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28" name="Ryhmä 27"/>
          <p:cNvGrpSpPr/>
          <p:nvPr/>
        </p:nvGrpSpPr>
        <p:grpSpPr>
          <a:xfrm>
            <a:off x="4478116" y="3242668"/>
            <a:ext cx="1359411" cy="1427046"/>
            <a:chOff x="3650080" y="61"/>
            <a:chExt cx="1172467" cy="1172467"/>
          </a:xfrm>
        </p:grpSpPr>
        <p:sp>
          <p:nvSpPr>
            <p:cNvPr id="29" name="Ellipsi 28"/>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30" name="Ellipsi 4"/>
            <p:cNvSpPr txBox="1"/>
            <p:nvPr/>
          </p:nvSpPr>
          <p:spPr>
            <a:xfrm>
              <a:off x="3691975" y="274516"/>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Kehon asennon ja liikkeiden hallinta </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31" name="Ryhmä 30"/>
          <p:cNvGrpSpPr/>
          <p:nvPr/>
        </p:nvGrpSpPr>
        <p:grpSpPr>
          <a:xfrm>
            <a:off x="5813240" y="2404084"/>
            <a:ext cx="1359411" cy="1427046"/>
            <a:chOff x="3650080" y="61"/>
            <a:chExt cx="1172467" cy="1172467"/>
          </a:xfrm>
        </p:grpSpPr>
        <p:sp>
          <p:nvSpPr>
            <p:cNvPr id="32" name="Ellipsi 31"/>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33" name="Ellipsi 4"/>
            <p:cNvSpPr txBox="1"/>
            <p:nvPr/>
          </p:nvSpPr>
          <p:spPr>
            <a:xfrm>
              <a:off x="3691975" y="274516"/>
              <a:ext cx="1130572"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Keskushermoston</a:t>
              </a:r>
            </a:p>
            <a:p>
              <a:pPr algn="ctr" defTabSz="888978">
                <a:lnSpc>
                  <a:spcPct val="90000"/>
                </a:lnSpc>
                <a:spcBef>
                  <a:spcPct val="0"/>
                </a:spcBef>
                <a:spcAft>
                  <a:spcPct val="35000"/>
                </a:spcAft>
              </a:pPr>
              <a:r>
                <a:rPr lang="fi-FI" sz="1050">
                  <a:solidFill>
                    <a:srgbClr val="FFFFFF"/>
                  </a:solidFill>
                  <a:latin typeface="Montserrat" panose="020B0604020202020204" charset="0"/>
                </a:rPr>
                <a:t>toiminta</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34" name="Ryhmä 33"/>
          <p:cNvGrpSpPr/>
          <p:nvPr/>
        </p:nvGrpSpPr>
        <p:grpSpPr>
          <a:xfrm>
            <a:off x="7186925" y="3242668"/>
            <a:ext cx="1359411" cy="1427046"/>
            <a:chOff x="3650080" y="61"/>
            <a:chExt cx="1172467" cy="1172467"/>
          </a:xfrm>
        </p:grpSpPr>
        <p:sp>
          <p:nvSpPr>
            <p:cNvPr id="35" name="Ellipsi 34"/>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36" name="Ellipsi 4"/>
            <p:cNvSpPr txBox="1"/>
            <p:nvPr/>
          </p:nvSpPr>
          <p:spPr>
            <a:xfrm>
              <a:off x="3691976" y="219796"/>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Aistitoiminnot, kuten näkö ja kuulo</a:t>
              </a:r>
            </a:p>
          </p:txBody>
        </p:sp>
      </p:grpSp>
      <p:sp>
        <p:nvSpPr>
          <p:cNvPr id="7" name="Tekstiruutu 6">
            <a:extLst>
              <a:ext uri="{FF2B5EF4-FFF2-40B4-BE49-F238E27FC236}">
                <a16:creationId xmlns:a16="http://schemas.microsoft.com/office/drawing/2014/main" id="{10857307-D693-2B40-7DCA-913B69EFA743}"/>
              </a:ext>
            </a:extLst>
          </p:cNvPr>
          <p:cNvSpPr txBox="1"/>
          <p:nvPr/>
        </p:nvSpPr>
        <p:spPr>
          <a:xfrm>
            <a:off x="5182915" y="4808638"/>
            <a:ext cx="3363421" cy="338554"/>
          </a:xfrm>
          <a:prstGeom prst="rect">
            <a:avLst/>
          </a:prstGeom>
          <a:noFill/>
        </p:spPr>
        <p:txBody>
          <a:bodyPr wrap="none" rtlCol="0">
            <a:spAutoFit/>
          </a:bodyPr>
          <a:lstStyle/>
          <a:p>
            <a:r>
              <a:rPr lang="fi-FI" sz="800">
                <a:latin typeface="+mj-lt"/>
              </a:rPr>
              <a:t>Lähde: https://thl.fi/aiheet/toimintakyky/mita-toimintakyky-on</a:t>
            </a:r>
          </a:p>
          <a:p>
            <a:endParaRPr lang="fi-FI" sz="800">
              <a:latin typeface="+mj-lt"/>
            </a:endParaRPr>
          </a:p>
        </p:txBody>
      </p:sp>
    </p:spTree>
    <p:extLst>
      <p:ext uri="{BB962C8B-B14F-4D97-AF65-F5344CB8AC3E}">
        <p14:creationId xmlns:p14="http://schemas.microsoft.com/office/powerpoint/2010/main" val="2350370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46CC36-9567-2AF8-0694-059E360E43A8}"/>
              </a:ext>
            </a:extLst>
          </p:cNvPr>
          <p:cNvSpPr>
            <a:spLocks noGrp="1"/>
          </p:cNvSpPr>
          <p:nvPr>
            <p:ph type="title"/>
          </p:nvPr>
        </p:nvSpPr>
        <p:spPr>
          <a:xfrm>
            <a:off x="448652" y="299553"/>
            <a:ext cx="8286300" cy="572700"/>
          </a:xfrm>
        </p:spPr>
        <p:txBody>
          <a:bodyPr>
            <a:noAutofit/>
          </a:bodyPr>
          <a:lstStyle/>
          <a:p>
            <a:r>
              <a:rPr lang="fi-FI"/>
              <a:t>Psyykkinen toimintakyky</a:t>
            </a:r>
            <a:br>
              <a:rPr lang="fi-FI"/>
            </a:br>
            <a:r>
              <a:rPr lang="fi-FI" sz="1400" b="1" i="1"/>
              <a:t>Miten minä tunnen, koen ja ajattelen kokemastani? </a:t>
            </a:r>
          </a:p>
        </p:txBody>
      </p:sp>
      <p:sp>
        <p:nvSpPr>
          <p:cNvPr id="3" name="Tekstin paikkamerkki 2">
            <a:extLst>
              <a:ext uri="{FF2B5EF4-FFF2-40B4-BE49-F238E27FC236}">
                <a16:creationId xmlns:a16="http://schemas.microsoft.com/office/drawing/2014/main" id="{839F3576-B24A-9195-483D-361D5D79887D}"/>
              </a:ext>
            </a:extLst>
          </p:cNvPr>
          <p:cNvSpPr>
            <a:spLocks noGrp="1"/>
          </p:cNvSpPr>
          <p:nvPr>
            <p:ph type="body" idx="1"/>
          </p:nvPr>
        </p:nvSpPr>
        <p:spPr>
          <a:xfrm>
            <a:off x="428850" y="1298569"/>
            <a:ext cx="8286300" cy="1121251"/>
          </a:xfrm>
        </p:spPr>
        <p:txBody>
          <a:bodyPr>
            <a:normAutofit/>
          </a:bodyPr>
          <a:lstStyle/>
          <a:p>
            <a:pPr marL="114297" indent="0">
              <a:buNone/>
            </a:pPr>
            <a:r>
              <a:rPr lang="fi-FI" sz="1200"/>
              <a:t>Psyykkisellä toimintakyvyllä tarkoitetaan ihmisen voimavaroja, joiden avulla hän kykenee selviytymään arjen haasteista ja kriisitilanteista. Psyykkinen toimintakyky liittyy myös elämänhallintaan, mielenterveyteen ja psyykkiseen hyvinvointiin ja se kattaa tuntemiseen ja ajatteluun liittyviä toimintoja kuten:</a:t>
            </a:r>
          </a:p>
        </p:txBody>
      </p:sp>
      <p:grpSp>
        <p:nvGrpSpPr>
          <p:cNvPr id="4" name="Ryhmä 3"/>
          <p:cNvGrpSpPr/>
          <p:nvPr/>
        </p:nvGrpSpPr>
        <p:grpSpPr>
          <a:xfrm>
            <a:off x="448652" y="2723681"/>
            <a:ext cx="1485205" cy="1527638"/>
            <a:chOff x="3650080" y="61"/>
            <a:chExt cx="1172467" cy="1172467"/>
          </a:xfrm>
        </p:grpSpPr>
        <p:sp>
          <p:nvSpPr>
            <p:cNvPr id="5" name="Ellipsi 4"/>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6" name="Ellipsi 4"/>
            <p:cNvSpPr txBox="1"/>
            <p:nvPr/>
          </p:nvSpPr>
          <p:spPr>
            <a:xfrm>
              <a:off x="3691975" y="219457"/>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914378"/>
              <a:r>
                <a:rPr lang="fi-FI" sz="1050">
                  <a:solidFill>
                    <a:srgbClr val="FFFFFF"/>
                  </a:solidFill>
                  <a:latin typeface="Montserrat" panose="020B0604020202020204" charset="0"/>
                </a:rPr>
                <a:t>Kyky vastaanottaa ja käsitellä tietoa</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7" name="Ryhmä 6"/>
          <p:cNvGrpSpPr/>
          <p:nvPr/>
        </p:nvGrpSpPr>
        <p:grpSpPr>
          <a:xfrm>
            <a:off x="2456055" y="2419820"/>
            <a:ext cx="1485205" cy="1527638"/>
            <a:chOff x="2940359" y="443589"/>
            <a:chExt cx="1172467" cy="1172467"/>
          </a:xfrm>
        </p:grpSpPr>
        <p:sp>
          <p:nvSpPr>
            <p:cNvPr id="8" name="Ellipsi 7"/>
            <p:cNvSpPr/>
            <p:nvPr/>
          </p:nvSpPr>
          <p:spPr>
            <a:xfrm>
              <a:off x="2940359" y="443589"/>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9" name="Ellipsi 4"/>
            <p:cNvSpPr txBox="1"/>
            <p:nvPr/>
          </p:nvSpPr>
          <p:spPr>
            <a:xfrm>
              <a:off x="2982254" y="651787"/>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914378"/>
              <a:r>
                <a:rPr lang="fi-FI" sz="1050">
                  <a:solidFill>
                    <a:srgbClr val="FFFFFF"/>
                  </a:solidFill>
                  <a:latin typeface="Montserrat" panose="020B0604020202020204" charset="0"/>
                </a:rPr>
                <a:t>Kyky tuntea</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10" name="Ryhmä 9"/>
          <p:cNvGrpSpPr/>
          <p:nvPr/>
        </p:nvGrpSpPr>
        <p:grpSpPr>
          <a:xfrm>
            <a:off x="4572000" y="2723681"/>
            <a:ext cx="1485205" cy="1527638"/>
            <a:chOff x="3650080" y="61"/>
            <a:chExt cx="1172467" cy="1172467"/>
          </a:xfrm>
        </p:grpSpPr>
        <p:sp>
          <p:nvSpPr>
            <p:cNvPr id="11" name="Ellipsi 10"/>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12" name="Ellipsi 4"/>
            <p:cNvSpPr txBox="1"/>
            <p:nvPr/>
          </p:nvSpPr>
          <p:spPr>
            <a:xfrm>
              <a:off x="3691975" y="274515"/>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914378"/>
              <a:r>
                <a:rPr lang="fi-FI" sz="1050">
                  <a:solidFill>
                    <a:srgbClr val="FFFFFF"/>
                  </a:solidFill>
                  <a:latin typeface="Montserrat" panose="020B0604020202020204" charset="0"/>
                </a:rPr>
                <a:t>Kyky kokea ja muodostaa käsityksiä omasta itsestä ja ympäröivästä maailmasta</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13" name="Ryhmä 12"/>
          <p:cNvGrpSpPr/>
          <p:nvPr/>
        </p:nvGrpSpPr>
        <p:grpSpPr>
          <a:xfrm>
            <a:off x="6687945" y="2419820"/>
            <a:ext cx="1485205" cy="1527638"/>
            <a:chOff x="3650080" y="61"/>
            <a:chExt cx="1172467" cy="1172467"/>
          </a:xfrm>
        </p:grpSpPr>
        <p:sp>
          <p:nvSpPr>
            <p:cNvPr id="14" name="Ellipsi 13"/>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15" name="Ellipsi 4"/>
            <p:cNvSpPr txBox="1"/>
            <p:nvPr/>
          </p:nvSpPr>
          <p:spPr>
            <a:xfrm>
              <a:off x="3691975" y="240747"/>
              <a:ext cx="1130572"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914378"/>
              <a:r>
                <a:rPr lang="fi-FI" sz="1050">
                  <a:solidFill>
                    <a:srgbClr val="FFFFFF"/>
                  </a:solidFill>
                  <a:latin typeface="Montserrat" panose="020B0604020202020204" charset="0"/>
                </a:rPr>
                <a:t>Kyky suunnitella elämäänsä ja tehdä sitä koskevia ratkaisuja ja valintoja</a:t>
              </a:r>
            </a:p>
          </p:txBody>
        </p:sp>
      </p:grpSp>
      <p:sp>
        <p:nvSpPr>
          <p:cNvPr id="16" name="Tekstiruutu 15">
            <a:extLst>
              <a:ext uri="{FF2B5EF4-FFF2-40B4-BE49-F238E27FC236}">
                <a16:creationId xmlns:a16="http://schemas.microsoft.com/office/drawing/2014/main" id="{D89966B8-08DD-4B6C-0D1A-67B9CF0F98F6}"/>
              </a:ext>
            </a:extLst>
          </p:cNvPr>
          <p:cNvSpPr txBox="1"/>
          <p:nvPr/>
        </p:nvSpPr>
        <p:spPr>
          <a:xfrm>
            <a:off x="5253790" y="4730155"/>
            <a:ext cx="3363421" cy="338554"/>
          </a:xfrm>
          <a:prstGeom prst="rect">
            <a:avLst/>
          </a:prstGeom>
          <a:noFill/>
        </p:spPr>
        <p:txBody>
          <a:bodyPr wrap="none" rtlCol="0">
            <a:spAutoFit/>
          </a:bodyPr>
          <a:lstStyle/>
          <a:p>
            <a:r>
              <a:rPr lang="fi-FI" sz="800">
                <a:latin typeface="+mj-lt"/>
              </a:rPr>
              <a:t>Lähde: https://thl.fi/aiheet/toimintakyky/mita-toimintakyky-on</a:t>
            </a:r>
          </a:p>
          <a:p>
            <a:endParaRPr lang="fi-FI" sz="800">
              <a:latin typeface="+mj-lt"/>
            </a:endParaRPr>
          </a:p>
        </p:txBody>
      </p:sp>
    </p:spTree>
    <p:extLst>
      <p:ext uri="{BB962C8B-B14F-4D97-AF65-F5344CB8AC3E}">
        <p14:creationId xmlns:p14="http://schemas.microsoft.com/office/powerpoint/2010/main" val="112600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1CFE52-019B-1D42-1A19-5131936CF076}"/>
              </a:ext>
            </a:extLst>
          </p:cNvPr>
          <p:cNvSpPr>
            <a:spLocks noGrp="1"/>
          </p:cNvSpPr>
          <p:nvPr>
            <p:ph type="title"/>
          </p:nvPr>
        </p:nvSpPr>
        <p:spPr/>
        <p:txBody>
          <a:bodyPr>
            <a:noAutofit/>
          </a:bodyPr>
          <a:lstStyle/>
          <a:p>
            <a:r>
              <a:rPr lang="fi-FI"/>
              <a:t>Sosiaalinen toimintakyky</a:t>
            </a:r>
            <a:br>
              <a:rPr lang="fi-FI"/>
            </a:br>
            <a:r>
              <a:rPr lang="fi-FI" sz="1400" b="1" i="1"/>
              <a:t>Miten minä olen muiden kanssa?</a:t>
            </a:r>
          </a:p>
        </p:txBody>
      </p:sp>
      <p:sp>
        <p:nvSpPr>
          <p:cNvPr id="3" name="Tekstin paikkamerkki 2">
            <a:extLst>
              <a:ext uri="{FF2B5EF4-FFF2-40B4-BE49-F238E27FC236}">
                <a16:creationId xmlns:a16="http://schemas.microsoft.com/office/drawing/2014/main" id="{22A4A7D4-32D4-3917-53D0-7EE065B5A92F}"/>
              </a:ext>
            </a:extLst>
          </p:cNvPr>
          <p:cNvSpPr>
            <a:spLocks noGrp="1"/>
          </p:cNvSpPr>
          <p:nvPr>
            <p:ph type="body" idx="1"/>
          </p:nvPr>
        </p:nvSpPr>
        <p:spPr>
          <a:xfrm>
            <a:off x="428950" y="1475007"/>
            <a:ext cx="8286300" cy="1039447"/>
          </a:xfrm>
        </p:spPr>
        <p:txBody>
          <a:bodyPr>
            <a:normAutofit fontScale="92500"/>
          </a:bodyPr>
          <a:lstStyle/>
          <a:p>
            <a:pPr marL="114297" indent="0">
              <a:buNone/>
            </a:pPr>
            <a:r>
              <a:rPr lang="fi-FI" sz="1200"/>
              <a:t>Sosiaalinen toimintakyky tarkoittaa sitä, kuinka hyvin pystymme toimimaan ja olemaan yhteydessä muiden kanssa. Se muodostuu omasta itsestämme, perheestä, kavereista, ympäristöstä ja yhteiskunnasta. Sosiaalinen toimintakyky näkyy esimerkiksi siinä, miten olemme vuorovaikutuksessa muiden kanssa, kuinka aktiivisesti osallistumme ja kuinka paljon tunnemme itsemme osaksi ryhmää tai yhteisöä. Se sisältää kaksi tärkeää osaa:</a:t>
            </a:r>
          </a:p>
        </p:txBody>
      </p:sp>
      <p:grpSp>
        <p:nvGrpSpPr>
          <p:cNvPr id="4" name="Ryhmä 3"/>
          <p:cNvGrpSpPr/>
          <p:nvPr/>
        </p:nvGrpSpPr>
        <p:grpSpPr>
          <a:xfrm>
            <a:off x="2344616" y="2743202"/>
            <a:ext cx="1632029" cy="1645989"/>
            <a:chOff x="3650080" y="61"/>
            <a:chExt cx="1172467" cy="1172467"/>
          </a:xfrm>
        </p:grpSpPr>
        <p:sp>
          <p:nvSpPr>
            <p:cNvPr id="5" name="Ellipsi 4"/>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6" name="Ellipsi 4"/>
            <p:cNvSpPr txBox="1"/>
            <p:nvPr/>
          </p:nvSpPr>
          <p:spPr>
            <a:xfrm>
              <a:off x="3691975" y="219457"/>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914378"/>
              <a:r>
                <a:rPr lang="fi-FI" sz="1050">
                  <a:solidFill>
                    <a:srgbClr val="FFFFFF"/>
                  </a:solidFill>
                  <a:latin typeface="Montserrat" panose="020B0604020202020204" charset="0"/>
                </a:rPr>
                <a:t>Ihminen</a:t>
              </a:r>
            </a:p>
            <a:p>
              <a:pPr algn="ctr" defTabSz="914378"/>
              <a:r>
                <a:rPr lang="fi-FI" sz="1050">
                  <a:solidFill>
                    <a:srgbClr val="FFFFFF"/>
                  </a:solidFill>
                  <a:latin typeface="Montserrat" panose="020B0604020202020204" charset="0"/>
                </a:rPr>
                <a:t>vuorovaikutus-suhteissaan</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7" name="Ryhmä 6"/>
          <p:cNvGrpSpPr/>
          <p:nvPr/>
        </p:nvGrpSpPr>
        <p:grpSpPr>
          <a:xfrm>
            <a:off x="4409264" y="2808781"/>
            <a:ext cx="1632029" cy="1645989"/>
            <a:chOff x="3063845" y="-538481"/>
            <a:chExt cx="1172467" cy="1172467"/>
          </a:xfrm>
        </p:grpSpPr>
        <p:sp>
          <p:nvSpPr>
            <p:cNvPr id="8" name="Ellipsi 7"/>
            <p:cNvSpPr/>
            <p:nvPr/>
          </p:nvSpPr>
          <p:spPr>
            <a:xfrm>
              <a:off x="3063845" y="-53848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9" name="Ellipsi 4"/>
            <p:cNvSpPr txBox="1"/>
            <p:nvPr/>
          </p:nvSpPr>
          <p:spPr>
            <a:xfrm>
              <a:off x="3105740" y="-404727"/>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914378"/>
              <a:r>
                <a:rPr lang="fi-FI" sz="1050">
                  <a:solidFill>
                    <a:srgbClr val="FFFFFF"/>
                  </a:solidFill>
                  <a:latin typeface="Montserrat" panose="020B0604020202020204" charset="0"/>
                </a:rPr>
                <a:t>Ihminen aktiivisena toimijana, osallistujana yhteisöissä ja yhteiskunnassa</a:t>
              </a:r>
            </a:p>
          </p:txBody>
        </p:sp>
      </p:grpSp>
      <p:sp>
        <p:nvSpPr>
          <p:cNvPr id="10" name="Tekstiruutu 9">
            <a:extLst>
              <a:ext uri="{FF2B5EF4-FFF2-40B4-BE49-F238E27FC236}">
                <a16:creationId xmlns:a16="http://schemas.microsoft.com/office/drawing/2014/main" id="{0BBC9C1E-60E1-B3FF-AD47-F2323B828FFC}"/>
              </a:ext>
            </a:extLst>
          </p:cNvPr>
          <p:cNvSpPr txBox="1"/>
          <p:nvPr/>
        </p:nvSpPr>
        <p:spPr>
          <a:xfrm>
            <a:off x="5351829" y="4749097"/>
            <a:ext cx="3363421" cy="338554"/>
          </a:xfrm>
          <a:prstGeom prst="rect">
            <a:avLst/>
          </a:prstGeom>
          <a:noFill/>
        </p:spPr>
        <p:txBody>
          <a:bodyPr wrap="none" rtlCol="0">
            <a:spAutoFit/>
          </a:bodyPr>
          <a:lstStyle/>
          <a:p>
            <a:r>
              <a:rPr lang="fi-FI" sz="800">
                <a:latin typeface="+mj-lt"/>
              </a:rPr>
              <a:t>Lähde: https://thl.fi/aiheet/toimintakyky/mita-toimintakyky-on</a:t>
            </a:r>
          </a:p>
          <a:p>
            <a:endParaRPr lang="fi-FI" sz="800">
              <a:latin typeface="+mj-lt"/>
            </a:endParaRPr>
          </a:p>
        </p:txBody>
      </p:sp>
    </p:spTree>
    <p:extLst>
      <p:ext uri="{BB962C8B-B14F-4D97-AF65-F5344CB8AC3E}">
        <p14:creationId xmlns:p14="http://schemas.microsoft.com/office/powerpoint/2010/main" val="88277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047772-B14F-C08D-E586-F8DCD0661B40}"/>
              </a:ext>
            </a:extLst>
          </p:cNvPr>
          <p:cNvSpPr>
            <a:spLocks noGrp="1"/>
          </p:cNvSpPr>
          <p:nvPr>
            <p:ph type="title"/>
          </p:nvPr>
        </p:nvSpPr>
        <p:spPr>
          <a:xfrm>
            <a:off x="428850" y="275556"/>
            <a:ext cx="8286300" cy="572700"/>
          </a:xfrm>
        </p:spPr>
        <p:txBody>
          <a:bodyPr>
            <a:noAutofit/>
          </a:bodyPr>
          <a:lstStyle/>
          <a:p>
            <a:r>
              <a:rPr lang="fi-FI" i="0">
                <a:solidFill>
                  <a:srgbClr val="303030"/>
                </a:solidFill>
                <a:effectLst/>
                <a:latin typeface="Montserrat" panose="020B0604020202020204" charset="0"/>
              </a:rPr>
              <a:t>Kognitiivinen toimintakyky</a:t>
            </a:r>
            <a:br>
              <a:rPr lang="fi-FI" i="0">
                <a:solidFill>
                  <a:srgbClr val="303030"/>
                </a:solidFill>
                <a:effectLst/>
                <a:latin typeface="Montserrat" panose="020B0604020202020204" charset="0"/>
              </a:rPr>
            </a:br>
            <a:r>
              <a:rPr lang="fi-FI" sz="1400" b="1" i="1">
                <a:solidFill>
                  <a:srgbClr val="303030"/>
                </a:solidFill>
                <a:latin typeface="Montserrat" panose="020B0604020202020204" charset="0"/>
              </a:rPr>
              <a:t>Miten minä opin?</a:t>
            </a:r>
            <a:br>
              <a:rPr lang="fi-FI" b="1" i="0">
                <a:solidFill>
                  <a:srgbClr val="303030"/>
                </a:solidFill>
                <a:effectLst/>
                <a:latin typeface="Montserrat" panose="020B0604020202020204" charset="0"/>
              </a:rPr>
            </a:br>
            <a:endParaRPr lang="fi-FI">
              <a:latin typeface="Montserrat" panose="020B0604020202020204" charset="0"/>
            </a:endParaRPr>
          </a:p>
        </p:txBody>
      </p:sp>
      <p:sp>
        <p:nvSpPr>
          <p:cNvPr id="3" name="Tekstin paikkamerkki 2">
            <a:extLst>
              <a:ext uri="{FF2B5EF4-FFF2-40B4-BE49-F238E27FC236}">
                <a16:creationId xmlns:a16="http://schemas.microsoft.com/office/drawing/2014/main" id="{35AEACF6-46C4-7202-AAD7-FA465BF681FF}"/>
              </a:ext>
            </a:extLst>
          </p:cNvPr>
          <p:cNvSpPr>
            <a:spLocks noGrp="1"/>
          </p:cNvSpPr>
          <p:nvPr>
            <p:ph type="body" idx="1"/>
          </p:nvPr>
        </p:nvSpPr>
        <p:spPr>
          <a:xfrm>
            <a:off x="393705" y="1134561"/>
            <a:ext cx="8286300" cy="1039032"/>
          </a:xfrm>
        </p:spPr>
        <p:txBody>
          <a:bodyPr>
            <a:normAutofit/>
          </a:bodyPr>
          <a:lstStyle/>
          <a:p>
            <a:pPr marL="114297" indent="0">
              <a:buNone/>
            </a:pPr>
            <a:r>
              <a:rPr lang="fi-FI" sz="1200"/>
              <a:t>Kognitiivinen toimintakyky on tiedonkäsittelyn eri osa-alueiden yhteistoimintaa, joka mahdollistaa ihmisen suoriutumisen arjessa. Kognitiiviset toiminnot ovat tiedon vastaanottoon, käsittelyyn, säilyttämiseen ja käyttöön liittyviä toimintoja ja niihin voidaan lukea esimerkiksi:</a:t>
            </a:r>
          </a:p>
        </p:txBody>
      </p:sp>
      <p:grpSp>
        <p:nvGrpSpPr>
          <p:cNvPr id="4" name="Ryhmä 3"/>
          <p:cNvGrpSpPr/>
          <p:nvPr/>
        </p:nvGrpSpPr>
        <p:grpSpPr>
          <a:xfrm>
            <a:off x="7300862" y="3351214"/>
            <a:ext cx="1172467" cy="1172467"/>
            <a:chOff x="3650080" y="61"/>
            <a:chExt cx="1172467" cy="1172467"/>
          </a:xfrm>
        </p:grpSpPr>
        <p:sp>
          <p:nvSpPr>
            <p:cNvPr id="5" name="Ellipsi 4"/>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6" name="Ellipsi 4"/>
            <p:cNvSpPr txBox="1"/>
            <p:nvPr/>
          </p:nvSpPr>
          <p:spPr>
            <a:xfrm>
              <a:off x="3821784" y="158231"/>
              <a:ext cx="829059"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Kielellinen toiminta</a:t>
              </a:r>
            </a:p>
          </p:txBody>
        </p:sp>
      </p:grpSp>
      <p:grpSp>
        <p:nvGrpSpPr>
          <p:cNvPr id="7" name="Ryhmä 6"/>
          <p:cNvGrpSpPr/>
          <p:nvPr/>
        </p:nvGrpSpPr>
        <p:grpSpPr>
          <a:xfrm>
            <a:off x="6376224" y="2174841"/>
            <a:ext cx="1172467" cy="1172467"/>
            <a:chOff x="3650080" y="61"/>
            <a:chExt cx="1172467" cy="1172467"/>
          </a:xfrm>
        </p:grpSpPr>
        <p:sp>
          <p:nvSpPr>
            <p:cNvPr id="8" name="Ellipsi 7"/>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9" name="Ellipsi 4"/>
            <p:cNvSpPr txBox="1"/>
            <p:nvPr/>
          </p:nvSpPr>
          <p:spPr>
            <a:xfrm>
              <a:off x="3797261" y="158231"/>
              <a:ext cx="923627"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Toiminnan-ohjaus</a:t>
              </a:r>
            </a:p>
          </p:txBody>
        </p:sp>
      </p:grpSp>
      <p:grpSp>
        <p:nvGrpSpPr>
          <p:cNvPr id="10" name="Ryhmä 9"/>
          <p:cNvGrpSpPr/>
          <p:nvPr/>
        </p:nvGrpSpPr>
        <p:grpSpPr>
          <a:xfrm>
            <a:off x="4775249" y="2173589"/>
            <a:ext cx="1172467" cy="1172467"/>
            <a:chOff x="3650080" y="61"/>
            <a:chExt cx="1172467" cy="1172467"/>
          </a:xfrm>
        </p:grpSpPr>
        <p:sp>
          <p:nvSpPr>
            <p:cNvPr id="11" name="Ellipsi 10"/>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12" name="Ellipsi 4"/>
            <p:cNvSpPr txBox="1"/>
            <p:nvPr/>
          </p:nvSpPr>
          <p:spPr>
            <a:xfrm>
              <a:off x="3747223" y="171764"/>
              <a:ext cx="1000763"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Ongelmien ratkaisu</a:t>
              </a:r>
            </a:p>
          </p:txBody>
        </p:sp>
      </p:grpSp>
      <p:grpSp>
        <p:nvGrpSpPr>
          <p:cNvPr id="13" name="Ryhmä 12"/>
          <p:cNvGrpSpPr/>
          <p:nvPr/>
        </p:nvGrpSpPr>
        <p:grpSpPr>
          <a:xfrm>
            <a:off x="5615388" y="3346050"/>
            <a:ext cx="1172467" cy="1172467"/>
            <a:chOff x="3650080" y="61"/>
            <a:chExt cx="1172467" cy="1172467"/>
          </a:xfrm>
        </p:grpSpPr>
        <p:sp>
          <p:nvSpPr>
            <p:cNvPr id="14" name="Ellipsi 13"/>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15" name="Ellipsi 4"/>
            <p:cNvSpPr txBox="1"/>
            <p:nvPr/>
          </p:nvSpPr>
          <p:spPr>
            <a:xfrm>
              <a:off x="3821784" y="158231"/>
              <a:ext cx="829059"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Tietojen käsittely</a:t>
              </a:r>
            </a:p>
          </p:txBody>
        </p:sp>
      </p:grpSp>
      <p:grpSp>
        <p:nvGrpSpPr>
          <p:cNvPr id="16" name="Ryhmä 15"/>
          <p:cNvGrpSpPr/>
          <p:nvPr/>
        </p:nvGrpSpPr>
        <p:grpSpPr>
          <a:xfrm>
            <a:off x="3165847" y="2173589"/>
            <a:ext cx="1172467" cy="1172467"/>
            <a:chOff x="3650080" y="61"/>
            <a:chExt cx="1172467" cy="1172467"/>
          </a:xfrm>
        </p:grpSpPr>
        <p:sp>
          <p:nvSpPr>
            <p:cNvPr id="17" name="Ellipsi 16"/>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18" name="Ellipsi 4"/>
            <p:cNvSpPr txBox="1"/>
            <p:nvPr/>
          </p:nvSpPr>
          <p:spPr>
            <a:xfrm>
              <a:off x="3775674" y="171764"/>
              <a:ext cx="921277"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Orientaatio</a:t>
              </a:r>
            </a:p>
          </p:txBody>
        </p:sp>
      </p:grpSp>
      <p:grpSp>
        <p:nvGrpSpPr>
          <p:cNvPr id="19" name="Ryhmä 18"/>
          <p:cNvGrpSpPr/>
          <p:nvPr/>
        </p:nvGrpSpPr>
        <p:grpSpPr>
          <a:xfrm>
            <a:off x="3985766" y="3346050"/>
            <a:ext cx="1172467" cy="1172467"/>
            <a:chOff x="3650080" y="61"/>
            <a:chExt cx="1172467" cy="1172467"/>
          </a:xfrm>
        </p:grpSpPr>
        <p:sp>
          <p:nvSpPr>
            <p:cNvPr id="20" name="Ellipsi 19"/>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21" name="Ellipsi 4"/>
            <p:cNvSpPr txBox="1"/>
            <p:nvPr/>
          </p:nvSpPr>
          <p:spPr>
            <a:xfrm>
              <a:off x="3821784" y="158231"/>
              <a:ext cx="829059"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Hahmotta-</a:t>
              </a:r>
              <a:r>
                <a:rPr lang="fi-FI" sz="1050" err="1">
                  <a:solidFill>
                    <a:srgbClr val="FFFFFF"/>
                  </a:solidFill>
                  <a:latin typeface="Montserrat" panose="020B0604020202020204" charset="0"/>
                </a:rPr>
                <a:t>minen</a:t>
              </a:r>
              <a:endParaRPr lang="fi-FI" sz="1050">
                <a:solidFill>
                  <a:srgbClr val="FFFFFF"/>
                </a:solidFill>
                <a:latin typeface="Montserrat" panose="020B0604020202020204" charset="0"/>
              </a:endParaRPr>
            </a:p>
          </p:txBody>
        </p:sp>
      </p:grpSp>
      <p:grpSp>
        <p:nvGrpSpPr>
          <p:cNvPr id="22" name="Ryhmä 21"/>
          <p:cNvGrpSpPr/>
          <p:nvPr/>
        </p:nvGrpSpPr>
        <p:grpSpPr>
          <a:xfrm>
            <a:off x="2417872" y="3332520"/>
            <a:ext cx="1172467" cy="1172467"/>
            <a:chOff x="3650080" y="61"/>
            <a:chExt cx="1172467" cy="1172467"/>
          </a:xfrm>
        </p:grpSpPr>
        <p:sp>
          <p:nvSpPr>
            <p:cNvPr id="23" name="Ellipsi 22"/>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24" name="Ellipsi 4"/>
            <p:cNvSpPr txBox="1"/>
            <p:nvPr/>
          </p:nvSpPr>
          <p:spPr>
            <a:xfrm>
              <a:off x="3821784" y="158231"/>
              <a:ext cx="829059"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err="1">
                  <a:solidFill>
                    <a:srgbClr val="FFFFFF"/>
                  </a:solidFill>
                  <a:latin typeface="Montserrat" panose="020B0604020202020204" charset="0"/>
                </a:rPr>
                <a:t>Tarkkaavai-suus</a:t>
              </a:r>
              <a:endParaRPr lang="fi-FI" sz="1050">
                <a:solidFill>
                  <a:srgbClr val="FFFFFF"/>
                </a:solidFill>
                <a:latin typeface="Montserrat" panose="020B0604020202020204" charset="0"/>
              </a:endParaRPr>
            </a:p>
          </p:txBody>
        </p:sp>
      </p:grpSp>
      <p:grpSp>
        <p:nvGrpSpPr>
          <p:cNvPr id="25" name="Ryhmä 24"/>
          <p:cNvGrpSpPr/>
          <p:nvPr/>
        </p:nvGrpSpPr>
        <p:grpSpPr>
          <a:xfrm>
            <a:off x="1654819" y="2173589"/>
            <a:ext cx="1187545" cy="1172467"/>
            <a:chOff x="3650080" y="61"/>
            <a:chExt cx="1187545" cy="1172467"/>
          </a:xfrm>
        </p:grpSpPr>
        <p:sp>
          <p:nvSpPr>
            <p:cNvPr id="26" name="Ellipsi 25"/>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27" name="Ellipsi 4"/>
            <p:cNvSpPr txBox="1"/>
            <p:nvPr/>
          </p:nvSpPr>
          <p:spPr>
            <a:xfrm>
              <a:off x="3665158" y="171764"/>
              <a:ext cx="1172467"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Keskittyminen</a:t>
              </a:r>
            </a:p>
          </p:txBody>
        </p:sp>
      </p:grpSp>
      <p:grpSp>
        <p:nvGrpSpPr>
          <p:cNvPr id="28" name="Ryhmä 27"/>
          <p:cNvGrpSpPr/>
          <p:nvPr/>
        </p:nvGrpSpPr>
        <p:grpSpPr>
          <a:xfrm>
            <a:off x="912972" y="3332521"/>
            <a:ext cx="1172467" cy="1172467"/>
            <a:chOff x="3650080" y="61"/>
            <a:chExt cx="1172467" cy="1172467"/>
          </a:xfrm>
        </p:grpSpPr>
        <p:sp>
          <p:nvSpPr>
            <p:cNvPr id="29" name="Ellipsi 28"/>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30" name="Ellipsi 4"/>
            <p:cNvSpPr txBox="1"/>
            <p:nvPr/>
          </p:nvSpPr>
          <p:spPr>
            <a:xfrm>
              <a:off x="3821784" y="158231"/>
              <a:ext cx="916304"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Oppiminen</a:t>
              </a:r>
            </a:p>
          </p:txBody>
        </p:sp>
      </p:grpSp>
      <p:grpSp>
        <p:nvGrpSpPr>
          <p:cNvPr id="31" name="Ryhmä 30"/>
          <p:cNvGrpSpPr/>
          <p:nvPr/>
        </p:nvGrpSpPr>
        <p:grpSpPr>
          <a:xfrm>
            <a:off x="207155" y="2173593"/>
            <a:ext cx="1172467" cy="1172467"/>
            <a:chOff x="3650080" y="61"/>
            <a:chExt cx="1172467" cy="1172467"/>
          </a:xfrm>
        </p:grpSpPr>
        <p:sp>
          <p:nvSpPr>
            <p:cNvPr id="32" name="Ellipsi 31"/>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33" name="Ellipsi 4"/>
            <p:cNvSpPr txBox="1"/>
            <p:nvPr/>
          </p:nvSpPr>
          <p:spPr>
            <a:xfrm>
              <a:off x="3821784" y="158231"/>
              <a:ext cx="829059"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Muisti</a:t>
              </a:r>
            </a:p>
          </p:txBody>
        </p:sp>
      </p:grpSp>
      <p:sp>
        <p:nvSpPr>
          <p:cNvPr id="34" name="Tekstiruutu 33">
            <a:extLst>
              <a:ext uri="{FF2B5EF4-FFF2-40B4-BE49-F238E27FC236}">
                <a16:creationId xmlns:a16="http://schemas.microsoft.com/office/drawing/2014/main" id="{94006DE3-02D3-7E00-E3E9-B156864E9F60}"/>
              </a:ext>
            </a:extLst>
          </p:cNvPr>
          <p:cNvSpPr txBox="1"/>
          <p:nvPr/>
        </p:nvSpPr>
        <p:spPr>
          <a:xfrm>
            <a:off x="5280746" y="4766751"/>
            <a:ext cx="3363421" cy="338554"/>
          </a:xfrm>
          <a:prstGeom prst="rect">
            <a:avLst/>
          </a:prstGeom>
          <a:noFill/>
        </p:spPr>
        <p:txBody>
          <a:bodyPr wrap="none" rtlCol="0">
            <a:spAutoFit/>
          </a:bodyPr>
          <a:lstStyle/>
          <a:p>
            <a:r>
              <a:rPr lang="fi-FI" sz="800">
                <a:latin typeface="+mj-lt"/>
              </a:rPr>
              <a:t>Lähde: https://thl.fi/aiheet/toimintakyky/mita-toimintakyky-on</a:t>
            </a:r>
          </a:p>
          <a:p>
            <a:endParaRPr lang="fi-FI" sz="800">
              <a:latin typeface="+mj-lt"/>
            </a:endParaRPr>
          </a:p>
        </p:txBody>
      </p:sp>
    </p:spTree>
    <p:extLst>
      <p:ext uri="{BB962C8B-B14F-4D97-AF65-F5344CB8AC3E}">
        <p14:creationId xmlns:p14="http://schemas.microsoft.com/office/powerpoint/2010/main" val="1601728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489661-4DCC-5FC9-D322-2BDD3D61F568}"/>
              </a:ext>
            </a:extLst>
          </p:cNvPr>
          <p:cNvSpPr>
            <a:spLocks noGrp="1"/>
          </p:cNvSpPr>
          <p:nvPr>
            <p:ph type="title"/>
          </p:nvPr>
        </p:nvSpPr>
        <p:spPr/>
        <p:txBody>
          <a:bodyPr>
            <a:noAutofit/>
          </a:bodyPr>
          <a:lstStyle/>
          <a:p>
            <a:r>
              <a:rPr lang="fi-FI"/>
              <a:t>Oma toimintakykyni</a:t>
            </a:r>
          </a:p>
        </p:txBody>
      </p:sp>
      <p:sp>
        <p:nvSpPr>
          <p:cNvPr id="3" name="Tekstin paikkamerkki 2">
            <a:extLst>
              <a:ext uri="{FF2B5EF4-FFF2-40B4-BE49-F238E27FC236}">
                <a16:creationId xmlns:a16="http://schemas.microsoft.com/office/drawing/2014/main" id="{1B2730AD-BCEE-10FE-73F7-8469B8A92F5B}"/>
              </a:ext>
            </a:extLst>
          </p:cNvPr>
          <p:cNvSpPr>
            <a:spLocks noGrp="1"/>
          </p:cNvSpPr>
          <p:nvPr>
            <p:ph type="body" idx="1"/>
          </p:nvPr>
        </p:nvSpPr>
        <p:spPr>
          <a:xfrm>
            <a:off x="428951" y="1392246"/>
            <a:ext cx="4140658" cy="3176630"/>
          </a:xfrm>
        </p:spPr>
        <p:txBody>
          <a:bodyPr>
            <a:normAutofit/>
          </a:bodyPr>
          <a:lstStyle/>
          <a:p>
            <a:pPr marL="114297" indent="0">
              <a:buNone/>
            </a:pPr>
            <a:r>
              <a:rPr lang="en-US" sz="1400" err="1">
                <a:solidFill>
                  <a:srgbClr val="000000"/>
                </a:solidFill>
                <a:ea typeface="Calibri"/>
                <a:cs typeface="Calibri"/>
              </a:rPr>
              <a:t>Missä</a:t>
            </a:r>
            <a:r>
              <a:rPr lang="en-US" sz="1400">
                <a:solidFill>
                  <a:srgbClr val="000000"/>
                </a:solidFill>
                <a:ea typeface="Calibri"/>
                <a:cs typeface="Calibri"/>
              </a:rPr>
              <a:t> </a:t>
            </a:r>
            <a:r>
              <a:rPr lang="en-US" sz="1400" err="1">
                <a:solidFill>
                  <a:srgbClr val="000000"/>
                </a:solidFill>
                <a:ea typeface="Calibri"/>
                <a:cs typeface="Calibri"/>
              </a:rPr>
              <a:t>olen</a:t>
            </a:r>
            <a:r>
              <a:rPr lang="en-US" sz="1400">
                <a:solidFill>
                  <a:srgbClr val="000000"/>
                </a:solidFill>
                <a:ea typeface="Calibri"/>
                <a:cs typeface="Calibri"/>
              </a:rPr>
              <a:t> </a:t>
            </a:r>
            <a:r>
              <a:rPr lang="en-US" sz="1400" err="1">
                <a:solidFill>
                  <a:srgbClr val="000000"/>
                </a:solidFill>
                <a:ea typeface="Calibri"/>
                <a:cs typeface="Calibri"/>
              </a:rPr>
              <a:t>vahvimmillani</a:t>
            </a:r>
            <a:r>
              <a:rPr lang="en-US" sz="1400">
                <a:solidFill>
                  <a:srgbClr val="000000"/>
                </a:solidFill>
                <a:ea typeface="Calibri"/>
                <a:cs typeface="Calibri"/>
              </a:rPr>
              <a:t>?</a:t>
            </a:r>
          </a:p>
          <a:p>
            <a:pPr marL="114297" indent="0">
              <a:buNone/>
            </a:pPr>
            <a:endParaRPr lang="en-US" sz="1400">
              <a:solidFill>
                <a:srgbClr val="000000"/>
              </a:solidFill>
              <a:ea typeface="Calibri"/>
              <a:cs typeface="Calibri"/>
            </a:endParaRPr>
          </a:p>
          <a:p>
            <a:pPr marL="114297" indent="0">
              <a:buNone/>
            </a:pPr>
            <a:r>
              <a:rPr lang="en-US" sz="1400" err="1">
                <a:solidFill>
                  <a:srgbClr val="000000"/>
                </a:solidFill>
                <a:ea typeface="Calibri"/>
                <a:cs typeface="Calibri"/>
              </a:rPr>
              <a:t>Missä</a:t>
            </a:r>
            <a:r>
              <a:rPr lang="en-US" sz="1400">
                <a:solidFill>
                  <a:srgbClr val="000000"/>
                </a:solidFill>
                <a:ea typeface="Calibri"/>
                <a:cs typeface="Calibri"/>
              </a:rPr>
              <a:t> </a:t>
            </a:r>
            <a:r>
              <a:rPr lang="en-US" sz="1400" err="1">
                <a:solidFill>
                  <a:srgbClr val="000000"/>
                </a:solidFill>
                <a:ea typeface="Calibri"/>
                <a:cs typeface="Calibri"/>
              </a:rPr>
              <a:t>koen</a:t>
            </a:r>
            <a:r>
              <a:rPr lang="en-US" sz="1400">
                <a:solidFill>
                  <a:srgbClr val="000000"/>
                </a:solidFill>
                <a:ea typeface="Calibri"/>
                <a:cs typeface="Calibri"/>
              </a:rPr>
              <a:t> </a:t>
            </a:r>
            <a:r>
              <a:rPr lang="en-US" sz="1400" err="1">
                <a:solidFill>
                  <a:srgbClr val="000000"/>
                </a:solidFill>
                <a:ea typeface="Calibri"/>
                <a:cs typeface="Calibri"/>
              </a:rPr>
              <a:t>eniten</a:t>
            </a:r>
            <a:r>
              <a:rPr lang="en-US" sz="1400">
                <a:solidFill>
                  <a:srgbClr val="000000"/>
                </a:solidFill>
                <a:ea typeface="Calibri"/>
                <a:cs typeface="Calibri"/>
              </a:rPr>
              <a:t> </a:t>
            </a:r>
            <a:r>
              <a:rPr lang="en-US" sz="1400" err="1">
                <a:solidFill>
                  <a:srgbClr val="000000"/>
                </a:solidFill>
                <a:ea typeface="Calibri"/>
                <a:cs typeface="Calibri"/>
              </a:rPr>
              <a:t>haasteita</a:t>
            </a:r>
            <a:r>
              <a:rPr lang="en-US" sz="1400">
                <a:solidFill>
                  <a:srgbClr val="000000"/>
                </a:solidFill>
                <a:ea typeface="Calibri"/>
                <a:cs typeface="Calibri"/>
              </a:rPr>
              <a:t>?</a:t>
            </a:r>
            <a:endParaRPr lang="fi-FI" sz="1400">
              <a:solidFill>
                <a:srgbClr val="FF0000"/>
              </a:solidFill>
            </a:endParaRPr>
          </a:p>
        </p:txBody>
      </p:sp>
      <p:sp>
        <p:nvSpPr>
          <p:cNvPr id="23" name="Suora yhdysviiva 3"/>
          <p:cNvSpPr/>
          <p:nvPr/>
        </p:nvSpPr>
        <p:spPr>
          <a:xfrm rot="2138326">
            <a:off x="6692629" y="3331605"/>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24" name="Suora yhdysviiva 3"/>
          <p:cNvSpPr/>
          <p:nvPr/>
        </p:nvSpPr>
        <p:spPr>
          <a:xfrm rot="2138326">
            <a:off x="5337239" y="1858085"/>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25" name="Suora yhdysviiva 3"/>
          <p:cNvSpPr/>
          <p:nvPr/>
        </p:nvSpPr>
        <p:spPr>
          <a:xfrm rot="19342395">
            <a:off x="5375513" y="3485844"/>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26" name="Suora yhdysviiva 3"/>
          <p:cNvSpPr/>
          <p:nvPr/>
        </p:nvSpPr>
        <p:spPr>
          <a:xfrm rot="19342395">
            <a:off x="6733057" y="2042298"/>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27" name="Ellipsi 4"/>
          <p:cNvSpPr txBox="1"/>
          <p:nvPr/>
        </p:nvSpPr>
        <p:spPr>
          <a:xfrm>
            <a:off x="4735864" y="1094373"/>
            <a:ext cx="947201"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Fyysinen</a:t>
            </a:r>
          </a:p>
        </p:txBody>
      </p:sp>
      <p:pic>
        <p:nvPicPr>
          <p:cNvPr id="28" name="Picture 2" descr="tytt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188" y="1709521"/>
            <a:ext cx="852368" cy="20050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9" name="Picture 4" descr="ryhmä"/>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938" y="3048139"/>
            <a:ext cx="921126" cy="921126"/>
          </a:xfrm>
          <a:prstGeom prst="rect">
            <a:avLst/>
          </a:prstGeom>
          <a:noFill/>
          <a:extLst>
            <a:ext uri="{909E8E84-426E-40DD-AFC4-6F175D3DCCD1}">
              <a14:hiddenFill xmlns:a14="http://schemas.microsoft.com/office/drawing/2010/main">
                <a:solidFill>
                  <a:srgbClr val="FFFFFF"/>
                </a:solidFill>
              </a14:hiddenFill>
            </a:ext>
          </a:extLst>
        </p:spPr>
      </p:pic>
      <p:pic>
        <p:nvPicPr>
          <p:cNvPr id="30" name="Kuva 29"/>
          <p:cNvPicPr>
            <a:picLocks noChangeAspect="1"/>
          </p:cNvPicPr>
          <p:nvPr/>
        </p:nvPicPr>
        <p:blipFill>
          <a:blip r:embed="rId5"/>
          <a:stretch>
            <a:fillRect/>
          </a:stretch>
        </p:blipFill>
        <p:spPr>
          <a:xfrm>
            <a:off x="7212651" y="3048140"/>
            <a:ext cx="921631" cy="921631"/>
          </a:xfrm>
          <a:prstGeom prst="rect">
            <a:avLst/>
          </a:prstGeom>
        </p:spPr>
      </p:pic>
      <p:pic>
        <p:nvPicPr>
          <p:cNvPr id="31" name="Kuva 30"/>
          <p:cNvPicPr>
            <a:picLocks noChangeAspect="1"/>
          </p:cNvPicPr>
          <p:nvPr/>
        </p:nvPicPr>
        <p:blipFill>
          <a:blip r:embed="rId6"/>
          <a:stretch>
            <a:fillRect/>
          </a:stretch>
        </p:blipFill>
        <p:spPr>
          <a:xfrm>
            <a:off x="7050704" y="1264061"/>
            <a:ext cx="1166160" cy="1166160"/>
          </a:xfrm>
          <a:prstGeom prst="rect">
            <a:avLst/>
          </a:prstGeom>
        </p:spPr>
      </p:pic>
      <p:pic>
        <p:nvPicPr>
          <p:cNvPr id="32" name="Kuva 31"/>
          <p:cNvPicPr>
            <a:picLocks noChangeAspect="1"/>
          </p:cNvPicPr>
          <p:nvPr/>
        </p:nvPicPr>
        <p:blipFill>
          <a:blip r:embed="rId7"/>
          <a:stretch>
            <a:fillRect/>
          </a:stretch>
        </p:blipFill>
        <p:spPr>
          <a:xfrm>
            <a:off x="4761939" y="1446390"/>
            <a:ext cx="947201" cy="947201"/>
          </a:xfrm>
          <a:prstGeom prst="rect">
            <a:avLst/>
          </a:prstGeom>
        </p:spPr>
      </p:pic>
      <p:sp>
        <p:nvSpPr>
          <p:cNvPr id="33" name="Ellipsi 4"/>
          <p:cNvSpPr txBox="1"/>
          <p:nvPr/>
        </p:nvSpPr>
        <p:spPr>
          <a:xfrm>
            <a:off x="7160184" y="1096040"/>
            <a:ext cx="947201"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Psyykkinen</a:t>
            </a:r>
          </a:p>
        </p:txBody>
      </p:sp>
      <p:sp>
        <p:nvSpPr>
          <p:cNvPr id="34" name="Ellipsi 4"/>
          <p:cNvSpPr txBox="1"/>
          <p:nvPr/>
        </p:nvSpPr>
        <p:spPr>
          <a:xfrm>
            <a:off x="4735864" y="4025073"/>
            <a:ext cx="947201"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Sosiaalinen</a:t>
            </a:r>
          </a:p>
        </p:txBody>
      </p:sp>
      <p:sp>
        <p:nvSpPr>
          <p:cNvPr id="35" name="Ellipsi 4"/>
          <p:cNvSpPr txBox="1"/>
          <p:nvPr/>
        </p:nvSpPr>
        <p:spPr>
          <a:xfrm>
            <a:off x="7118892" y="4025073"/>
            <a:ext cx="1109147"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Kognitiivinen</a:t>
            </a:r>
          </a:p>
        </p:txBody>
      </p:sp>
      <p:sp>
        <p:nvSpPr>
          <p:cNvPr id="4" name="Suorakulmio 3">
            <a:extLst>
              <a:ext uri="{FF2B5EF4-FFF2-40B4-BE49-F238E27FC236}">
                <a16:creationId xmlns:a16="http://schemas.microsoft.com/office/drawing/2014/main" id="{09B94A7C-36A9-215E-D595-A45B77D475E6}"/>
              </a:ext>
            </a:extLst>
          </p:cNvPr>
          <p:cNvSpPr/>
          <p:nvPr/>
        </p:nvSpPr>
        <p:spPr>
          <a:xfrm>
            <a:off x="7100387" y="4568876"/>
            <a:ext cx="1003801" cy="215444"/>
          </a:xfrm>
          <a:prstGeom prst="rect">
            <a:avLst/>
          </a:prstGeom>
        </p:spPr>
        <p:txBody>
          <a:bodyPr wrap="none">
            <a:spAutoFit/>
          </a:bodyPr>
          <a:lstStyle/>
          <a:p>
            <a:pPr defTabSz="914378"/>
            <a:r>
              <a:rPr lang="fi-FI" sz="800">
                <a:latin typeface="Montserrat" panose="020B0604020202020204" charset="0"/>
              </a:rPr>
              <a:t>Kuvat: Papunet.</a:t>
            </a:r>
          </a:p>
        </p:txBody>
      </p:sp>
    </p:spTree>
    <p:extLst>
      <p:ext uri="{BB962C8B-B14F-4D97-AF65-F5344CB8AC3E}">
        <p14:creationId xmlns:p14="http://schemas.microsoft.com/office/powerpoint/2010/main" val="2210876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1B2730AD-BCEE-10FE-73F7-8469B8A92F5B}"/>
              </a:ext>
            </a:extLst>
          </p:cNvPr>
          <p:cNvSpPr>
            <a:spLocks noGrp="1"/>
          </p:cNvSpPr>
          <p:nvPr>
            <p:ph type="body" idx="1"/>
          </p:nvPr>
        </p:nvSpPr>
        <p:spPr>
          <a:xfrm>
            <a:off x="428950" y="1115160"/>
            <a:ext cx="3051656" cy="3662252"/>
          </a:xfrm>
        </p:spPr>
        <p:txBody>
          <a:bodyPr>
            <a:normAutofit/>
          </a:bodyPr>
          <a:lstStyle/>
          <a:p>
            <a:pPr marL="114300" indent="0">
              <a:buNone/>
            </a:pPr>
            <a:r>
              <a:rPr lang="fi-FI" sz="1200">
                <a:solidFill>
                  <a:schemeClr val="tx1"/>
                </a:solidFill>
              </a:rPr>
              <a:t>Erilaiset ympäristöt vaikuttavat siihen, kuinka hyvin pystymme tekemään asioita.</a:t>
            </a:r>
          </a:p>
          <a:p>
            <a:pPr marL="114300" indent="0">
              <a:buNone/>
            </a:pPr>
            <a:endParaRPr lang="fi-FI" sz="1200">
              <a:solidFill>
                <a:schemeClr val="tx1"/>
              </a:solidFill>
            </a:endParaRPr>
          </a:p>
          <a:p>
            <a:pPr marL="114300" indent="0">
              <a:buNone/>
            </a:pPr>
            <a:r>
              <a:rPr lang="fi-FI" sz="1200">
                <a:solidFill>
                  <a:schemeClr val="tx1"/>
                </a:solidFill>
              </a:rPr>
              <a:t>Miten sinä pärjäät eri paikoissa? Esimerkiksi kotona, koulussa tai kavereiden kanssa?</a:t>
            </a:r>
          </a:p>
          <a:p>
            <a:pPr marL="114297" indent="0">
              <a:buNone/>
            </a:pPr>
            <a:endParaRPr lang="en-US" sz="1200">
              <a:solidFill>
                <a:schemeClr val="tx1"/>
              </a:solidFill>
              <a:ea typeface="Calibri"/>
              <a:cs typeface="Calibri"/>
            </a:endParaRPr>
          </a:p>
          <a:p>
            <a:pPr marL="114297" indent="0">
              <a:buNone/>
            </a:pPr>
            <a:r>
              <a:rPr lang="en-US" sz="1200" err="1">
                <a:solidFill>
                  <a:schemeClr val="tx1"/>
                </a:solidFill>
                <a:ea typeface="Calibri"/>
                <a:cs typeface="Calibri"/>
              </a:rPr>
              <a:t>Pohditaan</a:t>
            </a:r>
            <a:r>
              <a:rPr lang="en-US" sz="1200">
                <a:solidFill>
                  <a:schemeClr val="tx1"/>
                </a:solidFill>
                <a:ea typeface="Calibri"/>
                <a:cs typeface="Calibri"/>
              </a:rPr>
              <a:t> ja </a:t>
            </a:r>
            <a:r>
              <a:rPr lang="en-US" sz="1200" err="1">
                <a:solidFill>
                  <a:schemeClr val="tx1"/>
                </a:solidFill>
                <a:ea typeface="Calibri"/>
                <a:cs typeface="Calibri"/>
              </a:rPr>
              <a:t>käydään</a:t>
            </a:r>
            <a:r>
              <a:rPr lang="en-US" sz="1200">
                <a:solidFill>
                  <a:schemeClr val="tx1"/>
                </a:solidFill>
                <a:ea typeface="Calibri"/>
                <a:cs typeface="Calibri"/>
              </a:rPr>
              <a:t> </a:t>
            </a:r>
            <a:r>
              <a:rPr lang="en-US" sz="1200" err="1">
                <a:solidFill>
                  <a:srgbClr val="000000"/>
                </a:solidFill>
                <a:ea typeface="Calibri"/>
                <a:cs typeface="Calibri"/>
              </a:rPr>
              <a:t>keskustelua</a:t>
            </a:r>
            <a:r>
              <a:rPr lang="en-US" sz="1200">
                <a:solidFill>
                  <a:srgbClr val="000000"/>
                </a:solidFill>
                <a:ea typeface="Calibri"/>
                <a:cs typeface="Calibri"/>
              </a:rPr>
              <a:t> </a:t>
            </a:r>
            <a:r>
              <a:rPr lang="en-US" sz="1200" err="1">
                <a:solidFill>
                  <a:srgbClr val="000000"/>
                </a:solidFill>
                <a:ea typeface="Calibri"/>
                <a:cs typeface="Calibri"/>
              </a:rPr>
              <a:t>yhdessä</a:t>
            </a:r>
            <a:r>
              <a:rPr lang="en-US" sz="1200">
                <a:solidFill>
                  <a:srgbClr val="000000"/>
                </a:solidFill>
                <a:ea typeface="Calibri"/>
                <a:cs typeface="Calibri"/>
              </a:rPr>
              <a:t>.</a:t>
            </a:r>
          </a:p>
        </p:txBody>
      </p:sp>
      <p:pic>
        <p:nvPicPr>
          <p:cNvPr id="2" name="Kuva 1" descr="Kuva, joka sisältää kohteen auto, taide, henkilö, ajoneuvo&#10;&#10;Kuvaus luotu automaattisesti">
            <a:extLst>
              <a:ext uri="{FF2B5EF4-FFF2-40B4-BE49-F238E27FC236}">
                <a16:creationId xmlns:a16="http://schemas.microsoft.com/office/drawing/2014/main" id="{04C7AF09-EB50-BEB2-3703-5D3AE3C9A7CE}"/>
              </a:ext>
            </a:extLst>
          </p:cNvPr>
          <p:cNvPicPr>
            <a:picLocks noChangeAspect="1"/>
          </p:cNvPicPr>
          <p:nvPr/>
        </p:nvPicPr>
        <p:blipFill>
          <a:blip r:embed="rId3"/>
          <a:stretch>
            <a:fillRect/>
          </a:stretch>
        </p:blipFill>
        <p:spPr>
          <a:xfrm>
            <a:off x="4752279" y="1017725"/>
            <a:ext cx="3375086" cy="3515265"/>
          </a:xfrm>
          <a:prstGeom prst="rect">
            <a:avLst/>
          </a:prstGeom>
        </p:spPr>
      </p:pic>
      <p:sp>
        <p:nvSpPr>
          <p:cNvPr id="5" name="Otsikko 1">
            <a:extLst>
              <a:ext uri="{FF2B5EF4-FFF2-40B4-BE49-F238E27FC236}">
                <a16:creationId xmlns:a16="http://schemas.microsoft.com/office/drawing/2014/main" id="{4A489661-4DCC-5FC9-D322-2BDD3D61F568}"/>
              </a:ext>
            </a:extLst>
          </p:cNvPr>
          <p:cNvSpPr txBox="1">
            <a:spLocks/>
          </p:cNvSpPr>
          <p:nvPr/>
        </p:nvSpPr>
        <p:spPr>
          <a:xfrm>
            <a:off x="428950" y="445025"/>
            <a:ext cx="8286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defTabSz="914378">
              <a:buClr>
                <a:srgbClr val="000000"/>
              </a:buClr>
            </a:pPr>
            <a:r>
              <a:rPr lang="fi-FI">
                <a:solidFill>
                  <a:srgbClr val="000000"/>
                </a:solidFill>
              </a:rPr>
              <a:t>Ympäristöjen vaikutus toimintakykyyn</a:t>
            </a:r>
          </a:p>
        </p:txBody>
      </p:sp>
    </p:spTree>
    <p:extLst>
      <p:ext uri="{BB962C8B-B14F-4D97-AF65-F5344CB8AC3E}">
        <p14:creationId xmlns:p14="http://schemas.microsoft.com/office/powerpoint/2010/main" val="733759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normAutofit/>
          </a:bodyPr>
          <a:lstStyle/>
          <a:p>
            <a:r>
              <a:rPr lang="fi-FI" sz="2800"/>
              <a:t>Miten jatketaan?</a:t>
            </a:r>
          </a:p>
        </p:txBody>
      </p:sp>
      <p:sp>
        <p:nvSpPr>
          <p:cNvPr id="3" name="Tekstin paikkamerkki 4"/>
          <p:cNvSpPr txBox="1">
            <a:spLocks/>
          </p:cNvSpPr>
          <p:nvPr/>
        </p:nvSpPr>
        <p:spPr>
          <a:xfrm>
            <a:off x="448752" y="1281615"/>
            <a:ext cx="6153502"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r>
              <a:rPr lang="fi-FI" sz="1200" b="1">
                <a:solidFill>
                  <a:srgbClr val="111111"/>
                </a:solidFill>
                <a:latin typeface="Montserrat"/>
              </a:rPr>
              <a:t>Välitehtävä</a:t>
            </a:r>
          </a:p>
          <a:p>
            <a:pPr defTabSz="914378"/>
            <a:endParaRPr lang="fi-FI" sz="1200" b="1">
              <a:solidFill>
                <a:schemeClr val="tx1"/>
              </a:solidFill>
              <a:latin typeface="Montserrat"/>
            </a:endParaRPr>
          </a:p>
          <a:p>
            <a:pPr defTabSz="914378"/>
            <a:r>
              <a:rPr lang="fi-FI" sz="1200">
                <a:solidFill>
                  <a:schemeClr val="tx1"/>
                </a:solidFill>
                <a:latin typeface="Montserrat"/>
              </a:rPr>
              <a:t>Etsi video / kuva / meemi tai kuuntele podcast, mikä käsittelee toimintakykyä tai siihen liittyvää osa-aluetta. </a:t>
            </a:r>
            <a:r>
              <a:rPr lang="fi-FI" sz="1200">
                <a:solidFill>
                  <a:srgbClr val="111111"/>
                </a:solidFill>
                <a:latin typeface="Montserrat"/>
              </a:rPr>
              <a:t>Valmistaudu jakamaan löydöksesi muille seuraavalla tapaamiskerralla.</a:t>
            </a:r>
          </a:p>
          <a:p>
            <a:pPr defTabSz="914378"/>
            <a:endParaRPr lang="fi-FI" sz="1200">
              <a:solidFill>
                <a:srgbClr val="111111"/>
              </a:solidFill>
              <a:latin typeface="Montserrat" panose="020B0604020202020204" charset="0"/>
            </a:endParaRPr>
          </a:p>
          <a:p>
            <a:pPr defTabSz="914378"/>
            <a:r>
              <a:rPr lang="fi-FI" sz="1200" b="1">
                <a:solidFill>
                  <a:srgbClr val="111111"/>
                </a:solidFill>
                <a:latin typeface="Montserrat"/>
              </a:rPr>
              <a:t>Seuraavat tapaamiset</a:t>
            </a:r>
          </a:p>
          <a:p>
            <a:pPr defTabSz="914378"/>
            <a:endParaRPr lang="fi-FI" sz="1200" b="1">
              <a:solidFill>
                <a:srgbClr val="111111"/>
              </a:solidFill>
              <a:latin typeface="Montserrat"/>
            </a:endParaRP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Tunnetaidot ja itsetuntemus</a:t>
            </a: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 Oman toiminnan ohjaus ja keinoja arkeen</a:t>
            </a: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 Kuormittuminen sekä vahvuudet ja voimavarat</a:t>
            </a: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 Sosiaaliset suhteet ja vuorovaikutus</a:t>
            </a: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 Tulevaisuus ja arjen hallinta</a:t>
            </a:r>
          </a:p>
          <a:p>
            <a:pPr defTabSz="914378"/>
            <a:endParaRPr lang="fi-FI" sz="1200"/>
          </a:p>
        </p:txBody>
      </p:sp>
    </p:spTree>
    <p:extLst>
      <p:ext uri="{BB962C8B-B14F-4D97-AF65-F5344CB8AC3E}">
        <p14:creationId xmlns:p14="http://schemas.microsoft.com/office/powerpoint/2010/main" val="195008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A99953-FC35-5107-E3FF-69C0FDDD8F77}"/>
              </a:ext>
            </a:extLst>
          </p:cNvPr>
          <p:cNvSpPr>
            <a:spLocks noGrp="1"/>
          </p:cNvSpPr>
          <p:nvPr>
            <p:ph type="title"/>
          </p:nvPr>
        </p:nvSpPr>
        <p:spPr/>
        <p:txBody>
          <a:bodyPr/>
          <a:lstStyle/>
          <a:p>
            <a:r>
              <a:rPr lang="fi-FI"/>
              <a:t>Valmentajat</a:t>
            </a:r>
          </a:p>
        </p:txBody>
      </p:sp>
      <p:sp>
        <p:nvSpPr>
          <p:cNvPr id="4" name="Google Shape;260;p40">
            <a:extLst>
              <a:ext uri="{FF2B5EF4-FFF2-40B4-BE49-F238E27FC236}">
                <a16:creationId xmlns:a16="http://schemas.microsoft.com/office/drawing/2014/main" id="{0C03EBE0-4637-8679-F342-717B0B2F25AC}"/>
              </a:ext>
            </a:extLst>
          </p:cNvPr>
          <p:cNvSpPr txBox="1">
            <a:spLocks/>
          </p:cNvSpPr>
          <p:nvPr/>
        </p:nvSpPr>
        <p:spPr>
          <a:xfrm>
            <a:off x="2154621" y="2120348"/>
            <a:ext cx="2016076" cy="1745071"/>
          </a:xfrm>
          <a:prstGeom prst="rect">
            <a:avLst/>
          </a:prstGeom>
          <a:noFill/>
          <a:ln>
            <a:noFill/>
          </a:ln>
        </p:spPr>
        <p:txBody>
          <a:bodyPr spcFirstLastPara="1" wrap="square" lIns="91425" tIns="91425" rIns="91425" bIns="91425" numCol="1" anchor="t" anchorCtr="0">
            <a:normAutofit/>
          </a:bodyPr>
          <a:lstStyle>
            <a:defPPr marR="0" lvl="0" algn="l" rtl="0">
              <a:lnSpc>
                <a:spcPct val="100000"/>
              </a:lnSpc>
              <a:spcBef>
                <a:spcPts val="0"/>
              </a:spcBef>
              <a:spcAft>
                <a:spcPts val="0"/>
              </a:spcAft>
            </a:defPPr>
            <a:lvl1pPr marL="457189" marR="0" lvl="0" indent="-342892" algn="l" rtl="0" eaLnBrk="1" hangingPunct="1">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378" marR="0" lvl="1"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566" marR="0" lvl="2"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754" marR="0" lvl="3"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5943" marR="0" lvl="4"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132" marR="0" lvl="5"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320" marR="0" lvl="6"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509" marR="0" lvl="7"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697" marR="0" lvl="8"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457178" indent="-228587">
              <a:buFont typeface="Montserrat"/>
              <a:buNone/>
            </a:pPr>
            <a:r>
              <a:rPr lang="fi-FI" sz="1050" b="1"/>
              <a:t>Nimi</a:t>
            </a:r>
          </a:p>
          <a:p>
            <a:pPr marL="457178" indent="-228587">
              <a:buFont typeface="Montserrat"/>
              <a:buNone/>
            </a:pPr>
            <a:endParaRPr lang="fi-FI" sz="1050"/>
          </a:p>
          <a:p>
            <a:pPr marL="457178" indent="-228587">
              <a:buFont typeface="Montserrat"/>
              <a:buNone/>
            </a:pPr>
            <a:r>
              <a:rPr lang="fi-FI" sz="1050"/>
              <a:t>Työnimike</a:t>
            </a:r>
          </a:p>
          <a:p>
            <a:pPr marL="457178" indent="-228587">
              <a:buFont typeface="Montserrat"/>
              <a:buNone/>
            </a:pPr>
            <a:r>
              <a:rPr lang="fi-FI" sz="1050"/>
              <a:t>Työyksikkö</a:t>
            </a:r>
          </a:p>
          <a:p>
            <a:pPr marL="457178" indent="-228587">
              <a:buFont typeface="Montserrat"/>
              <a:buNone/>
            </a:pPr>
            <a:r>
              <a:rPr lang="fi-FI" sz="1050"/>
              <a:t>Sähköposti</a:t>
            </a:r>
          </a:p>
          <a:p>
            <a:pPr marL="457178" indent="-228587">
              <a:buFont typeface="Montserrat"/>
              <a:buNone/>
            </a:pPr>
            <a:r>
              <a:rPr lang="fi-FI" sz="1050"/>
              <a:t>Puhelinnumero</a:t>
            </a:r>
          </a:p>
        </p:txBody>
      </p:sp>
      <p:sp>
        <p:nvSpPr>
          <p:cNvPr id="5" name="Google Shape;260;p40">
            <a:extLst>
              <a:ext uri="{FF2B5EF4-FFF2-40B4-BE49-F238E27FC236}">
                <a16:creationId xmlns:a16="http://schemas.microsoft.com/office/drawing/2014/main" id="{DF1BC906-4813-A804-CD78-E8CA5E736845}"/>
              </a:ext>
            </a:extLst>
          </p:cNvPr>
          <p:cNvSpPr txBox="1">
            <a:spLocks/>
          </p:cNvSpPr>
          <p:nvPr/>
        </p:nvSpPr>
        <p:spPr>
          <a:xfrm>
            <a:off x="567495" y="1809526"/>
            <a:ext cx="1587126" cy="2139020"/>
          </a:xfrm>
          <a:prstGeom prst="rect">
            <a:avLst/>
          </a:prstGeom>
          <a:noFill/>
          <a:ln>
            <a:solidFill>
              <a:schemeClr val="accent1"/>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457178" indent="-228587" defTabSz="914378">
              <a:buClr>
                <a:srgbClr val="000000"/>
              </a:buClr>
              <a:buNone/>
            </a:pPr>
            <a:r>
              <a:rPr lang="fi-FI" sz="1400" b="1">
                <a:solidFill>
                  <a:srgbClr val="000000"/>
                </a:solidFill>
              </a:rPr>
              <a:t>KUVA</a:t>
            </a:r>
          </a:p>
        </p:txBody>
      </p:sp>
      <p:sp>
        <p:nvSpPr>
          <p:cNvPr id="6" name="Google Shape;260;p40">
            <a:extLst>
              <a:ext uri="{FF2B5EF4-FFF2-40B4-BE49-F238E27FC236}">
                <a16:creationId xmlns:a16="http://schemas.microsoft.com/office/drawing/2014/main" id="{70BBE31C-77BA-F888-E9BA-F18FC72BB743}"/>
              </a:ext>
            </a:extLst>
          </p:cNvPr>
          <p:cNvSpPr txBox="1">
            <a:spLocks/>
          </p:cNvSpPr>
          <p:nvPr/>
        </p:nvSpPr>
        <p:spPr>
          <a:xfrm>
            <a:off x="4572100" y="1809526"/>
            <a:ext cx="1587126" cy="2139020"/>
          </a:xfrm>
          <a:prstGeom prst="rect">
            <a:avLst/>
          </a:prstGeom>
          <a:noFill/>
          <a:ln>
            <a:solidFill>
              <a:schemeClr val="accent1"/>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457178" indent="-228587" defTabSz="914378">
              <a:buClr>
                <a:srgbClr val="000000"/>
              </a:buClr>
              <a:buNone/>
            </a:pPr>
            <a:r>
              <a:rPr lang="fi-FI" sz="1400" b="1">
                <a:solidFill>
                  <a:srgbClr val="000000"/>
                </a:solidFill>
              </a:rPr>
              <a:t>KUVA</a:t>
            </a:r>
          </a:p>
        </p:txBody>
      </p:sp>
      <p:sp>
        <p:nvSpPr>
          <p:cNvPr id="7" name="Google Shape;260;p40">
            <a:extLst>
              <a:ext uri="{FF2B5EF4-FFF2-40B4-BE49-F238E27FC236}">
                <a16:creationId xmlns:a16="http://schemas.microsoft.com/office/drawing/2014/main" id="{EEFA74D8-027E-0342-DFB7-42D3D312EF34}"/>
              </a:ext>
            </a:extLst>
          </p:cNvPr>
          <p:cNvSpPr txBox="1">
            <a:spLocks/>
          </p:cNvSpPr>
          <p:nvPr/>
        </p:nvSpPr>
        <p:spPr>
          <a:xfrm>
            <a:off x="6380257" y="2203475"/>
            <a:ext cx="2016076" cy="1745071"/>
          </a:xfrm>
          <a:prstGeom prst="rect">
            <a:avLst/>
          </a:prstGeom>
          <a:noFill/>
          <a:ln>
            <a:noFill/>
          </a:ln>
        </p:spPr>
        <p:txBody>
          <a:bodyPr spcFirstLastPara="1" wrap="square" lIns="91425" tIns="91425" rIns="91425" bIns="91425" numCol="1" anchor="t" anchorCtr="0">
            <a:normAutofit/>
          </a:bodyPr>
          <a:lstStyle>
            <a:defPPr marR="0" lvl="0" algn="l" rtl="0">
              <a:lnSpc>
                <a:spcPct val="100000"/>
              </a:lnSpc>
              <a:spcBef>
                <a:spcPts val="0"/>
              </a:spcBef>
              <a:spcAft>
                <a:spcPts val="0"/>
              </a:spcAft>
            </a:defPPr>
            <a:lvl1pPr marL="457189" marR="0" lvl="0" indent="-342892" algn="l" rtl="0" eaLnBrk="1" hangingPunct="1">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378" marR="0" lvl="1"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566" marR="0" lvl="2"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754" marR="0" lvl="3"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5943" marR="0" lvl="4"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132" marR="0" lvl="5"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320" marR="0" lvl="6"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509" marR="0" lvl="7"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697" marR="0" lvl="8"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457178" indent="-228587">
              <a:buFont typeface="Montserrat"/>
              <a:buNone/>
            </a:pPr>
            <a:r>
              <a:rPr lang="fi-FI" sz="1050" b="1"/>
              <a:t>Nimi</a:t>
            </a:r>
          </a:p>
          <a:p>
            <a:pPr marL="457178" indent="-228587">
              <a:buFont typeface="Montserrat"/>
              <a:buNone/>
            </a:pPr>
            <a:endParaRPr lang="fi-FI" sz="1050"/>
          </a:p>
          <a:p>
            <a:pPr marL="457178" indent="-228587">
              <a:buFont typeface="Montserrat"/>
              <a:buNone/>
            </a:pPr>
            <a:r>
              <a:rPr lang="fi-FI" sz="1050"/>
              <a:t>Työnimike</a:t>
            </a:r>
          </a:p>
          <a:p>
            <a:pPr marL="457178" indent="-228587">
              <a:buFont typeface="Montserrat"/>
              <a:buNone/>
            </a:pPr>
            <a:r>
              <a:rPr lang="fi-FI" sz="1050"/>
              <a:t>Työyksikkö</a:t>
            </a:r>
          </a:p>
          <a:p>
            <a:pPr marL="457178" indent="-228587">
              <a:buFont typeface="Montserrat"/>
              <a:buNone/>
            </a:pPr>
            <a:r>
              <a:rPr lang="fi-FI" sz="1050"/>
              <a:t>Sähköposti</a:t>
            </a:r>
          </a:p>
          <a:p>
            <a:pPr marL="457178" indent="-228587">
              <a:buFont typeface="Montserrat"/>
              <a:buNone/>
            </a:pPr>
            <a:r>
              <a:rPr lang="fi-FI" sz="1050"/>
              <a:t>Puhelinnumero</a:t>
            </a:r>
          </a:p>
        </p:txBody>
      </p:sp>
    </p:spTree>
    <p:extLst>
      <p:ext uri="{BB962C8B-B14F-4D97-AF65-F5344CB8AC3E}">
        <p14:creationId xmlns:p14="http://schemas.microsoft.com/office/powerpoint/2010/main" val="2999570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Otsikko 1">
            <a:extLst>
              <a:ext uri="{FF2B5EF4-FFF2-40B4-BE49-F238E27FC236}">
                <a16:creationId xmlns:a16="http://schemas.microsoft.com/office/drawing/2014/main" id="{E04775E6-A249-407E-D759-3CCDA7E877AB}"/>
              </a:ext>
            </a:extLst>
          </p:cNvPr>
          <p:cNvSpPr>
            <a:spLocks noGrp="1"/>
          </p:cNvSpPr>
          <p:nvPr>
            <p:ph type="title"/>
          </p:nvPr>
        </p:nvSpPr>
        <p:spPr/>
        <p:txBody>
          <a:bodyPr>
            <a:normAutofit/>
          </a:bodyPr>
          <a:lstStyle/>
          <a:p>
            <a:r>
              <a:rPr lang="fi-FI" sz="2800"/>
              <a:t>Palaute</a:t>
            </a:r>
          </a:p>
        </p:txBody>
      </p:sp>
    </p:spTree>
    <p:extLst>
      <p:ext uri="{BB962C8B-B14F-4D97-AF65-F5344CB8AC3E}">
        <p14:creationId xmlns:p14="http://schemas.microsoft.com/office/powerpoint/2010/main" val="168334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3" name="Google Shape;463;p12"/>
          <p:cNvPicPr preferRelativeResize="0"/>
          <p:nvPr/>
        </p:nvPicPr>
        <p:blipFill rotWithShape="1">
          <a:blip r:embed="rId3">
            <a:alphaModFix/>
          </a:blip>
          <a:srcRect/>
          <a:stretch/>
        </p:blipFill>
        <p:spPr>
          <a:xfrm>
            <a:off x="2299090" y="353577"/>
            <a:ext cx="3747025" cy="4551650"/>
          </a:xfrm>
          <a:prstGeom prst="rect">
            <a:avLst/>
          </a:prstGeom>
          <a:noFill/>
          <a:ln>
            <a:noFill/>
          </a:ln>
        </p:spPr>
      </p:pic>
      <p:sp>
        <p:nvSpPr>
          <p:cNvPr id="464" name="Google Shape;464;p12"/>
          <p:cNvSpPr txBox="1"/>
          <p:nvPr/>
        </p:nvSpPr>
        <p:spPr>
          <a:xfrm>
            <a:off x="2336885" y="2386396"/>
            <a:ext cx="3671434" cy="896830"/>
          </a:xfrm>
          <a:prstGeom prst="rect">
            <a:avLst/>
          </a:prstGeom>
          <a:noFill/>
          <a:ln>
            <a:noFill/>
          </a:ln>
        </p:spPr>
        <p:txBody>
          <a:bodyPr spcFirstLastPara="1" wrap="square" lIns="91425" tIns="91425" rIns="91425" bIns="91425" anchor="t" anchorCtr="0">
            <a:normAutofit fontScale="85000" lnSpcReduction="20000"/>
          </a:bodyPr>
          <a:lstStyle/>
          <a:p>
            <a:pPr algn="ctr">
              <a:lnSpc>
                <a:spcPct val="115000"/>
              </a:lnSpc>
              <a:spcAft>
                <a:spcPts val="1200"/>
              </a:spcAft>
              <a:buClr>
                <a:schemeClr val="dk1"/>
              </a:buClr>
              <a:buSzPct val="108108"/>
            </a:pPr>
            <a:r>
              <a:rPr lang="en" sz="1600" b="1" i="0" u="none" strike="noStrike" cap="none">
                <a:solidFill>
                  <a:schemeClr val="dk1"/>
                </a:solidFill>
                <a:latin typeface="Montserrat"/>
                <a:ea typeface="Montserrat"/>
                <a:cs typeface="Montserrat"/>
                <a:sym typeface="Montserrat"/>
              </a:rPr>
              <a:t>Kiitos, </a:t>
            </a:r>
            <a:r>
              <a:rPr lang="en" sz="1600" b="1" i="0" u="none" strike="noStrike" cap="none" err="1">
                <a:solidFill>
                  <a:schemeClr val="dk1"/>
                </a:solidFill>
                <a:latin typeface="Montserrat"/>
                <a:ea typeface="Montserrat"/>
                <a:cs typeface="Montserrat"/>
                <a:sym typeface="Montserrat"/>
              </a:rPr>
              <a:t>kun</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olit</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mukana</a:t>
            </a:r>
            <a:r>
              <a:rPr lang="en" sz="1600" b="1" i="0" u="none" strike="noStrike" cap="none">
                <a:solidFill>
                  <a:schemeClr val="dk1"/>
                </a:solidFill>
                <a:latin typeface="Montserrat"/>
                <a:ea typeface="Montserrat"/>
                <a:cs typeface="Montserrat"/>
                <a:sym typeface="Montserrat"/>
              </a:rPr>
              <a:t>!</a:t>
            </a:r>
            <a:endParaRPr lang="fi-FI" sz="1600" b="1">
              <a:solidFill>
                <a:schemeClr val="dk1"/>
              </a:solidFill>
              <a:ea typeface="Montserrat"/>
            </a:endParaRPr>
          </a:p>
          <a:p>
            <a:pPr algn="ctr">
              <a:lnSpc>
                <a:spcPct val="114999"/>
              </a:lnSpc>
              <a:spcAft>
                <a:spcPts val="1200"/>
              </a:spcAft>
            </a:pPr>
            <a:r>
              <a:rPr lang="en" sz="1600" b="1">
                <a:solidFill>
                  <a:schemeClr val="dk1"/>
                </a:solidFill>
                <a:latin typeface="Montserrat"/>
                <a:ea typeface="Montserrat"/>
                <a:cs typeface="Montserrat"/>
                <a:sym typeface="Montserrat"/>
              </a:rPr>
              <a:t>💜</a:t>
            </a:r>
            <a:endParaRPr sz="1600"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normAutofit/>
          </a:bodyPr>
          <a:lstStyle/>
          <a:p>
            <a:r>
              <a:rPr lang="fi-FI" sz="2800"/>
              <a:t>Tapaamisen kulku</a:t>
            </a:r>
          </a:p>
        </p:txBody>
      </p:sp>
      <p:sp>
        <p:nvSpPr>
          <p:cNvPr id="3" name="Tekstin paikkamerkki 4"/>
          <p:cNvSpPr txBox="1">
            <a:spLocks/>
          </p:cNvSpPr>
          <p:nvPr/>
        </p:nvSpPr>
        <p:spPr>
          <a:xfrm>
            <a:off x="448752" y="1281615"/>
            <a:ext cx="6486603" cy="3270166"/>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lnSpc>
                <a:spcPct val="150000"/>
              </a:lnSpc>
              <a:buSzPts val="1400"/>
            </a:pPr>
            <a:r>
              <a:rPr lang="fi-FI" sz="1000" b="1">
                <a:latin typeface="Montserrat"/>
              </a:rPr>
              <a:t>KLO</a:t>
            </a:r>
            <a:r>
              <a:rPr lang="fi-FI" sz="1000">
                <a:latin typeface="Montserrat"/>
              </a:rPr>
              <a:t> </a:t>
            </a:r>
            <a:r>
              <a:rPr lang="fi-FI" sz="1000" b="1">
                <a:latin typeface="Montserrat"/>
              </a:rPr>
              <a:t>	</a:t>
            </a:r>
            <a:r>
              <a:rPr lang="fi-FI" sz="1000">
                <a:latin typeface="Montserrat"/>
              </a:rPr>
              <a:t> 	Tervetuloa!</a:t>
            </a:r>
          </a:p>
          <a:p>
            <a:pPr defTabSz="914378">
              <a:lnSpc>
                <a:spcPct val="150000"/>
              </a:lnSpc>
              <a:buSzPts val="1400"/>
            </a:pPr>
            <a:r>
              <a:rPr lang="fi-FI" sz="1000">
                <a:latin typeface="Montserrat"/>
              </a:rPr>
              <a:t>		Valmentajat esittäytyvät</a:t>
            </a:r>
          </a:p>
          <a:p>
            <a:pPr defTabSz="914378">
              <a:lnSpc>
                <a:spcPct val="150000"/>
              </a:lnSpc>
              <a:buSzPts val="1400"/>
            </a:pPr>
            <a:r>
              <a:rPr lang="fi-FI" sz="1000">
                <a:latin typeface="Montserrat"/>
              </a:rPr>
              <a:t>		Tapaamisen kulku</a:t>
            </a:r>
          </a:p>
          <a:p>
            <a:pPr defTabSz="914378">
              <a:lnSpc>
                <a:spcPct val="150000"/>
              </a:lnSpc>
              <a:buSzPts val="1400"/>
            </a:pPr>
            <a:r>
              <a:rPr lang="fi-FI" sz="1000">
                <a:latin typeface="Montserrat"/>
              </a:rPr>
              <a:t>		Ryhmän tarkoitus ja tavoite</a:t>
            </a:r>
          </a:p>
          <a:p>
            <a:pPr defTabSz="914378">
              <a:lnSpc>
                <a:spcPct val="150000"/>
              </a:lnSpc>
              <a:buSzPts val="1400"/>
            </a:pPr>
            <a:r>
              <a:rPr lang="fi-FI" sz="1000">
                <a:latin typeface="Montserrat"/>
              </a:rPr>
              <a:t>		Etäryhmävalmennuksen kulku</a:t>
            </a:r>
          </a:p>
          <a:p>
            <a:pPr defTabSz="914378">
              <a:lnSpc>
                <a:spcPct val="150000"/>
              </a:lnSpc>
              <a:buSzPts val="1400"/>
            </a:pPr>
            <a:r>
              <a:rPr lang="fi-FI" sz="1000">
                <a:latin typeface="Montserrat"/>
              </a:rPr>
              <a:t>		Ryhmän pelisäännöt</a:t>
            </a:r>
          </a:p>
          <a:p>
            <a:pPr defTabSz="914378">
              <a:lnSpc>
                <a:spcPct val="150000"/>
              </a:lnSpc>
              <a:buSzPts val="1400"/>
            </a:pPr>
            <a:r>
              <a:rPr lang="fi-FI" sz="1000">
                <a:latin typeface="Montserrat"/>
              </a:rPr>
              <a:t>		Turvallisen tilan periaatteet</a:t>
            </a:r>
          </a:p>
          <a:p>
            <a:pPr defTabSz="914378">
              <a:lnSpc>
                <a:spcPct val="150000"/>
              </a:lnSpc>
              <a:buSzPts val="1400"/>
            </a:pPr>
            <a:r>
              <a:rPr lang="fi-FI" sz="1000">
                <a:latin typeface="Montserrat"/>
              </a:rPr>
              <a:t>		Ryhmäläiset esittäytyvät</a:t>
            </a:r>
          </a:p>
          <a:p>
            <a:pPr defTabSz="914378">
              <a:lnSpc>
                <a:spcPct val="150000"/>
              </a:lnSpc>
              <a:buSzPts val="1400"/>
            </a:pPr>
            <a:r>
              <a:rPr lang="fi-FI" sz="1000">
                <a:latin typeface="Montserrat"/>
              </a:rPr>
              <a:t>		Tauko</a:t>
            </a:r>
          </a:p>
          <a:p>
            <a:pPr defTabSz="914378">
              <a:lnSpc>
                <a:spcPct val="150000"/>
              </a:lnSpc>
              <a:buSzPts val="1400"/>
            </a:pPr>
            <a:endParaRPr lang="en-US" sz="1000">
              <a:latin typeface="Montserrat" panose="020B0604020202020204" charset="0"/>
              <a:cs typeface="Segoe UI"/>
            </a:endParaRPr>
          </a:p>
          <a:p>
            <a:pPr defTabSz="914378">
              <a:lnSpc>
                <a:spcPct val="150000"/>
              </a:lnSpc>
              <a:buSzPts val="1400"/>
            </a:pPr>
            <a:r>
              <a:rPr lang="fi-FI" sz="1000" b="1">
                <a:latin typeface="Montserrat"/>
                <a:cs typeface="Segoe UI"/>
              </a:rPr>
              <a:t>KLO</a:t>
            </a:r>
            <a:r>
              <a:rPr lang="fi-FI" sz="1000">
                <a:latin typeface="Montserrat"/>
                <a:cs typeface="Segoe UI"/>
              </a:rPr>
              <a:t>		Päivän teema ja yhteinen keskustelu</a:t>
            </a:r>
          </a:p>
          <a:p>
            <a:pPr defTabSz="914378">
              <a:lnSpc>
                <a:spcPct val="150000"/>
              </a:lnSpc>
              <a:buSzPts val="1400"/>
            </a:pPr>
            <a:endParaRPr lang="fi-FI" sz="1000">
              <a:latin typeface="Montserrat" panose="020B0604020202020204" charset="0"/>
              <a:cs typeface="Segoe UI"/>
            </a:endParaRPr>
          </a:p>
          <a:p>
            <a:pPr defTabSz="914378">
              <a:lnSpc>
                <a:spcPct val="150000"/>
              </a:lnSpc>
              <a:buSzPts val="1400"/>
            </a:pPr>
            <a:r>
              <a:rPr lang="fi-FI" sz="1000" b="1">
                <a:latin typeface="Montserrat"/>
              </a:rPr>
              <a:t>KLO</a:t>
            </a:r>
            <a:r>
              <a:rPr lang="fi-FI" sz="1000">
                <a:latin typeface="Montserrat"/>
              </a:rPr>
              <a:t>		Jatko ja välitehtävä</a:t>
            </a:r>
          </a:p>
          <a:p>
            <a:pPr defTabSz="914378">
              <a:lnSpc>
                <a:spcPct val="150000"/>
              </a:lnSpc>
              <a:buSzPts val="1400"/>
            </a:pPr>
            <a:r>
              <a:rPr lang="fi-FI" sz="1000">
                <a:latin typeface="Montserrat"/>
              </a:rPr>
              <a:t>		Palaute</a:t>
            </a:r>
          </a:p>
        </p:txBody>
      </p:sp>
    </p:spTree>
    <p:extLst>
      <p:ext uri="{BB962C8B-B14F-4D97-AF65-F5344CB8AC3E}">
        <p14:creationId xmlns:p14="http://schemas.microsoft.com/office/powerpoint/2010/main" val="397346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prstGeom prst="rect">
            <a:avLst/>
          </a:prstGeom>
          <a:noFill/>
          <a:ln>
            <a:noFill/>
          </a:ln>
        </p:spPr>
        <p:txBody>
          <a:bodyPr spcFirstLastPara="1" wrap="square" lIns="91425" tIns="91425" rIns="91425" bIns="91425" numCol="1" anchor="ctr" anchorCtr="0">
            <a:normAutofit fontScale="90000"/>
          </a:bodyPr>
          <a:lstStyle/>
          <a:p>
            <a:pPr lvl="0"/>
            <a:r>
              <a:rPr lang="fi-FI" sz="2800"/>
              <a:t>Ryhmän tarkoitus ja tavoite</a:t>
            </a:r>
            <a:endParaRPr sz="2800"/>
          </a:p>
        </p:txBody>
      </p:sp>
      <p:sp>
        <p:nvSpPr>
          <p:cNvPr id="302" name="Google Shape;302;p41"/>
          <p:cNvSpPr txBox="1">
            <a:spLocks noGrp="1"/>
          </p:cNvSpPr>
          <p:nvPr>
            <p:ph type="body" idx="1"/>
          </p:nvPr>
        </p:nvSpPr>
        <p:spPr>
          <a:prstGeom prst="rect">
            <a:avLst/>
          </a:prstGeom>
          <a:noFill/>
          <a:ln>
            <a:noFill/>
          </a:ln>
        </p:spPr>
        <p:txBody>
          <a:bodyPr spcFirstLastPara="1" wrap="square" lIns="91425" tIns="91425" rIns="91425" bIns="91425" numCol="1" anchor="t" anchorCtr="0">
            <a:normAutofit/>
          </a:bodyPr>
          <a:lstStyle/>
          <a:p>
            <a:pPr marL="114297" indent="0">
              <a:buNone/>
            </a:pPr>
            <a:endParaRPr lang="fi-FI" sz="1400"/>
          </a:p>
          <a:p>
            <a:pPr marL="114297" indent="0">
              <a:buNone/>
            </a:pPr>
            <a:r>
              <a:rPr lang="fi-FI" sz="1400"/>
              <a:t>Valmennettavan toimintakyvyn ja arjen tukeminen matalalla kynnyksellä.</a:t>
            </a:r>
          </a:p>
          <a:p>
            <a:pPr marL="114297" indent="0">
              <a:buNone/>
            </a:pPr>
            <a:endParaRPr lang="fi-FI" sz="1400"/>
          </a:p>
          <a:p>
            <a:pPr marL="114297" indent="0">
              <a:buNone/>
            </a:pPr>
            <a:r>
              <a:rPr lang="fi-FI" sz="1400"/>
              <a:t>Mahdollistaa vertaistuellinen kohtaaminen.</a:t>
            </a:r>
          </a:p>
          <a:p>
            <a:pPr marL="0" indent="0">
              <a:buNone/>
            </a:pPr>
            <a:endParaRPr sz="1400">
              <a:latin typeface="Arial"/>
              <a:ea typeface="Arial"/>
              <a:cs typeface="Arial"/>
              <a:sym typeface="Arial"/>
            </a:endParaRPr>
          </a:p>
        </p:txBody>
      </p:sp>
    </p:spTree>
    <p:extLst>
      <p:ext uri="{BB962C8B-B14F-4D97-AF65-F5344CB8AC3E}">
        <p14:creationId xmlns:p14="http://schemas.microsoft.com/office/powerpoint/2010/main" val="190507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A4A48F-0221-41BB-6C42-79DCF75EA055}"/>
              </a:ext>
            </a:extLst>
          </p:cNvPr>
          <p:cNvSpPr>
            <a:spLocks noGrp="1"/>
          </p:cNvSpPr>
          <p:nvPr>
            <p:ph type="title"/>
          </p:nvPr>
        </p:nvSpPr>
        <p:spPr/>
        <p:txBody>
          <a:bodyPr/>
          <a:lstStyle/>
          <a:p>
            <a:r>
              <a:rPr lang="fi-FI"/>
              <a:t>Ryhmävalmennuksen kulku</a:t>
            </a:r>
          </a:p>
        </p:txBody>
      </p:sp>
      <p:sp>
        <p:nvSpPr>
          <p:cNvPr id="4" name="Google Shape;389;p50">
            <a:extLst>
              <a:ext uri="{FF2B5EF4-FFF2-40B4-BE49-F238E27FC236}">
                <a16:creationId xmlns:a16="http://schemas.microsoft.com/office/drawing/2014/main" id="{CBD71CBC-50E6-E6BF-F5A5-5617B011E3A4}"/>
              </a:ext>
            </a:extLst>
          </p:cNvPr>
          <p:cNvSpPr/>
          <p:nvPr/>
        </p:nvSpPr>
        <p:spPr>
          <a:xfrm>
            <a:off x="6961667" y="1821031"/>
            <a:ext cx="1378679" cy="910580"/>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lang="fi-FI" sz="900">
              <a:solidFill>
                <a:srgbClr val="FF0000"/>
              </a:solidFill>
              <a:latin typeface="Calibri"/>
              <a:ea typeface="Calibri"/>
              <a:cs typeface="Calibri"/>
            </a:endParaRPr>
          </a:p>
          <a:p>
            <a:pPr algn="ctr" defTabSz="914378">
              <a:defRPr/>
            </a:pPr>
            <a:endParaRPr lang="fi-FI" sz="900">
              <a:solidFill>
                <a:srgbClr val="FF0000"/>
              </a:solidFill>
              <a:latin typeface="Calibri"/>
              <a:cs typeface="Calibri"/>
            </a:endParaRPr>
          </a:p>
        </p:txBody>
      </p:sp>
      <p:sp>
        <p:nvSpPr>
          <p:cNvPr id="5" name="Google Shape;390;p50">
            <a:extLst>
              <a:ext uri="{FF2B5EF4-FFF2-40B4-BE49-F238E27FC236}">
                <a16:creationId xmlns:a16="http://schemas.microsoft.com/office/drawing/2014/main" id="{C834F3AB-718A-D051-2FF6-763AF134AF93}"/>
              </a:ext>
            </a:extLst>
          </p:cNvPr>
          <p:cNvSpPr/>
          <p:nvPr/>
        </p:nvSpPr>
        <p:spPr>
          <a:xfrm>
            <a:off x="5681368" y="1822638"/>
            <a:ext cx="1421793" cy="914228"/>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6" name="Google Shape;391;p50">
            <a:extLst>
              <a:ext uri="{FF2B5EF4-FFF2-40B4-BE49-F238E27FC236}">
                <a16:creationId xmlns:a16="http://schemas.microsoft.com/office/drawing/2014/main" id="{C6CA19DE-ECC7-CB96-76D4-DA68768070E9}"/>
              </a:ext>
            </a:extLst>
          </p:cNvPr>
          <p:cNvSpPr/>
          <p:nvPr/>
        </p:nvSpPr>
        <p:spPr>
          <a:xfrm>
            <a:off x="4405757" y="1820766"/>
            <a:ext cx="1453697" cy="902448"/>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7" name="Google Shape;392;p50">
            <a:extLst>
              <a:ext uri="{FF2B5EF4-FFF2-40B4-BE49-F238E27FC236}">
                <a16:creationId xmlns:a16="http://schemas.microsoft.com/office/drawing/2014/main" id="{C87E6FF6-324E-9D23-D39D-CB678207D2EC}"/>
              </a:ext>
            </a:extLst>
          </p:cNvPr>
          <p:cNvSpPr/>
          <p:nvPr/>
        </p:nvSpPr>
        <p:spPr>
          <a:xfrm>
            <a:off x="3155705" y="1821594"/>
            <a:ext cx="1445915" cy="911860"/>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8" name="Google Shape;393;p50">
            <a:extLst>
              <a:ext uri="{FF2B5EF4-FFF2-40B4-BE49-F238E27FC236}">
                <a16:creationId xmlns:a16="http://schemas.microsoft.com/office/drawing/2014/main" id="{EFA2D730-EAB3-8DE9-0CED-2350079DFAAA}"/>
              </a:ext>
            </a:extLst>
          </p:cNvPr>
          <p:cNvSpPr/>
          <p:nvPr/>
        </p:nvSpPr>
        <p:spPr>
          <a:xfrm>
            <a:off x="1783591" y="1820641"/>
            <a:ext cx="1516392" cy="903645"/>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9" name="Google Shape;394;p50">
            <a:extLst>
              <a:ext uri="{FF2B5EF4-FFF2-40B4-BE49-F238E27FC236}">
                <a16:creationId xmlns:a16="http://schemas.microsoft.com/office/drawing/2014/main" id="{B671D112-DDC6-B7E3-F2A6-80A97AC61980}"/>
              </a:ext>
            </a:extLst>
          </p:cNvPr>
          <p:cNvSpPr/>
          <p:nvPr/>
        </p:nvSpPr>
        <p:spPr>
          <a:xfrm>
            <a:off x="734372" y="1820640"/>
            <a:ext cx="1255595" cy="909866"/>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latin typeface="Calibri"/>
              <a:ea typeface="Calibri"/>
              <a:cs typeface="Calibri"/>
              <a:sym typeface="Calibri"/>
            </a:endParaRPr>
          </a:p>
        </p:txBody>
      </p:sp>
      <p:sp>
        <p:nvSpPr>
          <p:cNvPr id="10" name="Google Shape;395;p50">
            <a:extLst>
              <a:ext uri="{FF2B5EF4-FFF2-40B4-BE49-F238E27FC236}">
                <a16:creationId xmlns:a16="http://schemas.microsoft.com/office/drawing/2014/main" id="{82A0BE4D-98E5-4EB0-EC01-FA2391CBDF36}"/>
              </a:ext>
            </a:extLst>
          </p:cNvPr>
          <p:cNvSpPr txBox="1"/>
          <p:nvPr/>
        </p:nvSpPr>
        <p:spPr>
          <a:xfrm>
            <a:off x="2047444" y="2115043"/>
            <a:ext cx="1295276" cy="313892"/>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en" sz="800" b="1">
                <a:solidFill>
                  <a:srgbClr val="FFFFFF"/>
                </a:solidFill>
                <a:latin typeface="Montserrat"/>
                <a:ea typeface="Montserrat"/>
                <a:cs typeface="Montserrat"/>
                <a:sym typeface="Montserrat"/>
              </a:rPr>
              <a:t>TUNNETAIDOT JA ITSETUNTEMUS</a:t>
            </a:r>
            <a:endParaRPr lang="fi-FI" sz="800" b="1">
              <a:solidFill>
                <a:srgbClr val="FFFFFF"/>
              </a:solidFill>
              <a:latin typeface="Montserrat"/>
              <a:ea typeface="Montserrat"/>
              <a:cs typeface="Montserrat"/>
            </a:endParaRPr>
          </a:p>
        </p:txBody>
      </p:sp>
      <p:sp>
        <p:nvSpPr>
          <p:cNvPr id="11" name="Google Shape;396;p50">
            <a:extLst>
              <a:ext uri="{FF2B5EF4-FFF2-40B4-BE49-F238E27FC236}">
                <a16:creationId xmlns:a16="http://schemas.microsoft.com/office/drawing/2014/main" id="{AF6DE1F3-50BC-4317-8160-B05AAB840635}"/>
              </a:ext>
            </a:extLst>
          </p:cNvPr>
          <p:cNvSpPr txBox="1"/>
          <p:nvPr/>
        </p:nvSpPr>
        <p:spPr>
          <a:xfrm>
            <a:off x="3301141" y="2060572"/>
            <a:ext cx="1269083" cy="424691"/>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fi-FI" sz="800" b="1">
                <a:solidFill>
                  <a:srgbClr val="FFFFFF"/>
                </a:solidFill>
                <a:latin typeface="Montserrat"/>
                <a:sym typeface="Montserrat"/>
              </a:rPr>
              <a:t>OMAN TOIMINNAN  OHJAUS JA KEINOJA ARKEEN</a:t>
            </a:r>
            <a:endParaRPr lang="fi-FI" b="1">
              <a:solidFill>
                <a:srgbClr val="FFFFFF"/>
              </a:solidFill>
            </a:endParaRPr>
          </a:p>
        </p:txBody>
      </p:sp>
      <p:sp>
        <p:nvSpPr>
          <p:cNvPr id="12" name="Google Shape;397;p50">
            <a:extLst>
              <a:ext uri="{FF2B5EF4-FFF2-40B4-BE49-F238E27FC236}">
                <a16:creationId xmlns:a16="http://schemas.microsoft.com/office/drawing/2014/main" id="{43F99656-E845-37BC-1BB0-0C50AFB0A81E}"/>
              </a:ext>
            </a:extLst>
          </p:cNvPr>
          <p:cNvSpPr txBox="1"/>
          <p:nvPr/>
        </p:nvSpPr>
        <p:spPr>
          <a:xfrm>
            <a:off x="5916931" y="2054540"/>
            <a:ext cx="1178006" cy="424691"/>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en" sz="800" b="1">
                <a:solidFill>
                  <a:srgbClr val="FFFFFF"/>
                </a:solidFill>
                <a:latin typeface="Montserrat"/>
              </a:rPr>
              <a:t>SOSIAALISET SUHTEET JA VUOROVAIKUTUS</a:t>
            </a:r>
          </a:p>
        </p:txBody>
      </p:sp>
      <p:sp>
        <p:nvSpPr>
          <p:cNvPr id="13" name="Google Shape;400;p50">
            <a:extLst>
              <a:ext uri="{FF2B5EF4-FFF2-40B4-BE49-F238E27FC236}">
                <a16:creationId xmlns:a16="http://schemas.microsoft.com/office/drawing/2014/main" id="{A7F8A2DA-F2AA-04EE-12FE-6ECDAC670BFF}"/>
              </a:ext>
            </a:extLst>
          </p:cNvPr>
          <p:cNvSpPr txBox="1"/>
          <p:nvPr/>
        </p:nvSpPr>
        <p:spPr>
          <a:xfrm>
            <a:off x="738703" y="1979623"/>
            <a:ext cx="1179817" cy="584735"/>
          </a:xfrm>
          <a:prstGeom prst="rect">
            <a:avLst/>
          </a:prstGeom>
          <a:noFill/>
          <a:ln>
            <a:noFill/>
          </a:ln>
        </p:spPr>
        <p:txBody>
          <a:bodyPr spcFirstLastPara="1" wrap="square" lIns="91425" tIns="45700" rIns="91425" bIns="45700" anchor="ctr" anchorCtr="0">
            <a:spAutoFit/>
          </a:bodyPr>
          <a:lstStyle/>
          <a:p>
            <a:pPr defTabSz="914378">
              <a:defRPr/>
            </a:pPr>
            <a:r>
              <a:rPr lang="fi-FI" sz="800" b="1">
                <a:solidFill>
                  <a:srgbClr val="FFFFFF"/>
                </a:solidFill>
                <a:latin typeface="Montserrat"/>
                <a:ea typeface="Montserrat"/>
                <a:cs typeface="Montserrat"/>
                <a:sym typeface="Montserrat"/>
              </a:rPr>
              <a:t>MITÄ ON TOIMINTAKYKY JA MITEN SE NÄKYY MINUSSA?</a:t>
            </a:r>
          </a:p>
        </p:txBody>
      </p:sp>
      <p:sp>
        <p:nvSpPr>
          <p:cNvPr id="14" name="Google Shape;401;p50">
            <a:extLst>
              <a:ext uri="{FF2B5EF4-FFF2-40B4-BE49-F238E27FC236}">
                <a16:creationId xmlns:a16="http://schemas.microsoft.com/office/drawing/2014/main" id="{F6F7C854-D11C-EBA2-52A0-DD63592930E4}"/>
              </a:ext>
            </a:extLst>
          </p:cNvPr>
          <p:cNvSpPr txBox="1"/>
          <p:nvPr/>
        </p:nvSpPr>
        <p:spPr>
          <a:xfrm>
            <a:off x="573001" y="2866387"/>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a:p>
        </p:txBody>
      </p:sp>
      <p:pic>
        <p:nvPicPr>
          <p:cNvPr id="15" name="Google Shape;408;p50" descr="Johtajisto tasaisella täytöllä">
            <a:extLst>
              <a:ext uri="{FF2B5EF4-FFF2-40B4-BE49-F238E27FC236}">
                <a16:creationId xmlns:a16="http://schemas.microsoft.com/office/drawing/2014/main" id="{810E95FF-0063-2335-4EE5-8303A5DAB773}"/>
              </a:ext>
            </a:extLst>
          </p:cNvPr>
          <p:cNvPicPr preferRelativeResize="0"/>
          <p:nvPr/>
        </p:nvPicPr>
        <p:blipFill rotWithShape="1">
          <a:blip r:embed="rId2">
            <a:alphaModFix/>
          </a:blip>
          <a:srcRect/>
          <a:stretch/>
        </p:blipFill>
        <p:spPr>
          <a:xfrm>
            <a:off x="1306623" y="2836332"/>
            <a:ext cx="263708" cy="263708"/>
          </a:xfrm>
          <a:prstGeom prst="rect">
            <a:avLst/>
          </a:prstGeom>
          <a:noFill/>
          <a:ln>
            <a:noFill/>
          </a:ln>
        </p:spPr>
      </p:pic>
      <p:sp>
        <p:nvSpPr>
          <p:cNvPr id="16" name="Google Shape;416;p50">
            <a:extLst>
              <a:ext uri="{FF2B5EF4-FFF2-40B4-BE49-F238E27FC236}">
                <a16:creationId xmlns:a16="http://schemas.microsoft.com/office/drawing/2014/main" id="{B0CB78EC-5BA4-F62E-1008-6BBA293AB58B}"/>
              </a:ext>
            </a:extLst>
          </p:cNvPr>
          <p:cNvSpPr txBox="1"/>
          <p:nvPr/>
        </p:nvSpPr>
        <p:spPr>
          <a:xfrm>
            <a:off x="7103160" y="3837795"/>
            <a:ext cx="1393020" cy="207709"/>
          </a:xfrm>
          <a:prstGeom prst="rect">
            <a:avLst/>
          </a:prstGeom>
          <a:noFill/>
          <a:ln>
            <a:noFill/>
          </a:ln>
        </p:spPr>
        <p:txBody>
          <a:bodyPr spcFirstLastPara="1" wrap="square" lIns="91425" tIns="45700" rIns="91425" bIns="45700" anchor="t" anchorCtr="0">
            <a:spAutoFit/>
          </a:bodyPr>
          <a:lstStyle/>
          <a:p>
            <a:pPr defTabSz="914378">
              <a:defRPr/>
            </a:pPr>
            <a:r>
              <a:rPr lang="en" sz="750">
                <a:solidFill>
                  <a:srgbClr val="1C1C1C"/>
                </a:solidFill>
                <a:latin typeface="Montserrat"/>
                <a:ea typeface="Montserrat"/>
                <a:cs typeface="Montserrat"/>
                <a:sym typeface="Montserrat"/>
              </a:rPr>
              <a:t>= Ryhmä kokoontuu</a:t>
            </a:r>
            <a:endParaRPr lang="en" sz="750">
              <a:solidFill>
                <a:srgbClr val="1C1C1C"/>
              </a:solidFill>
              <a:latin typeface="Montserrat"/>
            </a:endParaRPr>
          </a:p>
        </p:txBody>
      </p:sp>
      <p:pic>
        <p:nvPicPr>
          <p:cNvPr id="17" name="Google Shape;417;p50" descr="Johtajisto tasaisella täytöllä">
            <a:extLst>
              <a:ext uri="{FF2B5EF4-FFF2-40B4-BE49-F238E27FC236}">
                <a16:creationId xmlns:a16="http://schemas.microsoft.com/office/drawing/2014/main" id="{49D3159D-894A-7C7E-AF20-B385B5C44670}"/>
              </a:ext>
            </a:extLst>
          </p:cNvPr>
          <p:cNvPicPr preferRelativeResize="0"/>
          <p:nvPr/>
        </p:nvPicPr>
        <p:blipFill rotWithShape="1">
          <a:blip r:embed="rId2">
            <a:alphaModFix/>
          </a:blip>
          <a:srcRect/>
          <a:stretch/>
        </p:blipFill>
        <p:spPr>
          <a:xfrm>
            <a:off x="6936442" y="3810417"/>
            <a:ext cx="263708" cy="263708"/>
          </a:xfrm>
          <a:prstGeom prst="rect">
            <a:avLst/>
          </a:prstGeom>
          <a:noFill/>
          <a:ln>
            <a:noFill/>
          </a:ln>
        </p:spPr>
      </p:pic>
      <p:sp>
        <p:nvSpPr>
          <p:cNvPr id="18" name="Google Shape;396;p50">
            <a:extLst>
              <a:ext uri="{FF2B5EF4-FFF2-40B4-BE49-F238E27FC236}">
                <a16:creationId xmlns:a16="http://schemas.microsoft.com/office/drawing/2014/main" id="{5171E982-36D3-09B7-538C-08A9F40089A9}"/>
              </a:ext>
            </a:extLst>
          </p:cNvPr>
          <p:cNvSpPr txBox="1"/>
          <p:nvPr/>
        </p:nvSpPr>
        <p:spPr>
          <a:xfrm>
            <a:off x="4598311" y="2060571"/>
            <a:ext cx="1257804" cy="535491"/>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fi-FI" sz="800" b="1">
                <a:solidFill>
                  <a:srgbClr val="FFFFFF"/>
                </a:solidFill>
                <a:latin typeface="Montserrat"/>
                <a:sym typeface="Montserrat"/>
              </a:rPr>
              <a:t>KUORMITTUMINEN,VAHVUUDET JA VOIMAVARAT</a:t>
            </a:r>
            <a:endParaRPr lang="fi-FI" b="1">
              <a:solidFill>
                <a:srgbClr val="FFFFFF"/>
              </a:solidFill>
            </a:endParaRPr>
          </a:p>
          <a:p>
            <a:pPr defTabSz="914378">
              <a:lnSpc>
                <a:spcPct val="90000"/>
              </a:lnSpc>
              <a:defRPr/>
            </a:pPr>
            <a:endParaRPr lang="en" sz="800">
              <a:solidFill>
                <a:srgbClr val="FF0000"/>
              </a:solidFill>
              <a:latin typeface="Montserrat"/>
            </a:endParaRPr>
          </a:p>
        </p:txBody>
      </p:sp>
      <p:sp>
        <p:nvSpPr>
          <p:cNvPr id="19" name="Tekstiruutu 18">
            <a:extLst>
              <a:ext uri="{FF2B5EF4-FFF2-40B4-BE49-F238E27FC236}">
                <a16:creationId xmlns:a16="http://schemas.microsoft.com/office/drawing/2014/main" id="{662E9B39-6CB3-67F7-53BB-C799A38ED462}"/>
              </a:ext>
            </a:extLst>
          </p:cNvPr>
          <p:cNvSpPr txBox="1"/>
          <p:nvPr/>
        </p:nvSpPr>
        <p:spPr>
          <a:xfrm>
            <a:off x="7103161" y="2106296"/>
            <a:ext cx="1112921"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14378">
              <a:defRPr/>
            </a:pPr>
            <a:r>
              <a:rPr lang="fi-FI" sz="800" b="1">
                <a:solidFill>
                  <a:srgbClr val="FFFFFF"/>
                </a:solidFill>
                <a:latin typeface="Montserrat"/>
                <a:cs typeface="Calibri"/>
              </a:rPr>
              <a:t>TULEVAISUUS JA ARJEN HALLINTA</a:t>
            </a:r>
          </a:p>
        </p:txBody>
      </p:sp>
      <p:sp>
        <p:nvSpPr>
          <p:cNvPr id="20" name="Google Shape;401;p50">
            <a:extLst>
              <a:ext uri="{FF2B5EF4-FFF2-40B4-BE49-F238E27FC236}">
                <a16:creationId xmlns:a16="http://schemas.microsoft.com/office/drawing/2014/main" id="{49A7157C-166E-3747-077B-C22E8FE12195}"/>
              </a:ext>
            </a:extLst>
          </p:cNvPr>
          <p:cNvSpPr txBox="1"/>
          <p:nvPr/>
        </p:nvSpPr>
        <p:spPr>
          <a:xfrm>
            <a:off x="6936443" y="2864312"/>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1" name="Google Shape;408;p50" descr="Johtajisto tasaisella täytöllä">
            <a:extLst>
              <a:ext uri="{FF2B5EF4-FFF2-40B4-BE49-F238E27FC236}">
                <a16:creationId xmlns:a16="http://schemas.microsoft.com/office/drawing/2014/main" id="{1B065C87-AE75-1B5F-06A9-5FE890B4BBC4}"/>
              </a:ext>
            </a:extLst>
          </p:cNvPr>
          <p:cNvPicPr preferRelativeResize="0"/>
          <p:nvPr/>
        </p:nvPicPr>
        <p:blipFill rotWithShape="1">
          <a:blip r:embed="rId2">
            <a:alphaModFix/>
          </a:blip>
          <a:srcRect/>
          <a:stretch/>
        </p:blipFill>
        <p:spPr>
          <a:xfrm>
            <a:off x="7651006" y="2825797"/>
            <a:ext cx="263708" cy="263708"/>
          </a:xfrm>
          <a:prstGeom prst="rect">
            <a:avLst/>
          </a:prstGeom>
          <a:noFill/>
          <a:ln>
            <a:noFill/>
          </a:ln>
        </p:spPr>
      </p:pic>
      <p:sp>
        <p:nvSpPr>
          <p:cNvPr id="22" name="Google Shape;401;p50">
            <a:extLst>
              <a:ext uri="{FF2B5EF4-FFF2-40B4-BE49-F238E27FC236}">
                <a16:creationId xmlns:a16="http://schemas.microsoft.com/office/drawing/2014/main" id="{0BE34D05-8C84-D175-1DB3-83B16221A14F}"/>
              </a:ext>
            </a:extLst>
          </p:cNvPr>
          <p:cNvSpPr txBox="1"/>
          <p:nvPr/>
        </p:nvSpPr>
        <p:spPr>
          <a:xfrm>
            <a:off x="5711255" y="2857274"/>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3" name="Google Shape;408;p50" descr="Johtajisto tasaisella täytöllä">
            <a:extLst>
              <a:ext uri="{FF2B5EF4-FFF2-40B4-BE49-F238E27FC236}">
                <a16:creationId xmlns:a16="http://schemas.microsoft.com/office/drawing/2014/main" id="{9DF3A488-DB78-B59F-A47C-42ECD8D50375}"/>
              </a:ext>
            </a:extLst>
          </p:cNvPr>
          <p:cNvPicPr preferRelativeResize="0"/>
          <p:nvPr/>
        </p:nvPicPr>
        <p:blipFill rotWithShape="1">
          <a:blip r:embed="rId2">
            <a:alphaModFix/>
          </a:blip>
          <a:srcRect/>
          <a:stretch/>
        </p:blipFill>
        <p:spPr>
          <a:xfrm>
            <a:off x="6461866" y="2834967"/>
            <a:ext cx="263708" cy="263708"/>
          </a:xfrm>
          <a:prstGeom prst="rect">
            <a:avLst/>
          </a:prstGeom>
          <a:noFill/>
          <a:ln>
            <a:noFill/>
          </a:ln>
        </p:spPr>
      </p:pic>
      <p:sp>
        <p:nvSpPr>
          <p:cNvPr id="24" name="Google Shape;401;p50">
            <a:extLst>
              <a:ext uri="{FF2B5EF4-FFF2-40B4-BE49-F238E27FC236}">
                <a16:creationId xmlns:a16="http://schemas.microsoft.com/office/drawing/2014/main" id="{C7EEF199-8A1C-B9DF-EF46-7216E12142FB}"/>
              </a:ext>
            </a:extLst>
          </p:cNvPr>
          <p:cNvSpPr txBox="1"/>
          <p:nvPr/>
        </p:nvSpPr>
        <p:spPr>
          <a:xfrm>
            <a:off x="4402950" y="2862947"/>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5" name="Google Shape;408;p50" descr="Johtajisto tasaisella täytöllä">
            <a:extLst>
              <a:ext uri="{FF2B5EF4-FFF2-40B4-BE49-F238E27FC236}">
                <a16:creationId xmlns:a16="http://schemas.microsoft.com/office/drawing/2014/main" id="{C42A50D1-BE64-26AE-DF4D-9C31E8855F21}"/>
              </a:ext>
            </a:extLst>
          </p:cNvPr>
          <p:cNvPicPr preferRelativeResize="0"/>
          <p:nvPr/>
        </p:nvPicPr>
        <p:blipFill rotWithShape="1">
          <a:blip r:embed="rId2">
            <a:alphaModFix/>
          </a:blip>
          <a:srcRect/>
          <a:stretch/>
        </p:blipFill>
        <p:spPr>
          <a:xfrm>
            <a:off x="5132605" y="2841586"/>
            <a:ext cx="263708" cy="263708"/>
          </a:xfrm>
          <a:prstGeom prst="rect">
            <a:avLst/>
          </a:prstGeom>
          <a:noFill/>
          <a:ln>
            <a:noFill/>
          </a:ln>
        </p:spPr>
      </p:pic>
      <p:sp>
        <p:nvSpPr>
          <p:cNvPr id="26" name="Google Shape;401;p50">
            <a:extLst>
              <a:ext uri="{FF2B5EF4-FFF2-40B4-BE49-F238E27FC236}">
                <a16:creationId xmlns:a16="http://schemas.microsoft.com/office/drawing/2014/main" id="{D8C3563E-F0D9-2AA0-6B38-6A9D99B5019F}"/>
              </a:ext>
            </a:extLst>
          </p:cNvPr>
          <p:cNvSpPr txBox="1"/>
          <p:nvPr/>
        </p:nvSpPr>
        <p:spPr>
          <a:xfrm>
            <a:off x="3094645" y="2865456"/>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7" name="Google Shape;408;p50" descr="Johtajisto tasaisella täytöllä">
            <a:extLst>
              <a:ext uri="{FF2B5EF4-FFF2-40B4-BE49-F238E27FC236}">
                <a16:creationId xmlns:a16="http://schemas.microsoft.com/office/drawing/2014/main" id="{4C5254A9-3179-279D-2E93-1856EF72A3AD}"/>
              </a:ext>
            </a:extLst>
          </p:cNvPr>
          <p:cNvPicPr preferRelativeResize="0"/>
          <p:nvPr/>
        </p:nvPicPr>
        <p:blipFill rotWithShape="1">
          <a:blip r:embed="rId2">
            <a:alphaModFix/>
          </a:blip>
          <a:srcRect/>
          <a:stretch/>
        </p:blipFill>
        <p:spPr>
          <a:xfrm>
            <a:off x="3806530" y="2834967"/>
            <a:ext cx="263708" cy="263708"/>
          </a:xfrm>
          <a:prstGeom prst="rect">
            <a:avLst/>
          </a:prstGeom>
          <a:noFill/>
          <a:ln>
            <a:noFill/>
          </a:ln>
        </p:spPr>
      </p:pic>
      <p:sp>
        <p:nvSpPr>
          <p:cNvPr id="28" name="Google Shape;401;p50">
            <a:extLst>
              <a:ext uri="{FF2B5EF4-FFF2-40B4-BE49-F238E27FC236}">
                <a16:creationId xmlns:a16="http://schemas.microsoft.com/office/drawing/2014/main" id="{3482F180-3431-B850-872B-52463C122FF4}"/>
              </a:ext>
            </a:extLst>
          </p:cNvPr>
          <p:cNvSpPr txBox="1"/>
          <p:nvPr/>
        </p:nvSpPr>
        <p:spPr>
          <a:xfrm>
            <a:off x="1830692" y="2863087"/>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9" name="Google Shape;408;p50" descr="Johtajisto tasaisella täytöllä">
            <a:extLst>
              <a:ext uri="{FF2B5EF4-FFF2-40B4-BE49-F238E27FC236}">
                <a16:creationId xmlns:a16="http://schemas.microsoft.com/office/drawing/2014/main" id="{9BD8774E-943B-3A51-44AD-39D026AA7BEF}"/>
              </a:ext>
            </a:extLst>
          </p:cNvPr>
          <p:cNvPicPr preferRelativeResize="0"/>
          <p:nvPr/>
        </p:nvPicPr>
        <p:blipFill rotWithShape="1">
          <a:blip r:embed="rId2">
            <a:alphaModFix/>
          </a:blip>
          <a:srcRect/>
          <a:stretch/>
        </p:blipFill>
        <p:spPr>
          <a:xfrm>
            <a:off x="2564158" y="2825797"/>
            <a:ext cx="263708" cy="263708"/>
          </a:xfrm>
          <a:prstGeom prst="rect">
            <a:avLst/>
          </a:prstGeom>
          <a:noFill/>
          <a:ln>
            <a:noFill/>
          </a:ln>
        </p:spPr>
      </p:pic>
    </p:spTree>
    <p:extLst>
      <p:ext uri="{BB962C8B-B14F-4D97-AF65-F5344CB8AC3E}">
        <p14:creationId xmlns:p14="http://schemas.microsoft.com/office/powerpoint/2010/main" val="356555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7"/>
          <p:cNvSpPr txBox="1">
            <a:spLocks noGrp="1"/>
          </p:cNvSpPr>
          <p:nvPr>
            <p:ph type="title"/>
          </p:nvPr>
        </p:nvSpPr>
        <p:spPr>
          <a:prstGeom prst="rect">
            <a:avLst/>
          </a:prstGeom>
          <a:noFill/>
          <a:ln>
            <a:noFill/>
          </a:ln>
        </p:spPr>
        <p:txBody>
          <a:bodyPr spcFirstLastPara="1" wrap="square" lIns="91425" tIns="91425" rIns="91425" bIns="91425" numCol="1" anchor="t" anchorCtr="0">
            <a:noAutofit/>
          </a:bodyPr>
          <a:lstStyle/>
          <a:p>
            <a:pPr>
              <a:buSzPct val="111111"/>
            </a:pPr>
            <a:r>
              <a:rPr lang="en">
                <a:latin typeface="Montserrat"/>
                <a:ea typeface="Montserrat"/>
                <a:cs typeface="Montserrat"/>
                <a:sym typeface="Montserrat"/>
              </a:rPr>
              <a:t>Ryhmän pelisäännöt</a:t>
            </a:r>
            <a:endParaRPr>
              <a:latin typeface="Montserrat"/>
              <a:ea typeface="Montserrat"/>
              <a:cs typeface="Montserrat"/>
              <a:sym typeface="Montserrat"/>
            </a:endParaRPr>
          </a:p>
        </p:txBody>
      </p:sp>
      <p:sp>
        <p:nvSpPr>
          <p:cNvPr id="2" name="Tekstin paikkamerkki 1"/>
          <p:cNvSpPr>
            <a:spLocks noGrp="1"/>
          </p:cNvSpPr>
          <p:nvPr>
            <p:ph type="body" idx="1"/>
          </p:nvPr>
        </p:nvSpPr>
        <p:spPr>
          <a:xfrm>
            <a:off x="428950" y="1152475"/>
            <a:ext cx="4863572" cy="3147516"/>
          </a:xfrm>
        </p:spPr>
        <p:txBody>
          <a:bodyPr>
            <a:normAutofit fontScale="85000" lnSpcReduction="10000"/>
          </a:bodyPr>
          <a:lstStyle/>
          <a:p>
            <a:pPr marL="342900" indent="-342900">
              <a:buFont typeface="+mj-lt"/>
              <a:buAutoNum type="arabicPeriod"/>
            </a:pPr>
            <a:r>
              <a:rPr lang="fi-FI" sz="1300"/>
              <a:t>Ryhmään osallistuvat ainoastaan valmennukseen valitut henkilöt. Kukin osallistuja saa itse päättää, mitä asioita jakaa ryhmässä. Toisten kokemuksista ei voi kertoa ryhmän ulkopuolisille, mutta omista oivalluksista puhuminen on sallittua.</a:t>
            </a:r>
          </a:p>
          <a:p>
            <a:pPr marL="342900" indent="-342900">
              <a:buFont typeface="+mj-lt"/>
              <a:buAutoNum type="arabicPeriod"/>
            </a:pPr>
            <a:endParaRPr lang="fi-FI" sz="1300"/>
          </a:p>
          <a:p>
            <a:pPr marL="342900" indent="-342900">
              <a:buFont typeface="+mj-lt"/>
              <a:buAutoNum type="arabicPeriod"/>
            </a:pPr>
            <a:r>
              <a:rPr lang="fi-FI" sz="1300"/>
              <a:t>Ryhmäläiset sitoutuvat kaikkiin kuuteen osallistumiskertaan. Peruuntumiset ilmoitettava etukäteen.</a:t>
            </a:r>
          </a:p>
          <a:p>
            <a:pPr marL="342900" indent="-342900">
              <a:buFont typeface="+mj-lt"/>
              <a:buAutoNum type="arabicPeriod"/>
            </a:pPr>
            <a:endParaRPr lang="fi-FI" sz="1300"/>
          </a:p>
          <a:p>
            <a:pPr marL="342900" indent="-342900">
              <a:buFont typeface="+mj-lt"/>
              <a:buAutoNum type="arabicPeriod"/>
            </a:pPr>
            <a:r>
              <a:rPr lang="fi-FI" sz="1300"/>
              <a:t>Ryhmä kokoontuu joka toinen viikko</a:t>
            </a:r>
          </a:p>
          <a:p>
            <a:pPr marL="342900" indent="-342900">
              <a:buFont typeface="+mj-lt"/>
              <a:buAutoNum type="arabicPeriod"/>
            </a:pPr>
            <a:endParaRPr lang="fi-FI" sz="1300"/>
          </a:p>
          <a:p>
            <a:pPr marL="342900" indent="-342900">
              <a:buFont typeface="+mj-lt"/>
              <a:buAutoNum type="arabicPeriod"/>
            </a:pPr>
            <a:r>
              <a:rPr lang="fi-FI" sz="1300"/>
              <a:t>Ryhmäläisiltä toivotaan mahdollisuutta käyttää videokameraa ja mikrofonia, mutta tämä ei ole pakollista ryhmään osallistuakseen. Oman puheenvuoron aikana suositellaan kameran päälle laittoa. Keskusteluun voi osallistua myös kirjoittamalla ajatuksiaan chat-kenttään. </a:t>
            </a:r>
          </a:p>
          <a:p>
            <a:endParaRPr lang="fi-FI" sz="1400"/>
          </a:p>
        </p:txBody>
      </p:sp>
      <p:pic>
        <p:nvPicPr>
          <p:cNvPr id="4" name="Kuva 2" descr="Kuva, joka sisältää kohteen kello, Seinäkello, aika&#10;&#10;Kuvaus luotu automaattisesti">
            <a:extLst>
              <a:ext uri="{FF2B5EF4-FFF2-40B4-BE49-F238E27FC236}">
                <a16:creationId xmlns:a16="http://schemas.microsoft.com/office/drawing/2014/main" id="{99CF698A-EF32-770B-871A-BBDB0F7EC3FD}"/>
              </a:ext>
            </a:extLst>
          </p:cNvPr>
          <p:cNvPicPr>
            <a:picLocks noChangeAspect="1"/>
          </p:cNvPicPr>
          <p:nvPr/>
        </p:nvPicPr>
        <p:blipFill>
          <a:blip r:embed="rId3"/>
          <a:stretch>
            <a:fillRect/>
          </a:stretch>
        </p:blipFill>
        <p:spPr>
          <a:xfrm>
            <a:off x="5374495" y="2383642"/>
            <a:ext cx="698833" cy="691778"/>
          </a:xfrm>
          <a:prstGeom prst="rect">
            <a:avLst/>
          </a:prstGeom>
        </p:spPr>
      </p:pic>
      <p:pic>
        <p:nvPicPr>
          <p:cNvPr id="5" name="Kuva 4" descr="Kuva, joka sisältää kohteen ympyrä, Fontti, Grafiikka, logo&#10;&#10;Kuvaus luotu automaattisesti">
            <a:extLst>
              <a:ext uri="{FF2B5EF4-FFF2-40B4-BE49-F238E27FC236}">
                <a16:creationId xmlns:a16="http://schemas.microsoft.com/office/drawing/2014/main" id="{971BF9D0-F50F-C3F3-41DC-A011AF0052CA}"/>
              </a:ext>
            </a:extLst>
          </p:cNvPr>
          <p:cNvPicPr>
            <a:picLocks noChangeAspect="1"/>
          </p:cNvPicPr>
          <p:nvPr/>
        </p:nvPicPr>
        <p:blipFill>
          <a:blip r:embed="rId4"/>
          <a:stretch>
            <a:fillRect/>
          </a:stretch>
        </p:blipFill>
        <p:spPr>
          <a:xfrm>
            <a:off x="5371299" y="1491906"/>
            <a:ext cx="702028" cy="687917"/>
          </a:xfrm>
          <a:prstGeom prst="rect">
            <a:avLst/>
          </a:prstGeom>
        </p:spPr>
      </p:pic>
      <p:sp>
        <p:nvSpPr>
          <p:cNvPr id="6" name="Suorakulmio 5">
            <a:extLst>
              <a:ext uri="{FF2B5EF4-FFF2-40B4-BE49-F238E27FC236}">
                <a16:creationId xmlns:a16="http://schemas.microsoft.com/office/drawing/2014/main" id="{C16D8ADC-D891-8028-E857-D471AE6F5C9A}"/>
              </a:ext>
            </a:extLst>
          </p:cNvPr>
          <p:cNvSpPr/>
          <p:nvPr/>
        </p:nvSpPr>
        <p:spPr>
          <a:xfrm>
            <a:off x="6152104" y="1491905"/>
            <a:ext cx="2166055" cy="691443"/>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defRPr/>
            </a:pPr>
            <a:r>
              <a:rPr lang="fi-FI" b="1">
                <a:solidFill>
                  <a:srgbClr val="FFFFFF"/>
                </a:solidFill>
                <a:latin typeface="Montserrat"/>
              </a:rPr>
              <a:t>Luottamuksellinen muuttumaton ryhmä</a:t>
            </a:r>
            <a:endParaRPr lang="fi-FI">
              <a:solidFill>
                <a:srgbClr val="FFFFFF"/>
              </a:solidFill>
              <a:latin typeface="Arial"/>
            </a:endParaRPr>
          </a:p>
        </p:txBody>
      </p:sp>
      <p:sp>
        <p:nvSpPr>
          <p:cNvPr id="7" name="Suorakulmio 6">
            <a:extLst>
              <a:ext uri="{FF2B5EF4-FFF2-40B4-BE49-F238E27FC236}">
                <a16:creationId xmlns:a16="http://schemas.microsoft.com/office/drawing/2014/main" id="{10233A3B-2309-CA6D-4994-2A0657183D2F}"/>
              </a:ext>
            </a:extLst>
          </p:cNvPr>
          <p:cNvSpPr/>
          <p:nvPr/>
        </p:nvSpPr>
        <p:spPr>
          <a:xfrm>
            <a:off x="6150172" y="2385716"/>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Tulen ajoissa</a:t>
            </a:r>
            <a:endParaRPr lang="fi-FI" b="1">
              <a:solidFill>
                <a:srgbClr val="FFFFFF"/>
              </a:solidFill>
              <a:latin typeface="Montserrat"/>
            </a:endParaRPr>
          </a:p>
        </p:txBody>
      </p:sp>
      <p:pic>
        <p:nvPicPr>
          <p:cNvPr id="8" name="Kuva 8" descr="Kuva, joka sisältää kohteen toimistotarvikkeet, Suorakaide, laskin, muotoilu&#10;&#10;Kuvaus luotu automaattisesti">
            <a:extLst>
              <a:ext uri="{FF2B5EF4-FFF2-40B4-BE49-F238E27FC236}">
                <a16:creationId xmlns:a16="http://schemas.microsoft.com/office/drawing/2014/main" id="{4013C3D1-AE08-66BC-A7FD-9CF1C31959B8}"/>
              </a:ext>
            </a:extLst>
          </p:cNvPr>
          <p:cNvPicPr>
            <a:picLocks noChangeAspect="1"/>
          </p:cNvPicPr>
          <p:nvPr/>
        </p:nvPicPr>
        <p:blipFill>
          <a:blip r:embed="rId5"/>
          <a:stretch>
            <a:fillRect/>
          </a:stretch>
        </p:blipFill>
        <p:spPr>
          <a:xfrm>
            <a:off x="5371300" y="3279574"/>
            <a:ext cx="702029" cy="687918"/>
          </a:xfrm>
          <a:prstGeom prst="rect">
            <a:avLst/>
          </a:prstGeom>
        </p:spPr>
      </p:pic>
      <p:sp>
        <p:nvSpPr>
          <p:cNvPr id="9" name="Suorakulmio 8">
            <a:extLst>
              <a:ext uri="{FF2B5EF4-FFF2-40B4-BE49-F238E27FC236}">
                <a16:creationId xmlns:a16="http://schemas.microsoft.com/office/drawing/2014/main" id="{9E4927A9-E7A9-AB8B-0E84-AA7E2EEB9C8F}"/>
              </a:ext>
            </a:extLst>
          </p:cNvPr>
          <p:cNvSpPr/>
          <p:nvPr/>
        </p:nvSpPr>
        <p:spPr>
          <a:xfrm>
            <a:off x="6150171" y="3277788"/>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Merkitse ajat kalenteriin</a:t>
            </a:r>
            <a:endParaRPr lang="fi-FI" b="1">
              <a:solidFill>
                <a:srgbClr val="FFFFFF"/>
              </a:solidFill>
              <a:latin typeface="Montserrat"/>
            </a:endParaRPr>
          </a:p>
        </p:txBody>
      </p:sp>
      <p:sp>
        <p:nvSpPr>
          <p:cNvPr id="10" name="Suorakulmio 9"/>
          <p:cNvSpPr/>
          <p:nvPr/>
        </p:nvSpPr>
        <p:spPr>
          <a:xfrm>
            <a:off x="6150171" y="4169860"/>
            <a:ext cx="1003801" cy="215444"/>
          </a:xfrm>
          <a:prstGeom prst="rect">
            <a:avLst/>
          </a:prstGeom>
        </p:spPr>
        <p:txBody>
          <a:bodyPr wrap="none">
            <a:spAutoFit/>
          </a:bodyPr>
          <a:lstStyle/>
          <a:p>
            <a:pPr defTabSz="914378"/>
            <a:r>
              <a:rPr lang="fi-FI" sz="800">
                <a:latin typeface="Montserrat" panose="020B0604020202020204" charset="0"/>
              </a:rPr>
              <a:t>Kuvat: Papunet.</a:t>
            </a:r>
          </a:p>
        </p:txBody>
      </p:sp>
    </p:spTree>
    <p:extLst>
      <p:ext uri="{BB962C8B-B14F-4D97-AF65-F5344CB8AC3E}">
        <p14:creationId xmlns:p14="http://schemas.microsoft.com/office/powerpoint/2010/main" val="187497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9"/>
          <p:cNvSpPr txBox="1">
            <a:spLocks noGrp="1"/>
          </p:cNvSpPr>
          <p:nvPr>
            <p:ph type="title"/>
          </p:nvPr>
        </p:nvSpPr>
        <p:spPr>
          <a:xfrm>
            <a:off x="442914" y="153299"/>
            <a:ext cx="8286300" cy="572700"/>
          </a:xfrm>
          <a:prstGeom prst="rect">
            <a:avLst/>
          </a:prstGeom>
          <a:noFill/>
          <a:ln>
            <a:noFill/>
          </a:ln>
        </p:spPr>
        <p:txBody>
          <a:bodyPr spcFirstLastPara="1" wrap="square" lIns="91425" tIns="91425" rIns="91425" bIns="91425" numCol="1" anchor="t" anchorCtr="0">
            <a:noAutofit/>
          </a:bodyPr>
          <a:lstStyle/>
          <a:p>
            <a:pPr lvl="0">
              <a:buSzPct val="111111"/>
            </a:pPr>
            <a:r>
              <a:rPr lang="fi-FI"/>
              <a:t>Noudatamme ryhmässä </a:t>
            </a:r>
            <a:br>
              <a:rPr lang="fi-FI"/>
            </a:br>
            <a:r>
              <a:rPr lang="fi-FI"/>
              <a:t>turvallisen tilan periaatteita</a:t>
            </a:r>
            <a:endParaRPr/>
          </a:p>
        </p:txBody>
      </p:sp>
      <p:sp>
        <p:nvSpPr>
          <p:cNvPr id="379" name="Google Shape;379;p49"/>
          <p:cNvSpPr txBox="1">
            <a:spLocks noGrp="1"/>
          </p:cNvSpPr>
          <p:nvPr>
            <p:ph type="body" idx="1"/>
          </p:nvPr>
        </p:nvSpPr>
        <p:spPr>
          <a:xfrm>
            <a:off x="322476" y="1376541"/>
            <a:ext cx="5840232" cy="3147516"/>
          </a:xfrm>
          <a:prstGeom prst="rect">
            <a:avLst/>
          </a:prstGeom>
          <a:noFill/>
          <a:ln>
            <a:noFill/>
          </a:ln>
        </p:spPr>
        <p:txBody>
          <a:bodyPr spcFirstLastPara="1" wrap="square" lIns="91425" tIns="91425" rIns="91425" bIns="91425" numCol="1" anchor="t" anchorCtr="0">
            <a:noAutofit/>
          </a:bodyPr>
          <a:lstStyle/>
          <a:p>
            <a:pPr marL="0" indent="0">
              <a:buNone/>
            </a:pPr>
            <a:r>
              <a:rPr lang="fi-FI" sz="1200" b="1"/>
              <a:t>Kunnioita </a:t>
            </a:r>
            <a:r>
              <a:rPr lang="fi-FI" sz="1200"/>
              <a:t>toisen henkilökohtaista fyysistä ja psyykkistä tilaa. Kunnioita itsemääräämisoikeutta. Muista, ettet voi tietää toisen rajoja kysymättä niitä. Pyydä tilaa myös itsellesi tarvittaessa.</a:t>
            </a:r>
          </a:p>
          <a:p>
            <a:pPr marL="0" indent="0"/>
            <a:endParaRPr lang="fi-FI" sz="1200"/>
          </a:p>
          <a:p>
            <a:pPr marL="0" indent="0">
              <a:buNone/>
            </a:pPr>
            <a:r>
              <a:rPr lang="fi-FI" sz="1200" b="1"/>
              <a:t>Älä pilkkaa</a:t>
            </a:r>
            <a:r>
              <a:rPr lang="fi-FI" sz="1200"/>
              <a:t>, ivaa, halvenna, sysää syrjään tai nolaa ketään puheillasi, käytökselläsi tai teoillasi. Pitäydy ulkonäön arvostelusta, juoruilusta ja stereotypioiden ylläpitämisestä.</a:t>
            </a:r>
          </a:p>
          <a:p>
            <a:pPr marL="0" indent="0"/>
            <a:endParaRPr lang="fi-FI" sz="1200"/>
          </a:p>
          <a:p>
            <a:pPr marL="0" indent="0">
              <a:buNone/>
            </a:pPr>
            <a:r>
              <a:rPr lang="fi-FI" sz="1200" b="1"/>
              <a:t>Älä tee oletuksia</a:t>
            </a:r>
            <a:r>
              <a:rPr lang="fi-FI" sz="1200"/>
              <a:t> ulkonäköön tai toimintaan perustuen. Älä tee oletuksia kenenkään seksuaalisuudesta, sukupuolesta, kansallisuudesta, etnisyydestä, uskonnosta, arvoista, sosioekonomisesta taustasta, terveydestä tai toimintakyvystä.</a:t>
            </a:r>
          </a:p>
        </p:txBody>
      </p:sp>
      <p:sp>
        <p:nvSpPr>
          <p:cNvPr id="4" name="Tekstiruutu 3">
            <a:extLst>
              <a:ext uri="{FF2B5EF4-FFF2-40B4-BE49-F238E27FC236}">
                <a16:creationId xmlns:a16="http://schemas.microsoft.com/office/drawing/2014/main" id="{B7969232-8B8F-7E11-6BA3-7A917EC0B05E}"/>
              </a:ext>
            </a:extLst>
          </p:cNvPr>
          <p:cNvSpPr txBox="1"/>
          <p:nvPr/>
        </p:nvSpPr>
        <p:spPr>
          <a:xfrm>
            <a:off x="6336980" y="2938799"/>
            <a:ext cx="13899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8">
              <a:defRPr/>
            </a:pPr>
            <a:endParaRPr lang="fi-FI">
              <a:solidFill>
                <a:srgbClr val="FFFFFF"/>
              </a:solidFill>
              <a:latin typeface="Montserrat"/>
            </a:endParaRPr>
          </a:p>
        </p:txBody>
      </p:sp>
      <p:pic>
        <p:nvPicPr>
          <p:cNvPr id="5" name="Kuva 4" descr="Kuva, joka sisältää kohteen Grafiikka, Karmiini, graafinen suunnittelu, clipart&#10;&#10;Kuvaus luotu automaattisesti">
            <a:extLst>
              <a:ext uri="{FF2B5EF4-FFF2-40B4-BE49-F238E27FC236}">
                <a16:creationId xmlns:a16="http://schemas.microsoft.com/office/drawing/2014/main" id="{8D1936D9-ED3C-A529-E841-5823811A3AAE}"/>
              </a:ext>
            </a:extLst>
          </p:cNvPr>
          <p:cNvPicPr>
            <a:picLocks noChangeAspect="1"/>
          </p:cNvPicPr>
          <p:nvPr/>
        </p:nvPicPr>
        <p:blipFill>
          <a:blip r:embed="rId3"/>
          <a:stretch>
            <a:fillRect/>
          </a:stretch>
        </p:blipFill>
        <p:spPr>
          <a:xfrm>
            <a:off x="7131784" y="639324"/>
            <a:ext cx="1013178" cy="1006123"/>
          </a:xfrm>
          <a:prstGeom prst="rect">
            <a:avLst/>
          </a:prstGeom>
        </p:spPr>
      </p:pic>
      <p:pic>
        <p:nvPicPr>
          <p:cNvPr id="6" name="Kuva 5" descr="Kuva, joka sisältää kohteen piirros, luonnos, Lapsitaide, taide&#10;&#10;Kuvaus luotu automaattisesti">
            <a:extLst>
              <a:ext uri="{FF2B5EF4-FFF2-40B4-BE49-F238E27FC236}">
                <a16:creationId xmlns:a16="http://schemas.microsoft.com/office/drawing/2014/main" id="{17603C5B-716D-B5F3-624E-E5B9762E8E9E}"/>
              </a:ext>
            </a:extLst>
          </p:cNvPr>
          <p:cNvPicPr>
            <a:picLocks noChangeAspect="1"/>
          </p:cNvPicPr>
          <p:nvPr/>
        </p:nvPicPr>
        <p:blipFill>
          <a:blip r:embed="rId4"/>
          <a:stretch>
            <a:fillRect/>
          </a:stretch>
        </p:blipFill>
        <p:spPr>
          <a:xfrm>
            <a:off x="7734733" y="2418178"/>
            <a:ext cx="994481" cy="992012"/>
          </a:xfrm>
          <a:prstGeom prst="rect">
            <a:avLst/>
          </a:prstGeom>
        </p:spPr>
      </p:pic>
      <p:pic>
        <p:nvPicPr>
          <p:cNvPr id="7" name="Kuva 6" descr="Kuva, joka sisältää kohteen luonnos, piirros, clipart, animaatio&#10;&#10;Kuvaus luotu automaattisesti">
            <a:extLst>
              <a:ext uri="{FF2B5EF4-FFF2-40B4-BE49-F238E27FC236}">
                <a16:creationId xmlns:a16="http://schemas.microsoft.com/office/drawing/2014/main" id="{C97AB76E-160E-2FBF-596E-2C9677756E9A}"/>
              </a:ext>
            </a:extLst>
          </p:cNvPr>
          <p:cNvPicPr>
            <a:picLocks noChangeAspect="1"/>
          </p:cNvPicPr>
          <p:nvPr/>
        </p:nvPicPr>
        <p:blipFill>
          <a:blip r:embed="rId5"/>
          <a:stretch>
            <a:fillRect/>
          </a:stretch>
        </p:blipFill>
        <p:spPr>
          <a:xfrm>
            <a:off x="7131784" y="3690442"/>
            <a:ext cx="992012" cy="984957"/>
          </a:xfrm>
          <a:prstGeom prst="rect">
            <a:avLst/>
          </a:prstGeom>
        </p:spPr>
      </p:pic>
      <p:pic>
        <p:nvPicPr>
          <p:cNvPr id="8" name="Kuva 7" descr="Kuva, joka sisältää kohteen symboli, ympyrä, Fontti, viiva&#10;&#10;Kuvaus luotu automaattisesti">
            <a:extLst>
              <a:ext uri="{FF2B5EF4-FFF2-40B4-BE49-F238E27FC236}">
                <a16:creationId xmlns:a16="http://schemas.microsoft.com/office/drawing/2014/main" id="{1D613931-4F41-99F6-3D11-C0D776E404F0}"/>
              </a:ext>
            </a:extLst>
          </p:cNvPr>
          <p:cNvPicPr>
            <a:picLocks noChangeAspect="1"/>
          </p:cNvPicPr>
          <p:nvPr/>
        </p:nvPicPr>
        <p:blipFill>
          <a:blip r:embed="rId6"/>
          <a:stretch>
            <a:fillRect/>
          </a:stretch>
        </p:blipFill>
        <p:spPr>
          <a:xfrm>
            <a:off x="6511250" y="1915954"/>
            <a:ext cx="1041401" cy="1034345"/>
          </a:xfrm>
          <a:prstGeom prst="rect">
            <a:avLst/>
          </a:prstGeom>
        </p:spPr>
      </p:pic>
      <p:sp>
        <p:nvSpPr>
          <p:cNvPr id="9" name="Suorakulmio 8"/>
          <p:cNvSpPr/>
          <p:nvPr/>
        </p:nvSpPr>
        <p:spPr>
          <a:xfrm>
            <a:off x="7031949" y="4763651"/>
            <a:ext cx="1003801" cy="215444"/>
          </a:xfrm>
          <a:prstGeom prst="rect">
            <a:avLst/>
          </a:prstGeom>
        </p:spPr>
        <p:txBody>
          <a:bodyPr wrap="none">
            <a:spAutoFit/>
          </a:bodyPr>
          <a:lstStyle/>
          <a:p>
            <a:pPr defTabSz="914378"/>
            <a:r>
              <a:rPr lang="fi-FI" sz="800">
                <a:latin typeface="Montserrat" panose="020B0604020202020204" charset="0"/>
              </a:rPr>
              <a:t>Kuvat: Papunet.</a:t>
            </a:r>
          </a:p>
        </p:txBody>
      </p:sp>
    </p:spTree>
    <p:extLst>
      <p:ext uri="{BB962C8B-B14F-4D97-AF65-F5344CB8AC3E}">
        <p14:creationId xmlns:p14="http://schemas.microsoft.com/office/powerpoint/2010/main" val="4254252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9"/>
          <p:cNvSpPr txBox="1">
            <a:spLocks noGrp="1"/>
          </p:cNvSpPr>
          <p:nvPr>
            <p:ph type="title"/>
          </p:nvPr>
        </p:nvSpPr>
        <p:spPr>
          <a:xfrm>
            <a:off x="446360" y="204839"/>
            <a:ext cx="7162799" cy="704362"/>
          </a:xfrm>
          <a:prstGeom prst="rect">
            <a:avLst/>
          </a:prstGeom>
          <a:noFill/>
          <a:ln>
            <a:noFill/>
          </a:ln>
        </p:spPr>
        <p:txBody>
          <a:bodyPr spcFirstLastPara="1" wrap="square" lIns="91425" tIns="91425" rIns="91425" bIns="91425" numCol="1" anchor="t" anchorCtr="0">
            <a:noAutofit/>
          </a:bodyPr>
          <a:lstStyle/>
          <a:p>
            <a:pPr lvl="0">
              <a:buSzPct val="111111"/>
            </a:pPr>
            <a:r>
              <a:rPr lang="fi-FI"/>
              <a:t>Noudatamme ryhmässä </a:t>
            </a:r>
            <a:br>
              <a:rPr lang="fi-FI"/>
            </a:br>
            <a:r>
              <a:rPr lang="fi-FI"/>
              <a:t>turvallisen tilan periaatteita</a:t>
            </a:r>
            <a:endParaRPr/>
          </a:p>
        </p:txBody>
      </p:sp>
      <p:sp>
        <p:nvSpPr>
          <p:cNvPr id="379" name="Google Shape;379;p49"/>
          <p:cNvSpPr txBox="1">
            <a:spLocks noGrp="1"/>
          </p:cNvSpPr>
          <p:nvPr>
            <p:ph type="body" idx="1"/>
          </p:nvPr>
        </p:nvSpPr>
        <p:spPr>
          <a:xfrm>
            <a:off x="438800" y="1269635"/>
            <a:ext cx="5763068" cy="3143038"/>
          </a:xfrm>
          <a:prstGeom prst="rect">
            <a:avLst/>
          </a:prstGeom>
          <a:noFill/>
          <a:ln>
            <a:noFill/>
          </a:ln>
        </p:spPr>
        <p:txBody>
          <a:bodyPr spcFirstLastPara="1" wrap="square" lIns="91425" tIns="91425" rIns="91425" bIns="91425" numCol="1" anchor="t" anchorCtr="0">
            <a:normAutofit fontScale="92500"/>
          </a:bodyPr>
          <a:lstStyle/>
          <a:p>
            <a:pPr marL="0" indent="0">
              <a:buNone/>
            </a:pPr>
            <a:r>
              <a:rPr lang="fi-FI" sz="1300" b="1">
                <a:latin typeface="Montserrat" panose="020B0604020202020204" charset="0"/>
              </a:rPr>
              <a:t>Anna tilaa.</a:t>
            </a:r>
            <a:r>
              <a:rPr lang="fi-FI" sz="1300">
                <a:latin typeface="Montserrat" panose="020B0604020202020204" charset="0"/>
              </a:rPr>
              <a:t> Pyri huolehtimaan siitä, että kaikilla on mahdollisuus osallistua keskusteluun. Älä jyrää muiden mielipiteitä ja anna puheenvuoro. Kunnioita myös toisten yksityisyyttä ja käsittele arkoja aiheita kunnioittavasti.</a:t>
            </a:r>
          </a:p>
          <a:p>
            <a:pPr marL="0" indent="0"/>
            <a:endParaRPr lang="fi-FI" sz="1300">
              <a:latin typeface="Montserrat" panose="020B0604020202020204" charset="0"/>
            </a:endParaRPr>
          </a:p>
          <a:p>
            <a:pPr marL="0" indent="0">
              <a:buNone/>
            </a:pPr>
            <a:r>
              <a:rPr lang="fi-FI" sz="1300" b="1">
                <a:latin typeface="Montserrat" panose="020B0604020202020204" charset="0"/>
              </a:rPr>
              <a:t>Kuuntele ja opi.</a:t>
            </a:r>
            <a:r>
              <a:rPr lang="fi-FI" sz="1300">
                <a:latin typeface="Montserrat" panose="020B0604020202020204" charset="0"/>
              </a:rPr>
              <a:t> Ota vastaan uudet aiheet, henkilöt ja näkökulmat ennakkoluulottomasti. Suhtaudu jokaiseen vastaantulevaan asiaan ja tilanteeseen mahdollisuutena oppia uutta ja kehittyä.</a:t>
            </a:r>
          </a:p>
          <a:p>
            <a:pPr marL="0" indent="0"/>
            <a:endParaRPr lang="fi-FI" sz="1300">
              <a:latin typeface="Montserrat" panose="020B0604020202020204" charset="0"/>
            </a:endParaRPr>
          </a:p>
          <a:p>
            <a:pPr marL="0" indent="0">
              <a:buNone/>
            </a:pPr>
            <a:r>
              <a:rPr lang="fi-FI" sz="1300" b="1">
                <a:latin typeface="Montserrat" panose="020B0604020202020204" charset="0"/>
              </a:rPr>
              <a:t>Pyydä anteeksi</a:t>
            </a:r>
            <a:r>
              <a:rPr lang="fi-FI" sz="1300">
                <a:latin typeface="Montserrat" panose="020B0604020202020204" charset="0"/>
              </a:rPr>
              <a:t>, jos olet loukannut tahallisesti tai tahattomasti muita.</a:t>
            </a:r>
          </a:p>
          <a:p>
            <a:pPr marL="0" indent="0"/>
            <a:endParaRPr lang="fi-FI" sz="1300">
              <a:solidFill>
                <a:srgbClr val="000000"/>
              </a:solidFill>
              <a:latin typeface="Montserrat" panose="020B0604020202020204" charset="0"/>
              <a:cs typeface="Calibri"/>
            </a:endParaRPr>
          </a:p>
          <a:p>
            <a:pPr marL="0" indent="0">
              <a:buNone/>
            </a:pPr>
            <a:r>
              <a:rPr lang="fi-FI" sz="1300" b="1">
                <a:solidFill>
                  <a:srgbClr val="7030A0"/>
                </a:solidFill>
                <a:latin typeface="Montserrat" panose="020B0604020202020204" charset="0"/>
                <a:cs typeface="Calibri"/>
              </a:rPr>
              <a:t>Turvallisemman tilan periaatteilla ja toimintatavoilla pyritään luomaan tila, jossa kaikki pyrkivät omalla toiminnallaan rakentamaan yhdenvertaista, kunnioittavaa ja avointa ilmapiiriä ja keskustelua.</a:t>
            </a:r>
            <a:endParaRPr lang="fi-FI" sz="1300">
              <a:latin typeface="Montserrat" panose="020B0604020202020204" charset="0"/>
            </a:endParaRPr>
          </a:p>
          <a:p>
            <a:pPr marL="342892">
              <a:buAutoNum type="arabicPeriod"/>
            </a:pPr>
            <a:endParaRPr lang="fi-FI"/>
          </a:p>
          <a:p>
            <a:pPr marL="457178" indent="-228587">
              <a:buNone/>
            </a:pPr>
            <a:endParaRPr/>
          </a:p>
        </p:txBody>
      </p:sp>
      <p:sp>
        <p:nvSpPr>
          <p:cNvPr id="4" name="Tekstiruutu 3">
            <a:extLst>
              <a:ext uri="{FF2B5EF4-FFF2-40B4-BE49-F238E27FC236}">
                <a16:creationId xmlns:a16="http://schemas.microsoft.com/office/drawing/2014/main" id="{B7969232-8B8F-7E11-6BA3-7A917EC0B05E}"/>
              </a:ext>
            </a:extLst>
          </p:cNvPr>
          <p:cNvSpPr txBox="1"/>
          <p:nvPr/>
        </p:nvSpPr>
        <p:spPr>
          <a:xfrm>
            <a:off x="6219216" y="2908966"/>
            <a:ext cx="13899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8">
              <a:defRPr/>
            </a:pPr>
            <a:endParaRPr lang="fi-FI">
              <a:solidFill>
                <a:srgbClr val="FFFFFF"/>
              </a:solidFill>
              <a:latin typeface="Montserrat"/>
            </a:endParaRPr>
          </a:p>
        </p:txBody>
      </p:sp>
      <p:sp>
        <p:nvSpPr>
          <p:cNvPr id="8" name="Tekstiruutu 7">
            <a:extLst>
              <a:ext uri="{FF2B5EF4-FFF2-40B4-BE49-F238E27FC236}">
                <a16:creationId xmlns:a16="http://schemas.microsoft.com/office/drawing/2014/main" id="{B7969232-8B8F-7E11-6BA3-7A917EC0B05E}"/>
              </a:ext>
            </a:extLst>
          </p:cNvPr>
          <p:cNvSpPr txBox="1"/>
          <p:nvPr/>
        </p:nvSpPr>
        <p:spPr>
          <a:xfrm>
            <a:off x="6378543" y="2537017"/>
            <a:ext cx="13899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8">
              <a:defRPr/>
            </a:pPr>
            <a:endParaRPr lang="fi-FI">
              <a:solidFill>
                <a:srgbClr val="FFFFFF"/>
              </a:solidFill>
              <a:latin typeface="Montserrat"/>
            </a:endParaRPr>
          </a:p>
        </p:txBody>
      </p:sp>
      <p:pic>
        <p:nvPicPr>
          <p:cNvPr id="9" name="Kuva 8" descr="Kuva, joka sisältää kohteen teksti, Grafiikka, valkoinen, graafinen suunnittelu&#10;&#10;Kuvaus luotu automaattisesti">
            <a:extLst>
              <a:ext uri="{FF2B5EF4-FFF2-40B4-BE49-F238E27FC236}">
                <a16:creationId xmlns:a16="http://schemas.microsoft.com/office/drawing/2014/main" id="{87383E66-D71B-CB83-560A-E3C5CA2CEF97}"/>
              </a:ext>
            </a:extLst>
          </p:cNvPr>
          <p:cNvPicPr>
            <a:picLocks noChangeAspect="1"/>
          </p:cNvPicPr>
          <p:nvPr/>
        </p:nvPicPr>
        <p:blipFill>
          <a:blip r:embed="rId3"/>
          <a:stretch>
            <a:fillRect/>
          </a:stretch>
        </p:blipFill>
        <p:spPr>
          <a:xfrm>
            <a:off x="6327370" y="645777"/>
            <a:ext cx="977900" cy="956734"/>
          </a:xfrm>
          <a:prstGeom prst="rect">
            <a:avLst/>
          </a:prstGeom>
        </p:spPr>
      </p:pic>
      <p:pic>
        <p:nvPicPr>
          <p:cNvPr id="10" name="Kuva 9" descr="Kuva, joka sisältää kohteen teksti, Fontti, Grafiikka, symboli&#10;&#10;Kuvaus luotu automaattisesti">
            <a:extLst>
              <a:ext uri="{FF2B5EF4-FFF2-40B4-BE49-F238E27FC236}">
                <a16:creationId xmlns:a16="http://schemas.microsoft.com/office/drawing/2014/main" id="{7AD731B8-8585-E442-20B8-026EA834B699}"/>
              </a:ext>
            </a:extLst>
          </p:cNvPr>
          <p:cNvPicPr>
            <a:picLocks noChangeAspect="1"/>
          </p:cNvPicPr>
          <p:nvPr/>
        </p:nvPicPr>
        <p:blipFill>
          <a:blip r:embed="rId4"/>
          <a:stretch>
            <a:fillRect/>
          </a:stretch>
        </p:blipFill>
        <p:spPr>
          <a:xfrm>
            <a:off x="7430064" y="3598823"/>
            <a:ext cx="1048456" cy="1048456"/>
          </a:xfrm>
          <a:prstGeom prst="rect">
            <a:avLst/>
          </a:prstGeom>
        </p:spPr>
      </p:pic>
      <p:pic>
        <p:nvPicPr>
          <p:cNvPr id="11" name="Kuva 10" descr="Kuva, joka sisältää kohteen Fontti, ympyrä, logo, Grafiikka&#10;&#10;Kuvaus luotu automaattisesti">
            <a:extLst>
              <a:ext uri="{FF2B5EF4-FFF2-40B4-BE49-F238E27FC236}">
                <a16:creationId xmlns:a16="http://schemas.microsoft.com/office/drawing/2014/main" id="{2BD91040-EAD1-0DBA-5BA3-74778D6E6105}"/>
              </a:ext>
            </a:extLst>
          </p:cNvPr>
          <p:cNvPicPr>
            <a:picLocks noChangeAspect="1"/>
          </p:cNvPicPr>
          <p:nvPr/>
        </p:nvPicPr>
        <p:blipFill>
          <a:blip r:embed="rId5"/>
          <a:stretch>
            <a:fillRect/>
          </a:stretch>
        </p:blipFill>
        <p:spPr>
          <a:xfrm>
            <a:off x="7476631" y="1602511"/>
            <a:ext cx="1006124" cy="999068"/>
          </a:xfrm>
          <a:prstGeom prst="rect">
            <a:avLst/>
          </a:prstGeom>
        </p:spPr>
      </p:pic>
      <p:pic>
        <p:nvPicPr>
          <p:cNvPr id="12" name="Kuva 11" descr="Kuva, joka sisältää kohteen vaate, animaatio, piirros, clipart&#10;&#10;Kuvaus luotu automaattisesti">
            <a:extLst>
              <a:ext uri="{FF2B5EF4-FFF2-40B4-BE49-F238E27FC236}">
                <a16:creationId xmlns:a16="http://schemas.microsoft.com/office/drawing/2014/main" id="{B3F1EC59-3FF7-6E4F-38F6-46A56AC2F6F9}"/>
              </a:ext>
            </a:extLst>
          </p:cNvPr>
          <p:cNvPicPr>
            <a:picLocks noChangeAspect="1"/>
          </p:cNvPicPr>
          <p:nvPr/>
        </p:nvPicPr>
        <p:blipFill>
          <a:blip r:embed="rId6"/>
          <a:stretch>
            <a:fillRect/>
          </a:stretch>
        </p:blipFill>
        <p:spPr>
          <a:xfrm>
            <a:off x="6326663" y="2631858"/>
            <a:ext cx="978606" cy="966964"/>
          </a:xfrm>
          <a:prstGeom prst="rect">
            <a:avLst/>
          </a:prstGeom>
        </p:spPr>
      </p:pic>
      <p:sp>
        <p:nvSpPr>
          <p:cNvPr id="13" name="Suorakulmio 12"/>
          <p:cNvSpPr/>
          <p:nvPr/>
        </p:nvSpPr>
        <p:spPr>
          <a:xfrm>
            <a:off x="7430064" y="4736036"/>
            <a:ext cx="1003801" cy="215444"/>
          </a:xfrm>
          <a:prstGeom prst="rect">
            <a:avLst/>
          </a:prstGeom>
        </p:spPr>
        <p:txBody>
          <a:bodyPr wrap="none">
            <a:spAutoFit/>
          </a:bodyPr>
          <a:lstStyle/>
          <a:p>
            <a:pPr defTabSz="914378"/>
            <a:r>
              <a:rPr lang="fi-FI" sz="800">
                <a:latin typeface="Montserrat" panose="020B0604020202020204" charset="0"/>
              </a:rPr>
              <a:t>Kuvat: Papunet.</a:t>
            </a:r>
          </a:p>
        </p:txBody>
      </p:sp>
    </p:spTree>
    <p:extLst>
      <p:ext uri="{BB962C8B-B14F-4D97-AF65-F5344CB8AC3E}">
        <p14:creationId xmlns:p14="http://schemas.microsoft.com/office/powerpoint/2010/main" val="131548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p:txBody>
          <a:bodyPr>
            <a:normAutofit/>
          </a:bodyPr>
          <a:lstStyle/>
          <a:p>
            <a:r>
              <a:rPr lang="fi-FI" sz="2800"/>
              <a:t>Ryhmäläiset esittäytyvät</a:t>
            </a:r>
          </a:p>
        </p:txBody>
      </p:sp>
      <p:sp>
        <p:nvSpPr>
          <p:cNvPr id="5" name="Tekstin paikkamerkki 4"/>
          <p:cNvSpPr>
            <a:spLocks noGrp="1"/>
          </p:cNvSpPr>
          <p:nvPr>
            <p:ph type="body" idx="1"/>
          </p:nvPr>
        </p:nvSpPr>
        <p:spPr>
          <a:xfrm>
            <a:off x="438798" y="1154513"/>
            <a:ext cx="5428602" cy="2788903"/>
          </a:xfrm>
        </p:spPr>
        <p:txBody>
          <a:bodyPr>
            <a:normAutofit lnSpcReduction="10000"/>
          </a:bodyPr>
          <a:lstStyle/>
          <a:p>
            <a:r>
              <a:rPr lang="fi-FI" sz="1300">
                <a:latin typeface="Montserrat" panose="020B0604020202020204" charset="0"/>
                <a:cs typeface="Poppins"/>
              </a:rPr>
              <a:t>Kirjoita chat-kenttään:</a:t>
            </a:r>
          </a:p>
          <a:p>
            <a:pPr lvl="1">
              <a:buFont typeface="Courier New" panose="020B0604020202020204" pitchFamily="34" charset="0"/>
              <a:buChar char="o"/>
            </a:pPr>
            <a:r>
              <a:rPr lang="fi-FI" sz="1300">
                <a:latin typeface="Montserrat" panose="020B0604020202020204" charset="0"/>
                <a:cs typeface="Poppins"/>
              </a:rPr>
              <a:t>Nimi, lempinimi</a:t>
            </a:r>
          </a:p>
          <a:p>
            <a:pPr lvl="1">
              <a:buFont typeface="Courier New" panose="020B0604020202020204" pitchFamily="34" charset="0"/>
              <a:buChar char="o"/>
            </a:pPr>
            <a:r>
              <a:rPr lang="fi-FI" sz="1300">
                <a:latin typeface="Montserrat" panose="020B0604020202020204" charset="0"/>
                <a:cs typeface="Poppins"/>
              </a:rPr>
              <a:t>Asuinpaikka</a:t>
            </a:r>
          </a:p>
          <a:p>
            <a:pPr lvl="1">
              <a:buFont typeface="Courier New" panose="020B0604020202020204" pitchFamily="34" charset="0"/>
              <a:buChar char="o"/>
            </a:pPr>
            <a:r>
              <a:rPr lang="fi-FI" sz="1300">
                <a:latin typeface="Montserrat" panose="020B0604020202020204" charset="0"/>
                <a:cs typeface="Poppins"/>
              </a:rPr>
              <a:t>Tykkään vapaa-ajalla...</a:t>
            </a:r>
          </a:p>
          <a:p>
            <a:pPr lvl="1">
              <a:buFont typeface="Courier New" panose="020B0604020202020204" pitchFamily="34" charset="0"/>
              <a:buChar char="o"/>
            </a:pPr>
            <a:r>
              <a:rPr lang="fi-FI" sz="1300">
                <a:latin typeface="Montserrat" panose="020B0604020202020204" charset="0"/>
                <a:cs typeface="Poppins"/>
              </a:rPr>
              <a:t>Olen täällä, koska...</a:t>
            </a:r>
            <a:endParaRPr lang="fi-FI" sz="1300">
              <a:latin typeface="Montserrat" panose="020B0604020202020204" charset="0"/>
            </a:endParaRPr>
          </a:p>
          <a:p>
            <a:pPr lvl="1">
              <a:buFont typeface="Courier New" panose="020B0604020202020204" pitchFamily="34" charset="0"/>
              <a:buChar char="o"/>
            </a:pPr>
            <a:r>
              <a:rPr lang="fi-FI" sz="1300">
                <a:latin typeface="Montserrat" panose="020B0604020202020204" charset="0"/>
                <a:cs typeface="Poppins"/>
              </a:rPr>
              <a:t>Haluan kertoa vielä, että...</a:t>
            </a:r>
          </a:p>
          <a:p>
            <a:pPr lvl="1">
              <a:buFont typeface="Courier New" panose="020B0604020202020204" pitchFamily="34" charset="0"/>
              <a:buChar char="o"/>
            </a:pPr>
            <a:endParaRPr lang="fi-FI" sz="1300">
              <a:latin typeface="Montserrat" panose="020B0604020202020204" charset="0"/>
            </a:endParaRPr>
          </a:p>
          <a:p>
            <a:r>
              <a:rPr lang="fi-FI" sz="1300">
                <a:latin typeface="Montserrat" panose="020B0604020202020204" charset="0"/>
                <a:cs typeface="Poppins"/>
              </a:rPr>
              <a:t>Lue mitä muut ovat kirjoittaneet ja tutustu näin muihin ryhmäläisiin </a:t>
            </a:r>
            <a:r>
              <a:rPr lang="fi-FI" sz="1300">
                <a:latin typeface="Montserrat" panose="020B0604020202020204" charset="0"/>
                <a:cs typeface="Poppins"/>
                <a:sym typeface="Wingdings" panose="05000000000000000000" pitchFamily="2" charset="2"/>
              </a:rPr>
              <a:t></a:t>
            </a:r>
          </a:p>
          <a:p>
            <a:endParaRPr lang="fi-FI" sz="1300">
              <a:latin typeface="Montserrat" panose="020B0604020202020204" charset="0"/>
              <a:cs typeface="Poppins"/>
              <a:sym typeface="Wingdings" panose="05000000000000000000" pitchFamily="2" charset="2"/>
            </a:endParaRPr>
          </a:p>
          <a:p>
            <a:r>
              <a:rPr lang="fi-FI" sz="1400">
                <a:cs typeface="Poppins"/>
                <a:sym typeface="Wingdings" panose="05000000000000000000" pitchFamily="2" charset="2"/>
              </a:rPr>
              <a:t>Lopuksi kaikki laittaisivat kamerat päälle, jotta näkisimme toisemme</a:t>
            </a:r>
            <a:endParaRPr lang="fi-FI" sz="1400"/>
          </a:p>
        </p:txBody>
      </p:sp>
      <p:pic>
        <p:nvPicPr>
          <p:cNvPr id="2050" name="Picture 2" descr="esitellä itsens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080" y="1427888"/>
            <a:ext cx="1262339" cy="12623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etotekniikk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3348" y="2846727"/>
            <a:ext cx="1268143" cy="1262340"/>
          </a:xfrm>
          <a:prstGeom prst="rect">
            <a:avLst/>
          </a:prstGeom>
          <a:noFill/>
          <a:extLst>
            <a:ext uri="{909E8E84-426E-40DD-AFC4-6F175D3DCCD1}">
              <a14:hiddenFill xmlns:a14="http://schemas.microsoft.com/office/drawing/2010/main">
                <a:solidFill>
                  <a:srgbClr val="FFFFFF"/>
                </a:solidFill>
              </a14:hiddenFill>
            </a:ext>
          </a:extLst>
        </p:spPr>
      </p:pic>
      <p:sp>
        <p:nvSpPr>
          <p:cNvPr id="6" name="Suorakulmio 5"/>
          <p:cNvSpPr/>
          <p:nvPr/>
        </p:nvSpPr>
        <p:spPr>
          <a:xfrm>
            <a:off x="7073347" y="4265569"/>
            <a:ext cx="1003801" cy="215444"/>
          </a:xfrm>
          <a:prstGeom prst="rect">
            <a:avLst/>
          </a:prstGeom>
        </p:spPr>
        <p:txBody>
          <a:bodyPr wrap="none">
            <a:spAutoFit/>
          </a:bodyPr>
          <a:lstStyle/>
          <a:p>
            <a:pPr defTabSz="914378"/>
            <a:r>
              <a:rPr lang="fi-FI" sz="800">
                <a:latin typeface="Montserrat" panose="020B0604020202020204" charset="0"/>
              </a:rPr>
              <a:t>Kuvat: Papunet.</a:t>
            </a:r>
          </a:p>
        </p:txBody>
      </p:sp>
    </p:spTree>
    <p:extLst>
      <p:ext uri="{BB962C8B-B14F-4D97-AF65-F5344CB8AC3E}">
        <p14:creationId xmlns:p14="http://schemas.microsoft.com/office/powerpoint/2010/main" val="1242761547"/>
      </p:ext>
    </p:extLst>
  </p:cSld>
  <p:clrMapOvr>
    <a:masterClrMapping/>
  </p:clrMapOvr>
</p:sld>
</file>

<file path=ppt/theme/theme1.xml><?xml version="1.0" encoding="utf-8"?>
<a:theme xmlns:a="http://schemas.openxmlformats.org/drawingml/2006/main" name="VASAsyksy25">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SAsyksy25" id="{2E3DB599-6D79-4A0F-B1A9-32EE7795E3AB}" vid="{67867E65-28E1-4F23-B777-7842F293FDE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8de748d-9219-4470-a7c2-ae4d07206ca1" xsi:nil="true"/>
    <lcf76f155ced4ddcb4097134ff3c332f xmlns="efac479e-f3ac-45c5-99c0-0319aa3ed91f">
      <Terms xmlns="http://schemas.microsoft.com/office/infopath/2007/PartnerControls"/>
    </lcf76f155ced4ddcb4097134ff3c332f>
    <SharedWithUsers xmlns="d8de748d-9219-4470-a7c2-ae4d07206ca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F4F108731472F4A91171E62E3F4651A" ma:contentTypeVersion="17" ma:contentTypeDescription="Luo uusi asiakirja." ma:contentTypeScope="" ma:versionID="e225147f0306da6c0c2e6c93ca0fbee5">
  <xsd:schema xmlns:xsd="http://www.w3.org/2001/XMLSchema" xmlns:xs="http://www.w3.org/2001/XMLSchema" xmlns:p="http://schemas.microsoft.com/office/2006/metadata/properties" xmlns:ns2="efac479e-f3ac-45c5-99c0-0319aa3ed91f" xmlns:ns3="d8de748d-9219-4470-a7c2-ae4d07206ca1" targetNamespace="http://schemas.microsoft.com/office/2006/metadata/properties" ma:root="true" ma:fieldsID="ca0d0110761d6304f13db3b507c00712" ns2:_="" ns3:_="">
    <xsd:import namespace="efac479e-f3ac-45c5-99c0-0319aa3ed91f"/>
    <xsd:import namespace="d8de748d-9219-4470-a7c2-ae4d07206c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479e-f3ac-45c5-99c0-0319aa3ed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4ba79d-510f-428e-88f0-082d14826c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e748d-9219-4470-a7c2-ae4d07206ca1"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4f14994-da05-47ef-879c-7a1a219bdea2}" ma:internalName="TaxCatchAll" ma:showField="CatchAllData" ma:web="d8de748d-9219-4470-a7c2-ae4d07206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B9DB93-3B63-48C6-8FCC-88C36CC0D95E}">
  <ds:schemaRefs>
    <ds:schemaRef ds:uri="http://schemas.microsoft.com/sharepoint/v3/contenttype/forms"/>
  </ds:schemaRefs>
</ds:datastoreItem>
</file>

<file path=customXml/itemProps2.xml><?xml version="1.0" encoding="utf-8"?>
<ds:datastoreItem xmlns:ds="http://schemas.openxmlformats.org/officeDocument/2006/customXml" ds:itemID="{967246C9-C96D-45D8-B6F0-FEFAC85054B5}">
  <ds:schemaRefs>
    <ds:schemaRef ds:uri="5102742a-950b-4d12-b415-7bc7b66bd3f9"/>
    <ds:schemaRef ds:uri="a2c76ae4-b00b-4153-b0db-9cb242c4ff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F55AC2F-B8CA-46C4-9FFE-FFAC823F3AC3}"/>
</file>

<file path=docMetadata/LabelInfo.xml><?xml version="1.0" encoding="utf-8"?>
<clbl:labelList xmlns:clbl="http://schemas.microsoft.com/office/2020/mipLabelMetadata">
  <clbl:label id="{f6711646-41ae-4157-9458-cf4a1e0601bd}" enabled="0" method="" siteId="{f6711646-41ae-4157-9458-cf4a1e0601bd}" removed="1"/>
</clbl:labelList>
</file>

<file path=docProps/app.xml><?xml version="1.0" encoding="utf-8"?>
<Properties xmlns="http://schemas.openxmlformats.org/officeDocument/2006/extended-properties" xmlns:vt="http://schemas.openxmlformats.org/officeDocument/2006/docPropsVTypes">
  <Template>VASAsyksy25</Template>
  <Application>Microsoft Office PowerPoint</Application>
  <PresentationFormat>On-screen Show (16:9)</PresentationFormat>
  <Slides>21</Slides>
  <Notes>18</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VASAsyksy25</vt:lpstr>
      <vt:lpstr>NuortenVire</vt:lpstr>
      <vt:lpstr>Valmentajat</vt:lpstr>
      <vt:lpstr>Tapaamisen kulku</vt:lpstr>
      <vt:lpstr>Ryhmän tarkoitus ja tavoite</vt:lpstr>
      <vt:lpstr>Ryhmävalmennuksen kulku</vt:lpstr>
      <vt:lpstr>Ryhmän pelisäännöt</vt:lpstr>
      <vt:lpstr>Noudatamme ryhmässä  turvallisen tilan periaatteita</vt:lpstr>
      <vt:lpstr>Noudatamme ryhmässä  turvallisen tilan periaatteita</vt:lpstr>
      <vt:lpstr>Ryhmäläiset esittäytyvät</vt:lpstr>
      <vt:lpstr>Ryhmän pelisäännöt</vt:lpstr>
      <vt:lpstr>Mitä on toimintakyky ja miten se näkyy minussa?</vt:lpstr>
      <vt:lpstr>Toimintakyky</vt:lpstr>
      <vt:lpstr>Fyysinen toimintakyky Miten minä pystyn liikkumaan ja tekemään päivittäisiä tehtäviä?</vt:lpstr>
      <vt:lpstr>Psyykkinen toimintakyky Miten minä tunnen, koen ja ajattelen kokemastani? </vt:lpstr>
      <vt:lpstr>Sosiaalinen toimintakyky Miten minä olen muiden kanssa?</vt:lpstr>
      <vt:lpstr>Kognitiivinen toimintakyky Miten minä opin? </vt:lpstr>
      <vt:lpstr>Oma toimintakykyni</vt:lpstr>
      <vt:lpstr>PowerPoint Presentation</vt:lpstr>
      <vt:lpstr>Miten jatketaan?</vt:lpstr>
      <vt:lpstr>Palaute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otsikko</dc:title>
  <cp:revision>1</cp:revision>
  <dcterms:modified xsi:type="dcterms:W3CDTF">2025-08-26T09:30:29Z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0x0101006F4F108731472F4A91171E62E3F4651A</vt:lpwstr>
  </property>
  <property fmtid="{D5CDD505-2E9C-101B-9397-08002B2CF9AE}" pid="4" name="Order">
    <vt:r8>35700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