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4"/>
  </p:sldMasterIdLst>
  <p:notesMasterIdLst>
    <p:notesMasterId r:id="rId25"/>
  </p:notesMasterIdLst>
  <p:sldIdLst>
    <p:sldId id="458" r:id="rId5"/>
    <p:sldId id="488" r:id="rId6"/>
    <p:sldId id="259" r:id="rId7"/>
    <p:sldId id="260" r:id="rId8"/>
    <p:sldId id="48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4" r:id="rId24"/>
  </p:sldIdLst>
  <p:sldSz cx="9144000" cy="5143500" type="screen16x9"/>
  <p:notesSz cx="6858000" cy="9144000"/>
  <p:embeddedFontLst>
    <p:embeddedFont>
      <p:font typeface="Montserrat" panose="020B0604020202020204" charset="0"/>
      <p:regular r:id="rId26"/>
      <p:bold r:id="rId27"/>
      <p:italic r:id="rId28"/>
      <p:boldItalic r:id="rId29"/>
    </p:embeddedFont>
    <p:embeddedFont>
      <p:font typeface="Poppi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8" roundtripDataSignature="AMtx7mgZVy88SyWGx2XxytGcg8e671sA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581E8-79C6-40E2-8532-0F35EB259515}" v="5" dt="2025-08-21T05:00:00.449"/>
    <p1510:client id="{91492346-FEF6-4830-A53A-4C04ADC95BBA}" v="98" dt="2025-08-21T09:37:17.744"/>
    <p1510:client id="{FD30BFF7-F3EE-4B5F-8A40-1C1815C6F8FD}" v="48" dt="2025-08-21T09:15:44.630"/>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12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124"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12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1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118" Type="http://customschemas.google.com/relationships/presentationmetadata" Target="metadata"/><Relationship Id="rId8" Type="http://schemas.openxmlformats.org/officeDocument/2006/relationships/slide" Target="slides/slide4.xml"/><Relationship Id="rId12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Häyry Marjo Lapin hyvinvointialue" userId="d27b276a-e359-4652-8298-3c59a3175941" providerId="ADAL" clId="{91492346-FEF6-4830-A53A-4C04ADC95BBA}"/>
    <pc:docChg chg="delSld modSld">
      <pc:chgData name="Häyry Marjo Lapin hyvinvointialue" userId="d27b276a-e359-4652-8298-3c59a3175941" providerId="ADAL" clId="{91492346-FEF6-4830-A53A-4C04ADC95BBA}" dt="2025-08-21T09:37:17.744" v="97" actId="47"/>
      <pc:docMkLst>
        <pc:docMk/>
      </pc:docMkLst>
      <pc:sldChg chg="addSp modSp mod">
        <pc:chgData name="Häyry Marjo Lapin hyvinvointialue" userId="d27b276a-e359-4652-8298-3c59a3175941" providerId="ADAL" clId="{91492346-FEF6-4830-A53A-4C04ADC95BBA}" dt="2025-08-21T09:34:58.670" v="17" actId="2711"/>
        <pc:sldMkLst>
          <pc:docMk/>
          <pc:sldMk cId="3630539900" sldId="267"/>
        </pc:sldMkLst>
        <pc:spChg chg="add mod">
          <ac:chgData name="Häyry Marjo Lapin hyvinvointialue" userId="d27b276a-e359-4652-8298-3c59a3175941" providerId="ADAL" clId="{91492346-FEF6-4830-A53A-4C04ADC95BBA}" dt="2025-08-21T09:34:58.670" v="17" actId="2711"/>
          <ac:spMkLst>
            <pc:docMk/>
            <pc:sldMk cId="3630539900" sldId="267"/>
            <ac:spMk id="6" creationId="{A56D19EF-DE37-3384-0F31-0773627871C1}"/>
          </ac:spMkLst>
        </pc:spChg>
      </pc:sldChg>
      <pc:sldChg chg="addSp modSp mod">
        <pc:chgData name="Häyry Marjo Lapin hyvinvointialue" userId="d27b276a-e359-4652-8298-3c59a3175941" providerId="ADAL" clId="{91492346-FEF6-4830-A53A-4C04ADC95BBA}" dt="2025-08-21T09:35:09.584" v="18" actId="2711"/>
        <pc:sldMkLst>
          <pc:docMk/>
          <pc:sldMk cId="3986471018" sldId="268"/>
        </pc:sldMkLst>
        <pc:spChg chg="add mod">
          <ac:chgData name="Häyry Marjo Lapin hyvinvointialue" userId="d27b276a-e359-4652-8298-3c59a3175941" providerId="ADAL" clId="{91492346-FEF6-4830-A53A-4C04ADC95BBA}" dt="2025-08-21T09:35:09.584" v="18" actId="2711"/>
          <ac:spMkLst>
            <pc:docMk/>
            <pc:sldMk cId="3986471018" sldId="268"/>
            <ac:spMk id="7" creationId="{61527BDC-B6D7-7014-E911-341F7F5A2EDB}"/>
          </ac:spMkLst>
        </pc:spChg>
      </pc:sldChg>
      <pc:sldChg chg="addSp modSp mod">
        <pc:chgData name="Häyry Marjo Lapin hyvinvointialue" userId="d27b276a-e359-4652-8298-3c59a3175941" providerId="ADAL" clId="{91492346-FEF6-4830-A53A-4C04ADC95BBA}" dt="2025-08-21T09:35:19.565" v="20" actId="1076"/>
        <pc:sldMkLst>
          <pc:docMk/>
          <pc:sldMk cId="1709820667" sldId="269"/>
        </pc:sldMkLst>
        <pc:spChg chg="add mod">
          <ac:chgData name="Häyry Marjo Lapin hyvinvointialue" userId="d27b276a-e359-4652-8298-3c59a3175941" providerId="ADAL" clId="{91492346-FEF6-4830-A53A-4C04ADC95BBA}" dt="2025-08-21T09:35:19.565" v="20" actId="1076"/>
          <ac:spMkLst>
            <pc:docMk/>
            <pc:sldMk cId="1709820667" sldId="269"/>
            <ac:spMk id="16" creationId="{ED55DF32-6967-CBEE-DA3C-52EC76C36F93}"/>
          </ac:spMkLst>
        </pc:spChg>
      </pc:sldChg>
      <pc:sldChg chg="addSp modSp mod">
        <pc:chgData name="Häyry Marjo Lapin hyvinvointialue" userId="d27b276a-e359-4652-8298-3c59a3175941" providerId="ADAL" clId="{91492346-FEF6-4830-A53A-4C04ADC95BBA}" dt="2025-08-21T09:35:27.751" v="22" actId="1076"/>
        <pc:sldMkLst>
          <pc:docMk/>
          <pc:sldMk cId="882775281" sldId="270"/>
        </pc:sldMkLst>
        <pc:spChg chg="add mod">
          <ac:chgData name="Häyry Marjo Lapin hyvinvointialue" userId="d27b276a-e359-4652-8298-3c59a3175941" providerId="ADAL" clId="{91492346-FEF6-4830-A53A-4C04ADC95BBA}" dt="2025-08-21T09:35:27.751" v="22" actId="1076"/>
          <ac:spMkLst>
            <pc:docMk/>
            <pc:sldMk cId="882775281" sldId="270"/>
            <ac:spMk id="10" creationId="{CAF4B784-E6CE-5E99-1D76-8F588D4E8D10}"/>
          </ac:spMkLst>
        </pc:spChg>
      </pc:sldChg>
      <pc:sldChg chg="addSp modSp mod">
        <pc:chgData name="Häyry Marjo Lapin hyvinvointialue" userId="d27b276a-e359-4652-8298-3c59a3175941" providerId="ADAL" clId="{91492346-FEF6-4830-A53A-4C04ADC95BBA}" dt="2025-08-21T09:35:35.288" v="24" actId="1076"/>
        <pc:sldMkLst>
          <pc:docMk/>
          <pc:sldMk cId="3224676722" sldId="271"/>
        </pc:sldMkLst>
        <pc:spChg chg="add mod">
          <ac:chgData name="Häyry Marjo Lapin hyvinvointialue" userId="d27b276a-e359-4652-8298-3c59a3175941" providerId="ADAL" clId="{91492346-FEF6-4830-A53A-4C04ADC95BBA}" dt="2025-08-21T09:35:35.288" v="24" actId="1076"/>
          <ac:spMkLst>
            <pc:docMk/>
            <pc:sldMk cId="3224676722" sldId="271"/>
            <ac:spMk id="34" creationId="{1FD4CD95-0227-EF39-0FAA-445AE586AD10}"/>
          </ac:spMkLst>
        </pc:spChg>
      </pc:sldChg>
      <pc:sldChg chg="del">
        <pc:chgData name="Häyry Marjo Lapin hyvinvointialue" userId="d27b276a-e359-4652-8298-3c59a3175941" providerId="ADAL" clId="{91492346-FEF6-4830-A53A-4C04ADC95BBA}" dt="2025-08-21T09:36:52.065" v="25" actId="47"/>
        <pc:sldMkLst>
          <pc:docMk/>
          <pc:sldMk cId="2630079486" sldId="276"/>
        </pc:sldMkLst>
      </pc:sldChg>
      <pc:sldChg chg="del">
        <pc:chgData name="Häyry Marjo Lapin hyvinvointialue" userId="d27b276a-e359-4652-8298-3c59a3175941" providerId="ADAL" clId="{91492346-FEF6-4830-A53A-4C04ADC95BBA}" dt="2025-08-21T09:36:53.655" v="27" actId="47"/>
        <pc:sldMkLst>
          <pc:docMk/>
          <pc:sldMk cId="3991474464" sldId="278"/>
        </pc:sldMkLst>
      </pc:sldChg>
      <pc:sldChg chg="del">
        <pc:chgData name="Häyry Marjo Lapin hyvinvointialue" userId="d27b276a-e359-4652-8298-3c59a3175941" providerId="ADAL" clId="{91492346-FEF6-4830-A53A-4C04ADC95BBA}" dt="2025-08-21T09:36:54.600" v="30" actId="47"/>
        <pc:sldMkLst>
          <pc:docMk/>
          <pc:sldMk cId="359157301" sldId="281"/>
        </pc:sldMkLst>
      </pc:sldChg>
      <pc:sldChg chg="del">
        <pc:chgData name="Häyry Marjo Lapin hyvinvointialue" userId="d27b276a-e359-4652-8298-3c59a3175941" providerId="ADAL" clId="{91492346-FEF6-4830-A53A-4C04ADC95BBA}" dt="2025-08-21T09:36:54.998" v="31" actId="47"/>
        <pc:sldMkLst>
          <pc:docMk/>
          <pc:sldMk cId="1247109290" sldId="282"/>
        </pc:sldMkLst>
      </pc:sldChg>
      <pc:sldChg chg="del">
        <pc:chgData name="Häyry Marjo Lapin hyvinvointialue" userId="d27b276a-e359-4652-8298-3c59a3175941" providerId="ADAL" clId="{91492346-FEF6-4830-A53A-4C04ADC95BBA}" dt="2025-08-21T09:36:56.403" v="34" actId="47"/>
        <pc:sldMkLst>
          <pc:docMk/>
          <pc:sldMk cId="2538280788" sldId="285"/>
        </pc:sldMkLst>
      </pc:sldChg>
      <pc:sldChg chg="del">
        <pc:chgData name="Häyry Marjo Lapin hyvinvointialue" userId="d27b276a-e359-4652-8298-3c59a3175941" providerId="ADAL" clId="{91492346-FEF6-4830-A53A-4C04ADC95BBA}" dt="2025-08-21T09:36:56.576" v="35" actId="47"/>
        <pc:sldMkLst>
          <pc:docMk/>
          <pc:sldMk cId="3945486255" sldId="286"/>
        </pc:sldMkLst>
      </pc:sldChg>
      <pc:sldChg chg="del">
        <pc:chgData name="Häyry Marjo Lapin hyvinvointialue" userId="d27b276a-e359-4652-8298-3c59a3175941" providerId="ADAL" clId="{91492346-FEF6-4830-A53A-4C04ADC95BBA}" dt="2025-08-21T09:36:57.278" v="38" actId="47"/>
        <pc:sldMkLst>
          <pc:docMk/>
          <pc:sldMk cId="1398586977" sldId="288"/>
        </pc:sldMkLst>
      </pc:sldChg>
      <pc:sldChg chg="del">
        <pc:chgData name="Häyry Marjo Lapin hyvinvointialue" userId="d27b276a-e359-4652-8298-3c59a3175941" providerId="ADAL" clId="{91492346-FEF6-4830-A53A-4C04ADC95BBA}" dt="2025-08-21T09:36:57.513" v="39" actId="47"/>
        <pc:sldMkLst>
          <pc:docMk/>
          <pc:sldMk cId="2577310673" sldId="289"/>
        </pc:sldMkLst>
      </pc:sldChg>
      <pc:sldChg chg="del">
        <pc:chgData name="Häyry Marjo Lapin hyvinvointialue" userId="d27b276a-e359-4652-8298-3c59a3175941" providerId="ADAL" clId="{91492346-FEF6-4830-A53A-4C04ADC95BBA}" dt="2025-08-21T09:36:57.100" v="37" actId="47"/>
        <pc:sldMkLst>
          <pc:docMk/>
          <pc:sldMk cId="3995607" sldId="291"/>
        </pc:sldMkLst>
      </pc:sldChg>
      <pc:sldChg chg="del">
        <pc:chgData name="Häyry Marjo Lapin hyvinvointialue" userId="d27b276a-e359-4652-8298-3c59a3175941" providerId="ADAL" clId="{91492346-FEF6-4830-A53A-4C04ADC95BBA}" dt="2025-08-21T09:37:02.147" v="54" actId="47"/>
        <pc:sldMkLst>
          <pc:docMk/>
          <pc:sldMk cId="3224010422" sldId="347"/>
        </pc:sldMkLst>
      </pc:sldChg>
      <pc:sldChg chg="del">
        <pc:chgData name="Häyry Marjo Lapin hyvinvointialue" userId="d27b276a-e359-4652-8298-3c59a3175941" providerId="ADAL" clId="{91492346-FEF6-4830-A53A-4C04ADC95BBA}" dt="2025-08-21T09:37:01.147" v="52" actId="47"/>
        <pc:sldMkLst>
          <pc:docMk/>
          <pc:sldMk cId="3492337639" sldId="351"/>
        </pc:sldMkLst>
      </pc:sldChg>
      <pc:sldChg chg="del">
        <pc:chgData name="Häyry Marjo Lapin hyvinvointialue" userId="d27b276a-e359-4652-8298-3c59a3175941" providerId="ADAL" clId="{91492346-FEF6-4830-A53A-4C04ADC95BBA}" dt="2025-08-21T09:36:59.681" v="46" actId="47"/>
        <pc:sldMkLst>
          <pc:docMk/>
          <pc:sldMk cId="2903537245" sldId="360"/>
        </pc:sldMkLst>
      </pc:sldChg>
      <pc:sldChg chg="del">
        <pc:chgData name="Häyry Marjo Lapin hyvinvointialue" userId="d27b276a-e359-4652-8298-3c59a3175941" providerId="ADAL" clId="{91492346-FEF6-4830-A53A-4C04ADC95BBA}" dt="2025-08-21T09:37:00.058" v="47" actId="47"/>
        <pc:sldMkLst>
          <pc:docMk/>
          <pc:sldMk cId="1747299828" sldId="361"/>
        </pc:sldMkLst>
      </pc:sldChg>
      <pc:sldChg chg="del">
        <pc:chgData name="Häyry Marjo Lapin hyvinvointialue" userId="d27b276a-e359-4652-8298-3c59a3175941" providerId="ADAL" clId="{91492346-FEF6-4830-A53A-4C04ADC95BBA}" dt="2025-08-21T09:37:04.046" v="60" actId="47"/>
        <pc:sldMkLst>
          <pc:docMk/>
          <pc:sldMk cId="4132982428" sldId="363"/>
        </pc:sldMkLst>
      </pc:sldChg>
      <pc:sldChg chg="del">
        <pc:chgData name="Häyry Marjo Lapin hyvinvointialue" userId="d27b276a-e359-4652-8298-3c59a3175941" providerId="ADAL" clId="{91492346-FEF6-4830-A53A-4C04ADC95BBA}" dt="2025-08-21T09:37:11.961" v="83" actId="47"/>
        <pc:sldMkLst>
          <pc:docMk/>
          <pc:sldMk cId="2789634932" sldId="374"/>
        </pc:sldMkLst>
      </pc:sldChg>
      <pc:sldChg chg="del">
        <pc:chgData name="Häyry Marjo Lapin hyvinvointialue" userId="d27b276a-e359-4652-8298-3c59a3175941" providerId="ADAL" clId="{91492346-FEF6-4830-A53A-4C04ADC95BBA}" dt="2025-08-21T09:37:08.845" v="72" actId="47"/>
        <pc:sldMkLst>
          <pc:docMk/>
          <pc:sldMk cId="1602507038" sldId="385"/>
        </pc:sldMkLst>
      </pc:sldChg>
      <pc:sldChg chg="del">
        <pc:chgData name="Häyry Marjo Lapin hyvinvointialue" userId="d27b276a-e359-4652-8298-3c59a3175941" providerId="ADAL" clId="{91492346-FEF6-4830-A53A-4C04ADC95BBA}" dt="2025-08-21T09:37:13.837" v="87" actId="47"/>
        <pc:sldMkLst>
          <pc:docMk/>
          <pc:sldMk cId="3824905175" sldId="386"/>
        </pc:sldMkLst>
      </pc:sldChg>
      <pc:sldChg chg="del">
        <pc:chgData name="Häyry Marjo Lapin hyvinvointialue" userId="d27b276a-e359-4652-8298-3c59a3175941" providerId="ADAL" clId="{91492346-FEF6-4830-A53A-4C04ADC95BBA}" dt="2025-08-21T09:37:08.409" v="71" actId="47"/>
        <pc:sldMkLst>
          <pc:docMk/>
          <pc:sldMk cId="3677194031" sldId="387"/>
        </pc:sldMkLst>
      </pc:sldChg>
      <pc:sldChg chg="del">
        <pc:chgData name="Häyry Marjo Lapin hyvinvointialue" userId="d27b276a-e359-4652-8298-3c59a3175941" providerId="ADAL" clId="{91492346-FEF6-4830-A53A-4C04ADC95BBA}" dt="2025-08-21T09:37:13.501" v="86" actId="47"/>
        <pc:sldMkLst>
          <pc:docMk/>
          <pc:sldMk cId="3196232757" sldId="388"/>
        </pc:sldMkLst>
      </pc:sldChg>
      <pc:sldChg chg="del">
        <pc:chgData name="Häyry Marjo Lapin hyvinvointialue" userId="d27b276a-e359-4652-8298-3c59a3175941" providerId="ADAL" clId="{91492346-FEF6-4830-A53A-4C04ADC95BBA}" dt="2025-08-21T09:36:59.452" v="45" actId="47"/>
        <pc:sldMkLst>
          <pc:docMk/>
          <pc:sldMk cId="2145791131" sldId="392"/>
        </pc:sldMkLst>
      </pc:sldChg>
      <pc:sldChg chg="del">
        <pc:chgData name="Häyry Marjo Lapin hyvinvointialue" userId="d27b276a-e359-4652-8298-3c59a3175941" providerId="ADAL" clId="{91492346-FEF6-4830-A53A-4C04ADC95BBA}" dt="2025-08-21T09:37:03.564" v="59" actId="47"/>
        <pc:sldMkLst>
          <pc:docMk/>
          <pc:sldMk cId="407928839" sldId="394"/>
        </pc:sldMkLst>
      </pc:sldChg>
      <pc:sldChg chg="del">
        <pc:chgData name="Häyry Marjo Lapin hyvinvointialue" userId="d27b276a-e359-4652-8298-3c59a3175941" providerId="ADAL" clId="{91492346-FEF6-4830-A53A-4C04ADC95BBA}" dt="2025-08-21T09:37:10.026" v="76" actId="47"/>
        <pc:sldMkLst>
          <pc:docMk/>
          <pc:sldMk cId="747443380" sldId="396"/>
        </pc:sldMkLst>
      </pc:sldChg>
      <pc:sldChg chg="del">
        <pc:chgData name="Häyry Marjo Lapin hyvinvointialue" userId="d27b276a-e359-4652-8298-3c59a3175941" providerId="ADAL" clId="{91492346-FEF6-4830-A53A-4C04ADC95BBA}" dt="2025-08-21T09:37:14.744" v="91" actId="47"/>
        <pc:sldMkLst>
          <pc:docMk/>
          <pc:sldMk cId="1860028365" sldId="398"/>
        </pc:sldMkLst>
      </pc:sldChg>
      <pc:sldChg chg="del">
        <pc:chgData name="Häyry Marjo Lapin hyvinvointialue" userId="d27b276a-e359-4652-8298-3c59a3175941" providerId="ADAL" clId="{91492346-FEF6-4830-A53A-4C04ADC95BBA}" dt="2025-08-21T09:37:15.150" v="92" actId="47"/>
        <pc:sldMkLst>
          <pc:docMk/>
          <pc:sldMk cId="21937256" sldId="405"/>
        </pc:sldMkLst>
      </pc:sldChg>
      <pc:sldChg chg="del">
        <pc:chgData name="Häyry Marjo Lapin hyvinvointialue" userId="d27b276a-e359-4652-8298-3c59a3175941" providerId="ADAL" clId="{91492346-FEF6-4830-A53A-4C04ADC95BBA}" dt="2025-08-21T09:37:10.388" v="77" actId="47"/>
        <pc:sldMkLst>
          <pc:docMk/>
          <pc:sldMk cId="1806585776" sldId="406"/>
        </pc:sldMkLst>
      </pc:sldChg>
      <pc:sldChg chg="del">
        <pc:chgData name="Häyry Marjo Lapin hyvinvointialue" userId="d27b276a-e359-4652-8298-3c59a3175941" providerId="ADAL" clId="{91492346-FEF6-4830-A53A-4C04ADC95BBA}" dt="2025-08-21T09:37:01.750" v="53" actId="47"/>
        <pc:sldMkLst>
          <pc:docMk/>
          <pc:sldMk cId="3392602671" sldId="408"/>
        </pc:sldMkLst>
      </pc:sldChg>
      <pc:sldChg chg="del">
        <pc:chgData name="Häyry Marjo Lapin hyvinvointialue" userId="d27b276a-e359-4652-8298-3c59a3175941" providerId="ADAL" clId="{91492346-FEF6-4830-A53A-4C04ADC95BBA}" dt="2025-08-21T09:37:07.743" v="70" actId="47"/>
        <pc:sldMkLst>
          <pc:docMk/>
          <pc:sldMk cId="1048628730" sldId="409"/>
        </pc:sldMkLst>
      </pc:sldChg>
      <pc:sldChg chg="del">
        <pc:chgData name="Häyry Marjo Lapin hyvinvointialue" userId="d27b276a-e359-4652-8298-3c59a3175941" providerId="ADAL" clId="{91492346-FEF6-4830-A53A-4C04ADC95BBA}" dt="2025-08-21T09:37:12.731" v="85" actId="47"/>
        <pc:sldMkLst>
          <pc:docMk/>
          <pc:sldMk cId="1281019638" sldId="410"/>
        </pc:sldMkLst>
      </pc:sldChg>
      <pc:sldChg chg="del">
        <pc:chgData name="Häyry Marjo Lapin hyvinvointialue" userId="d27b276a-e359-4652-8298-3c59a3175941" providerId="ADAL" clId="{91492346-FEF6-4830-A53A-4C04ADC95BBA}" dt="2025-08-21T09:37:17.744" v="97" actId="47"/>
        <pc:sldMkLst>
          <pc:docMk/>
          <pc:sldMk cId="3221306267" sldId="411"/>
        </pc:sldMkLst>
      </pc:sldChg>
      <pc:sldChg chg="del">
        <pc:chgData name="Häyry Marjo Lapin hyvinvointialue" userId="d27b276a-e359-4652-8298-3c59a3175941" providerId="ADAL" clId="{91492346-FEF6-4830-A53A-4C04ADC95BBA}" dt="2025-08-21T09:37:02.961" v="56" actId="47"/>
        <pc:sldMkLst>
          <pc:docMk/>
          <pc:sldMk cId="338806797" sldId="414"/>
        </pc:sldMkLst>
      </pc:sldChg>
      <pc:sldChg chg="del">
        <pc:chgData name="Häyry Marjo Lapin hyvinvointialue" userId="d27b276a-e359-4652-8298-3c59a3175941" providerId="ADAL" clId="{91492346-FEF6-4830-A53A-4C04ADC95BBA}" dt="2025-08-21T09:37:09.060" v="73" actId="47"/>
        <pc:sldMkLst>
          <pc:docMk/>
          <pc:sldMk cId="3334737543" sldId="415"/>
        </pc:sldMkLst>
      </pc:sldChg>
      <pc:sldChg chg="del">
        <pc:chgData name="Häyry Marjo Lapin hyvinvointialue" userId="d27b276a-e359-4652-8298-3c59a3175941" providerId="ADAL" clId="{91492346-FEF6-4830-A53A-4C04ADC95BBA}" dt="2025-08-21T09:37:14.053" v="88" actId="47"/>
        <pc:sldMkLst>
          <pc:docMk/>
          <pc:sldMk cId="2725943668" sldId="416"/>
        </pc:sldMkLst>
      </pc:sldChg>
      <pc:sldChg chg="del">
        <pc:chgData name="Häyry Marjo Lapin hyvinvointialue" userId="d27b276a-e359-4652-8298-3c59a3175941" providerId="ADAL" clId="{91492346-FEF6-4830-A53A-4C04ADC95BBA}" dt="2025-08-21T09:37:04.431" v="61" actId="47"/>
        <pc:sldMkLst>
          <pc:docMk/>
          <pc:sldMk cId="3440190725" sldId="418"/>
        </pc:sldMkLst>
      </pc:sldChg>
      <pc:sldChg chg="del">
        <pc:chgData name="Häyry Marjo Lapin hyvinvointialue" userId="d27b276a-e359-4652-8298-3c59a3175941" providerId="ADAL" clId="{91492346-FEF6-4830-A53A-4C04ADC95BBA}" dt="2025-08-21T09:37:00.920" v="51" actId="47"/>
        <pc:sldMkLst>
          <pc:docMk/>
          <pc:sldMk cId="1311994037" sldId="422"/>
        </pc:sldMkLst>
      </pc:sldChg>
      <pc:sldChg chg="del">
        <pc:chgData name="Häyry Marjo Lapin hyvinvointialue" userId="d27b276a-e359-4652-8298-3c59a3175941" providerId="ADAL" clId="{91492346-FEF6-4830-A53A-4C04ADC95BBA}" dt="2025-08-21T09:37:00.705" v="50" actId="47"/>
        <pc:sldMkLst>
          <pc:docMk/>
          <pc:sldMk cId="3320816820" sldId="438"/>
        </pc:sldMkLst>
      </pc:sldChg>
      <pc:sldChg chg="del">
        <pc:chgData name="Häyry Marjo Lapin hyvinvointialue" userId="d27b276a-e359-4652-8298-3c59a3175941" providerId="ADAL" clId="{91492346-FEF6-4830-A53A-4C04ADC95BBA}" dt="2025-08-21T09:37:11.235" v="79" actId="47"/>
        <pc:sldMkLst>
          <pc:docMk/>
          <pc:sldMk cId="785664095" sldId="439"/>
        </pc:sldMkLst>
      </pc:sldChg>
      <pc:sldChg chg="del">
        <pc:chgData name="Häyry Marjo Lapin hyvinvointialue" userId="d27b276a-e359-4652-8298-3c59a3175941" providerId="ADAL" clId="{91492346-FEF6-4830-A53A-4C04ADC95BBA}" dt="2025-08-21T09:37:15.453" v="93" actId="47"/>
        <pc:sldMkLst>
          <pc:docMk/>
          <pc:sldMk cId="3159253602" sldId="441"/>
        </pc:sldMkLst>
      </pc:sldChg>
      <pc:sldChg chg="del">
        <pc:chgData name="Häyry Marjo Lapin hyvinvointialue" userId="d27b276a-e359-4652-8298-3c59a3175941" providerId="ADAL" clId="{91492346-FEF6-4830-A53A-4C04ADC95BBA}" dt="2025-08-21T09:37:11.826" v="82" actId="47"/>
        <pc:sldMkLst>
          <pc:docMk/>
          <pc:sldMk cId="1080749840" sldId="445"/>
        </pc:sldMkLst>
      </pc:sldChg>
      <pc:sldChg chg="del">
        <pc:chgData name="Häyry Marjo Lapin hyvinvointialue" userId="d27b276a-e359-4652-8298-3c59a3175941" providerId="ADAL" clId="{91492346-FEF6-4830-A53A-4C04ADC95BBA}" dt="2025-08-21T09:37:11.474" v="80" actId="47"/>
        <pc:sldMkLst>
          <pc:docMk/>
          <pc:sldMk cId="3180528768" sldId="446"/>
        </pc:sldMkLst>
      </pc:sldChg>
      <pc:sldChg chg="del">
        <pc:chgData name="Häyry Marjo Lapin hyvinvointialue" userId="d27b276a-e359-4652-8298-3c59a3175941" providerId="ADAL" clId="{91492346-FEF6-4830-A53A-4C04ADC95BBA}" dt="2025-08-21T09:37:06.498" v="66" actId="47"/>
        <pc:sldMkLst>
          <pc:docMk/>
          <pc:sldMk cId="433897312" sldId="454"/>
        </pc:sldMkLst>
      </pc:sldChg>
      <pc:sldChg chg="del">
        <pc:chgData name="Häyry Marjo Lapin hyvinvointialue" userId="d27b276a-e359-4652-8298-3c59a3175941" providerId="ADAL" clId="{91492346-FEF6-4830-A53A-4C04ADC95BBA}" dt="2025-08-21T09:37:06.713" v="67" actId="47"/>
        <pc:sldMkLst>
          <pc:docMk/>
          <pc:sldMk cId="1765296084" sldId="455"/>
        </pc:sldMkLst>
      </pc:sldChg>
      <pc:sldChg chg="del">
        <pc:chgData name="Häyry Marjo Lapin hyvinvointialue" userId="d27b276a-e359-4652-8298-3c59a3175941" providerId="ADAL" clId="{91492346-FEF6-4830-A53A-4C04ADC95BBA}" dt="2025-08-21T09:37:17.068" v="96" actId="47"/>
        <pc:sldMkLst>
          <pc:docMk/>
          <pc:sldMk cId="1977326858" sldId="456"/>
        </pc:sldMkLst>
      </pc:sldChg>
      <pc:sldChg chg="del">
        <pc:chgData name="Häyry Marjo Lapin hyvinvointialue" userId="d27b276a-e359-4652-8298-3c59a3175941" providerId="ADAL" clId="{91492346-FEF6-4830-A53A-4C04ADC95BBA}" dt="2025-08-21T09:36:52.824" v="26" actId="47"/>
        <pc:sldMkLst>
          <pc:docMk/>
          <pc:sldMk cId="898992768" sldId="459"/>
        </pc:sldMkLst>
      </pc:sldChg>
      <pc:sldChg chg="del">
        <pc:chgData name="Häyry Marjo Lapin hyvinvointialue" userId="d27b276a-e359-4652-8298-3c59a3175941" providerId="ADAL" clId="{91492346-FEF6-4830-A53A-4C04ADC95BBA}" dt="2025-08-21T09:36:57.725" v="40" actId="47"/>
        <pc:sldMkLst>
          <pc:docMk/>
          <pc:sldMk cId="1362777784" sldId="460"/>
        </pc:sldMkLst>
      </pc:sldChg>
      <pc:sldChg chg="del">
        <pc:chgData name="Häyry Marjo Lapin hyvinvointialue" userId="d27b276a-e359-4652-8298-3c59a3175941" providerId="ADAL" clId="{91492346-FEF6-4830-A53A-4C04ADC95BBA}" dt="2025-08-21T09:36:58.396" v="42" actId="47"/>
        <pc:sldMkLst>
          <pc:docMk/>
          <pc:sldMk cId="664962878" sldId="461"/>
        </pc:sldMkLst>
      </pc:sldChg>
      <pc:sldChg chg="del">
        <pc:chgData name="Häyry Marjo Lapin hyvinvointialue" userId="d27b276a-e359-4652-8298-3c59a3175941" providerId="ADAL" clId="{91492346-FEF6-4830-A53A-4C04ADC95BBA}" dt="2025-08-21T09:37:16.036" v="94" actId="47"/>
        <pc:sldMkLst>
          <pc:docMk/>
          <pc:sldMk cId="483879663" sldId="465"/>
        </pc:sldMkLst>
      </pc:sldChg>
      <pc:sldChg chg="del">
        <pc:chgData name="Häyry Marjo Lapin hyvinvointialue" userId="d27b276a-e359-4652-8298-3c59a3175941" providerId="ADAL" clId="{91492346-FEF6-4830-A53A-4C04ADC95BBA}" dt="2025-08-21T09:37:10.907" v="78" actId="47"/>
        <pc:sldMkLst>
          <pc:docMk/>
          <pc:sldMk cId="3988370024" sldId="466"/>
        </pc:sldMkLst>
      </pc:sldChg>
      <pc:sldChg chg="del">
        <pc:chgData name="Häyry Marjo Lapin hyvinvointialue" userId="d27b276a-e359-4652-8298-3c59a3175941" providerId="ADAL" clId="{91492346-FEF6-4830-A53A-4C04ADC95BBA}" dt="2025-08-21T09:37:11.646" v="81" actId="47"/>
        <pc:sldMkLst>
          <pc:docMk/>
          <pc:sldMk cId="958843933" sldId="467"/>
        </pc:sldMkLst>
      </pc:sldChg>
      <pc:sldChg chg="del">
        <pc:chgData name="Häyry Marjo Lapin hyvinvointialue" userId="d27b276a-e359-4652-8298-3c59a3175941" providerId="ADAL" clId="{91492346-FEF6-4830-A53A-4C04ADC95BBA}" dt="2025-08-21T09:37:12.462" v="84" actId="47"/>
        <pc:sldMkLst>
          <pc:docMk/>
          <pc:sldMk cId="3353551878" sldId="469"/>
        </pc:sldMkLst>
      </pc:sldChg>
      <pc:sldChg chg="del">
        <pc:chgData name="Häyry Marjo Lapin hyvinvointialue" userId="d27b276a-e359-4652-8298-3c59a3175941" providerId="ADAL" clId="{91492346-FEF6-4830-A53A-4C04ADC95BBA}" dt="2025-08-21T09:37:00.323" v="48" actId="47"/>
        <pc:sldMkLst>
          <pc:docMk/>
          <pc:sldMk cId="1535453523" sldId="471"/>
        </pc:sldMkLst>
      </pc:sldChg>
      <pc:sldChg chg="del">
        <pc:chgData name="Häyry Marjo Lapin hyvinvointialue" userId="d27b276a-e359-4652-8298-3c59a3175941" providerId="ADAL" clId="{91492346-FEF6-4830-A53A-4C04ADC95BBA}" dt="2025-08-21T09:37:00.508" v="49" actId="47"/>
        <pc:sldMkLst>
          <pc:docMk/>
          <pc:sldMk cId="4211850276" sldId="472"/>
        </pc:sldMkLst>
      </pc:sldChg>
      <pc:sldChg chg="del">
        <pc:chgData name="Häyry Marjo Lapin hyvinvointialue" userId="d27b276a-e359-4652-8298-3c59a3175941" providerId="ADAL" clId="{91492346-FEF6-4830-A53A-4C04ADC95BBA}" dt="2025-08-21T09:37:07.471" v="69" actId="47"/>
        <pc:sldMkLst>
          <pc:docMk/>
          <pc:sldMk cId="2843895788" sldId="480"/>
        </pc:sldMkLst>
      </pc:sldChg>
      <pc:sldChg chg="del">
        <pc:chgData name="Häyry Marjo Lapin hyvinvointialue" userId="d27b276a-e359-4652-8298-3c59a3175941" providerId="ADAL" clId="{91492346-FEF6-4830-A53A-4C04ADC95BBA}" dt="2025-08-21T09:37:05.151" v="63" actId="47"/>
        <pc:sldMkLst>
          <pc:docMk/>
          <pc:sldMk cId="3293112006" sldId="484"/>
        </pc:sldMkLst>
      </pc:sldChg>
      <pc:sldChg chg="del">
        <pc:chgData name="Häyry Marjo Lapin hyvinvointialue" userId="d27b276a-e359-4652-8298-3c59a3175941" providerId="ADAL" clId="{91492346-FEF6-4830-A53A-4C04ADC95BBA}" dt="2025-08-21T09:37:05.624" v="64" actId="47"/>
        <pc:sldMkLst>
          <pc:docMk/>
          <pc:sldMk cId="600894140" sldId="485"/>
        </pc:sldMkLst>
      </pc:sldChg>
      <pc:sldChg chg="del">
        <pc:chgData name="Häyry Marjo Lapin hyvinvointialue" userId="d27b276a-e359-4652-8298-3c59a3175941" providerId="ADAL" clId="{91492346-FEF6-4830-A53A-4C04ADC95BBA}" dt="2025-08-21T09:37:06.055" v="65" actId="47"/>
        <pc:sldMkLst>
          <pc:docMk/>
          <pc:sldMk cId="720053923" sldId="486"/>
        </pc:sldMkLst>
      </pc:sldChg>
      <pc:sldChg chg="del">
        <pc:chgData name="Häyry Marjo Lapin hyvinvointialue" userId="d27b276a-e359-4652-8298-3c59a3175941" providerId="ADAL" clId="{91492346-FEF6-4830-A53A-4C04ADC95BBA}" dt="2025-08-21T09:37:07.071" v="68" actId="47"/>
        <pc:sldMkLst>
          <pc:docMk/>
          <pc:sldMk cId="4198634975" sldId="487"/>
        </pc:sldMkLst>
      </pc:sldChg>
      <pc:sldChg chg="del">
        <pc:chgData name="Häyry Marjo Lapin hyvinvointialue" userId="d27b276a-e359-4652-8298-3c59a3175941" providerId="ADAL" clId="{91492346-FEF6-4830-A53A-4C04ADC95BBA}" dt="2025-08-21T09:36:54.110" v="28" actId="47"/>
        <pc:sldMkLst>
          <pc:docMk/>
          <pc:sldMk cId="4283861334" sldId="490"/>
        </pc:sldMkLst>
      </pc:sldChg>
      <pc:sldChg chg="del">
        <pc:chgData name="Häyry Marjo Lapin hyvinvointialue" userId="d27b276a-e359-4652-8298-3c59a3175941" providerId="ADAL" clId="{91492346-FEF6-4830-A53A-4C04ADC95BBA}" dt="2025-08-21T09:36:54.395" v="29" actId="47"/>
        <pc:sldMkLst>
          <pc:docMk/>
          <pc:sldMk cId="26067575" sldId="491"/>
        </pc:sldMkLst>
      </pc:sldChg>
      <pc:sldChg chg="del">
        <pc:chgData name="Häyry Marjo Lapin hyvinvointialue" userId="d27b276a-e359-4652-8298-3c59a3175941" providerId="ADAL" clId="{91492346-FEF6-4830-A53A-4C04ADC95BBA}" dt="2025-08-21T09:36:55.189" v="32" actId="47"/>
        <pc:sldMkLst>
          <pc:docMk/>
          <pc:sldMk cId="1767680951" sldId="492"/>
        </pc:sldMkLst>
      </pc:sldChg>
      <pc:sldChg chg="del">
        <pc:chgData name="Häyry Marjo Lapin hyvinvointialue" userId="d27b276a-e359-4652-8298-3c59a3175941" providerId="ADAL" clId="{91492346-FEF6-4830-A53A-4C04ADC95BBA}" dt="2025-08-21T09:36:55.381" v="33" actId="47"/>
        <pc:sldMkLst>
          <pc:docMk/>
          <pc:sldMk cId="3664292259" sldId="493"/>
        </pc:sldMkLst>
      </pc:sldChg>
      <pc:sldChg chg="del">
        <pc:chgData name="Häyry Marjo Lapin hyvinvointialue" userId="d27b276a-e359-4652-8298-3c59a3175941" providerId="ADAL" clId="{91492346-FEF6-4830-A53A-4C04ADC95BBA}" dt="2025-08-21T09:36:56.874" v="36" actId="47"/>
        <pc:sldMkLst>
          <pc:docMk/>
          <pc:sldMk cId="2648644766" sldId="494"/>
        </pc:sldMkLst>
      </pc:sldChg>
      <pc:sldChg chg="del">
        <pc:chgData name="Häyry Marjo Lapin hyvinvointialue" userId="d27b276a-e359-4652-8298-3c59a3175941" providerId="ADAL" clId="{91492346-FEF6-4830-A53A-4C04ADC95BBA}" dt="2025-08-21T09:36:58.075" v="41" actId="47"/>
        <pc:sldMkLst>
          <pc:docMk/>
          <pc:sldMk cId="3347402464" sldId="495"/>
        </pc:sldMkLst>
      </pc:sldChg>
      <pc:sldChg chg="del">
        <pc:chgData name="Häyry Marjo Lapin hyvinvointialue" userId="d27b276a-e359-4652-8298-3c59a3175941" providerId="ADAL" clId="{91492346-FEF6-4830-A53A-4C04ADC95BBA}" dt="2025-08-21T09:36:58.701" v="43" actId="47"/>
        <pc:sldMkLst>
          <pc:docMk/>
          <pc:sldMk cId="641846793" sldId="496"/>
        </pc:sldMkLst>
      </pc:sldChg>
      <pc:sldChg chg="del">
        <pc:chgData name="Häyry Marjo Lapin hyvinvointialue" userId="d27b276a-e359-4652-8298-3c59a3175941" providerId="ADAL" clId="{91492346-FEF6-4830-A53A-4C04ADC95BBA}" dt="2025-08-21T09:36:59.047" v="44" actId="47"/>
        <pc:sldMkLst>
          <pc:docMk/>
          <pc:sldMk cId="3795540689" sldId="497"/>
        </pc:sldMkLst>
      </pc:sldChg>
      <pc:sldChg chg="del">
        <pc:chgData name="Häyry Marjo Lapin hyvinvointialue" userId="d27b276a-e359-4652-8298-3c59a3175941" providerId="ADAL" clId="{91492346-FEF6-4830-A53A-4C04ADC95BBA}" dt="2025-08-21T09:37:02.716" v="55" actId="47"/>
        <pc:sldMkLst>
          <pc:docMk/>
          <pc:sldMk cId="4289181231" sldId="498"/>
        </pc:sldMkLst>
      </pc:sldChg>
      <pc:sldChg chg="del">
        <pc:chgData name="Häyry Marjo Lapin hyvinvointialue" userId="d27b276a-e359-4652-8298-3c59a3175941" providerId="ADAL" clId="{91492346-FEF6-4830-A53A-4C04ADC95BBA}" dt="2025-08-21T09:37:03.131" v="57" actId="47"/>
        <pc:sldMkLst>
          <pc:docMk/>
          <pc:sldMk cId="490185389" sldId="499"/>
        </pc:sldMkLst>
      </pc:sldChg>
      <pc:sldChg chg="del">
        <pc:chgData name="Häyry Marjo Lapin hyvinvointialue" userId="d27b276a-e359-4652-8298-3c59a3175941" providerId="ADAL" clId="{91492346-FEF6-4830-A53A-4C04ADC95BBA}" dt="2025-08-21T09:37:03.388" v="58" actId="47"/>
        <pc:sldMkLst>
          <pc:docMk/>
          <pc:sldMk cId="2865106352" sldId="500"/>
        </pc:sldMkLst>
      </pc:sldChg>
      <pc:sldChg chg="del">
        <pc:chgData name="Häyry Marjo Lapin hyvinvointialue" userId="d27b276a-e359-4652-8298-3c59a3175941" providerId="ADAL" clId="{91492346-FEF6-4830-A53A-4C04ADC95BBA}" dt="2025-08-21T09:37:04.757" v="62" actId="47"/>
        <pc:sldMkLst>
          <pc:docMk/>
          <pc:sldMk cId="2220222711" sldId="501"/>
        </pc:sldMkLst>
      </pc:sldChg>
      <pc:sldChg chg="del">
        <pc:chgData name="Häyry Marjo Lapin hyvinvointialue" userId="d27b276a-e359-4652-8298-3c59a3175941" providerId="ADAL" clId="{91492346-FEF6-4830-A53A-4C04ADC95BBA}" dt="2025-08-21T09:37:09.483" v="75" actId="47"/>
        <pc:sldMkLst>
          <pc:docMk/>
          <pc:sldMk cId="2158661390" sldId="502"/>
        </pc:sldMkLst>
      </pc:sldChg>
      <pc:sldChg chg="del">
        <pc:chgData name="Häyry Marjo Lapin hyvinvointialue" userId="d27b276a-e359-4652-8298-3c59a3175941" providerId="ADAL" clId="{91492346-FEF6-4830-A53A-4C04ADC95BBA}" dt="2025-08-21T09:37:09.281" v="74" actId="47"/>
        <pc:sldMkLst>
          <pc:docMk/>
          <pc:sldMk cId="632955667" sldId="503"/>
        </pc:sldMkLst>
      </pc:sldChg>
      <pc:sldChg chg="del">
        <pc:chgData name="Häyry Marjo Lapin hyvinvointialue" userId="d27b276a-e359-4652-8298-3c59a3175941" providerId="ADAL" clId="{91492346-FEF6-4830-A53A-4C04ADC95BBA}" dt="2025-08-21T09:37:14.395" v="90" actId="47"/>
        <pc:sldMkLst>
          <pc:docMk/>
          <pc:sldMk cId="1135500884" sldId="504"/>
        </pc:sldMkLst>
      </pc:sldChg>
      <pc:sldChg chg="del">
        <pc:chgData name="Häyry Marjo Lapin hyvinvointialue" userId="d27b276a-e359-4652-8298-3c59a3175941" providerId="ADAL" clId="{91492346-FEF6-4830-A53A-4C04ADC95BBA}" dt="2025-08-21T09:37:14.223" v="89" actId="47"/>
        <pc:sldMkLst>
          <pc:docMk/>
          <pc:sldMk cId="2724785287" sldId="505"/>
        </pc:sldMkLst>
      </pc:sldChg>
      <pc:sldChg chg="del">
        <pc:chgData name="Häyry Marjo Lapin hyvinvointialue" userId="d27b276a-e359-4652-8298-3c59a3175941" providerId="ADAL" clId="{91492346-FEF6-4830-A53A-4C04ADC95BBA}" dt="2025-08-21T09:37:16.514" v="95" actId="47"/>
        <pc:sldMkLst>
          <pc:docMk/>
          <pc:sldMk cId="1228196490" sldId="506"/>
        </pc:sldMkLst>
      </pc:sldChg>
      <pc:sldMasterChg chg="delSldLayout">
        <pc:chgData name="Häyry Marjo Lapin hyvinvointialue" userId="d27b276a-e359-4652-8298-3c59a3175941" providerId="ADAL" clId="{91492346-FEF6-4830-A53A-4C04ADC95BBA}" dt="2025-08-21T09:37:13.501" v="86" actId="47"/>
        <pc:sldMasterMkLst>
          <pc:docMk/>
          <pc:sldMasterMk cId="868870636" sldId="2147483801"/>
        </pc:sldMasterMkLst>
        <pc:sldLayoutChg chg="del">
          <pc:chgData name="Häyry Marjo Lapin hyvinvointialue" userId="d27b276a-e359-4652-8298-3c59a3175941" providerId="ADAL" clId="{91492346-FEF6-4830-A53A-4C04ADC95BBA}" dt="2025-08-21T09:37:10.907" v="78" actId="47"/>
          <pc:sldLayoutMkLst>
            <pc:docMk/>
            <pc:sldMasterMk cId="868870636" sldId="2147483801"/>
            <pc:sldLayoutMk cId="3573831244" sldId="2147483809"/>
          </pc:sldLayoutMkLst>
        </pc:sldLayoutChg>
        <pc:sldLayoutChg chg="del">
          <pc:chgData name="Häyry Marjo Lapin hyvinvointialue" userId="d27b276a-e359-4652-8298-3c59a3175941" providerId="ADAL" clId="{91492346-FEF6-4830-A53A-4C04ADC95BBA}" dt="2025-08-21T09:37:06.713" v="67" actId="47"/>
          <pc:sldLayoutMkLst>
            <pc:docMk/>
            <pc:sldMasterMk cId="868870636" sldId="2147483801"/>
            <pc:sldLayoutMk cId="347156560" sldId="2147483810"/>
          </pc:sldLayoutMkLst>
        </pc:sldLayoutChg>
        <pc:sldLayoutChg chg="del">
          <pc:chgData name="Häyry Marjo Lapin hyvinvointialue" userId="d27b276a-e359-4652-8298-3c59a3175941" providerId="ADAL" clId="{91492346-FEF6-4830-A53A-4C04ADC95BBA}" dt="2025-08-21T09:36:57.725" v="40" actId="47"/>
          <pc:sldLayoutMkLst>
            <pc:docMk/>
            <pc:sldMasterMk cId="868870636" sldId="2147483801"/>
            <pc:sldLayoutMk cId="1658390069" sldId="2147483815"/>
          </pc:sldLayoutMkLst>
        </pc:sldLayoutChg>
        <pc:sldLayoutChg chg="del">
          <pc:chgData name="Häyry Marjo Lapin hyvinvointialue" userId="d27b276a-e359-4652-8298-3c59a3175941" providerId="ADAL" clId="{91492346-FEF6-4830-A53A-4C04ADC95BBA}" dt="2025-08-21T09:37:06.498" v="66" actId="47"/>
          <pc:sldLayoutMkLst>
            <pc:docMk/>
            <pc:sldMasterMk cId="868870636" sldId="2147483801"/>
            <pc:sldLayoutMk cId="2913314410" sldId="2147483816"/>
          </pc:sldLayoutMkLst>
        </pc:sldLayoutChg>
        <pc:sldLayoutChg chg="del">
          <pc:chgData name="Häyry Marjo Lapin hyvinvointialue" userId="d27b276a-e359-4652-8298-3c59a3175941" providerId="ADAL" clId="{91492346-FEF6-4830-A53A-4C04ADC95BBA}" dt="2025-08-21T09:37:13.501" v="86" actId="47"/>
          <pc:sldLayoutMkLst>
            <pc:docMk/>
            <pc:sldMasterMk cId="868870636" sldId="2147483801"/>
            <pc:sldLayoutMk cId="343380995" sldId="2147483819"/>
          </pc:sldLayoutMkLst>
        </pc:sldLayoutChg>
        <pc:sldLayoutChg chg="del">
          <pc:chgData name="Häyry Marjo Lapin hyvinvointialue" userId="d27b276a-e359-4652-8298-3c59a3175941" providerId="ADAL" clId="{91492346-FEF6-4830-A53A-4C04ADC95BBA}" dt="2025-08-21T09:36:56.576" v="35" actId="47"/>
          <pc:sldLayoutMkLst>
            <pc:docMk/>
            <pc:sldMasterMk cId="868870636" sldId="2147483801"/>
            <pc:sldLayoutMk cId="2010811033" sldId="2147483820"/>
          </pc:sldLayoutMkLst>
        </pc:sldLayoutChg>
      </pc:sldMasterChg>
    </pc:docChg>
  </pc:docChgLst>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docChgLst>
    <pc:chgData name="Häyry Marjo Lapin hyvinvointialue" userId="d27b276a-e359-4652-8298-3c59a3175941" providerId="ADAL" clId="{FD30BFF7-F3EE-4B5F-8A40-1C1815C6F8FD}"/>
    <pc:docChg chg="undo redo custSel addSld delSld modSld">
      <pc:chgData name="Häyry Marjo Lapin hyvinvointialue" userId="d27b276a-e359-4652-8298-3c59a3175941" providerId="ADAL" clId="{FD30BFF7-F3EE-4B5F-8A40-1C1815C6F8FD}" dt="2025-08-21T09:15:43.121" v="383" actId="20577"/>
      <pc:docMkLst>
        <pc:docMk/>
      </pc:docMkLst>
      <pc:sldChg chg="addSp delSp modSp del mod modClrScheme chgLayout">
        <pc:chgData name="Häyry Marjo Lapin hyvinvointialue" userId="d27b276a-e359-4652-8298-3c59a3175941" providerId="ADAL" clId="{FD30BFF7-F3EE-4B5F-8A40-1C1815C6F8FD}" dt="2025-08-21T06:27:07.234" v="18" actId="47"/>
        <pc:sldMkLst>
          <pc:docMk/>
          <pc:sldMk cId="1472257617" sldId="258"/>
        </pc:sldMkLst>
        <pc:spChg chg="add del mod ord">
          <ac:chgData name="Häyry Marjo Lapin hyvinvointialue" userId="d27b276a-e359-4652-8298-3c59a3175941" providerId="ADAL" clId="{FD30BFF7-F3EE-4B5F-8A40-1C1815C6F8FD}" dt="2025-08-21T05:09:04.406" v="5" actId="700"/>
          <ac:spMkLst>
            <pc:docMk/>
            <pc:sldMk cId="1472257617" sldId="258"/>
            <ac:spMk id="2" creationId="{957020AE-433B-FE8C-7080-0E5B61EE67B0}"/>
          </ac:spMkLst>
        </pc:spChg>
        <pc:spChg chg="mod ord">
          <ac:chgData name="Häyry Marjo Lapin hyvinvointialue" userId="d27b276a-e359-4652-8298-3c59a3175941" providerId="ADAL" clId="{FD30BFF7-F3EE-4B5F-8A40-1C1815C6F8FD}" dt="2025-08-21T06:26:59.599" v="16" actId="21"/>
          <ac:spMkLst>
            <pc:docMk/>
            <pc:sldMk cId="1472257617" sldId="258"/>
            <ac:spMk id="259" creationId="{00000000-0000-0000-0000-000000000000}"/>
          </ac:spMkLst>
        </pc:spChg>
        <pc:spChg chg="mod ord">
          <ac:chgData name="Häyry Marjo Lapin hyvinvointialue" userId="d27b276a-e359-4652-8298-3c59a3175941" providerId="ADAL" clId="{FD30BFF7-F3EE-4B5F-8A40-1C1815C6F8FD}" dt="2025-08-21T05:09:04.406" v="5" actId="700"/>
          <ac:spMkLst>
            <pc:docMk/>
            <pc:sldMk cId="1472257617" sldId="258"/>
            <ac:spMk id="260" creationId="{00000000-0000-0000-0000-000000000000}"/>
          </ac:spMkLst>
        </pc:spChg>
      </pc:sldChg>
      <pc:sldChg chg="modSp mod modClrScheme chgLayout">
        <pc:chgData name="Häyry Marjo Lapin hyvinvointialue" userId="d27b276a-e359-4652-8298-3c59a3175941" providerId="ADAL" clId="{FD30BFF7-F3EE-4B5F-8A40-1C1815C6F8FD}" dt="2025-08-21T06:27:36.153" v="20" actId="20577"/>
        <pc:sldMkLst>
          <pc:docMk/>
          <pc:sldMk cId="1905072782" sldId="260"/>
        </pc:sldMkLst>
        <pc:spChg chg="mod ord">
          <ac:chgData name="Häyry Marjo Lapin hyvinvointialue" userId="d27b276a-e359-4652-8298-3c59a3175941" providerId="ADAL" clId="{FD30BFF7-F3EE-4B5F-8A40-1C1815C6F8FD}" dt="2025-08-21T05:08:40.741" v="1" actId="27636"/>
          <ac:spMkLst>
            <pc:docMk/>
            <pc:sldMk cId="1905072782" sldId="260"/>
            <ac:spMk id="301" creationId="{00000000-0000-0000-0000-000000000000}"/>
          </ac:spMkLst>
        </pc:spChg>
        <pc:spChg chg="mod ord">
          <ac:chgData name="Häyry Marjo Lapin hyvinvointialue" userId="d27b276a-e359-4652-8298-3c59a3175941" providerId="ADAL" clId="{FD30BFF7-F3EE-4B5F-8A40-1C1815C6F8FD}" dt="2025-08-21T06:27:36.153" v="20" actId="20577"/>
          <ac:spMkLst>
            <pc:docMk/>
            <pc:sldMk cId="1905072782" sldId="260"/>
            <ac:spMk id="302" creationId="{00000000-0000-0000-0000-000000000000}"/>
          </ac:spMkLst>
        </pc:spChg>
      </pc:sldChg>
      <pc:sldChg chg="addSp delSp modSp del mod modClrScheme chgLayout">
        <pc:chgData name="Häyry Marjo Lapin hyvinvointialue" userId="d27b276a-e359-4652-8298-3c59a3175941" providerId="ADAL" clId="{FD30BFF7-F3EE-4B5F-8A40-1C1815C6F8FD}" dt="2025-08-21T06:28:19.928" v="26" actId="47"/>
        <pc:sldMkLst>
          <pc:docMk/>
          <pc:sldMk cId="774565388" sldId="261"/>
        </pc:sldMkLst>
        <pc:spChg chg="add del mod ord">
          <ac:chgData name="Häyry Marjo Lapin hyvinvointialue" userId="d27b276a-e359-4652-8298-3c59a3175941" providerId="ADAL" clId="{FD30BFF7-F3EE-4B5F-8A40-1C1815C6F8FD}" dt="2025-08-21T05:09:35.848" v="8" actId="700"/>
          <ac:spMkLst>
            <pc:docMk/>
            <pc:sldMk cId="774565388" sldId="261"/>
            <ac:spMk id="2" creationId="{C116A222-F0E3-9BB4-851F-A916B97CD059}"/>
          </ac:spMkLst>
        </pc:spChg>
        <pc:spChg chg="mod ord">
          <ac:chgData name="Häyry Marjo Lapin hyvinvointialue" userId="d27b276a-e359-4652-8298-3c59a3175941" providerId="ADAL" clId="{FD30BFF7-F3EE-4B5F-8A40-1C1815C6F8FD}" dt="2025-08-21T06:28:12.250" v="24" actId="21"/>
          <ac:spMkLst>
            <pc:docMk/>
            <pc:sldMk cId="774565388" sldId="261"/>
            <ac:spMk id="37" creationId="{00000000-0000-0000-0000-000000000000}"/>
          </ac:spMkLst>
        </pc:spChg>
      </pc:sldChg>
      <pc:sldChg chg="modSp mod modClrScheme chgLayout">
        <pc:chgData name="Häyry Marjo Lapin hyvinvointialue" userId="d27b276a-e359-4652-8298-3c59a3175941" providerId="ADAL" clId="{FD30BFF7-F3EE-4B5F-8A40-1C1815C6F8FD}" dt="2025-08-21T06:29:33.660" v="81" actId="27636"/>
        <pc:sldMkLst>
          <pc:docMk/>
          <pc:sldMk cId="1868202425" sldId="262"/>
        </pc:sldMkLst>
        <pc:spChg chg="mod ord">
          <ac:chgData name="Häyry Marjo Lapin hyvinvointialue" userId="d27b276a-e359-4652-8298-3c59a3175941" providerId="ADAL" clId="{FD30BFF7-F3EE-4B5F-8A40-1C1815C6F8FD}" dt="2025-08-21T06:29:33.660" v="81" actId="27636"/>
          <ac:spMkLst>
            <pc:docMk/>
            <pc:sldMk cId="1868202425" sldId="262"/>
            <ac:spMk id="2" creationId="{00000000-0000-0000-0000-000000000000}"/>
          </ac:spMkLst>
        </pc:spChg>
        <pc:spChg chg="mod ord">
          <ac:chgData name="Häyry Marjo Lapin hyvinvointialue" userId="d27b276a-e359-4652-8298-3c59a3175941" providerId="ADAL" clId="{FD30BFF7-F3EE-4B5F-8A40-1C1815C6F8FD}" dt="2025-08-21T06:28:34.884" v="27" actId="700"/>
          <ac:spMkLst>
            <pc:docMk/>
            <pc:sldMk cId="1868202425" sldId="262"/>
            <ac:spMk id="366" creationId="{00000000-0000-0000-0000-000000000000}"/>
          </ac:spMkLst>
        </pc:spChg>
      </pc:sldChg>
      <pc:sldChg chg="modSp mod modClrScheme chgLayout">
        <pc:chgData name="Häyry Marjo Lapin hyvinvointialue" userId="d27b276a-e359-4652-8298-3c59a3175941" providerId="ADAL" clId="{FD30BFF7-F3EE-4B5F-8A40-1C1815C6F8FD}" dt="2025-08-21T06:30:20.579" v="85" actId="1076"/>
        <pc:sldMkLst>
          <pc:docMk/>
          <pc:sldMk cId="3677021138" sldId="263"/>
        </pc:sldMkLst>
        <pc:spChg chg="mod ord">
          <ac:chgData name="Häyry Marjo Lapin hyvinvointialue" userId="d27b276a-e359-4652-8298-3c59a3175941" providerId="ADAL" clId="{FD30BFF7-F3EE-4B5F-8A40-1C1815C6F8FD}" dt="2025-08-21T06:30:04.071" v="84" actId="1076"/>
          <ac:spMkLst>
            <pc:docMk/>
            <pc:sldMk cId="3677021138" sldId="263"/>
            <ac:spMk id="378" creationId="{00000000-0000-0000-0000-000000000000}"/>
          </ac:spMkLst>
        </pc:spChg>
        <pc:spChg chg="mod ord">
          <ac:chgData name="Häyry Marjo Lapin hyvinvointialue" userId="d27b276a-e359-4652-8298-3c59a3175941" providerId="ADAL" clId="{FD30BFF7-F3EE-4B5F-8A40-1C1815C6F8FD}" dt="2025-08-21T06:30:20.579" v="85" actId="1076"/>
          <ac:spMkLst>
            <pc:docMk/>
            <pc:sldMk cId="3677021138" sldId="263"/>
            <ac:spMk id="379" creationId="{00000000-0000-0000-0000-000000000000}"/>
          </ac:spMkLst>
        </pc:spChg>
      </pc:sldChg>
      <pc:sldChg chg="modSp mod modClrScheme chgLayout">
        <pc:chgData name="Häyry Marjo Lapin hyvinvointialue" userId="d27b276a-e359-4652-8298-3c59a3175941" providerId="ADAL" clId="{FD30BFF7-F3EE-4B5F-8A40-1C1815C6F8FD}" dt="2025-08-21T06:30:39.030" v="92" actId="1076"/>
        <pc:sldMkLst>
          <pc:docMk/>
          <pc:sldMk cId="928017175" sldId="264"/>
        </pc:sldMkLst>
        <pc:spChg chg="mod ord">
          <ac:chgData name="Häyry Marjo Lapin hyvinvointialue" userId="d27b276a-e359-4652-8298-3c59a3175941" providerId="ADAL" clId="{FD30BFF7-F3EE-4B5F-8A40-1C1815C6F8FD}" dt="2025-08-21T06:30:39.030" v="92" actId="1076"/>
          <ac:spMkLst>
            <pc:docMk/>
            <pc:sldMk cId="928017175" sldId="264"/>
            <ac:spMk id="378" creationId="{00000000-0000-0000-0000-000000000000}"/>
          </ac:spMkLst>
        </pc:spChg>
        <pc:spChg chg="mod ord">
          <ac:chgData name="Häyry Marjo Lapin hyvinvointialue" userId="d27b276a-e359-4652-8298-3c59a3175941" providerId="ADAL" clId="{FD30BFF7-F3EE-4B5F-8A40-1C1815C6F8FD}" dt="2025-08-21T06:30:35.093" v="91" actId="27636"/>
          <ac:spMkLst>
            <pc:docMk/>
            <pc:sldMk cId="928017175" sldId="264"/>
            <ac:spMk id="379" creationId="{00000000-0000-0000-0000-000000000000}"/>
          </ac:spMkLst>
        </pc:spChg>
      </pc:sldChg>
      <pc:sldChg chg="modNotesTx">
        <pc:chgData name="Häyry Marjo Lapin hyvinvointialue" userId="d27b276a-e359-4652-8298-3c59a3175941" providerId="ADAL" clId="{FD30BFF7-F3EE-4B5F-8A40-1C1815C6F8FD}" dt="2025-08-21T07:05:26.890" v="378" actId="403"/>
        <pc:sldMkLst>
          <pc:docMk/>
          <pc:sldMk cId="3646500808" sldId="266"/>
        </pc:sldMkLst>
      </pc:sldChg>
      <pc:sldChg chg="addSp modSp mod modClrScheme chgLayout">
        <pc:chgData name="Häyry Marjo Lapin hyvinvointialue" userId="d27b276a-e359-4652-8298-3c59a3175941" providerId="ADAL" clId="{FD30BFF7-F3EE-4B5F-8A40-1C1815C6F8FD}" dt="2025-08-21T06:36:36.844" v="144" actId="1076"/>
        <pc:sldMkLst>
          <pc:docMk/>
          <pc:sldMk cId="3630539900" sldId="267"/>
        </pc:sldMkLst>
        <pc:spChg chg="add mod">
          <ac:chgData name="Häyry Marjo Lapin hyvinvointialue" userId="d27b276a-e359-4652-8298-3c59a3175941" providerId="ADAL" clId="{FD30BFF7-F3EE-4B5F-8A40-1C1815C6F8FD}" dt="2025-08-21T06:36:36.844" v="144" actId="1076"/>
          <ac:spMkLst>
            <pc:docMk/>
            <pc:sldMk cId="3630539900" sldId="267"/>
            <ac:spMk id="5" creationId="{898C7886-3BCE-38B4-828B-FFCB0B69CC64}"/>
          </ac:spMkLst>
        </pc:spChg>
        <pc:spChg chg="mod ord">
          <ac:chgData name="Häyry Marjo Lapin hyvinvointialue" userId="d27b276a-e359-4652-8298-3c59a3175941" providerId="ADAL" clId="{FD30BFF7-F3EE-4B5F-8A40-1C1815C6F8FD}" dt="2025-08-21T05:10:11.343" v="10" actId="14100"/>
          <ac:spMkLst>
            <pc:docMk/>
            <pc:sldMk cId="3630539900" sldId="267"/>
            <ac:spMk id="22" creationId="{00000000-0000-0000-0000-000000000000}"/>
          </ac:spMkLst>
        </pc:spChg>
        <pc:spChg chg="mod ord">
          <ac:chgData name="Häyry Marjo Lapin hyvinvointialue" userId="d27b276a-e359-4652-8298-3c59a3175941" providerId="ADAL" clId="{FD30BFF7-F3EE-4B5F-8A40-1C1815C6F8FD}" dt="2025-08-21T05:10:02.977" v="9" actId="700"/>
          <ac:spMkLst>
            <pc:docMk/>
            <pc:sldMk cId="3630539900" sldId="267"/>
            <ac:spMk id="378" creationId="{00000000-0000-0000-0000-000000000000}"/>
          </ac:spMkLst>
        </pc:spChg>
      </pc:sldChg>
      <pc:sldChg chg="modSp mod">
        <pc:chgData name="Häyry Marjo Lapin hyvinvointialue" userId="d27b276a-e359-4652-8298-3c59a3175941" providerId="ADAL" clId="{FD30BFF7-F3EE-4B5F-8A40-1C1815C6F8FD}" dt="2025-08-21T06:31:40.961" v="100" actId="1076"/>
        <pc:sldMkLst>
          <pc:docMk/>
          <pc:sldMk cId="3986471018" sldId="268"/>
        </pc:sldMkLst>
        <pc:spChg chg="mod">
          <ac:chgData name="Häyry Marjo Lapin hyvinvointialue" userId="d27b276a-e359-4652-8298-3c59a3175941" providerId="ADAL" clId="{FD30BFF7-F3EE-4B5F-8A40-1C1815C6F8FD}" dt="2025-08-21T06:31:16.387" v="93" actId="1076"/>
          <ac:spMkLst>
            <pc:docMk/>
            <pc:sldMk cId="3986471018" sldId="268"/>
            <ac:spMk id="2" creationId="{D410F577-BF9A-3B97-53CE-68EFB4C3219A}"/>
          </ac:spMkLst>
        </pc:spChg>
        <pc:spChg chg="mod">
          <ac:chgData name="Häyry Marjo Lapin hyvinvointialue" userId="d27b276a-e359-4652-8298-3c59a3175941" providerId="ADAL" clId="{FD30BFF7-F3EE-4B5F-8A40-1C1815C6F8FD}" dt="2025-08-21T06:31:19.177" v="94" actId="1076"/>
          <ac:spMkLst>
            <pc:docMk/>
            <pc:sldMk cId="3986471018" sldId="268"/>
            <ac:spMk id="3" creationId="{44FF8263-94A8-2B06-7D76-6702BFEF11B0}"/>
          </ac:spMkLst>
        </pc:spChg>
        <pc:grpChg chg="mod">
          <ac:chgData name="Häyry Marjo Lapin hyvinvointialue" userId="d27b276a-e359-4652-8298-3c59a3175941" providerId="ADAL" clId="{FD30BFF7-F3EE-4B5F-8A40-1C1815C6F8FD}" dt="2025-08-21T06:31:21.717" v="95" actId="1076"/>
          <ac:grpSpMkLst>
            <pc:docMk/>
            <pc:sldMk cId="3986471018" sldId="268"/>
            <ac:grpSpMk id="4" creationId="{00000000-0000-0000-0000-000000000000}"/>
          </ac:grpSpMkLst>
        </pc:grpChg>
        <pc:grpChg chg="mod">
          <ac:chgData name="Häyry Marjo Lapin hyvinvointialue" userId="d27b276a-e359-4652-8298-3c59a3175941" providerId="ADAL" clId="{FD30BFF7-F3EE-4B5F-8A40-1C1815C6F8FD}" dt="2025-08-21T06:31:32.069" v="98" actId="1076"/>
          <ac:grpSpMkLst>
            <pc:docMk/>
            <pc:sldMk cId="3986471018" sldId="268"/>
            <ac:grpSpMk id="22" creationId="{00000000-0000-0000-0000-000000000000}"/>
          </ac:grpSpMkLst>
        </pc:grpChg>
        <pc:grpChg chg="mod">
          <ac:chgData name="Häyry Marjo Lapin hyvinvointialue" userId="d27b276a-e359-4652-8298-3c59a3175941" providerId="ADAL" clId="{FD30BFF7-F3EE-4B5F-8A40-1C1815C6F8FD}" dt="2025-08-21T06:31:26.259" v="96" actId="1076"/>
          <ac:grpSpMkLst>
            <pc:docMk/>
            <pc:sldMk cId="3986471018" sldId="268"/>
            <ac:grpSpMk id="25" creationId="{00000000-0000-0000-0000-000000000000}"/>
          </ac:grpSpMkLst>
        </pc:grpChg>
        <pc:grpChg chg="mod">
          <ac:chgData name="Häyry Marjo Lapin hyvinvointialue" userId="d27b276a-e359-4652-8298-3c59a3175941" providerId="ADAL" clId="{FD30BFF7-F3EE-4B5F-8A40-1C1815C6F8FD}" dt="2025-08-21T06:31:37.259" v="99" actId="1076"/>
          <ac:grpSpMkLst>
            <pc:docMk/>
            <pc:sldMk cId="3986471018" sldId="268"/>
            <ac:grpSpMk id="28" creationId="{00000000-0000-0000-0000-000000000000}"/>
          </ac:grpSpMkLst>
        </pc:grpChg>
        <pc:grpChg chg="mod">
          <ac:chgData name="Häyry Marjo Lapin hyvinvointialue" userId="d27b276a-e359-4652-8298-3c59a3175941" providerId="ADAL" clId="{FD30BFF7-F3EE-4B5F-8A40-1C1815C6F8FD}" dt="2025-08-21T06:31:29.095" v="97" actId="1076"/>
          <ac:grpSpMkLst>
            <pc:docMk/>
            <pc:sldMk cId="3986471018" sldId="268"/>
            <ac:grpSpMk id="31" creationId="{00000000-0000-0000-0000-000000000000}"/>
          </ac:grpSpMkLst>
        </pc:grpChg>
        <pc:grpChg chg="mod">
          <ac:chgData name="Häyry Marjo Lapin hyvinvointialue" userId="d27b276a-e359-4652-8298-3c59a3175941" providerId="ADAL" clId="{FD30BFF7-F3EE-4B5F-8A40-1C1815C6F8FD}" dt="2025-08-21T06:31:40.961" v="100" actId="1076"/>
          <ac:grpSpMkLst>
            <pc:docMk/>
            <pc:sldMk cId="3986471018" sldId="268"/>
            <ac:grpSpMk id="34" creationId="{00000000-0000-0000-0000-000000000000}"/>
          </ac:grpSpMkLst>
        </pc:grpChg>
      </pc:sldChg>
      <pc:sldChg chg="addSp delSp modSp mod">
        <pc:chgData name="Häyry Marjo Lapin hyvinvointialue" userId="d27b276a-e359-4652-8298-3c59a3175941" providerId="ADAL" clId="{FD30BFF7-F3EE-4B5F-8A40-1C1815C6F8FD}" dt="2025-08-21T07:10:57.366" v="380" actId="22"/>
        <pc:sldMkLst>
          <pc:docMk/>
          <pc:sldMk cId="1709820667" sldId="269"/>
        </pc:sldMkLst>
        <pc:spChg chg="mod">
          <ac:chgData name="Häyry Marjo Lapin hyvinvointialue" userId="d27b276a-e359-4652-8298-3c59a3175941" providerId="ADAL" clId="{FD30BFF7-F3EE-4B5F-8A40-1C1815C6F8FD}" dt="2025-08-21T06:31:53.206" v="101" actId="1076"/>
          <ac:spMkLst>
            <pc:docMk/>
            <pc:sldMk cId="1709820667" sldId="269"/>
            <ac:spMk id="2" creationId="{0446CC36-9567-2AF8-0694-059E360E43A8}"/>
          </ac:spMkLst>
        </pc:spChg>
        <pc:spChg chg="mod">
          <ac:chgData name="Häyry Marjo Lapin hyvinvointialue" userId="d27b276a-e359-4652-8298-3c59a3175941" providerId="ADAL" clId="{FD30BFF7-F3EE-4B5F-8A40-1C1815C6F8FD}" dt="2025-08-21T06:31:55.935" v="102" actId="1076"/>
          <ac:spMkLst>
            <pc:docMk/>
            <pc:sldMk cId="1709820667" sldId="269"/>
            <ac:spMk id="3" creationId="{839F3576-B24A-9195-483D-361D5D79887D}"/>
          </ac:spMkLst>
        </pc:spChg>
        <pc:spChg chg="add del">
          <ac:chgData name="Häyry Marjo Lapin hyvinvointialue" userId="d27b276a-e359-4652-8298-3c59a3175941" providerId="ADAL" clId="{FD30BFF7-F3EE-4B5F-8A40-1C1815C6F8FD}" dt="2025-08-21T07:10:57.366" v="380" actId="22"/>
          <ac:spMkLst>
            <pc:docMk/>
            <pc:sldMk cId="1709820667" sldId="269"/>
            <ac:spMk id="17" creationId="{883B0DD2-A340-05EB-991F-B6989FD7428A}"/>
          </ac:spMkLst>
        </pc:spChg>
        <pc:grpChg chg="mod">
          <ac:chgData name="Häyry Marjo Lapin hyvinvointialue" userId="d27b276a-e359-4652-8298-3c59a3175941" providerId="ADAL" clId="{FD30BFF7-F3EE-4B5F-8A40-1C1815C6F8FD}" dt="2025-08-21T06:32:01.014" v="103" actId="1076"/>
          <ac:grpSpMkLst>
            <pc:docMk/>
            <pc:sldMk cId="1709820667" sldId="269"/>
            <ac:grpSpMk id="4" creationId="{00000000-0000-0000-0000-000000000000}"/>
          </ac:grpSpMkLst>
        </pc:grpChg>
        <pc:grpChg chg="mod">
          <ac:chgData name="Häyry Marjo Lapin hyvinvointialue" userId="d27b276a-e359-4652-8298-3c59a3175941" providerId="ADAL" clId="{FD30BFF7-F3EE-4B5F-8A40-1C1815C6F8FD}" dt="2025-08-21T06:32:07.481" v="105" actId="1076"/>
          <ac:grpSpMkLst>
            <pc:docMk/>
            <pc:sldMk cId="1709820667" sldId="269"/>
            <ac:grpSpMk id="7" creationId="{00000000-0000-0000-0000-000000000000}"/>
          </ac:grpSpMkLst>
        </pc:grpChg>
        <pc:grpChg chg="mod">
          <ac:chgData name="Häyry Marjo Lapin hyvinvointialue" userId="d27b276a-e359-4652-8298-3c59a3175941" providerId="ADAL" clId="{FD30BFF7-F3EE-4B5F-8A40-1C1815C6F8FD}" dt="2025-08-21T06:32:05.236" v="104" actId="1076"/>
          <ac:grpSpMkLst>
            <pc:docMk/>
            <pc:sldMk cId="1709820667" sldId="269"/>
            <ac:grpSpMk id="10" creationId="{00000000-0000-0000-0000-000000000000}"/>
          </ac:grpSpMkLst>
        </pc:grpChg>
        <pc:grpChg chg="mod">
          <ac:chgData name="Häyry Marjo Lapin hyvinvointialue" userId="d27b276a-e359-4652-8298-3c59a3175941" providerId="ADAL" clId="{FD30BFF7-F3EE-4B5F-8A40-1C1815C6F8FD}" dt="2025-08-21T06:32:12.404" v="106" actId="1076"/>
          <ac:grpSpMkLst>
            <pc:docMk/>
            <pc:sldMk cId="1709820667" sldId="269"/>
            <ac:grpSpMk id="13" creationId="{00000000-0000-0000-0000-000000000000}"/>
          </ac:grpSpMkLst>
        </pc:grpChg>
      </pc:sldChg>
      <pc:sldChg chg="modSp mod">
        <pc:chgData name="Häyry Marjo Lapin hyvinvointialue" userId="d27b276a-e359-4652-8298-3c59a3175941" providerId="ADAL" clId="{FD30BFF7-F3EE-4B5F-8A40-1C1815C6F8FD}" dt="2025-08-21T06:32:22.451" v="108" actId="1076"/>
        <pc:sldMkLst>
          <pc:docMk/>
          <pc:sldMk cId="882775281" sldId="270"/>
        </pc:sldMkLst>
        <pc:spChg chg="mod">
          <ac:chgData name="Häyry Marjo Lapin hyvinvointialue" userId="d27b276a-e359-4652-8298-3c59a3175941" providerId="ADAL" clId="{FD30BFF7-F3EE-4B5F-8A40-1C1815C6F8FD}" dt="2025-08-21T06:32:20.146" v="107" actId="1076"/>
          <ac:spMkLst>
            <pc:docMk/>
            <pc:sldMk cId="882775281" sldId="270"/>
            <ac:spMk id="2" creationId="{4A1CFE52-019B-1D42-1A19-5131936CF076}"/>
          </ac:spMkLst>
        </pc:spChg>
        <pc:spChg chg="mod">
          <ac:chgData name="Häyry Marjo Lapin hyvinvointialue" userId="d27b276a-e359-4652-8298-3c59a3175941" providerId="ADAL" clId="{FD30BFF7-F3EE-4B5F-8A40-1C1815C6F8FD}" dt="2025-08-21T06:32:22.451" v="108" actId="1076"/>
          <ac:spMkLst>
            <pc:docMk/>
            <pc:sldMk cId="882775281" sldId="270"/>
            <ac:spMk id="3" creationId="{22A4A7D4-32D4-3917-53D0-7EE065B5A92F}"/>
          </ac:spMkLst>
        </pc:spChg>
      </pc:sldChg>
      <pc:sldChg chg="modSp mod">
        <pc:chgData name="Häyry Marjo Lapin hyvinvointialue" userId="d27b276a-e359-4652-8298-3c59a3175941" providerId="ADAL" clId="{FD30BFF7-F3EE-4B5F-8A40-1C1815C6F8FD}" dt="2025-08-21T06:33:34.770" v="122" actId="1076"/>
        <pc:sldMkLst>
          <pc:docMk/>
          <pc:sldMk cId="3224676722" sldId="271"/>
        </pc:sldMkLst>
        <pc:spChg chg="mod">
          <ac:chgData name="Häyry Marjo Lapin hyvinvointialue" userId="d27b276a-e359-4652-8298-3c59a3175941" providerId="ADAL" clId="{FD30BFF7-F3EE-4B5F-8A40-1C1815C6F8FD}" dt="2025-08-21T06:32:33.769" v="109" actId="1076"/>
          <ac:spMkLst>
            <pc:docMk/>
            <pc:sldMk cId="3224676722" sldId="271"/>
            <ac:spMk id="2" creationId="{EC047772-B14F-C08D-E586-F8DCD0661B40}"/>
          </ac:spMkLst>
        </pc:spChg>
        <pc:spChg chg="mod">
          <ac:chgData name="Häyry Marjo Lapin hyvinvointialue" userId="d27b276a-e359-4652-8298-3c59a3175941" providerId="ADAL" clId="{FD30BFF7-F3EE-4B5F-8A40-1C1815C6F8FD}" dt="2025-08-21T06:32:36.409" v="110" actId="1076"/>
          <ac:spMkLst>
            <pc:docMk/>
            <pc:sldMk cId="3224676722" sldId="271"/>
            <ac:spMk id="3" creationId="{35AEACF6-46C4-7202-AAD7-FA465BF681FF}"/>
          </ac:spMkLst>
        </pc:spChg>
        <pc:grpChg chg="mod">
          <ac:chgData name="Häyry Marjo Lapin hyvinvointialue" userId="d27b276a-e359-4652-8298-3c59a3175941" providerId="ADAL" clId="{FD30BFF7-F3EE-4B5F-8A40-1C1815C6F8FD}" dt="2025-08-21T06:33:34.770" v="122" actId="1076"/>
          <ac:grpSpMkLst>
            <pc:docMk/>
            <pc:sldMk cId="3224676722" sldId="271"/>
            <ac:grpSpMk id="4" creationId="{00000000-0000-0000-0000-000000000000}"/>
          </ac:grpSpMkLst>
        </pc:grpChg>
        <pc:grpChg chg="mod">
          <ac:chgData name="Häyry Marjo Lapin hyvinvointialue" userId="d27b276a-e359-4652-8298-3c59a3175941" providerId="ADAL" clId="{FD30BFF7-F3EE-4B5F-8A40-1C1815C6F8FD}" dt="2025-08-21T06:33:03.189" v="115" actId="1076"/>
          <ac:grpSpMkLst>
            <pc:docMk/>
            <pc:sldMk cId="3224676722" sldId="271"/>
            <ac:grpSpMk id="7" creationId="{00000000-0000-0000-0000-000000000000}"/>
          </ac:grpSpMkLst>
        </pc:grpChg>
        <pc:grpChg chg="mod">
          <ac:chgData name="Häyry Marjo Lapin hyvinvointialue" userId="d27b276a-e359-4652-8298-3c59a3175941" providerId="ADAL" clId="{FD30BFF7-F3EE-4B5F-8A40-1C1815C6F8FD}" dt="2025-08-21T06:32:52.735" v="114" actId="1076"/>
          <ac:grpSpMkLst>
            <pc:docMk/>
            <pc:sldMk cId="3224676722" sldId="271"/>
            <ac:grpSpMk id="10" creationId="{00000000-0000-0000-0000-000000000000}"/>
          </ac:grpSpMkLst>
        </pc:grpChg>
        <pc:grpChg chg="mod">
          <ac:chgData name="Häyry Marjo Lapin hyvinvointialue" userId="d27b276a-e359-4652-8298-3c59a3175941" providerId="ADAL" clId="{FD30BFF7-F3EE-4B5F-8A40-1C1815C6F8FD}" dt="2025-08-21T06:33:32.325" v="121" actId="1076"/>
          <ac:grpSpMkLst>
            <pc:docMk/>
            <pc:sldMk cId="3224676722" sldId="271"/>
            <ac:grpSpMk id="13" creationId="{00000000-0000-0000-0000-000000000000}"/>
          </ac:grpSpMkLst>
        </pc:grpChg>
        <pc:grpChg chg="mod">
          <ac:chgData name="Häyry Marjo Lapin hyvinvointialue" userId="d27b276a-e359-4652-8298-3c59a3175941" providerId="ADAL" clId="{FD30BFF7-F3EE-4B5F-8A40-1C1815C6F8FD}" dt="2025-08-21T06:33:15.997" v="117" actId="1076"/>
          <ac:grpSpMkLst>
            <pc:docMk/>
            <pc:sldMk cId="3224676722" sldId="271"/>
            <ac:grpSpMk id="16" creationId="{00000000-0000-0000-0000-000000000000}"/>
          </ac:grpSpMkLst>
        </pc:grpChg>
        <pc:grpChg chg="mod">
          <ac:chgData name="Häyry Marjo Lapin hyvinvointialue" userId="d27b276a-e359-4652-8298-3c59a3175941" providerId="ADAL" clId="{FD30BFF7-F3EE-4B5F-8A40-1C1815C6F8FD}" dt="2025-08-21T06:33:29.269" v="120" actId="1076"/>
          <ac:grpSpMkLst>
            <pc:docMk/>
            <pc:sldMk cId="3224676722" sldId="271"/>
            <ac:grpSpMk id="19" creationId="{00000000-0000-0000-0000-000000000000}"/>
          </ac:grpSpMkLst>
        </pc:grpChg>
        <pc:grpChg chg="mod">
          <ac:chgData name="Häyry Marjo Lapin hyvinvointialue" userId="d27b276a-e359-4652-8298-3c59a3175941" providerId="ADAL" clId="{FD30BFF7-F3EE-4B5F-8A40-1C1815C6F8FD}" dt="2025-08-21T06:33:25.884" v="119" actId="1076"/>
          <ac:grpSpMkLst>
            <pc:docMk/>
            <pc:sldMk cId="3224676722" sldId="271"/>
            <ac:grpSpMk id="22" creationId="{00000000-0000-0000-0000-000000000000}"/>
          </ac:grpSpMkLst>
        </pc:grpChg>
        <pc:grpChg chg="mod">
          <ac:chgData name="Häyry Marjo Lapin hyvinvointialue" userId="d27b276a-e359-4652-8298-3c59a3175941" providerId="ADAL" clId="{FD30BFF7-F3EE-4B5F-8A40-1C1815C6F8FD}" dt="2025-08-21T06:33:12.714" v="116" actId="1076"/>
          <ac:grpSpMkLst>
            <pc:docMk/>
            <pc:sldMk cId="3224676722" sldId="271"/>
            <ac:grpSpMk id="25" creationId="{00000000-0000-0000-0000-000000000000}"/>
          </ac:grpSpMkLst>
        </pc:grpChg>
        <pc:grpChg chg="mod">
          <ac:chgData name="Häyry Marjo Lapin hyvinvointialue" userId="d27b276a-e359-4652-8298-3c59a3175941" providerId="ADAL" clId="{FD30BFF7-F3EE-4B5F-8A40-1C1815C6F8FD}" dt="2025-08-21T06:33:20.874" v="118" actId="1076"/>
          <ac:grpSpMkLst>
            <pc:docMk/>
            <pc:sldMk cId="3224676722" sldId="271"/>
            <ac:grpSpMk id="28" creationId="{00000000-0000-0000-0000-000000000000}"/>
          </ac:grpSpMkLst>
        </pc:grpChg>
        <pc:grpChg chg="mod">
          <ac:chgData name="Häyry Marjo Lapin hyvinvointialue" userId="d27b276a-e359-4652-8298-3c59a3175941" providerId="ADAL" clId="{FD30BFF7-F3EE-4B5F-8A40-1C1815C6F8FD}" dt="2025-08-21T06:32:40.196" v="111" actId="1076"/>
          <ac:grpSpMkLst>
            <pc:docMk/>
            <pc:sldMk cId="3224676722" sldId="271"/>
            <ac:grpSpMk id="31" creationId="{00000000-0000-0000-0000-000000000000}"/>
          </ac:grpSpMkLst>
        </pc:grpChg>
      </pc:sldChg>
      <pc:sldChg chg="addSp modSp mod">
        <pc:chgData name="Häyry Marjo Lapin hyvinvointialue" userId="d27b276a-e359-4652-8298-3c59a3175941" providerId="ADAL" clId="{FD30BFF7-F3EE-4B5F-8A40-1C1815C6F8FD}" dt="2025-08-21T06:36:43.468" v="146" actId="1076"/>
        <pc:sldMkLst>
          <pc:docMk/>
          <pc:sldMk cId="1895937803" sldId="272"/>
        </pc:sldMkLst>
        <pc:spChg chg="add mod">
          <ac:chgData name="Häyry Marjo Lapin hyvinvointialue" userId="d27b276a-e359-4652-8298-3c59a3175941" providerId="ADAL" clId="{FD30BFF7-F3EE-4B5F-8A40-1C1815C6F8FD}" dt="2025-08-21T06:36:43.468" v="146" actId="1076"/>
          <ac:spMkLst>
            <pc:docMk/>
            <pc:sldMk cId="1895937803" sldId="272"/>
            <ac:spMk id="4" creationId="{09B94A7C-36A9-215E-D595-A45B77D475E6}"/>
          </ac:spMkLst>
        </pc:spChg>
        <pc:spChg chg="mod">
          <ac:chgData name="Häyry Marjo Lapin hyvinvointialue" userId="d27b276a-e359-4652-8298-3c59a3175941" providerId="ADAL" clId="{FD30BFF7-F3EE-4B5F-8A40-1C1815C6F8FD}" dt="2025-08-21T06:36:21.547" v="142" actId="1076"/>
          <ac:spMkLst>
            <pc:docMk/>
            <pc:sldMk cId="1895937803" sldId="272"/>
            <ac:spMk id="23"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4"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5"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6"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7"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3"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4"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5" creationId="{00000000-0000-0000-0000-000000000000}"/>
          </ac:spMkLst>
        </pc:spChg>
        <pc:picChg chg="mod">
          <ac:chgData name="Häyry Marjo Lapin hyvinvointialue" userId="d27b276a-e359-4652-8298-3c59a3175941" providerId="ADAL" clId="{FD30BFF7-F3EE-4B5F-8A40-1C1815C6F8FD}" dt="2025-08-21T06:36:21.547" v="142" actId="1076"/>
          <ac:picMkLst>
            <pc:docMk/>
            <pc:sldMk cId="1895937803" sldId="272"/>
            <ac:picMk id="29" creationId="{00000000-0000-0000-0000-000000000000}"/>
          </ac:picMkLst>
        </pc:picChg>
        <pc:picChg chg="mod">
          <ac:chgData name="Häyry Marjo Lapin hyvinvointialue" userId="d27b276a-e359-4652-8298-3c59a3175941" providerId="ADAL" clId="{FD30BFF7-F3EE-4B5F-8A40-1C1815C6F8FD}" dt="2025-08-21T06:36:21.547" v="142" actId="1076"/>
          <ac:picMkLst>
            <pc:docMk/>
            <pc:sldMk cId="1895937803" sldId="272"/>
            <ac:picMk id="30" creationId="{00000000-0000-0000-0000-000000000000}"/>
          </ac:picMkLst>
        </pc:picChg>
      </pc:sldChg>
      <pc:sldChg chg="modSp mod">
        <pc:chgData name="Häyry Marjo Lapin hyvinvointialue" userId="d27b276a-e359-4652-8298-3c59a3175941" providerId="ADAL" clId="{FD30BFF7-F3EE-4B5F-8A40-1C1815C6F8FD}" dt="2025-08-21T06:33:47.693" v="123" actId="1076"/>
        <pc:sldMkLst>
          <pc:docMk/>
          <pc:sldMk cId="733759056" sldId="273"/>
        </pc:sldMkLst>
        <pc:picChg chg="mod">
          <ac:chgData name="Häyry Marjo Lapin hyvinvointialue" userId="d27b276a-e359-4652-8298-3c59a3175941" providerId="ADAL" clId="{FD30BFF7-F3EE-4B5F-8A40-1C1815C6F8FD}" dt="2025-08-21T06:33:47.693" v="123" actId="1076"/>
          <ac:picMkLst>
            <pc:docMk/>
            <pc:sldMk cId="733759056" sldId="273"/>
            <ac:picMk id="2" creationId="{04C7AF09-EB50-BEB2-3703-5D3AE3C9A7CE}"/>
          </ac:picMkLst>
        </pc:picChg>
      </pc:sldChg>
      <pc:sldChg chg="addSp delSp modSp mod modClrScheme chgLayout">
        <pc:chgData name="Häyry Marjo Lapin hyvinvointialue" userId="d27b276a-e359-4652-8298-3c59a3175941" providerId="ADAL" clId="{FD30BFF7-F3EE-4B5F-8A40-1C1815C6F8FD}" dt="2025-08-21T06:34:10.853" v="127" actId="27636"/>
        <pc:sldMkLst>
          <pc:docMk/>
          <pc:sldMk cId="1683346460" sldId="275"/>
        </pc:sldMkLst>
        <pc:spChg chg="add del mod ord">
          <ac:chgData name="Häyry Marjo Lapin hyvinvointialue" userId="d27b276a-e359-4652-8298-3c59a3175941" providerId="ADAL" clId="{FD30BFF7-F3EE-4B5F-8A40-1C1815C6F8FD}" dt="2025-08-21T06:34:10.838" v="126" actId="700"/>
          <ac:spMkLst>
            <pc:docMk/>
            <pc:sldMk cId="1683346460" sldId="275"/>
            <ac:spMk id="2" creationId="{F42B2169-27FC-8075-2547-35E5C5AEA81C}"/>
          </ac:spMkLst>
        </pc:spChg>
        <pc:spChg chg="mod ord">
          <ac:chgData name="Häyry Marjo Lapin hyvinvointialue" userId="d27b276a-e359-4652-8298-3c59a3175941" providerId="ADAL" clId="{FD30BFF7-F3EE-4B5F-8A40-1C1815C6F8FD}" dt="2025-08-21T06:34:10.853" v="127" actId="27636"/>
          <ac:spMkLst>
            <pc:docMk/>
            <pc:sldMk cId="1683346460" sldId="275"/>
            <ac:spMk id="6" creationId="{E04775E6-A249-407E-D759-3CCDA7E877AB}"/>
          </ac:spMkLst>
        </pc:spChg>
      </pc:sldChg>
      <pc:sldChg chg="del">
        <pc:chgData name="Häyry Marjo Lapin hyvinvointialue" userId="d27b276a-e359-4652-8298-3c59a3175941" providerId="ADAL" clId="{FD30BFF7-F3EE-4B5F-8A40-1C1815C6F8FD}" dt="2025-08-21T06:35:05.735" v="133" actId="47"/>
        <pc:sldMkLst>
          <pc:docMk/>
          <pc:sldMk cId="2718686999" sldId="279"/>
        </pc:sldMkLst>
      </pc:sldChg>
      <pc:sldChg chg="modSp del mod modClrScheme chgLayout">
        <pc:chgData name="Häyry Marjo Lapin hyvinvointialue" userId="d27b276a-e359-4652-8298-3c59a3175941" providerId="ADAL" clId="{FD30BFF7-F3EE-4B5F-8A40-1C1815C6F8FD}" dt="2025-08-21T06:35:45.586" v="141" actId="47"/>
        <pc:sldMkLst>
          <pc:docMk/>
          <pc:sldMk cId="2389757628" sldId="280"/>
        </pc:sldMkLst>
        <pc:spChg chg="mod ord">
          <ac:chgData name="Häyry Marjo Lapin hyvinvointialue" userId="d27b276a-e359-4652-8298-3c59a3175941" providerId="ADAL" clId="{FD30BFF7-F3EE-4B5F-8A40-1C1815C6F8FD}" dt="2025-08-21T06:35:19.884" v="136" actId="700"/>
          <ac:spMkLst>
            <pc:docMk/>
            <pc:sldMk cId="2389757628" sldId="280"/>
            <ac:spMk id="2" creationId="{00000000-0000-0000-0000-000000000000}"/>
          </ac:spMkLst>
        </pc:spChg>
        <pc:spChg chg="mod ord">
          <ac:chgData name="Häyry Marjo Lapin hyvinvointialue" userId="d27b276a-e359-4652-8298-3c59a3175941" providerId="ADAL" clId="{FD30BFF7-F3EE-4B5F-8A40-1C1815C6F8FD}" dt="2025-08-21T06:35:19.884" v="136" actId="700"/>
          <ac:spMkLst>
            <pc:docMk/>
            <pc:sldMk cId="2389757628" sldId="280"/>
            <ac:spMk id="366" creationId="{00000000-0000-0000-0000-000000000000}"/>
          </ac:spMkLst>
        </pc:spChg>
      </pc:sldChg>
      <pc:sldChg chg="modSp mod modClrScheme chgLayout">
        <pc:chgData name="Häyry Marjo Lapin hyvinvointialue" userId="d27b276a-e359-4652-8298-3c59a3175941" providerId="ADAL" clId="{FD30BFF7-F3EE-4B5F-8A40-1C1815C6F8FD}" dt="2025-08-21T06:37:10.147" v="150" actId="20577"/>
        <pc:sldMkLst>
          <pc:docMk/>
          <pc:sldMk cId="359157301" sldId="281"/>
        </pc:sldMkLst>
        <pc:spChg chg="mod ord">
          <ac:chgData name="Häyry Marjo Lapin hyvinvointialue" userId="d27b276a-e359-4652-8298-3c59a3175941" providerId="ADAL" clId="{FD30BFF7-F3EE-4B5F-8A40-1C1815C6F8FD}" dt="2025-08-21T06:37:02.448" v="149" actId="27636"/>
          <ac:spMkLst>
            <pc:docMk/>
            <pc:sldMk cId="359157301" sldId="281"/>
            <ac:spMk id="301" creationId="{00000000-0000-0000-0000-000000000000}"/>
          </ac:spMkLst>
        </pc:spChg>
        <pc:spChg chg="mod ord">
          <ac:chgData name="Häyry Marjo Lapin hyvinvointialue" userId="d27b276a-e359-4652-8298-3c59a3175941" providerId="ADAL" clId="{FD30BFF7-F3EE-4B5F-8A40-1C1815C6F8FD}" dt="2025-08-21T06:37:10.147" v="150" actId="20577"/>
          <ac:spMkLst>
            <pc:docMk/>
            <pc:sldMk cId="359157301" sldId="281"/>
            <ac:spMk id="302" creationId="{00000000-0000-0000-0000-000000000000}"/>
          </ac:spMkLst>
        </pc:spChg>
      </pc:sldChg>
      <pc:sldChg chg="add del">
        <pc:chgData name="Häyry Marjo Lapin hyvinvointialue" userId="d27b276a-e359-4652-8298-3c59a3175941" providerId="ADAL" clId="{FD30BFF7-F3EE-4B5F-8A40-1C1815C6F8FD}" dt="2025-08-21T06:41:40.356" v="163" actId="47"/>
        <pc:sldMkLst>
          <pc:docMk/>
          <pc:sldMk cId="1835269430" sldId="283"/>
        </pc:sldMkLst>
      </pc:sldChg>
      <pc:sldChg chg="modSp del mod">
        <pc:chgData name="Häyry Marjo Lapin hyvinvointialue" userId="d27b276a-e359-4652-8298-3c59a3175941" providerId="ADAL" clId="{FD30BFF7-F3EE-4B5F-8A40-1C1815C6F8FD}" dt="2025-08-21T06:43:31.498" v="184" actId="47"/>
        <pc:sldMkLst>
          <pc:docMk/>
          <pc:sldMk cId="1871640956" sldId="287"/>
        </pc:sldMkLst>
        <pc:spChg chg="mod">
          <ac:chgData name="Häyry Marjo Lapin hyvinvointialue" userId="d27b276a-e359-4652-8298-3c59a3175941" providerId="ADAL" clId="{FD30BFF7-F3EE-4B5F-8A40-1C1815C6F8FD}" dt="2025-08-21T06:42:36.439" v="172" actId="2711"/>
          <ac:spMkLst>
            <pc:docMk/>
            <pc:sldMk cId="1871640956" sldId="287"/>
            <ac:spMk id="2" creationId="{3D65EEEB-77E5-0210-6A22-83085661DF51}"/>
          </ac:spMkLst>
        </pc:spChg>
      </pc:sldChg>
      <pc:sldChg chg="modSp mod modClrScheme chgLayout">
        <pc:chgData name="Häyry Marjo Lapin hyvinvointialue" userId="d27b276a-e359-4652-8298-3c59a3175941" providerId="ADAL" clId="{FD30BFF7-F3EE-4B5F-8A40-1C1815C6F8FD}" dt="2025-08-21T06:43:55.447" v="185" actId="700"/>
        <pc:sldMkLst>
          <pc:docMk/>
          <pc:sldMk cId="2577310673" sldId="289"/>
        </pc:sldMkLst>
        <pc:spChg chg="mod ord">
          <ac:chgData name="Häyry Marjo Lapin hyvinvointialue" userId="d27b276a-e359-4652-8298-3c59a3175941" providerId="ADAL" clId="{FD30BFF7-F3EE-4B5F-8A40-1C1815C6F8FD}" dt="2025-08-21T06:43:55.447" v="185" actId="700"/>
          <ac:spMkLst>
            <pc:docMk/>
            <pc:sldMk cId="2577310673" sldId="289"/>
            <ac:spMk id="6" creationId="{E04775E6-A249-407E-D759-3CCDA7E877AB}"/>
          </ac:spMkLst>
        </pc:spChg>
      </pc:sldChg>
      <pc:sldChg chg="add del">
        <pc:chgData name="Häyry Marjo Lapin hyvinvointialue" userId="d27b276a-e359-4652-8298-3c59a3175941" providerId="ADAL" clId="{FD30BFF7-F3EE-4B5F-8A40-1C1815C6F8FD}" dt="2025-08-21T06:51:16.219" v="264" actId="47"/>
        <pc:sldMkLst>
          <pc:docMk/>
          <pc:sldMk cId="3224010422" sldId="347"/>
        </pc:sldMkLst>
      </pc:sldChg>
      <pc:sldChg chg="addSp delSp modSp mod modClrScheme chgLayout modNotesTx">
        <pc:chgData name="Häyry Marjo Lapin hyvinvointialue" userId="d27b276a-e359-4652-8298-3c59a3175941" providerId="ADAL" clId="{FD30BFF7-F3EE-4B5F-8A40-1C1815C6F8FD}" dt="2025-08-21T06:49:48.545" v="250" actId="1076"/>
        <pc:sldMkLst>
          <pc:docMk/>
          <pc:sldMk cId="1747299828" sldId="361"/>
        </pc:sldMkLst>
        <pc:spChg chg="add del mod ord">
          <ac:chgData name="Häyry Marjo Lapin hyvinvointialue" userId="d27b276a-e359-4652-8298-3c59a3175941" providerId="ADAL" clId="{FD30BFF7-F3EE-4B5F-8A40-1C1815C6F8FD}" dt="2025-08-21T06:49:44.627" v="249" actId="478"/>
          <ac:spMkLst>
            <pc:docMk/>
            <pc:sldMk cId="1747299828" sldId="361"/>
            <ac:spMk id="2" creationId="{F9506D97-CE6E-BC0A-4FEE-860250129EE6}"/>
          </ac:spMkLst>
        </pc:spChg>
        <pc:spChg chg="mod ord">
          <ac:chgData name="Häyry Marjo Lapin hyvinvointialue" userId="d27b276a-e359-4652-8298-3c59a3175941" providerId="ADAL" clId="{FD30BFF7-F3EE-4B5F-8A40-1C1815C6F8FD}" dt="2025-08-21T06:49:48.545" v="250" actId="1076"/>
          <ac:spMkLst>
            <pc:docMk/>
            <pc:sldMk cId="1747299828" sldId="361"/>
            <ac:spMk id="7" creationId="{E04775E6-A249-407E-D759-3CCDA7E877AB}"/>
          </ac:spMkLst>
        </pc:spChg>
      </pc:sldChg>
      <pc:sldChg chg="del">
        <pc:chgData name="Häyry Marjo Lapin hyvinvointialue" userId="d27b276a-e359-4652-8298-3c59a3175941" providerId="ADAL" clId="{FD30BFF7-F3EE-4B5F-8A40-1C1815C6F8FD}" dt="2025-08-21T06:53:23.018" v="278" actId="47"/>
        <pc:sldMkLst>
          <pc:docMk/>
          <pc:sldMk cId="4042159546" sldId="372"/>
        </pc:sldMkLst>
      </pc:sldChg>
      <pc:sldChg chg="del">
        <pc:chgData name="Häyry Marjo Lapin hyvinvointialue" userId="d27b276a-e359-4652-8298-3c59a3175941" providerId="ADAL" clId="{FD30BFF7-F3EE-4B5F-8A40-1C1815C6F8FD}" dt="2025-08-21T06:51:17.208" v="265" actId="47"/>
        <pc:sldMkLst>
          <pc:docMk/>
          <pc:sldMk cId="1372915132" sldId="384"/>
        </pc:sldMkLst>
      </pc:sldChg>
      <pc:sldChg chg="modSp mod modClrScheme chgLayout">
        <pc:chgData name="Häyry Marjo Lapin hyvinvointialue" userId="d27b276a-e359-4652-8298-3c59a3175941" providerId="ADAL" clId="{FD30BFF7-F3EE-4B5F-8A40-1C1815C6F8FD}" dt="2025-08-21T06:55:33.160" v="297" actId="700"/>
        <pc:sldMkLst>
          <pc:docMk/>
          <pc:sldMk cId="1602507038" sldId="385"/>
        </pc:sldMkLst>
        <pc:spChg chg="mod ord">
          <ac:chgData name="Häyry Marjo Lapin hyvinvointialue" userId="d27b276a-e359-4652-8298-3c59a3175941" providerId="ADAL" clId="{FD30BFF7-F3EE-4B5F-8A40-1C1815C6F8FD}" dt="2025-08-21T06:55:33.160" v="297" actId="700"/>
          <ac:spMkLst>
            <pc:docMk/>
            <pc:sldMk cId="1602507038" sldId="385"/>
            <ac:spMk id="229" creationId="{00000000-0000-0000-0000-000000000000}"/>
          </ac:spMkLst>
        </pc:spChg>
        <pc:spChg chg="mod ord">
          <ac:chgData name="Häyry Marjo Lapin hyvinvointialue" userId="d27b276a-e359-4652-8298-3c59a3175941" providerId="ADAL" clId="{FD30BFF7-F3EE-4B5F-8A40-1C1815C6F8FD}" dt="2025-08-21T06:55:33.160" v="297" actId="700"/>
          <ac:spMkLst>
            <pc:docMk/>
            <pc:sldMk cId="1602507038" sldId="385"/>
            <ac:spMk id="230" creationId="{00000000-0000-0000-0000-000000000000}"/>
          </ac:spMkLst>
        </pc:spChg>
      </pc:sldChg>
      <pc:sldChg chg="modSp mod modClrScheme chgLayout">
        <pc:chgData name="Häyry Marjo Lapin hyvinvointialue" userId="d27b276a-e359-4652-8298-3c59a3175941" providerId="ADAL" clId="{FD30BFF7-F3EE-4B5F-8A40-1C1815C6F8FD}" dt="2025-08-21T06:58:53.721" v="337" actId="700"/>
        <pc:sldMkLst>
          <pc:docMk/>
          <pc:sldMk cId="3824905175" sldId="386"/>
        </pc:sldMkLst>
        <pc:spChg chg="mod ord">
          <ac:chgData name="Häyry Marjo Lapin hyvinvointialue" userId="d27b276a-e359-4652-8298-3c59a3175941" providerId="ADAL" clId="{FD30BFF7-F3EE-4B5F-8A40-1C1815C6F8FD}" dt="2025-08-21T06:58:53.721" v="337" actId="700"/>
          <ac:spMkLst>
            <pc:docMk/>
            <pc:sldMk cId="3824905175" sldId="386"/>
            <ac:spMk id="229" creationId="{00000000-0000-0000-0000-000000000000}"/>
          </ac:spMkLst>
        </pc:spChg>
        <pc:spChg chg="mod ord">
          <ac:chgData name="Häyry Marjo Lapin hyvinvointialue" userId="d27b276a-e359-4652-8298-3c59a3175941" providerId="ADAL" clId="{FD30BFF7-F3EE-4B5F-8A40-1C1815C6F8FD}" dt="2025-08-21T06:58:53.721" v="337" actId="700"/>
          <ac:spMkLst>
            <pc:docMk/>
            <pc:sldMk cId="3824905175" sldId="386"/>
            <ac:spMk id="230" creationId="{00000000-0000-0000-0000-000000000000}"/>
          </ac:spMkLst>
        </pc:spChg>
      </pc:sldChg>
      <pc:sldChg chg="modSp mod modClrScheme chgLayout">
        <pc:chgData name="Häyry Marjo Lapin hyvinvointialue" userId="d27b276a-e359-4652-8298-3c59a3175941" providerId="ADAL" clId="{FD30BFF7-F3EE-4B5F-8A40-1C1815C6F8FD}" dt="2025-08-21T06:49:12.395" v="245" actId="20577"/>
        <pc:sldMkLst>
          <pc:docMk/>
          <pc:sldMk cId="2145791131" sldId="392"/>
        </pc:sldMkLst>
        <pc:spChg chg="mod ord">
          <ac:chgData name="Häyry Marjo Lapin hyvinvointialue" userId="d27b276a-e359-4652-8298-3c59a3175941" providerId="ADAL" clId="{FD30BFF7-F3EE-4B5F-8A40-1C1815C6F8FD}" dt="2025-08-21T06:49:08.371" v="244" actId="27636"/>
          <ac:spMkLst>
            <pc:docMk/>
            <pc:sldMk cId="2145791131" sldId="392"/>
            <ac:spMk id="301" creationId="{00000000-0000-0000-0000-000000000000}"/>
          </ac:spMkLst>
        </pc:spChg>
        <pc:spChg chg="mod ord">
          <ac:chgData name="Häyry Marjo Lapin hyvinvointialue" userId="d27b276a-e359-4652-8298-3c59a3175941" providerId="ADAL" clId="{FD30BFF7-F3EE-4B5F-8A40-1C1815C6F8FD}" dt="2025-08-21T06:49:12.395" v="245" actId="20577"/>
          <ac:spMkLst>
            <pc:docMk/>
            <pc:sldMk cId="2145791131" sldId="392"/>
            <ac:spMk id="302" creationId="{00000000-0000-0000-0000-000000000000}"/>
          </ac:spMkLst>
        </pc:spChg>
      </pc:sldChg>
      <pc:sldChg chg="modSp mod modClrScheme chgLayout">
        <pc:chgData name="Häyry Marjo Lapin hyvinvointialue" userId="d27b276a-e359-4652-8298-3c59a3175941" providerId="ADAL" clId="{FD30BFF7-F3EE-4B5F-8A40-1C1815C6F8FD}" dt="2025-08-21T06:52:44.227" v="273" actId="20577"/>
        <pc:sldMkLst>
          <pc:docMk/>
          <pc:sldMk cId="407928839" sldId="394"/>
        </pc:sldMkLst>
        <pc:spChg chg="mod ord">
          <ac:chgData name="Häyry Marjo Lapin hyvinvointialue" userId="d27b276a-e359-4652-8298-3c59a3175941" providerId="ADAL" clId="{FD30BFF7-F3EE-4B5F-8A40-1C1815C6F8FD}" dt="2025-08-21T06:52:40.805" v="272" actId="27636"/>
          <ac:spMkLst>
            <pc:docMk/>
            <pc:sldMk cId="407928839" sldId="394"/>
            <ac:spMk id="301" creationId="{00000000-0000-0000-0000-000000000000}"/>
          </ac:spMkLst>
        </pc:spChg>
        <pc:spChg chg="mod ord">
          <ac:chgData name="Häyry Marjo Lapin hyvinvointialue" userId="d27b276a-e359-4652-8298-3c59a3175941" providerId="ADAL" clId="{FD30BFF7-F3EE-4B5F-8A40-1C1815C6F8FD}" dt="2025-08-21T06:52:44.227" v="273" actId="20577"/>
          <ac:spMkLst>
            <pc:docMk/>
            <pc:sldMk cId="407928839" sldId="394"/>
            <ac:spMk id="302" creationId="{00000000-0000-0000-0000-000000000000}"/>
          </ac:spMkLst>
        </pc:spChg>
      </pc:sldChg>
      <pc:sldChg chg="modSp mod modClrScheme chgLayout">
        <pc:chgData name="Häyry Marjo Lapin hyvinvointialue" userId="d27b276a-e359-4652-8298-3c59a3175941" providerId="ADAL" clId="{FD30BFF7-F3EE-4B5F-8A40-1C1815C6F8FD}" dt="2025-08-21T06:56:41.674" v="309" actId="20577"/>
        <pc:sldMkLst>
          <pc:docMk/>
          <pc:sldMk cId="747443380" sldId="396"/>
        </pc:sldMkLst>
        <pc:spChg chg="mod ord">
          <ac:chgData name="Häyry Marjo Lapin hyvinvointialue" userId="d27b276a-e359-4652-8298-3c59a3175941" providerId="ADAL" clId="{FD30BFF7-F3EE-4B5F-8A40-1C1815C6F8FD}" dt="2025-08-21T06:56:39" v="308" actId="27636"/>
          <ac:spMkLst>
            <pc:docMk/>
            <pc:sldMk cId="747443380" sldId="396"/>
            <ac:spMk id="301" creationId="{00000000-0000-0000-0000-000000000000}"/>
          </ac:spMkLst>
        </pc:spChg>
        <pc:spChg chg="mod ord">
          <ac:chgData name="Häyry Marjo Lapin hyvinvointialue" userId="d27b276a-e359-4652-8298-3c59a3175941" providerId="ADAL" clId="{FD30BFF7-F3EE-4B5F-8A40-1C1815C6F8FD}" dt="2025-08-21T06:56:41.674" v="309" actId="20577"/>
          <ac:spMkLst>
            <pc:docMk/>
            <pc:sldMk cId="747443380" sldId="396"/>
            <ac:spMk id="302" creationId="{00000000-0000-0000-0000-000000000000}"/>
          </ac:spMkLst>
        </pc:spChg>
      </pc:sldChg>
      <pc:sldChg chg="addSp modSp mod modClrScheme chgLayout">
        <pc:chgData name="Häyry Marjo Lapin hyvinvointialue" userId="d27b276a-e359-4652-8298-3c59a3175941" providerId="ADAL" clId="{FD30BFF7-F3EE-4B5F-8A40-1C1815C6F8FD}" dt="2025-08-21T07:00:00.952" v="352" actId="20577"/>
        <pc:sldMkLst>
          <pc:docMk/>
          <pc:sldMk cId="1860028365" sldId="398"/>
        </pc:sldMkLst>
        <pc:spChg chg="add mod">
          <ac:chgData name="Häyry Marjo Lapin hyvinvointialue" userId="d27b276a-e359-4652-8298-3c59a3175941" providerId="ADAL" clId="{FD30BFF7-F3EE-4B5F-8A40-1C1815C6F8FD}" dt="2025-08-21T06:59:56.807" v="351" actId="1076"/>
          <ac:spMkLst>
            <pc:docMk/>
            <pc:sldMk cId="1860028365" sldId="398"/>
            <ac:spMk id="3" creationId="{1F4F0557-DD15-9B57-CA90-8101958897EE}"/>
          </ac:spMkLst>
        </pc:spChg>
        <pc:spChg chg="mod ord">
          <ac:chgData name="Häyry Marjo Lapin hyvinvointialue" userId="d27b276a-e359-4652-8298-3c59a3175941" providerId="ADAL" clId="{FD30BFF7-F3EE-4B5F-8A40-1C1815C6F8FD}" dt="2025-08-21T06:59:39.722" v="347" actId="27636"/>
          <ac:spMkLst>
            <pc:docMk/>
            <pc:sldMk cId="1860028365" sldId="398"/>
            <ac:spMk id="301" creationId="{00000000-0000-0000-0000-000000000000}"/>
          </ac:spMkLst>
        </pc:spChg>
        <pc:spChg chg="mod ord">
          <ac:chgData name="Häyry Marjo Lapin hyvinvointialue" userId="d27b276a-e359-4652-8298-3c59a3175941" providerId="ADAL" clId="{FD30BFF7-F3EE-4B5F-8A40-1C1815C6F8FD}" dt="2025-08-21T07:00:00.952" v="352" actId="20577"/>
          <ac:spMkLst>
            <pc:docMk/>
            <pc:sldMk cId="1860028365" sldId="398"/>
            <ac:spMk id="302" creationId="{00000000-0000-0000-0000-000000000000}"/>
          </ac:spMkLst>
        </pc:spChg>
        <pc:picChg chg="mod">
          <ac:chgData name="Häyry Marjo Lapin hyvinvointialue" userId="d27b276a-e359-4652-8298-3c59a3175941" providerId="ADAL" clId="{FD30BFF7-F3EE-4B5F-8A40-1C1815C6F8FD}" dt="2025-08-21T06:59:43.886" v="348" actId="1076"/>
          <ac:picMkLst>
            <pc:docMk/>
            <pc:sldMk cId="1860028365" sldId="398"/>
            <ac:picMk id="2" creationId="{00000000-0000-0000-0000-000000000000}"/>
          </ac:picMkLst>
        </pc:picChg>
      </pc:sldChg>
      <pc:sldChg chg="modSp mod">
        <pc:chgData name="Häyry Marjo Lapin hyvinvointialue" userId="d27b276a-e359-4652-8298-3c59a3175941" providerId="ADAL" clId="{FD30BFF7-F3EE-4B5F-8A40-1C1815C6F8FD}" dt="2025-08-21T07:00:12.453" v="354" actId="1076"/>
        <pc:sldMkLst>
          <pc:docMk/>
          <pc:sldMk cId="21937256" sldId="405"/>
        </pc:sldMkLst>
        <pc:spChg chg="mod">
          <ac:chgData name="Häyry Marjo Lapin hyvinvointialue" userId="d27b276a-e359-4652-8298-3c59a3175941" providerId="ADAL" clId="{FD30BFF7-F3EE-4B5F-8A40-1C1815C6F8FD}" dt="2025-08-21T07:00:12.453" v="354" actId="1076"/>
          <ac:spMkLst>
            <pc:docMk/>
            <pc:sldMk cId="21937256" sldId="405"/>
            <ac:spMk id="3" creationId="{DEEE9505-DE5B-F0F8-07CD-52124E7D9A99}"/>
          </ac:spMkLst>
        </pc:spChg>
      </pc:sldChg>
      <pc:sldChg chg="delSp modSp mod">
        <pc:chgData name="Häyry Marjo Lapin hyvinvointialue" userId="d27b276a-e359-4652-8298-3c59a3175941" providerId="ADAL" clId="{FD30BFF7-F3EE-4B5F-8A40-1C1815C6F8FD}" dt="2025-08-21T06:57:15.694" v="313" actId="1076"/>
        <pc:sldMkLst>
          <pc:docMk/>
          <pc:sldMk cId="1806585776" sldId="406"/>
        </pc:sldMkLst>
        <pc:spChg chg="del">
          <ac:chgData name="Häyry Marjo Lapin hyvinvointialue" userId="d27b276a-e359-4652-8298-3c59a3175941" providerId="ADAL" clId="{FD30BFF7-F3EE-4B5F-8A40-1C1815C6F8FD}" dt="2025-08-21T06:56:48.291" v="310" actId="478"/>
          <ac:spMkLst>
            <pc:docMk/>
            <pc:sldMk cId="1806585776" sldId="406"/>
            <ac:spMk id="2" creationId="{D2088D71-E950-B62C-D151-841EB2DC4741}"/>
          </ac:spMkLst>
        </pc:spChg>
        <pc:spChg chg="mod">
          <ac:chgData name="Häyry Marjo Lapin hyvinvointialue" userId="d27b276a-e359-4652-8298-3c59a3175941" providerId="ADAL" clId="{FD30BFF7-F3EE-4B5F-8A40-1C1815C6F8FD}" dt="2025-08-21T06:56:54.523" v="312" actId="14100"/>
          <ac:spMkLst>
            <pc:docMk/>
            <pc:sldMk cId="1806585776" sldId="406"/>
            <ac:spMk id="3" creationId="{DEEE9505-DE5B-F0F8-07CD-52124E7D9A99}"/>
          </ac:spMkLst>
        </pc:spChg>
        <pc:spChg chg="mod">
          <ac:chgData name="Häyry Marjo Lapin hyvinvointialue" userId="d27b276a-e359-4652-8298-3c59a3175941" providerId="ADAL" clId="{FD30BFF7-F3EE-4B5F-8A40-1C1815C6F8FD}" dt="2025-08-21T06:57:15.694" v="313" actId="1076"/>
          <ac:spMkLst>
            <pc:docMk/>
            <pc:sldMk cId="1806585776" sldId="406"/>
            <ac:spMk id="241" creationId="{00000000-0000-0000-0000-000000000000}"/>
          </ac:spMkLst>
        </pc:spChg>
      </pc:sldChg>
      <pc:sldChg chg="modSp mod modClrScheme chgLayout">
        <pc:chgData name="Häyry Marjo Lapin hyvinvointialue" userId="d27b276a-e359-4652-8298-3c59a3175941" providerId="ADAL" clId="{FD30BFF7-F3EE-4B5F-8A40-1C1815C6F8FD}" dt="2025-08-21T06:51:05.390" v="262" actId="700"/>
        <pc:sldMkLst>
          <pc:docMk/>
          <pc:sldMk cId="3392602671" sldId="408"/>
        </pc:sldMkLst>
        <pc:spChg chg="mod ord">
          <ac:chgData name="Häyry Marjo Lapin hyvinvointialue" userId="d27b276a-e359-4652-8298-3c59a3175941" providerId="ADAL" clId="{FD30BFF7-F3EE-4B5F-8A40-1C1815C6F8FD}" dt="2025-08-21T06:51:05.390" v="262"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5:24.909" v="296" actId="700"/>
        <pc:sldMkLst>
          <pc:docMk/>
          <pc:sldMk cId="1048628730" sldId="409"/>
        </pc:sldMkLst>
        <pc:spChg chg="mod ord">
          <ac:chgData name="Häyry Marjo Lapin hyvinvointialue" userId="d27b276a-e359-4652-8298-3c59a3175941" providerId="ADAL" clId="{FD30BFF7-F3EE-4B5F-8A40-1C1815C6F8FD}" dt="2025-08-21T06:55:24.909" v="29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8:46.717" v="336" actId="26606"/>
        <pc:sldMkLst>
          <pc:docMk/>
          <pc:sldMk cId="1281019638" sldId="410"/>
        </pc:sldMkLst>
        <pc:spChg chg="mod ord">
          <ac:chgData name="Häyry Marjo Lapin hyvinvointialue" userId="d27b276a-e359-4652-8298-3c59a3175941" providerId="ADAL" clId="{FD30BFF7-F3EE-4B5F-8A40-1C1815C6F8FD}" dt="2025-08-21T06:58:46.717" v="336" actId="26606"/>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FD30BFF7-F3EE-4B5F-8A40-1C1815C6F8FD}" dt="2025-08-21T07:02:25.164" v="377" actId="700"/>
        <pc:sldMkLst>
          <pc:docMk/>
          <pc:sldMk cId="3221306267" sldId="411"/>
        </pc:sldMkLst>
        <pc:spChg chg="del">
          <ac:chgData name="Häyry Marjo Lapin hyvinvointialue" userId="d27b276a-e359-4652-8298-3c59a3175941" providerId="ADAL" clId="{FD30BFF7-F3EE-4B5F-8A40-1C1815C6F8FD}" dt="2025-08-21T07:02:25.164" v="377" actId="700"/>
          <ac:spMkLst>
            <pc:docMk/>
            <pc:sldMk cId="3221306267" sldId="411"/>
            <ac:spMk id="2" creationId="{2F9221B9-C9E4-92E2-6D02-A76EBAFF5FA3}"/>
          </ac:spMkLst>
        </pc:spChg>
        <pc:spChg chg="mod ord">
          <ac:chgData name="Häyry Marjo Lapin hyvinvointialue" userId="d27b276a-e359-4652-8298-3c59a3175941" providerId="ADAL" clId="{FD30BFF7-F3EE-4B5F-8A40-1C1815C6F8FD}" dt="2025-08-21T07:02:25.164" v="377" actId="700"/>
          <ac:spMkLst>
            <pc:docMk/>
            <pc:sldMk cId="3221306267" sldId="411"/>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0:49.326" v="261" actId="27636"/>
        <pc:sldMkLst>
          <pc:docMk/>
          <pc:sldMk cId="1311994037" sldId="422"/>
        </pc:sldMkLst>
        <pc:spChg chg="mod ord">
          <ac:chgData name="Häyry Marjo Lapin hyvinvointialue" userId="d27b276a-e359-4652-8298-3c59a3175941" providerId="ADAL" clId="{FD30BFF7-F3EE-4B5F-8A40-1C1815C6F8FD}" dt="2025-08-21T06:50:43.449" v="257" actId="700"/>
          <ac:spMkLst>
            <pc:docMk/>
            <pc:sldMk cId="1311994037" sldId="422"/>
            <ac:spMk id="2" creationId="{62F32F47-092C-79D4-52FB-E6B91D10E3BD}"/>
          </ac:spMkLst>
        </pc:spChg>
        <pc:spChg chg="mod ord">
          <ac:chgData name="Häyry Marjo Lapin hyvinvointialue" userId="d27b276a-e359-4652-8298-3c59a3175941" providerId="ADAL" clId="{FD30BFF7-F3EE-4B5F-8A40-1C1815C6F8FD}" dt="2025-08-21T06:50:49.326" v="261" actId="27636"/>
          <ac:spMkLst>
            <pc:docMk/>
            <pc:sldMk cId="1311994037" sldId="422"/>
            <ac:spMk id="3" creationId="{AAC6B575-075C-0638-4E44-0AD852121937}"/>
          </ac:spMkLst>
        </pc:spChg>
      </pc:sldChg>
      <pc:sldChg chg="del">
        <pc:chgData name="Häyry Marjo Lapin hyvinvointialue" userId="d27b276a-e359-4652-8298-3c59a3175941" providerId="ADAL" clId="{FD30BFF7-F3EE-4B5F-8A40-1C1815C6F8FD}" dt="2025-08-21T06:48:39.075" v="240" actId="47"/>
        <pc:sldMkLst>
          <pc:docMk/>
          <pc:sldMk cId="4174090706" sldId="427"/>
        </pc:sldMkLst>
      </pc:sldChg>
      <pc:sldChg chg="del">
        <pc:chgData name="Häyry Marjo Lapin hyvinvointialue" userId="d27b276a-e359-4652-8298-3c59a3175941" providerId="ADAL" clId="{FD30BFF7-F3EE-4B5F-8A40-1C1815C6F8FD}" dt="2025-08-21T06:48:55.504" v="242" actId="47"/>
        <pc:sldMkLst>
          <pc:docMk/>
          <pc:sldMk cId="2001599369" sldId="428"/>
        </pc:sldMkLst>
      </pc:sldChg>
      <pc:sldChg chg="del">
        <pc:chgData name="Häyry Marjo Lapin hyvinvointialue" userId="d27b276a-e359-4652-8298-3c59a3175941" providerId="ADAL" clId="{FD30BFF7-F3EE-4B5F-8A40-1C1815C6F8FD}" dt="2025-08-21T06:52:30.761" v="269" actId="47"/>
        <pc:sldMkLst>
          <pc:docMk/>
          <pc:sldMk cId="2022672309" sldId="429"/>
        </pc:sldMkLst>
      </pc:sldChg>
      <pc:sldChg chg="del">
        <pc:chgData name="Häyry Marjo Lapin hyvinvointialue" userId="d27b276a-e359-4652-8298-3c59a3175941" providerId="ADAL" clId="{FD30BFF7-F3EE-4B5F-8A40-1C1815C6F8FD}" dt="2025-08-21T06:52:34.002" v="270" actId="47"/>
        <pc:sldMkLst>
          <pc:docMk/>
          <pc:sldMk cId="2258376470" sldId="430"/>
        </pc:sldMkLst>
      </pc:sldChg>
      <pc:sldChg chg="modSp del mod">
        <pc:chgData name="Häyry Marjo Lapin hyvinvointialue" userId="d27b276a-e359-4652-8298-3c59a3175941" providerId="ADAL" clId="{FD30BFF7-F3EE-4B5F-8A40-1C1815C6F8FD}" dt="2025-08-21T06:56:31.188" v="306" actId="47"/>
        <pc:sldMkLst>
          <pc:docMk/>
          <pc:sldMk cId="3066724044" sldId="431"/>
        </pc:sldMkLst>
        <pc:spChg chg="mod">
          <ac:chgData name="Häyry Marjo Lapin hyvinvointialue" userId="d27b276a-e359-4652-8298-3c59a3175941" providerId="ADAL" clId="{FD30BFF7-F3EE-4B5F-8A40-1C1815C6F8FD}" dt="2025-08-21T06:56:15.251" v="301" actId="21"/>
          <ac:spMkLst>
            <pc:docMk/>
            <pc:sldMk cId="3066724044" sldId="431"/>
            <ac:spMk id="37" creationId="{00000000-0000-0000-0000-000000000000}"/>
          </ac:spMkLst>
        </pc:spChg>
      </pc:sldChg>
      <pc:sldChg chg="del">
        <pc:chgData name="Häyry Marjo Lapin hyvinvointialue" userId="d27b276a-e359-4652-8298-3c59a3175941" providerId="ADAL" clId="{FD30BFF7-F3EE-4B5F-8A40-1C1815C6F8FD}" dt="2025-08-21T06:56:04.493" v="299" actId="47"/>
        <pc:sldMkLst>
          <pc:docMk/>
          <pc:sldMk cId="2529703342" sldId="432"/>
        </pc:sldMkLst>
      </pc:sldChg>
      <pc:sldChg chg="modSp del mod">
        <pc:chgData name="Häyry Marjo Lapin hyvinvointialue" userId="d27b276a-e359-4652-8298-3c59a3175941" providerId="ADAL" clId="{FD30BFF7-F3EE-4B5F-8A40-1C1815C6F8FD}" dt="2025-08-21T07:31:24.188" v="381" actId="47"/>
        <pc:sldMkLst>
          <pc:docMk/>
          <pc:sldMk cId="3134193228" sldId="433"/>
        </pc:sldMkLst>
        <pc:spChg chg="mod">
          <ac:chgData name="Häyry Marjo Lapin hyvinvointialue" userId="d27b276a-e359-4652-8298-3c59a3175941" providerId="ADAL" clId="{FD30BFF7-F3EE-4B5F-8A40-1C1815C6F8FD}" dt="2025-08-21T06:59:20.004" v="341" actId="21"/>
          <ac:spMkLst>
            <pc:docMk/>
            <pc:sldMk cId="3134193228" sldId="433"/>
            <ac:spMk id="37" creationId="{00000000-0000-0000-0000-000000000000}"/>
          </ac:spMkLst>
        </pc:spChg>
      </pc:sldChg>
      <pc:sldChg chg="del">
        <pc:chgData name="Häyry Marjo Lapin hyvinvointialue" userId="d27b276a-e359-4652-8298-3c59a3175941" providerId="ADAL" clId="{FD30BFF7-F3EE-4B5F-8A40-1C1815C6F8FD}" dt="2025-08-21T06:59:11.131" v="339" actId="47"/>
        <pc:sldMkLst>
          <pc:docMk/>
          <pc:sldMk cId="298537562" sldId="434"/>
        </pc:sldMkLst>
      </pc:sldChg>
      <pc:sldChg chg="modSp mod modClrScheme chgLayout">
        <pc:chgData name="Häyry Marjo Lapin hyvinvointialue" userId="d27b276a-e359-4652-8298-3c59a3175941" providerId="ADAL" clId="{FD30BFF7-F3EE-4B5F-8A40-1C1815C6F8FD}" dt="2025-08-21T06:50:33.593" v="256" actId="14100"/>
        <pc:sldMkLst>
          <pc:docMk/>
          <pc:sldMk cId="3320816820" sldId="438"/>
        </pc:sldMkLst>
        <pc:spChg chg="mod ord">
          <ac:chgData name="Häyry Marjo Lapin hyvinvointialue" userId="d27b276a-e359-4652-8298-3c59a3175941" providerId="ADAL" clId="{FD30BFF7-F3EE-4B5F-8A40-1C1815C6F8FD}" dt="2025-08-21T06:50:29.437" v="255" actId="700"/>
          <ac:spMkLst>
            <pc:docMk/>
            <pc:sldMk cId="3320816820" sldId="438"/>
            <ac:spMk id="2" creationId="{62F32F47-092C-79D4-52FB-E6B91D10E3BD}"/>
          </ac:spMkLst>
        </pc:spChg>
        <pc:spChg chg="mod ord">
          <ac:chgData name="Häyry Marjo Lapin hyvinvointialue" userId="d27b276a-e359-4652-8298-3c59a3175941" providerId="ADAL" clId="{FD30BFF7-F3EE-4B5F-8A40-1C1815C6F8FD}" dt="2025-08-21T06:50:33.593" v="256" actId="14100"/>
          <ac:spMkLst>
            <pc:docMk/>
            <pc:sldMk cId="3320816820" sldId="438"/>
            <ac:spMk id="3" creationId="{AAC6B575-075C-0638-4E44-0AD852121937}"/>
          </ac:spMkLst>
        </pc:spChg>
      </pc:sldChg>
      <pc:sldChg chg="addSp modSp mod modClrScheme chgLayout">
        <pc:chgData name="Häyry Marjo Lapin hyvinvointialue" userId="d27b276a-e359-4652-8298-3c59a3175941" providerId="ADAL" clId="{FD30BFF7-F3EE-4B5F-8A40-1C1815C6F8FD}" dt="2025-08-21T06:57:48.602" v="319" actId="1076"/>
        <pc:sldMkLst>
          <pc:docMk/>
          <pc:sldMk cId="785664095" sldId="439"/>
        </pc:sldMkLst>
        <pc:spChg chg="mod ord">
          <ac:chgData name="Häyry Marjo Lapin hyvinvointialue" userId="d27b276a-e359-4652-8298-3c59a3175941" providerId="ADAL" clId="{FD30BFF7-F3EE-4B5F-8A40-1C1815C6F8FD}" dt="2025-08-21T06:57:39.882" v="316" actId="700"/>
          <ac:spMkLst>
            <pc:docMk/>
            <pc:sldMk cId="785664095" sldId="439"/>
            <ac:spMk id="2" creationId="{7578375D-25E1-15A9-B7F5-A7D7ACAE34F3}"/>
          </ac:spMkLst>
        </pc:spChg>
        <pc:spChg chg="mod ord">
          <ac:chgData name="Häyry Marjo Lapin hyvinvointialue" userId="d27b276a-e359-4652-8298-3c59a3175941" providerId="ADAL" clId="{FD30BFF7-F3EE-4B5F-8A40-1C1815C6F8FD}" dt="2025-08-21T06:57:44.269" v="317" actId="14100"/>
          <ac:spMkLst>
            <pc:docMk/>
            <pc:sldMk cId="785664095" sldId="439"/>
            <ac:spMk id="3" creationId="{3356511B-CA42-102C-BFCB-FBE03FF60BBB}"/>
          </ac:spMkLst>
        </pc:spChg>
        <pc:spChg chg="add mod">
          <ac:chgData name="Häyry Marjo Lapin hyvinvointialue" userId="d27b276a-e359-4652-8298-3c59a3175941" providerId="ADAL" clId="{FD30BFF7-F3EE-4B5F-8A40-1C1815C6F8FD}" dt="2025-08-21T06:57:48.602" v="319" actId="1076"/>
          <ac:spMkLst>
            <pc:docMk/>
            <pc:sldMk cId="785664095" sldId="439"/>
            <ac:spMk id="5" creationId="{DF56ADB9-C6FC-CCB3-B3A1-EBCF52F5B870}"/>
          </ac:spMkLst>
        </pc:spChg>
      </pc:sldChg>
      <pc:sldChg chg="addSp delSp modSp mod modClrScheme chgLayout">
        <pc:chgData name="Häyry Marjo Lapin hyvinvointialue" userId="d27b276a-e359-4652-8298-3c59a3175941" providerId="ADAL" clId="{FD30BFF7-F3EE-4B5F-8A40-1C1815C6F8FD}" dt="2025-08-21T07:00:29.566" v="359" actId="1076"/>
        <pc:sldMkLst>
          <pc:docMk/>
          <pc:sldMk cId="3159253602" sldId="441"/>
        </pc:sldMkLst>
        <pc:spChg chg="add del mod ord">
          <ac:chgData name="Häyry Marjo Lapin hyvinvointialue" userId="d27b276a-e359-4652-8298-3c59a3175941" providerId="ADAL" clId="{FD30BFF7-F3EE-4B5F-8A40-1C1815C6F8FD}" dt="2025-08-21T07:00:22.586" v="357" actId="478"/>
          <ac:spMkLst>
            <pc:docMk/>
            <pc:sldMk cId="3159253602" sldId="441"/>
            <ac:spMk id="2" creationId="{3580E10F-63A6-6570-9C12-9BE6146F45A5}"/>
          </ac:spMkLst>
        </pc:spChg>
        <pc:spChg chg="mod ord">
          <ac:chgData name="Häyry Marjo Lapin hyvinvointialue" userId="d27b276a-e359-4652-8298-3c59a3175941" providerId="ADAL" clId="{FD30BFF7-F3EE-4B5F-8A40-1C1815C6F8FD}" dt="2025-08-21T07:00:29.566" v="359" actId="1076"/>
          <ac:spMkLst>
            <pc:docMk/>
            <pc:sldMk cId="3159253602" sldId="441"/>
            <ac:spMk id="10" creationId="{630DFCDE-47CF-C469-90A2-B043DE40D23D}"/>
          </ac:spMkLst>
        </pc:spChg>
        <pc:picChg chg="mod">
          <ac:chgData name="Häyry Marjo Lapin hyvinvointialue" userId="d27b276a-e359-4652-8298-3c59a3175941" providerId="ADAL" clId="{FD30BFF7-F3EE-4B5F-8A40-1C1815C6F8FD}" dt="2025-08-21T07:00:26.157" v="358" actId="1076"/>
          <ac:picMkLst>
            <pc:docMk/>
            <pc:sldMk cId="3159253602" sldId="441"/>
            <ac:picMk id="5" creationId="{E6588B9E-D9A4-F0B0-D3AE-7E6073F1CD51}"/>
          </ac:picMkLst>
        </pc:picChg>
      </pc:sldChg>
      <pc:sldChg chg="addSp delSp modSp del mod modClrScheme chgLayout">
        <pc:chgData name="Häyry Marjo Lapin hyvinvointialue" userId="d27b276a-e359-4652-8298-3c59a3175941" providerId="ADAL" clId="{FD30BFF7-F3EE-4B5F-8A40-1C1815C6F8FD}" dt="2025-08-21T07:02:09.358" v="375" actId="47"/>
        <pc:sldMkLst>
          <pc:docMk/>
          <pc:sldMk cId="226362984" sldId="442"/>
        </pc:sldMkLst>
        <pc:spChg chg="mod ord">
          <ac:chgData name="Häyry Marjo Lapin hyvinvointialue" userId="d27b276a-e359-4652-8298-3c59a3175941" providerId="ADAL" clId="{FD30BFF7-F3EE-4B5F-8A40-1C1815C6F8FD}" dt="2025-08-21T07:00:50.208" v="364" actId="700"/>
          <ac:spMkLst>
            <pc:docMk/>
            <pc:sldMk cId="226362984" sldId="442"/>
            <ac:spMk id="2" creationId="{7578375D-25E1-15A9-B7F5-A7D7ACAE34F3}"/>
          </ac:spMkLst>
        </pc:spChg>
        <pc:spChg chg="add del mod ord">
          <ac:chgData name="Häyry Marjo Lapin hyvinvointialue" userId="d27b276a-e359-4652-8298-3c59a3175941" providerId="ADAL" clId="{FD30BFF7-F3EE-4B5F-8A40-1C1815C6F8FD}" dt="2025-08-21T07:00:50.208" v="364" actId="700"/>
          <ac:spMkLst>
            <pc:docMk/>
            <pc:sldMk cId="226362984" sldId="442"/>
            <ac:spMk id="3" creationId="{300E4032-B0DB-2E57-1AF1-FDC315652E21}"/>
          </ac:spMkLst>
        </pc:spChg>
        <pc:spChg chg="mod">
          <ac:chgData name="Häyry Marjo Lapin hyvinvointialue" userId="d27b276a-e359-4652-8298-3c59a3175941" providerId="ADAL" clId="{FD30BFF7-F3EE-4B5F-8A40-1C1815C6F8FD}" dt="2025-08-21T07:01:14.314" v="368" actId="17032"/>
          <ac:spMkLst>
            <pc:docMk/>
            <pc:sldMk cId="226362984" sldId="442"/>
            <ac:spMk id="4" creationId="{A2F336F2-B952-DC09-601B-E62D6CCC2D42}"/>
          </ac:spMkLst>
        </pc:spChg>
      </pc:sldChg>
      <pc:sldChg chg="modSp mod modClrScheme chgLayout">
        <pc:chgData name="Häyry Marjo Lapin hyvinvointialue" userId="d27b276a-e359-4652-8298-3c59a3175941" providerId="ADAL" clId="{FD30BFF7-F3EE-4B5F-8A40-1C1815C6F8FD}" dt="2025-08-21T06:58:27.274" v="332" actId="27636"/>
        <pc:sldMkLst>
          <pc:docMk/>
          <pc:sldMk cId="1080749840" sldId="445"/>
        </pc:sldMkLst>
        <pc:spChg chg="mod ord">
          <ac:chgData name="Häyry Marjo Lapin hyvinvointialue" userId="d27b276a-e359-4652-8298-3c59a3175941" providerId="ADAL" clId="{FD30BFF7-F3EE-4B5F-8A40-1C1815C6F8FD}" dt="2025-08-21T06:58:27.256" v="331" actId="700"/>
          <ac:spMkLst>
            <pc:docMk/>
            <pc:sldMk cId="1080749840" sldId="445"/>
            <ac:spMk id="2" creationId="{7578375D-25E1-15A9-B7F5-A7D7ACAE34F3}"/>
          </ac:spMkLst>
        </pc:spChg>
        <pc:spChg chg="mod ord">
          <ac:chgData name="Häyry Marjo Lapin hyvinvointialue" userId="d27b276a-e359-4652-8298-3c59a3175941" providerId="ADAL" clId="{FD30BFF7-F3EE-4B5F-8A40-1C1815C6F8FD}" dt="2025-08-21T06:58:27.274" v="332"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FD30BFF7-F3EE-4B5F-8A40-1C1815C6F8FD}" dt="2025-08-21T06:58:08.016" v="327" actId="27636"/>
        <pc:sldMkLst>
          <pc:docMk/>
          <pc:sldMk cId="3180528768" sldId="446"/>
        </pc:sldMkLst>
        <pc:spChg chg="mod ord">
          <ac:chgData name="Häyry Marjo Lapin hyvinvointialue" userId="d27b276a-e359-4652-8298-3c59a3175941" providerId="ADAL" clId="{FD30BFF7-F3EE-4B5F-8A40-1C1815C6F8FD}" dt="2025-08-21T06:58:01.320" v="322" actId="700"/>
          <ac:spMkLst>
            <pc:docMk/>
            <pc:sldMk cId="3180528768" sldId="446"/>
            <ac:spMk id="2" creationId="{7578375D-25E1-15A9-B7F5-A7D7ACAE34F3}"/>
          </ac:spMkLst>
        </pc:spChg>
        <pc:spChg chg="mod ord">
          <ac:chgData name="Häyry Marjo Lapin hyvinvointialue" userId="d27b276a-e359-4652-8298-3c59a3175941" providerId="ADAL" clId="{FD30BFF7-F3EE-4B5F-8A40-1C1815C6F8FD}" dt="2025-08-21T06:58:08.016" v="327" actId="27636"/>
          <ac:spMkLst>
            <pc:docMk/>
            <pc:sldMk cId="3180528768" sldId="446"/>
            <ac:spMk id="3" creationId="{3356511B-CA42-102C-BFCB-FBE03FF60BBB}"/>
          </ac:spMkLst>
        </pc:spChg>
        <pc:spChg chg="add mod">
          <ac:chgData name="Häyry Marjo Lapin hyvinvointialue" userId="d27b276a-e359-4652-8298-3c59a3175941" providerId="ADAL" clId="{FD30BFF7-F3EE-4B5F-8A40-1C1815C6F8FD}" dt="2025-08-21T06:57:57.309" v="321" actId="1076"/>
          <ac:spMkLst>
            <pc:docMk/>
            <pc:sldMk cId="3180528768" sldId="446"/>
            <ac:spMk id="4" creationId="{A87F4A0E-CCB5-56BF-5390-74585EFD86FA}"/>
          </ac:spMkLst>
        </pc:spChg>
      </pc:sldChg>
      <pc:sldChg chg="modSp mod modClrScheme chgLayout">
        <pc:chgData name="Häyry Marjo Lapin hyvinvointialue" userId="d27b276a-e359-4652-8298-3c59a3175941" providerId="ADAL" clId="{FD30BFF7-F3EE-4B5F-8A40-1C1815C6F8FD}" dt="2025-08-21T06:55:08.449" v="295" actId="700"/>
        <pc:sldMkLst>
          <pc:docMk/>
          <pc:sldMk cId="1765296084" sldId="455"/>
        </pc:sldMkLst>
        <pc:spChg chg="mod ord">
          <ac:chgData name="Häyry Marjo Lapin hyvinvointialue" userId="d27b276a-e359-4652-8298-3c59a3175941" providerId="ADAL" clId="{FD30BFF7-F3EE-4B5F-8A40-1C1815C6F8FD}" dt="2025-08-21T06:55:08.449" v="295" actId="700"/>
          <ac:spMkLst>
            <pc:docMk/>
            <pc:sldMk cId="1765296084" sldId="455"/>
            <ac:spMk id="3" creationId="{BF91153A-CCF9-8D17-4AA5-76DC244701B8}"/>
          </ac:spMkLst>
        </pc:spChg>
        <pc:spChg chg="mod ord">
          <ac:chgData name="Häyry Marjo Lapin hyvinvointialue" userId="d27b276a-e359-4652-8298-3c59a3175941" providerId="ADAL" clId="{FD30BFF7-F3EE-4B5F-8A40-1C1815C6F8FD}" dt="2025-08-21T06:55:08.449" v="295" actId="700"/>
          <ac:spMkLst>
            <pc:docMk/>
            <pc:sldMk cId="1765296084" sldId="455"/>
            <ac:spMk id="6" creationId="{3BA1529E-7605-CE50-8808-D315BBB29C97}"/>
          </ac:spMkLst>
        </pc:spChg>
        <pc:spChg chg="mod ord">
          <ac:chgData name="Häyry Marjo Lapin hyvinvointialue" userId="d27b276a-e359-4652-8298-3c59a3175941" providerId="ADAL" clId="{FD30BFF7-F3EE-4B5F-8A40-1C1815C6F8FD}" dt="2025-08-21T06:55:08.449" v="295" actId="700"/>
          <ac:spMkLst>
            <pc:docMk/>
            <pc:sldMk cId="1765296084" sldId="455"/>
            <ac:spMk id="7" creationId="{3356511B-CA42-102C-BFCB-FBE03FF60BBB}"/>
          </ac:spMkLst>
        </pc:spChg>
      </pc:sldChg>
      <pc:sldChg chg="modSp mod modClrScheme chgLayout">
        <pc:chgData name="Häyry Marjo Lapin hyvinvointialue" userId="d27b276a-e359-4652-8298-3c59a3175941" providerId="ADAL" clId="{FD30BFF7-F3EE-4B5F-8A40-1C1815C6F8FD}" dt="2025-08-21T07:02:14.518" v="376" actId="700"/>
        <pc:sldMkLst>
          <pc:docMk/>
          <pc:sldMk cId="1977326858" sldId="456"/>
        </pc:sldMkLst>
        <pc:spChg chg="mod ord">
          <ac:chgData name="Häyry Marjo Lapin hyvinvointialue" userId="d27b276a-e359-4652-8298-3c59a3175941" providerId="ADAL" clId="{FD30BFF7-F3EE-4B5F-8A40-1C1815C6F8FD}" dt="2025-08-21T07:02:14.518" v="376" actId="700"/>
          <ac:spMkLst>
            <pc:docMk/>
            <pc:sldMk cId="1977326858" sldId="456"/>
            <ac:spMk id="2" creationId="{7578375D-25E1-15A9-B7F5-A7D7ACAE34F3}"/>
          </ac:spMkLst>
        </pc:spChg>
      </pc:sldChg>
      <pc:sldChg chg="del">
        <pc:chgData name="Häyry Marjo Lapin hyvinvointialue" userId="d27b276a-e359-4652-8298-3c59a3175941" providerId="ADAL" clId="{FD30BFF7-F3EE-4B5F-8A40-1C1815C6F8FD}" dt="2025-08-21T06:42:16.798" v="171" actId="47"/>
        <pc:sldMkLst>
          <pc:docMk/>
          <pc:sldMk cId="2453830900" sldId="457"/>
        </pc:sldMkLst>
      </pc:sldChg>
      <pc:sldChg chg="addSp delSp modSp mod modClrScheme chgLayout">
        <pc:chgData name="Häyry Marjo Lapin hyvinvointialue" userId="d27b276a-e359-4652-8298-3c59a3175941" providerId="ADAL" clId="{FD30BFF7-F3EE-4B5F-8A40-1C1815C6F8FD}" dt="2025-08-21T07:00:52.755" v="366" actId="478"/>
        <pc:sldMkLst>
          <pc:docMk/>
          <pc:sldMk cId="483879663" sldId="465"/>
        </pc:sldMkLst>
        <pc:spChg chg="add del mod ord">
          <ac:chgData name="Häyry Marjo Lapin hyvinvointialue" userId="d27b276a-e359-4652-8298-3c59a3175941" providerId="ADAL" clId="{FD30BFF7-F3EE-4B5F-8A40-1C1815C6F8FD}" dt="2025-08-21T07:00:52.755" v="366" actId="478"/>
          <ac:spMkLst>
            <pc:docMk/>
            <pc:sldMk cId="483879663" sldId="465"/>
            <ac:spMk id="2" creationId="{3EC20457-9B60-AE57-6084-95DC15826170}"/>
          </ac:spMkLst>
        </pc:spChg>
        <pc:spChg chg="mod ord">
          <ac:chgData name="Häyry Marjo Lapin hyvinvointialue" userId="d27b276a-e359-4652-8298-3c59a3175941" providerId="ADAL" clId="{FD30BFF7-F3EE-4B5F-8A40-1C1815C6F8FD}" dt="2025-08-21T07:00:35.712" v="361" actId="27636"/>
          <ac:spMkLst>
            <pc:docMk/>
            <pc:sldMk cId="483879663" sldId="465"/>
            <ac:spMk id="10" creationId="{EF1AC978-CD9A-280C-3216-1AEE2031F746}"/>
          </ac:spMkLst>
        </pc:spChg>
      </pc:sldChg>
      <pc:sldChg chg="addSp modSp mod">
        <pc:chgData name="Häyry Marjo Lapin hyvinvointialue" userId="d27b276a-e359-4652-8298-3c59a3175941" providerId="ADAL" clId="{FD30BFF7-F3EE-4B5F-8A40-1C1815C6F8FD}" dt="2025-08-21T06:57:30.380" v="315" actId="1076"/>
        <pc:sldMkLst>
          <pc:docMk/>
          <pc:sldMk cId="3988370024" sldId="466"/>
        </pc:sldMkLst>
        <pc:spChg chg="add mod">
          <ac:chgData name="Häyry Marjo Lapin hyvinvointialue" userId="d27b276a-e359-4652-8298-3c59a3175941" providerId="ADAL" clId="{FD30BFF7-F3EE-4B5F-8A40-1C1815C6F8FD}" dt="2025-08-21T06:57:30.380" v="315" actId="1076"/>
          <ac:spMkLst>
            <pc:docMk/>
            <pc:sldMk cId="3988370024" sldId="466"/>
            <ac:spMk id="4" creationId="{BF5CACAE-5BC6-37C6-1080-D19D074C60C0}"/>
          </ac:spMkLst>
        </pc:spChg>
      </pc:sldChg>
      <pc:sldChg chg="addSp delSp modSp mod modClrScheme chgLayout">
        <pc:chgData name="Häyry Marjo Lapin hyvinvointialue" userId="d27b276a-e359-4652-8298-3c59a3175941" providerId="ADAL" clId="{FD30BFF7-F3EE-4B5F-8A40-1C1815C6F8FD}" dt="2025-08-21T06:58:19.756" v="330" actId="478"/>
        <pc:sldMkLst>
          <pc:docMk/>
          <pc:sldMk cId="958843933" sldId="467"/>
        </pc:sldMkLst>
        <pc:spChg chg="add del mod ord">
          <ac:chgData name="Häyry Marjo Lapin hyvinvointialue" userId="d27b276a-e359-4652-8298-3c59a3175941" providerId="ADAL" clId="{FD30BFF7-F3EE-4B5F-8A40-1C1815C6F8FD}" dt="2025-08-21T06:58:19.756" v="330" actId="478"/>
          <ac:spMkLst>
            <pc:docMk/>
            <pc:sldMk cId="958843933" sldId="467"/>
            <ac:spMk id="2" creationId="{D0A228B3-B17F-2363-363C-DA411DCE0280}"/>
          </ac:spMkLst>
        </pc:spChg>
        <pc:spChg chg="mod ord">
          <ac:chgData name="Häyry Marjo Lapin hyvinvointialue" userId="d27b276a-e359-4652-8298-3c59a3175941" providerId="ADAL" clId="{FD30BFF7-F3EE-4B5F-8A40-1C1815C6F8FD}" dt="2025-08-21T06:58:16.844" v="329" actId="27636"/>
          <ac:spMkLst>
            <pc:docMk/>
            <pc:sldMk cId="958843933" sldId="467"/>
            <ac:spMk id="10" creationId="{2F793964-0D0D-AEA0-5AD2-1ED8EAC41F17}"/>
          </ac:spMkLst>
        </pc:spChg>
      </pc:sldChg>
      <pc:sldChg chg="modSp mod modClrScheme chgLayout">
        <pc:chgData name="Häyry Marjo Lapin hyvinvointialue" userId="d27b276a-e359-4652-8298-3c59a3175941" providerId="ADAL" clId="{FD30BFF7-F3EE-4B5F-8A40-1C1815C6F8FD}" dt="2025-08-21T06:58:36.274" v="333" actId="700"/>
        <pc:sldMkLst>
          <pc:docMk/>
          <pc:sldMk cId="3353551878" sldId="469"/>
        </pc:sldMkLst>
        <pc:spChg chg="mod ord">
          <ac:chgData name="Häyry Marjo Lapin hyvinvointialue" userId="d27b276a-e359-4652-8298-3c59a3175941" providerId="ADAL" clId="{FD30BFF7-F3EE-4B5F-8A40-1C1815C6F8FD}" dt="2025-08-21T06:58:36.274" v="333" actId="700"/>
          <ac:spMkLst>
            <pc:docMk/>
            <pc:sldMk cId="3353551878" sldId="469"/>
            <ac:spMk id="2" creationId="{02560709-40FC-5D6B-54D6-7C07B3D1BF9B}"/>
          </ac:spMkLst>
        </pc:spChg>
        <pc:spChg chg="mod ord">
          <ac:chgData name="Häyry Marjo Lapin hyvinvointialue" userId="d27b276a-e359-4652-8298-3c59a3175941" providerId="ADAL" clId="{FD30BFF7-F3EE-4B5F-8A40-1C1815C6F8FD}" dt="2025-08-21T06:58:36.274" v="333" actId="700"/>
          <ac:spMkLst>
            <pc:docMk/>
            <pc:sldMk cId="3353551878" sldId="469"/>
            <ac:spMk id="3" creationId="{40054FCB-C14A-B405-E299-999A58A5CA24}"/>
          </ac:spMkLst>
        </pc:spChg>
      </pc:sldChg>
      <pc:sldChg chg="modSp mod modClrScheme chgLayout">
        <pc:chgData name="Häyry Marjo Lapin hyvinvointialue" userId="d27b276a-e359-4652-8298-3c59a3175941" providerId="ADAL" clId="{FD30BFF7-F3EE-4B5F-8A40-1C1815C6F8FD}" dt="2025-08-21T06:50:18.799" v="254" actId="14100"/>
        <pc:sldMkLst>
          <pc:docMk/>
          <pc:sldMk cId="1535453523" sldId="471"/>
        </pc:sldMkLst>
        <pc:spChg chg="mod ord">
          <ac:chgData name="Häyry Marjo Lapin hyvinvointialue" userId="d27b276a-e359-4652-8298-3c59a3175941" providerId="ADAL" clId="{FD30BFF7-F3EE-4B5F-8A40-1C1815C6F8FD}" dt="2025-08-21T06:50:15.026" v="253" actId="700"/>
          <ac:spMkLst>
            <pc:docMk/>
            <pc:sldMk cId="1535453523" sldId="471"/>
            <ac:spMk id="2" creationId="{5430B783-18C1-BC27-4745-8D6F71C390C6}"/>
          </ac:spMkLst>
        </pc:spChg>
        <pc:spChg chg="mod ord">
          <ac:chgData name="Häyry Marjo Lapin hyvinvointialue" userId="d27b276a-e359-4652-8298-3c59a3175941" providerId="ADAL" clId="{FD30BFF7-F3EE-4B5F-8A40-1C1815C6F8FD}" dt="2025-08-21T06:50:18.799" v="254" actId="14100"/>
          <ac:spMkLst>
            <pc:docMk/>
            <pc:sldMk cId="1535453523" sldId="471"/>
            <ac:spMk id="3" creationId="{2F4E1586-2321-C043-F9CC-FF2DB2A4C5DE}"/>
          </ac:spMkLst>
        </pc:spChg>
      </pc:sldChg>
      <pc:sldChg chg="modSp mod modClrScheme chgLayout">
        <pc:chgData name="Häyry Marjo Lapin hyvinvointialue" userId="d27b276a-e359-4652-8298-3c59a3175941" providerId="ADAL" clId="{FD30BFF7-F3EE-4B5F-8A40-1C1815C6F8FD}" dt="2025-08-21T06:50:10.344" v="252" actId="14100"/>
        <pc:sldMkLst>
          <pc:docMk/>
          <pc:sldMk cId="4211850276" sldId="472"/>
        </pc:sldMkLst>
        <pc:spChg chg="mod ord">
          <ac:chgData name="Häyry Marjo Lapin hyvinvointialue" userId="d27b276a-e359-4652-8298-3c59a3175941" providerId="ADAL" clId="{FD30BFF7-F3EE-4B5F-8A40-1C1815C6F8FD}" dt="2025-08-21T06:50:05.111" v="251" actId="700"/>
          <ac:spMkLst>
            <pc:docMk/>
            <pc:sldMk cId="4211850276" sldId="472"/>
            <ac:spMk id="2" creationId="{C7E9E5E5-94C5-85B9-73AF-18EF7FB71E29}"/>
          </ac:spMkLst>
        </pc:spChg>
        <pc:spChg chg="mod ord">
          <ac:chgData name="Häyry Marjo Lapin hyvinvointialue" userId="d27b276a-e359-4652-8298-3c59a3175941" providerId="ADAL" clId="{FD30BFF7-F3EE-4B5F-8A40-1C1815C6F8FD}" dt="2025-08-21T06:50:10.344" v="252" actId="14100"/>
          <ac:spMkLst>
            <pc:docMk/>
            <pc:sldMk cId="4211850276" sldId="472"/>
            <ac:spMk id="3" creationId="{8F1F11CA-EC6B-4FB0-1E61-EA667F29DC6B}"/>
          </ac:spMkLst>
        </pc:spChg>
      </pc:sldChg>
      <pc:sldChg chg="modSp del mod">
        <pc:chgData name="Häyry Marjo Lapin hyvinvointialue" userId="d27b276a-e359-4652-8298-3c59a3175941" providerId="ADAL" clId="{FD30BFF7-F3EE-4B5F-8A40-1C1815C6F8FD}" dt="2025-08-21T06:47:52.497" v="234" actId="47"/>
        <pc:sldMkLst>
          <pc:docMk/>
          <pc:sldMk cId="785365360" sldId="483"/>
        </pc:sldMkLst>
        <pc:spChg chg="mod">
          <ac:chgData name="Häyry Marjo Lapin hyvinvointialue" userId="d27b276a-e359-4652-8298-3c59a3175941" providerId="ADAL" clId="{FD30BFF7-F3EE-4B5F-8A40-1C1815C6F8FD}" dt="2025-08-21T06:46:56.967" v="232" actId="20577"/>
          <ac:spMkLst>
            <pc:docMk/>
            <pc:sldMk cId="785365360" sldId="483"/>
            <ac:spMk id="5" creationId="{27C11B07-00DA-22F1-B783-B1F0ADC9EBB3}"/>
          </ac:spMkLst>
        </pc:spChg>
      </pc:sldChg>
      <pc:sldChg chg="addSp modSp mod">
        <pc:chgData name="Häyry Marjo Lapin hyvinvointialue" userId="d27b276a-e359-4652-8298-3c59a3175941" providerId="ADAL" clId="{FD30BFF7-F3EE-4B5F-8A40-1C1815C6F8FD}" dt="2025-08-21T06:54:06.136" v="284" actId="1076"/>
        <pc:sldMkLst>
          <pc:docMk/>
          <pc:sldMk cId="3293112006" sldId="484"/>
        </pc:sldMkLst>
        <pc:spChg chg="add mod">
          <ac:chgData name="Häyry Marjo Lapin hyvinvointialue" userId="d27b276a-e359-4652-8298-3c59a3175941" providerId="ADAL" clId="{FD30BFF7-F3EE-4B5F-8A40-1C1815C6F8FD}" dt="2025-08-21T06:54:06.136" v="284" actId="1076"/>
          <ac:spMkLst>
            <pc:docMk/>
            <pc:sldMk cId="3293112006" sldId="484"/>
            <ac:spMk id="5" creationId="{3D10EB2F-7780-CB65-0F89-34DFC5F36A24}"/>
          </ac:spMkLst>
        </pc:spChg>
      </pc:sldChg>
      <pc:sldChg chg="addSp modSp mod modClrScheme chgLayout">
        <pc:chgData name="Häyry Marjo Lapin hyvinvointialue" userId="d27b276a-e359-4652-8298-3c59a3175941" providerId="ADAL" clId="{FD30BFF7-F3EE-4B5F-8A40-1C1815C6F8FD}" dt="2025-08-21T06:54:22.332" v="289" actId="1076"/>
        <pc:sldMkLst>
          <pc:docMk/>
          <pc:sldMk cId="600894140" sldId="485"/>
        </pc:sldMkLst>
        <pc:spChg chg="mod ord">
          <ac:chgData name="Häyry Marjo Lapin hyvinvointialue" userId="d27b276a-e359-4652-8298-3c59a3175941" providerId="ADAL" clId="{FD30BFF7-F3EE-4B5F-8A40-1C1815C6F8FD}" dt="2025-08-21T06:54:16.739" v="288" actId="27636"/>
          <ac:spMkLst>
            <pc:docMk/>
            <pc:sldMk cId="600894140" sldId="485"/>
            <ac:spMk id="2" creationId="{AF5582B1-7694-7D6B-399D-6803B90992F8}"/>
          </ac:spMkLst>
        </pc:spChg>
        <pc:spChg chg="mod ord">
          <ac:chgData name="Häyry Marjo Lapin hyvinvointialue" userId="d27b276a-e359-4652-8298-3c59a3175941" providerId="ADAL" clId="{FD30BFF7-F3EE-4B5F-8A40-1C1815C6F8FD}" dt="2025-08-21T06:54:16.724" v="287" actId="700"/>
          <ac:spMkLst>
            <pc:docMk/>
            <pc:sldMk cId="600894140" sldId="485"/>
            <ac:spMk id="3" creationId="{C5886776-D16B-1E5F-56E4-E7CC65109EA5}"/>
          </ac:spMkLst>
        </pc:spChg>
        <pc:spChg chg="add mod">
          <ac:chgData name="Häyry Marjo Lapin hyvinvointialue" userId="d27b276a-e359-4652-8298-3c59a3175941" providerId="ADAL" clId="{FD30BFF7-F3EE-4B5F-8A40-1C1815C6F8FD}" dt="2025-08-21T06:54:22.332" v="289" actId="1076"/>
          <ac:spMkLst>
            <pc:docMk/>
            <pc:sldMk cId="600894140" sldId="485"/>
            <ac:spMk id="4" creationId="{6A87BE82-1686-FFF5-7C95-FFE7C8DA17D6}"/>
          </ac:spMkLst>
        </pc:spChg>
      </pc:sldChg>
      <pc:sldChg chg="addSp modSp mod">
        <pc:chgData name="Häyry Marjo Lapin hyvinvointialue" userId="d27b276a-e359-4652-8298-3c59a3175941" providerId="ADAL" clId="{FD30BFF7-F3EE-4B5F-8A40-1C1815C6F8FD}" dt="2025-08-21T06:54:31.045" v="291" actId="1076"/>
        <pc:sldMkLst>
          <pc:docMk/>
          <pc:sldMk cId="720053923" sldId="486"/>
        </pc:sldMkLst>
        <pc:spChg chg="add mod">
          <ac:chgData name="Häyry Marjo Lapin hyvinvointialue" userId="d27b276a-e359-4652-8298-3c59a3175941" providerId="ADAL" clId="{FD30BFF7-F3EE-4B5F-8A40-1C1815C6F8FD}" dt="2025-08-21T06:54:31.045" v="291" actId="1076"/>
          <ac:spMkLst>
            <pc:docMk/>
            <pc:sldMk cId="720053923" sldId="486"/>
            <ac:spMk id="5" creationId="{BCEC1447-C9B7-C4EA-9CDA-0CFA298E66EE}"/>
          </ac:spMkLst>
        </pc:spChg>
      </pc:sldChg>
      <pc:sldChg chg="addSp delSp modSp new mod">
        <pc:chgData name="Häyry Marjo Lapin hyvinvointialue" userId="d27b276a-e359-4652-8298-3c59a3175941" providerId="ADAL" clId="{FD30BFF7-F3EE-4B5F-8A40-1C1815C6F8FD}" dt="2025-08-21T06:27:15.448" v="19" actId="478"/>
        <pc:sldMkLst>
          <pc:docMk/>
          <pc:sldMk cId="2999570486" sldId="488"/>
        </pc:sldMkLst>
        <pc:spChg chg="mod">
          <ac:chgData name="Häyry Marjo Lapin hyvinvointialue" userId="d27b276a-e359-4652-8298-3c59a3175941" providerId="ADAL" clId="{FD30BFF7-F3EE-4B5F-8A40-1C1815C6F8FD}" dt="2025-08-21T06:27:01.781" v="17"/>
          <ac:spMkLst>
            <pc:docMk/>
            <pc:sldMk cId="2999570486" sldId="488"/>
            <ac:spMk id="2" creationId="{B2A99953-FC35-5107-E3FF-69C0FDDD8F77}"/>
          </ac:spMkLst>
        </pc:spChg>
        <pc:spChg chg="del mod">
          <ac:chgData name="Häyry Marjo Lapin hyvinvointialue" userId="d27b276a-e359-4652-8298-3c59a3175941" providerId="ADAL" clId="{FD30BFF7-F3EE-4B5F-8A40-1C1815C6F8FD}" dt="2025-08-21T06:27:15.448" v="19" actId="478"/>
          <ac:spMkLst>
            <pc:docMk/>
            <pc:sldMk cId="2999570486" sldId="488"/>
            <ac:spMk id="3" creationId="{6A1602FF-C46B-71CA-8E68-40E2AFE5570B}"/>
          </ac:spMkLst>
        </pc:spChg>
        <pc:spChg chg="add mod">
          <ac:chgData name="Häyry Marjo Lapin hyvinvointialue" userId="d27b276a-e359-4652-8298-3c59a3175941" providerId="ADAL" clId="{FD30BFF7-F3EE-4B5F-8A40-1C1815C6F8FD}" dt="2025-08-21T06:26:44.786" v="13"/>
          <ac:spMkLst>
            <pc:docMk/>
            <pc:sldMk cId="2999570486" sldId="488"/>
            <ac:spMk id="4" creationId="{0C03EBE0-4637-8679-F342-717B0B2F25AC}"/>
          </ac:spMkLst>
        </pc:spChg>
        <pc:spChg chg="add mod">
          <ac:chgData name="Häyry Marjo Lapin hyvinvointialue" userId="d27b276a-e359-4652-8298-3c59a3175941" providerId="ADAL" clId="{FD30BFF7-F3EE-4B5F-8A40-1C1815C6F8FD}" dt="2025-08-21T06:26:44.786" v="13"/>
          <ac:spMkLst>
            <pc:docMk/>
            <pc:sldMk cId="2999570486" sldId="488"/>
            <ac:spMk id="5" creationId="{DF1BC906-4813-A804-CD78-E8CA5E736845}"/>
          </ac:spMkLst>
        </pc:spChg>
        <pc:spChg chg="add mod">
          <ac:chgData name="Häyry Marjo Lapin hyvinvointialue" userId="d27b276a-e359-4652-8298-3c59a3175941" providerId="ADAL" clId="{FD30BFF7-F3EE-4B5F-8A40-1C1815C6F8FD}" dt="2025-08-21T06:26:44.786" v="13"/>
          <ac:spMkLst>
            <pc:docMk/>
            <pc:sldMk cId="2999570486" sldId="488"/>
            <ac:spMk id="6" creationId="{70BBE31C-77BA-F888-E9BA-F18FC72BB743}"/>
          </ac:spMkLst>
        </pc:spChg>
        <pc:spChg chg="add mod">
          <ac:chgData name="Häyry Marjo Lapin hyvinvointialue" userId="d27b276a-e359-4652-8298-3c59a3175941" providerId="ADAL" clId="{FD30BFF7-F3EE-4B5F-8A40-1C1815C6F8FD}" dt="2025-08-21T06:26:53.453" v="15" actId="1076"/>
          <ac:spMkLst>
            <pc:docMk/>
            <pc:sldMk cId="2999570486" sldId="488"/>
            <ac:spMk id="7" creationId="{EEFA74D8-027E-0342-DFB7-42D3D312EF34}"/>
          </ac:spMkLst>
        </pc:spChg>
      </pc:sldChg>
      <pc:sldChg chg="addSp delSp modSp new mod">
        <pc:chgData name="Häyry Marjo Lapin hyvinvointialue" userId="d27b276a-e359-4652-8298-3c59a3175941" providerId="ADAL" clId="{FD30BFF7-F3EE-4B5F-8A40-1C1815C6F8FD}" dt="2025-08-21T06:28:14.433" v="25"/>
        <pc:sldMkLst>
          <pc:docMk/>
          <pc:sldMk cId="3565551902" sldId="489"/>
        </pc:sldMkLst>
        <pc:spChg chg="mod">
          <ac:chgData name="Häyry Marjo Lapin hyvinvointialue" userId="d27b276a-e359-4652-8298-3c59a3175941" providerId="ADAL" clId="{FD30BFF7-F3EE-4B5F-8A40-1C1815C6F8FD}" dt="2025-08-21T06:28:14.433" v="25"/>
          <ac:spMkLst>
            <pc:docMk/>
            <pc:sldMk cId="3565551902" sldId="489"/>
            <ac:spMk id="2" creationId="{21A4A48F-0221-41BB-6C42-79DCF75EA055}"/>
          </ac:spMkLst>
        </pc:spChg>
        <pc:spChg chg="del">
          <ac:chgData name="Häyry Marjo Lapin hyvinvointialue" userId="d27b276a-e359-4652-8298-3c59a3175941" providerId="ADAL" clId="{FD30BFF7-F3EE-4B5F-8A40-1C1815C6F8FD}" dt="2025-08-21T06:28:00.818" v="22" actId="478"/>
          <ac:spMkLst>
            <pc:docMk/>
            <pc:sldMk cId="3565551902" sldId="489"/>
            <ac:spMk id="3" creationId="{08A4973E-F21B-6342-26E1-0FA8EE47AFD2}"/>
          </ac:spMkLst>
        </pc:spChg>
        <pc:spChg chg="add mod">
          <ac:chgData name="Häyry Marjo Lapin hyvinvointialue" userId="d27b276a-e359-4652-8298-3c59a3175941" providerId="ADAL" clId="{FD30BFF7-F3EE-4B5F-8A40-1C1815C6F8FD}" dt="2025-08-21T06:28:01.708" v="23"/>
          <ac:spMkLst>
            <pc:docMk/>
            <pc:sldMk cId="3565551902" sldId="489"/>
            <ac:spMk id="6" creationId="{C6CA19DE-ECC7-CB96-76D4-DA68768070E9}"/>
          </ac:spMkLst>
        </pc:spChg>
        <pc:spChg chg="add mod">
          <ac:chgData name="Häyry Marjo Lapin hyvinvointialue" userId="d27b276a-e359-4652-8298-3c59a3175941" providerId="ADAL" clId="{FD30BFF7-F3EE-4B5F-8A40-1C1815C6F8FD}" dt="2025-08-21T06:28:01.708" v="23"/>
          <ac:spMkLst>
            <pc:docMk/>
            <pc:sldMk cId="3565551902" sldId="489"/>
            <ac:spMk id="7" creationId="{C87E6FF6-324E-9D23-D39D-CB678207D2EC}"/>
          </ac:spMkLst>
        </pc:spChg>
        <pc:spChg chg="add mod">
          <ac:chgData name="Häyry Marjo Lapin hyvinvointialue" userId="d27b276a-e359-4652-8298-3c59a3175941" providerId="ADAL" clId="{FD30BFF7-F3EE-4B5F-8A40-1C1815C6F8FD}" dt="2025-08-21T06:28:01.708" v="23"/>
          <ac:spMkLst>
            <pc:docMk/>
            <pc:sldMk cId="3565551902" sldId="489"/>
            <ac:spMk id="8" creationId="{EFA2D730-EAB3-8DE9-0CED-2350079DFAAA}"/>
          </ac:spMkLst>
        </pc:spChg>
        <pc:spChg chg="add mod">
          <ac:chgData name="Häyry Marjo Lapin hyvinvointialue" userId="d27b276a-e359-4652-8298-3c59a3175941" providerId="ADAL" clId="{FD30BFF7-F3EE-4B5F-8A40-1C1815C6F8FD}" dt="2025-08-21T06:28:01.708" v="23"/>
          <ac:spMkLst>
            <pc:docMk/>
            <pc:sldMk cId="3565551902" sldId="489"/>
            <ac:spMk id="9" creationId="{B671D112-DDC6-B7E3-F2A6-80A97AC61980}"/>
          </ac:spMkLst>
        </pc:spChg>
        <pc:spChg chg="add mod">
          <ac:chgData name="Häyry Marjo Lapin hyvinvointialue" userId="d27b276a-e359-4652-8298-3c59a3175941" providerId="ADAL" clId="{FD30BFF7-F3EE-4B5F-8A40-1C1815C6F8FD}" dt="2025-08-21T06:28:01.708" v="23"/>
          <ac:spMkLst>
            <pc:docMk/>
            <pc:sldMk cId="3565551902" sldId="489"/>
            <ac:spMk id="10" creationId="{82A0BE4D-98E5-4EB0-EC01-FA2391CBDF36}"/>
          </ac:spMkLst>
        </pc:spChg>
        <pc:spChg chg="add mod">
          <ac:chgData name="Häyry Marjo Lapin hyvinvointialue" userId="d27b276a-e359-4652-8298-3c59a3175941" providerId="ADAL" clId="{FD30BFF7-F3EE-4B5F-8A40-1C1815C6F8FD}" dt="2025-08-21T06:28:01.708" v="23"/>
          <ac:spMkLst>
            <pc:docMk/>
            <pc:sldMk cId="3565551902" sldId="489"/>
            <ac:spMk id="13" creationId="{A7F8A2DA-F2AA-04EE-12FE-6ECDAC670BFF}"/>
          </ac:spMkLst>
        </pc:spChg>
        <pc:spChg chg="add mod">
          <ac:chgData name="Häyry Marjo Lapin hyvinvointialue" userId="d27b276a-e359-4652-8298-3c59a3175941" providerId="ADAL" clId="{FD30BFF7-F3EE-4B5F-8A40-1C1815C6F8FD}" dt="2025-08-21T06:28:01.708" v="23"/>
          <ac:spMkLst>
            <pc:docMk/>
            <pc:sldMk cId="3565551902" sldId="489"/>
            <ac:spMk id="16" creationId="{B0CB78EC-5BA4-F62E-1008-6BBA293AB58B}"/>
          </ac:spMkLst>
        </pc:spChg>
        <pc:spChg chg="add mod">
          <ac:chgData name="Häyry Marjo Lapin hyvinvointialue" userId="d27b276a-e359-4652-8298-3c59a3175941" providerId="ADAL" clId="{FD30BFF7-F3EE-4B5F-8A40-1C1815C6F8FD}" dt="2025-08-21T06:28:01.708" v="23"/>
          <ac:spMkLst>
            <pc:docMk/>
            <pc:sldMk cId="3565551902" sldId="489"/>
            <ac:spMk id="19" creationId="{662E9B39-6CB3-67F7-53BB-C799A38ED462}"/>
          </ac:spMkLst>
        </pc:spChg>
        <pc:spChg chg="add mod">
          <ac:chgData name="Häyry Marjo Lapin hyvinvointialue" userId="d27b276a-e359-4652-8298-3c59a3175941" providerId="ADAL" clId="{FD30BFF7-F3EE-4B5F-8A40-1C1815C6F8FD}" dt="2025-08-21T06:28:01.708" v="23"/>
          <ac:spMkLst>
            <pc:docMk/>
            <pc:sldMk cId="3565551902" sldId="489"/>
            <ac:spMk id="20" creationId="{49A7157C-166E-3747-077B-C22E8FE12195}"/>
          </ac:spMkLst>
        </pc:spChg>
        <pc:spChg chg="add mod">
          <ac:chgData name="Häyry Marjo Lapin hyvinvointialue" userId="d27b276a-e359-4652-8298-3c59a3175941" providerId="ADAL" clId="{FD30BFF7-F3EE-4B5F-8A40-1C1815C6F8FD}" dt="2025-08-21T06:28:01.708" v="23"/>
          <ac:spMkLst>
            <pc:docMk/>
            <pc:sldMk cId="3565551902" sldId="489"/>
            <ac:spMk id="26" creationId="{D8C3563E-F0D9-2AA0-6B38-6A9D99B5019F}"/>
          </ac:spMkLst>
        </pc:spChg>
      </pc:sldChg>
      <pc:sldChg chg="addSp delSp modSp new mod">
        <pc:chgData name="Häyry Marjo Lapin hyvinvointialue" userId="d27b276a-e359-4652-8298-3c59a3175941" providerId="ADAL" clId="{FD30BFF7-F3EE-4B5F-8A40-1C1815C6F8FD}" dt="2025-08-21T06:34:57.280" v="132"/>
        <pc:sldMkLst>
          <pc:docMk/>
          <pc:sldMk cId="4283861334" sldId="490"/>
        </pc:sldMkLst>
        <pc:spChg chg="mod">
          <ac:chgData name="Häyry Marjo Lapin hyvinvointialue" userId="d27b276a-e359-4652-8298-3c59a3175941" providerId="ADAL" clId="{FD30BFF7-F3EE-4B5F-8A40-1C1815C6F8FD}" dt="2025-08-21T06:34:57.280" v="132"/>
          <ac:spMkLst>
            <pc:docMk/>
            <pc:sldMk cId="4283861334" sldId="490"/>
            <ac:spMk id="2" creationId="{9939834F-59EB-6DAD-BE50-819BB83906DF}"/>
          </ac:spMkLst>
        </pc:spChg>
        <pc:spChg chg="del">
          <ac:chgData name="Häyry Marjo Lapin hyvinvointialue" userId="d27b276a-e359-4652-8298-3c59a3175941" providerId="ADAL" clId="{FD30BFF7-F3EE-4B5F-8A40-1C1815C6F8FD}" dt="2025-08-21T06:34:42.142" v="129" actId="478"/>
          <ac:spMkLst>
            <pc:docMk/>
            <pc:sldMk cId="4283861334" sldId="490"/>
            <ac:spMk id="3" creationId="{24A389BD-C839-9B02-5FFB-D58B399FBAA6}"/>
          </ac:spMkLst>
        </pc:spChg>
        <pc:spChg chg="add mod">
          <ac:chgData name="Häyry Marjo Lapin hyvinvointialue" userId="d27b276a-e359-4652-8298-3c59a3175941" providerId="ADAL" clId="{FD30BFF7-F3EE-4B5F-8A40-1C1815C6F8FD}" dt="2025-08-21T06:34:50.633" v="130"/>
          <ac:spMkLst>
            <pc:docMk/>
            <pc:sldMk cId="4283861334" sldId="490"/>
            <ac:spMk id="6" creationId="{F15FA503-EDC4-1D0A-D581-E26D500EF392}"/>
          </ac:spMkLst>
        </pc:spChg>
        <pc:spChg chg="add mod">
          <ac:chgData name="Häyry Marjo Lapin hyvinvointialue" userId="d27b276a-e359-4652-8298-3c59a3175941" providerId="ADAL" clId="{FD30BFF7-F3EE-4B5F-8A40-1C1815C6F8FD}" dt="2025-08-21T06:34:50.633" v="130"/>
          <ac:spMkLst>
            <pc:docMk/>
            <pc:sldMk cId="4283861334" sldId="490"/>
            <ac:spMk id="8" creationId="{6B4EB875-A648-199D-AF14-C6862C6D1F1E}"/>
          </ac:spMkLst>
        </pc:spChg>
        <pc:spChg chg="add mod">
          <ac:chgData name="Häyry Marjo Lapin hyvinvointialue" userId="d27b276a-e359-4652-8298-3c59a3175941" providerId="ADAL" clId="{FD30BFF7-F3EE-4B5F-8A40-1C1815C6F8FD}" dt="2025-08-21T06:34:50.633" v="130"/>
          <ac:spMkLst>
            <pc:docMk/>
            <pc:sldMk cId="4283861334" sldId="490"/>
            <ac:spMk id="9" creationId="{5074F124-BC2C-BEC3-B500-37281D48FCD3}"/>
          </ac:spMkLst>
        </pc:spChg>
        <pc:spChg chg="add mod">
          <ac:chgData name="Häyry Marjo Lapin hyvinvointialue" userId="d27b276a-e359-4652-8298-3c59a3175941" providerId="ADAL" clId="{FD30BFF7-F3EE-4B5F-8A40-1C1815C6F8FD}" dt="2025-08-21T06:34:50.633" v="130"/>
          <ac:spMkLst>
            <pc:docMk/>
            <pc:sldMk cId="4283861334" sldId="490"/>
            <ac:spMk id="14" creationId="{30BF374E-BB28-CB82-EC2A-3B8D0196543A}"/>
          </ac:spMkLst>
        </pc:spChg>
        <pc:spChg chg="add mod">
          <ac:chgData name="Häyry Marjo Lapin hyvinvointialue" userId="d27b276a-e359-4652-8298-3c59a3175941" providerId="ADAL" clId="{FD30BFF7-F3EE-4B5F-8A40-1C1815C6F8FD}" dt="2025-08-21T06:34:50.633" v="130"/>
          <ac:spMkLst>
            <pc:docMk/>
            <pc:sldMk cId="4283861334" sldId="490"/>
            <ac:spMk id="19" creationId="{D33D6E15-702C-C600-D181-E72B27F63C1D}"/>
          </ac:spMkLst>
        </pc:spChg>
        <pc:spChg chg="add mod">
          <ac:chgData name="Häyry Marjo Lapin hyvinvointialue" userId="d27b276a-e359-4652-8298-3c59a3175941" providerId="ADAL" clId="{FD30BFF7-F3EE-4B5F-8A40-1C1815C6F8FD}" dt="2025-08-21T06:34:50.633" v="130"/>
          <ac:spMkLst>
            <pc:docMk/>
            <pc:sldMk cId="4283861334" sldId="490"/>
            <ac:spMk id="20" creationId="{ABA0CE0F-2522-A447-F092-C3E9DF9763D5}"/>
          </ac:spMkLst>
        </pc:spChg>
        <pc:spChg chg="add mod">
          <ac:chgData name="Häyry Marjo Lapin hyvinvointialue" userId="d27b276a-e359-4652-8298-3c59a3175941" providerId="ADAL" clId="{FD30BFF7-F3EE-4B5F-8A40-1C1815C6F8FD}" dt="2025-08-21T06:34:50.633" v="130"/>
          <ac:spMkLst>
            <pc:docMk/>
            <pc:sldMk cId="4283861334" sldId="490"/>
            <ac:spMk id="26" creationId="{002649A8-2B57-194D-6334-3A305A82078F}"/>
          </ac:spMkLst>
        </pc:spChg>
        <pc:spChg chg="add mod">
          <ac:chgData name="Häyry Marjo Lapin hyvinvointialue" userId="d27b276a-e359-4652-8298-3c59a3175941" providerId="ADAL" clId="{FD30BFF7-F3EE-4B5F-8A40-1C1815C6F8FD}" dt="2025-08-21T06:34:50.633" v="130"/>
          <ac:spMkLst>
            <pc:docMk/>
            <pc:sldMk cId="4283861334" sldId="490"/>
            <ac:spMk id="28" creationId="{F599E78F-A4DF-337E-1286-138CAC38D087}"/>
          </ac:spMkLst>
        </pc:spChg>
        <pc:spChg chg="add mod">
          <ac:chgData name="Häyry Marjo Lapin hyvinvointialue" userId="d27b276a-e359-4652-8298-3c59a3175941" providerId="ADAL" clId="{FD30BFF7-F3EE-4B5F-8A40-1C1815C6F8FD}" dt="2025-08-21T06:34:50.633" v="130"/>
          <ac:spMkLst>
            <pc:docMk/>
            <pc:sldMk cId="4283861334" sldId="490"/>
            <ac:spMk id="30" creationId="{B55C8804-D587-B995-7CD6-A2C1431BF8C0}"/>
          </ac:spMkLst>
        </pc:spChg>
        <pc:spChg chg="add mod">
          <ac:chgData name="Häyry Marjo Lapin hyvinvointialue" userId="d27b276a-e359-4652-8298-3c59a3175941" providerId="ADAL" clId="{FD30BFF7-F3EE-4B5F-8A40-1C1815C6F8FD}" dt="2025-08-21T06:34:50.633" v="130"/>
          <ac:spMkLst>
            <pc:docMk/>
            <pc:sldMk cId="4283861334" sldId="490"/>
            <ac:spMk id="31" creationId="{136DA58D-415B-4520-7D39-A3F0DFFEC1C0}"/>
          </ac:spMkLst>
        </pc:spChg>
      </pc:sldChg>
      <pc:sldChg chg="addSp delSp modSp new mod">
        <pc:chgData name="Häyry Marjo Lapin hyvinvointialue" userId="d27b276a-e359-4652-8298-3c59a3175941" providerId="ADAL" clId="{FD30BFF7-F3EE-4B5F-8A40-1C1815C6F8FD}" dt="2025-08-21T06:36:55.766" v="147" actId="1076"/>
        <pc:sldMkLst>
          <pc:docMk/>
          <pc:sldMk cId="26067575" sldId="491"/>
        </pc:sldMkLst>
        <pc:spChg chg="mod">
          <ac:chgData name="Häyry Marjo Lapin hyvinvointialue" userId="d27b276a-e359-4652-8298-3c59a3175941" providerId="ADAL" clId="{FD30BFF7-F3EE-4B5F-8A40-1C1815C6F8FD}" dt="2025-08-21T06:35:43.193" v="140"/>
          <ac:spMkLst>
            <pc:docMk/>
            <pc:sldMk cId="26067575" sldId="491"/>
            <ac:spMk id="2" creationId="{29007926-7A47-B97B-5269-1F3939573C54}"/>
          </ac:spMkLst>
        </pc:spChg>
        <pc:spChg chg="del">
          <ac:chgData name="Häyry Marjo Lapin hyvinvointialue" userId="d27b276a-e359-4652-8298-3c59a3175941" providerId="ADAL" clId="{FD30BFF7-F3EE-4B5F-8A40-1C1815C6F8FD}" dt="2025-08-21T06:35:34.618" v="138" actId="478"/>
          <ac:spMkLst>
            <pc:docMk/>
            <pc:sldMk cId="26067575" sldId="491"/>
            <ac:spMk id="3" creationId="{8822F540-2714-E435-652B-5CA85DCD4E2B}"/>
          </ac:spMkLst>
        </pc:spChg>
        <pc:spChg chg="add mod">
          <ac:chgData name="Häyry Marjo Lapin hyvinvointialue" userId="d27b276a-e359-4652-8298-3c59a3175941" providerId="ADAL" clId="{FD30BFF7-F3EE-4B5F-8A40-1C1815C6F8FD}" dt="2025-08-21T06:35:35.088" v="139"/>
          <ac:spMkLst>
            <pc:docMk/>
            <pc:sldMk cId="26067575" sldId="491"/>
            <ac:spMk id="4" creationId="{A92567E6-2555-4DAA-0488-74ADE887A3B3}"/>
          </ac:spMkLst>
        </pc:spChg>
        <pc:spChg chg="add mod">
          <ac:chgData name="Häyry Marjo Lapin hyvinvointialue" userId="d27b276a-e359-4652-8298-3c59a3175941" providerId="ADAL" clId="{FD30BFF7-F3EE-4B5F-8A40-1C1815C6F8FD}" dt="2025-08-21T06:35:35.088" v="139"/>
          <ac:spMkLst>
            <pc:docMk/>
            <pc:sldMk cId="26067575" sldId="491"/>
            <ac:spMk id="7" creationId="{C123841F-5DD2-5341-0A79-06162CE5CC1C}"/>
          </ac:spMkLst>
        </pc:spChg>
        <pc:spChg chg="add mod">
          <ac:chgData name="Häyry Marjo Lapin hyvinvointialue" userId="d27b276a-e359-4652-8298-3c59a3175941" providerId="ADAL" clId="{FD30BFF7-F3EE-4B5F-8A40-1C1815C6F8FD}" dt="2025-08-21T06:35:35.088" v="139"/>
          <ac:spMkLst>
            <pc:docMk/>
            <pc:sldMk cId="26067575" sldId="491"/>
            <ac:spMk id="8" creationId="{A4CA11A7-CE61-1DDB-95A2-DAC4D6D2E3D3}"/>
          </ac:spMkLst>
        </pc:spChg>
        <pc:spChg chg="add mod">
          <ac:chgData name="Häyry Marjo Lapin hyvinvointialue" userId="d27b276a-e359-4652-8298-3c59a3175941" providerId="ADAL" clId="{FD30BFF7-F3EE-4B5F-8A40-1C1815C6F8FD}" dt="2025-08-21T06:35:35.088" v="139"/>
          <ac:spMkLst>
            <pc:docMk/>
            <pc:sldMk cId="26067575" sldId="491"/>
            <ac:spMk id="10" creationId="{CD734686-D9D8-7697-A7CA-6346B0BB8D05}"/>
          </ac:spMkLst>
        </pc:spChg>
        <pc:spChg chg="add mod">
          <ac:chgData name="Häyry Marjo Lapin hyvinvointialue" userId="d27b276a-e359-4652-8298-3c59a3175941" providerId="ADAL" clId="{FD30BFF7-F3EE-4B5F-8A40-1C1815C6F8FD}" dt="2025-08-21T06:36:55.766" v="147" actId="1076"/>
          <ac:spMkLst>
            <pc:docMk/>
            <pc:sldMk cId="26067575" sldId="491"/>
            <ac:spMk id="11" creationId="{729C30FF-8B22-D72D-CED0-5EB3A7C11B4B}"/>
          </ac:spMkLst>
        </pc:spChg>
        <pc:picChg chg="add mod">
          <ac:chgData name="Häyry Marjo Lapin hyvinvointialue" userId="d27b276a-e359-4652-8298-3c59a3175941" providerId="ADAL" clId="{FD30BFF7-F3EE-4B5F-8A40-1C1815C6F8FD}" dt="2025-08-21T06:35:35.088" v="139"/>
          <ac:picMkLst>
            <pc:docMk/>
            <pc:sldMk cId="26067575" sldId="491"/>
            <ac:picMk id="5" creationId="{2E5509CC-D705-5090-78EE-43484168D341}"/>
          </ac:picMkLst>
        </pc:picChg>
        <pc:picChg chg="add mod">
          <ac:chgData name="Häyry Marjo Lapin hyvinvointialue" userId="d27b276a-e359-4652-8298-3c59a3175941" providerId="ADAL" clId="{FD30BFF7-F3EE-4B5F-8A40-1C1815C6F8FD}" dt="2025-08-21T06:35:35.088" v="139"/>
          <ac:picMkLst>
            <pc:docMk/>
            <pc:sldMk cId="26067575" sldId="491"/>
            <ac:picMk id="6" creationId="{4072D9CD-C8BB-53EF-7F26-90A71AF528AD}"/>
          </ac:picMkLst>
        </pc:picChg>
        <pc:picChg chg="add mod">
          <ac:chgData name="Häyry Marjo Lapin hyvinvointialue" userId="d27b276a-e359-4652-8298-3c59a3175941" providerId="ADAL" clId="{FD30BFF7-F3EE-4B5F-8A40-1C1815C6F8FD}" dt="2025-08-21T06:35:35.088" v="139"/>
          <ac:picMkLst>
            <pc:docMk/>
            <pc:sldMk cId="26067575" sldId="491"/>
            <ac:picMk id="9" creationId="{8D01468D-5FE7-9218-8CC5-029B398FE9F2}"/>
          </ac:picMkLst>
        </pc:picChg>
      </pc:sldChg>
      <pc:sldChg chg="addSp delSp modSp new mod modNotesTx">
        <pc:chgData name="Häyry Marjo Lapin hyvinvointialue" userId="d27b276a-e359-4652-8298-3c59a3175941" providerId="ADAL" clId="{FD30BFF7-F3EE-4B5F-8A40-1C1815C6F8FD}" dt="2025-08-21T09:15:43.121" v="383" actId="20577"/>
        <pc:sldMkLst>
          <pc:docMk/>
          <pc:sldMk cId="1767680951" sldId="492"/>
        </pc:sldMkLst>
        <pc:spChg chg="mod">
          <ac:chgData name="Häyry Marjo Lapin hyvinvointialue" userId="d27b276a-e359-4652-8298-3c59a3175941" providerId="ADAL" clId="{FD30BFF7-F3EE-4B5F-8A40-1C1815C6F8FD}" dt="2025-08-21T06:37:40.845" v="155"/>
          <ac:spMkLst>
            <pc:docMk/>
            <pc:sldMk cId="1767680951" sldId="492"/>
            <ac:spMk id="2" creationId="{A6C9ACF4-9176-7073-07A8-004CEE9CD061}"/>
          </ac:spMkLst>
        </pc:spChg>
        <pc:spChg chg="del">
          <ac:chgData name="Häyry Marjo Lapin hyvinvointialue" userId="d27b276a-e359-4652-8298-3c59a3175941" providerId="ADAL" clId="{FD30BFF7-F3EE-4B5F-8A40-1C1815C6F8FD}" dt="2025-08-21T06:37:24.029" v="152" actId="478"/>
          <ac:spMkLst>
            <pc:docMk/>
            <pc:sldMk cId="1767680951" sldId="492"/>
            <ac:spMk id="3" creationId="{04097BDA-F50B-4329-195C-2A663867D787}"/>
          </ac:spMkLst>
        </pc:spChg>
        <pc:spChg chg="add mod">
          <ac:chgData name="Häyry Marjo Lapin hyvinvointialue" userId="d27b276a-e359-4652-8298-3c59a3175941" providerId="ADAL" clId="{FD30BFF7-F3EE-4B5F-8A40-1C1815C6F8FD}" dt="2025-08-21T06:38:12.948" v="160" actId="1076"/>
          <ac:spMkLst>
            <pc:docMk/>
            <pc:sldMk cId="1767680951" sldId="492"/>
            <ac:spMk id="4" creationId="{A1BF7491-19EB-7126-B465-FF3FD864AABF}"/>
          </ac:spMkLst>
        </pc:spChg>
        <pc:spChg chg="add mod">
          <ac:chgData name="Häyry Marjo Lapin hyvinvointialue" userId="d27b276a-e359-4652-8298-3c59a3175941" providerId="ADAL" clId="{FD30BFF7-F3EE-4B5F-8A40-1C1815C6F8FD}" dt="2025-08-21T06:38:12.948" v="160" actId="1076"/>
          <ac:spMkLst>
            <pc:docMk/>
            <pc:sldMk cId="1767680951" sldId="492"/>
            <ac:spMk id="5" creationId="{B6AA9E73-0CE6-4396-84E6-1D254494895C}"/>
          </ac:spMkLst>
        </pc:spChg>
        <pc:picChg chg="add mod">
          <ac:chgData name="Häyry Marjo Lapin hyvinvointialue" userId="d27b276a-e359-4652-8298-3c59a3175941" providerId="ADAL" clId="{FD30BFF7-F3EE-4B5F-8A40-1C1815C6F8FD}" dt="2025-08-21T06:38:12.948" v="160" actId="1076"/>
          <ac:picMkLst>
            <pc:docMk/>
            <pc:sldMk cId="1767680951" sldId="492"/>
            <ac:picMk id="6" creationId="{91ECD9C5-2701-27C0-D236-105D1C28D4EE}"/>
          </ac:picMkLst>
        </pc:picChg>
        <pc:picChg chg="add mod">
          <ac:chgData name="Häyry Marjo Lapin hyvinvointialue" userId="d27b276a-e359-4652-8298-3c59a3175941" providerId="ADAL" clId="{FD30BFF7-F3EE-4B5F-8A40-1C1815C6F8FD}" dt="2025-08-21T06:38:12.948" v="160" actId="1076"/>
          <ac:picMkLst>
            <pc:docMk/>
            <pc:sldMk cId="1767680951" sldId="492"/>
            <ac:picMk id="7" creationId="{268F8917-09DB-5CBD-7E66-93F0A6702F5E}"/>
          </ac:picMkLst>
        </pc:picChg>
        <pc:picChg chg="add mod">
          <ac:chgData name="Häyry Marjo Lapin hyvinvointialue" userId="d27b276a-e359-4652-8298-3c59a3175941" providerId="ADAL" clId="{FD30BFF7-F3EE-4B5F-8A40-1C1815C6F8FD}" dt="2025-08-21T06:38:12.948" v="160" actId="1076"/>
          <ac:picMkLst>
            <pc:docMk/>
            <pc:sldMk cId="1767680951" sldId="492"/>
            <ac:picMk id="8" creationId="{81458FE8-D44C-399A-6448-340B487EB98B}"/>
          </ac:picMkLst>
        </pc:picChg>
      </pc:sldChg>
      <pc:sldChg chg="addSp delSp modSp new mod modClrScheme chgLayout">
        <pc:chgData name="Häyry Marjo Lapin hyvinvointialue" userId="d27b276a-e359-4652-8298-3c59a3175941" providerId="ADAL" clId="{FD30BFF7-F3EE-4B5F-8A40-1C1815C6F8FD}" dt="2025-08-21T06:42:11.950" v="170"/>
        <pc:sldMkLst>
          <pc:docMk/>
          <pc:sldMk cId="3664292259" sldId="493"/>
        </pc:sldMkLst>
        <pc:spChg chg="del mod ord">
          <ac:chgData name="Häyry Marjo Lapin hyvinvointialue" userId="d27b276a-e359-4652-8298-3c59a3175941" providerId="ADAL" clId="{FD30BFF7-F3EE-4B5F-8A40-1C1815C6F8FD}" dt="2025-08-21T06:41:50.673" v="165" actId="700"/>
          <ac:spMkLst>
            <pc:docMk/>
            <pc:sldMk cId="3664292259" sldId="493"/>
            <ac:spMk id="2" creationId="{6F1AD606-C1D1-C9EF-C852-86DB9D1CADB8}"/>
          </ac:spMkLst>
        </pc:spChg>
        <pc:spChg chg="del mod ord">
          <ac:chgData name="Häyry Marjo Lapin hyvinvointialue" userId="d27b276a-e359-4652-8298-3c59a3175941" providerId="ADAL" clId="{FD30BFF7-F3EE-4B5F-8A40-1C1815C6F8FD}" dt="2025-08-21T06:41:50.673" v="165" actId="700"/>
          <ac:spMkLst>
            <pc:docMk/>
            <pc:sldMk cId="3664292259" sldId="493"/>
            <ac:spMk id="3" creationId="{3FD1B0DF-58B9-712B-F8B1-CB0C5A3475C4}"/>
          </ac:spMkLst>
        </pc:spChg>
        <pc:spChg chg="add mod ord">
          <ac:chgData name="Häyry Marjo Lapin hyvinvointialue" userId="d27b276a-e359-4652-8298-3c59a3175941" providerId="ADAL" clId="{FD30BFF7-F3EE-4B5F-8A40-1C1815C6F8FD}" dt="2025-08-21T06:42:11.950" v="170"/>
          <ac:spMkLst>
            <pc:docMk/>
            <pc:sldMk cId="3664292259" sldId="493"/>
            <ac:spMk id="4" creationId="{94B44F31-4AED-38D2-5813-A847698A4B71}"/>
          </ac:spMkLst>
        </pc:spChg>
        <pc:spChg chg="add del mod ord">
          <ac:chgData name="Häyry Marjo Lapin hyvinvointialue" userId="d27b276a-e359-4652-8298-3c59a3175941" providerId="ADAL" clId="{FD30BFF7-F3EE-4B5F-8A40-1C1815C6F8FD}" dt="2025-08-21T06:42:00.965" v="167" actId="478"/>
          <ac:spMkLst>
            <pc:docMk/>
            <pc:sldMk cId="3664292259" sldId="493"/>
            <ac:spMk id="5" creationId="{2B78A1FB-E378-FE1F-9D81-C831C17915D3}"/>
          </ac:spMkLst>
        </pc:spChg>
        <pc:spChg chg="add mod">
          <ac:chgData name="Häyry Marjo Lapin hyvinvointialue" userId="d27b276a-e359-4652-8298-3c59a3175941" providerId="ADAL" clId="{FD30BFF7-F3EE-4B5F-8A40-1C1815C6F8FD}" dt="2025-08-21T06:42:05.058" v="169" actId="1076"/>
          <ac:spMkLst>
            <pc:docMk/>
            <pc:sldMk cId="3664292259" sldId="493"/>
            <ac:spMk id="6" creationId="{33E79298-D085-E4BC-3B77-F9F50846E25B}"/>
          </ac:spMkLst>
        </pc:spChg>
        <pc:picChg chg="add mod">
          <ac:chgData name="Häyry Marjo Lapin hyvinvointialue" userId="d27b276a-e359-4652-8298-3c59a3175941" providerId="ADAL" clId="{FD30BFF7-F3EE-4B5F-8A40-1C1815C6F8FD}" dt="2025-08-21T06:42:05.058" v="169" actId="1076"/>
          <ac:picMkLst>
            <pc:docMk/>
            <pc:sldMk cId="3664292259" sldId="493"/>
            <ac:picMk id="7" creationId="{93B1BB3B-87B5-4369-A806-943DF99DC6FE}"/>
          </ac:picMkLst>
        </pc:picChg>
      </pc:sldChg>
      <pc:sldChg chg="addSp delSp modSp new mod">
        <pc:chgData name="Häyry Marjo Lapin hyvinvointialue" userId="d27b276a-e359-4652-8298-3c59a3175941" providerId="ADAL" clId="{FD30BFF7-F3EE-4B5F-8A40-1C1815C6F8FD}" dt="2025-08-21T06:43:26.654" v="183" actId="1076"/>
        <pc:sldMkLst>
          <pc:docMk/>
          <pc:sldMk cId="2648644766" sldId="494"/>
        </pc:sldMkLst>
        <pc:spChg chg="mod">
          <ac:chgData name="Häyry Marjo Lapin hyvinvointialue" userId="d27b276a-e359-4652-8298-3c59a3175941" providerId="ADAL" clId="{FD30BFF7-F3EE-4B5F-8A40-1C1815C6F8FD}" dt="2025-08-21T06:43:13.243" v="180" actId="1076"/>
          <ac:spMkLst>
            <pc:docMk/>
            <pc:sldMk cId="2648644766" sldId="494"/>
            <ac:spMk id="2" creationId="{CA583168-3E78-93A0-30BD-269CA4AC4707}"/>
          </ac:spMkLst>
        </pc:spChg>
        <pc:spChg chg="del">
          <ac:chgData name="Häyry Marjo Lapin hyvinvointialue" userId="d27b276a-e359-4652-8298-3c59a3175941" providerId="ADAL" clId="{FD30BFF7-F3EE-4B5F-8A40-1C1815C6F8FD}" dt="2025-08-21T06:42:56.503" v="174" actId="478"/>
          <ac:spMkLst>
            <pc:docMk/>
            <pc:sldMk cId="2648644766" sldId="494"/>
            <ac:spMk id="3" creationId="{86A4794E-1661-21B1-A328-4367F203308F}"/>
          </ac:spMkLst>
        </pc:spChg>
        <pc:spChg chg="add mod">
          <ac:chgData name="Häyry Marjo Lapin hyvinvointialue" userId="d27b276a-e359-4652-8298-3c59a3175941" providerId="ADAL" clId="{FD30BFF7-F3EE-4B5F-8A40-1C1815C6F8FD}" dt="2025-08-21T06:43:26.654" v="183" actId="1076"/>
          <ac:spMkLst>
            <pc:docMk/>
            <pc:sldMk cId="2648644766" sldId="494"/>
            <ac:spMk id="5" creationId="{8C97313F-118E-7634-4C67-E21002F23988}"/>
          </ac:spMkLst>
        </pc:spChg>
        <pc:spChg chg="add mod">
          <ac:chgData name="Häyry Marjo Lapin hyvinvointialue" userId="d27b276a-e359-4652-8298-3c59a3175941" providerId="ADAL" clId="{FD30BFF7-F3EE-4B5F-8A40-1C1815C6F8FD}" dt="2025-08-21T06:43:26.654" v="183" actId="1076"/>
          <ac:spMkLst>
            <pc:docMk/>
            <pc:sldMk cId="2648644766" sldId="494"/>
            <ac:spMk id="6" creationId="{F785451C-F578-71EB-086A-068DB89D6E1A}"/>
          </ac:spMkLst>
        </pc:spChg>
        <pc:picChg chg="add mod">
          <ac:chgData name="Häyry Marjo Lapin hyvinvointialue" userId="d27b276a-e359-4652-8298-3c59a3175941" providerId="ADAL" clId="{FD30BFF7-F3EE-4B5F-8A40-1C1815C6F8FD}" dt="2025-08-21T06:43:26.654" v="183" actId="1076"/>
          <ac:picMkLst>
            <pc:docMk/>
            <pc:sldMk cId="2648644766" sldId="494"/>
            <ac:picMk id="4" creationId="{451DEBCF-E8C6-02B2-6C7A-272BB3AA8F67}"/>
          </ac:picMkLst>
        </pc:picChg>
      </pc:sldChg>
      <pc:sldChg chg="add">
        <pc:chgData name="Häyry Marjo Lapin hyvinvointialue" userId="d27b276a-e359-4652-8298-3c59a3175941" providerId="ADAL" clId="{FD30BFF7-F3EE-4B5F-8A40-1C1815C6F8FD}" dt="2025-08-21T06:47:48.898" v="233"/>
        <pc:sldMkLst>
          <pc:docMk/>
          <pc:sldMk cId="3347402464" sldId="495"/>
        </pc:sldMkLst>
      </pc:sldChg>
      <pc:sldChg chg="addSp delSp modSp new mod modNotes">
        <pc:chgData name="Häyry Marjo Lapin hyvinvointialue" userId="d27b276a-e359-4652-8298-3c59a3175941" providerId="ADAL" clId="{FD30BFF7-F3EE-4B5F-8A40-1C1815C6F8FD}" dt="2025-08-21T06:48:34.210" v="239"/>
        <pc:sldMkLst>
          <pc:docMk/>
          <pc:sldMk cId="641846793" sldId="496"/>
        </pc:sldMkLst>
        <pc:spChg chg="mod">
          <ac:chgData name="Häyry Marjo Lapin hyvinvointialue" userId="d27b276a-e359-4652-8298-3c59a3175941" providerId="ADAL" clId="{FD30BFF7-F3EE-4B5F-8A40-1C1815C6F8FD}" dt="2025-08-21T06:48:34.210" v="239"/>
          <ac:spMkLst>
            <pc:docMk/>
            <pc:sldMk cId="641846793" sldId="496"/>
            <ac:spMk id="2" creationId="{9AF79478-76CC-DCF0-22A5-3CF31F1F1F1F}"/>
          </ac:spMkLst>
        </pc:spChg>
        <pc:spChg chg="del">
          <ac:chgData name="Häyry Marjo Lapin hyvinvointialue" userId="d27b276a-e359-4652-8298-3c59a3175941" providerId="ADAL" clId="{FD30BFF7-F3EE-4B5F-8A40-1C1815C6F8FD}" dt="2025-08-21T06:48:23.450" v="236" actId="478"/>
          <ac:spMkLst>
            <pc:docMk/>
            <pc:sldMk cId="641846793" sldId="496"/>
            <ac:spMk id="3" creationId="{3BD6BE38-9DCF-C357-78A8-A7F05542167F}"/>
          </ac:spMkLst>
        </pc:spChg>
        <pc:spChg chg="add mod">
          <ac:chgData name="Häyry Marjo Lapin hyvinvointialue" userId="d27b276a-e359-4652-8298-3c59a3175941" providerId="ADAL" clId="{FD30BFF7-F3EE-4B5F-8A40-1C1815C6F8FD}" dt="2025-08-21T06:48:24.015" v="237"/>
          <ac:spMkLst>
            <pc:docMk/>
            <pc:sldMk cId="641846793" sldId="496"/>
            <ac:spMk id="4" creationId="{7D04FE71-E715-12D1-CEBA-F0A5227E6024}"/>
          </ac:spMkLst>
        </pc:spChg>
        <pc:spChg chg="add mod">
          <ac:chgData name="Häyry Marjo Lapin hyvinvointialue" userId="d27b276a-e359-4652-8298-3c59a3175941" providerId="ADAL" clId="{FD30BFF7-F3EE-4B5F-8A40-1C1815C6F8FD}" dt="2025-08-21T06:48:24.015" v="237"/>
          <ac:spMkLst>
            <pc:docMk/>
            <pc:sldMk cId="641846793" sldId="496"/>
            <ac:spMk id="5" creationId="{5246EDD4-B5C7-AF2D-B509-67EEB5C72E8F}"/>
          </ac:spMkLst>
        </pc:spChg>
        <pc:spChg chg="add mod">
          <ac:chgData name="Häyry Marjo Lapin hyvinvointialue" userId="d27b276a-e359-4652-8298-3c59a3175941" providerId="ADAL" clId="{FD30BFF7-F3EE-4B5F-8A40-1C1815C6F8FD}" dt="2025-08-21T06:48:24.015" v="237"/>
          <ac:spMkLst>
            <pc:docMk/>
            <pc:sldMk cId="641846793" sldId="496"/>
            <ac:spMk id="7" creationId="{DBF1B68E-70D8-D6D6-3667-04CCC3227813}"/>
          </ac:spMkLst>
        </pc:spChg>
        <pc:spChg chg="add mod">
          <ac:chgData name="Häyry Marjo Lapin hyvinvointialue" userId="d27b276a-e359-4652-8298-3c59a3175941" providerId="ADAL" clId="{FD30BFF7-F3EE-4B5F-8A40-1C1815C6F8FD}" dt="2025-08-21T06:48:24.015" v="237"/>
          <ac:spMkLst>
            <pc:docMk/>
            <pc:sldMk cId="641846793" sldId="496"/>
            <ac:spMk id="8" creationId="{98391995-3A08-BE1B-0EC1-22A9C0321F27}"/>
          </ac:spMkLst>
        </pc:spChg>
        <pc:spChg chg="add mod">
          <ac:chgData name="Häyry Marjo Lapin hyvinvointialue" userId="d27b276a-e359-4652-8298-3c59a3175941" providerId="ADAL" clId="{FD30BFF7-F3EE-4B5F-8A40-1C1815C6F8FD}" dt="2025-08-21T06:48:24.015" v="237"/>
          <ac:spMkLst>
            <pc:docMk/>
            <pc:sldMk cId="641846793" sldId="496"/>
            <ac:spMk id="10" creationId="{D54C7DAF-2482-C3FC-2958-2D24AD775D98}"/>
          </ac:spMkLst>
        </pc:spChg>
        <pc:spChg chg="add mod">
          <ac:chgData name="Häyry Marjo Lapin hyvinvointialue" userId="d27b276a-e359-4652-8298-3c59a3175941" providerId="ADAL" clId="{FD30BFF7-F3EE-4B5F-8A40-1C1815C6F8FD}" dt="2025-08-21T06:48:24.015" v="237"/>
          <ac:spMkLst>
            <pc:docMk/>
            <pc:sldMk cId="641846793" sldId="496"/>
            <ac:spMk id="12" creationId="{F4614C44-EC7D-DEEA-2FF0-97DFCAD53491}"/>
          </ac:spMkLst>
        </pc:spChg>
        <pc:spChg chg="add mod">
          <ac:chgData name="Häyry Marjo Lapin hyvinvointialue" userId="d27b276a-e359-4652-8298-3c59a3175941" providerId="ADAL" clId="{FD30BFF7-F3EE-4B5F-8A40-1C1815C6F8FD}" dt="2025-08-21T06:48:24.015" v="237"/>
          <ac:spMkLst>
            <pc:docMk/>
            <pc:sldMk cId="641846793" sldId="496"/>
            <ac:spMk id="20" creationId="{99FECEDE-492F-C709-F147-E0981C5C9C69}"/>
          </ac:spMkLst>
        </pc:spChg>
        <pc:spChg chg="add mod">
          <ac:chgData name="Häyry Marjo Lapin hyvinvointialue" userId="d27b276a-e359-4652-8298-3c59a3175941" providerId="ADAL" clId="{FD30BFF7-F3EE-4B5F-8A40-1C1815C6F8FD}" dt="2025-08-21T06:48:24.015" v="237"/>
          <ac:spMkLst>
            <pc:docMk/>
            <pc:sldMk cId="641846793" sldId="496"/>
            <ac:spMk id="22" creationId="{C4567211-0237-80D7-B9AA-5B092D1229DE}"/>
          </ac:spMkLst>
        </pc:spChg>
        <pc:spChg chg="add mod">
          <ac:chgData name="Häyry Marjo Lapin hyvinvointialue" userId="d27b276a-e359-4652-8298-3c59a3175941" providerId="ADAL" clId="{FD30BFF7-F3EE-4B5F-8A40-1C1815C6F8FD}" dt="2025-08-21T06:48:24.015" v="237"/>
          <ac:spMkLst>
            <pc:docMk/>
            <pc:sldMk cId="641846793" sldId="496"/>
            <ac:spMk id="28" creationId="{D1191F10-2C3E-4513-AE5F-5446356601DF}"/>
          </ac:spMkLst>
        </pc:spChg>
        <pc:spChg chg="add mod">
          <ac:chgData name="Häyry Marjo Lapin hyvinvointialue" userId="d27b276a-e359-4652-8298-3c59a3175941" providerId="ADAL" clId="{FD30BFF7-F3EE-4B5F-8A40-1C1815C6F8FD}" dt="2025-08-21T06:48:24.015" v="237"/>
          <ac:spMkLst>
            <pc:docMk/>
            <pc:sldMk cId="641846793" sldId="496"/>
            <ac:spMk id="32" creationId="{60B20F6F-24D1-9403-261E-8039988E24FA}"/>
          </ac:spMkLst>
        </pc:spChg>
      </pc:sldChg>
      <pc:sldChg chg="add">
        <pc:chgData name="Häyry Marjo Lapin hyvinvointialue" userId="d27b276a-e359-4652-8298-3c59a3175941" providerId="ADAL" clId="{FD30BFF7-F3EE-4B5F-8A40-1C1815C6F8FD}" dt="2025-08-21T06:48:53.238" v="241"/>
        <pc:sldMkLst>
          <pc:docMk/>
          <pc:sldMk cId="3795540689" sldId="497"/>
        </pc:sldMkLst>
      </pc:sldChg>
      <pc:sldChg chg="add">
        <pc:chgData name="Häyry Marjo Lapin hyvinvointialue" userId="d27b276a-e359-4652-8298-3c59a3175941" providerId="ADAL" clId="{FD30BFF7-F3EE-4B5F-8A40-1C1815C6F8FD}" dt="2025-08-21T06:51:31.521" v="266"/>
        <pc:sldMkLst>
          <pc:docMk/>
          <pc:sldMk cId="4289181231" sldId="498"/>
        </pc:sldMkLst>
      </pc:sldChg>
      <pc:sldChg chg="addSp modSp add">
        <pc:chgData name="Häyry Marjo Lapin hyvinvointialue" userId="d27b276a-e359-4652-8298-3c59a3175941" providerId="ADAL" clId="{FD30BFF7-F3EE-4B5F-8A40-1C1815C6F8FD}" dt="2025-08-21T06:52:16.457" v="268"/>
        <pc:sldMkLst>
          <pc:docMk/>
          <pc:sldMk cId="490185389" sldId="499"/>
        </pc:sldMkLst>
        <pc:spChg chg="add mod">
          <ac:chgData name="Häyry Marjo Lapin hyvinvointialue" userId="d27b276a-e359-4652-8298-3c59a3175941" providerId="ADAL" clId="{FD30BFF7-F3EE-4B5F-8A40-1C1815C6F8FD}" dt="2025-08-21T06:52:16.457" v="268"/>
          <ac:spMkLst>
            <pc:docMk/>
            <pc:sldMk cId="490185389" sldId="499"/>
            <ac:spMk id="3" creationId="{0D38B743-AB2F-6AC1-B3F6-2471B45EEF1D}"/>
          </ac:spMkLst>
        </pc:spChg>
        <pc:spChg chg="add mod">
          <ac:chgData name="Häyry Marjo Lapin hyvinvointialue" userId="d27b276a-e359-4652-8298-3c59a3175941" providerId="ADAL" clId="{FD30BFF7-F3EE-4B5F-8A40-1C1815C6F8FD}" dt="2025-08-21T06:52:16.457" v="268"/>
          <ac:spMkLst>
            <pc:docMk/>
            <pc:sldMk cId="490185389" sldId="499"/>
            <ac:spMk id="33" creationId="{C06C1AE0-16AF-6872-4C98-D07FAE611F78}"/>
          </ac:spMkLst>
        </pc:spChg>
        <pc:spChg chg="add mod">
          <ac:chgData name="Häyry Marjo Lapin hyvinvointialue" userId="d27b276a-e359-4652-8298-3c59a3175941" providerId="ADAL" clId="{FD30BFF7-F3EE-4B5F-8A40-1C1815C6F8FD}" dt="2025-08-21T06:52:16.457" v="268"/>
          <ac:spMkLst>
            <pc:docMk/>
            <pc:sldMk cId="490185389" sldId="499"/>
            <ac:spMk id="34" creationId="{AD61D31A-FEB3-81E6-8CC9-103F11224333}"/>
          </ac:spMkLst>
        </pc:spChg>
        <pc:spChg chg="add mod">
          <ac:chgData name="Häyry Marjo Lapin hyvinvointialue" userId="d27b276a-e359-4652-8298-3c59a3175941" providerId="ADAL" clId="{FD30BFF7-F3EE-4B5F-8A40-1C1815C6F8FD}" dt="2025-08-21T06:52:16.457" v="268"/>
          <ac:spMkLst>
            <pc:docMk/>
            <pc:sldMk cId="490185389" sldId="499"/>
            <ac:spMk id="36" creationId="{42DD01CA-C4BE-E312-5AAE-D9FAC2893A6B}"/>
          </ac:spMkLst>
        </pc:spChg>
        <pc:spChg chg="add mod">
          <ac:chgData name="Häyry Marjo Lapin hyvinvointialue" userId="d27b276a-e359-4652-8298-3c59a3175941" providerId="ADAL" clId="{FD30BFF7-F3EE-4B5F-8A40-1C1815C6F8FD}" dt="2025-08-21T06:52:16.457" v="268"/>
          <ac:spMkLst>
            <pc:docMk/>
            <pc:sldMk cId="490185389" sldId="499"/>
            <ac:spMk id="37" creationId="{EAB5A5F0-FFF6-8F6E-5176-77597D1F396F}"/>
          </ac:spMkLst>
        </pc:spChg>
        <pc:spChg chg="add mod">
          <ac:chgData name="Häyry Marjo Lapin hyvinvointialue" userId="d27b276a-e359-4652-8298-3c59a3175941" providerId="ADAL" clId="{FD30BFF7-F3EE-4B5F-8A40-1C1815C6F8FD}" dt="2025-08-21T06:52:16.457" v="268"/>
          <ac:spMkLst>
            <pc:docMk/>
            <pc:sldMk cId="490185389" sldId="499"/>
            <ac:spMk id="39" creationId="{4BFF0043-5991-0BE2-A677-0B5A9B729C0F}"/>
          </ac:spMkLst>
        </pc:spChg>
        <pc:spChg chg="add mod">
          <ac:chgData name="Häyry Marjo Lapin hyvinvointialue" userId="d27b276a-e359-4652-8298-3c59a3175941" providerId="ADAL" clId="{FD30BFF7-F3EE-4B5F-8A40-1C1815C6F8FD}" dt="2025-08-21T06:52:16.457" v="268"/>
          <ac:spMkLst>
            <pc:docMk/>
            <pc:sldMk cId="490185389" sldId="499"/>
            <ac:spMk id="46" creationId="{1E81A7D3-4414-F9EE-41C6-FA34193EF1CE}"/>
          </ac:spMkLst>
        </pc:spChg>
        <pc:spChg chg="add mod">
          <ac:chgData name="Häyry Marjo Lapin hyvinvointialue" userId="d27b276a-e359-4652-8298-3c59a3175941" providerId="ADAL" clId="{FD30BFF7-F3EE-4B5F-8A40-1C1815C6F8FD}" dt="2025-08-21T06:52:16.457" v="268"/>
          <ac:spMkLst>
            <pc:docMk/>
            <pc:sldMk cId="490185389" sldId="499"/>
            <ac:spMk id="52" creationId="{233DDEB8-3F5E-42FA-55DD-A88358292FAA}"/>
          </ac:spMkLst>
        </pc:spChg>
        <pc:spChg chg="add mod">
          <ac:chgData name="Häyry Marjo Lapin hyvinvointialue" userId="d27b276a-e359-4652-8298-3c59a3175941" providerId="ADAL" clId="{FD30BFF7-F3EE-4B5F-8A40-1C1815C6F8FD}" dt="2025-08-21T06:52:16.457" v="268"/>
          <ac:spMkLst>
            <pc:docMk/>
            <pc:sldMk cId="490185389" sldId="499"/>
            <ac:spMk id="56" creationId="{97FA0F80-D038-65DB-A323-E088B23E1C04}"/>
          </ac:spMkLst>
        </pc:spChg>
        <pc:spChg chg="add mod">
          <ac:chgData name="Häyry Marjo Lapin hyvinvointialue" userId="d27b276a-e359-4652-8298-3c59a3175941" providerId="ADAL" clId="{FD30BFF7-F3EE-4B5F-8A40-1C1815C6F8FD}" dt="2025-08-21T06:52:16.457" v="268"/>
          <ac:spMkLst>
            <pc:docMk/>
            <pc:sldMk cId="490185389" sldId="499"/>
            <ac:spMk id="60" creationId="{F5879D13-8F8E-FE57-C728-BC0963A5EA7F}"/>
          </ac:spMkLst>
        </pc:spChg>
      </pc:sldChg>
      <pc:sldChg chg="add">
        <pc:chgData name="Häyry Marjo Lapin hyvinvointialue" userId="d27b276a-e359-4652-8298-3c59a3175941" providerId="ADAL" clId="{FD30BFF7-F3EE-4B5F-8A40-1C1815C6F8FD}" dt="2025-08-21T06:51:46.440" v="267"/>
        <pc:sldMkLst>
          <pc:docMk/>
          <pc:sldMk cId="2865106352" sldId="500"/>
        </pc:sldMkLst>
      </pc:sldChg>
      <pc:sldChg chg="addSp delSp modSp new mod">
        <pc:chgData name="Häyry Marjo Lapin hyvinvointialue" userId="d27b276a-e359-4652-8298-3c59a3175941" providerId="ADAL" clId="{FD30BFF7-F3EE-4B5F-8A40-1C1815C6F8FD}" dt="2025-08-21T06:54:01.014" v="282" actId="1076"/>
        <pc:sldMkLst>
          <pc:docMk/>
          <pc:sldMk cId="2220222711" sldId="501"/>
        </pc:sldMkLst>
        <pc:spChg chg="mod">
          <ac:chgData name="Häyry Marjo Lapin hyvinvointialue" userId="d27b276a-e359-4652-8298-3c59a3175941" providerId="ADAL" clId="{FD30BFF7-F3EE-4B5F-8A40-1C1815C6F8FD}" dt="2025-08-21T06:53:29.881" v="279" actId="1076"/>
          <ac:spMkLst>
            <pc:docMk/>
            <pc:sldMk cId="2220222711" sldId="501"/>
            <ac:spMk id="2" creationId="{EBC78B1B-16A5-F4CE-96D9-47465321A65E}"/>
          </ac:spMkLst>
        </pc:spChg>
        <pc:spChg chg="del">
          <ac:chgData name="Häyry Marjo Lapin hyvinvointialue" userId="d27b276a-e359-4652-8298-3c59a3175941" providerId="ADAL" clId="{FD30BFF7-F3EE-4B5F-8A40-1C1815C6F8FD}" dt="2025-08-21T06:53:13.571" v="275" actId="478"/>
          <ac:spMkLst>
            <pc:docMk/>
            <pc:sldMk cId="2220222711" sldId="501"/>
            <ac:spMk id="3" creationId="{A69FE0A0-3585-DC43-647B-AF59E761493C}"/>
          </ac:spMkLst>
        </pc:spChg>
        <pc:spChg chg="add mod">
          <ac:chgData name="Häyry Marjo Lapin hyvinvointialue" userId="d27b276a-e359-4652-8298-3c59a3175941" providerId="ADAL" clId="{FD30BFF7-F3EE-4B5F-8A40-1C1815C6F8FD}" dt="2025-08-21T06:53:36.636" v="280" actId="1076"/>
          <ac:spMkLst>
            <pc:docMk/>
            <pc:sldMk cId="2220222711" sldId="501"/>
            <ac:spMk id="4" creationId="{4E795018-A79A-5067-184E-E3F6647D848E}"/>
          </ac:spMkLst>
        </pc:spChg>
        <pc:spChg chg="add mod">
          <ac:chgData name="Häyry Marjo Lapin hyvinvointialue" userId="d27b276a-e359-4652-8298-3c59a3175941" providerId="ADAL" clId="{FD30BFF7-F3EE-4B5F-8A40-1C1815C6F8FD}" dt="2025-08-21T06:53:36.636" v="280" actId="1076"/>
          <ac:spMkLst>
            <pc:docMk/>
            <pc:sldMk cId="2220222711" sldId="501"/>
            <ac:spMk id="5" creationId="{A6A7EBEF-5D52-6D19-7FA1-802CA6051F40}"/>
          </ac:spMkLst>
        </pc:spChg>
        <pc:spChg chg="add mod">
          <ac:chgData name="Häyry Marjo Lapin hyvinvointialue" userId="d27b276a-e359-4652-8298-3c59a3175941" providerId="ADAL" clId="{FD30BFF7-F3EE-4B5F-8A40-1C1815C6F8FD}" dt="2025-08-21T06:54:01.014" v="282" actId="1076"/>
          <ac:spMkLst>
            <pc:docMk/>
            <pc:sldMk cId="2220222711" sldId="501"/>
            <ac:spMk id="7" creationId="{FEB6A12E-40AE-8828-3B3F-786AEA59F202}"/>
          </ac:spMkLst>
        </pc:spChg>
        <pc:picChg chg="add mod">
          <ac:chgData name="Häyry Marjo Lapin hyvinvointialue" userId="d27b276a-e359-4652-8298-3c59a3175941" providerId="ADAL" clId="{FD30BFF7-F3EE-4B5F-8A40-1C1815C6F8FD}" dt="2025-08-21T06:53:36.636" v="280" actId="1076"/>
          <ac:picMkLst>
            <pc:docMk/>
            <pc:sldMk cId="2220222711" sldId="501"/>
            <ac:picMk id="6" creationId="{A4A7E355-254A-DC39-2B42-D2A5BA6862AB}"/>
          </ac:picMkLst>
        </pc:picChg>
      </pc:sldChg>
      <pc:sldChg chg="new del">
        <pc:chgData name="Häyry Marjo Lapin hyvinvointialue" userId="d27b276a-e359-4652-8298-3c59a3175941" providerId="ADAL" clId="{FD30BFF7-F3EE-4B5F-8A40-1C1815C6F8FD}" dt="2025-08-21T06:54:55.381" v="293" actId="47"/>
        <pc:sldMkLst>
          <pc:docMk/>
          <pc:sldMk cId="2037070968" sldId="502"/>
        </pc:sldMkLst>
      </pc:sldChg>
      <pc:sldChg chg="add">
        <pc:chgData name="Häyry Marjo Lapin hyvinvointialue" userId="d27b276a-e359-4652-8298-3c59a3175941" providerId="ADAL" clId="{FD30BFF7-F3EE-4B5F-8A40-1C1815C6F8FD}" dt="2025-08-21T06:56:01.644" v="298"/>
        <pc:sldMkLst>
          <pc:docMk/>
          <pc:sldMk cId="2158661390" sldId="502"/>
        </pc:sldMkLst>
      </pc:sldChg>
      <pc:sldChg chg="addSp delSp modSp new mod">
        <pc:chgData name="Häyry Marjo Lapin hyvinvointialue" userId="d27b276a-e359-4652-8298-3c59a3175941" providerId="ADAL" clId="{FD30BFF7-F3EE-4B5F-8A40-1C1815C6F8FD}" dt="2025-08-21T06:56:27.208" v="305"/>
        <pc:sldMkLst>
          <pc:docMk/>
          <pc:sldMk cId="632955667" sldId="503"/>
        </pc:sldMkLst>
        <pc:spChg chg="mod">
          <ac:chgData name="Häyry Marjo Lapin hyvinvointialue" userId="d27b276a-e359-4652-8298-3c59a3175941" providerId="ADAL" clId="{FD30BFF7-F3EE-4B5F-8A40-1C1815C6F8FD}" dt="2025-08-21T06:56:17.927" v="303" actId="27636"/>
          <ac:spMkLst>
            <pc:docMk/>
            <pc:sldMk cId="632955667" sldId="503"/>
            <ac:spMk id="2" creationId="{99281200-295D-E409-5A9C-0E7A9791B3BC}"/>
          </ac:spMkLst>
        </pc:spChg>
        <pc:spChg chg="del">
          <ac:chgData name="Häyry Marjo Lapin hyvinvointialue" userId="d27b276a-e359-4652-8298-3c59a3175941" providerId="ADAL" clId="{FD30BFF7-F3EE-4B5F-8A40-1C1815C6F8FD}" dt="2025-08-21T06:56:20.121" v="304" actId="478"/>
          <ac:spMkLst>
            <pc:docMk/>
            <pc:sldMk cId="632955667" sldId="503"/>
            <ac:spMk id="3" creationId="{0B844932-AB25-46AC-DC94-ED5A2245F05C}"/>
          </ac:spMkLst>
        </pc:spChg>
        <pc:spChg chg="add mod">
          <ac:chgData name="Häyry Marjo Lapin hyvinvointialue" userId="d27b276a-e359-4652-8298-3c59a3175941" providerId="ADAL" clId="{FD30BFF7-F3EE-4B5F-8A40-1C1815C6F8FD}" dt="2025-08-21T06:56:27.208" v="305"/>
          <ac:spMkLst>
            <pc:docMk/>
            <pc:sldMk cId="632955667" sldId="503"/>
            <ac:spMk id="4" creationId="{A7E81390-7D0A-7654-E6A4-B24E4B9E066A}"/>
          </ac:spMkLst>
        </pc:spChg>
        <pc:spChg chg="add mod">
          <ac:chgData name="Häyry Marjo Lapin hyvinvointialue" userId="d27b276a-e359-4652-8298-3c59a3175941" providerId="ADAL" clId="{FD30BFF7-F3EE-4B5F-8A40-1C1815C6F8FD}" dt="2025-08-21T06:56:27.208" v="305"/>
          <ac:spMkLst>
            <pc:docMk/>
            <pc:sldMk cId="632955667" sldId="503"/>
            <ac:spMk id="6" creationId="{7749DD2C-A35B-6FC1-EE1B-3E5E86C4423E}"/>
          </ac:spMkLst>
        </pc:spChg>
        <pc:spChg chg="add mod">
          <ac:chgData name="Häyry Marjo Lapin hyvinvointialue" userId="d27b276a-e359-4652-8298-3c59a3175941" providerId="ADAL" clId="{FD30BFF7-F3EE-4B5F-8A40-1C1815C6F8FD}" dt="2025-08-21T06:56:27.208" v="305"/>
          <ac:spMkLst>
            <pc:docMk/>
            <pc:sldMk cId="632955667" sldId="503"/>
            <ac:spMk id="7" creationId="{75716222-E9ED-6581-D42A-7E5E025238BA}"/>
          </ac:spMkLst>
        </pc:spChg>
        <pc:spChg chg="add mod">
          <ac:chgData name="Häyry Marjo Lapin hyvinvointialue" userId="d27b276a-e359-4652-8298-3c59a3175941" providerId="ADAL" clId="{FD30BFF7-F3EE-4B5F-8A40-1C1815C6F8FD}" dt="2025-08-21T06:56:27.208" v="305"/>
          <ac:spMkLst>
            <pc:docMk/>
            <pc:sldMk cId="632955667" sldId="503"/>
            <ac:spMk id="11" creationId="{42B98062-ED9A-0F0A-9196-288CAFA8CAA7}"/>
          </ac:spMkLst>
        </pc:spChg>
        <pc:spChg chg="add mod">
          <ac:chgData name="Häyry Marjo Lapin hyvinvointialue" userId="d27b276a-e359-4652-8298-3c59a3175941" providerId="ADAL" clId="{FD30BFF7-F3EE-4B5F-8A40-1C1815C6F8FD}" dt="2025-08-21T06:56:27.208" v="305"/>
          <ac:spMkLst>
            <pc:docMk/>
            <pc:sldMk cId="632955667" sldId="503"/>
            <ac:spMk id="19" creationId="{B30D748D-A13C-5266-ED53-2F378FB42C3C}"/>
          </ac:spMkLst>
        </pc:spChg>
        <pc:spChg chg="add mod">
          <ac:chgData name="Häyry Marjo Lapin hyvinvointialue" userId="d27b276a-e359-4652-8298-3c59a3175941" providerId="ADAL" clId="{FD30BFF7-F3EE-4B5F-8A40-1C1815C6F8FD}" dt="2025-08-21T06:56:27.208" v="305"/>
          <ac:spMkLst>
            <pc:docMk/>
            <pc:sldMk cId="632955667" sldId="503"/>
            <ac:spMk id="20" creationId="{83604BFF-09EF-B112-501F-4418F193BFDC}"/>
          </ac:spMkLst>
        </pc:spChg>
        <pc:spChg chg="add mod">
          <ac:chgData name="Häyry Marjo Lapin hyvinvointialue" userId="d27b276a-e359-4652-8298-3c59a3175941" providerId="ADAL" clId="{FD30BFF7-F3EE-4B5F-8A40-1C1815C6F8FD}" dt="2025-08-21T06:56:27.208" v="305"/>
          <ac:spMkLst>
            <pc:docMk/>
            <pc:sldMk cId="632955667" sldId="503"/>
            <ac:spMk id="22" creationId="{25C48296-C3F9-B16B-6F4C-DD7F54F59BEF}"/>
          </ac:spMkLst>
        </pc:spChg>
        <pc:spChg chg="add mod">
          <ac:chgData name="Häyry Marjo Lapin hyvinvointialue" userId="d27b276a-e359-4652-8298-3c59a3175941" providerId="ADAL" clId="{FD30BFF7-F3EE-4B5F-8A40-1C1815C6F8FD}" dt="2025-08-21T06:56:27.208" v="305"/>
          <ac:spMkLst>
            <pc:docMk/>
            <pc:sldMk cId="632955667" sldId="503"/>
            <ac:spMk id="26" creationId="{F7430130-084A-59E4-D034-00653F466EA1}"/>
          </ac:spMkLst>
        </pc:spChg>
        <pc:spChg chg="add mod">
          <ac:chgData name="Häyry Marjo Lapin hyvinvointialue" userId="d27b276a-e359-4652-8298-3c59a3175941" providerId="ADAL" clId="{FD30BFF7-F3EE-4B5F-8A40-1C1815C6F8FD}" dt="2025-08-21T06:56:27.208" v="305"/>
          <ac:spMkLst>
            <pc:docMk/>
            <pc:sldMk cId="632955667" sldId="503"/>
            <ac:spMk id="28" creationId="{7BCBB947-9630-C2E9-96F9-42ED63DD1F3A}"/>
          </ac:spMkLst>
        </pc:spChg>
        <pc:spChg chg="add mod">
          <ac:chgData name="Häyry Marjo Lapin hyvinvointialue" userId="d27b276a-e359-4652-8298-3c59a3175941" providerId="ADAL" clId="{FD30BFF7-F3EE-4B5F-8A40-1C1815C6F8FD}" dt="2025-08-21T06:56:27.208" v="305"/>
          <ac:spMkLst>
            <pc:docMk/>
            <pc:sldMk cId="632955667" sldId="503"/>
            <ac:spMk id="31" creationId="{1B315B89-F3E6-417D-636C-EF13E319A1A2}"/>
          </ac:spMkLst>
        </pc:spChg>
      </pc:sldChg>
      <pc:sldChg chg="add">
        <pc:chgData name="Häyry Marjo Lapin hyvinvointialue" userId="d27b276a-e359-4652-8298-3c59a3175941" providerId="ADAL" clId="{FD30BFF7-F3EE-4B5F-8A40-1C1815C6F8FD}" dt="2025-08-21T06:59:09.291" v="338"/>
        <pc:sldMkLst>
          <pc:docMk/>
          <pc:sldMk cId="1135500884" sldId="504"/>
        </pc:sldMkLst>
      </pc:sldChg>
      <pc:sldChg chg="addSp delSp modSp new mod">
        <pc:chgData name="Häyry Marjo Lapin hyvinvointialue" userId="d27b276a-e359-4652-8298-3c59a3175941" providerId="ADAL" clId="{FD30BFF7-F3EE-4B5F-8A40-1C1815C6F8FD}" dt="2025-08-21T06:59:31.366" v="345"/>
        <pc:sldMkLst>
          <pc:docMk/>
          <pc:sldMk cId="2724785287" sldId="505"/>
        </pc:sldMkLst>
        <pc:spChg chg="mod">
          <ac:chgData name="Häyry Marjo Lapin hyvinvointialue" userId="d27b276a-e359-4652-8298-3c59a3175941" providerId="ADAL" clId="{FD30BFF7-F3EE-4B5F-8A40-1C1815C6F8FD}" dt="2025-08-21T06:59:22.196" v="343" actId="27636"/>
          <ac:spMkLst>
            <pc:docMk/>
            <pc:sldMk cId="2724785287" sldId="505"/>
            <ac:spMk id="2" creationId="{C000962D-0675-9B99-AE06-D74697D807B9}"/>
          </ac:spMkLst>
        </pc:spChg>
        <pc:spChg chg="del">
          <ac:chgData name="Häyry Marjo Lapin hyvinvointialue" userId="d27b276a-e359-4652-8298-3c59a3175941" providerId="ADAL" clId="{FD30BFF7-F3EE-4B5F-8A40-1C1815C6F8FD}" dt="2025-08-21T06:59:24.863" v="344" actId="478"/>
          <ac:spMkLst>
            <pc:docMk/>
            <pc:sldMk cId="2724785287" sldId="505"/>
            <ac:spMk id="3" creationId="{219AFE0D-5C32-4363-AEC1-D05C765F8AE8}"/>
          </ac:spMkLst>
        </pc:spChg>
        <pc:spChg chg="add mod">
          <ac:chgData name="Häyry Marjo Lapin hyvinvointialue" userId="d27b276a-e359-4652-8298-3c59a3175941" providerId="ADAL" clId="{FD30BFF7-F3EE-4B5F-8A40-1C1815C6F8FD}" dt="2025-08-21T06:59:31.366" v="345"/>
          <ac:spMkLst>
            <pc:docMk/>
            <pc:sldMk cId="2724785287" sldId="505"/>
            <ac:spMk id="4" creationId="{4EE57818-032B-9BFF-EDB6-825E8ED56361}"/>
          </ac:spMkLst>
        </pc:spChg>
        <pc:spChg chg="add mod">
          <ac:chgData name="Häyry Marjo Lapin hyvinvointialue" userId="d27b276a-e359-4652-8298-3c59a3175941" providerId="ADAL" clId="{FD30BFF7-F3EE-4B5F-8A40-1C1815C6F8FD}" dt="2025-08-21T06:59:31.366" v="345"/>
          <ac:spMkLst>
            <pc:docMk/>
            <pc:sldMk cId="2724785287" sldId="505"/>
            <ac:spMk id="8" creationId="{65F77959-B450-FC64-C915-EB7D978CBB18}"/>
          </ac:spMkLst>
        </pc:spChg>
        <pc:spChg chg="add mod">
          <ac:chgData name="Häyry Marjo Lapin hyvinvointialue" userId="d27b276a-e359-4652-8298-3c59a3175941" providerId="ADAL" clId="{FD30BFF7-F3EE-4B5F-8A40-1C1815C6F8FD}" dt="2025-08-21T06:59:31.366" v="345"/>
          <ac:spMkLst>
            <pc:docMk/>
            <pc:sldMk cId="2724785287" sldId="505"/>
            <ac:spMk id="10" creationId="{D77B9AB1-B154-BCEC-78E3-C77FDA84E150}"/>
          </ac:spMkLst>
        </pc:spChg>
        <pc:spChg chg="add mod">
          <ac:chgData name="Häyry Marjo Lapin hyvinvointialue" userId="d27b276a-e359-4652-8298-3c59a3175941" providerId="ADAL" clId="{FD30BFF7-F3EE-4B5F-8A40-1C1815C6F8FD}" dt="2025-08-21T06:59:31.366" v="345"/>
          <ac:spMkLst>
            <pc:docMk/>
            <pc:sldMk cId="2724785287" sldId="505"/>
            <ac:spMk id="11" creationId="{6315CF0A-0E30-AC21-FB90-59C389B6DE5C}"/>
          </ac:spMkLst>
        </pc:spChg>
        <pc:spChg chg="add mod">
          <ac:chgData name="Häyry Marjo Lapin hyvinvointialue" userId="d27b276a-e359-4652-8298-3c59a3175941" providerId="ADAL" clId="{FD30BFF7-F3EE-4B5F-8A40-1C1815C6F8FD}" dt="2025-08-21T06:59:31.366" v="345"/>
          <ac:spMkLst>
            <pc:docMk/>
            <pc:sldMk cId="2724785287" sldId="505"/>
            <ac:spMk id="12" creationId="{ECD2BA0B-2814-046D-8CC5-7D9EF7ED4613}"/>
          </ac:spMkLst>
        </pc:spChg>
        <pc:spChg chg="add mod">
          <ac:chgData name="Häyry Marjo Lapin hyvinvointialue" userId="d27b276a-e359-4652-8298-3c59a3175941" providerId="ADAL" clId="{FD30BFF7-F3EE-4B5F-8A40-1C1815C6F8FD}" dt="2025-08-21T06:59:31.366" v="345"/>
          <ac:spMkLst>
            <pc:docMk/>
            <pc:sldMk cId="2724785287" sldId="505"/>
            <ac:spMk id="16" creationId="{512221DD-FF46-D2B6-A5D5-D5AA1E938C8B}"/>
          </ac:spMkLst>
        </pc:spChg>
        <pc:spChg chg="add mod">
          <ac:chgData name="Häyry Marjo Lapin hyvinvointialue" userId="d27b276a-e359-4652-8298-3c59a3175941" providerId="ADAL" clId="{FD30BFF7-F3EE-4B5F-8A40-1C1815C6F8FD}" dt="2025-08-21T06:59:31.366" v="345"/>
          <ac:spMkLst>
            <pc:docMk/>
            <pc:sldMk cId="2724785287" sldId="505"/>
            <ac:spMk id="18" creationId="{9C1897FD-A086-42BA-6CBE-BABAC316AC0D}"/>
          </ac:spMkLst>
        </pc:spChg>
        <pc:spChg chg="add mod">
          <ac:chgData name="Häyry Marjo Lapin hyvinvointialue" userId="d27b276a-e359-4652-8298-3c59a3175941" providerId="ADAL" clId="{FD30BFF7-F3EE-4B5F-8A40-1C1815C6F8FD}" dt="2025-08-21T06:59:31.366" v="345"/>
          <ac:spMkLst>
            <pc:docMk/>
            <pc:sldMk cId="2724785287" sldId="505"/>
            <ac:spMk id="20" creationId="{E6A865C1-9CB9-BDA0-2315-21AA4C73E3B3}"/>
          </ac:spMkLst>
        </pc:spChg>
        <pc:spChg chg="add mod">
          <ac:chgData name="Häyry Marjo Lapin hyvinvointialue" userId="d27b276a-e359-4652-8298-3c59a3175941" providerId="ADAL" clId="{FD30BFF7-F3EE-4B5F-8A40-1C1815C6F8FD}" dt="2025-08-21T06:59:31.366" v="345"/>
          <ac:spMkLst>
            <pc:docMk/>
            <pc:sldMk cId="2724785287" sldId="505"/>
            <ac:spMk id="31" creationId="{EBF0E0BE-31FA-A949-0B8A-B4B1337AC039}"/>
          </ac:spMkLst>
        </pc:spChg>
        <pc:spChg chg="add mod">
          <ac:chgData name="Häyry Marjo Lapin hyvinvointialue" userId="d27b276a-e359-4652-8298-3c59a3175941" providerId="ADAL" clId="{FD30BFF7-F3EE-4B5F-8A40-1C1815C6F8FD}" dt="2025-08-21T06:59:31.366" v="345"/>
          <ac:spMkLst>
            <pc:docMk/>
            <pc:sldMk cId="2724785287" sldId="505"/>
            <ac:spMk id="34" creationId="{E682A19F-5BB9-2575-BF2A-1EAE8800B5DC}"/>
          </ac:spMkLst>
        </pc:spChg>
      </pc:sldChg>
      <pc:sldChg chg="addSp delSp modSp new mod">
        <pc:chgData name="Häyry Marjo Lapin hyvinvointialue" userId="d27b276a-e359-4652-8298-3c59a3175941" providerId="ADAL" clId="{FD30BFF7-F3EE-4B5F-8A40-1C1815C6F8FD}" dt="2025-08-21T07:02:05.781" v="374" actId="478"/>
        <pc:sldMkLst>
          <pc:docMk/>
          <pc:sldMk cId="1228196490" sldId="506"/>
        </pc:sldMkLst>
        <pc:spChg chg="del mod">
          <ac:chgData name="Häyry Marjo Lapin hyvinvointialue" userId="d27b276a-e359-4652-8298-3c59a3175941" providerId="ADAL" clId="{FD30BFF7-F3EE-4B5F-8A40-1C1815C6F8FD}" dt="2025-08-21T07:02:05.781" v="374" actId="478"/>
          <ac:spMkLst>
            <pc:docMk/>
            <pc:sldMk cId="1228196490" sldId="506"/>
            <ac:spMk id="2" creationId="{6A51BDC1-2ADB-1D42-58CD-A09A85732E0A}"/>
          </ac:spMkLst>
        </pc:spChg>
        <pc:spChg chg="del">
          <ac:chgData name="Häyry Marjo Lapin hyvinvointialue" userId="d27b276a-e359-4652-8298-3c59a3175941" providerId="ADAL" clId="{FD30BFF7-F3EE-4B5F-8A40-1C1815C6F8FD}" dt="2025-08-21T07:02:04.583" v="373" actId="478"/>
          <ac:spMkLst>
            <pc:docMk/>
            <pc:sldMk cId="1228196490" sldId="506"/>
            <ac:spMk id="3" creationId="{20263346-62CB-7BF8-8A0C-0248DF17DF86}"/>
          </ac:spMkLst>
        </pc:spChg>
        <pc:spChg chg="add mod">
          <ac:chgData name="Häyry Marjo Lapin hyvinvointialue" userId="d27b276a-e359-4652-8298-3c59a3175941" providerId="ADAL" clId="{FD30BFF7-F3EE-4B5F-8A40-1C1815C6F8FD}" dt="2025-08-21T07:01:54.638" v="370"/>
          <ac:spMkLst>
            <pc:docMk/>
            <pc:sldMk cId="1228196490" sldId="506"/>
            <ac:spMk id="4" creationId="{5F25BA7B-7A1F-031F-DFE0-78C0E4849074}"/>
          </ac:spMkLst>
        </pc:spChg>
        <pc:spChg chg="add mod">
          <ac:chgData name="Häyry Marjo Lapin hyvinvointialue" userId="d27b276a-e359-4652-8298-3c59a3175941" providerId="ADAL" clId="{FD30BFF7-F3EE-4B5F-8A40-1C1815C6F8FD}" dt="2025-08-21T07:01:54.638" v="370"/>
          <ac:spMkLst>
            <pc:docMk/>
            <pc:sldMk cId="1228196490" sldId="506"/>
            <ac:spMk id="5" creationId="{534F5EAC-224F-6643-50A8-E31C5419CE16}"/>
          </ac:spMkLst>
        </pc:spChg>
        <pc:spChg chg="add mod">
          <ac:chgData name="Häyry Marjo Lapin hyvinvointialue" userId="d27b276a-e359-4652-8298-3c59a3175941" providerId="ADAL" clId="{FD30BFF7-F3EE-4B5F-8A40-1C1815C6F8FD}" dt="2025-08-21T07:01:54.638" v="370"/>
          <ac:spMkLst>
            <pc:docMk/>
            <pc:sldMk cId="1228196490" sldId="506"/>
            <ac:spMk id="6" creationId="{8835B81E-F332-2856-BD34-6E8EC30DCCF3}"/>
          </ac:spMkLst>
        </pc:spChg>
        <pc:spChg chg="add mod">
          <ac:chgData name="Häyry Marjo Lapin hyvinvointialue" userId="d27b276a-e359-4652-8298-3c59a3175941" providerId="ADAL" clId="{FD30BFF7-F3EE-4B5F-8A40-1C1815C6F8FD}" dt="2025-08-21T07:02:01.464" v="372"/>
          <ac:spMkLst>
            <pc:docMk/>
            <pc:sldMk cId="1228196490" sldId="506"/>
            <ac:spMk id="7" creationId="{E247D9DC-4509-DEC2-520B-939FCFE39DCC}"/>
          </ac:spMkLst>
        </pc:spChg>
      </pc:sldChg>
      <pc:sldMasterChg chg="delSldLayout">
        <pc:chgData name="Häyry Marjo Lapin hyvinvointialue" userId="d27b276a-e359-4652-8298-3c59a3175941" providerId="ADAL" clId="{FD30BFF7-F3EE-4B5F-8A40-1C1815C6F8FD}" dt="2025-08-21T07:31:24.188" v="381" actId="47"/>
        <pc:sldMasterMkLst>
          <pc:docMk/>
          <pc:sldMasterMk cId="868870636" sldId="2147483801"/>
        </pc:sldMasterMkLst>
        <pc:sldLayoutChg chg="del">
          <pc:chgData name="Häyry Marjo Lapin hyvinvointialue" userId="d27b276a-e359-4652-8298-3c59a3175941" providerId="ADAL" clId="{FD30BFF7-F3EE-4B5F-8A40-1C1815C6F8FD}" dt="2025-08-21T07:31:24.188" v="381" actId="47"/>
          <pc:sldLayoutMkLst>
            <pc:docMk/>
            <pc:sldMasterMk cId="868870636" sldId="2147483801"/>
            <pc:sldLayoutMk cId="4142930048" sldId="2147483818"/>
          </pc:sldLayoutMkLst>
        </pc:sldLayoutChg>
      </pc:sldMasterChg>
    </pc:docChg>
  </pc:docChgLst>
  <pc:docChgLst>
    <pc:chgData name="Ylärakkola Aino Lapin hyvinvointialue" userId="d743112a-7d97-4f4d-95e8-e57284c53435" providerId="ADAL" clId="{3DC581E8-79C6-40E2-8532-0F35EB259515}"/>
    <pc:docChg chg="undo custSel modSld modMainMaster">
      <pc:chgData name="Ylärakkola Aino Lapin hyvinvointialue" userId="d743112a-7d97-4f4d-95e8-e57284c53435" providerId="ADAL" clId="{3DC581E8-79C6-40E2-8532-0F35EB259515}" dt="2025-08-21T05:00:37.094" v="30" actId="1076"/>
      <pc:docMkLst>
        <pc:docMk/>
      </pc:docMkLst>
      <pc:sldChg chg="addSp delSp modSp mod modClrScheme chgLayout">
        <pc:chgData name="Ylärakkola Aino Lapin hyvinvointialue" userId="d743112a-7d97-4f4d-95e8-e57284c53435" providerId="ADAL" clId="{3DC581E8-79C6-40E2-8532-0F35EB259515}" dt="2025-08-21T05:00:16.408" v="28" actId="6264"/>
        <pc:sldMkLst>
          <pc:docMk/>
          <pc:sldMk cId="1472257617" sldId="258"/>
        </pc:sldMkLst>
        <pc:spChg chg="add del mod">
          <ac:chgData name="Ylärakkola Aino Lapin hyvinvointialue" userId="d743112a-7d97-4f4d-95e8-e57284c53435" providerId="ADAL" clId="{3DC581E8-79C6-40E2-8532-0F35EB259515}" dt="2025-08-21T05:00:16.408" v="28" actId="6264"/>
          <ac:spMkLst>
            <pc:docMk/>
            <pc:sldMk cId="1472257617" sldId="258"/>
            <ac:spMk id="2" creationId="{77328898-AA68-0C15-9694-0D6A7B2DF4B8}"/>
          </ac:spMkLst>
        </pc:spChg>
        <pc:spChg chg="add del mod">
          <ac:chgData name="Ylärakkola Aino Lapin hyvinvointialue" userId="d743112a-7d97-4f4d-95e8-e57284c53435" providerId="ADAL" clId="{3DC581E8-79C6-40E2-8532-0F35EB259515}" dt="2025-08-21T05:00:16.408" v="28" actId="6264"/>
          <ac:spMkLst>
            <pc:docMk/>
            <pc:sldMk cId="1472257617" sldId="258"/>
            <ac:spMk id="3" creationId="{A35F3C3C-79A5-F713-05EA-97632E21DA18}"/>
          </ac:spMkLst>
        </pc:spChg>
        <pc:spChg chg="mod ord">
          <ac:chgData name="Ylärakkola Aino Lapin hyvinvointialue" userId="d743112a-7d97-4f4d-95e8-e57284c53435" providerId="ADAL" clId="{3DC581E8-79C6-40E2-8532-0F35EB259515}" dt="2025-08-21T05:00:16.408" v="28" actId="6264"/>
          <ac:spMkLst>
            <pc:docMk/>
            <pc:sldMk cId="1472257617" sldId="258"/>
            <ac:spMk id="259" creationId="{00000000-0000-0000-0000-000000000000}"/>
          </ac:spMkLst>
        </pc:spChg>
        <pc:spChg chg="mod ord">
          <ac:chgData name="Ylärakkola Aino Lapin hyvinvointialue" userId="d743112a-7d97-4f4d-95e8-e57284c53435" providerId="ADAL" clId="{3DC581E8-79C6-40E2-8532-0F35EB259515}" dt="2025-08-21T05:00:16.408" v="28" actId="6264"/>
          <ac:spMkLst>
            <pc:docMk/>
            <pc:sldMk cId="1472257617" sldId="258"/>
            <ac:spMk id="260"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1905072782" sldId="260"/>
        </pc:sldMkLst>
        <pc:spChg chg="mod">
          <ac:chgData name="Ylärakkola Aino Lapin hyvinvointialue" userId="d743112a-7d97-4f4d-95e8-e57284c53435" providerId="ADAL" clId="{3DC581E8-79C6-40E2-8532-0F35EB259515}" dt="2025-08-21T04:57:21.534" v="2"/>
          <ac:spMkLst>
            <pc:docMk/>
            <pc:sldMk cId="1905072782" sldId="260"/>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68202425" sldId="262"/>
        </pc:sldMkLst>
        <pc:spChg chg="mod">
          <ac:chgData name="Ylärakkola Aino Lapin hyvinvointialue" userId="d743112a-7d97-4f4d-95e8-e57284c53435" providerId="ADAL" clId="{3DC581E8-79C6-40E2-8532-0F35EB259515}" dt="2025-08-21T05:00:00.449" v="22"/>
          <ac:spMkLst>
            <pc:docMk/>
            <pc:sldMk cId="1868202425" sldId="262"/>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677021138" sldId="263"/>
        </pc:sldMkLst>
        <pc:spChg chg="mod">
          <ac:chgData name="Ylärakkola Aino Lapin hyvinvointialue" userId="d743112a-7d97-4f4d-95e8-e57284c53435" providerId="ADAL" clId="{3DC581E8-79C6-40E2-8532-0F35EB259515}" dt="2025-08-21T05:00:00.449" v="22"/>
          <ac:spMkLst>
            <pc:docMk/>
            <pc:sldMk cId="3677021138" sldId="263"/>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928017175" sldId="264"/>
        </pc:sldMkLst>
        <pc:spChg chg="mod">
          <ac:chgData name="Ylärakkola Aino Lapin hyvinvointialue" userId="d743112a-7d97-4f4d-95e8-e57284c53435" providerId="ADAL" clId="{3DC581E8-79C6-40E2-8532-0F35EB259515}" dt="2025-08-21T05:00:00.449" v="22"/>
          <ac:spMkLst>
            <pc:docMk/>
            <pc:sldMk cId="928017175" sldId="264"/>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496842290" sldId="265"/>
        </pc:sldMkLst>
        <pc:spChg chg="mod">
          <ac:chgData name="Ylärakkola Aino Lapin hyvinvointialue" userId="d743112a-7d97-4f4d-95e8-e57284c53435" providerId="ADAL" clId="{3DC581E8-79C6-40E2-8532-0F35EB259515}" dt="2025-08-21T05:00:00.449" v="22"/>
          <ac:spMkLst>
            <pc:docMk/>
            <pc:sldMk cId="2496842290" sldId="265"/>
            <ac:spMk id="2"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3630539900" sldId="267"/>
        </pc:sldMkLst>
        <pc:spChg chg="mod">
          <ac:chgData name="Ylärakkola Aino Lapin hyvinvointialue" userId="d743112a-7d97-4f4d-95e8-e57284c53435" providerId="ADAL" clId="{3DC581E8-79C6-40E2-8532-0F35EB259515}" dt="2025-08-21T05:00:00.449" v="22"/>
          <ac:spMkLst>
            <pc:docMk/>
            <pc:sldMk cId="3630539900" sldId="267"/>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986471018" sldId="268"/>
        </pc:sldMkLst>
        <pc:spChg chg="mod">
          <ac:chgData name="Ylärakkola Aino Lapin hyvinvointialue" userId="d743112a-7d97-4f4d-95e8-e57284c53435" providerId="ADAL" clId="{3DC581E8-79C6-40E2-8532-0F35EB259515}" dt="2025-08-21T05:00:00.449" v="22"/>
          <ac:spMkLst>
            <pc:docMk/>
            <pc:sldMk cId="3986471018" sldId="268"/>
            <ac:spMk id="2" creationId="{D410F577-BF9A-3B97-53CE-68EFB4C3219A}"/>
          </ac:spMkLst>
        </pc:spChg>
      </pc:sldChg>
      <pc:sldChg chg="modSp">
        <pc:chgData name="Ylärakkola Aino Lapin hyvinvointialue" userId="d743112a-7d97-4f4d-95e8-e57284c53435" providerId="ADAL" clId="{3DC581E8-79C6-40E2-8532-0F35EB259515}" dt="2025-08-21T05:00:00.449" v="22"/>
        <pc:sldMkLst>
          <pc:docMk/>
          <pc:sldMk cId="1709820667" sldId="269"/>
        </pc:sldMkLst>
        <pc:spChg chg="mod">
          <ac:chgData name="Ylärakkola Aino Lapin hyvinvointialue" userId="d743112a-7d97-4f4d-95e8-e57284c53435" providerId="ADAL" clId="{3DC581E8-79C6-40E2-8532-0F35EB259515}" dt="2025-08-21T05:00:00.449" v="22"/>
          <ac:spMkLst>
            <pc:docMk/>
            <pc:sldMk cId="1709820667" sldId="269"/>
            <ac:spMk id="2" creationId="{0446CC36-9567-2AF8-0694-059E360E43A8}"/>
          </ac:spMkLst>
        </pc:spChg>
      </pc:sldChg>
      <pc:sldChg chg="modSp">
        <pc:chgData name="Ylärakkola Aino Lapin hyvinvointialue" userId="d743112a-7d97-4f4d-95e8-e57284c53435" providerId="ADAL" clId="{3DC581E8-79C6-40E2-8532-0F35EB259515}" dt="2025-08-21T05:00:00.449" v="22"/>
        <pc:sldMkLst>
          <pc:docMk/>
          <pc:sldMk cId="882775281" sldId="270"/>
        </pc:sldMkLst>
        <pc:spChg chg="mod">
          <ac:chgData name="Ylärakkola Aino Lapin hyvinvointialue" userId="d743112a-7d97-4f4d-95e8-e57284c53435" providerId="ADAL" clId="{3DC581E8-79C6-40E2-8532-0F35EB259515}" dt="2025-08-21T05:00:00.449" v="22"/>
          <ac:spMkLst>
            <pc:docMk/>
            <pc:sldMk cId="882775281" sldId="270"/>
            <ac:spMk id="2" creationId="{4A1CFE52-019B-1D42-1A19-5131936CF076}"/>
          </ac:spMkLst>
        </pc:spChg>
      </pc:sldChg>
      <pc:sldChg chg="modSp">
        <pc:chgData name="Ylärakkola Aino Lapin hyvinvointialue" userId="d743112a-7d97-4f4d-95e8-e57284c53435" providerId="ADAL" clId="{3DC581E8-79C6-40E2-8532-0F35EB259515}" dt="2025-08-21T05:00:00.449" v="22"/>
        <pc:sldMkLst>
          <pc:docMk/>
          <pc:sldMk cId="3224676722" sldId="271"/>
        </pc:sldMkLst>
        <pc:spChg chg="mod">
          <ac:chgData name="Ylärakkola Aino Lapin hyvinvointialue" userId="d743112a-7d97-4f4d-95e8-e57284c53435" providerId="ADAL" clId="{3DC581E8-79C6-40E2-8532-0F35EB259515}" dt="2025-08-21T05:00:00.449" v="22"/>
          <ac:spMkLst>
            <pc:docMk/>
            <pc:sldMk cId="3224676722" sldId="271"/>
            <ac:spMk id="2" creationId="{EC047772-B14F-C08D-E586-F8DCD0661B40}"/>
          </ac:spMkLst>
        </pc:spChg>
      </pc:sldChg>
      <pc:sldChg chg="modSp">
        <pc:chgData name="Ylärakkola Aino Lapin hyvinvointialue" userId="d743112a-7d97-4f4d-95e8-e57284c53435" providerId="ADAL" clId="{3DC581E8-79C6-40E2-8532-0F35EB259515}" dt="2025-08-21T05:00:00.449" v="22"/>
        <pc:sldMkLst>
          <pc:docMk/>
          <pc:sldMk cId="1895937803" sldId="272"/>
        </pc:sldMkLst>
        <pc:spChg chg="mod">
          <ac:chgData name="Ylärakkola Aino Lapin hyvinvointialue" userId="d743112a-7d97-4f4d-95e8-e57284c53435" providerId="ADAL" clId="{3DC581E8-79C6-40E2-8532-0F35EB259515}" dt="2025-08-21T05:00:00.449" v="22"/>
          <ac:spMkLst>
            <pc:docMk/>
            <pc:sldMk cId="1895937803" sldId="272"/>
            <ac:spMk id="2" creationId="{4A489661-4DCC-5FC9-D322-2BDD3D61F568}"/>
          </ac:spMkLst>
        </pc:spChg>
      </pc:sldChg>
      <pc:sldChg chg="modSp mod">
        <pc:chgData name="Ylärakkola Aino Lapin hyvinvointialue" userId="d743112a-7d97-4f4d-95e8-e57284c53435" providerId="ADAL" clId="{3DC581E8-79C6-40E2-8532-0F35EB259515}" dt="2025-08-21T05:00:31.014" v="29" actId="14100"/>
        <pc:sldMkLst>
          <pc:docMk/>
          <pc:sldMk cId="733759056" sldId="273"/>
        </pc:sldMkLst>
        <pc:picChg chg="mod">
          <ac:chgData name="Ylärakkola Aino Lapin hyvinvointialue" userId="d743112a-7d97-4f4d-95e8-e57284c53435" providerId="ADAL" clId="{3DC581E8-79C6-40E2-8532-0F35EB259515}" dt="2025-08-21T05:00:31.014" v="29" actId="14100"/>
          <ac:picMkLst>
            <pc:docMk/>
            <pc:sldMk cId="733759056" sldId="273"/>
            <ac:picMk id="2" creationId="{04C7AF09-EB50-BEB2-3703-5D3AE3C9A7CE}"/>
          </ac:picMkLst>
        </pc:picChg>
      </pc:sldChg>
      <pc:sldChg chg="modSp">
        <pc:chgData name="Ylärakkola Aino Lapin hyvinvointialue" userId="d743112a-7d97-4f4d-95e8-e57284c53435" providerId="ADAL" clId="{3DC581E8-79C6-40E2-8532-0F35EB259515}" dt="2025-08-21T05:00:00.449" v="22"/>
        <pc:sldMkLst>
          <pc:docMk/>
          <pc:sldMk cId="1683346460" sldId="275"/>
        </pc:sldMkLst>
        <pc:spChg chg="mod">
          <ac:chgData name="Ylärakkola Aino Lapin hyvinvointialue" userId="d743112a-7d97-4f4d-95e8-e57284c53435" providerId="ADAL" clId="{3DC581E8-79C6-40E2-8532-0F35EB259515}" dt="2025-08-21T05:00:00.449" v="22"/>
          <ac:spMkLst>
            <pc:docMk/>
            <pc:sldMk cId="1683346460" sldId="275"/>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2389757628" sldId="280"/>
        </pc:sldMkLst>
        <pc:spChg chg="mod">
          <ac:chgData name="Ylärakkola Aino Lapin hyvinvointialue" userId="d743112a-7d97-4f4d-95e8-e57284c53435" providerId="ADAL" clId="{3DC581E8-79C6-40E2-8532-0F35EB259515}" dt="2025-08-21T05:00:00.449" v="22"/>
          <ac:spMkLst>
            <pc:docMk/>
            <pc:sldMk cId="2389757628" sldId="280"/>
            <ac:spMk id="366" creationId="{00000000-0000-0000-0000-000000000000}"/>
          </ac:spMkLst>
        </pc:spChg>
      </pc:sldChg>
      <pc:sldChg chg="modSp mod">
        <pc:chgData name="Ylärakkola Aino Lapin hyvinvointialue" userId="d743112a-7d97-4f4d-95e8-e57284c53435" providerId="ADAL" clId="{3DC581E8-79C6-40E2-8532-0F35EB259515}" dt="2025-08-21T05:00:37.094" v="30" actId="1076"/>
        <pc:sldMkLst>
          <pc:docMk/>
          <pc:sldMk cId="359157301" sldId="281"/>
        </pc:sldMkLst>
        <pc:spChg chg="mod">
          <ac:chgData name="Ylärakkola Aino Lapin hyvinvointialue" userId="d743112a-7d97-4f4d-95e8-e57284c53435" providerId="ADAL" clId="{3DC581E8-79C6-40E2-8532-0F35EB259515}" dt="2025-08-21T05:00:37.094" v="30" actId="1076"/>
          <ac:spMkLst>
            <pc:docMk/>
            <pc:sldMk cId="359157301" sldId="281"/>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35269430" sldId="283"/>
        </pc:sldMkLst>
        <pc:spChg chg="mod">
          <ac:chgData name="Ylärakkola Aino Lapin hyvinvointialue" userId="d743112a-7d97-4f4d-95e8-e57284c53435" providerId="ADAL" clId="{3DC581E8-79C6-40E2-8532-0F35EB259515}" dt="2025-08-21T05:00:00.449" v="22"/>
          <ac:spMkLst>
            <pc:docMk/>
            <pc:sldMk cId="1835269430" sldId="283"/>
            <ac:spMk id="2" creationId="{3D65EEEB-77E5-0210-6A22-83085661DF51}"/>
          </ac:spMkLst>
        </pc:spChg>
      </pc:sldChg>
      <pc:sldChg chg="modSp">
        <pc:chgData name="Ylärakkola Aino Lapin hyvinvointialue" userId="d743112a-7d97-4f4d-95e8-e57284c53435" providerId="ADAL" clId="{3DC581E8-79C6-40E2-8532-0F35EB259515}" dt="2025-08-21T05:00:00.449" v="22"/>
        <pc:sldMkLst>
          <pc:docMk/>
          <pc:sldMk cId="1871640956" sldId="287"/>
        </pc:sldMkLst>
        <pc:spChg chg="mod">
          <ac:chgData name="Ylärakkola Aino Lapin hyvinvointialue" userId="d743112a-7d97-4f4d-95e8-e57284c53435" providerId="ADAL" clId="{3DC581E8-79C6-40E2-8532-0F35EB259515}" dt="2025-08-21T05:00:00.449" v="22"/>
          <ac:spMkLst>
            <pc:docMk/>
            <pc:sldMk cId="1871640956" sldId="287"/>
            <ac:spMk id="2" creationId="{3D65EEEB-77E5-0210-6A22-83085661DF51}"/>
          </ac:spMkLst>
        </pc:spChg>
      </pc:sldChg>
      <pc:sldChg chg="modSp">
        <pc:chgData name="Ylärakkola Aino Lapin hyvinvointialue" userId="d743112a-7d97-4f4d-95e8-e57284c53435" providerId="ADAL" clId="{3DC581E8-79C6-40E2-8532-0F35EB259515}" dt="2025-08-21T05:00:00.449" v="22"/>
        <pc:sldMkLst>
          <pc:docMk/>
          <pc:sldMk cId="2577310673" sldId="289"/>
        </pc:sldMkLst>
        <pc:spChg chg="mod">
          <ac:chgData name="Ylärakkola Aino Lapin hyvinvointialue" userId="d743112a-7d97-4f4d-95e8-e57284c53435" providerId="ADAL" clId="{3DC581E8-79C6-40E2-8532-0F35EB259515}" dt="2025-08-21T05:00:00.449" v="22"/>
          <ac:spMkLst>
            <pc:docMk/>
            <pc:sldMk cId="2577310673" sldId="289"/>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4042159546" sldId="372"/>
        </pc:sldMkLst>
        <pc:spChg chg="mod">
          <ac:chgData name="Ylärakkola Aino Lapin hyvinvointialue" userId="d743112a-7d97-4f4d-95e8-e57284c53435" providerId="ADAL" clId="{3DC581E8-79C6-40E2-8532-0F35EB259515}" dt="2025-08-21T05:00:00.449" v="22"/>
          <ac:spMkLst>
            <pc:docMk/>
            <pc:sldMk cId="4042159546" sldId="372"/>
            <ac:spMk id="3" creationId="{BF91153A-CCF9-8D17-4AA5-76DC244701B8}"/>
          </ac:spMkLst>
        </pc:spChg>
      </pc:sldChg>
      <pc:sldChg chg="modSp mod modClrScheme chgLayout">
        <pc:chgData name="Ylärakkola Aino Lapin hyvinvointialue" userId="d743112a-7d97-4f4d-95e8-e57284c53435" providerId="ADAL" clId="{3DC581E8-79C6-40E2-8532-0F35EB259515}" dt="2025-08-21T05:00:00.449" v="22"/>
        <pc:sldMkLst>
          <pc:docMk/>
          <pc:sldMk cId="1602507038" sldId="385"/>
        </pc:sldMkLst>
        <pc:spChg chg="mod ord">
          <ac:chgData name="Ylärakkola Aino Lapin hyvinvointialue" userId="d743112a-7d97-4f4d-95e8-e57284c53435" providerId="ADAL" clId="{3DC581E8-79C6-40E2-8532-0F35EB259515}" dt="2025-08-21T05:00:00.449" v="22"/>
          <ac:spMkLst>
            <pc:docMk/>
            <pc:sldMk cId="1602507038" sldId="385"/>
            <ac:spMk id="229" creationId="{00000000-0000-0000-0000-000000000000}"/>
          </ac:spMkLst>
        </pc:spChg>
        <pc:spChg chg="mod ord">
          <ac:chgData name="Ylärakkola Aino Lapin hyvinvointialue" userId="d743112a-7d97-4f4d-95e8-e57284c53435" providerId="ADAL" clId="{3DC581E8-79C6-40E2-8532-0F35EB259515}" dt="2025-08-21T05:00:00.449" v="22"/>
          <ac:spMkLst>
            <pc:docMk/>
            <pc:sldMk cId="1602507038" sldId="385"/>
            <ac:spMk id="230" creationId="{00000000-0000-0000-0000-000000000000}"/>
          </ac:spMkLst>
        </pc:spChg>
      </pc:sldChg>
      <pc:sldChg chg="modSp mod modClrScheme chgLayout">
        <pc:chgData name="Ylärakkola Aino Lapin hyvinvointialue" userId="d743112a-7d97-4f4d-95e8-e57284c53435" providerId="ADAL" clId="{3DC581E8-79C6-40E2-8532-0F35EB259515}" dt="2025-08-21T05:00:00.449" v="22"/>
        <pc:sldMkLst>
          <pc:docMk/>
          <pc:sldMk cId="3824905175" sldId="386"/>
        </pc:sldMkLst>
        <pc:spChg chg="mod ord">
          <ac:chgData name="Ylärakkola Aino Lapin hyvinvointialue" userId="d743112a-7d97-4f4d-95e8-e57284c53435" providerId="ADAL" clId="{3DC581E8-79C6-40E2-8532-0F35EB259515}" dt="2025-08-21T05:00:00.449" v="22"/>
          <ac:spMkLst>
            <pc:docMk/>
            <pc:sldMk cId="3824905175" sldId="386"/>
            <ac:spMk id="229" creationId="{00000000-0000-0000-0000-000000000000}"/>
          </ac:spMkLst>
        </pc:spChg>
        <pc:spChg chg="mod ord">
          <ac:chgData name="Ylärakkola Aino Lapin hyvinvointialue" userId="d743112a-7d97-4f4d-95e8-e57284c53435" providerId="ADAL" clId="{3DC581E8-79C6-40E2-8532-0F35EB259515}" dt="2025-08-21T05:00:00.449" v="22"/>
          <ac:spMkLst>
            <pc:docMk/>
            <pc:sldMk cId="3824905175" sldId="386"/>
            <ac:spMk id="230"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2145791131" sldId="392"/>
        </pc:sldMkLst>
        <pc:spChg chg="mod">
          <ac:chgData name="Ylärakkola Aino Lapin hyvinvointialue" userId="d743112a-7d97-4f4d-95e8-e57284c53435" providerId="ADAL" clId="{3DC581E8-79C6-40E2-8532-0F35EB259515}" dt="2025-08-21T04:57:21.534" v="2"/>
          <ac:spMkLst>
            <pc:docMk/>
            <pc:sldMk cId="2145791131" sldId="392"/>
            <ac:spMk id="302"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407928839" sldId="394"/>
        </pc:sldMkLst>
        <pc:spChg chg="mod">
          <ac:chgData name="Ylärakkola Aino Lapin hyvinvointialue" userId="d743112a-7d97-4f4d-95e8-e57284c53435" providerId="ADAL" clId="{3DC581E8-79C6-40E2-8532-0F35EB259515}" dt="2025-08-21T04:57:21.534" v="2"/>
          <ac:spMkLst>
            <pc:docMk/>
            <pc:sldMk cId="407928839" sldId="394"/>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747443380" sldId="396"/>
        </pc:sldMkLst>
        <pc:spChg chg="mod">
          <ac:chgData name="Ylärakkola Aino Lapin hyvinvointialue" userId="d743112a-7d97-4f4d-95e8-e57284c53435" providerId="ADAL" clId="{3DC581E8-79C6-40E2-8532-0F35EB259515}" dt="2025-08-21T05:00:00.449" v="22"/>
          <ac:spMkLst>
            <pc:docMk/>
            <pc:sldMk cId="747443380" sldId="396"/>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60028365" sldId="398"/>
        </pc:sldMkLst>
        <pc:spChg chg="mod">
          <ac:chgData name="Ylärakkola Aino Lapin hyvinvointialue" userId="d743112a-7d97-4f4d-95e8-e57284c53435" providerId="ADAL" clId="{3DC581E8-79C6-40E2-8532-0F35EB259515}" dt="2025-08-21T05:00:00.449" v="22"/>
          <ac:spMkLst>
            <pc:docMk/>
            <pc:sldMk cId="1860028365" sldId="398"/>
            <ac:spMk id="302" creationId="{00000000-0000-0000-0000-000000000000}"/>
          </ac:spMkLst>
        </pc:spChg>
      </pc:sldChg>
      <pc:sldChg chg="addSp modSp mod modClrScheme chgLayout">
        <pc:chgData name="Ylärakkola Aino Lapin hyvinvointialue" userId="d743112a-7d97-4f4d-95e8-e57284c53435" providerId="ADAL" clId="{3DC581E8-79C6-40E2-8532-0F35EB259515}" dt="2025-08-21T05:00:00.449" v="22"/>
        <pc:sldMkLst>
          <pc:docMk/>
          <pc:sldMk cId="1806585776" sldId="406"/>
        </pc:sldMkLst>
        <pc:spChg chg="add mod ord">
          <ac:chgData name="Ylärakkola Aino Lapin hyvinvointialue" userId="d743112a-7d97-4f4d-95e8-e57284c53435" providerId="ADAL" clId="{3DC581E8-79C6-40E2-8532-0F35EB259515}" dt="2025-08-21T05:00:00.449" v="22"/>
          <ac:spMkLst>
            <pc:docMk/>
            <pc:sldMk cId="1806585776" sldId="406"/>
            <ac:spMk id="2" creationId="{D2088D71-E950-B62C-D151-841EB2DC4741}"/>
          </ac:spMkLst>
        </pc:spChg>
        <pc:spChg chg="mod ord">
          <ac:chgData name="Ylärakkola Aino Lapin hyvinvointialue" userId="d743112a-7d97-4f4d-95e8-e57284c53435" providerId="ADAL" clId="{3DC581E8-79C6-40E2-8532-0F35EB259515}" dt="2025-08-21T05:00:00.449" v="22"/>
          <ac:spMkLst>
            <pc:docMk/>
            <pc:sldMk cId="1806585776" sldId="406"/>
            <ac:spMk id="241"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392602671" sldId="408"/>
        </pc:sldMkLst>
        <pc:spChg chg="mod">
          <ac:chgData name="Ylärakkola Aino Lapin hyvinvointialue" userId="d743112a-7d97-4f4d-95e8-e57284c53435" providerId="ADAL" clId="{3DC581E8-79C6-40E2-8532-0F35EB259515}" dt="2025-08-21T05:00:00.449" v="22"/>
          <ac:spMkLst>
            <pc:docMk/>
            <pc:sldMk cId="3392602671" sldId="408"/>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048628730" sldId="409"/>
        </pc:sldMkLst>
        <pc:spChg chg="mod">
          <ac:chgData name="Ylärakkola Aino Lapin hyvinvointialue" userId="d743112a-7d97-4f4d-95e8-e57284c53435" providerId="ADAL" clId="{3DC581E8-79C6-40E2-8532-0F35EB259515}" dt="2025-08-21T05:00:00.449" v="22"/>
          <ac:spMkLst>
            <pc:docMk/>
            <pc:sldMk cId="1048628730" sldId="409"/>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281019638" sldId="410"/>
        </pc:sldMkLst>
        <pc:spChg chg="mod">
          <ac:chgData name="Ylärakkola Aino Lapin hyvinvointialue" userId="d743112a-7d97-4f4d-95e8-e57284c53435" providerId="ADAL" clId="{3DC581E8-79C6-40E2-8532-0F35EB259515}" dt="2025-08-21T05:00:00.449" v="22"/>
          <ac:spMkLst>
            <pc:docMk/>
            <pc:sldMk cId="1281019638" sldId="410"/>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3221306267" sldId="411"/>
        </pc:sldMkLst>
        <pc:spChg chg="mod">
          <ac:chgData name="Ylärakkola Aino Lapin hyvinvointialue" userId="d743112a-7d97-4f4d-95e8-e57284c53435" providerId="ADAL" clId="{3DC581E8-79C6-40E2-8532-0F35EB259515}" dt="2025-08-21T05:00:00.449" v="22"/>
          <ac:spMkLst>
            <pc:docMk/>
            <pc:sldMk cId="3221306267" sldId="411"/>
            <ac:spMk id="2" creationId="{2F9221B9-C9E4-92E2-6D02-A76EBAFF5FA3}"/>
          </ac:spMkLst>
        </pc:spChg>
        <pc:spChg chg="mod">
          <ac:chgData name="Ylärakkola Aino Lapin hyvinvointialue" userId="d743112a-7d97-4f4d-95e8-e57284c53435" providerId="ADAL" clId="{3DC581E8-79C6-40E2-8532-0F35EB259515}" dt="2025-08-21T05:00:00.449" v="22"/>
          <ac:spMkLst>
            <pc:docMk/>
            <pc:sldMk cId="3221306267" sldId="411"/>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311994037" sldId="422"/>
        </pc:sldMkLst>
        <pc:spChg chg="mod">
          <ac:chgData name="Ylärakkola Aino Lapin hyvinvointialue" userId="d743112a-7d97-4f4d-95e8-e57284c53435" providerId="ADAL" clId="{3DC581E8-79C6-40E2-8532-0F35EB259515}" dt="2025-08-21T05:00:00.449" v="22"/>
          <ac:spMkLst>
            <pc:docMk/>
            <pc:sldMk cId="1311994037" sldId="422"/>
            <ac:spMk id="2" creationId="{62F32F47-092C-79D4-52FB-E6B91D10E3BD}"/>
          </ac:spMkLst>
        </pc:spChg>
      </pc:sldChg>
      <pc:sldChg chg="modSp">
        <pc:chgData name="Ylärakkola Aino Lapin hyvinvointialue" userId="d743112a-7d97-4f4d-95e8-e57284c53435" providerId="ADAL" clId="{3DC581E8-79C6-40E2-8532-0F35EB259515}" dt="2025-08-21T05:00:00.449" v="22"/>
        <pc:sldMkLst>
          <pc:docMk/>
          <pc:sldMk cId="2001599369" sldId="428"/>
        </pc:sldMkLst>
        <pc:spChg chg="mod">
          <ac:chgData name="Ylärakkola Aino Lapin hyvinvointialue" userId="d743112a-7d97-4f4d-95e8-e57284c53435" providerId="ADAL" clId="{3DC581E8-79C6-40E2-8532-0F35EB259515}" dt="2025-08-21T05:00:00.449" v="22"/>
          <ac:spMkLst>
            <pc:docMk/>
            <pc:sldMk cId="2001599369" sldId="428"/>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258376470" sldId="430"/>
        </pc:sldMkLst>
        <pc:spChg chg="mod">
          <ac:chgData name="Ylärakkola Aino Lapin hyvinvointialue" userId="d743112a-7d97-4f4d-95e8-e57284c53435" providerId="ADAL" clId="{3DC581E8-79C6-40E2-8532-0F35EB259515}" dt="2025-08-21T05:00:00.449" v="22"/>
          <ac:spMkLst>
            <pc:docMk/>
            <pc:sldMk cId="2258376470" sldId="430"/>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529703342" sldId="432"/>
        </pc:sldMkLst>
        <pc:spChg chg="mod">
          <ac:chgData name="Ylärakkola Aino Lapin hyvinvointialue" userId="d743112a-7d97-4f4d-95e8-e57284c53435" providerId="ADAL" clId="{3DC581E8-79C6-40E2-8532-0F35EB259515}" dt="2025-08-21T05:00:00.449" v="22"/>
          <ac:spMkLst>
            <pc:docMk/>
            <pc:sldMk cId="2529703342" sldId="432"/>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98537562" sldId="434"/>
        </pc:sldMkLst>
        <pc:spChg chg="mod">
          <ac:chgData name="Ylärakkola Aino Lapin hyvinvointialue" userId="d743112a-7d97-4f4d-95e8-e57284c53435" providerId="ADAL" clId="{3DC581E8-79C6-40E2-8532-0F35EB259515}" dt="2025-08-21T05:00:00.449" v="22"/>
          <ac:spMkLst>
            <pc:docMk/>
            <pc:sldMk cId="298537562" sldId="434"/>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785664095" sldId="439"/>
        </pc:sldMkLst>
        <pc:spChg chg="mod">
          <ac:chgData name="Ylärakkola Aino Lapin hyvinvointialue" userId="d743112a-7d97-4f4d-95e8-e57284c53435" providerId="ADAL" clId="{3DC581E8-79C6-40E2-8532-0F35EB259515}" dt="2025-08-21T05:00:00.449" v="22"/>
          <ac:spMkLst>
            <pc:docMk/>
            <pc:sldMk cId="785664095" sldId="439"/>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3159253602" sldId="441"/>
        </pc:sldMkLst>
        <pc:spChg chg="mod">
          <ac:chgData name="Ylärakkola Aino Lapin hyvinvointialue" userId="d743112a-7d97-4f4d-95e8-e57284c53435" providerId="ADAL" clId="{3DC581E8-79C6-40E2-8532-0F35EB259515}" dt="2025-08-21T05:00:00.449" v="22"/>
          <ac:spMkLst>
            <pc:docMk/>
            <pc:sldMk cId="3159253602" sldId="441"/>
            <ac:spMk id="10" creationId="{630DFCDE-47CF-C469-90A2-B043DE40D23D}"/>
          </ac:spMkLst>
        </pc:spChg>
      </pc:sldChg>
      <pc:sldChg chg="modSp">
        <pc:chgData name="Ylärakkola Aino Lapin hyvinvointialue" userId="d743112a-7d97-4f4d-95e8-e57284c53435" providerId="ADAL" clId="{3DC581E8-79C6-40E2-8532-0F35EB259515}" dt="2025-08-21T05:00:00.449" v="22"/>
        <pc:sldMkLst>
          <pc:docMk/>
          <pc:sldMk cId="1080749840" sldId="445"/>
        </pc:sldMkLst>
        <pc:spChg chg="mod">
          <ac:chgData name="Ylärakkola Aino Lapin hyvinvointialue" userId="d743112a-7d97-4f4d-95e8-e57284c53435" providerId="ADAL" clId="{3DC581E8-79C6-40E2-8532-0F35EB259515}" dt="2025-08-21T05:00:00.449" v="22"/>
          <ac:spMkLst>
            <pc:docMk/>
            <pc:sldMk cId="1080749840" sldId="445"/>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3180528768" sldId="446"/>
        </pc:sldMkLst>
        <pc:spChg chg="mod">
          <ac:chgData name="Ylärakkola Aino Lapin hyvinvointialue" userId="d743112a-7d97-4f4d-95e8-e57284c53435" providerId="ADAL" clId="{3DC581E8-79C6-40E2-8532-0F35EB259515}" dt="2025-08-21T05:00:00.449" v="22"/>
          <ac:spMkLst>
            <pc:docMk/>
            <pc:sldMk cId="3180528768" sldId="446"/>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1765296084" sldId="455"/>
        </pc:sldMkLst>
        <pc:spChg chg="mod">
          <ac:chgData name="Ylärakkola Aino Lapin hyvinvointialue" userId="d743112a-7d97-4f4d-95e8-e57284c53435" providerId="ADAL" clId="{3DC581E8-79C6-40E2-8532-0F35EB259515}" dt="2025-08-21T05:00:00.449" v="22"/>
          <ac:spMkLst>
            <pc:docMk/>
            <pc:sldMk cId="1765296084" sldId="455"/>
            <ac:spMk id="3" creationId="{BF91153A-CCF9-8D17-4AA5-76DC244701B8}"/>
          </ac:spMkLst>
        </pc:spChg>
        <pc:spChg chg="mod">
          <ac:chgData name="Ylärakkola Aino Lapin hyvinvointialue" userId="d743112a-7d97-4f4d-95e8-e57284c53435" providerId="ADAL" clId="{3DC581E8-79C6-40E2-8532-0F35EB259515}" dt="2025-08-21T05:00:00.449" v="22"/>
          <ac:spMkLst>
            <pc:docMk/>
            <pc:sldMk cId="1765296084" sldId="455"/>
            <ac:spMk id="6" creationId="{3BA1529E-7605-CE50-8808-D315BBB29C97}"/>
          </ac:spMkLst>
        </pc:spChg>
      </pc:sldChg>
      <pc:sldChg chg="modSp">
        <pc:chgData name="Ylärakkola Aino Lapin hyvinvointialue" userId="d743112a-7d97-4f4d-95e8-e57284c53435" providerId="ADAL" clId="{3DC581E8-79C6-40E2-8532-0F35EB259515}" dt="2025-08-21T05:00:00.449" v="22"/>
        <pc:sldMkLst>
          <pc:docMk/>
          <pc:sldMk cId="2453830900" sldId="457"/>
        </pc:sldMkLst>
        <pc:spChg chg="mod">
          <ac:chgData name="Ylärakkola Aino Lapin hyvinvointialue" userId="d743112a-7d97-4f4d-95e8-e57284c53435" providerId="ADAL" clId="{3DC581E8-79C6-40E2-8532-0F35EB259515}" dt="2025-08-21T05:00:00.449" v="22"/>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3DC581E8-79C6-40E2-8532-0F35EB259515}" dt="2025-08-21T05:00:00.449" v="22"/>
        <pc:sldMkLst>
          <pc:docMk/>
          <pc:sldMk cId="3205825466" sldId="458"/>
        </pc:sldMkLst>
        <pc:spChg chg="mod ord">
          <ac:chgData name="Ylärakkola Aino Lapin hyvinvointialue" userId="d743112a-7d97-4f4d-95e8-e57284c53435" providerId="ADAL" clId="{3DC581E8-79C6-40E2-8532-0F35EB259515}" dt="2025-08-21T05:00:00.449" v="22"/>
          <ac:spMkLst>
            <pc:docMk/>
            <pc:sldMk cId="3205825466" sldId="458"/>
            <ac:spMk id="229" creationId="{8706969E-FEFF-204A-720D-27587425E11C}"/>
          </ac:spMkLst>
        </pc:spChg>
        <pc:spChg chg="mod ord">
          <ac:chgData name="Ylärakkola Aino Lapin hyvinvointialue" userId="d743112a-7d97-4f4d-95e8-e57284c53435" providerId="ADAL" clId="{3DC581E8-79C6-40E2-8532-0F35EB259515}" dt="2025-08-21T05:00:00.449" v="22"/>
          <ac:spMkLst>
            <pc:docMk/>
            <pc:sldMk cId="3205825466" sldId="458"/>
            <ac:spMk id="230" creationId="{49281759-9B22-D893-990E-7CDA5F2620F7}"/>
          </ac:spMkLst>
        </pc:spChg>
      </pc:sldChg>
      <pc:sldChg chg="addSp delSp modSp mod modClrScheme chgLayout">
        <pc:chgData name="Ylärakkola Aino Lapin hyvinvointialue" userId="d743112a-7d97-4f4d-95e8-e57284c53435" providerId="ADAL" clId="{3DC581E8-79C6-40E2-8532-0F35EB259515}" dt="2025-08-21T05:00:00.449" v="22"/>
        <pc:sldMkLst>
          <pc:docMk/>
          <pc:sldMk cId="898992768" sldId="459"/>
        </pc:sldMkLst>
        <pc:spChg chg="add del mod ord">
          <ac:chgData name="Ylärakkola Aino Lapin hyvinvointialue" userId="d743112a-7d97-4f4d-95e8-e57284c53435" providerId="ADAL" clId="{3DC581E8-79C6-40E2-8532-0F35EB259515}" dt="2025-08-21T04:57:55.414" v="8" actId="700"/>
          <ac:spMkLst>
            <pc:docMk/>
            <pc:sldMk cId="898992768" sldId="459"/>
            <ac:spMk id="2" creationId="{4850BF6B-C1EA-FBBF-2DFD-3005D9EE8A92}"/>
          </ac:spMkLst>
        </pc:spChg>
        <pc:spChg chg="mod ord">
          <ac:chgData name="Ylärakkola Aino Lapin hyvinvointialue" userId="d743112a-7d97-4f4d-95e8-e57284c53435" providerId="ADAL" clId="{3DC581E8-79C6-40E2-8532-0F35EB259515}" dt="2025-08-21T05:00:00.449" v="22"/>
          <ac:spMkLst>
            <pc:docMk/>
            <pc:sldMk cId="898992768" sldId="459"/>
            <ac:spMk id="229" creationId="{D1A3A473-0434-35DB-4248-20924C68A552}"/>
          </ac:spMkLst>
        </pc:spChg>
        <pc:spChg chg="mod ord">
          <ac:chgData name="Ylärakkola Aino Lapin hyvinvointialue" userId="d743112a-7d97-4f4d-95e8-e57284c53435" providerId="ADAL" clId="{3DC581E8-79C6-40E2-8532-0F35EB259515}" dt="2025-08-21T05:00:00.449" v="22"/>
          <ac:spMkLst>
            <pc:docMk/>
            <pc:sldMk cId="898992768" sldId="459"/>
            <ac:spMk id="230" creationId="{AC83CBEF-7A8E-B1A3-35A2-9107590E407D}"/>
          </ac:spMkLst>
        </pc:spChg>
      </pc:sldChg>
      <pc:sldChg chg="modSp">
        <pc:chgData name="Ylärakkola Aino Lapin hyvinvointialue" userId="d743112a-7d97-4f4d-95e8-e57284c53435" providerId="ADAL" clId="{3DC581E8-79C6-40E2-8532-0F35EB259515}" dt="2025-08-21T05:00:00.449" v="22"/>
        <pc:sldMkLst>
          <pc:docMk/>
          <pc:sldMk cId="483879663" sldId="465"/>
        </pc:sldMkLst>
        <pc:spChg chg="mod">
          <ac:chgData name="Ylärakkola Aino Lapin hyvinvointialue" userId="d743112a-7d97-4f4d-95e8-e57284c53435" providerId="ADAL" clId="{3DC581E8-79C6-40E2-8532-0F35EB259515}" dt="2025-08-21T05:00:00.449" v="22"/>
          <ac:spMkLst>
            <pc:docMk/>
            <pc:sldMk cId="483879663" sldId="465"/>
            <ac:spMk id="10" creationId="{EF1AC978-CD9A-280C-3216-1AEE2031F746}"/>
          </ac:spMkLst>
        </pc:spChg>
      </pc:sldChg>
      <pc:sldChg chg="modSp mod">
        <pc:chgData name="Ylärakkola Aino Lapin hyvinvointialue" userId="d743112a-7d97-4f4d-95e8-e57284c53435" providerId="ADAL" clId="{3DC581E8-79C6-40E2-8532-0F35EB259515}" dt="2025-08-21T05:00:00.688" v="24" actId="27636"/>
        <pc:sldMkLst>
          <pc:docMk/>
          <pc:sldMk cId="3988370024" sldId="466"/>
        </pc:sldMkLst>
        <pc:spChg chg="mod">
          <ac:chgData name="Ylärakkola Aino Lapin hyvinvointialue" userId="d743112a-7d97-4f4d-95e8-e57284c53435" providerId="ADAL" clId="{3DC581E8-79C6-40E2-8532-0F35EB259515}" dt="2025-08-21T05:00:00.449" v="22"/>
          <ac:spMkLst>
            <pc:docMk/>
            <pc:sldMk cId="3988370024" sldId="466"/>
            <ac:spMk id="2" creationId="{7589525F-B651-FCE9-1F00-C0C8EBD1BEB3}"/>
          </ac:spMkLst>
        </pc:spChg>
        <pc:spChg chg="mod">
          <ac:chgData name="Ylärakkola Aino Lapin hyvinvointialue" userId="d743112a-7d97-4f4d-95e8-e57284c53435" providerId="ADAL" clId="{3DC581E8-79C6-40E2-8532-0F35EB259515}" dt="2025-08-21T05:00:00.688" v="24" actId="27636"/>
          <ac:spMkLst>
            <pc:docMk/>
            <pc:sldMk cId="3988370024" sldId="466"/>
            <ac:spMk id="3" creationId="{7F0C7A87-8445-0ABD-6348-C942A6AC113A}"/>
          </ac:spMkLst>
        </pc:spChg>
        <pc:spChg chg="mod">
          <ac:chgData name="Ylärakkola Aino Lapin hyvinvointialue" userId="d743112a-7d97-4f4d-95e8-e57284c53435" providerId="ADAL" clId="{3DC581E8-79C6-40E2-8532-0F35EB259515}" dt="2025-08-21T05:00:00.688" v="23" actId="27636"/>
          <ac:spMkLst>
            <pc:docMk/>
            <pc:sldMk cId="3988370024" sldId="466"/>
            <ac:spMk id="5" creationId="{FD29AA40-EC07-AA72-5BD1-F0B5F52961D9}"/>
          </ac:spMkLst>
        </pc:spChg>
      </pc:sldChg>
      <pc:sldChg chg="modSp">
        <pc:chgData name="Ylärakkola Aino Lapin hyvinvointialue" userId="d743112a-7d97-4f4d-95e8-e57284c53435" providerId="ADAL" clId="{3DC581E8-79C6-40E2-8532-0F35EB259515}" dt="2025-08-21T05:00:00.449" v="22"/>
        <pc:sldMkLst>
          <pc:docMk/>
          <pc:sldMk cId="958843933" sldId="467"/>
        </pc:sldMkLst>
        <pc:spChg chg="mod">
          <ac:chgData name="Ylärakkola Aino Lapin hyvinvointialue" userId="d743112a-7d97-4f4d-95e8-e57284c53435" providerId="ADAL" clId="{3DC581E8-79C6-40E2-8532-0F35EB259515}" dt="2025-08-21T05:00:00.449" v="22"/>
          <ac:spMkLst>
            <pc:docMk/>
            <pc:sldMk cId="958843933" sldId="467"/>
            <ac:spMk id="10" creationId="{2F793964-0D0D-AEA0-5AD2-1ED8EAC41F17}"/>
          </ac:spMkLst>
        </pc:spChg>
      </pc:sldChg>
      <pc:sldChg chg="modSp">
        <pc:chgData name="Ylärakkola Aino Lapin hyvinvointialue" userId="d743112a-7d97-4f4d-95e8-e57284c53435" providerId="ADAL" clId="{3DC581E8-79C6-40E2-8532-0F35EB259515}" dt="2025-08-21T05:00:00.449" v="22"/>
        <pc:sldMkLst>
          <pc:docMk/>
          <pc:sldMk cId="3353551878" sldId="469"/>
        </pc:sldMkLst>
        <pc:spChg chg="mod">
          <ac:chgData name="Ylärakkola Aino Lapin hyvinvointialue" userId="d743112a-7d97-4f4d-95e8-e57284c53435" providerId="ADAL" clId="{3DC581E8-79C6-40E2-8532-0F35EB259515}" dt="2025-08-21T05:00:00.449" v="22"/>
          <ac:spMkLst>
            <pc:docMk/>
            <pc:sldMk cId="3353551878" sldId="469"/>
            <ac:spMk id="2" creationId="{02560709-40FC-5D6B-54D6-7C07B3D1BF9B}"/>
          </ac:spMkLst>
        </pc:spChg>
      </pc:sldChg>
      <pc:sldChg chg="addSp delSp modSp mod modClrScheme chgLayout">
        <pc:chgData name="Ylärakkola Aino Lapin hyvinvointialue" userId="d743112a-7d97-4f4d-95e8-e57284c53435" providerId="ADAL" clId="{3DC581E8-79C6-40E2-8532-0F35EB259515}" dt="2025-08-21T05:00:00.449" v="22"/>
        <pc:sldMkLst>
          <pc:docMk/>
          <pc:sldMk cId="785365360" sldId="483"/>
        </pc:sldMkLst>
        <pc:spChg chg="del mod ord">
          <ac:chgData name="Ylärakkola Aino Lapin hyvinvointialue" userId="d743112a-7d97-4f4d-95e8-e57284c53435" providerId="ADAL" clId="{3DC581E8-79C6-40E2-8532-0F35EB259515}" dt="2025-08-21T04:58:10.609" v="11" actId="700"/>
          <ac:spMkLst>
            <pc:docMk/>
            <pc:sldMk cId="785365360" sldId="483"/>
            <ac:spMk id="2" creationId="{D66F2461-852B-5AF3-2321-FA16FB96835E}"/>
          </ac:spMkLst>
        </pc:spChg>
        <pc:spChg chg="add del mod ord">
          <ac:chgData name="Ylärakkola Aino Lapin hyvinvointialue" userId="d743112a-7d97-4f4d-95e8-e57284c53435" providerId="ADAL" clId="{3DC581E8-79C6-40E2-8532-0F35EB259515}" dt="2025-08-21T04:58:14.760" v="12" actId="700"/>
          <ac:spMkLst>
            <pc:docMk/>
            <pc:sldMk cId="785365360" sldId="483"/>
            <ac:spMk id="3" creationId="{1285DBDB-B0AA-BB29-2DDB-5738E3DC91E3}"/>
          </ac:spMkLst>
        </pc:spChg>
        <pc:spChg chg="add del mod ord">
          <ac:chgData name="Ylärakkola Aino Lapin hyvinvointialue" userId="d743112a-7d97-4f4d-95e8-e57284c53435" providerId="ADAL" clId="{3DC581E8-79C6-40E2-8532-0F35EB259515}" dt="2025-08-21T04:58:14.760" v="12" actId="700"/>
          <ac:spMkLst>
            <pc:docMk/>
            <pc:sldMk cId="785365360" sldId="483"/>
            <ac:spMk id="4" creationId="{DE9D0951-DC0D-3911-BC16-0C0366C71BD0}"/>
          </ac:spMkLst>
        </pc:spChg>
        <pc:spChg chg="add mod ord">
          <ac:chgData name="Ylärakkola Aino Lapin hyvinvointialue" userId="d743112a-7d97-4f4d-95e8-e57284c53435" providerId="ADAL" clId="{3DC581E8-79C6-40E2-8532-0F35EB259515}" dt="2025-08-21T05:00:00.449" v="22"/>
          <ac:spMkLst>
            <pc:docMk/>
            <pc:sldMk cId="785365360" sldId="483"/>
            <ac:spMk id="5" creationId="{27C11B07-00DA-22F1-B783-B1F0ADC9EBB3}"/>
          </ac:spMkLst>
        </pc:spChg>
        <pc:spChg chg="add mod ord">
          <ac:chgData name="Ylärakkola Aino Lapin hyvinvointialue" userId="d743112a-7d97-4f4d-95e8-e57284c53435" providerId="ADAL" clId="{3DC581E8-79C6-40E2-8532-0F35EB259515}" dt="2025-08-21T05:00:00.449" v="22"/>
          <ac:spMkLst>
            <pc:docMk/>
            <pc:sldMk cId="785365360" sldId="483"/>
            <ac:spMk id="6" creationId="{7F5E0BF8-CD05-0AC0-2241-9FB895C55779}"/>
          </ac:spMkLst>
        </pc:spChg>
      </pc:sldChg>
      <pc:sldChg chg="modSp">
        <pc:chgData name="Ylärakkola Aino Lapin hyvinvointialue" userId="d743112a-7d97-4f4d-95e8-e57284c53435" providerId="ADAL" clId="{3DC581E8-79C6-40E2-8532-0F35EB259515}" dt="2025-08-21T05:00:00.449" v="22"/>
        <pc:sldMkLst>
          <pc:docMk/>
          <pc:sldMk cId="3293112006" sldId="484"/>
        </pc:sldMkLst>
        <pc:spChg chg="mod">
          <ac:chgData name="Ylärakkola Aino Lapin hyvinvointialue" userId="d743112a-7d97-4f4d-95e8-e57284c53435" providerId="ADAL" clId="{3DC581E8-79C6-40E2-8532-0F35EB259515}" dt="2025-08-21T05:00:00.449" v="22"/>
          <ac:spMkLst>
            <pc:docMk/>
            <pc:sldMk cId="3293112006" sldId="484"/>
            <ac:spMk id="2" creationId="{2B75074B-17BC-AE2B-4915-D37D2BE31AEE}"/>
          </ac:spMkLst>
        </pc:spChg>
      </pc:sldChg>
      <pc:sldChg chg="modSp">
        <pc:chgData name="Ylärakkola Aino Lapin hyvinvointialue" userId="d743112a-7d97-4f4d-95e8-e57284c53435" providerId="ADAL" clId="{3DC581E8-79C6-40E2-8532-0F35EB259515}" dt="2025-08-21T05:00:00.449" v="22"/>
        <pc:sldMkLst>
          <pc:docMk/>
          <pc:sldMk cId="600894140" sldId="485"/>
        </pc:sldMkLst>
        <pc:spChg chg="mod">
          <ac:chgData name="Ylärakkola Aino Lapin hyvinvointialue" userId="d743112a-7d97-4f4d-95e8-e57284c53435" providerId="ADAL" clId="{3DC581E8-79C6-40E2-8532-0F35EB259515}" dt="2025-08-21T05:00:00.449" v="22"/>
          <ac:spMkLst>
            <pc:docMk/>
            <pc:sldMk cId="600894140" sldId="485"/>
            <ac:spMk id="2" creationId="{AF5582B1-7694-7D6B-399D-6803B90992F8}"/>
          </ac:spMkLst>
        </pc:spChg>
      </pc:sldChg>
      <pc:sldChg chg="modSp">
        <pc:chgData name="Ylärakkola Aino Lapin hyvinvointialue" userId="d743112a-7d97-4f4d-95e8-e57284c53435" providerId="ADAL" clId="{3DC581E8-79C6-40E2-8532-0F35EB259515}" dt="2025-08-21T05:00:00.449" v="22"/>
        <pc:sldMkLst>
          <pc:docMk/>
          <pc:sldMk cId="720053923" sldId="486"/>
        </pc:sldMkLst>
        <pc:spChg chg="mod">
          <ac:chgData name="Ylärakkola Aino Lapin hyvinvointialue" userId="d743112a-7d97-4f4d-95e8-e57284c53435" providerId="ADAL" clId="{3DC581E8-79C6-40E2-8532-0F35EB259515}" dt="2025-08-21T05:00:00.449" v="22"/>
          <ac:spMkLst>
            <pc:docMk/>
            <pc:sldMk cId="720053923" sldId="486"/>
            <ac:spMk id="2" creationId="{7CCFD737-D4FB-D44A-A1B5-6DA6559ACFB0}"/>
          </ac:spMkLst>
        </pc:spChg>
      </pc:sldChg>
      <pc:sldMasterChg chg="delSp mod">
        <pc:chgData name="Ylärakkola Aino Lapin hyvinvointialue" userId="d743112a-7d97-4f4d-95e8-e57284c53435" providerId="ADAL" clId="{3DC581E8-79C6-40E2-8532-0F35EB259515}" dt="2025-08-21T04:57:29.881" v="3" actId="478"/>
        <pc:sldMasterMkLst>
          <pc:docMk/>
          <pc:sldMasterMk cId="0" sldId="2147483648"/>
        </pc:sldMasterMkLst>
        <pc:picChg chg="del">
          <ac:chgData name="Ylärakkola Aino Lapin hyvinvointialue" userId="d743112a-7d97-4f4d-95e8-e57284c53435" providerId="ADAL" clId="{3DC581E8-79C6-40E2-8532-0F35EB259515}" dt="2025-08-21T04:57:29.881" v="3" actId="478"/>
          <ac:picMkLst>
            <pc:docMk/>
            <pc:sldMasterMk cId="0" sldId="2147483648"/>
            <ac:picMk id="2" creationId="{92450813-6E98-5F94-5CA4-A31F3E798AF5}"/>
          </ac:picMkLst>
        </pc:picChg>
      </pc:sldMasterChg>
      <pc:sldMasterChg chg="addSp delSp mod modSldLayout">
        <pc:chgData name="Ylärakkola Aino Lapin hyvinvointialue" userId="d743112a-7d97-4f4d-95e8-e57284c53435" providerId="ADAL" clId="{3DC581E8-79C6-40E2-8532-0F35EB259515}" dt="2025-08-21T04:58:37.341" v="13" actId="478"/>
        <pc:sldMasterMkLst>
          <pc:docMk/>
          <pc:sldMasterMk cId="830292391" sldId="2147483761"/>
        </pc:sldMasterMkLst>
        <pc:picChg chg="add del">
          <ac:chgData name="Ylärakkola Aino Lapin hyvinvointialue" userId="d743112a-7d97-4f4d-95e8-e57284c53435" providerId="ADAL" clId="{3DC581E8-79C6-40E2-8532-0F35EB259515}" dt="2025-08-21T04:58:37.341" v="13" actId="478"/>
          <ac:picMkLst>
            <pc:docMk/>
            <pc:sldMasterMk cId="830292391" sldId="2147483761"/>
            <ac:picMk id="2" creationId="{CE640D9C-65D4-9279-CC3A-6059F9041A4F}"/>
          </ac:picMkLst>
        </pc:pic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3633256627" sldId="2147483762"/>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3633256627" sldId="2147483762"/>
              <ac:picMk id="3" creationId="{14221123-6370-F689-6B81-99E4297EF5A3}"/>
            </ac:picMkLst>
          </pc:picChg>
        </pc:sldLayout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2533856240" sldId="2147483767"/>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2533856240" sldId="2147483767"/>
              <ac:picMk id="4" creationId="{33520925-56FB-86C6-6E3C-C157F29B3F8D}"/>
            </ac:picMkLst>
          </pc:picChg>
        </pc:sldLayout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541449371" sldId="2147483775"/>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541449371" sldId="2147483775"/>
              <ac:picMk id="5" creationId="{A754CDCB-066A-4B39-C353-11F7AEC858A0}"/>
            </ac:picMkLst>
          </pc:picChg>
        </pc:sldLayoutChg>
        <pc:sldLayoutChg chg="delSp">
          <pc:chgData name="Ylärakkola Aino Lapin hyvinvointialue" userId="d743112a-7d97-4f4d-95e8-e57284c53435" providerId="ADAL" clId="{3DC581E8-79C6-40E2-8532-0F35EB259515}" dt="2025-08-21T04:57:21.534" v="2"/>
          <pc:sldLayoutMkLst>
            <pc:docMk/>
            <pc:sldMasterMk cId="830292391" sldId="2147483761"/>
            <pc:sldLayoutMk cId="3631385146" sldId="2147483777"/>
          </pc:sldLayoutMkLst>
          <pc:spChg chg="del">
            <ac:chgData name="Ylärakkola Aino Lapin hyvinvointialue" userId="d743112a-7d97-4f4d-95e8-e57284c53435" providerId="ADAL" clId="{3DC581E8-79C6-40E2-8532-0F35EB259515}" dt="2025-08-21T04:57:21.534" v="2"/>
            <ac:spMkLst>
              <pc:docMk/>
              <pc:sldMasterMk cId="830292391" sldId="2147483761"/>
              <pc:sldLayoutMk cId="3631385146" sldId="2147483777"/>
              <ac:spMk id="62" creationId="{00000000-0000-0000-0000-000000000000}"/>
            </ac:spMkLst>
          </pc:spChg>
        </pc:sldLayoutChg>
        <pc:sldLayoutChg chg="delSp">
          <pc:chgData name="Ylärakkola Aino Lapin hyvinvointialue" userId="d743112a-7d97-4f4d-95e8-e57284c53435" providerId="ADAL" clId="{3DC581E8-79C6-40E2-8532-0F35EB259515}" dt="2025-08-21T04:57:21.534" v="2"/>
          <pc:sldLayoutMkLst>
            <pc:docMk/>
            <pc:sldMasterMk cId="830292391" sldId="2147483761"/>
            <pc:sldLayoutMk cId="1001169482" sldId="2147483780"/>
          </pc:sldLayoutMkLst>
          <pc:spChg chg="del">
            <ac:chgData name="Ylärakkola Aino Lapin hyvinvointialue" userId="d743112a-7d97-4f4d-95e8-e57284c53435" providerId="ADAL" clId="{3DC581E8-79C6-40E2-8532-0F35EB259515}" dt="2025-08-21T04:57:21.534" v="2"/>
            <ac:spMkLst>
              <pc:docMk/>
              <pc:sldMasterMk cId="830292391" sldId="2147483761"/>
              <pc:sldLayoutMk cId="1001169482" sldId="2147483780"/>
              <ac:spMk id="49" creationId="{00000000-0000-0000-0000-000000000000}"/>
            </ac:spMkLst>
          </pc:spChg>
        </pc:sldLayoutChg>
      </pc:sldMasterChg>
      <pc:sldMasterChg chg="addSp modSldLayout">
        <pc:chgData name="Ylärakkola Aino Lapin hyvinvointialue" userId="d743112a-7d97-4f4d-95e8-e57284c53435" providerId="ADAL" clId="{3DC581E8-79C6-40E2-8532-0F35EB259515}" dt="2025-08-21T04:57:02.016" v="1"/>
        <pc:sldMasterMkLst>
          <pc:docMk/>
          <pc:sldMasterMk cId="2260002794" sldId="2147483761"/>
        </pc:sldMasterMkLst>
        <pc:picChg chg="add">
          <ac:chgData name="Ylärakkola Aino Lapin hyvinvointialue" userId="d743112a-7d97-4f4d-95e8-e57284c53435" providerId="ADAL" clId="{3DC581E8-79C6-40E2-8532-0F35EB259515}" dt="2025-08-21T04:56:37.697" v="0"/>
          <ac:picMkLst>
            <pc:docMk/>
            <pc:sldMasterMk cId="2260002794" sldId="2147483761"/>
            <ac:picMk id="2" creationId="{B002143F-6BF8-70D7-4EB8-736C5AC8E0B9}"/>
          </ac:picMkLst>
        </pc:pic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4101251766" sldId="2147483762"/>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4101251766" sldId="2147483762"/>
              <ac:picMk id="3" creationId="{FE462F9B-5744-6861-06F7-B1CBC1D09FCD}"/>
            </ac:picMkLst>
          </pc:picChg>
        </pc:sldLayout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1857433715" sldId="2147483767"/>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1857433715" sldId="2147483767"/>
              <ac:picMk id="4" creationId="{F49337AB-044C-951E-B4FA-DBEE7B9A74A8}"/>
            </ac:picMkLst>
          </pc:picChg>
        </pc:sldLayout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1098868954" sldId="2147483775"/>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1098868954" sldId="2147483775"/>
              <ac:picMk id="5" creationId="{E5B1D586-6AB3-3853-7CDC-B73BFD2F36F7}"/>
            </ac:picMkLst>
          </pc:picChg>
        </pc:sldLayoutChg>
        <pc:sldLayoutChg chg="addSp delSp">
          <pc:chgData name="Ylärakkola Aino Lapin hyvinvointialue" userId="d743112a-7d97-4f4d-95e8-e57284c53435" providerId="ADAL" clId="{3DC581E8-79C6-40E2-8532-0F35EB259515}" dt="2025-08-21T04:57:02.016" v="1"/>
          <pc:sldLayoutMkLst>
            <pc:docMk/>
            <pc:sldMasterMk cId="2260002794" sldId="2147483761"/>
            <pc:sldLayoutMk cId="149117735" sldId="2147483777"/>
          </pc:sldLayoutMkLst>
          <pc:spChg chg="add del">
            <ac:chgData name="Ylärakkola Aino Lapin hyvinvointialue" userId="d743112a-7d97-4f4d-95e8-e57284c53435" providerId="ADAL" clId="{3DC581E8-79C6-40E2-8532-0F35EB259515}" dt="2025-08-21T04:57:02.016" v="1"/>
            <ac:spMkLst>
              <pc:docMk/>
              <pc:sldMasterMk cId="2260002794" sldId="2147483761"/>
              <pc:sldLayoutMk cId="149117735" sldId="2147483777"/>
              <ac:spMk id="62" creationId="{00000000-0000-0000-0000-000000000000}"/>
            </ac:spMkLst>
          </pc:spChg>
        </pc:sldLayoutChg>
        <pc:sldLayoutChg chg="addSp delSp">
          <pc:chgData name="Ylärakkola Aino Lapin hyvinvointialue" userId="d743112a-7d97-4f4d-95e8-e57284c53435" providerId="ADAL" clId="{3DC581E8-79C6-40E2-8532-0F35EB259515}" dt="2025-08-21T04:57:02.016" v="1"/>
          <pc:sldLayoutMkLst>
            <pc:docMk/>
            <pc:sldMasterMk cId="2260002794" sldId="2147483761"/>
            <pc:sldLayoutMk cId="2743708612" sldId="2147483780"/>
          </pc:sldLayoutMkLst>
          <pc:spChg chg="add del">
            <ac:chgData name="Ylärakkola Aino Lapin hyvinvointialue" userId="d743112a-7d97-4f4d-95e8-e57284c53435" providerId="ADAL" clId="{3DC581E8-79C6-40E2-8532-0F35EB259515}" dt="2025-08-21T04:57:02.016" v="1"/>
            <ac:spMkLst>
              <pc:docMk/>
              <pc:sldMasterMk cId="2260002794" sldId="2147483761"/>
              <pc:sldLayoutMk cId="2743708612" sldId="2147483780"/>
              <ac:spMk id="49" creationId="{00000000-0000-0000-0000-000000000000}"/>
            </ac:spMkLst>
          </pc:spChg>
        </pc:sldLayoutChg>
      </pc:sldMasterChg>
      <pc:sldMasterChg chg="modSldLayout">
        <pc:chgData name="Ylärakkola Aino Lapin hyvinvointialue" userId="d743112a-7d97-4f4d-95e8-e57284c53435" providerId="ADAL" clId="{3DC581E8-79C6-40E2-8532-0F35EB259515}" dt="2025-08-21T04:59:57.463" v="21"/>
        <pc:sldMasterMkLst>
          <pc:docMk/>
          <pc:sldMasterMk cId="1957817985" sldId="2147483781"/>
        </pc:sldMasterMkLst>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2870230830" sldId="2147483782"/>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2870230830" sldId="2147483782"/>
              <ac:picMk id="3" creationId="{FA60AC0A-6795-402E-6F65-2D71E5876EF8}"/>
            </ac:picMkLst>
          </pc:picChg>
        </pc:sldLayoutChg>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1422785102" sldId="2147483787"/>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1422785102" sldId="2147483787"/>
              <ac:picMk id="4" creationId="{BA800488-022F-782D-688B-1FEA5BE31BE9}"/>
            </ac:picMkLst>
          </pc:picChg>
        </pc:sldLayoutChg>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405577969" sldId="2147483795"/>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405577969" sldId="2147483795"/>
              <ac:picMk id="5" creationId="{448D8706-6262-1815-7F1F-30E906EA9A7D}"/>
            </ac:picMkLst>
          </pc:picChg>
        </pc:sldLayoutChg>
      </pc:sldMasterChg>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20D6050F-1F28-42EF-ABE0-DB28B5E52029}"/>
    <pc:docChg chg="undo custSel addSld delSld modSld">
      <pc:chgData name="Häyry Marjo Poske" userId="d27b276a-e359-4652-8298-3c59a3175941" providerId="ADAL" clId="{20D6050F-1F28-42EF-ABE0-DB28B5E52029}" dt="2025-07-01T07:49:24.666" v="480" actId="5793"/>
      <pc:docMkLst>
        <pc:docMk/>
      </pc:docMkLst>
      <pc:sldChg chg="modSp">
        <pc:chgData name="Häyry Marjo Poske" userId="d27b276a-e359-4652-8298-3c59a3175941" providerId="ADAL" clId="{20D6050F-1F28-42EF-ABE0-DB28B5E52029}" dt="2025-07-01T07:12:39.390" v="14"/>
        <pc:sldMkLst>
          <pc:docMk/>
          <pc:sldMk cId="1472257617" sldId="258"/>
        </pc:sldMkLst>
      </pc:sldChg>
      <pc:sldChg chg="modSp mod">
        <pc:chgData name="Häyry Marjo Poske" userId="d27b276a-e359-4652-8298-3c59a3175941" providerId="ADAL" clId="{20D6050F-1F28-42EF-ABE0-DB28B5E52029}" dt="2025-07-01T07:13:08.336" v="56" actId="20577"/>
        <pc:sldMkLst>
          <pc:docMk/>
          <pc:sldMk cId="3973466587" sldId="259"/>
        </pc:sldMkLst>
      </pc:sldChg>
      <pc:sldChg chg="addSp delSp modSp mod modClrScheme chgLayout">
        <pc:chgData name="Häyry Marjo Poske" userId="d27b276a-e359-4652-8298-3c59a3175941" providerId="ADAL" clId="{20D6050F-1F28-42EF-ABE0-DB28B5E52029}" dt="2025-07-01T07:13:57.376" v="62" actId="26606"/>
        <pc:sldMkLst>
          <pc:docMk/>
          <pc:sldMk cId="1905072782" sldId="260"/>
        </pc:sldMkLst>
      </pc:sldChg>
      <pc:sldChg chg="modSp mod">
        <pc:chgData name="Häyry Marjo Poske" userId="d27b276a-e359-4652-8298-3c59a3175941" providerId="ADAL" clId="{20D6050F-1F28-42EF-ABE0-DB28B5E52029}" dt="2025-07-01T07:15:35.194" v="75"/>
        <pc:sldMkLst>
          <pc:docMk/>
          <pc:sldMk cId="774565388" sldId="261"/>
        </pc:sldMkLst>
      </pc:sldChg>
      <pc:sldChg chg="modSp mod">
        <pc:chgData name="Häyry Marjo Poske" userId="d27b276a-e359-4652-8298-3c59a3175941" providerId="ADAL" clId="{20D6050F-1F28-42EF-ABE0-DB28B5E52029}" dt="2025-07-01T07:15:55.244" v="77" actId="27636"/>
        <pc:sldMkLst>
          <pc:docMk/>
          <pc:sldMk cId="1868202425" sldId="262"/>
        </pc:sldMkLst>
      </pc:sldChg>
      <pc:sldChg chg="modSp mod">
        <pc:chgData name="Häyry Marjo Poske" userId="d27b276a-e359-4652-8298-3c59a3175941" providerId="ADAL" clId="{20D6050F-1F28-42EF-ABE0-DB28B5E52029}" dt="2025-07-01T07:16:25.997" v="80"/>
        <pc:sldMkLst>
          <pc:docMk/>
          <pc:sldMk cId="2496842290" sldId="265"/>
        </pc:sldMkLst>
      </pc:sldChg>
      <pc:sldChg chg="modNotesTx">
        <pc:chgData name="Häyry Marjo Poske" userId="d27b276a-e359-4652-8298-3c59a3175941" providerId="ADAL" clId="{20D6050F-1F28-42EF-ABE0-DB28B5E52029}" dt="2025-07-01T07:16:43.494" v="82" actId="6549"/>
        <pc:sldMkLst>
          <pc:docMk/>
          <pc:sldMk cId="3630539900" sldId="267"/>
        </pc:sldMkLst>
      </pc:sldChg>
      <pc:sldChg chg="modSp">
        <pc:chgData name="Häyry Marjo Poske" userId="d27b276a-e359-4652-8298-3c59a3175941" providerId="ADAL" clId="{20D6050F-1F28-42EF-ABE0-DB28B5E52029}" dt="2025-07-01T07:19:27.563" v="87"/>
        <pc:sldMkLst>
          <pc:docMk/>
          <pc:sldMk cId="1950087534" sldId="274"/>
        </pc:sldMkLst>
      </pc:sldChg>
      <pc:sldChg chg="addSp delSp modSp mod modClrScheme chgLayout">
        <pc:chgData name="Häyry Marjo Poske" userId="d27b276a-e359-4652-8298-3c59a3175941" providerId="ADAL" clId="{20D6050F-1F28-42EF-ABE0-DB28B5E52029}" dt="2025-07-01T07:19:38.525" v="89" actId="700"/>
        <pc:sldMkLst>
          <pc:docMk/>
          <pc:sldMk cId="1683346460" sldId="275"/>
        </pc:sldMkLst>
      </pc:sldChg>
      <pc:sldChg chg="modSp mod">
        <pc:chgData name="Häyry Marjo Poske" userId="d27b276a-e359-4652-8298-3c59a3175941" providerId="ADAL" clId="{20D6050F-1F28-42EF-ABE0-DB28B5E52029}" dt="2025-07-01T07:20:30.621" v="121" actId="404"/>
        <pc:sldMkLst>
          <pc:docMk/>
          <pc:sldMk cId="3991474464" sldId="278"/>
        </pc:sldMkLst>
      </pc:sldChg>
      <pc:sldChg chg="modSp mod">
        <pc:chgData name="Häyry Marjo Poske" userId="d27b276a-e359-4652-8298-3c59a3175941" providerId="ADAL" clId="{20D6050F-1F28-42EF-ABE0-DB28B5E52029}" dt="2025-07-01T07:21:06.693" v="134"/>
        <pc:sldMkLst>
          <pc:docMk/>
          <pc:sldMk cId="2718686999" sldId="279"/>
        </pc:sldMkLst>
      </pc:sldChg>
      <pc:sldChg chg="modSp mod">
        <pc:chgData name="Häyry Marjo Poske" userId="d27b276a-e359-4652-8298-3c59a3175941" providerId="ADAL" clId="{20D6050F-1F28-42EF-ABE0-DB28B5E52029}" dt="2025-07-01T07:22:16.408" v="152"/>
        <pc:sldMkLst>
          <pc:docMk/>
          <pc:sldMk cId="1398586977" sldId="288"/>
        </pc:sldMkLst>
      </pc:sldChg>
      <pc:sldChg chg="modSp mod modClrScheme chgLayout">
        <pc:chgData name="Häyry Marjo Poske" userId="d27b276a-e359-4652-8298-3c59a3175941" providerId="ADAL" clId="{20D6050F-1F28-42EF-ABE0-DB28B5E52029}" dt="2025-07-01T07:22:24.183" v="153" actId="700"/>
        <pc:sldMkLst>
          <pc:docMk/>
          <pc:sldMk cId="2577310673" sldId="289"/>
        </pc:sldMkLst>
      </pc:sldChg>
      <pc:sldChg chg="add">
        <pc:chgData name="Häyry Marjo Poske" userId="d27b276a-e359-4652-8298-3c59a3175941" providerId="ADAL" clId="{20D6050F-1F28-42EF-ABE0-DB28B5E52029}" dt="2025-07-01T07:30:27.562" v="219"/>
        <pc:sldMkLst>
          <pc:docMk/>
          <pc:sldMk cId="3995607" sldId="291"/>
        </pc:sldMkLst>
      </pc:sldChg>
      <pc:sldChg chg="modSp mod">
        <pc:chgData name="Häyry Marjo Poske" userId="d27b276a-e359-4652-8298-3c59a3175941" providerId="ADAL" clId="{20D6050F-1F28-42EF-ABE0-DB28B5E52029}" dt="2025-07-01T07:32:54.251" v="239"/>
        <pc:sldMkLst>
          <pc:docMk/>
          <pc:sldMk cId="3492337639" sldId="351"/>
        </pc:sldMkLst>
      </pc:sldChg>
      <pc:sldChg chg="modSp mod">
        <pc:chgData name="Häyry Marjo Poske" userId="d27b276a-e359-4652-8298-3c59a3175941" providerId="ADAL" clId="{20D6050F-1F28-42EF-ABE0-DB28B5E52029}" dt="2025-07-01T07:24:40.940" v="205" actId="20577"/>
        <pc:sldMkLst>
          <pc:docMk/>
          <pc:sldMk cId="2903537245" sldId="360"/>
        </pc:sldMkLst>
      </pc:sldChg>
      <pc:sldChg chg="modSp mod">
        <pc:chgData name="Häyry Marjo Poske" userId="d27b276a-e359-4652-8298-3c59a3175941" providerId="ADAL" clId="{20D6050F-1F28-42EF-ABE0-DB28B5E52029}" dt="2025-07-01T07:25:49.802" v="215" actId="1076"/>
        <pc:sldMkLst>
          <pc:docMk/>
          <pc:sldMk cId="1747299828" sldId="361"/>
        </pc:sldMkLst>
      </pc:sldChg>
      <pc:sldChg chg="del">
        <pc:chgData name="Häyry Marjo Poske" userId="d27b276a-e359-4652-8298-3c59a3175941" providerId="ADAL" clId="{20D6050F-1F28-42EF-ABE0-DB28B5E52029}" dt="2025-07-01T07:25:56.275" v="216" actId="47"/>
        <pc:sldMkLst>
          <pc:docMk/>
          <pc:sldMk cId="1679778708" sldId="362"/>
        </pc:sldMkLst>
      </pc:sldChg>
      <pc:sldChg chg="modSp del mod">
        <pc:chgData name="Häyry Marjo Poske" userId="d27b276a-e359-4652-8298-3c59a3175941" providerId="ADAL" clId="{20D6050F-1F28-42EF-ABE0-DB28B5E52029}" dt="2025-07-01T07:39:54.713" v="294" actId="47"/>
        <pc:sldMkLst>
          <pc:docMk/>
          <pc:sldMk cId="1029074775" sldId="370"/>
        </pc:sldMkLst>
      </pc:sldChg>
      <pc:sldChg chg="modSp mod modClrScheme chgLayout">
        <pc:chgData name="Häyry Marjo Poske" userId="d27b276a-e359-4652-8298-3c59a3175941" providerId="ADAL" clId="{20D6050F-1F28-42EF-ABE0-DB28B5E52029}" dt="2025-07-01T07:38:17.266" v="274" actId="700"/>
        <pc:sldMkLst>
          <pc:docMk/>
          <pc:sldMk cId="4042159546" sldId="372"/>
        </pc:sldMkLst>
      </pc:sldChg>
      <pc:sldChg chg="modSp mod modNotesTx">
        <pc:chgData name="Häyry Marjo Poske" userId="d27b276a-e359-4652-8298-3c59a3175941" providerId="ADAL" clId="{20D6050F-1F28-42EF-ABE0-DB28B5E52029}" dt="2025-07-01T07:42:31.196" v="361" actId="6549"/>
        <pc:sldMkLst>
          <pc:docMk/>
          <pc:sldMk cId="2789634932" sldId="374"/>
        </pc:sldMkLst>
      </pc:sldChg>
      <pc:sldChg chg="modSp mod">
        <pc:chgData name="Häyry Marjo Poske" userId="d27b276a-e359-4652-8298-3c59a3175941" providerId="ADAL" clId="{20D6050F-1F28-42EF-ABE0-DB28B5E52029}" dt="2025-07-01T07:33:06.003" v="252" actId="20577"/>
        <pc:sldMkLst>
          <pc:docMk/>
          <pc:sldMk cId="1372915132" sldId="384"/>
        </pc:sldMkLst>
      </pc:sldChg>
      <pc:sldChg chg="modSp mod">
        <pc:chgData name="Häyry Marjo Poske" userId="d27b276a-e359-4652-8298-3c59a3175941" providerId="ADAL" clId="{20D6050F-1F28-42EF-ABE0-DB28B5E52029}" dt="2025-07-01T07:40:05.376" v="317" actId="20577"/>
        <pc:sldMkLst>
          <pc:docMk/>
          <pc:sldMk cId="1602507038" sldId="385"/>
        </pc:sldMkLst>
      </pc:sldChg>
      <pc:sldChg chg="modSp mod">
        <pc:chgData name="Häyry Marjo Poske" userId="d27b276a-e359-4652-8298-3c59a3175941" providerId="ADAL" clId="{20D6050F-1F28-42EF-ABE0-DB28B5E52029}" dt="2025-07-01T07:44:13.239" v="379" actId="20577"/>
        <pc:sldMkLst>
          <pc:docMk/>
          <pc:sldMk cId="3824905175" sldId="386"/>
        </pc:sldMkLst>
      </pc:sldChg>
      <pc:sldChg chg="modNotesTx">
        <pc:chgData name="Häyry Marjo Poske" userId="d27b276a-e359-4652-8298-3c59a3175941" providerId="ADAL" clId="{20D6050F-1F28-42EF-ABE0-DB28B5E52029}" dt="2025-07-01T07:45:20.044" v="392" actId="6549"/>
        <pc:sldMkLst>
          <pc:docMk/>
          <pc:sldMk cId="1860028365" sldId="398"/>
        </pc:sldMkLst>
      </pc:sldChg>
      <pc:sldChg chg="modSp mod modClrScheme chgLayout">
        <pc:chgData name="Häyry Marjo Poske" userId="d27b276a-e359-4652-8298-3c59a3175941" providerId="ADAL" clId="{20D6050F-1F28-42EF-ABE0-DB28B5E52029}" dt="2025-07-01T07:32:25.946" v="220" actId="700"/>
        <pc:sldMkLst>
          <pc:docMk/>
          <pc:sldMk cId="3392602671" sldId="408"/>
        </pc:sldMkLst>
      </pc:sldChg>
      <pc:sldChg chg="modSp mod modClrScheme chgLayout">
        <pc:chgData name="Häyry Marjo Poske" userId="d27b276a-e359-4652-8298-3c59a3175941" providerId="ADAL" clId="{20D6050F-1F28-42EF-ABE0-DB28B5E52029}" dt="2025-07-01T07:38:20.954" v="275" actId="700"/>
        <pc:sldMkLst>
          <pc:docMk/>
          <pc:sldMk cId="1048628730" sldId="409"/>
        </pc:sldMkLst>
      </pc:sldChg>
      <pc:sldChg chg="modSp mod modClrScheme chgLayout">
        <pc:chgData name="Häyry Marjo Poske" userId="d27b276a-e359-4652-8298-3c59a3175941" providerId="ADAL" clId="{20D6050F-1F28-42EF-ABE0-DB28B5E52029}" dt="2025-07-01T07:42:38.124" v="362" actId="700"/>
        <pc:sldMkLst>
          <pc:docMk/>
          <pc:sldMk cId="1281019638" sldId="410"/>
        </pc:sldMkLst>
      </pc:sldChg>
      <pc:sldChg chg="modSp mod">
        <pc:chgData name="Häyry Marjo Poske" userId="d27b276a-e359-4652-8298-3c59a3175941" providerId="ADAL" clId="{20D6050F-1F28-42EF-ABE0-DB28B5E52029}" dt="2025-07-01T07:48:09.223" v="443" actId="27636"/>
        <pc:sldMkLst>
          <pc:docMk/>
          <pc:sldMk cId="3221306267" sldId="411"/>
        </pc:sldMkLst>
      </pc:sldChg>
      <pc:sldChg chg="modSp mod">
        <pc:chgData name="Häyry Marjo Poske" userId="d27b276a-e359-4652-8298-3c59a3175941" providerId="ADAL" clId="{20D6050F-1F28-42EF-ABE0-DB28B5E52029}" dt="2025-07-01T07:33:13.729" v="253" actId="404"/>
        <pc:sldMkLst>
          <pc:docMk/>
          <pc:sldMk cId="338806797" sldId="414"/>
        </pc:sldMkLst>
      </pc:sldChg>
      <pc:sldChg chg="modSp mod">
        <pc:chgData name="Häyry Marjo Poske" userId="d27b276a-e359-4652-8298-3c59a3175941" providerId="ADAL" clId="{20D6050F-1F28-42EF-ABE0-DB28B5E52029}" dt="2025-07-01T07:40:10.579" v="318" actId="404"/>
        <pc:sldMkLst>
          <pc:docMk/>
          <pc:sldMk cId="3334737543" sldId="415"/>
        </pc:sldMkLst>
      </pc:sldChg>
      <pc:sldChg chg="modSp mod">
        <pc:chgData name="Häyry Marjo Poske" userId="d27b276a-e359-4652-8298-3c59a3175941" providerId="ADAL" clId="{20D6050F-1F28-42EF-ABE0-DB28B5E52029}" dt="2025-07-01T07:44:20.663" v="380" actId="404"/>
        <pc:sldMkLst>
          <pc:docMk/>
          <pc:sldMk cId="2725943668" sldId="416"/>
        </pc:sldMkLst>
      </pc:sldChg>
      <pc:sldChg chg="del">
        <pc:chgData name="Häyry Marjo Poske" userId="d27b276a-e359-4652-8298-3c59a3175941" providerId="ADAL" clId="{20D6050F-1F28-42EF-ABE0-DB28B5E52029}" dt="2025-07-01T07:48:06.337" v="441" actId="47"/>
        <pc:sldMkLst>
          <pc:docMk/>
          <pc:sldMk cId="2014789657" sldId="417"/>
        </pc:sldMkLst>
      </pc:sldChg>
      <pc:sldChg chg="modSp mod">
        <pc:chgData name="Häyry Marjo Poske" userId="d27b276a-e359-4652-8298-3c59a3175941" providerId="ADAL" clId="{20D6050F-1F28-42EF-ABE0-DB28B5E52029}" dt="2025-07-01T07:34:52.818" v="266" actId="404"/>
        <pc:sldMkLst>
          <pc:docMk/>
          <pc:sldMk cId="3440190725" sldId="418"/>
        </pc:sldMkLst>
      </pc:sldChg>
      <pc:sldChg chg="del">
        <pc:chgData name="Häyry Marjo Poske" userId="d27b276a-e359-4652-8298-3c59a3175941" providerId="ADAL" clId="{20D6050F-1F28-42EF-ABE0-DB28B5E52029}" dt="2025-07-01T07:26:01.421" v="217" actId="47"/>
        <pc:sldMkLst>
          <pc:docMk/>
          <pc:sldMk cId="1313800118" sldId="424"/>
        </pc:sldMkLst>
      </pc:sldChg>
      <pc:sldChg chg="modSp mod">
        <pc:chgData name="Häyry Marjo Poske" userId="d27b276a-e359-4652-8298-3c59a3175941" providerId="ADAL" clId="{20D6050F-1F28-42EF-ABE0-DB28B5E52029}" dt="2025-07-01T07:23:58.306" v="195"/>
        <pc:sldMkLst>
          <pc:docMk/>
          <pc:sldMk cId="4174090706" sldId="427"/>
        </pc:sldMkLst>
      </pc:sldChg>
      <pc:sldChg chg="modSp mod">
        <pc:chgData name="Häyry Marjo Poske" userId="d27b276a-e359-4652-8298-3c59a3175941" providerId="ADAL" clId="{20D6050F-1F28-42EF-ABE0-DB28B5E52029}" dt="2025-07-01T07:33:38.368" v="264"/>
        <pc:sldMkLst>
          <pc:docMk/>
          <pc:sldMk cId="2022672309" sldId="429"/>
        </pc:sldMkLst>
      </pc:sldChg>
      <pc:sldChg chg="modSp mod">
        <pc:chgData name="Häyry Marjo Poske" userId="d27b276a-e359-4652-8298-3c59a3175941" providerId="ADAL" clId="{20D6050F-1F28-42EF-ABE0-DB28B5E52029}" dt="2025-07-01T07:40:37.681" v="331"/>
        <pc:sldMkLst>
          <pc:docMk/>
          <pc:sldMk cId="3066724044" sldId="431"/>
        </pc:sldMkLst>
      </pc:sldChg>
      <pc:sldChg chg="modSp mod">
        <pc:chgData name="Häyry Marjo Poske" userId="d27b276a-e359-4652-8298-3c59a3175941" providerId="ADAL" clId="{20D6050F-1F28-42EF-ABE0-DB28B5E52029}" dt="2025-07-01T07:44:43.743" v="391"/>
        <pc:sldMkLst>
          <pc:docMk/>
          <pc:sldMk cId="3134193228" sldId="433"/>
        </pc:sldMkLst>
      </pc:sldChg>
      <pc:sldChg chg="modNotesTx">
        <pc:chgData name="Häyry Marjo Poske" userId="d27b276a-e359-4652-8298-3c59a3175941" providerId="ADAL" clId="{20D6050F-1F28-42EF-ABE0-DB28B5E52029}" dt="2025-07-01T07:41:26.170" v="333" actId="6549"/>
        <pc:sldMkLst>
          <pc:docMk/>
          <pc:sldMk cId="785664095" sldId="439"/>
        </pc:sldMkLst>
      </pc:sldChg>
      <pc:sldChg chg="modNotesTx">
        <pc:chgData name="Häyry Marjo Poske" userId="d27b276a-e359-4652-8298-3c59a3175941" providerId="ADAL" clId="{20D6050F-1F28-42EF-ABE0-DB28B5E52029}" dt="2025-07-01T07:45:54.717" v="393" actId="6549"/>
        <pc:sldMkLst>
          <pc:docMk/>
          <pc:sldMk cId="3159253602" sldId="441"/>
        </pc:sldMkLst>
      </pc:sldChg>
      <pc:sldChg chg="modSp mod modShow">
        <pc:chgData name="Häyry Marjo Poske" userId="d27b276a-e359-4652-8298-3c59a3175941" providerId="ADAL" clId="{20D6050F-1F28-42EF-ABE0-DB28B5E52029}" dt="2025-07-01T07:46:50.572" v="437" actId="20577"/>
        <pc:sldMkLst>
          <pc:docMk/>
          <pc:sldMk cId="226362984" sldId="442"/>
        </pc:sldMkLst>
      </pc:sldChg>
      <pc:sldChg chg="del">
        <pc:chgData name="Häyry Marjo Poske" userId="d27b276a-e359-4652-8298-3c59a3175941" providerId="ADAL" clId="{20D6050F-1F28-42EF-ABE0-DB28B5E52029}" dt="2025-07-01T07:25:00.942" v="207" actId="47"/>
        <pc:sldMkLst>
          <pc:docMk/>
          <pc:sldMk cId="1588116071" sldId="443"/>
        </pc:sldMkLst>
      </pc:sldChg>
      <pc:sldChg chg="modNotesTx">
        <pc:chgData name="Häyry Marjo Poske" userId="d27b276a-e359-4652-8298-3c59a3175941" providerId="ADAL" clId="{20D6050F-1F28-42EF-ABE0-DB28B5E52029}" dt="2025-07-01T07:41:30.962" v="335" actId="6549"/>
        <pc:sldMkLst>
          <pc:docMk/>
          <pc:sldMk cId="3180528768" sldId="446"/>
        </pc:sldMkLst>
      </pc:sldChg>
      <pc:sldChg chg="delSp modSp mod modClrScheme chgLayout modNotesTx">
        <pc:chgData name="Häyry Marjo Poske" userId="d27b276a-e359-4652-8298-3c59a3175941" providerId="ADAL" clId="{20D6050F-1F28-42EF-ABE0-DB28B5E52029}" dt="2025-07-01T07:49:24.666" v="480" actId="5793"/>
        <pc:sldMkLst>
          <pc:docMk/>
          <pc:sldMk cId="1977326858" sldId="456"/>
        </pc:sldMkLst>
      </pc:sldChg>
      <pc:sldChg chg="modSp mod">
        <pc:chgData name="Häyry Marjo Poske" userId="d27b276a-e359-4652-8298-3c59a3175941" providerId="ADAL" clId="{20D6050F-1F28-42EF-ABE0-DB28B5E52029}" dt="2025-07-01T07:11:53.197" v="12" actId="20577"/>
        <pc:sldMkLst>
          <pc:docMk/>
          <pc:sldMk cId="3205825466" sldId="458"/>
        </pc:sldMkLst>
      </pc:sldChg>
      <pc:sldChg chg="modSp mod">
        <pc:chgData name="Häyry Marjo Poske" userId="d27b276a-e359-4652-8298-3c59a3175941" providerId="ADAL" clId="{20D6050F-1F28-42EF-ABE0-DB28B5E52029}" dt="2025-07-01T07:20:06.083" v="102" actId="20577"/>
        <pc:sldMkLst>
          <pc:docMk/>
          <pc:sldMk cId="898992768" sldId="459"/>
        </pc:sldMkLst>
      </pc:sldChg>
      <pc:sldChg chg="modSp mod">
        <pc:chgData name="Häyry Marjo Poske" userId="d27b276a-e359-4652-8298-3c59a3175941" providerId="ADAL" clId="{20D6050F-1F28-42EF-ABE0-DB28B5E52029}" dt="2025-07-01T07:22:45.560" v="167" actId="20577"/>
        <pc:sldMkLst>
          <pc:docMk/>
          <pc:sldMk cId="1362777784" sldId="460"/>
        </pc:sldMkLst>
      </pc:sldChg>
      <pc:sldChg chg="modSp mod">
        <pc:chgData name="Häyry Marjo Poske" userId="d27b276a-e359-4652-8298-3c59a3175941" providerId="ADAL" clId="{20D6050F-1F28-42EF-ABE0-DB28B5E52029}" dt="2025-07-01T07:23:20.407" v="180" actId="404"/>
        <pc:sldMkLst>
          <pc:docMk/>
          <pc:sldMk cId="664962878" sldId="461"/>
        </pc:sldMkLst>
      </pc:sldChg>
      <pc:sldChg chg="del">
        <pc:chgData name="Häyry Marjo Poske" userId="d27b276a-e359-4652-8298-3c59a3175941" providerId="ADAL" clId="{20D6050F-1F28-42EF-ABE0-DB28B5E52029}" dt="2025-07-01T07:46:59.032" v="438" actId="47"/>
        <pc:sldMkLst>
          <pc:docMk/>
          <pc:sldMk cId="3934068196" sldId="462"/>
        </pc:sldMkLst>
      </pc:sldChg>
      <pc:sldChg chg="modSp mod">
        <pc:chgData name="Häyry Marjo Poske" userId="d27b276a-e359-4652-8298-3c59a3175941" providerId="ADAL" clId="{20D6050F-1F28-42EF-ABE0-DB28B5E52029}" dt="2025-07-01T07:46:19.076" v="398" actId="20577"/>
        <pc:sldMkLst>
          <pc:docMk/>
          <pc:sldMk cId="483879663" sldId="465"/>
        </pc:sldMkLst>
      </pc:sldChg>
      <pc:sldChg chg="modSp mod modNotesTx">
        <pc:chgData name="Häyry Marjo Poske" userId="d27b276a-e359-4652-8298-3c59a3175941" providerId="ADAL" clId="{20D6050F-1F28-42EF-ABE0-DB28B5E52029}" dt="2025-07-01T07:42:01.955" v="343" actId="20577"/>
        <pc:sldMkLst>
          <pc:docMk/>
          <pc:sldMk cId="958843933" sldId="467"/>
        </pc:sldMkLst>
      </pc:sldChg>
      <pc:sldChg chg="modSp mod">
        <pc:chgData name="Häyry Marjo Poske" userId="d27b276a-e359-4652-8298-3c59a3175941" providerId="ADAL" clId="{20D6050F-1F28-42EF-ABE0-DB28B5E52029}" dt="2025-07-01T07:43:09.341" v="366" actId="20577"/>
        <pc:sldMkLst>
          <pc:docMk/>
          <pc:sldMk cId="3353551878" sldId="469"/>
        </pc:sldMkLst>
      </pc:sldChg>
      <pc:sldChg chg="del">
        <pc:chgData name="Häyry Marjo Poske" userId="d27b276a-e359-4652-8298-3c59a3175941" providerId="ADAL" clId="{20D6050F-1F28-42EF-ABE0-DB28B5E52029}" dt="2025-07-01T07:24:56.153" v="206" actId="47"/>
        <pc:sldMkLst>
          <pc:docMk/>
          <pc:sldMk cId="3061306327" sldId="470"/>
        </pc:sldMkLst>
      </pc:sldChg>
      <pc:sldChg chg="del">
        <pc:chgData name="Häyry Marjo Poske" userId="d27b276a-e359-4652-8298-3c59a3175941" providerId="ADAL" clId="{20D6050F-1F28-42EF-ABE0-DB28B5E52029}" dt="2025-07-01T07:26:07.158" v="218" actId="47"/>
        <pc:sldMkLst>
          <pc:docMk/>
          <pc:sldMk cId="2976958365" sldId="473"/>
        </pc:sldMkLst>
      </pc:sldChg>
      <pc:sldChg chg="del">
        <pc:chgData name="Häyry Marjo Poske" userId="d27b276a-e359-4652-8298-3c59a3175941" providerId="ADAL" clId="{20D6050F-1F28-42EF-ABE0-DB28B5E52029}" dt="2025-07-01T07:35:39.177" v="267" actId="47"/>
        <pc:sldMkLst>
          <pc:docMk/>
          <pc:sldMk cId="3918814702" sldId="474"/>
        </pc:sldMkLst>
      </pc:sldChg>
      <pc:sldChg chg="del">
        <pc:chgData name="Häyry Marjo Poske" userId="d27b276a-e359-4652-8298-3c59a3175941" providerId="ADAL" clId="{20D6050F-1F28-42EF-ABE0-DB28B5E52029}" dt="2025-07-01T07:36:27.810" v="269" actId="47"/>
        <pc:sldMkLst>
          <pc:docMk/>
          <pc:sldMk cId="3048803279" sldId="475"/>
        </pc:sldMkLst>
      </pc:sldChg>
      <pc:sldChg chg="del">
        <pc:chgData name="Häyry Marjo Poske" userId="d27b276a-e359-4652-8298-3c59a3175941" providerId="ADAL" clId="{20D6050F-1F28-42EF-ABE0-DB28B5E52029}" dt="2025-07-01T07:36:31.176" v="270" actId="47"/>
        <pc:sldMkLst>
          <pc:docMk/>
          <pc:sldMk cId="2516862015" sldId="476"/>
        </pc:sldMkLst>
      </pc:sldChg>
      <pc:sldChg chg="del">
        <pc:chgData name="Häyry Marjo Poske" userId="d27b276a-e359-4652-8298-3c59a3175941" providerId="ADAL" clId="{20D6050F-1F28-42EF-ABE0-DB28B5E52029}" dt="2025-07-01T07:36:32.133" v="271" actId="47"/>
        <pc:sldMkLst>
          <pc:docMk/>
          <pc:sldMk cId="477997668" sldId="478"/>
        </pc:sldMkLst>
      </pc:sldChg>
      <pc:sldChg chg="add del">
        <pc:chgData name="Häyry Marjo Poske" userId="d27b276a-e359-4652-8298-3c59a3175941" providerId="ADAL" clId="{20D6050F-1F28-42EF-ABE0-DB28B5E52029}" dt="2025-07-01T07:39:50.757" v="293"/>
        <pc:sldMkLst>
          <pc:docMk/>
          <pc:sldMk cId="2843895788" sldId="480"/>
        </pc:sldMkLst>
      </pc:sldChg>
      <pc:sldChg chg="del">
        <pc:chgData name="Häyry Marjo Poske" userId="d27b276a-e359-4652-8298-3c59a3175941" providerId="ADAL" clId="{20D6050F-1F28-42EF-ABE0-DB28B5E52029}" dt="2025-07-01T07:36:55.841" v="272" actId="47"/>
        <pc:sldMkLst>
          <pc:docMk/>
          <pc:sldMk cId="3813915738" sldId="481"/>
        </pc:sldMkLst>
      </pc:sldChg>
      <pc:sldChg chg="del">
        <pc:chgData name="Häyry Marjo Poske" userId="d27b276a-e359-4652-8298-3c59a3175941" providerId="ADAL" clId="{20D6050F-1F28-42EF-ABE0-DB28B5E52029}" dt="2025-07-01T07:34:42.655" v="265" actId="47"/>
        <pc:sldMkLst>
          <pc:docMk/>
          <pc:sldMk cId="1317712038" sldId="482"/>
        </pc:sldMkLst>
      </pc:sldChg>
      <pc:sldChg chg="new">
        <pc:chgData name="Häyry Marjo Poske" userId="d27b276a-e359-4652-8298-3c59a3175941" providerId="ADAL" clId="{20D6050F-1F28-42EF-ABE0-DB28B5E52029}" dt="2025-07-01T07:22:30.880" v="154" actId="680"/>
        <pc:sldMkLst>
          <pc:docMk/>
          <pc:sldMk cId="785365360" sldId="483"/>
        </pc:sldMkLst>
      </pc:sldChg>
      <pc:sldChg chg="add">
        <pc:chgData name="Häyry Marjo Poske" userId="d27b276a-e359-4652-8298-3c59a3175941" providerId="ADAL" clId="{20D6050F-1F28-42EF-ABE0-DB28B5E52029}" dt="2025-07-01T07:36:24.072" v="268"/>
        <pc:sldMkLst>
          <pc:docMk/>
          <pc:sldMk cId="3293112006" sldId="484"/>
        </pc:sldMkLst>
      </pc:sldChg>
      <pc:sldChg chg="add">
        <pc:chgData name="Häyry Marjo Poske" userId="d27b276a-e359-4652-8298-3c59a3175941" providerId="ADAL" clId="{20D6050F-1F28-42EF-ABE0-DB28B5E52029}" dt="2025-07-01T07:36:24.072" v="268"/>
        <pc:sldMkLst>
          <pc:docMk/>
          <pc:sldMk cId="600894140" sldId="485"/>
        </pc:sldMkLst>
      </pc:sldChg>
      <pc:sldChg chg="add">
        <pc:chgData name="Häyry Marjo Poske" userId="d27b276a-e359-4652-8298-3c59a3175941" providerId="ADAL" clId="{20D6050F-1F28-42EF-ABE0-DB28B5E52029}" dt="2025-07-01T07:36:24.072" v="268"/>
        <pc:sldMkLst>
          <pc:docMk/>
          <pc:sldMk cId="720053923" sldId="486"/>
        </pc:sldMkLst>
      </pc:sldChg>
      <pc:sldChg chg="add">
        <pc:chgData name="Häyry Marjo Poske" userId="d27b276a-e359-4652-8298-3c59a3175941" providerId="ADAL" clId="{20D6050F-1F28-42EF-ABE0-DB28B5E52029}" dt="2025-07-01T07:39:50.757" v="293"/>
        <pc:sldMkLst>
          <pc:docMk/>
          <pc:sldMk cId="4198634975" sldId="487"/>
        </pc:sldMkLst>
      </pc:sldChg>
      <pc:sldMasterChg chg="delSldLayout">
        <pc:chgData name="Häyry Marjo Poske" userId="d27b276a-e359-4652-8298-3c59a3175941" providerId="ADAL" clId="{20D6050F-1F28-42EF-ABE0-DB28B5E52029}" dt="2025-07-01T07:48:06.337" v="441" actId="47"/>
        <pc:sldMasterMkLst>
          <pc:docMk/>
          <pc:sldMasterMk cId="397361956" sldId="2147483691"/>
        </pc:sldMasterMkLst>
        <pc:sldLayoutChg chg="del">
          <pc:chgData name="Häyry Marjo Poske" userId="d27b276a-e359-4652-8298-3c59a3175941" providerId="ADAL" clId="{20D6050F-1F28-42EF-ABE0-DB28B5E52029}" dt="2025-07-01T07:48:06.337" v="441" actId="47"/>
          <pc:sldLayoutMkLst>
            <pc:docMk/>
            <pc:sldMasterMk cId="397361956" sldId="2147483691"/>
            <pc:sldLayoutMk cId="1218085291" sldId="2147483695"/>
          </pc:sldLayoutMkLst>
        </pc:sldLayoutChg>
      </pc:sldMaster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vhttps/www.youtube.com/watch?v=8m7nOccEGJ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64BBD660-5516-B182-7559-A7DADF56A2DE}"/>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6A5494AF-9F0C-605E-FDE0-242719B20C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DFB1F250-21F3-D27A-E660-1AD43239EFB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56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a:solidFill>
                  <a:srgbClr val="FF0000"/>
                </a:solidFill>
              </a:rPr>
              <a:t>Psyykkiseen toimintakykyyn kuuluvat myös persoonallisuus ja selviytyminen sosiaalisen ympäristön haasteista. Myös kyky tehdä harkittuja päätöksiä ja suhtautua realistisen luottavaisesti tulevaisuuteen ja ympäröivään maailmaan ovat osa hyvää psyykkistä toimintakykyä.</a:t>
            </a:r>
            <a:endParaRPr lang="fi-FI"/>
          </a:p>
          <a:p>
            <a:pPr marL="457200" indent="-298450">
              <a:defRPr/>
            </a:pPr>
            <a:r>
              <a:rPr lang="fi-FI"/>
              <a:t>Tarkentavia kysymyksiä: Miten ylläpidät omaa mielen hyvinvointia?</a:t>
            </a:r>
          </a:p>
          <a:p>
            <a:pPr marL="457200" indent="-298450">
              <a:defRPr/>
            </a:pPr>
            <a:r>
              <a:rPr lang="fi-FI"/>
              <a:t>Lähde: https://thl.fi/aiheet/toimintakyky/mita-toimintakyky-on</a:t>
            </a:r>
          </a:p>
          <a:p>
            <a:pPr marL="158750" indent="0">
              <a:buNone/>
            </a:pPr>
            <a:endParaRPr lang="fi-FI"/>
          </a:p>
        </p:txBody>
      </p:sp>
    </p:spTree>
    <p:extLst>
      <p:ext uri="{BB962C8B-B14F-4D97-AF65-F5344CB8AC3E}">
        <p14:creationId xmlns:p14="http://schemas.microsoft.com/office/powerpoint/2010/main" val="257279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indent="-298450">
              <a:defRPr/>
            </a:pPr>
            <a:r>
              <a:rPr lang="fi-FI"/>
              <a:t>Lisätään kysymyksiä: Mitä vuorovaikutus tarkoittaa, mitä se mielestäsi on? Onko esimerkkejä omasta arjesta? </a:t>
            </a:r>
          </a:p>
          <a:p>
            <a:pPr marL="457200" indent="-298450">
              <a:defRPr/>
            </a:pPr>
            <a:r>
              <a:rPr lang="fi-FI"/>
              <a:t>Lähde: https://thl.fi/aiheet/toimintakyky/mita-toimintakyky-on</a:t>
            </a:r>
          </a:p>
          <a:p>
            <a:pPr marL="158750" indent="0">
              <a:buNone/>
            </a:pPr>
            <a:endParaRPr lang="fi-FI"/>
          </a:p>
        </p:txBody>
      </p:sp>
    </p:spTree>
    <p:extLst>
      <p:ext uri="{BB962C8B-B14F-4D97-AF65-F5344CB8AC3E}">
        <p14:creationId xmlns:p14="http://schemas.microsoft.com/office/powerpoint/2010/main" val="38633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71450" indent="-171450"/>
            <a:r>
              <a:rPr lang="fi-FI"/>
              <a:t>Tarkentavia kysymyksiä: Onko esimerkkejä omasta arjesta?</a:t>
            </a:r>
          </a:p>
          <a:p>
            <a:pPr marL="171450" indent="-171450"/>
            <a:r>
              <a:rPr lang="fi-FI"/>
              <a:t>Lähde: https://thl.fi/aiheet/toimintakyky/mita-toimintakyky-on</a:t>
            </a:r>
          </a:p>
        </p:txBody>
      </p:sp>
    </p:spTree>
    <p:extLst>
      <p:ext uri="{BB962C8B-B14F-4D97-AF65-F5344CB8AC3E}">
        <p14:creationId xmlns:p14="http://schemas.microsoft.com/office/powerpoint/2010/main" val="110754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a:buNone/>
            </a:pPr>
            <a:endParaRPr lang="en-US">
              <a:latin typeface="Calibri"/>
              <a:ea typeface="Calibri"/>
              <a:cs typeface="Calibri"/>
            </a:endParaRPr>
          </a:p>
        </p:txBody>
      </p:sp>
    </p:spTree>
    <p:extLst>
      <p:ext uri="{BB962C8B-B14F-4D97-AF65-F5344CB8AC3E}">
        <p14:creationId xmlns:p14="http://schemas.microsoft.com/office/powerpoint/2010/main" val="314716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a:buNone/>
            </a:pPr>
            <a:endParaRPr lang="en-US">
              <a:latin typeface="Calibri"/>
              <a:ea typeface="Calibri"/>
              <a:cs typeface="Calibri"/>
            </a:endParaRPr>
          </a:p>
        </p:txBody>
      </p:sp>
    </p:spTree>
    <p:extLst>
      <p:ext uri="{BB962C8B-B14F-4D97-AF65-F5344CB8AC3E}">
        <p14:creationId xmlns:p14="http://schemas.microsoft.com/office/powerpoint/2010/main" val="366488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a:buNone/>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a:t>
            </a:r>
            <a:r>
              <a:rPr lang="en-US" baseline="0">
                <a:latin typeface="Calibri"/>
                <a:ea typeface="Calibri"/>
                <a:cs typeface="Calibri"/>
              </a:rPr>
              <a:t> (</a:t>
            </a:r>
            <a:r>
              <a:rPr lang="en-US" baseline="0" err="1">
                <a:latin typeface="Calibri"/>
                <a:ea typeface="Calibri"/>
                <a:cs typeface="Calibri"/>
              </a:rPr>
              <a:t>Esim</a:t>
            </a:r>
            <a:r>
              <a:rPr lang="en-US" baseline="0">
                <a:latin typeface="Calibri"/>
                <a:ea typeface="Calibri"/>
                <a:cs typeface="Calibri"/>
              </a:rPr>
              <a:t>. </a:t>
            </a:r>
            <a:r>
              <a:rPr lang="en-US" baseline="0" err="1">
                <a:latin typeface="Calibri"/>
                <a:ea typeface="Calibri"/>
                <a:cs typeface="Calibri"/>
              </a:rPr>
              <a:t>Mikä</a:t>
            </a:r>
            <a:r>
              <a:rPr lang="en-US" baseline="0">
                <a:latin typeface="Calibri"/>
                <a:ea typeface="Calibri"/>
                <a:cs typeface="Calibri"/>
              </a:rPr>
              <a:t> </a:t>
            </a:r>
            <a:r>
              <a:rPr lang="en-US" baseline="0" err="1">
                <a:latin typeface="Calibri"/>
                <a:ea typeface="Calibri"/>
                <a:cs typeface="Calibri"/>
              </a:rPr>
              <a:t>ihmeen</a:t>
            </a:r>
            <a:r>
              <a:rPr lang="en-US" baseline="0">
                <a:latin typeface="Calibri"/>
                <a:ea typeface="Calibri"/>
                <a:cs typeface="Calibri"/>
              </a:rPr>
              <a:t> nepsy? -v</a:t>
            </a:r>
            <a:r>
              <a:rPr lang="fi-FI" sz="1100" err="1">
                <a:latin typeface="Montserrat" panose="020B0604020202020204" charset="0"/>
              </a:rPr>
              <a:t>ideo</a:t>
            </a:r>
            <a:r>
              <a:rPr lang="fi-FI" sz="1100">
                <a:latin typeface="Montserrat" panose="020B0604020202020204" charset="0"/>
              </a:rPr>
              <a:t>: </a:t>
            </a:r>
            <a:r>
              <a:rPr lang="fi-FI" sz="1100" u="sng">
                <a:latin typeface="Montserrat" panose="020B0604020202020204" charset="0"/>
                <a:hlinkClick r:id="rId3"/>
              </a:rPr>
              <a:t>https://www.youtube.com/watch?v=8m7nOccEGJc</a:t>
            </a:r>
            <a:r>
              <a:rPr lang="fi-FI" sz="1100" u="none">
                <a:latin typeface="Montserrat" panose="020B0604020202020204" charset="0"/>
              </a:rPr>
              <a:t>)</a:t>
            </a:r>
            <a:endParaRPr lang="en-US">
              <a:latin typeface="Calibri"/>
              <a:ea typeface="Calibri"/>
              <a:cs typeface="Calibri"/>
            </a:endParaRPr>
          </a:p>
        </p:txBody>
      </p:sp>
    </p:spTree>
    <p:extLst>
      <p:ext uri="{BB962C8B-B14F-4D97-AF65-F5344CB8AC3E}">
        <p14:creationId xmlns:p14="http://schemas.microsoft.com/office/powerpoint/2010/main" val="221239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799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96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114965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30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18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HUOM!</a:t>
            </a:r>
            <a:r>
              <a:rPr lang="fi-FI" baseline="0"/>
              <a:t> Myös ohjaajat vastaavat kysymyksiin </a:t>
            </a:r>
            <a:r>
              <a:rPr lang="fi-FI" baseline="0" err="1"/>
              <a:t>chat</a:t>
            </a:r>
            <a:r>
              <a:rPr lang="fi-FI" baseline="0"/>
              <a:t>-kenttään vastavuoroisesti / esimerkinomaisesti</a:t>
            </a:r>
            <a:endParaRPr lang="fi-FI"/>
          </a:p>
        </p:txBody>
      </p:sp>
    </p:spTree>
    <p:extLst>
      <p:ext uri="{BB962C8B-B14F-4D97-AF65-F5344CB8AC3E}">
        <p14:creationId xmlns:p14="http://schemas.microsoft.com/office/powerpoint/2010/main" val="318770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p>
        </p:txBody>
      </p:sp>
    </p:spTree>
    <p:extLst>
      <p:ext uri="{BB962C8B-B14F-4D97-AF65-F5344CB8AC3E}">
        <p14:creationId xmlns:p14="http://schemas.microsoft.com/office/powerpoint/2010/main" val="17197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171450"/>
            <a:r>
              <a:rPr lang="fi-FI" sz="1100">
                <a:solidFill>
                  <a:srgbClr val="FF0000"/>
                </a:solidFill>
              </a:rPr>
              <a:t>Toimintakyvyn eri osa-alueet kytkeytyvät toisiinsa, ympäristön vaatimuksiin ja edellytyksiin sekä yksilön terveydentilaan ja muihin henkilökohtaisiin ominaisuuksiin.</a:t>
            </a:r>
          </a:p>
          <a:p>
            <a:pPr marL="285750" indent="-171450"/>
            <a:r>
              <a:rPr lang="fi-FI" sz="1100">
                <a:solidFill>
                  <a:srgbClr val="FF0000"/>
                </a:solidFill>
              </a:rPr>
              <a:t>Hyvä fyysinen, psyykkinen ja sosiaalinen toimintakyky ja niitä tukeva ympäristö auttavat ihmisiä jaksamaan ja voimaan hyvin sekä selviytymään arjesta itsenäisesti.</a:t>
            </a:r>
            <a:endParaRPr lang="fi-FI" sz="1100">
              <a:solidFill>
                <a:srgbClr val="000000"/>
              </a:solidFill>
            </a:endParaRPr>
          </a:p>
          <a:p>
            <a:pPr marL="285750" indent="-171450"/>
            <a:r>
              <a:rPr lang="fi-FI"/>
              <a:t>Lähde: https://thl.fi/aiheet/toimintakyky/mita-toimintakyky-on</a:t>
            </a:r>
            <a:endParaRPr/>
          </a:p>
        </p:txBody>
      </p:sp>
      <p:sp>
        <p:nvSpPr>
          <p:cNvPr id="376" name="Google Shape;37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57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defRPr/>
            </a:pPr>
            <a:r>
              <a:rPr lang="fi-FI"/>
              <a:t>Tarkentavia kysymyksiä</a:t>
            </a:r>
            <a:r>
              <a:rPr lang="fi-FI" baseline="0"/>
              <a:t>: </a:t>
            </a:r>
            <a:r>
              <a:rPr lang="fi-FI"/>
              <a:t>Miten ylläpidän omaa fyysistä hyvinvointia?</a:t>
            </a:r>
          </a:p>
          <a:p>
            <a:pPr marL="158750" indent="0">
              <a:buNone/>
              <a:defRPr/>
            </a:pPr>
            <a:r>
              <a:rPr lang="fi-FI"/>
              <a:t>Lähde: https://thl.fi/aiheet/toimintakyky/mita-toimintakyky-on</a:t>
            </a:r>
          </a:p>
          <a:p>
            <a:pPr marL="158750" indent="0">
              <a:buNone/>
            </a:pPr>
            <a:endParaRPr lang="fi-FI"/>
          </a:p>
        </p:txBody>
      </p:sp>
    </p:spTree>
    <p:extLst>
      <p:ext uri="{BB962C8B-B14F-4D97-AF65-F5344CB8AC3E}">
        <p14:creationId xmlns:p14="http://schemas.microsoft.com/office/powerpoint/2010/main" val="738380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52741641"/>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94206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70181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192267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35" name="Google Shape;35;p18"/>
          <p:cNvSpPr/>
          <p:nvPr/>
        </p:nvSpPr>
        <p:spPr>
          <a:xfrm>
            <a:off x="6056175" y="225"/>
            <a:ext cx="30879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8" name="Google Shape;38;p18"/>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Kuva 2" descr="Kuva, joka sisältää kohteen teksti, piha-, nisäkäs&#10;&#10;Kuvaus luotu automaattisesti">
            <a:extLst>
              <a:ext uri="{FF2B5EF4-FFF2-40B4-BE49-F238E27FC236}">
                <a16:creationId xmlns:a16="http://schemas.microsoft.com/office/drawing/2014/main" id="{CD9C9BDF-677C-E9DC-245D-8957DD195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53979509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41" name="Google Shape;41;p33"/>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43" name="Google Shape;43;p33"/>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0" name="Kuva 9" descr="Kuva, joka sisältää kohteen teksti, piha-, nisäkäs&#10;&#10;Kuvaus luotu automaattisesti">
            <a:extLst>
              <a:ext uri="{FF2B5EF4-FFF2-40B4-BE49-F238E27FC236}">
                <a16:creationId xmlns:a16="http://schemas.microsoft.com/office/drawing/2014/main" id="{331770D0-DF90-BD2E-1766-2E52D224CE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39787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52392976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69995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26067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414490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11123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68503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68870636"/>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11" r:id="rId8"/>
    <p:sldLayoutId id="2147483812" r:id="rId9"/>
    <p:sldLayoutId id="2147483813" r:id="rId10"/>
    <p:sldLayoutId id="2147483814" r:id="rId11"/>
    <p:sldLayoutId id="2147483817"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4B2F2766-CBA8-86BE-ABFE-CE6293EE30D5}"/>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8706969E-FEFF-204A-720D-27587425E11C}"/>
              </a:ext>
            </a:extLst>
          </p:cNvPr>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a:t>AikuistenVire</a:t>
            </a:r>
            <a:endParaRPr sz="3200"/>
          </a:p>
        </p:txBody>
      </p:sp>
      <p:sp>
        <p:nvSpPr>
          <p:cNvPr id="230" name="Google Shape;230;p1">
            <a:extLst>
              <a:ext uri="{FF2B5EF4-FFF2-40B4-BE49-F238E27FC236}">
                <a16:creationId xmlns:a16="http://schemas.microsoft.com/office/drawing/2014/main" id="{49281759-9B22-D893-990E-7CDA5F2620F7}"/>
              </a:ext>
            </a:extLst>
          </p:cNvPr>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320582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450000" y="928255"/>
            <a:ext cx="4253614" cy="2126672"/>
          </a:xfrm>
          <a:prstGeom prst="rect">
            <a:avLst/>
          </a:prstGeom>
          <a:noFill/>
          <a:ln>
            <a:noFill/>
          </a:ln>
        </p:spPr>
        <p:txBody>
          <a:bodyPr spcFirstLastPara="1" wrap="square" lIns="91425" tIns="91425" rIns="91425" bIns="91425" numCol="1" anchor="b" anchorCtr="0">
            <a:normAutofit/>
          </a:bodyPr>
          <a:lstStyle/>
          <a:p>
            <a:r>
              <a:rPr lang="en" sz="2400"/>
              <a:t>Mitä on toimintakyky ja miten se näkyy minussa?</a:t>
            </a:r>
            <a:endParaRPr lang="fi-FI" sz="2400"/>
          </a:p>
        </p:txBody>
      </p:sp>
      <p:sp>
        <p:nvSpPr>
          <p:cNvPr id="242" name="Google Shape;242;p3"/>
          <p:cNvSpPr txBox="1">
            <a:spLocks noGrp="1"/>
          </p:cNvSpPr>
          <p:nvPr>
            <p:ph type="subTitle" idx="1"/>
          </p:nvPr>
        </p:nvSpPr>
        <p:spPr>
          <a:xfrm>
            <a:off x="450001" y="3297204"/>
            <a:ext cx="3832832" cy="792600"/>
          </a:xfrm>
          <a:prstGeom prst="rect">
            <a:avLst/>
          </a:prstGeom>
          <a:noFill/>
          <a:ln>
            <a:noFill/>
          </a:ln>
        </p:spPr>
        <p:txBody>
          <a:bodyPr spcFirstLastPara="1" wrap="square" lIns="91425" tIns="91425" rIns="91425" bIns="91425" numCol="1" anchor="t" anchorCtr="0">
            <a:normAutofit/>
          </a:bodyPr>
          <a:lstStyle/>
          <a:p>
            <a:pPr marL="0" indent="0"/>
            <a:r>
              <a:rPr lang="fi-FI" sz="1200">
                <a:solidFill>
                  <a:schemeClr val="tx1"/>
                </a:solidFill>
              </a:rPr>
              <a:t>Tavoitteena on lisätä ymmärrystä omasta toimintakyvystä ja siihen vaikuttavista asioista.</a:t>
            </a:r>
            <a:endParaRPr sz="1200">
              <a:solidFill>
                <a:schemeClr val="tx1"/>
              </a:solidFill>
            </a:endParaRPr>
          </a:p>
        </p:txBody>
      </p:sp>
    </p:spTree>
    <p:extLst>
      <p:ext uri="{BB962C8B-B14F-4D97-AF65-F5344CB8AC3E}">
        <p14:creationId xmlns:p14="http://schemas.microsoft.com/office/powerpoint/2010/main" val="364650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5" name="Suora yhdysviiva 3"/>
          <p:cNvSpPr/>
          <p:nvPr/>
        </p:nvSpPr>
        <p:spPr>
          <a:xfrm rot="2138326">
            <a:off x="7054795" y="3459789"/>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6" name="Suora yhdysviiva 3"/>
          <p:cNvSpPr/>
          <p:nvPr/>
        </p:nvSpPr>
        <p:spPr>
          <a:xfrm rot="2138326">
            <a:off x="5699406" y="1986269"/>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4" name="Suora yhdysviiva 3"/>
          <p:cNvSpPr/>
          <p:nvPr/>
        </p:nvSpPr>
        <p:spPr>
          <a:xfrm rot="19342395">
            <a:off x="5737678" y="3614028"/>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3" name="Suora yhdysviiva 3"/>
          <p:cNvSpPr/>
          <p:nvPr/>
        </p:nvSpPr>
        <p:spPr>
          <a:xfrm rot="19342395">
            <a:off x="7095223" y="2170482"/>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378" name="Google Shape;378;p49"/>
          <p:cNvSpPr txBox="1">
            <a:spLocks noGrp="1"/>
          </p:cNvSpPr>
          <p:nvPr>
            <p:ph type="title"/>
          </p:nvPr>
        </p:nvSpPr>
        <p:spPr>
          <a:prstGeom prst="rect">
            <a:avLst/>
          </a:prstGeom>
          <a:noFill/>
          <a:ln>
            <a:noFill/>
          </a:ln>
        </p:spPr>
        <p:txBody>
          <a:bodyPr spcFirstLastPara="1" wrap="square" lIns="91425" tIns="91425" rIns="91425" bIns="91425" numCol="1" anchor="t" anchorCtr="0">
            <a:noAutofit/>
          </a:bodyPr>
          <a:lstStyle/>
          <a:p>
            <a:pPr lvl="0">
              <a:buSzPct val="111111"/>
            </a:pPr>
            <a:r>
              <a:rPr lang="fi-FI"/>
              <a:t>Toimintakyky</a:t>
            </a:r>
            <a:endParaRPr/>
          </a:p>
        </p:txBody>
      </p:sp>
      <p:sp>
        <p:nvSpPr>
          <p:cNvPr id="22" name="Tekstin paikkamerkki 4"/>
          <p:cNvSpPr>
            <a:spLocks noGrp="1"/>
          </p:cNvSpPr>
          <p:nvPr>
            <p:ph type="body" idx="1"/>
          </p:nvPr>
        </p:nvSpPr>
        <p:spPr>
          <a:xfrm>
            <a:off x="438800" y="1269635"/>
            <a:ext cx="4572719" cy="2788903"/>
          </a:xfrm>
        </p:spPr>
        <p:txBody>
          <a:bodyPr>
            <a:noAutofit/>
          </a:bodyPr>
          <a:lstStyle/>
          <a:p>
            <a:pPr marL="114297" indent="0">
              <a:buNone/>
            </a:pPr>
            <a:r>
              <a:rPr lang="fi-FI" sz="1200"/>
              <a:t>Toimintakyky on moniulotteinen käsite, jonka voi jäsennellä monella eri tavalla. Usein käytetty tapa on jakaa toimintakyky seuraaviin osa-alueisiin:</a:t>
            </a:r>
          </a:p>
          <a:p>
            <a:endParaRPr lang="fi-FI" sz="1200"/>
          </a:p>
          <a:p>
            <a:r>
              <a:rPr lang="fi-FI" sz="1200"/>
              <a:t>Fyysinen toimintakyky </a:t>
            </a:r>
          </a:p>
          <a:p>
            <a:r>
              <a:rPr lang="fi-FI" sz="1200"/>
              <a:t>Psyykkinen toimintakyky</a:t>
            </a:r>
          </a:p>
          <a:p>
            <a:r>
              <a:rPr lang="fi-FI" sz="1200"/>
              <a:t>Sosiaalinen toimintakyky </a:t>
            </a:r>
          </a:p>
          <a:p>
            <a:r>
              <a:rPr lang="fi-FI" sz="1200"/>
              <a:t>Kognitiivinen toimintakyky</a:t>
            </a:r>
          </a:p>
        </p:txBody>
      </p:sp>
      <p:sp>
        <p:nvSpPr>
          <p:cNvPr id="9" name="Ellipsi 4"/>
          <p:cNvSpPr txBox="1"/>
          <p:nvPr/>
        </p:nvSpPr>
        <p:spPr>
          <a:xfrm>
            <a:off x="5098030" y="1222557"/>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Fyysinen</a:t>
            </a:r>
          </a:p>
        </p:txBody>
      </p:sp>
      <p:pic>
        <p:nvPicPr>
          <p:cNvPr id="1026" name="Picture 2" descr="tytt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354" y="1837705"/>
            <a:ext cx="852368" cy="2005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yhm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104" y="3176323"/>
            <a:ext cx="921126" cy="921126"/>
          </a:xfrm>
          <a:prstGeom prst="rect">
            <a:avLst/>
          </a:prstGeom>
          <a:noFill/>
          <a:extLst>
            <a:ext uri="{909E8E84-426E-40DD-AFC4-6F175D3DCCD1}">
              <a14:hiddenFill xmlns:a14="http://schemas.microsoft.com/office/drawing/2010/main">
                <a:solidFill>
                  <a:srgbClr val="FFFFFF"/>
                </a:solidFill>
              </a14:hiddenFill>
            </a:ext>
          </a:extLst>
        </p:spPr>
      </p:pic>
      <p:pic>
        <p:nvPicPr>
          <p:cNvPr id="2" name="Kuva 1"/>
          <p:cNvPicPr>
            <a:picLocks noChangeAspect="1"/>
          </p:cNvPicPr>
          <p:nvPr/>
        </p:nvPicPr>
        <p:blipFill>
          <a:blip r:embed="rId5"/>
          <a:stretch>
            <a:fillRect/>
          </a:stretch>
        </p:blipFill>
        <p:spPr>
          <a:xfrm>
            <a:off x="7574817" y="3176324"/>
            <a:ext cx="921631" cy="921631"/>
          </a:xfrm>
          <a:prstGeom prst="rect">
            <a:avLst/>
          </a:prstGeom>
        </p:spPr>
      </p:pic>
      <p:pic>
        <p:nvPicPr>
          <p:cNvPr id="3" name="Kuva 2"/>
          <p:cNvPicPr>
            <a:picLocks noChangeAspect="1"/>
          </p:cNvPicPr>
          <p:nvPr/>
        </p:nvPicPr>
        <p:blipFill>
          <a:blip r:embed="rId6"/>
          <a:stretch>
            <a:fillRect/>
          </a:stretch>
        </p:blipFill>
        <p:spPr>
          <a:xfrm>
            <a:off x="7412870" y="1392245"/>
            <a:ext cx="1166160" cy="1166160"/>
          </a:xfrm>
          <a:prstGeom prst="rect">
            <a:avLst/>
          </a:prstGeom>
        </p:spPr>
      </p:pic>
      <p:pic>
        <p:nvPicPr>
          <p:cNvPr id="4" name="Kuva 3"/>
          <p:cNvPicPr>
            <a:picLocks noChangeAspect="1"/>
          </p:cNvPicPr>
          <p:nvPr/>
        </p:nvPicPr>
        <p:blipFill>
          <a:blip r:embed="rId7"/>
          <a:stretch>
            <a:fillRect/>
          </a:stretch>
        </p:blipFill>
        <p:spPr>
          <a:xfrm>
            <a:off x="5124105" y="1574574"/>
            <a:ext cx="947201" cy="947201"/>
          </a:xfrm>
          <a:prstGeom prst="rect">
            <a:avLst/>
          </a:prstGeom>
        </p:spPr>
      </p:pic>
      <p:sp>
        <p:nvSpPr>
          <p:cNvPr id="28" name="Ellipsi 4"/>
          <p:cNvSpPr txBox="1"/>
          <p:nvPr/>
        </p:nvSpPr>
        <p:spPr>
          <a:xfrm>
            <a:off x="7522350" y="1224224"/>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Psyykkinen</a:t>
            </a:r>
          </a:p>
        </p:txBody>
      </p:sp>
      <p:sp>
        <p:nvSpPr>
          <p:cNvPr id="29" name="Ellipsi 4"/>
          <p:cNvSpPr txBox="1"/>
          <p:nvPr/>
        </p:nvSpPr>
        <p:spPr>
          <a:xfrm>
            <a:off x="5098030" y="4153257"/>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Sosiaalinen</a:t>
            </a:r>
          </a:p>
        </p:txBody>
      </p:sp>
      <p:sp>
        <p:nvSpPr>
          <p:cNvPr id="30" name="Ellipsi 4"/>
          <p:cNvSpPr txBox="1"/>
          <p:nvPr/>
        </p:nvSpPr>
        <p:spPr>
          <a:xfrm>
            <a:off x="7481058" y="4153257"/>
            <a:ext cx="1109147"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Kognitiivinen</a:t>
            </a:r>
          </a:p>
        </p:txBody>
      </p:sp>
      <p:sp>
        <p:nvSpPr>
          <p:cNvPr id="5" name="Suorakulmio 4">
            <a:extLst>
              <a:ext uri="{FF2B5EF4-FFF2-40B4-BE49-F238E27FC236}">
                <a16:creationId xmlns:a16="http://schemas.microsoft.com/office/drawing/2014/main" id="{898C7886-3BCE-38B4-828B-FFCB0B69CC64}"/>
              </a:ext>
            </a:extLst>
          </p:cNvPr>
          <p:cNvSpPr/>
          <p:nvPr/>
        </p:nvSpPr>
        <p:spPr>
          <a:xfrm>
            <a:off x="7072916" y="4525950"/>
            <a:ext cx="1003801" cy="215444"/>
          </a:xfrm>
          <a:prstGeom prst="rect">
            <a:avLst/>
          </a:prstGeom>
        </p:spPr>
        <p:txBody>
          <a:bodyPr wrap="none">
            <a:spAutoFit/>
          </a:bodyPr>
          <a:lstStyle/>
          <a:p>
            <a:pPr defTabSz="914378"/>
            <a:r>
              <a:rPr lang="fi-FI" sz="800">
                <a:latin typeface="Montserrat" panose="020B0604020202020204" charset="0"/>
              </a:rPr>
              <a:t>Kuvat: Papunet.</a:t>
            </a:r>
          </a:p>
        </p:txBody>
      </p:sp>
      <p:sp>
        <p:nvSpPr>
          <p:cNvPr id="6" name="Tekstiruutu 5">
            <a:extLst>
              <a:ext uri="{FF2B5EF4-FFF2-40B4-BE49-F238E27FC236}">
                <a16:creationId xmlns:a16="http://schemas.microsoft.com/office/drawing/2014/main" id="{A56D19EF-DE37-3384-0F31-0773627871C1}"/>
              </a:ext>
            </a:extLst>
          </p:cNvPr>
          <p:cNvSpPr txBox="1"/>
          <p:nvPr/>
        </p:nvSpPr>
        <p:spPr>
          <a:xfrm>
            <a:off x="438800" y="4321908"/>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3630539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0F577-BF9A-3B97-53CE-68EFB4C3219A}"/>
              </a:ext>
            </a:extLst>
          </p:cNvPr>
          <p:cNvSpPr>
            <a:spLocks noGrp="1"/>
          </p:cNvSpPr>
          <p:nvPr>
            <p:ph type="title"/>
          </p:nvPr>
        </p:nvSpPr>
        <p:spPr>
          <a:xfrm>
            <a:off x="428950" y="303297"/>
            <a:ext cx="8286300" cy="572700"/>
          </a:xfrm>
        </p:spPr>
        <p:txBody>
          <a:bodyPr>
            <a:noAutofit/>
          </a:bodyPr>
          <a:lstStyle/>
          <a:p>
            <a:r>
              <a:rPr lang="fi-FI"/>
              <a:t>Fyysinen toimintakyky</a:t>
            </a:r>
            <a:br>
              <a:rPr lang="fi-FI" sz="2000"/>
            </a:br>
            <a:r>
              <a:rPr lang="fi-FI" sz="1400" b="1" i="1"/>
              <a:t>Miten minä pystyn liikkumaan ja tekemään päivittäisiä tehtäviä?</a:t>
            </a:r>
          </a:p>
        </p:txBody>
      </p:sp>
      <p:sp>
        <p:nvSpPr>
          <p:cNvPr id="3" name="Tekstin paikkamerkki 2">
            <a:extLst>
              <a:ext uri="{FF2B5EF4-FFF2-40B4-BE49-F238E27FC236}">
                <a16:creationId xmlns:a16="http://schemas.microsoft.com/office/drawing/2014/main" id="{44FF8263-94A8-2B06-7D76-6702BFEF11B0}"/>
              </a:ext>
            </a:extLst>
          </p:cNvPr>
          <p:cNvSpPr>
            <a:spLocks noGrp="1"/>
          </p:cNvSpPr>
          <p:nvPr>
            <p:ph type="body" idx="1"/>
          </p:nvPr>
        </p:nvSpPr>
        <p:spPr>
          <a:xfrm>
            <a:off x="444094" y="1217604"/>
            <a:ext cx="7419650" cy="963631"/>
          </a:xfrm>
        </p:spPr>
        <p:txBody>
          <a:bodyPr>
            <a:noAutofit/>
          </a:bodyPr>
          <a:lstStyle/>
          <a:p>
            <a:pPr marL="114297" indent="0">
              <a:buNone/>
            </a:pPr>
            <a:r>
              <a:rPr lang="fi-FI" sz="1200"/>
              <a:t>Fyysisellä toimintakyvyllä tarkoitetaan ihmisen fyysisiä edellytyksiä selviytyä hänelle itselleen tärkeistä arjen tehtävistä. Fyysinen toimintakyky ilmenee kykynä liikkua ja liikuttaa itseään. Fyysisen toimintakyvyn kannalta tärkeitä elimistön fysiologisia ominaisuuksia ovat esimerkiksi:</a:t>
            </a:r>
          </a:p>
        </p:txBody>
      </p:sp>
      <p:grpSp>
        <p:nvGrpSpPr>
          <p:cNvPr id="4" name="Ryhmä 3"/>
          <p:cNvGrpSpPr/>
          <p:nvPr/>
        </p:nvGrpSpPr>
        <p:grpSpPr>
          <a:xfrm>
            <a:off x="367679" y="2404084"/>
            <a:ext cx="1359411" cy="1427046"/>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6"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Lihasvoima- ja kestävyys </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22" name="Ryhmä 21"/>
          <p:cNvGrpSpPr/>
          <p:nvPr/>
        </p:nvGrpSpPr>
        <p:grpSpPr>
          <a:xfrm>
            <a:off x="1749671" y="3242668"/>
            <a:ext cx="1359411" cy="1427046"/>
            <a:chOff x="3650080" y="61"/>
            <a:chExt cx="1172467" cy="1172467"/>
          </a:xfrm>
        </p:grpSpPr>
        <p:sp>
          <p:nvSpPr>
            <p:cNvPr id="23" name="Ellipsi 22"/>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4"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Kestävyyskunto </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25" name="Ryhmä 24"/>
          <p:cNvGrpSpPr/>
          <p:nvPr/>
        </p:nvGrpSpPr>
        <p:grpSpPr>
          <a:xfrm>
            <a:off x="3183652" y="2404084"/>
            <a:ext cx="1359411" cy="1427046"/>
            <a:chOff x="3650080" y="61"/>
            <a:chExt cx="1172467" cy="1172467"/>
          </a:xfrm>
        </p:grpSpPr>
        <p:sp>
          <p:nvSpPr>
            <p:cNvPr id="26" name="Ellipsi 25"/>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7"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Nivelten liikkuvuus </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28" name="Ryhmä 27"/>
          <p:cNvGrpSpPr/>
          <p:nvPr/>
        </p:nvGrpSpPr>
        <p:grpSpPr>
          <a:xfrm>
            <a:off x="4478116" y="3242668"/>
            <a:ext cx="1359411" cy="1427046"/>
            <a:chOff x="3650080" y="61"/>
            <a:chExt cx="1172467" cy="1172467"/>
          </a:xfrm>
        </p:grpSpPr>
        <p:sp>
          <p:nvSpPr>
            <p:cNvPr id="29" name="Ellipsi 28"/>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0" name="Ellipsi 4"/>
            <p:cNvSpPr txBox="1"/>
            <p:nvPr/>
          </p:nvSpPr>
          <p:spPr>
            <a:xfrm>
              <a:off x="3691975" y="27451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Kehon asennon ja liikkeiden hallinta </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31" name="Ryhmä 30"/>
          <p:cNvGrpSpPr/>
          <p:nvPr/>
        </p:nvGrpSpPr>
        <p:grpSpPr>
          <a:xfrm>
            <a:off x="5813240" y="2404084"/>
            <a:ext cx="1359411" cy="1427046"/>
            <a:chOff x="3650080" y="61"/>
            <a:chExt cx="1172467" cy="1172467"/>
          </a:xfrm>
        </p:grpSpPr>
        <p:sp>
          <p:nvSpPr>
            <p:cNvPr id="32" name="Ellipsi 31"/>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3" name="Ellipsi 4"/>
            <p:cNvSpPr txBox="1"/>
            <p:nvPr/>
          </p:nvSpPr>
          <p:spPr>
            <a:xfrm>
              <a:off x="3691975" y="274516"/>
              <a:ext cx="1130572"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Keskushermoston</a:t>
              </a:r>
            </a:p>
            <a:p>
              <a:pPr algn="ctr" defTabSz="888978">
                <a:lnSpc>
                  <a:spcPct val="90000"/>
                </a:lnSpc>
                <a:spcBef>
                  <a:spcPct val="0"/>
                </a:spcBef>
                <a:spcAft>
                  <a:spcPct val="35000"/>
                </a:spcAft>
              </a:pPr>
              <a:r>
                <a:rPr lang="fi-FI" sz="1050">
                  <a:solidFill>
                    <a:srgbClr val="FFFFFF"/>
                  </a:solidFill>
                  <a:latin typeface="Montserrat" panose="020B0604020202020204" charset="0"/>
                </a:rPr>
                <a:t>toiminta</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34" name="Ryhmä 33"/>
          <p:cNvGrpSpPr/>
          <p:nvPr/>
        </p:nvGrpSpPr>
        <p:grpSpPr>
          <a:xfrm>
            <a:off x="7186925" y="3242668"/>
            <a:ext cx="1359411" cy="1427046"/>
            <a:chOff x="3650080" y="61"/>
            <a:chExt cx="1172467" cy="1172467"/>
          </a:xfrm>
        </p:grpSpPr>
        <p:sp>
          <p:nvSpPr>
            <p:cNvPr id="35" name="Ellipsi 3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6" name="Ellipsi 4"/>
            <p:cNvSpPr txBox="1"/>
            <p:nvPr/>
          </p:nvSpPr>
          <p:spPr>
            <a:xfrm>
              <a:off x="3691976" y="219796"/>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Aistitoiminnot, kuten näkö ja kuulo</a:t>
              </a:r>
            </a:p>
          </p:txBody>
        </p:sp>
      </p:grpSp>
      <p:sp>
        <p:nvSpPr>
          <p:cNvPr id="7" name="Tekstiruutu 6">
            <a:extLst>
              <a:ext uri="{FF2B5EF4-FFF2-40B4-BE49-F238E27FC236}">
                <a16:creationId xmlns:a16="http://schemas.microsoft.com/office/drawing/2014/main" id="{61527BDC-B6D7-7014-E911-341F7F5A2EDB}"/>
              </a:ext>
            </a:extLst>
          </p:cNvPr>
          <p:cNvSpPr txBox="1"/>
          <p:nvPr/>
        </p:nvSpPr>
        <p:spPr>
          <a:xfrm>
            <a:off x="5027640" y="4804946"/>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398647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46CC36-9567-2AF8-0694-059E360E43A8}"/>
              </a:ext>
            </a:extLst>
          </p:cNvPr>
          <p:cNvSpPr>
            <a:spLocks noGrp="1"/>
          </p:cNvSpPr>
          <p:nvPr>
            <p:ph type="title"/>
          </p:nvPr>
        </p:nvSpPr>
        <p:spPr>
          <a:xfrm>
            <a:off x="448652" y="299553"/>
            <a:ext cx="8286300" cy="572700"/>
          </a:xfrm>
        </p:spPr>
        <p:txBody>
          <a:bodyPr>
            <a:noAutofit/>
          </a:bodyPr>
          <a:lstStyle/>
          <a:p>
            <a:r>
              <a:rPr lang="fi-FI"/>
              <a:t>Psyykkinen toimintakyky</a:t>
            </a:r>
            <a:br>
              <a:rPr lang="fi-FI"/>
            </a:br>
            <a:r>
              <a:rPr lang="fi-FI" sz="1400" b="1" i="1"/>
              <a:t>Miten minä tunnen, koen ja ajattelen kokemastani? </a:t>
            </a:r>
          </a:p>
        </p:txBody>
      </p:sp>
      <p:sp>
        <p:nvSpPr>
          <p:cNvPr id="3" name="Tekstin paikkamerkki 2">
            <a:extLst>
              <a:ext uri="{FF2B5EF4-FFF2-40B4-BE49-F238E27FC236}">
                <a16:creationId xmlns:a16="http://schemas.microsoft.com/office/drawing/2014/main" id="{839F3576-B24A-9195-483D-361D5D79887D}"/>
              </a:ext>
            </a:extLst>
          </p:cNvPr>
          <p:cNvSpPr>
            <a:spLocks noGrp="1"/>
          </p:cNvSpPr>
          <p:nvPr>
            <p:ph type="body" idx="1"/>
          </p:nvPr>
        </p:nvSpPr>
        <p:spPr>
          <a:xfrm>
            <a:off x="428850" y="1298569"/>
            <a:ext cx="8286300" cy="1121251"/>
          </a:xfrm>
        </p:spPr>
        <p:txBody>
          <a:bodyPr>
            <a:normAutofit/>
          </a:bodyPr>
          <a:lstStyle/>
          <a:p>
            <a:pPr marL="114297" indent="0">
              <a:buNone/>
            </a:pPr>
            <a:r>
              <a:rPr lang="fi-FI" sz="1200"/>
              <a:t>Psyykkisellä toimintakyvyllä tarkoitetaan ihmisen voimavaroja, joiden avulla hän kykenee selviytymään arjen haasteista ja kriisitilanteista. Psyykkinen toimintakyky liittyy myös elämänhallintaan, mielenterveyteen ja psyykkiseen hyvinvointiin ja se kattaa tuntemiseen ja ajatteluun liittyviä toimintoja kuten:</a:t>
            </a:r>
          </a:p>
        </p:txBody>
      </p:sp>
      <p:grpSp>
        <p:nvGrpSpPr>
          <p:cNvPr id="4" name="Ryhmä 3"/>
          <p:cNvGrpSpPr/>
          <p:nvPr/>
        </p:nvGrpSpPr>
        <p:grpSpPr>
          <a:xfrm>
            <a:off x="448652" y="2723681"/>
            <a:ext cx="1485205" cy="1527638"/>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6" name="Ellipsi 4"/>
            <p:cNvSpPr txBox="1"/>
            <p:nvPr/>
          </p:nvSpPr>
          <p:spPr>
            <a:xfrm>
              <a:off x="3691975" y="21945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Kyky vastaanottaa ja käsitellä tietoa</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7" name="Ryhmä 6"/>
          <p:cNvGrpSpPr/>
          <p:nvPr/>
        </p:nvGrpSpPr>
        <p:grpSpPr>
          <a:xfrm>
            <a:off x="2456055" y="2419820"/>
            <a:ext cx="1485205" cy="1527638"/>
            <a:chOff x="2940359" y="443589"/>
            <a:chExt cx="1172467" cy="1172467"/>
          </a:xfrm>
        </p:grpSpPr>
        <p:sp>
          <p:nvSpPr>
            <p:cNvPr id="8" name="Ellipsi 7"/>
            <p:cNvSpPr/>
            <p:nvPr/>
          </p:nvSpPr>
          <p:spPr>
            <a:xfrm>
              <a:off x="2940359" y="443589"/>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9" name="Ellipsi 4"/>
            <p:cNvSpPr txBox="1"/>
            <p:nvPr/>
          </p:nvSpPr>
          <p:spPr>
            <a:xfrm>
              <a:off x="2982254" y="65178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Kyky tuntea</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10" name="Ryhmä 9"/>
          <p:cNvGrpSpPr/>
          <p:nvPr/>
        </p:nvGrpSpPr>
        <p:grpSpPr>
          <a:xfrm>
            <a:off x="4572000" y="2723681"/>
            <a:ext cx="1485205" cy="1527638"/>
            <a:chOff x="3650080" y="61"/>
            <a:chExt cx="1172467" cy="1172467"/>
          </a:xfrm>
        </p:grpSpPr>
        <p:sp>
          <p:nvSpPr>
            <p:cNvPr id="11" name="Ellipsi 10"/>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2" name="Ellipsi 4"/>
            <p:cNvSpPr txBox="1"/>
            <p:nvPr/>
          </p:nvSpPr>
          <p:spPr>
            <a:xfrm>
              <a:off x="3691975" y="274515"/>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Kyky kokea ja muodostaa käsityksiä omasta itsestä ja ympäröivästä maailmasta</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13" name="Ryhmä 12"/>
          <p:cNvGrpSpPr/>
          <p:nvPr/>
        </p:nvGrpSpPr>
        <p:grpSpPr>
          <a:xfrm>
            <a:off x="6687945" y="2419820"/>
            <a:ext cx="1485205" cy="1527638"/>
            <a:chOff x="3650080" y="61"/>
            <a:chExt cx="1172467" cy="1172467"/>
          </a:xfrm>
        </p:grpSpPr>
        <p:sp>
          <p:nvSpPr>
            <p:cNvPr id="14" name="Ellipsi 13"/>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5" name="Ellipsi 4"/>
            <p:cNvSpPr txBox="1"/>
            <p:nvPr/>
          </p:nvSpPr>
          <p:spPr>
            <a:xfrm>
              <a:off x="3691975" y="240747"/>
              <a:ext cx="1130572"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Kyky suunnitella elämäänsä ja tehdä sitä koskevia ratkaisuja ja valintoja</a:t>
              </a:r>
            </a:p>
          </p:txBody>
        </p:sp>
      </p:grpSp>
      <p:sp>
        <p:nvSpPr>
          <p:cNvPr id="16" name="Tekstiruutu 15">
            <a:extLst>
              <a:ext uri="{FF2B5EF4-FFF2-40B4-BE49-F238E27FC236}">
                <a16:creationId xmlns:a16="http://schemas.microsoft.com/office/drawing/2014/main" id="{ED55DF32-6967-CBEE-DA3C-52EC76C36F93}"/>
              </a:ext>
            </a:extLst>
          </p:cNvPr>
          <p:cNvSpPr txBox="1"/>
          <p:nvPr/>
        </p:nvSpPr>
        <p:spPr>
          <a:xfrm>
            <a:off x="5371531" y="4730155"/>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170982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1CFE52-019B-1D42-1A19-5131936CF076}"/>
              </a:ext>
            </a:extLst>
          </p:cNvPr>
          <p:cNvSpPr>
            <a:spLocks noGrp="1"/>
          </p:cNvSpPr>
          <p:nvPr>
            <p:ph type="title"/>
          </p:nvPr>
        </p:nvSpPr>
        <p:spPr>
          <a:xfrm>
            <a:off x="428950" y="355706"/>
            <a:ext cx="8286300" cy="572700"/>
          </a:xfrm>
        </p:spPr>
        <p:txBody>
          <a:bodyPr>
            <a:noAutofit/>
          </a:bodyPr>
          <a:lstStyle/>
          <a:p>
            <a:r>
              <a:rPr lang="fi-FI"/>
              <a:t>Sosiaalinen toimintakyky</a:t>
            </a:r>
            <a:br>
              <a:rPr lang="fi-FI"/>
            </a:br>
            <a:r>
              <a:rPr lang="fi-FI" sz="1400" b="1" i="1"/>
              <a:t>Miten minä olen muiden kanssa?</a:t>
            </a:r>
          </a:p>
        </p:txBody>
      </p:sp>
      <p:sp>
        <p:nvSpPr>
          <p:cNvPr id="3" name="Tekstin paikkamerkki 2">
            <a:extLst>
              <a:ext uri="{FF2B5EF4-FFF2-40B4-BE49-F238E27FC236}">
                <a16:creationId xmlns:a16="http://schemas.microsoft.com/office/drawing/2014/main" id="{22A4A7D4-32D4-3917-53D0-7EE065B5A92F}"/>
              </a:ext>
            </a:extLst>
          </p:cNvPr>
          <p:cNvSpPr>
            <a:spLocks noGrp="1"/>
          </p:cNvSpPr>
          <p:nvPr>
            <p:ph type="body" idx="1"/>
          </p:nvPr>
        </p:nvSpPr>
        <p:spPr>
          <a:xfrm>
            <a:off x="428950" y="1295272"/>
            <a:ext cx="8286300" cy="1039447"/>
          </a:xfrm>
        </p:spPr>
        <p:txBody>
          <a:bodyPr>
            <a:normAutofit/>
          </a:bodyPr>
          <a:lstStyle/>
          <a:p>
            <a:pPr marL="114297" indent="0">
              <a:buNone/>
            </a:pPr>
            <a:r>
              <a:rPr lang="fi-FI" sz="1200"/>
              <a:t>Sosiaalisen toimintakyvyn kokonaisuus muodostuu yksilön, sosiaalisen verkoston, ympäristön, yhteisön ja yhteiskunnan välisissä vuorovaikutussuhteissa. Tämä toimintakyvyn osa-alue ilmenee esimerkiksi vuorovaikutustilanteissa, sosiaalisena aktiivisuutena ja osallisuuden kokemuksina ja se sisältää kaksi tarkasteltavaa ulottuvuutta:</a:t>
            </a:r>
          </a:p>
        </p:txBody>
      </p:sp>
      <p:grpSp>
        <p:nvGrpSpPr>
          <p:cNvPr id="4" name="Ryhmä 3"/>
          <p:cNvGrpSpPr/>
          <p:nvPr/>
        </p:nvGrpSpPr>
        <p:grpSpPr>
          <a:xfrm>
            <a:off x="2344616" y="2743202"/>
            <a:ext cx="1632029" cy="1645989"/>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6" name="Ellipsi 4"/>
            <p:cNvSpPr txBox="1"/>
            <p:nvPr/>
          </p:nvSpPr>
          <p:spPr>
            <a:xfrm>
              <a:off x="3691975" y="21945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Ihminen</a:t>
              </a:r>
            </a:p>
            <a:p>
              <a:pPr algn="ctr" defTabSz="914378"/>
              <a:r>
                <a:rPr lang="fi-FI" sz="1050">
                  <a:solidFill>
                    <a:srgbClr val="FFFFFF"/>
                  </a:solidFill>
                  <a:latin typeface="Montserrat" panose="020B0604020202020204" charset="0"/>
                </a:rPr>
                <a:t>vuorovaikutus-suhteissaan</a:t>
              </a:r>
            </a:p>
            <a:p>
              <a:pPr algn="ctr" defTabSz="888978">
                <a:lnSpc>
                  <a:spcPct val="90000"/>
                </a:lnSpc>
                <a:spcBef>
                  <a:spcPct val="0"/>
                </a:spcBef>
                <a:spcAft>
                  <a:spcPct val="35000"/>
                </a:spcAft>
              </a:pPr>
              <a:endParaRPr lang="fi-FI" sz="1050">
                <a:solidFill>
                  <a:srgbClr val="FFFFFF"/>
                </a:solidFill>
                <a:latin typeface="Montserrat" panose="020B0604020202020204" charset="0"/>
              </a:endParaRPr>
            </a:p>
          </p:txBody>
        </p:sp>
      </p:grpSp>
      <p:grpSp>
        <p:nvGrpSpPr>
          <p:cNvPr id="7" name="Ryhmä 6"/>
          <p:cNvGrpSpPr/>
          <p:nvPr/>
        </p:nvGrpSpPr>
        <p:grpSpPr>
          <a:xfrm>
            <a:off x="4409264" y="2808781"/>
            <a:ext cx="1632029" cy="1645989"/>
            <a:chOff x="3063845" y="-538481"/>
            <a:chExt cx="1172467" cy="1172467"/>
          </a:xfrm>
        </p:grpSpPr>
        <p:sp>
          <p:nvSpPr>
            <p:cNvPr id="8" name="Ellipsi 7"/>
            <p:cNvSpPr/>
            <p:nvPr/>
          </p:nvSpPr>
          <p:spPr>
            <a:xfrm>
              <a:off x="3063845" y="-53848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9" name="Ellipsi 4"/>
            <p:cNvSpPr txBox="1"/>
            <p:nvPr/>
          </p:nvSpPr>
          <p:spPr>
            <a:xfrm>
              <a:off x="3105740" y="-404727"/>
              <a:ext cx="1088676"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914378"/>
              <a:r>
                <a:rPr lang="fi-FI" sz="1050">
                  <a:solidFill>
                    <a:srgbClr val="FFFFFF"/>
                  </a:solidFill>
                  <a:latin typeface="Montserrat" panose="020B0604020202020204" charset="0"/>
                </a:rPr>
                <a:t>Ihminen aktiivisena toimijana, osallistujana yhteisöissä ja yhteiskunnassa</a:t>
              </a:r>
            </a:p>
          </p:txBody>
        </p:sp>
      </p:grpSp>
      <p:sp>
        <p:nvSpPr>
          <p:cNvPr id="10" name="Tekstiruutu 9">
            <a:extLst>
              <a:ext uri="{FF2B5EF4-FFF2-40B4-BE49-F238E27FC236}">
                <a16:creationId xmlns:a16="http://schemas.microsoft.com/office/drawing/2014/main" id="{CAF4B784-E6CE-5E99-1D76-8F588D4E8D10}"/>
              </a:ext>
            </a:extLst>
          </p:cNvPr>
          <p:cNvSpPr txBox="1"/>
          <p:nvPr/>
        </p:nvSpPr>
        <p:spPr>
          <a:xfrm>
            <a:off x="5479840" y="4759555"/>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88277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047772-B14F-C08D-E586-F8DCD0661B40}"/>
              </a:ext>
            </a:extLst>
          </p:cNvPr>
          <p:cNvSpPr>
            <a:spLocks noGrp="1"/>
          </p:cNvSpPr>
          <p:nvPr>
            <p:ph type="title"/>
          </p:nvPr>
        </p:nvSpPr>
        <p:spPr>
          <a:xfrm>
            <a:off x="428850" y="275556"/>
            <a:ext cx="8286300" cy="572700"/>
          </a:xfrm>
        </p:spPr>
        <p:txBody>
          <a:bodyPr>
            <a:noAutofit/>
          </a:bodyPr>
          <a:lstStyle/>
          <a:p>
            <a:r>
              <a:rPr lang="fi-FI" i="0">
                <a:solidFill>
                  <a:srgbClr val="303030"/>
                </a:solidFill>
                <a:effectLst/>
                <a:latin typeface="Montserrat" panose="020B0604020202020204" charset="0"/>
              </a:rPr>
              <a:t>Kognitiivinen toimintakyky</a:t>
            </a:r>
            <a:br>
              <a:rPr lang="fi-FI" i="0">
                <a:solidFill>
                  <a:srgbClr val="303030"/>
                </a:solidFill>
                <a:effectLst/>
                <a:latin typeface="Montserrat" panose="020B0604020202020204" charset="0"/>
              </a:rPr>
            </a:br>
            <a:r>
              <a:rPr lang="fi-FI" sz="1400" b="1" i="1">
                <a:solidFill>
                  <a:srgbClr val="303030"/>
                </a:solidFill>
                <a:latin typeface="Montserrat" panose="020B0604020202020204" charset="0"/>
              </a:rPr>
              <a:t>Miten minä opin?</a:t>
            </a:r>
            <a:br>
              <a:rPr lang="fi-FI" b="1" i="0">
                <a:solidFill>
                  <a:srgbClr val="303030"/>
                </a:solidFill>
                <a:effectLst/>
                <a:latin typeface="Montserrat" panose="020B0604020202020204" charset="0"/>
              </a:rPr>
            </a:br>
            <a:endParaRPr lang="fi-FI">
              <a:latin typeface="Montserrat" panose="020B0604020202020204" charset="0"/>
            </a:endParaRPr>
          </a:p>
        </p:txBody>
      </p:sp>
      <p:sp>
        <p:nvSpPr>
          <p:cNvPr id="3" name="Tekstin paikkamerkki 2">
            <a:extLst>
              <a:ext uri="{FF2B5EF4-FFF2-40B4-BE49-F238E27FC236}">
                <a16:creationId xmlns:a16="http://schemas.microsoft.com/office/drawing/2014/main" id="{35AEACF6-46C4-7202-AAD7-FA465BF681FF}"/>
              </a:ext>
            </a:extLst>
          </p:cNvPr>
          <p:cNvSpPr>
            <a:spLocks noGrp="1"/>
          </p:cNvSpPr>
          <p:nvPr>
            <p:ph type="body" idx="1"/>
          </p:nvPr>
        </p:nvSpPr>
        <p:spPr>
          <a:xfrm>
            <a:off x="393705" y="1134561"/>
            <a:ext cx="8286300" cy="1039032"/>
          </a:xfrm>
        </p:spPr>
        <p:txBody>
          <a:bodyPr>
            <a:normAutofit/>
          </a:bodyPr>
          <a:lstStyle/>
          <a:p>
            <a:pPr marL="114297" indent="0">
              <a:buNone/>
            </a:pPr>
            <a:r>
              <a:rPr lang="fi-FI" sz="1200"/>
              <a:t>Kognitiivinen toimintakyky on tiedonkäsittelyn eri osa-alueiden yhteistoimintaa, joka mahdollistaa ihmisen suoriutumisen arjessa. Kognitiiviset toiminnot ovat tiedon vastaanottoon, käsittelyyn, säilyttämiseen ja käyttöön liittyviä toimintoja ja niihin voidaan lukea esimerkiksi:</a:t>
            </a:r>
          </a:p>
        </p:txBody>
      </p:sp>
      <p:grpSp>
        <p:nvGrpSpPr>
          <p:cNvPr id="4" name="Ryhmä 3"/>
          <p:cNvGrpSpPr/>
          <p:nvPr/>
        </p:nvGrpSpPr>
        <p:grpSpPr>
          <a:xfrm>
            <a:off x="7300862" y="3351214"/>
            <a:ext cx="1172467" cy="1172467"/>
            <a:chOff x="3650080" y="61"/>
            <a:chExt cx="1172467" cy="1172467"/>
          </a:xfrm>
        </p:grpSpPr>
        <p:sp>
          <p:nvSpPr>
            <p:cNvPr id="5" name="Ellipsi 4"/>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6"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Kielellinen toiminta</a:t>
              </a:r>
            </a:p>
          </p:txBody>
        </p:sp>
      </p:grpSp>
      <p:grpSp>
        <p:nvGrpSpPr>
          <p:cNvPr id="7" name="Ryhmä 6"/>
          <p:cNvGrpSpPr/>
          <p:nvPr/>
        </p:nvGrpSpPr>
        <p:grpSpPr>
          <a:xfrm>
            <a:off x="6376224" y="2174841"/>
            <a:ext cx="1172467" cy="1172467"/>
            <a:chOff x="3650080" y="61"/>
            <a:chExt cx="1172467" cy="1172467"/>
          </a:xfrm>
        </p:grpSpPr>
        <p:sp>
          <p:nvSpPr>
            <p:cNvPr id="8" name="Ellipsi 7"/>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9" name="Ellipsi 4"/>
            <p:cNvSpPr txBox="1"/>
            <p:nvPr/>
          </p:nvSpPr>
          <p:spPr>
            <a:xfrm>
              <a:off x="3797261" y="158231"/>
              <a:ext cx="92362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Toiminnan-ohjaus</a:t>
              </a:r>
            </a:p>
          </p:txBody>
        </p:sp>
      </p:grpSp>
      <p:grpSp>
        <p:nvGrpSpPr>
          <p:cNvPr id="10" name="Ryhmä 9"/>
          <p:cNvGrpSpPr/>
          <p:nvPr/>
        </p:nvGrpSpPr>
        <p:grpSpPr>
          <a:xfrm>
            <a:off x="4775249" y="2173589"/>
            <a:ext cx="1172467" cy="1172467"/>
            <a:chOff x="3650080" y="61"/>
            <a:chExt cx="1172467" cy="1172467"/>
          </a:xfrm>
        </p:grpSpPr>
        <p:sp>
          <p:nvSpPr>
            <p:cNvPr id="11" name="Ellipsi 10"/>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2" name="Ellipsi 4"/>
            <p:cNvSpPr txBox="1"/>
            <p:nvPr/>
          </p:nvSpPr>
          <p:spPr>
            <a:xfrm>
              <a:off x="3747223" y="171764"/>
              <a:ext cx="1000763"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Ongelmien ratkaisu</a:t>
              </a:r>
            </a:p>
          </p:txBody>
        </p:sp>
      </p:grpSp>
      <p:grpSp>
        <p:nvGrpSpPr>
          <p:cNvPr id="13" name="Ryhmä 12"/>
          <p:cNvGrpSpPr/>
          <p:nvPr/>
        </p:nvGrpSpPr>
        <p:grpSpPr>
          <a:xfrm>
            <a:off x="5615388" y="3346050"/>
            <a:ext cx="1172467" cy="1172467"/>
            <a:chOff x="3650080" y="61"/>
            <a:chExt cx="1172467" cy="1172467"/>
          </a:xfrm>
        </p:grpSpPr>
        <p:sp>
          <p:nvSpPr>
            <p:cNvPr id="14" name="Ellipsi 13"/>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5"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Tietojen käsittely</a:t>
              </a:r>
            </a:p>
          </p:txBody>
        </p:sp>
      </p:grpSp>
      <p:grpSp>
        <p:nvGrpSpPr>
          <p:cNvPr id="16" name="Ryhmä 15"/>
          <p:cNvGrpSpPr/>
          <p:nvPr/>
        </p:nvGrpSpPr>
        <p:grpSpPr>
          <a:xfrm>
            <a:off x="3165847" y="2173589"/>
            <a:ext cx="1172467" cy="1172467"/>
            <a:chOff x="3650080" y="61"/>
            <a:chExt cx="1172467" cy="1172467"/>
          </a:xfrm>
        </p:grpSpPr>
        <p:sp>
          <p:nvSpPr>
            <p:cNvPr id="17" name="Ellipsi 16"/>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18" name="Ellipsi 4"/>
            <p:cNvSpPr txBox="1"/>
            <p:nvPr/>
          </p:nvSpPr>
          <p:spPr>
            <a:xfrm>
              <a:off x="3775674" y="171764"/>
              <a:ext cx="92127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Orientaatio</a:t>
              </a:r>
            </a:p>
          </p:txBody>
        </p:sp>
      </p:grpSp>
      <p:grpSp>
        <p:nvGrpSpPr>
          <p:cNvPr id="19" name="Ryhmä 18"/>
          <p:cNvGrpSpPr/>
          <p:nvPr/>
        </p:nvGrpSpPr>
        <p:grpSpPr>
          <a:xfrm>
            <a:off x="3985766" y="3346050"/>
            <a:ext cx="1172467" cy="1172467"/>
            <a:chOff x="3650080" y="61"/>
            <a:chExt cx="1172467" cy="1172467"/>
          </a:xfrm>
        </p:grpSpPr>
        <p:sp>
          <p:nvSpPr>
            <p:cNvPr id="20" name="Ellipsi 19"/>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1"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Hahmotta-</a:t>
              </a:r>
              <a:r>
                <a:rPr lang="fi-FI" sz="1050" err="1">
                  <a:solidFill>
                    <a:srgbClr val="FFFFFF"/>
                  </a:solidFill>
                  <a:latin typeface="Montserrat" panose="020B0604020202020204" charset="0"/>
                </a:rPr>
                <a:t>minen</a:t>
              </a:r>
              <a:endParaRPr lang="fi-FI" sz="1050">
                <a:solidFill>
                  <a:srgbClr val="FFFFFF"/>
                </a:solidFill>
                <a:latin typeface="Montserrat" panose="020B0604020202020204" charset="0"/>
              </a:endParaRPr>
            </a:p>
          </p:txBody>
        </p:sp>
      </p:grpSp>
      <p:grpSp>
        <p:nvGrpSpPr>
          <p:cNvPr id="22" name="Ryhmä 21"/>
          <p:cNvGrpSpPr/>
          <p:nvPr/>
        </p:nvGrpSpPr>
        <p:grpSpPr>
          <a:xfrm>
            <a:off x="2417872" y="3332520"/>
            <a:ext cx="1172467" cy="1172467"/>
            <a:chOff x="3650080" y="61"/>
            <a:chExt cx="1172467" cy="1172467"/>
          </a:xfrm>
        </p:grpSpPr>
        <p:sp>
          <p:nvSpPr>
            <p:cNvPr id="23" name="Ellipsi 22"/>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4"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err="1">
                  <a:solidFill>
                    <a:srgbClr val="FFFFFF"/>
                  </a:solidFill>
                  <a:latin typeface="Montserrat" panose="020B0604020202020204" charset="0"/>
                </a:rPr>
                <a:t>Tarkkaavai-suus</a:t>
              </a:r>
              <a:endParaRPr lang="fi-FI" sz="1050">
                <a:solidFill>
                  <a:srgbClr val="FFFFFF"/>
                </a:solidFill>
                <a:latin typeface="Montserrat" panose="020B0604020202020204" charset="0"/>
              </a:endParaRPr>
            </a:p>
          </p:txBody>
        </p:sp>
      </p:grpSp>
      <p:grpSp>
        <p:nvGrpSpPr>
          <p:cNvPr id="25" name="Ryhmä 24"/>
          <p:cNvGrpSpPr/>
          <p:nvPr/>
        </p:nvGrpSpPr>
        <p:grpSpPr>
          <a:xfrm>
            <a:off x="1654819" y="2173589"/>
            <a:ext cx="1187545" cy="1172467"/>
            <a:chOff x="3650080" y="61"/>
            <a:chExt cx="1187545" cy="1172467"/>
          </a:xfrm>
        </p:grpSpPr>
        <p:sp>
          <p:nvSpPr>
            <p:cNvPr id="26" name="Ellipsi 25"/>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27" name="Ellipsi 4"/>
            <p:cNvSpPr txBox="1"/>
            <p:nvPr/>
          </p:nvSpPr>
          <p:spPr>
            <a:xfrm>
              <a:off x="3665158" y="171764"/>
              <a:ext cx="1172467"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Keskittyminen</a:t>
              </a:r>
            </a:p>
          </p:txBody>
        </p:sp>
      </p:grpSp>
      <p:grpSp>
        <p:nvGrpSpPr>
          <p:cNvPr id="28" name="Ryhmä 27"/>
          <p:cNvGrpSpPr/>
          <p:nvPr/>
        </p:nvGrpSpPr>
        <p:grpSpPr>
          <a:xfrm>
            <a:off x="912972" y="3332521"/>
            <a:ext cx="1172467" cy="1172467"/>
            <a:chOff x="3650080" y="61"/>
            <a:chExt cx="1172467" cy="1172467"/>
          </a:xfrm>
        </p:grpSpPr>
        <p:sp>
          <p:nvSpPr>
            <p:cNvPr id="29" name="Ellipsi 28"/>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0" name="Ellipsi 4"/>
            <p:cNvSpPr txBox="1"/>
            <p:nvPr/>
          </p:nvSpPr>
          <p:spPr>
            <a:xfrm>
              <a:off x="3821784" y="158231"/>
              <a:ext cx="916304"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Oppiminen</a:t>
              </a:r>
            </a:p>
          </p:txBody>
        </p:sp>
      </p:grpSp>
      <p:grpSp>
        <p:nvGrpSpPr>
          <p:cNvPr id="31" name="Ryhmä 30"/>
          <p:cNvGrpSpPr/>
          <p:nvPr/>
        </p:nvGrpSpPr>
        <p:grpSpPr>
          <a:xfrm>
            <a:off x="207155" y="2173593"/>
            <a:ext cx="1172467" cy="1172467"/>
            <a:chOff x="3650080" y="61"/>
            <a:chExt cx="1172467" cy="1172467"/>
          </a:xfrm>
        </p:grpSpPr>
        <p:sp>
          <p:nvSpPr>
            <p:cNvPr id="32" name="Ellipsi 31"/>
            <p:cNvSpPr/>
            <p:nvPr/>
          </p:nvSpPr>
          <p:spPr>
            <a:xfrm>
              <a:off x="3650080" y="61"/>
              <a:ext cx="1172467" cy="1172467"/>
            </a:xfrm>
            <a:prstGeom prst="ellipse">
              <a:avLst/>
            </a:prstGeom>
            <a:solidFill>
              <a:srgbClr val="33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i-FI" sz="1050"/>
            </a:p>
          </p:txBody>
        </p:sp>
        <p:sp>
          <p:nvSpPr>
            <p:cNvPr id="33" name="Ellipsi 4"/>
            <p:cNvSpPr txBox="1"/>
            <p:nvPr/>
          </p:nvSpPr>
          <p:spPr>
            <a:xfrm>
              <a:off x="3821784" y="158231"/>
              <a:ext cx="829059" cy="829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050">
                  <a:solidFill>
                    <a:srgbClr val="FFFFFF"/>
                  </a:solidFill>
                  <a:latin typeface="Montserrat" panose="020B0604020202020204" charset="0"/>
                </a:rPr>
                <a:t>Muisti</a:t>
              </a:r>
            </a:p>
          </p:txBody>
        </p:sp>
      </p:grpSp>
      <p:sp>
        <p:nvSpPr>
          <p:cNvPr id="34" name="Tekstiruutu 33">
            <a:extLst>
              <a:ext uri="{FF2B5EF4-FFF2-40B4-BE49-F238E27FC236}">
                <a16:creationId xmlns:a16="http://schemas.microsoft.com/office/drawing/2014/main" id="{1FD4CD95-0227-EF39-0FAA-445AE586AD10}"/>
              </a:ext>
            </a:extLst>
          </p:cNvPr>
          <p:cNvSpPr txBox="1"/>
          <p:nvPr/>
        </p:nvSpPr>
        <p:spPr>
          <a:xfrm>
            <a:off x="5475857" y="4804946"/>
            <a:ext cx="3363421" cy="338554"/>
          </a:xfrm>
          <a:prstGeom prst="rect">
            <a:avLst/>
          </a:prstGeom>
          <a:noFill/>
        </p:spPr>
        <p:txBody>
          <a:bodyPr wrap="none" rtlCol="0">
            <a:spAutoFit/>
          </a:bodyPr>
          <a:lstStyle/>
          <a:p>
            <a:r>
              <a:rPr lang="fi-FI" sz="800">
                <a:latin typeface="+mj-lt"/>
              </a:rPr>
              <a:t>Lähde: https://thl.fi/aiheet/toimintakyky/mita-toimintakyky-on</a:t>
            </a:r>
          </a:p>
          <a:p>
            <a:endParaRPr lang="fi-FI" sz="800">
              <a:latin typeface="+mj-lt"/>
            </a:endParaRPr>
          </a:p>
        </p:txBody>
      </p:sp>
    </p:spTree>
    <p:extLst>
      <p:ext uri="{BB962C8B-B14F-4D97-AF65-F5344CB8AC3E}">
        <p14:creationId xmlns:p14="http://schemas.microsoft.com/office/powerpoint/2010/main" val="322467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489661-4DCC-5FC9-D322-2BDD3D61F568}"/>
              </a:ext>
            </a:extLst>
          </p:cNvPr>
          <p:cNvSpPr>
            <a:spLocks noGrp="1"/>
          </p:cNvSpPr>
          <p:nvPr>
            <p:ph type="title"/>
          </p:nvPr>
        </p:nvSpPr>
        <p:spPr/>
        <p:txBody>
          <a:bodyPr>
            <a:noAutofit/>
          </a:bodyPr>
          <a:lstStyle/>
          <a:p>
            <a:r>
              <a:rPr lang="fi-FI"/>
              <a:t>Oma toimintakykyni</a:t>
            </a:r>
          </a:p>
        </p:txBody>
      </p:sp>
      <p:sp>
        <p:nvSpPr>
          <p:cNvPr id="3" name="Tekstin paikkamerkki 2">
            <a:extLst>
              <a:ext uri="{FF2B5EF4-FFF2-40B4-BE49-F238E27FC236}">
                <a16:creationId xmlns:a16="http://schemas.microsoft.com/office/drawing/2014/main" id="{1B2730AD-BCEE-10FE-73F7-8469B8A92F5B}"/>
              </a:ext>
            </a:extLst>
          </p:cNvPr>
          <p:cNvSpPr>
            <a:spLocks noGrp="1"/>
          </p:cNvSpPr>
          <p:nvPr>
            <p:ph type="body" idx="1"/>
          </p:nvPr>
        </p:nvSpPr>
        <p:spPr>
          <a:xfrm>
            <a:off x="428951" y="1392246"/>
            <a:ext cx="4140658" cy="3176630"/>
          </a:xfrm>
        </p:spPr>
        <p:txBody>
          <a:bodyPr>
            <a:normAutofit/>
          </a:bodyPr>
          <a:lstStyle/>
          <a:p>
            <a:pPr marL="114297" indent="0">
              <a:buNone/>
            </a:pPr>
            <a:r>
              <a:rPr lang="en-US" sz="1400" err="1">
                <a:solidFill>
                  <a:srgbClr val="000000"/>
                </a:solidFill>
                <a:ea typeface="Calibri"/>
                <a:cs typeface="Calibri"/>
              </a:rPr>
              <a:t>Missä</a:t>
            </a:r>
            <a:r>
              <a:rPr lang="en-US" sz="1400">
                <a:solidFill>
                  <a:srgbClr val="000000"/>
                </a:solidFill>
                <a:ea typeface="Calibri"/>
                <a:cs typeface="Calibri"/>
              </a:rPr>
              <a:t> </a:t>
            </a:r>
            <a:r>
              <a:rPr lang="en-US" sz="1400" err="1">
                <a:solidFill>
                  <a:srgbClr val="000000"/>
                </a:solidFill>
                <a:ea typeface="Calibri"/>
                <a:cs typeface="Calibri"/>
              </a:rPr>
              <a:t>olen</a:t>
            </a:r>
            <a:r>
              <a:rPr lang="en-US" sz="1400">
                <a:solidFill>
                  <a:srgbClr val="000000"/>
                </a:solidFill>
                <a:ea typeface="Calibri"/>
                <a:cs typeface="Calibri"/>
              </a:rPr>
              <a:t> </a:t>
            </a:r>
            <a:r>
              <a:rPr lang="en-US" sz="1400" err="1">
                <a:solidFill>
                  <a:srgbClr val="000000"/>
                </a:solidFill>
                <a:ea typeface="Calibri"/>
                <a:cs typeface="Calibri"/>
              </a:rPr>
              <a:t>vahvimmillani</a:t>
            </a:r>
            <a:r>
              <a:rPr lang="en-US" sz="1400">
                <a:solidFill>
                  <a:srgbClr val="000000"/>
                </a:solidFill>
                <a:ea typeface="Calibri"/>
                <a:cs typeface="Calibri"/>
              </a:rPr>
              <a:t>?</a:t>
            </a:r>
          </a:p>
          <a:p>
            <a:pPr marL="114297" indent="0">
              <a:buNone/>
            </a:pPr>
            <a:endParaRPr lang="en-US" sz="1400">
              <a:solidFill>
                <a:srgbClr val="000000"/>
              </a:solidFill>
              <a:ea typeface="Calibri"/>
              <a:cs typeface="Calibri"/>
            </a:endParaRPr>
          </a:p>
          <a:p>
            <a:pPr marL="114297" indent="0">
              <a:buNone/>
            </a:pPr>
            <a:r>
              <a:rPr lang="en-US" sz="1400" err="1">
                <a:solidFill>
                  <a:srgbClr val="000000"/>
                </a:solidFill>
                <a:ea typeface="Calibri"/>
                <a:cs typeface="Calibri"/>
              </a:rPr>
              <a:t>Missä</a:t>
            </a:r>
            <a:r>
              <a:rPr lang="en-US" sz="1400">
                <a:solidFill>
                  <a:srgbClr val="000000"/>
                </a:solidFill>
                <a:ea typeface="Calibri"/>
                <a:cs typeface="Calibri"/>
              </a:rPr>
              <a:t> </a:t>
            </a:r>
            <a:r>
              <a:rPr lang="en-US" sz="1400" err="1">
                <a:solidFill>
                  <a:srgbClr val="000000"/>
                </a:solidFill>
                <a:ea typeface="Calibri"/>
                <a:cs typeface="Calibri"/>
              </a:rPr>
              <a:t>koen</a:t>
            </a:r>
            <a:r>
              <a:rPr lang="en-US" sz="1400">
                <a:solidFill>
                  <a:srgbClr val="000000"/>
                </a:solidFill>
                <a:ea typeface="Calibri"/>
                <a:cs typeface="Calibri"/>
              </a:rPr>
              <a:t> </a:t>
            </a:r>
            <a:r>
              <a:rPr lang="en-US" sz="1400" err="1">
                <a:solidFill>
                  <a:srgbClr val="000000"/>
                </a:solidFill>
                <a:ea typeface="Calibri"/>
                <a:cs typeface="Calibri"/>
              </a:rPr>
              <a:t>eniten</a:t>
            </a:r>
            <a:r>
              <a:rPr lang="en-US" sz="1400">
                <a:solidFill>
                  <a:srgbClr val="000000"/>
                </a:solidFill>
                <a:ea typeface="Calibri"/>
                <a:cs typeface="Calibri"/>
              </a:rPr>
              <a:t> </a:t>
            </a:r>
            <a:r>
              <a:rPr lang="en-US" sz="1400" err="1">
                <a:solidFill>
                  <a:srgbClr val="000000"/>
                </a:solidFill>
                <a:ea typeface="Calibri"/>
                <a:cs typeface="Calibri"/>
              </a:rPr>
              <a:t>haasteita</a:t>
            </a:r>
            <a:r>
              <a:rPr lang="en-US" sz="1400">
                <a:solidFill>
                  <a:srgbClr val="000000"/>
                </a:solidFill>
                <a:ea typeface="Calibri"/>
                <a:cs typeface="Calibri"/>
              </a:rPr>
              <a:t>?</a:t>
            </a:r>
            <a:endParaRPr lang="fi-FI" sz="1400">
              <a:solidFill>
                <a:srgbClr val="FF0000"/>
              </a:solidFill>
            </a:endParaRPr>
          </a:p>
        </p:txBody>
      </p:sp>
      <p:sp>
        <p:nvSpPr>
          <p:cNvPr id="23" name="Suora yhdysviiva 3"/>
          <p:cNvSpPr/>
          <p:nvPr/>
        </p:nvSpPr>
        <p:spPr>
          <a:xfrm rot="2138326">
            <a:off x="6692629" y="3331605"/>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4" name="Suora yhdysviiva 3"/>
          <p:cNvSpPr/>
          <p:nvPr/>
        </p:nvSpPr>
        <p:spPr>
          <a:xfrm rot="2138326">
            <a:off x="5337239" y="1858085"/>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5" name="Suora yhdysviiva 3"/>
          <p:cNvSpPr/>
          <p:nvPr/>
        </p:nvSpPr>
        <p:spPr>
          <a:xfrm rot="19342395">
            <a:off x="5375513" y="3485844"/>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6" name="Suora yhdysviiva 3"/>
          <p:cNvSpPr/>
          <p:nvPr/>
        </p:nvSpPr>
        <p:spPr>
          <a:xfrm rot="19342395">
            <a:off x="6733057" y="2042298"/>
            <a:ext cx="615104" cy="45719"/>
          </a:xfrm>
          <a:custGeom>
            <a:avLst/>
            <a:gdLst/>
            <a:ahLst/>
            <a:cxnLst/>
            <a:rect l="0" t="0" r="0" b="0"/>
            <a:pathLst>
              <a:path>
                <a:moveTo>
                  <a:pt x="0" y="22851"/>
                </a:moveTo>
                <a:lnTo>
                  <a:pt x="918218" y="22851"/>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sz="1050"/>
          </a:p>
        </p:txBody>
      </p:sp>
      <p:sp>
        <p:nvSpPr>
          <p:cNvPr id="27" name="Ellipsi 4"/>
          <p:cNvSpPr txBox="1"/>
          <p:nvPr/>
        </p:nvSpPr>
        <p:spPr>
          <a:xfrm>
            <a:off x="4735864" y="1094373"/>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Fyysinen</a:t>
            </a:r>
          </a:p>
        </p:txBody>
      </p:sp>
      <p:pic>
        <p:nvPicPr>
          <p:cNvPr id="28" name="Picture 2" descr="tytt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88" y="1709521"/>
            <a:ext cx="852368" cy="2005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 name="Picture 4" descr="ryhm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938" y="3048139"/>
            <a:ext cx="921126" cy="921126"/>
          </a:xfrm>
          <a:prstGeom prst="rect">
            <a:avLst/>
          </a:prstGeom>
          <a:noFill/>
          <a:extLst>
            <a:ext uri="{909E8E84-426E-40DD-AFC4-6F175D3DCCD1}">
              <a14:hiddenFill xmlns:a14="http://schemas.microsoft.com/office/drawing/2010/main">
                <a:solidFill>
                  <a:srgbClr val="FFFFFF"/>
                </a:solidFill>
              </a14:hiddenFill>
            </a:ext>
          </a:extLst>
        </p:spPr>
      </p:pic>
      <p:pic>
        <p:nvPicPr>
          <p:cNvPr id="30" name="Kuva 29"/>
          <p:cNvPicPr>
            <a:picLocks noChangeAspect="1"/>
          </p:cNvPicPr>
          <p:nvPr/>
        </p:nvPicPr>
        <p:blipFill>
          <a:blip r:embed="rId5"/>
          <a:stretch>
            <a:fillRect/>
          </a:stretch>
        </p:blipFill>
        <p:spPr>
          <a:xfrm>
            <a:off x="7212651" y="3048140"/>
            <a:ext cx="921631" cy="921631"/>
          </a:xfrm>
          <a:prstGeom prst="rect">
            <a:avLst/>
          </a:prstGeom>
        </p:spPr>
      </p:pic>
      <p:pic>
        <p:nvPicPr>
          <p:cNvPr id="31" name="Kuva 30"/>
          <p:cNvPicPr>
            <a:picLocks noChangeAspect="1"/>
          </p:cNvPicPr>
          <p:nvPr/>
        </p:nvPicPr>
        <p:blipFill>
          <a:blip r:embed="rId6"/>
          <a:stretch>
            <a:fillRect/>
          </a:stretch>
        </p:blipFill>
        <p:spPr>
          <a:xfrm>
            <a:off x="7050704" y="1264061"/>
            <a:ext cx="1166160" cy="1166160"/>
          </a:xfrm>
          <a:prstGeom prst="rect">
            <a:avLst/>
          </a:prstGeom>
        </p:spPr>
      </p:pic>
      <p:pic>
        <p:nvPicPr>
          <p:cNvPr id="32" name="Kuva 31"/>
          <p:cNvPicPr>
            <a:picLocks noChangeAspect="1"/>
          </p:cNvPicPr>
          <p:nvPr/>
        </p:nvPicPr>
        <p:blipFill>
          <a:blip r:embed="rId7"/>
          <a:stretch>
            <a:fillRect/>
          </a:stretch>
        </p:blipFill>
        <p:spPr>
          <a:xfrm>
            <a:off x="4761939" y="1446390"/>
            <a:ext cx="947201" cy="947201"/>
          </a:xfrm>
          <a:prstGeom prst="rect">
            <a:avLst/>
          </a:prstGeom>
        </p:spPr>
      </p:pic>
      <p:sp>
        <p:nvSpPr>
          <p:cNvPr id="33" name="Ellipsi 4"/>
          <p:cNvSpPr txBox="1"/>
          <p:nvPr/>
        </p:nvSpPr>
        <p:spPr>
          <a:xfrm>
            <a:off x="7160184" y="1096040"/>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Psyykkinen</a:t>
            </a:r>
          </a:p>
        </p:txBody>
      </p:sp>
      <p:sp>
        <p:nvSpPr>
          <p:cNvPr id="34" name="Ellipsi 4"/>
          <p:cNvSpPr txBox="1"/>
          <p:nvPr/>
        </p:nvSpPr>
        <p:spPr>
          <a:xfrm>
            <a:off x="4735864" y="4025073"/>
            <a:ext cx="947201"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Sosiaalinen</a:t>
            </a:r>
          </a:p>
        </p:txBody>
      </p:sp>
      <p:sp>
        <p:nvSpPr>
          <p:cNvPr id="35" name="Ellipsi 4"/>
          <p:cNvSpPr txBox="1"/>
          <p:nvPr/>
        </p:nvSpPr>
        <p:spPr>
          <a:xfrm>
            <a:off x="7118892" y="4025073"/>
            <a:ext cx="1109147" cy="29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78">
              <a:lnSpc>
                <a:spcPct val="90000"/>
              </a:lnSpc>
              <a:spcBef>
                <a:spcPct val="0"/>
              </a:spcBef>
              <a:spcAft>
                <a:spcPct val="35000"/>
              </a:spcAft>
            </a:pPr>
            <a:r>
              <a:rPr lang="fi-FI" sz="1200">
                <a:solidFill>
                  <a:srgbClr val="000000"/>
                </a:solidFill>
                <a:latin typeface="Montserrat" panose="020B0604020202020204" charset="0"/>
              </a:rPr>
              <a:t>Kognitiivinen</a:t>
            </a:r>
          </a:p>
        </p:txBody>
      </p:sp>
      <p:sp>
        <p:nvSpPr>
          <p:cNvPr id="4" name="Suorakulmio 3">
            <a:extLst>
              <a:ext uri="{FF2B5EF4-FFF2-40B4-BE49-F238E27FC236}">
                <a16:creationId xmlns:a16="http://schemas.microsoft.com/office/drawing/2014/main" id="{09B94A7C-36A9-215E-D595-A45B77D475E6}"/>
              </a:ext>
            </a:extLst>
          </p:cNvPr>
          <p:cNvSpPr/>
          <p:nvPr/>
        </p:nvSpPr>
        <p:spPr>
          <a:xfrm>
            <a:off x="7100387" y="4568876"/>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189593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1B2730AD-BCEE-10FE-73F7-8469B8A92F5B}"/>
              </a:ext>
            </a:extLst>
          </p:cNvPr>
          <p:cNvSpPr>
            <a:spLocks noGrp="1"/>
          </p:cNvSpPr>
          <p:nvPr>
            <p:ph type="body" idx="1"/>
          </p:nvPr>
        </p:nvSpPr>
        <p:spPr>
          <a:xfrm>
            <a:off x="428950" y="1115160"/>
            <a:ext cx="3051656" cy="3662252"/>
          </a:xfrm>
        </p:spPr>
        <p:txBody>
          <a:bodyPr>
            <a:normAutofit/>
          </a:bodyPr>
          <a:lstStyle/>
          <a:p>
            <a:pPr marL="114297" indent="0">
              <a:buNone/>
            </a:pPr>
            <a:r>
              <a:rPr lang="fi-FI" sz="1200"/>
              <a:t>Myös erilaiset ympäristöt vaikuttavat ihmisen toimintakykyyn.</a:t>
            </a:r>
          </a:p>
          <a:p>
            <a:pPr marL="114297" indent="0">
              <a:buNone/>
            </a:pPr>
            <a:endParaRPr lang="fi-FI" sz="1200">
              <a:solidFill>
                <a:srgbClr val="000000"/>
              </a:solidFill>
              <a:ea typeface="Calibri"/>
              <a:cs typeface="Calibri"/>
            </a:endParaRPr>
          </a:p>
          <a:p>
            <a:pPr marL="114297" indent="0">
              <a:buNone/>
            </a:pPr>
            <a:r>
              <a:rPr lang="en-US" sz="1200" err="1">
                <a:solidFill>
                  <a:srgbClr val="000000"/>
                </a:solidFill>
                <a:ea typeface="Calibri"/>
                <a:cs typeface="Calibri"/>
              </a:rPr>
              <a:t>Millainen</a:t>
            </a:r>
            <a:r>
              <a:rPr lang="en-US" sz="1200">
                <a:solidFill>
                  <a:srgbClr val="000000"/>
                </a:solidFill>
                <a:ea typeface="Calibri"/>
                <a:cs typeface="Calibri"/>
              </a:rPr>
              <a:t> on </a:t>
            </a:r>
            <a:r>
              <a:rPr lang="en-US" sz="1200" err="1">
                <a:solidFill>
                  <a:srgbClr val="000000"/>
                </a:solidFill>
                <a:ea typeface="Calibri"/>
                <a:cs typeface="Calibri"/>
              </a:rPr>
              <a:t>sinun</a:t>
            </a:r>
            <a:r>
              <a:rPr lang="en-US" sz="1200">
                <a:solidFill>
                  <a:srgbClr val="000000"/>
                </a:solidFill>
                <a:ea typeface="Calibri"/>
                <a:cs typeface="Calibri"/>
              </a:rPr>
              <a:t> </a:t>
            </a:r>
            <a:r>
              <a:rPr lang="en-US" sz="1200" err="1">
                <a:solidFill>
                  <a:srgbClr val="000000"/>
                </a:solidFill>
                <a:ea typeface="Calibri"/>
                <a:cs typeface="Calibri"/>
              </a:rPr>
              <a:t>toimintakykysi</a:t>
            </a:r>
            <a:r>
              <a:rPr lang="en-US" sz="1200">
                <a:solidFill>
                  <a:srgbClr val="000000"/>
                </a:solidFill>
                <a:ea typeface="Calibri"/>
                <a:cs typeface="Calibri"/>
              </a:rPr>
              <a:t> </a:t>
            </a:r>
            <a:r>
              <a:rPr lang="en-US" sz="1200" err="1">
                <a:solidFill>
                  <a:srgbClr val="000000"/>
                </a:solidFill>
                <a:ea typeface="Calibri"/>
                <a:cs typeface="Calibri"/>
              </a:rPr>
              <a:t>eri</a:t>
            </a:r>
            <a:r>
              <a:rPr lang="en-US" sz="1200">
                <a:solidFill>
                  <a:srgbClr val="000000"/>
                </a:solidFill>
                <a:ea typeface="Calibri"/>
                <a:cs typeface="Calibri"/>
              </a:rPr>
              <a:t> </a:t>
            </a:r>
            <a:r>
              <a:rPr lang="en-US" sz="1200" err="1">
                <a:solidFill>
                  <a:srgbClr val="000000"/>
                </a:solidFill>
                <a:ea typeface="Calibri"/>
                <a:cs typeface="Calibri"/>
              </a:rPr>
              <a:t>ympäristöissä</a:t>
            </a:r>
            <a:r>
              <a:rPr lang="en-US" sz="1200">
                <a:solidFill>
                  <a:srgbClr val="000000"/>
                </a:solidFill>
                <a:ea typeface="Calibri"/>
                <a:cs typeface="Calibri"/>
              </a:rPr>
              <a:t>?</a:t>
            </a:r>
          </a:p>
          <a:p>
            <a:pPr marL="114297" indent="0">
              <a:buNone/>
            </a:pPr>
            <a:endParaRPr lang="en-US" sz="1200">
              <a:solidFill>
                <a:srgbClr val="000000"/>
              </a:solidFill>
              <a:ea typeface="Calibri"/>
              <a:cs typeface="Calibri"/>
            </a:endParaRPr>
          </a:p>
          <a:p>
            <a:pPr marL="114297" indent="0">
              <a:buNone/>
            </a:pPr>
            <a:r>
              <a:rPr lang="en-US" sz="1200" err="1">
                <a:solidFill>
                  <a:srgbClr val="000000"/>
                </a:solidFill>
                <a:ea typeface="Calibri"/>
                <a:cs typeface="Calibri"/>
              </a:rPr>
              <a:t>Pohditaan</a:t>
            </a:r>
            <a:r>
              <a:rPr lang="en-US" sz="1200">
                <a:solidFill>
                  <a:srgbClr val="000000"/>
                </a:solidFill>
                <a:ea typeface="Calibri"/>
                <a:cs typeface="Calibri"/>
              </a:rPr>
              <a:t> ja </a:t>
            </a:r>
            <a:r>
              <a:rPr lang="en-US" sz="1200" err="1">
                <a:solidFill>
                  <a:srgbClr val="000000"/>
                </a:solidFill>
                <a:ea typeface="Calibri"/>
                <a:cs typeface="Calibri"/>
              </a:rPr>
              <a:t>käydään</a:t>
            </a:r>
            <a:r>
              <a:rPr lang="en-US" sz="1200">
                <a:solidFill>
                  <a:srgbClr val="000000"/>
                </a:solidFill>
                <a:ea typeface="Calibri"/>
                <a:cs typeface="Calibri"/>
              </a:rPr>
              <a:t> </a:t>
            </a:r>
            <a:r>
              <a:rPr lang="en-US" sz="1200" err="1">
                <a:solidFill>
                  <a:srgbClr val="000000"/>
                </a:solidFill>
                <a:ea typeface="Calibri"/>
                <a:cs typeface="Calibri"/>
              </a:rPr>
              <a:t>keskustelua</a:t>
            </a:r>
            <a:r>
              <a:rPr lang="en-US" sz="1200">
                <a:solidFill>
                  <a:srgbClr val="000000"/>
                </a:solidFill>
                <a:ea typeface="Calibri"/>
                <a:cs typeface="Calibri"/>
              </a:rPr>
              <a:t> </a:t>
            </a:r>
            <a:r>
              <a:rPr lang="en-US" sz="1200" err="1">
                <a:solidFill>
                  <a:srgbClr val="000000"/>
                </a:solidFill>
                <a:ea typeface="Calibri"/>
                <a:cs typeface="Calibri"/>
              </a:rPr>
              <a:t>yhdessä</a:t>
            </a:r>
            <a:r>
              <a:rPr lang="en-US" sz="1200">
                <a:solidFill>
                  <a:srgbClr val="000000"/>
                </a:solidFill>
                <a:ea typeface="Calibri"/>
                <a:cs typeface="Calibri"/>
              </a:rPr>
              <a:t>.</a:t>
            </a:r>
          </a:p>
        </p:txBody>
      </p:sp>
      <p:pic>
        <p:nvPicPr>
          <p:cNvPr id="2" name="Kuva 1" descr="Kuva, joka sisältää kohteen auto, taide, henkilö, ajoneuvo&#10;&#10;Kuvaus luotu automaattisesti">
            <a:extLst>
              <a:ext uri="{FF2B5EF4-FFF2-40B4-BE49-F238E27FC236}">
                <a16:creationId xmlns:a16="http://schemas.microsoft.com/office/drawing/2014/main" id="{04C7AF09-EB50-BEB2-3703-5D3AE3C9A7CE}"/>
              </a:ext>
            </a:extLst>
          </p:cNvPr>
          <p:cNvPicPr>
            <a:picLocks noChangeAspect="1"/>
          </p:cNvPicPr>
          <p:nvPr/>
        </p:nvPicPr>
        <p:blipFill>
          <a:blip r:embed="rId3"/>
          <a:stretch>
            <a:fillRect/>
          </a:stretch>
        </p:blipFill>
        <p:spPr>
          <a:xfrm>
            <a:off x="4856017" y="1202509"/>
            <a:ext cx="3184789" cy="3317064"/>
          </a:xfrm>
          <a:prstGeom prst="rect">
            <a:avLst/>
          </a:prstGeom>
        </p:spPr>
      </p:pic>
      <p:sp>
        <p:nvSpPr>
          <p:cNvPr id="5" name="Otsikko 1">
            <a:extLst>
              <a:ext uri="{FF2B5EF4-FFF2-40B4-BE49-F238E27FC236}">
                <a16:creationId xmlns:a16="http://schemas.microsoft.com/office/drawing/2014/main" id="{4A489661-4DCC-5FC9-D322-2BDD3D61F568}"/>
              </a:ext>
            </a:extLst>
          </p:cNvPr>
          <p:cNvSpPr txBox="1">
            <a:spLocks/>
          </p:cNvSpPr>
          <p:nvPr/>
        </p:nvSpPr>
        <p:spPr>
          <a:xfrm>
            <a:off x="428950" y="445025"/>
            <a:ext cx="8286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defTabSz="914378">
              <a:buClr>
                <a:srgbClr val="000000"/>
              </a:buClr>
            </a:pPr>
            <a:r>
              <a:rPr lang="fi-FI">
                <a:solidFill>
                  <a:srgbClr val="000000"/>
                </a:solidFill>
              </a:rPr>
              <a:t>Ympäristöjen vaikutus toimintakykyyn</a:t>
            </a:r>
          </a:p>
        </p:txBody>
      </p:sp>
    </p:spTree>
    <p:extLst>
      <p:ext uri="{BB962C8B-B14F-4D97-AF65-F5344CB8AC3E}">
        <p14:creationId xmlns:p14="http://schemas.microsoft.com/office/powerpoint/2010/main" val="73375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Miten jatketaan?</a:t>
            </a:r>
          </a:p>
        </p:txBody>
      </p:sp>
      <p:sp>
        <p:nvSpPr>
          <p:cNvPr id="3" name="Tekstin paikkamerkki 4"/>
          <p:cNvSpPr txBox="1">
            <a:spLocks/>
          </p:cNvSpPr>
          <p:nvPr/>
        </p:nvSpPr>
        <p:spPr>
          <a:xfrm>
            <a:off x="448752" y="1281615"/>
            <a:ext cx="61535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r>
              <a:rPr lang="fi-FI" sz="1200" b="1">
                <a:solidFill>
                  <a:srgbClr val="111111"/>
                </a:solidFill>
                <a:latin typeface="Montserrat" panose="020B0604020202020204" charset="0"/>
              </a:rPr>
              <a:t>Välitehtävä</a:t>
            </a:r>
          </a:p>
          <a:p>
            <a:pPr defTabSz="914378"/>
            <a:endParaRPr lang="fi-FI" sz="1200" b="1">
              <a:solidFill>
                <a:srgbClr val="111111"/>
              </a:solidFill>
              <a:latin typeface="Montserrat"/>
            </a:endParaRPr>
          </a:p>
          <a:p>
            <a:pPr defTabSz="914378"/>
            <a:r>
              <a:rPr lang="fi-FI" sz="1200">
                <a:solidFill>
                  <a:srgbClr val="111111"/>
                </a:solidFill>
                <a:latin typeface="Montserrat"/>
              </a:rPr>
              <a:t>Etsi video / kuva / meemi tai kuuntele podcast, missä käsitellään toimintakykyä. Valmistaudu jakamaan löydöksesi muille seuraavalla tapaamiskerralla.</a:t>
            </a:r>
          </a:p>
          <a:p>
            <a:pPr defTabSz="914378"/>
            <a:endParaRPr lang="fi-FI" sz="1200">
              <a:solidFill>
                <a:srgbClr val="111111"/>
              </a:solidFill>
              <a:latin typeface="Montserrat" panose="020B0604020202020204" charset="0"/>
            </a:endParaRPr>
          </a:p>
          <a:p>
            <a:pPr defTabSz="914378"/>
            <a:r>
              <a:rPr lang="fi-FI" sz="1200" b="1">
                <a:solidFill>
                  <a:srgbClr val="111111"/>
                </a:solidFill>
                <a:latin typeface="Montserrat" panose="020B0604020202020204" charset="0"/>
              </a:rPr>
              <a:t>Seuraavat tapaamiset</a:t>
            </a:r>
          </a:p>
          <a:p>
            <a:pPr defTabSz="914378"/>
            <a:endParaRPr lang="fi-FI" sz="1200" b="1">
              <a:solidFill>
                <a:srgbClr val="111111"/>
              </a:solidFill>
              <a:latin typeface="Montserrat"/>
            </a:endParaRP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a:t>
            </a:r>
            <a:r>
              <a:rPr lang="fi-FI" sz="1200">
                <a:solidFill>
                  <a:srgbClr val="111111"/>
                </a:solidFill>
                <a:latin typeface="Montserrat" panose="020B0604020202020204" charset="0"/>
              </a:rPr>
              <a:t>: Tunnetaidot ja itsetuntemus</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a:t>
            </a:r>
            <a:r>
              <a:rPr lang="fi-FI" sz="1200">
                <a:solidFill>
                  <a:srgbClr val="111111"/>
                </a:solidFill>
                <a:latin typeface="Montserrat" panose="020B0604020202020204" charset="0"/>
              </a:rPr>
              <a:t>: Oman toiminnan ohjaus ja keinoja arkeen</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a:t>
            </a:r>
            <a:r>
              <a:rPr lang="fi-FI" sz="1200">
                <a:solidFill>
                  <a:srgbClr val="111111"/>
                </a:solidFill>
                <a:latin typeface="Montserrat" panose="020B0604020202020204" charset="0"/>
              </a:rPr>
              <a:t>: Kuormittuminen sekä vahvuudet ja voimavarat</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a:t>
            </a:r>
            <a:r>
              <a:rPr lang="fi-FI" sz="1200">
                <a:solidFill>
                  <a:srgbClr val="111111"/>
                </a:solidFill>
                <a:latin typeface="Montserrat" panose="020B0604020202020204" charset="0"/>
              </a:rPr>
              <a:t>: Sosiaaliset suhteet ja vuorovaikutus</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a:t>
            </a:r>
            <a:r>
              <a:rPr lang="fi-FI" sz="1200">
                <a:solidFill>
                  <a:srgbClr val="111111"/>
                </a:solidFill>
                <a:latin typeface="Montserrat" panose="020B0604020202020204" charset="0"/>
              </a:rPr>
              <a:t>: Tulevaisuus ja arjen hallinta</a:t>
            </a:r>
          </a:p>
          <a:p>
            <a:pPr defTabSz="914378"/>
            <a:endParaRPr lang="fi-FI" sz="1200"/>
          </a:p>
        </p:txBody>
      </p:sp>
    </p:spTree>
    <p:extLst>
      <p:ext uri="{BB962C8B-B14F-4D97-AF65-F5344CB8AC3E}">
        <p14:creationId xmlns:p14="http://schemas.microsoft.com/office/powerpoint/2010/main" val="1950087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Palaute</a:t>
            </a:r>
          </a:p>
        </p:txBody>
      </p:sp>
    </p:spTree>
    <p:extLst>
      <p:ext uri="{BB962C8B-B14F-4D97-AF65-F5344CB8AC3E}">
        <p14:creationId xmlns:p14="http://schemas.microsoft.com/office/powerpoint/2010/main" val="168334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A99953-FC35-5107-E3FF-69C0FDDD8F77}"/>
              </a:ext>
            </a:extLst>
          </p:cNvPr>
          <p:cNvSpPr>
            <a:spLocks noGrp="1"/>
          </p:cNvSpPr>
          <p:nvPr>
            <p:ph type="title"/>
          </p:nvPr>
        </p:nvSpPr>
        <p:spPr/>
        <p:txBody>
          <a:bodyPr/>
          <a:lstStyle/>
          <a:p>
            <a:r>
              <a:rPr lang="fi-FI"/>
              <a:t>Valmentajat</a:t>
            </a:r>
          </a:p>
        </p:txBody>
      </p:sp>
      <p:sp>
        <p:nvSpPr>
          <p:cNvPr id="4" name="Google Shape;260;p40">
            <a:extLst>
              <a:ext uri="{FF2B5EF4-FFF2-40B4-BE49-F238E27FC236}">
                <a16:creationId xmlns:a16="http://schemas.microsoft.com/office/drawing/2014/main" id="{0C03EBE0-4637-8679-F342-717B0B2F25AC}"/>
              </a:ext>
            </a:extLst>
          </p:cNvPr>
          <p:cNvSpPr txBox="1">
            <a:spLocks/>
          </p:cNvSpPr>
          <p:nvPr/>
        </p:nvSpPr>
        <p:spPr>
          <a:xfrm>
            <a:off x="2154621" y="2120348"/>
            <a:ext cx="2016076" cy="1745071"/>
          </a:xfrm>
          <a:prstGeom prst="rect">
            <a:avLst/>
          </a:prstGeom>
          <a:noFill/>
          <a:ln>
            <a:noFill/>
          </a:ln>
        </p:spPr>
        <p:txBody>
          <a:bodyPr spcFirstLastPara="1" wrap="square" lIns="91425" tIns="91425" rIns="91425" bIns="91425" numCol="1" anchor="t" anchorCtr="0">
            <a:normAutofit/>
          </a:bodyPr>
          <a:lstStyle>
            <a:defPPr marR="0" lvl="0" algn="l" rtl="0">
              <a:lnSpc>
                <a:spcPct val="100000"/>
              </a:lnSpc>
              <a:spcBef>
                <a:spcPts val="0"/>
              </a:spcBef>
              <a:spcAft>
                <a:spcPts val="0"/>
              </a:spcAft>
            </a:defPPr>
            <a:lvl1pPr marL="457189" marR="0" lvl="0" indent="-342892" algn="l" rtl="0" eaLnBrk="1" hangingPunct="1">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378" marR="0" lvl="1"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566" marR="0" lvl="2"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754" marR="0" lvl="3"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5943" marR="0" lvl="4"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132" marR="0" lvl="5"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320" marR="0" lvl="6"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509" marR="0" lvl="7"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697" marR="0" lvl="8"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457178" indent="-228587">
              <a:buFont typeface="Montserrat"/>
              <a:buNone/>
            </a:pPr>
            <a:r>
              <a:rPr lang="fi-FI" sz="1050" b="1"/>
              <a:t>Nimi</a:t>
            </a:r>
          </a:p>
          <a:p>
            <a:pPr marL="457178" indent="-228587">
              <a:buFont typeface="Montserrat"/>
              <a:buNone/>
            </a:pPr>
            <a:endParaRPr lang="fi-FI" sz="1050"/>
          </a:p>
          <a:p>
            <a:pPr marL="457178" indent="-228587">
              <a:buFont typeface="Montserrat"/>
              <a:buNone/>
            </a:pPr>
            <a:r>
              <a:rPr lang="fi-FI" sz="1050"/>
              <a:t>Työnimike</a:t>
            </a:r>
          </a:p>
          <a:p>
            <a:pPr marL="457178" indent="-228587">
              <a:buFont typeface="Montserrat"/>
              <a:buNone/>
            </a:pPr>
            <a:r>
              <a:rPr lang="fi-FI" sz="1050"/>
              <a:t>Työyksikkö</a:t>
            </a:r>
          </a:p>
          <a:p>
            <a:pPr marL="457178" indent="-228587">
              <a:buFont typeface="Montserrat"/>
              <a:buNone/>
            </a:pPr>
            <a:r>
              <a:rPr lang="fi-FI" sz="1050"/>
              <a:t>Sähköposti</a:t>
            </a:r>
          </a:p>
          <a:p>
            <a:pPr marL="457178" indent="-228587">
              <a:buFont typeface="Montserrat"/>
              <a:buNone/>
            </a:pPr>
            <a:r>
              <a:rPr lang="fi-FI" sz="1050"/>
              <a:t>Puhelinnumero</a:t>
            </a:r>
          </a:p>
        </p:txBody>
      </p:sp>
      <p:sp>
        <p:nvSpPr>
          <p:cNvPr id="5" name="Google Shape;260;p40">
            <a:extLst>
              <a:ext uri="{FF2B5EF4-FFF2-40B4-BE49-F238E27FC236}">
                <a16:creationId xmlns:a16="http://schemas.microsoft.com/office/drawing/2014/main" id="{DF1BC906-4813-A804-CD78-E8CA5E736845}"/>
              </a:ext>
            </a:extLst>
          </p:cNvPr>
          <p:cNvSpPr txBox="1">
            <a:spLocks/>
          </p:cNvSpPr>
          <p:nvPr/>
        </p:nvSpPr>
        <p:spPr>
          <a:xfrm>
            <a:off x="567495" y="1809526"/>
            <a:ext cx="1587126" cy="2139020"/>
          </a:xfrm>
          <a:prstGeom prst="rect">
            <a:avLst/>
          </a:prstGeom>
          <a:noFill/>
          <a:ln>
            <a:solidFill>
              <a:schemeClr val="accent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457178" indent="-228587" defTabSz="914378">
              <a:buClr>
                <a:srgbClr val="000000"/>
              </a:buClr>
              <a:buNone/>
            </a:pPr>
            <a:r>
              <a:rPr lang="fi-FI" sz="1400" b="1">
                <a:solidFill>
                  <a:srgbClr val="000000"/>
                </a:solidFill>
              </a:rPr>
              <a:t>KUVA</a:t>
            </a:r>
          </a:p>
        </p:txBody>
      </p:sp>
      <p:sp>
        <p:nvSpPr>
          <p:cNvPr id="6" name="Google Shape;260;p40">
            <a:extLst>
              <a:ext uri="{FF2B5EF4-FFF2-40B4-BE49-F238E27FC236}">
                <a16:creationId xmlns:a16="http://schemas.microsoft.com/office/drawing/2014/main" id="{70BBE31C-77BA-F888-E9BA-F18FC72BB743}"/>
              </a:ext>
            </a:extLst>
          </p:cNvPr>
          <p:cNvSpPr txBox="1">
            <a:spLocks/>
          </p:cNvSpPr>
          <p:nvPr/>
        </p:nvSpPr>
        <p:spPr>
          <a:xfrm>
            <a:off x="4572100" y="1809526"/>
            <a:ext cx="1587126" cy="2139020"/>
          </a:xfrm>
          <a:prstGeom prst="rect">
            <a:avLst/>
          </a:prstGeom>
          <a:noFill/>
          <a:ln>
            <a:solidFill>
              <a:schemeClr val="accent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457178" indent="-228587" defTabSz="914378">
              <a:buClr>
                <a:srgbClr val="000000"/>
              </a:buClr>
              <a:buNone/>
            </a:pPr>
            <a:r>
              <a:rPr lang="fi-FI" sz="1400" b="1">
                <a:solidFill>
                  <a:srgbClr val="000000"/>
                </a:solidFill>
              </a:rPr>
              <a:t>KUVA</a:t>
            </a:r>
          </a:p>
        </p:txBody>
      </p:sp>
      <p:sp>
        <p:nvSpPr>
          <p:cNvPr id="7" name="Google Shape;260;p40">
            <a:extLst>
              <a:ext uri="{FF2B5EF4-FFF2-40B4-BE49-F238E27FC236}">
                <a16:creationId xmlns:a16="http://schemas.microsoft.com/office/drawing/2014/main" id="{EEFA74D8-027E-0342-DFB7-42D3D312EF34}"/>
              </a:ext>
            </a:extLst>
          </p:cNvPr>
          <p:cNvSpPr txBox="1">
            <a:spLocks/>
          </p:cNvSpPr>
          <p:nvPr/>
        </p:nvSpPr>
        <p:spPr>
          <a:xfrm>
            <a:off x="6380257" y="2203475"/>
            <a:ext cx="2016076" cy="1745071"/>
          </a:xfrm>
          <a:prstGeom prst="rect">
            <a:avLst/>
          </a:prstGeom>
          <a:noFill/>
          <a:ln>
            <a:noFill/>
          </a:ln>
        </p:spPr>
        <p:txBody>
          <a:bodyPr spcFirstLastPara="1" wrap="square" lIns="91425" tIns="91425" rIns="91425" bIns="91425" numCol="1" anchor="t" anchorCtr="0">
            <a:normAutofit/>
          </a:bodyPr>
          <a:lstStyle>
            <a:defPPr marR="0" lvl="0" algn="l" rtl="0">
              <a:lnSpc>
                <a:spcPct val="100000"/>
              </a:lnSpc>
              <a:spcBef>
                <a:spcPts val="0"/>
              </a:spcBef>
              <a:spcAft>
                <a:spcPts val="0"/>
              </a:spcAft>
            </a:defPPr>
            <a:lvl1pPr marL="457189" marR="0" lvl="0" indent="-342892" algn="l" rtl="0" eaLnBrk="1" hangingPunct="1">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378" marR="0" lvl="1"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566" marR="0" lvl="2"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754" marR="0" lvl="3"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5943" marR="0" lvl="4"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132" marR="0" lvl="5"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320" marR="0" lvl="6"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509" marR="0" lvl="7"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697" marR="0" lvl="8" indent="-317492" algn="l" rtl="0" eaLnBrk="1" hangingPunct="1">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457178" indent="-228587">
              <a:buFont typeface="Montserrat"/>
              <a:buNone/>
            </a:pPr>
            <a:r>
              <a:rPr lang="fi-FI" sz="1050" b="1"/>
              <a:t>Nimi</a:t>
            </a:r>
          </a:p>
          <a:p>
            <a:pPr marL="457178" indent="-228587">
              <a:buFont typeface="Montserrat"/>
              <a:buNone/>
            </a:pPr>
            <a:endParaRPr lang="fi-FI" sz="1050"/>
          </a:p>
          <a:p>
            <a:pPr marL="457178" indent="-228587">
              <a:buFont typeface="Montserrat"/>
              <a:buNone/>
            </a:pPr>
            <a:r>
              <a:rPr lang="fi-FI" sz="1050"/>
              <a:t>Työnimike</a:t>
            </a:r>
          </a:p>
          <a:p>
            <a:pPr marL="457178" indent="-228587">
              <a:buFont typeface="Montserrat"/>
              <a:buNone/>
            </a:pPr>
            <a:r>
              <a:rPr lang="fi-FI" sz="1050"/>
              <a:t>Työyksikkö</a:t>
            </a:r>
          </a:p>
          <a:p>
            <a:pPr marL="457178" indent="-228587">
              <a:buFont typeface="Montserrat"/>
              <a:buNone/>
            </a:pPr>
            <a:r>
              <a:rPr lang="fi-FI" sz="1050"/>
              <a:t>Sähköposti</a:t>
            </a:r>
          </a:p>
          <a:p>
            <a:pPr marL="457178" indent="-228587">
              <a:buFont typeface="Montserrat"/>
              <a:buNone/>
            </a:pPr>
            <a:r>
              <a:rPr lang="fi-FI" sz="1050"/>
              <a:t>Puhelinnumero</a:t>
            </a:r>
          </a:p>
        </p:txBody>
      </p:sp>
    </p:spTree>
    <p:extLst>
      <p:ext uri="{BB962C8B-B14F-4D97-AF65-F5344CB8AC3E}">
        <p14:creationId xmlns:p14="http://schemas.microsoft.com/office/powerpoint/2010/main" val="299957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Tapaamisen kulku</a:t>
            </a:r>
          </a:p>
        </p:txBody>
      </p:sp>
      <p:sp>
        <p:nvSpPr>
          <p:cNvPr id="3" name="Tekstin paikkamerkki 4"/>
          <p:cNvSpPr txBox="1">
            <a:spLocks/>
          </p:cNvSpPr>
          <p:nvPr/>
        </p:nvSpPr>
        <p:spPr>
          <a:xfrm>
            <a:off x="448752" y="1281615"/>
            <a:ext cx="6486603" cy="3270166"/>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lnSpc>
                <a:spcPct val="150000"/>
              </a:lnSpc>
              <a:buSzPts val="1400"/>
            </a:pPr>
            <a:r>
              <a:rPr lang="fi-FI" sz="975" b="1">
                <a:latin typeface="Montserrat"/>
              </a:rPr>
              <a:t>KLO		</a:t>
            </a:r>
            <a:r>
              <a:rPr lang="fi-FI" sz="975">
                <a:latin typeface="Montserrat"/>
              </a:rPr>
              <a:t>Tervetuloa!</a:t>
            </a:r>
          </a:p>
          <a:p>
            <a:pPr defTabSz="914378">
              <a:lnSpc>
                <a:spcPct val="150000"/>
              </a:lnSpc>
              <a:buSzPts val="1400"/>
            </a:pPr>
            <a:r>
              <a:rPr lang="fi-FI" sz="975">
                <a:latin typeface="Montserrat"/>
              </a:rPr>
              <a:t>		Valmentajat esittäytyvät</a:t>
            </a:r>
          </a:p>
          <a:p>
            <a:pPr defTabSz="914378">
              <a:lnSpc>
                <a:spcPct val="150000"/>
              </a:lnSpc>
              <a:buSzPts val="1400"/>
            </a:pPr>
            <a:r>
              <a:rPr lang="fi-FI" sz="975">
                <a:latin typeface="Montserrat"/>
              </a:rPr>
              <a:t>		Tapaamisen kulku</a:t>
            </a:r>
          </a:p>
          <a:p>
            <a:pPr defTabSz="914378">
              <a:lnSpc>
                <a:spcPct val="150000"/>
              </a:lnSpc>
              <a:buSzPts val="1400"/>
            </a:pPr>
            <a:r>
              <a:rPr lang="fi-FI" sz="975">
                <a:latin typeface="Montserrat"/>
              </a:rPr>
              <a:t>		Ryhmän tarkoitus ja tavoite</a:t>
            </a:r>
          </a:p>
          <a:p>
            <a:pPr defTabSz="914378">
              <a:lnSpc>
                <a:spcPct val="150000"/>
              </a:lnSpc>
              <a:buSzPts val="1400"/>
            </a:pPr>
            <a:r>
              <a:rPr lang="fi-FI" sz="975">
                <a:latin typeface="Montserrat"/>
              </a:rPr>
              <a:t>		Etäryhmävalmennuksen kulku</a:t>
            </a:r>
          </a:p>
          <a:p>
            <a:pPr defTabSz="914378">
              <a:lnSpc>
                <a:spcPct val="150000"/>
              </a:lnSpc>
              <a:buSzPts val="1400"/>
            </a:pPr>
            <a:r>
              <a:rPr lang="fi-FI" sz="975">
                <a:latin typeface="Montserrat"/>
              </a:rPr>
              <a:t>		Ryhmän pelisäännöt</a:t>
            </a:r>
          </a:p>
          <a:p>
            <a:pPr defTabSz="914378">
              <a:lnSpc>
                <a:spcPct val="150000"/>
              </a:lnSpc>
              <a:buSzPts val="1400"/>
            </a:pPr>
            <a:r>
              <a:rPr lang="fi-FI" sz="975">
                <a:latin typeface="Montserrat"/>
              </a:rPr>
              <a:t>		Turvallisen tilan periaatteet</a:t>
            </a:r>
          </a:p>
          <a:p>
            <a:pPr defTabSz="914378">
              <a:lnSpc>
                <a:spcPct val="150000"/>
              </a:lnSpc>
              <a:buSzPts val="1400"/>
            </a:pPr>
            <a:r>
              <a:rPr lang="fi-FI" sz="975">
                <a:latin typeface="Montserrat"/>
              </a:rPr>
              <a:t>		Ryhmäläiset esittäytyvät</a:t>
            </a:r>
          </a:p>
          <a:p>
            <a:pPr defTabSz="914378">
              <a:lnSpc>
                <a:spcPct val="150000"/>
              </a:lnSpc>
              <a:buSzPts val="1400"/>
            </a:pPr>
            <a:r>
              <a:rPr lang="fi-FI" sz="975">
                <a:latin typeface="Montserrat"/>
              </a:rPr>
              <a:t>		Tauko</a:t>
            </a:r>
          </a:p>
          <a:p>
            <a:pPr defTabSz="914378">
              <a:lnSpc>
                <a:spcPct val="150000"/>
              </a:lnSpc>
              <a:buSzPts val="1400"/>
            </a:pPr>
            <a:endParaRPr lang="en-US" sz="1000">
              <a:latin typeface="Montserrat" panose="020B0604020202020204" charset="0"/>
              <a:cs typeface="Segoe UI"/>
            </a:endParaRPr>
          </a:p>
          <a:p>
            <a:pPr defTabSz="914378">
              <a:lnSpc>
                <a:spcPct val="150000"/>
              </a:lnSpc>
              <a:buSzPts val="1400"/>
            </a:pPr>
            <a:r>
              <a:rPr lang="fi-FI" sz="975" b="1">
                <a:latin typeface="Montserrat"/>
                <a:cs typeface="Segoe UI"/>
              </a:rPr>
              <a:t>KLO</a:t>
            </a:r>
            <a:r>
              <a:rPr lang="fi-FI" sz="975">
                <a:latin typeface="Montserrat"/>
                <a:cs typeface="Segoe UI"/>
              </a:rPr>
              <a:t>		Päivän teema ja yhteinen keskustelu</a:t>
            </a:r>
          </a:p>
          <a:p>
            <a:pPr defTabSz="914378">
              <a:lnSpc>
                <a:spcPct val="150000"/>
              </a:lnSpc>
              <a:buSzPts val="1400"/>
            </a:pPr>
            <a:endParaRPr lang="fi-FI" sz="1000">
              <a:latin typeface="Montserrat" panose="020B0604020202020204" charset="0"/>
              <a:cs typeface="Segoe UI"/>
            </a:endParaRPr>
          </a:p>
          <a:p>
            <a:pPr defTabSz="914378">
              <a:lnSpc>
                <a:spcPct val="150000"/>
              </a:lnSpc>
              <a:buSzPts val="1400"/>
            </a:pPr>
            <a:r>
              <a:rPr lang="fi-FI" sz="975" b="1">
                <a:latin typeface="Montserrat"/>
              </a:rPr>
              <a:t>KLO</a:t>
            </a:r>
            <a:r>
              <a:rPr lang="fi-FI" sz="975">
                <a:latin typeface="Montserrat"/>
              </a:rPr>
              <a:t>		Jatko ja välitehtävä</a:t>
            </a:r>
          </a:p>
          <a:p>
            <a:pPr defTabSz="914378">
              <a:lnSpc>
                <a:spcPct val="150000"/>
              </a:lnSpc>
              <a:buSzPts val="1400"/>
            </a:pPr>
            <a:r>
              <a:rPr lang="fi-FI" sz="975">
                <a:latin typeface="Montserrat"/>
              </a:rPr>
              <a:t>		Palaute</a:t>
            </a:r>
          </a:p>
        </p:txBody>
      </p:sp>
    </p:spTree>
    <p:extLst>
      <p:ext uri="{BB962C8B-B14F-4D97-AF65-F5344CB8AC3E}">
        <p14:creationId xmlns:p14="http://schemas.microsoft.com/office/powerpoint/2010/main" val="397346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numCol="1" anchor="ctr" anchorCtr="0">
            <a:normAutofit fontScale="90000"/>
          </a:bodyPr>
          <a:lstStyle/>
          <a:p>
            <a:pPr lvl="0"/>
            <a:r>
              <a:rPr lang="fi-FI" sz="2800"/>
              <a:t>Ryhmän tarkoitus ja tavoite</a:t>
            </a:r>
          </a:p>
        </p:txBody>
      </p:sp>
      <p:sp>
        <p:nvSpPr>
          <p:cNvPr id="302" name="Google Shape;302;p41"/>
          <p:cNvSpPr txBox="1">
            <a:spLocks noGrp="1"/>
          </p:cNvSpPr>
          <p:nvPr>
            <p:ph type="body" idx="1"/>
          </p:nvPr>
        </p:nvSpPr>
        <p:spPr>
          <a:prstGeom prst="rect">
            <a:avLst/>
          </a:prstGeom>
          <a:noFill/>
          <a:ln>
            <a:noFill/>
          </a:ln>
        </p:spPr>
        <p:txBody>
          <a:bodyPr spcFirstLastPara="1" wrap="square" lIns="91425" tIns="91425" rIns="91425" bIns="91425" numCol="1" anchor="t" anchorCtr="0">
            <a:normAutofit/>
          </a:bodyPr>
          <a:lstStyle/>
          <a:p>
            <a:pPr marL="114297" indent="0">
              <a:buNone/>
            </a:pPr>
            <a:endParaRPr lang="fi-FI" sz="1400"/>
          </a:p>
          <a:p>
            <a:pPr marL="114297" indent="0">
              <a:buNone/>
            </a:pPr>
            <a:r>
              <a:rPr lang="fi-FI" sz="1400"/>
              <a:t>Valmennettavan toimintakyvyn ja arjen tukeminen matalalla kynnyksellä.</a:t>
            </a:r>
          </a:p>
          <a:p>
            <a:pPr marL="114297" indent="0">
              <a:buNone/>
            </a:pPr>
            <a:endParaRPr lang="fi-FI" sz="1400"/>
          </a:p>
          <a:p>
            <a:pPr marL="114297" indent="0">
              <a:buNone/>
            </a:pPr>
            <a:r>
              <a:rPr lang="fi-FI" sz="1400"/>
              <a:t>Mahdollistaa vertaistuellinen kohtaaminen.</a:t>
            </a:r>
          </a:p>
          <a:p>
            <a:pPr marL="0" indent="0">
              <a:buNone/>
            </a:pPr>
            <a:endParaRPr sz="1400">
              <a:latin typeface="Arial"/>
              <a:ea typeface="Arial"/>
              <a:cs typeface="Arial"/>
              <a:sym typeface="Arial"/>
            </a:endParaRPr>
          </a:p>
        </p:txBody>
      </p:sp>
    </p:spTree>
    <p:extLst>
      <p:ext uri="{BB962C8B-B14F-4D97-AF65-F5344CB8AC3E}">
        <p14:creationId xmlns:p14="http://schemas.microsoft.com/office/powerpoint/2010/main" val="190507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A4A48F-0221-41BB-6C42-79DCF75EA055}"/>
              </a:ext>
            </a:extLst>
          </p:cNvPr>
          <p:cNvSpPr>
            <a:spLocks noGrp="1"/>
          </p:cNvSpPr>
          <p:nvPr>
            <p:ph type="title"/>
          </p:nvPr>
        </p:nvSpPr>
        <p:spPr/>
        <p:txBody>
          <a:bodyPr/>
          <a:lstStyle/>
          <a:p>
            <a:r>
              <a:rPr lang="fi-FI"/>
              <a:t>Ryhmävalmennuksen kulku</a:t>
            </a:r>
          </a:p>
        </p:txBody>
      </p:sp>
      <p:sp>
        <p:nvSpPr>
          <p:cNvPr id="4" name="Google Shape;389;p50">
            <a:extLst>
              <a:ext uri="{FF2B5EF4-FFF2-40B4-BE49-F238E27FC236}">
                <a16:creationId xmlns:a16="http://schemas.microsoft.com/office/drawing/2014/main" id="{CBD71CBC-50E6-E6BF-F5A5-5617B011E3A4}"/>
              </a:ext>
            </a:extLst>
          </p:cNvPr>
          <p:cNvSpPr/>
          <p:nvPr/>
        </p:nvSpPr>
        <p:spPr>
          <a:xfrm>
            <a:off x="6961667" y="1821031"/>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lang="fi-FI" sz="900">
              <a:solidFill>
                <a:srgbClr val="FF0000"/>
              </a:solidFill>
              <a:latin typeface="Calibri"/>
              <a:ea typeface="Calibri"/>
              <a:cs typeface="Calibri"/>
            </a:endParaRPr>
          </a:p>
          <a:p>
            <a:pPr algn="ctr" defTabSz="914378">
              <a:defRPr/>
            </a:pPr>
            <a:endParaRPr lang="fi-FI" sz="900">
              <a:solidFill>
                <a:srgbClr val="FF0000"/>
              </a:solidFill>
              <a:latin typeface="Calibri"/>
              <a:cs typeface="Calibri"/>
            </a:endParaRPr>
          </a:p>
        </p:txBody>
      </p:sp>
      <p:sp>
        <p:nvSpPr>
          <p:cNvPr id="5" name="Google Shape;390;p50">
            <a:extLst>
              <a:ext uri="{FF2B5EF4-FFF2-40B4-BE49-F238E27FC236}">
                <a16:creationId xmlns:a16="http://schemas.microsoft.com/office/drawing/2014/main" id="{C834F3AB-718A-D051-2FF6-763AF134AF93}"/>
              </a:ext>
            </a:extLst>
          </p:cNvPr>
          <p:cNvSpPr/>
          <p:nvPr/>
        </p:nvSpPr>
        <p:spPr>
          <a:xfrm>
            <a:off x="5681368" y="1822638"/>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6" name="Google Shape;391;p50">
            <a:extLst>
              <a:ext uri="{FF2B5EF4-FFF2-40B4-BE49-F238E27FC236}">
                <a16:creationId xmlns:a16="http://schemas.microsoft.com/office/drawing/2014/main" id="{C6CA19DE-ECC7-CB96-76D4-DA68768070E9}"/>
              </a:ext>
            </a:extLst>
          </p:cNvPr>
          <p:cNvSpPr/>
          <p:nvPr/>
        </p:nvSpPr>
        <p:spPr>
          <a:xfrm>
            <a:off x="4405757" y="1820766"/>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7" name="Google Shape;392;p50">
            <a:extLst>
              <a:ext uri="{FF2B5EF4-FFF2-40B4-BE49-F238E27FC236}">
                <a16:creationId xmlns:a16="http://schemas.microsoft.com/office/drawing/2014/main" id="{C87E6FF6-324E-9D23-D39D-CB678207D2EC}"/>
              </a:ext>
            </a:extLst>
          </p:cNvPr>
          <p:cNvSpPr/>
          <p:nvPr/>
        </p:nvSpPr>
        <p:spPr>
          <a:xfrm>
            <a:off x="3155705" y="1821594"/>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8" name="Google Shape;393;p50">
            <a:extLst>
              <a:ext uri="{FF2B5EF4-FFF2-40B4-BE49-F238E27FC236}">
                <a16:creationId xmlns:a16="http://schemas.microsoft.com/office/drawing/2014/main" id="{EFA2D730-EAB3-8DE9-0CED-2350079DFAAA}"/>
              </a:ext>
            </a:extLst>
          </p:cNvPr>
          <p:cNvSpPr/>
          <p:nvPr/>
        </p:nvSpPr>
        <p:spPr>
          <a:xfrm>
            <a:off x="1783591" y="1820641"/>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9" name="Google Shape;394;p50">
            <a:extLst>
              <a:ext uri="{FF2B5EF4-FFF2-40B4-BE49-F238E27FC236}">
                <a16:creationId xmlns:a16="http://schemas.microsoft.com/office/drawing/2014/main" id="{B671D112-DDC6-B7E3-F2A6-80A97AC61980}"/>
              </a:ext>
            </a:extLst>
          </p:cNvPr>
          <p:cNvSpPr/>
          <p:nvPr/>
        </p:nvSpPr>
        <p:spPr>
          <a:xfrm>
            <a:off x="734372" y="1820640"/>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latin typeface="Calibri"/>
              <a:ea typeface="Calibri"/>
              <a:cs typeface="Calibri"/>
              <a:sym typeface="Calibri"/>
            </a:endParaRPr>
          </a:p>
        </p:txBody>
      </p:sp>
      <p:sp>
        <p:nvSpPr>
          <p:cNvPr id="10" name="Google Shape;395;p50">
            <a:extLst>
              <a:ext uri="{FF2B5EF4-FFF2-40B4-BE49-F238E27FC236}">
                <a16:creationId xmlns:a16="http://schemas.microsoft.com/office/drawing/2014/main" id="{82A0BE4D-98E5-4EB0-EC01-FA2391CBDF36}"/>
              </a:ext>
            </a:extLst>
          </p:cNvPr>
          <p:cNvSpPr txBox="1"/>
          <p:nvPr/>
        </p:nvSpPr>
        <p:spPr>
          <a:xfrm>
            <a:off x="2047444" y="2115043"/>
            <a:ext cx="1295276" cy="313892"/>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en" sz="800" b="1">
                <a:solidFill>
                  <a:srgbClr val="FFFFFF"/>
                </a:solidFill>
                <a:latin typeface="Montserrat"/>
                <a:ea typeface="Montserrat"/>
                <a:cs typeface="Montserrat"/>
                <a:sym typeface="Montserrat"/>
              </a:rPr>
              <a:t>TUNNETAIDOT JA ITSETUNTEMUS</a:t>
            </a:r>
            <a:endParaRPr lang="fi-FI" sz="800" b="1">
              <a:solidFill>
                <a:srgbClr val="FFFFFF"/>
              </a:solidFill>
              <a:latin typeface="Montserrat"/>
              <a:ea typeface="Montserrat"/>
              <a:cs typeface="Montserrat"/>
            </a:endParaRPr>
          </a:p>
        </p:txBody>
      </p:sp>
      <p:sp>
        <p:nvSpPr>
          <p:cNvPr id="11" name="Google Shape;396;p50">
            <a:extLst>
              <a:ext uri="{FF2B5EF4-FFF2-40B4-BE49-F238E27FC236}">
                <a16:creationId xmlns:a16="http://schemas.microsoft.com/office/drawing/2014/main" id="{AF6DE1F3-50BC-4317-8160-B05AAB840635}"/>
              </a:ext>
            </a:extLst>
          </p:cNvPr>
          <p:cNvSpPr txBox="1"/>
          <p:nvPr/>
        </p:nvSpPr>
        <p:spPr>
          <a:xfrm>
            <a:off x="3301141" y="2060572"/>
            <a:ext cx="1269083" cy="4246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fi-FI" sz="800" b="1">
                <a:solidFill>
                  <a:srgbClr val="FFFFFF"/>
                </a:solidFill>
                <a:latin typeface="Montserrat"/>
                <a:sym typeface="Montserrat"/>
              </a:rPr>
              <a:t>OMAN TOIMINNAN  OHJAUS JA KEINOJA ARKEEN</a:t>
            </a:r>
            <a:endParaRPr lang="fi-FI" b="1">
              <a:solidFill>
                <a:srgbClr val="FFFFFF"/>
              </a:solidFill>
            </a:endParaRPr>
          </a:p>
        </p:txBody>
      </p:sp>
      <p:sp>
        <p:nvSpPr>
          <p:cNvPr id="12" name="Google Shape;397;p50">
            <a:extLst>
              <a:ext uri="{FF2B5EF4-FFF2-40B4-BE49-F238E27FC236}">
                <a16:creationId xmlns:a16="http://schemas.microsoft.com/office/drawing/2014/main" id="{43F99656-E845-37BC-1BB0-0C50AFB0A81E}"/>
              </a:ext>
            </a:extLst>
          </p:cNvPr>
          <p:cNvSpPr txBox="1"/>
          <p:nvPr/>
        </p:nvSpPr>
        <p:spPr>
          <a:xfrm>
            <a:off x="5916931" y="2054540"/>
            <a:ext cx="1178006" cy="4246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en" sz="800" b="1">
                <a:solidFill>
                  <a:srgbClr val="FFFFFF"/>
                </a:solidFill>
                <a:latin typeface="Montserrat"/>
              </a:rPr>
              <a:t>SOSIAALISET SUHTEET JA VUOROVAIKUTUS</a:t>
            </a:r>
          </a:p>
        </p:txBody>
      </p:sp>
      <p:sp>
        <p:nvSpPr>
          <p:cNvPr id="13" name="Google Shape;400;p50">
            <a:extLst>
              <a:ext uri="{FF2B5EF4-FFF2-40B4-BE49-F238E27FC236}">
                <a16:creationId xmlns:a16="http://schemas.microsoft.com/office/drawing/2014/main" id="{A7F8A2DA-F2AA-04EE-12FE-6ECDAC670BFF}"/>
              </a:ext>
            </a:extLst>
          </p:cNvPr>
          <p:cNvSpPr txBox="1"/>
          <p:nvPr/>
        </p:nvSpPr>
        <p:spPr>
          <a:xfrm>
            <a:off x="738703" y="1979623"/>
            <a:ext cx="1179817" cy="584735"/>
          </a:xfrm>
          <a:prstGeom prst="rect">
            <a:avLst/>
          </a:prstGeom>
          <a:noFill/>
          <a:ln>
            <a:noFill/>
          </a:ln>
        </p:spPr>
        <p:txBody>
          <a:bodyPr spcFirstLastPara="1" wrap="square" lIns="91425" tIns="45700" rIns="91425" bIns="45700" anchor="ctr" anchorCtr="0">
            <a:spAutoFit/>
          </a:bodyPr>
          <a:lstStyle/>
          <a:p>
            <a:pPr defTabSz="914378">
              <a:defRPr/>
            </a:pPr>
            <a:r>
              <a:rPr lang="fi-FI" sz="800" b="1">
                <a:solidFill>
                  <a:srgbClr val="FFFFFF"/>
                </a:solidFill>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F6F7C854-D11C-EBA2-52A0-DD63592930E4}"/>
              </a:ext>
            </a:extLst>
          </p:cNvPr>
          <p:cNvSpPr txBox="1"/>
          <p:nvPr/>
        </p:nvSpPr>
        <p:spPr>
          <a:xfrm>
            <a:off x="573001" y="2866387"/>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a:p>
        </p:txBody>
      </p:sp>
      <p:pic>
        <p:nvPicPr>
          <p:cNvPr id="15" name="Google Shape;408;p50" descr="Johtajisto tasaisella täytöllä">
            <a:extLst>
              <a:ext uri="{FF2B5EF4-FFF2-40B4-BE49-F238E27FC236}">
                <a16:creationId xmlns:a16="http://schemas.microsoft.com/office/drawing/2014/main" id="{810E95FF-0063-2335-4EE5-8303A5DAB773}"/>
              </a:ext>
            </a:extLst>
          </p:cNvPr>
          <p:cNvPicPr preferRelativeResize="0"/>
          <p:nvPr/>
        </p:nvPicPr>
        <p:blipFill rotWithShape="1">
          <a:blip r:embed="rId2">
            <a:alphaModFix/>
          </a:blip>
          <a:srcRect/>
          <a:stretch/>
        </p:blipFill>
        <p:spPr>
          <a:xfrm>
            <a:off x="1306623" y="2836332"/>
            <a:ext cx="263708" cy="263708"/>
          </a:xfrm>
          <a:prstGeom prst="rect">
            <a:avLst/>
          </a:prstGeom>
          <a:noFill/>
          <a:ln>
            <a:noFill/>
          </a:ln>
        </p:spPr>
      </p:pic>
      <p:sp>
        <p:nvSpPr>
          <p:cNvPr id="16" name="Google Shape;416;p50">
            <a:extLst>
              <a:ext uri="{FF2B5EF4-FFF2-40B4-BE49-F238E27FC236}">
                <a16:creationId xmlns:a16="http://schemas.microsoft.com/office/drawing/2014/main" id="{B0CB78EC-5BA4-F62E-1008-6BBA293AB58B}"/>
              </a:ext>
            </a:extLst>
          </p:cNvPr>
          <p:cNvSpPr txBox="1"/>
          <p:nvPr/>
        </p:nvSpPr>
        <p:spPr>
          <a:xfrm>
            <a:off x="7103160" y="3837795"/>
            <a:ext cx="1393020" cy="207709"/>
          </a:xfrm>
          <a:prstGeom prst="rect">
            <a:avLst/>
          </a:prstGeom>
          <a:noFill/>
          <a:ln>
            <a:noFill/>
          </a:ln>
        </p:spPr>
        <p:txBody>
          <a:bodyPr spcFirstLastPara="1" wrap="square" lIns="91425" tIns="45700" rIns="91425" bIns="45700" anchor="t" anchorCtr="0">
            <a:spAutoFit/>
          </a:bodyPr>
          <a:lstStyle/>
          <a:p>
            <a:pPr defTabSz="914378">
              <a:defRPr/>
            </a:pPr>
            <a:r>
              <a:rPr lang="en" sz="750">
                <a:solidFill>
                  <a:srgbClr val="1C1C1C"/>
                </a:solidFill>
                <a:latin typeface="Montserrat"/>
                <a:ea typeface="Montserrat"/>
                <a:cs typeface="Montserrat"/>
                <a:sym typeface="Montserrat"/>
              </a:rPr>
              <a:t>= Ryhmä kokoontuu</a:t>
            </a:r>
            <a:endParaRPr lang="en" sz="750">
              <a:solidFill>
                <a:srgbClr val="1C1C1C"/>
              </a:solidFill>
              <a:latin typeface="Montserrat"/>
            </a:endParaRPr>
          </a:p>
        </p:txBody>
      </p:sp>
      <p:pic>
        <p:nvPicPr>
          <p:cNvPr id="17" name="Google Shape;417;p50" descr="Johtajisto tasaisella täytöllä">
            <a:extLst>
              <a:ext uri="{FF2B5EF4-FFF2-40B4-BE49-F238E27FC236}">
                <a16:creationId xmlns:a16="http://schemas.microsoft.com/office/drawing/2014/main" id="{49D3159D-894A-7C7E-AF20-B385B5C44670}"/>
              </a:ext>
            </a:extLst>
          </p:cNvPr>
          <p:cNvPicPr preferRelativeResize="0"/>
          <p:nvPr/>
        </p:nvPicPr>
        <p:blipFill rotWithShape="1">
          <a:blip r:embed="rId2">
            <a:alphaModFix/>
          </a:blip>
          <a:srcRect/>
          <a:stretch/>
        </p:blipFill>
        <p:spPr>
          <a:xfrm>
            <a:off x="6936442" y="3810417"/>
            <a:ext cx="263708" cy="263708"/>
          </a:xfrm>
          <a:prstGeom prst="rect">
            <a:avLst/>
          </a:prstGeom>
          <a:noFill/>
          <a:ln>
            <a:noFill/>
          </a:ln>
        </p:spPr>
      </p:pic>
      <p:sp>
        <p:nvSpPr>
          <p:cNvPr id="18" name="Google Shape;396;p50">
            <a:extLst>
              <a:ext uri="{FF2B5EF4-FFF2-40B4-BE49-F238E27FC236}">
                <a16:creationId xmlns:a16="http://schemas.microsoft.com/office/drawing/2014/main" id="{5171E982-36D3-09B7-538C-08A9F40089A9}"/>
              </a:ext>
            </a:extLst>
          </p:cNvPr>
          <p:cNvSpPr txBox="1"/>
          <p:nvPr/>
        </p:nvSpPr>
        <p:spPr>
          <a:xfrm>
            <a:off x="4598311" y="2060571"/>
            <a:ext cx="1257804" cy="5354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fi-FI" sz="800" b="1">
                <a:solidFill>
                  <a:srgbClr val="FFFFFF"/>
                </a:solidFill>
                <a:latin typeface="Montserrat"/>
                <a:sym typeface="Montserrat"/>
              </a:rPr>
              <a:t>KUORMITTUMINEN,VAHVUUDET JA VOIMAVARAT</a:t>
            </a:r>
            <a:endParaRPr lang="fi-FI" b="1">
              <a:solidFill>
                <a:srgbClr val="FFFFFF"/>
              </a:solidFill>
            </a:endParaRPr>
          </a:p>
          <a:p>
            <a:pPr defTabSz="914378">
              <a:lnSpc>
                <a:spcPct val="90000"/>
              </a:lnSpc>
              <a:defRPr/>
            </a:pPr>
            <a:endParaRPr lang="en" sz="800">
              <a:solidFill>
                <a:srgbClr val="FF0000"/>
              </a:solidFill>
              <a:latin typeface="Montserrat"/>
            </a:endParaRPr>
          </a:p>
        </p:txBody>
      </p:sp>
      <p:sp>
        <p:nvSpPr>
          <p:cNvPr id="19" name="Tekstiruutu 18">
            <a:extLst>
              <a:ext uri="{FF2B5EF4-FFF2-40B4-BE49-F238E27FC236}">
                <a16:creationId xmlns:a16="http://schemas.microsoft.com/office/drawing/2014/main" id="{662E9B39-6CB3-67F7-53BB-C799A38ED462}"/>
              </a:ext>
            </a:extLst>
          </p:cNvPr>
          <p:cNvSpPr txBox="1"/>
          <p:nvPr/>
        </p:nvSpPr>
        <p:spPr>
          <a:xfrm>
            <a:off x="7103161" y="2106296"/>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14378">
              <a:defRPr/>
            </a:pPr>
            <a:r>
              <a:rPr lang="fi-FI" sz="800" b="1">
                <a:solidFill>
                  <a:srgbClr val="FFFFFF"/>
                </a:solidFill>
                <a:latin typeface="Montserrat"/>
                <a:cs typeface="Calibri"/>
              </a:rPr>
              <a:t>TULEVAISUUS JA ARJEN HALLINTA</a:t>
            </a:r>
          </a:p>
        </p:txBody>
      </p:sp>
      <p:sp>
        <p:nvSpPr>
          <p:cNvPr id="20" name="Google Shape;401;p50">
            <a:extLst>
              <a:ext uri="{FF2B5EF4-FFF2-40B4-BE49-F238E27FC236}">
                <a16:creationId xmlns:a16="http://schemas.microsoft.com/office/drawing/2014/main" id="{49A7157C-166E-3747-077B-C22E8FE12195}"/>
              </a:ext>
            </a:extLst>
          </p:cNvPr>
          <p:cNvSpPr txBox="1"/>
          <p:nvPr/>
        </p:nvSpPr>
        <p:spPr>
          <a:xfrm>
            <a:off x="6936443" y="2864312"/>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1" name="Google Shape;408;p50" descr="Johtajisto tasaisella täytöllä">
            <a:extLst>
              <a:ext uri="{FF2B5EF4-FFF2-40B4-BE49-F238E27FC236}">
                <a16:creationId xmlns:a16="http://schemas.microsoft.com/office/drawing/2014/main" id="{1B065C87-AE75-1B5F-06A9-5FE890B4BBC4}"/>
              </a:ext>
            </a:extLst>
          </p:cNvPr>
          <p:cNvPicPr preferRelativeResize="0"/>
          <p:nvPr/>
        </p:nvPicPr>
        <p:blipFill rotWithShape="1">
          <a:blip r:embed="rId2">
            <a:alphaModFix/>
          </a:blip>
          <a:srcRect/>
          <a:stretch/>
        </p:blipFill>
        <p:spPr>
          <a:xfrm>
            <a:off x="7651006" y="2825797"/>
            <a:ext cx="263708" cy="263708"/>
          </a:xfrm>
          <a:prstGeom prst="rect">
            <a:avLst/>
          </a:prstGeom>
          <a:noFill/>
          <a:ln>
            <a:noFill/>
          </a:ln>
        </p:spPr>
      </p:pic>
      <p:sp>
        <p:nvSpPr>
          <p:cNvPr id="22" name="Google Shape;401;p50">
            <a:extLst>
              <a:ext uri="{FF2B5EF4-FFF2-40B4-BE49-F238E27FC236}">
                <a16:creationId xmlns:a16="http://schemas.microsoft.com/office/drawing/2014/main" id="{0BE34D05-8C84-D175-1DB3-83B16221A14F}"/>
              </a:ext>
            </a:extLst>
          </p:cNvPr>
          <p:cNvSpPr txBox="1"/>
          <p:nvPr/>
        </p:nvSpPr>
        <p:spPr>
          <a:xfrm>
            <a:off x="5711255" y="2857274"/>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3" name="Google Shape;408;p50" descr="Johtajisto tasaisella täytöllä">
            <a:extLst>
              <a:ext uri="{FF2B5EF4-FFF2-40B4-BE49-F238E27FC236}">
                <a16:creationId xmlns:a16="http://schemas.microsoft.com/office/drawing/2014/main" id="{9DF3A488-DB78-B59F-A47C-42ECD8D50375}"/>
              </a:ext>
            </a:extLst>
          </p:cNvPr>
          <p:cNvPicPr preferRelativeResize="0"/>
          <p:nvPr/>
        </p:nvPicPr>
        <p:blipFill rotWithShape="1">
          <a:blip r:embed="rId2">
            <a:alphaModFix/>
          </a:blip>
          <a:srcRect/>
          <a:stretch/>
        </p:blipFill>
        <p:spPr>
          <a:xfrm>
            <a:off x="6461866" y="2834967"/>
            <a:ext cx="263708" cy="263708"/>
          </a:xfrm>
          <a:prstGeom prst="rect">
            <a:avLst/>
          </a:prstGeom>
          <a:noFill/>
          <a:ln>
            <a:noFill/>
          </a:ln>
        </p:spPr>
      </p:pic>
      <p:sp>
        <p:nvSpPr>
          <p:cNvPr id="24" name="Google Shape;401;p50">
            <a:extLst>
              <a:ext uri="{FF2B5EF4-FFF2-40B4-BE49-F238E27FC236}">
                <a16:creationId xmlns:a16="http://schemas.microsoft.com/office/drawing/2014/main" id="{C7EEF199-8A1C-B9DF-EF46-7216E12142FB}"/>
              </a:ext>
            </a:extLst>
          </p:cNvPr>
          <p:cNvSpPr txBox="1"/>
          <p:nvPr/>
        </p:nvSpPr>
        <p:spPr>
          <a:xfrm>
            <a:off x="4402950" y="2862947"/>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5" name="Google Shape;408;p50" descr="Johtajisto tasaisella täytöllä">
            <a:extLst>
              <a:ext uri="{FF2B5EF4-FFF2-40B4-BE49-F238E27FC236}">
                <a16:creationId xmlns:a16="http://schemas.microsoft.com/office/drawing/2014/main" id="{C42A50D1-BE64-26AE-DF4D-9C31E8855F21}"/>
              </a:ext>
            </a:extLst>
          </p:cNvPr>
          <p:cNvPicPr preferRelativeResize="0"/>
          <p:nvPr/>
        </p:nvPicPr>
        <p:blipFill rotWithShape="1">
          <a:blip r:embed="rId2">
            <a:alphaModFix/>
          </a:blip>
          <a:srcRect/>
          <a:stretch/>
        </p:blipFill>
        <p:spPr>
          <a:xfrm>
            <a:off x="5132605" y="2841586"/>
            <a:ext cx="263708" cy="263708"/>
          </a:xfrm>
          <a:prstGeom prst="rect">
            <a:avLst/>
          </a:prstGeom>
          <a:noFill/>
          <a:ln>
            <a:noFill/>
          </a:ln>
        </p:spPr>
      </p:pic>
      <p:sp>
        <p:nvSpPr>
          <p:cNvPr id="26" name="Google Shape;401;p50">
            <a:extLst>
              <a:ext uri="{FF2B5EF4-FFF2-40B4-BE49-F238E27FC236}">
                <a16:creationId xmlns:a16="http://schemas.microsoft.com/office/drawing/2014/main" id="{D8C3563E-F0D9-2AA0-6B38-6A9D99B5019F}"/>
              </a:ext>
            </a:extLst>
          </p:cNvPr>
          <p:cNvSpPr txBox="1"/>
          <p:nvPr/>
        </p:nvSpPr>
        <p:spPr>
          <a:xfrm>
            <a:off x="3094645" y="2865456"/>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7" name="Google Shape;408;p50" descr="Johtajisto tasaisella täytöllä">
            <a:extLst>
              <a:ext uri="{FF2B5EF4-FFF2-40B4-BE49-F238E27FC236}">
                <a16:creationId xmlns:a16="http://schemas.microsoft.com/office/drawing/2014/main" id="{4C5254A9-3179-279D-2E93-1856EF72A3AD}"/>
              </a:ext>
            </a:extLst>
          </p:cNvPr>
          <p:cNvPicPr preferRelativeResize="0"/>
          <p:nvPr/>
        </p:nvPicPr>
        <p:blipFill rotWithShape="1">
          <a:blip r:embed="rId2">
            <a:alphaModFix/>
          </a:blip>
          <a:srcRect/>
          <a:stretch/>
        </p:blipFill>
        <p:spPr>
          <a:xfrm>
            <a:off x="3806530" y="2834967"/>
            <a:ext cx="263708" cy="263708"/>
          </a:xfrm>
          <a:prstGeom prst="rect">
            <a:avLst/>
          </a:prstGeom>
          <a:noFill/>
          <a:ln>
            <a:noFill/>
          </a:ln>
        </p:spPr>
      </p:pic>
      <p:sp>
        <p:nvSpPr>
          <p:cNvPr id="28" name="Google Shape;401;p50">
            <a:extLst>
              <a:ext uri="{FF2B5EF4-FFF2-40B4-BE49-F238E27FC236}">
                <a16:creationId xmlns:a16="http://schemas.microsoft.com/office/drawing/2014/main" id="{3482F180-3431-B850-872B-52463C122FF4}"/>
              </a:ext>
            </a:extLst>
          </p:cNvPr>
          <p:cNvSpPr txBox="1"/>
          <p:nvPr/>
        </p:nvSpPr>
        <p:spPr>
          <a:xfrm>
            <a:off x="1830692" y="2863087"/>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9" name="Google Shape;408;p50" descr="Johtajisto tasaisella täytöllä">
            <a:extLst>
              <a:ext uri="{FF2B5EF4-FFF2-40B4-BE49-F238E27FC236}">
                <a16:creationId xmlns:a16="http://schemas.microsoft.com/office/drawing/2014/main" id="{9BD8774E-943B-3A51-44AD-39D026AA7BEF}"/>
              </a:ext>
            </a:extLst>
          </p:cNvPr>
          <p:cNvPicPr preferRelativeResize="0"/>
          <p:nvPr/>
        </p:nvPicPr>
        <p:blipFill rotWithShape="1">
          <a:blip r:embed="rId2">
            <a:alphaModFix/>
          </a:blip>
          <a:srcRect/>
          <a:stretch/>
        </p:blipFill>
        <p:spPr>
          <a:xfrm>
            <a:off x="2564158" y="2825797"/>
            <a:ext cx="263708" cy="263708"/>
          </a:xfrm>
          <a:prstGeom prst="rect">
            <a:avLst/>
          </a:prstGeom>
          <a:noFill/>
          <a:ln>
            <a:noFill/>
          </a:ln>
        </p:spPr>
      </p:pic>
    </p:spTree>
    <p:extLst>
      <p:ext uri="{BB962C8B-B14F-4D97-AF65-F5344CB8AC3E}">
        <p14:creationId xmlns:p14="http://schemas.microsoft.com/office/powerpoint/2010/main" val="356555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7"/>
          <p:cNvSpPr txBox="1">
            <a:spLocks noGrp="1"/>
          </p:cNvSpPr>
          <p:nvPr>
            <p:ph type="title"/>
          </p:nvPr>
        </p:nvSpPr>
        <p:spPr>
          <a:prstGeom prst="rect">
            <a:avLst/>
          </a:prstGeom>
          <a:noFill/>
          <a:ln>
            <a:noFill/>
          </a:ln>
        </p:spPr>
        <p:txBody>
          <a:bodyPr spcFirstLastPara="1" wrap="square" lIns="91425" tIns="91425" rIns="91425" bIns="91425" numCol="1" anchor="t" anchorCtr="0">
            <a:noAutofit/>
          </a:bodyPr>
          <a:lstStyle/>
          <a:p>
            <a:pPr>
              <a:buSzPct val="111111"/>
            </a:pPr>
            <a:r>
              <a:rPr lang="en">
                <a:latin typeface="Montserrat"/>
                <a:ea typeface="Montserrat"/>
                <a:cs typeface="Montserrat"/>
                <a:sym typeface="Montserrat"/>
              </a:rPr>
              <a:t>Ryhmän pelisäännöt</a:t>
            </a:r>
            <a:endParaRPr>
              <a:latin typeface="Montserrat"/>
              <a:ea typeface="Montserrat"/>
              <a:cs typeface="Montserrat"/>
              <a:sym typeface="Montserrat"/>
            </a:endParaRPr>
          </a:p>
        </p:txBody>
      </p:sp>
      <p:sp>
        <p:nvSpPr>
          <p:cNvPr id="2" name="Tekstin paikkamerkki 1"/>
          <p:cNvSpPr>
            <a:spLocks noGrp="1"/>
          </p:cNvSpPr>
          <p:nvPr>
            <p:ph type="body" idx="1"/>
          </p:nvPr>
        </p:nvSpPr>
        <p:spPr>
          <a:xfrm>
            <a:off x="428950" y="1152475"/>
            <a:ext cx="4863572" cy="3147516"/>
          </a:xfrm>
        </p:spPr>
        <p:txBody>
          <a:bodyPr>
            <a:normAutofit fontScale="85000" lnSpcReduction="10000"/>
          </a:bodyPr>
          <a:lstStyle/>
          <a:p>
            <a:pPr marL="342900" indent="-342900">
              <a:buFont typeface="+mj-lt"/>
              <a:buAutoNum type="arabicPeriod"/>
            </a:pPr>
            <a:r>
              <a:rPr lang="fi-FI" sz="1300"/>
              <a:t>Ryhmään osallistuvat ainoastaan valmennukseen valitut henkilöt. Kukin osallistuja saa itse päättää, mitä asioita jakaa ryhmässä. Toisten kokemuksista ei voi kertoa ryhmän ulkopuolisille, mutta omista oivalluksista puhuminen on sallittua.</a:t>
            </a:r>
          </a:p>
          <a:p>
            <a:pPr marL="342900" indent="-342900">
              <a:buFont typeface="+mj-lt"/>
              <a:buAutoNum type="arabicPeriod"/>
            </a:pPr>
            <a:endParaRPr lang="fi-FI" sz="1300"/>
          </a:p>
          <a:p>
            <a:pPr marL="342900" indent="-342900">
              <a:buFont typeface="+mj-lt"/>
              <a:buAutoNum type="arabicPeriod"/>
            </a:pPr>
            <a:r>
              <a:rPr lang="fi-FI" sz="1300"/>
              <a:t>Ryhmäläiset sitoutuvat kaikkiin kuuteen osallistumiskertaan. Peruuntumiset ilmoitettava etukäteen.</a:t>
            </a:r>
          </a:p>
          <a:p>
            <a:pPr marL="342900" indent="-342900">
              <a:buFont typeface="+mj-lt"/>
              <a:buAutoNum type="arabicPeriod"/>
            </a:pPr>
            <a:endParaRPr lang="fi-FI" sz="1300"/>
          </a:p>
          <a:p>
            <a:pPr marL="342900" indent="-342900">
              <a:buFont typeface="+mj-lt"/>
              <a:buAutoNum type="arabicPeriod"/>
            </a:pPr>
            <a:r>
              <a:rPr lang="fi-FI" sz="1300"/>
              <a:t>Ryhmä kokoontuu joka toinen viikko</a:t>
            </a:r>
          </a:p>
          <a:p>
            <a:pPr marL="342900" indent="-342900">
              <a:buFont typeface="+mj-lt"/>
              <a:buAutoNum type="arabicPeriod"/>
            </a:pPr>
            <a:endParaRPr lang="fi-FI" sz="1300"/>
          </a:p>
          <a:p>
            <a:pPr marL="342900" indent="-342900">
              <a:buFont typeface="+mj-lt"/>
              <a:buAutoNum type="arabicPeriod"/>
            </a:pPr>
            <a:r>
              <a:rPr lang="fi-FI" sz="1300"/>
              <a:t>Ryhmäläisiltä toivotaan mahdollisuutta käyttää videokameraa ja mikrofonia, mutta tämä ei ole pakollista ryhmään osallistuakseen. Oman puheenvuoron aikana suositellaan kameran päälle laittoa. Keskusteluun voi osallistua myös kirjoittamalla ajatuksiaan chat-kenttään. </a:t>
            </a:r>
          </a:p>
          <a:p>
            <a:endParaRPr lang="fi-FI" sz="1400"/>
          </a:p>
        </p:txBody>
      </p:sp>
      <p:pic>
        <p:nvPicPr>
          <p:cNvPr id="4" name="Kuva 2" descr="Kuva, joka sisältää kohteen kello, Seinäkello, aika&#10;&#10;Kuvaus luotu automaattisesti">
            <a:extLst>
              <a:ext uri="{FF2B5EF4-FFF2-40B4-BE49-F238E27FC236}">
                <a16:creationId xmlns:a16="http://schemas.microsoft.com/office/drawing/2014/main" id="{99CF698A-EF32-770B-871A-BBDB0F7EC3FD}"/>
              </a:ext>
            </a:extLst>
          </p:cNvPr>
          <p:cNvPicPr>
            <a:picLocks noChangeAspect="1"/>
          </p:cNvPicPr>
          <p:nvPr/>
        </p:nvPicPr>
        <p:blipFill>
          <a:blip r:embed="rId3"/>
          <a:stretch>
            <a:fillRect/>
          </a:stretch>
        </p:blipFill>
        <p:spPr>
          <a:xfrm>
            <a:off x="5374495" y="2383642"/>
            <a:ext cx="698833" cy="691778"/>
          </a:xfrm>
          <a:prstGeom prst="rect">
            <a:avLst/>
          </a:prstGeom>
        </p:spPr>
      </p:pic>
      <p:pic>
        <p:nvPicPr>
          <p:cNvPr id="5" name="Kuva 4" descr="Kuva, joka sisältää kohteen ympyrä, Fontti, Grafiikka, logo&#10;&#10;Kuvaus luotu automaattisesti">
            <a:extLst>
              <a:ext uri="{FF2B5EF4-FFF2-40B4-BE49-F238E27FC236}">
                <a16:creationId xmlns:a16="http://schemas.microsoft.com/office/drawing/2014/main" id="{971BF9D0-F50F-C3F3-41DC-A011AF0052CA}"/>
              </a:ext>
            </a:extLst>
          </p:cNvPr>
          <p:cNvPicPr>
            <a:picLocks noChangeAspect="1"/>
          </p:cNvPicPr>
          <p:nvPr/>
        </p:nvPicPr>
        <p:blipFill>
          <a:blip r:embed="rId4"/>
          <a:stretch>
            <a:fillRect/>
          </a:stretch>
        </p:blipFill>
        <p:spPr>
          <a:xfrm>
            <a:off x="5371299" y="1491906"/>
            <a:ext cx="702028" cy="687917"/>
          </a:xfrm>
          <a:prstGeom prst="rect">
            <a:avLst/>
          </a:prstGeom>
        </p:spPr>
      </p:pic>
      <p:sp>
        <p:nvSpPr>
          <p:cNvPr id="6" name="Suorakulmio 5">
            <a:extLst>
              <a:ext uri="{FF2B5EF4-FFF2-40B4-BE49-F238E27FC236}">
                <a16:creationId xmlns:a16="http://schemas.microsoft.com/office/drawing/2014/main" id="{C16D8ADC-D891-8028-E857-D471AE6F5C9A}"/>
              </a:ext>
            </a:extLst>
          </p:cNvPr>
          <p:cNvSpPr/>
          <p:nvPr/>
        </p:nvSpPr>
        <p:spPr>
          <a:xfrm>
            <a:off x="6152104" y="1491905"/>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7" name="Suorakulmio 6">
            <a:extLst>
              <a:ext uri="{FF2B5EF4-FFF2-40B4-BE49-F238E27FC236}">
                <a16:creationId xmlns:a16="http://schemas.microsoft.com/office/drawing/2014/main" id="{10233A3B-2309-CA6D-4994-2A0657183D2F}"/>
              </a:ext>
            </a:extLst>
          </p:cNvPr>
          <p:cNvSpPr/>
          <p:nvPr/>
        </p:nvSpPr>
        <p:spPr>
          <a:xfrm>
            <a:off x="6150172" y="2385716"/>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8" name="Kuva 8" descr="Kuva, joka sisältää kohteen toimistotarvikkeet, Suorakaide, laskin, muotoilu&#10;&#10;Kuvaus luotu automaattisesti">
            <a:extLst>
              <a:ext uri="{FF2B5EF4-FFF2-40B4-BE49-F238E27FC236}">
                <a16:creationId xmlns:a16="http://schemas.microsoft.com/office/drawing/2014/main" id="{4013C3D1-AE08-66BC-A7FD-9CF1C31959B8}"/>
              </a:ext>
            </a:extLst>
          </p:cNvPr>
          <p:cNvPicPr>
            <a:picLocks noChangeAspect="1"/>
          </p:cNvPicPr>
          <p:nvPr/>
        </p:nvPicPr>
        <p:blipFill>
          <a:blip r:embed="rId5"/>
          <a:stretch>
            <a:fillRect/>
          </a:stretch>
        </p:blipFill>
        <p:spPr>
          <a:xfrm>
            <a:off x="5371300" y="3279574"/>
            <a:ext cx="702029" cy="687918"/>
          </a:xfrm>
          <a:prstGeom prst="rect">
            <a:avLst/>
          </a:prstGeom>
        </p:spPr>
      </p:pic>
      <p:sp>
        <p:nvSpPr>
          <p:cNvPr id="9" name="Suorakulmio 8">
            <a:extLst>
              <a:ext uri="{FF2B5EF4-FFF2-40B4-BE49-F238E27FC236}">
                <a16:creationId xmlns:a16="http://schemas.microsoft.com/office/drawing/2014/main" id="{9E4927A9-E7A9-AB8B-0E84-AA7E2EEB9C8F}"/>
              </a:ext>
            </a:extLst>
          </p:cNvPr>
          <p:cNvSpPr/>
          <p:nvPr/>
        </p:nvSpPr>
        <p:spPr>
          <a:xfrm>
            <a:off x="6150171" y="3277788"/>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0" name="Suorakulmio 9"/>
          <p:cNvSpPr/>
          <p:nvPr/>
        </p:nvSpPr>
        <p:spPr>
          <a:xfrm>
            <a:off x="6150171" y="4169860"/>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186820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9"/>
          <p:cNvSpPr txBox="1">
            <a:spLocks noGrp="1"/>
          </p:cNvSpPr>
          <p:nvPr>
            <p:ph type="title"/>
          </p:nvPr>
        </p:nvSpPr>
        <p:spPr>
          <a:xfrm>
            <a:off x="442914" y="153299"/>
            <a:ext cx="8286300" cy="572700"/>
          </a:xfrm>
          <a:prstGeom prst="rect">
            <a:avLst/>
          </a:prstGeom>
          <a:noFill/>
          <a:ln>
            <a:noFill/>
          </a:ln>
        </p:spPr>
        <p:txBody>
          <a:bodyPr spcFirstLastPara="1" wrap="square" lIns="91425" tIns="91425" rIns="91425" bIns="91425" numCol="1" anchor="t" anchorCtr="0">
            <a:noAutofit/>
          </a:bodyPr>
          <a:lstStyle/>
          <a:p>
            <a:pPr lvl="0">
              <a:buSzPct val="111111"/>
            </a:pPr>
            <a:r>
              <a:rPr lang="fi-FI"/>
              <a:t>Noudatamme ryhmässä </a:t>
            </a:r>
            <a:br>
              <a:rPr lang="fi-FI"/>
            </a:br>
            <a:r>
              <a:rPr lang="fi-FI"/>
              <a:t>turvallisen tilan periaatteita</a:t>
            </a:r>
            <a:endParaRPr/>
          </a:p>
        </p:txBody>
      </p:sp>
      <p:sp>
        <p:nvSpPr>
          <p:cNvPr id="379" name="Google Shape;379;p49"/>
          <p:cNvSpPr txBox="1">
            <a:spLocks noGrp="1"/>
          </p:cNvSpPr>
          <p:nvPr>
            <p:ph type="body" idx="1"/>
          </p:nvPr>
        </p:nvSpPr>
        <p:spPr>
          <a:xfrm>
            <a:off x="322476" y="1376541"/>
            <a:ext cx="5840232" cy="3147516"/>
          </a:xfrm>
          <a:prstGeom prst="rect">
            <a:avLst/>
          </a:prstGeom>
          <a:noFill/>
          <a:ln>
            <a:noFill/>
          </a:ln>
        </p:spPr>
        <p:txBody>
          <a:bodyPr spcFirstLastPara="1" wrap="square" lIns="91425" tIns="91425" rIns="91425" bIns="91425" numCol="1" anchor="t" anchorCtr="0">
            <a:noAutofit/>
          </a:bodyPr>
          <a:lstStyle/>
          <a:p>
            <a:pPr marL="0" indent="0">
              <a:buNone/>
            </a:pPr>
            <a:r>
              <a:rPr lang="fi-FI" sz="1200" b="1"/>
              <a:t>Kunnioita </a:t>
            </a:r>
            <a:r>
              <a:rPr lang="fi-FI" sz="1200"/>
              <a:t>toisen henkilökohtaista fyysistä ja psyykkistä tilaa. Kunnioita itsemääräämisoikeutta. Muista, ettet voi tietää toisen rajoja kysymättä niitä. Pyydä tilaa myös itsellesi tarvittaessa.</a:t>
            </a:r>
          </a:p>
          <a:p>
            <a:pPr marL="0" indent="0"/>
            <a:endParaRPr lang="fi-FI" sz="1200"/>
          </a:p>
          <a:p>
            <a:pPr marL="0" indent="0">
              <a:buNone/>
            </a:pPr>
            <a:r>
              <a:rPr lang="fi-FI" sz="1200" b="1"/>
              <a:t>Älä pilkkaa</a:t>
            </a:r>
            <a:r>
              <a:rPr lang="fi-FI" sz="1200"/>
              <a:t>, ivaa, halvenna, sysää syrjään tai nolaa ketään puheillasi, käytökselläsi tai teoillasi. Pitäydy ulkonäön arvostelusta, juoruilusta ja stereotypioiden ylläpitämisestä.</a:t>
            </a:r>
          </a:p>
          <a:p>
            <a:pPr marL="0" indent="0"/>
            <a:endParaRPr lang="fi-FI" sz="1200"/>
          </a:p>
          <a:p>
            <a:pPr marL="0" indent="0">
              <a:buNone/>
            </a:pPr>
            <a:r>
              <a:rPr lang="fi-FI" sz="1200" b="1"/>
              <a:t>Älä tee oletuksia</a:t>
            </a:r>
            <a:r>
              <a:rPr lang="fi-FI" sz="1200"/>
              <a:t> ulkonäköön tai toimintaan perustuen. Älä tee oletuksia kenenkään seksuaalisuudesta, sukupuolesta, kansallisuudesta, etnisyydestä, uskonnosta, arvoista, sosioekonomisesta taustasta, terveydestä tai toimintakyvystä.</a:t>
            </a:r>
          </a:p>
        </p:txBody>
      </p:sp>
      <p:sp>
        <p:nvSpPr>
          <p:cNvPr id="4" name="Tekstiruutu 3">
            <a:extLst>
              <a:ext uri="{FF2B5EF4-FFF2-40B4-BE49-F238E27FC236}">
                <a16:creationId xmlns:a16="http://schemas.microsoft.com/office/drawing/2014/main" id="{B7969232-8B8F-7E11-6BA3-7A917EC0B05E}"/>
              </a:ext>
            </a:extLst>
          </p:cNvPr>
          <p:cNvSpPr txBox="1"/>
          <p:nvPr/>
        </p:nvSpPr>
        <p:spPr>
          <a:xfrm>
            <a:off x="6336980" y="2938799"/>
            <a:ext cx="13899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8">
              <a:defRPr/>
            </a:pPr>
            <a:endParaRPr lang="fi-FI">
              <a:solidFill>
                <a:srgbClr val="FFFFFF"/>
              </a:solidFill>
              <a:latin typeface="Montserrat"/>
            </a:endParaRPr>
          </a:p>
        </p:txBody>
      </p:sp>
      <p:pic>
        <p:nvPicPr>
          <p:cNvPr id="5" name="Kuva 4" descr="Kuva, joka sisältää kohteen Grafiikka, Karmiini, graafinen suunnittelu, clipart&#10;&#10;Kuvaus luotu automaattisesti">
            <a:extLst>
              <a:ext uri="{FF2B5EF4-FFF2-40B4-BE49-F238E27FC236}">
                <a16:creationId xmlns:a16="http://schemas.microsoft.com/office/drawing/2014/main" id="{8D1936D9-ED3C-A529-E841-5823811A3AAE}"/>
              </a:ext>
            </a:extLst>
          </p:cNvPr>
          <p:cNvPicPr>
            <a:picLocks noChangeAspect="1"/>
          </p:cNvPicPr>
          <p:nvPr/>
        </p:nvPicPr>
        <p:blipFill>
          <a:blip r:embed="rId3"/>
          <a:stretch>
            <a:fillRect/>
          </a:stretch>
        </p:blipFill>
        <p:spPr>
          <a:xfrm>
            <a:off x="7131784" y="639324"/>
            <a:ext cx="1013178" cy="1006123"/>
          </a:xfrm>
          <a:prstGeom prst="rect">
            <a:avLst/>
          </a:prstGeom>
        </p:spPr>
      </p:pic>
      <p:pic>
        <p:nvPicPr>
          <p:cNvPr id="6" name="Kuva 5" descr="Kuva, joka sisältää kohteen piirros, luonnos, Lapsitaide, taide&#10;&#10;Kuvaus luotu automaattisesti">
            <a:extLst>
              <a:ext uri="{FF2B5EF4-FFF2-40B4-BE49-F238E27FC236}">
                <a16:creationId xmlns:a16="http://schemas.microsoft.com/office/drawing/2014/main" id="{17603C5B-716D-B5F3-624E-E5B9762E8E9E}"/>
              </a:ext>
            </a:extLst>
          </p:cNvPr>
          <p:cNvPicPr>
            <a:picLocks noChangeAspect="1"/>
          </p:cNvPicPr>
          <p:nvPr/>
        </p:nvPicPr>
        <p:blipFill>
          <a:blip r:embed="rId4"/>
          <a:stretch>
            <a:fillRect/>
          </a:stretch>
        </p:blipFill>
        <p:spPr>
          <a:xfrm>
            <a:off x="7734733" y="2418178"/>
            <a:ext cx="994481" cy="992012"/>
          </a:xfrm>
          <a:prstGeom prst="rect">
            <a:avLst/>
          </a:prstGeom>
        </p:spPr>
      </p:pic>
      <p:pic>
        <p:nvPicPr>
          <p:cNvPr id="7" name="Kuva 6" descr="Kuva, joka sisältää kohteen luonnos, piirros, clipart, animaatio&#10;&#10;Kuvaus luotu automaattisesti">
            <a:extLst>
              <a:ext uri="{FF2B5EF4-FFF2-40B4-BE49-F238E27FC236}">
                <a16:creationId xmlns:a16="http://schemas.microsoft.com/office/drawing/2014/main" id="{C97AB76E-160E-2FBF-596E-2C9677756E9A}"/>
              </a:ext>
            </a:extLst>
          </p:cNvPr>
          <p:cNvPicPr>
            <a:picLocks noChangeAspect="1"/>
          </p:cNvPicPr>
          <p:nvPr/>
        </p:nvPicPr>
        <p:blipFill>
          <a:blip r:embed="rId5"/>
          <a:stretch>
            <a:fillRect/>
          </a:stretch>
        </p:blipFill>
        <p:spPr>
          <a:xfrm>
            <a:off x="7131784" y="3690442"/>
            <a:ext cx="992012" cy="984957"/>
          </a:xfrm>
          <a:prstGeom prst="rect">
            <a:avLst/>
          </a:prstGeom>
        </p:spPr>
      </p:pic>
      <p:pic>
        <p:nvPicPr>
          <p:cNvPr id="8" name="Kuva 7" descr="Kuva, joka sisältää kohteen symboli, ympyrä, Fontti, viiva&#10;&#10;Kuvaus luotu automaattisesti">
            <a:extLst>
              <a:ext uri="{FF2B5EF4-FFF2-40B4-BE49-F238E27FC236}">
                <a16:creationId xmlns:a16="http://schemas.microsoft.com/office/drawing/2014/main" id="{1D613931-4F41-99F6-3D11-C0D776E404F0}"/>
              </a:ext>
            </a:extLst>
          </p:cNvPr>
          <p:cNvPicPr>
            <a:picLocks noChangeAspect="1"/>
          </p:cNvPicPr>
          <p:nvPr/>
        </p:nvPicPr>
        <p:blipFill>
          <a:blip r:embed="rId6"/>
          <a:stretch>
            <a:fillRect/>
          </a:stretch>
        </p:blipFill>
        <p:spPr>
          <a:xfrm>
            <a:off x="6511250" y="1915954"/>
            <a:ext cx="1041401" cy="1034345"/>
          </a:xfrm>
          <a:prstGeom prst="rect">
            <a:avLst/>
          </a:prstGeom>
        </p:spPr>
      </p:pic>
      <p:sp>
        <p:nvSpPr>
          <p:cNvPr id="9" name="Suorakulmio 8"/>
          <p:cNvSpPr/>
          <p:nvPr/>
        </p:nvSpPr>
        <p:spPr>
          <a:xfrm>
            <a:off x="7031949" y="4763651"/>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367702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9"/>
          <p:cNvSpPr txBox="1">
            <a:spLocks noGrp="1"/>
          </p:cNvSpPr>
          <p:nvPr>
            <p:ph type="title"/>
          </p:nvPr>
        </p:nvSpPr>
        <p:spPr>
          <a:xfrm>
            <a:off x="446360" y="204839"/>
            <a:ext cx="7162799" cy="704362"/>
          </a:xfrm>
          <a:prstGeom prst="rect">
            <a:avLst/>
          </a:prstGeom>
          <a:noFill/>
          <a:ln>
            <a:noFill/>
          </a:ln>
        </p:spPr>
        <p:txBody>
          <a:bodyPr spcFirstLastPara="1" wrap="square" lIns="91425" tIns="91425" rIns="91425" bIns="91425" numCol="1" anchor="t" anchorCtr="0">
            <a:noAutofit/>
          </a:bodyPr>
          <a:lstStyle/>
          <a:p>
            <a:pPr lvl="0">
              <a:buSzPct val="111111"/>
            </a:pPr>
            <a:r>
              <a:rPr lang="fi-FI"/>
              <a:t>Noudatamme ryhmässä </a:t>
            </a:r>
            <a:br>
              <a:rPr lang="fi-FI"/>
            </a:br>
            <a:r>
              <a:rPr lang="fi-FI"/>
              <a:t>turvallisen tilan periaatteita</a:t>
            </a:r>
            <a:endParaRPr/>
          </a:p>
        </p:txBody>
      </p:sp>
      <p:sp>
        <p:nvSpPr>
          <p:cNvPr id="379" name="Google Shape;379;p49"/>
          <p:cNvSpPr txBox="1">
            <a:spLocks noGrp="1"/>
          </p:cNvSpPr>
          <p:nvPr>
            <p:ph type="body" idx="1"/>
          </p:nvPr>
        </p:nvSpPr>
        <p:spPr>
          <a:xfrm>
            <a:off x="438800" y="1269635"/>
            <a:ext cx="5763068" cy="3143038"/>
          </a:xfrm>
          <a:prstGeom prst="rect">
            <a:avLst/>
          </a:prstGeom>
          <a:noFill/>
          <a:ln>
            <a:noFill/>
          </a:ln>
        </p:spPr>
        <p:txBody>
          <a:bodyPr spcFirstLastPara="1" wrap="square" lIns="91425" tIns="91425" rIns="91425" bIns="91425" numCol="1" anchor="t" anchorCtr="0">
            <a:normAutofit fontScale="92500"/>
          </a:bodyPr>
          <a:lstStyle/>
          <a:p>
            <a:pPr marL="0" indent="0">
              <a:buNone/>
            </a:pPr>
            <a:r>
              <a:rPr lang="fi-FI" sz="1300" b="1">
                <a:latin typeface="Montserrat" panose="020B0604020202020204" charset="0"/>
              </a:rPr>
              <a:t>Anna tilaa.</a:t>
            </a:r>
            <a:r>
              <a:rPr lang="fi-FI" sz="1300">
                <a:latin typeface="Montserrat" panose="020B0604020202020204" charset="0"/>
              </a:rPr>
              <a:t> Pyri huolehtimaan siitä, että kaikilla on mahdollisuus osallistua keskusteluun. Älä jyrää muiden mielipiteitä ja anna puheenvuoro. Kunnioita myös toisten yksityisyyttä ja käsittele arkoja aiheita kunnioittavasti.</a:t>
            </a:r>
          </a:p>
          <a:p>
            <a:pPr marL="0" indent="0"/>
            <a:endParaRPr lang="fi-FI" sz="1300">
              <a:latin typeface="Montserrat" panose="020B0604020202020204" charset="0"/>
            </a:endParaRPr>
          </a:p>
          <a:p>
            <a:pPr marL="0" indent="0">
              <a:buNone/>
            </a:pPr>
            <a:r>
              <a:rPr lang="fi-FI" sz="1300" b="1">
                <a:latin typeface="Montserrat" panose="020B0604020202020204" charset="0"/>
              </a:rPr>
              <a:t>Kuuntele ja opi.</a:t>
            </a:r>
            <a:r>
              <a:rPr lang="fi-FI" sz="1300">
                <a:latin typeface="Montserrat" panose="020B0604020202020204" charset="0"/>
              </a:rPr>
              <a:t> Ota vastaan uudet aiheet, henkilöt ja näkökulmat ennakkoluulottomasti. Suhtaudu jokaiseen vastaantulevaan asiaan ja tilanteeseen mahdollisuutena oppia uutta ja kehittyä.</a:t>
            </a:r>
          </a:p>
          <a:p>
            <a:pPr marL="0" indent="0"/>
            <a:endParaRPr lang="fi-FI" sz="1300">
              <a:latin typeface="Montserrat" panose="020B0604020202020204" charset="0"/>
            </a:endParaRPr>
          </a:p>
          <a:p>
            <a:pPr marL="0" indent="0">
              <a:buNone/>
            </a:pPr>
            <a:r>
              <a:rPr lang="fi-FI" sz="1300" b="1">
                <a:latin typeface="Montserrat" panose="020B0604020202020204" charset="0"/>
              </a:rPr>
              <a:t>Pyydä anteeksi</a:t>
            </a:r>
            <a:r>
              <a:rPr lang="fi-FI" sz="1300">
                <a:latin typeface="Montserrat" panose="020B0604020202020204" charset="0"/>
              </a:rPr>
              <a:t>, jos olet loukannut tahallisesti tai tahattomasti muita.</a:t>
            </a:r>
          </a:p>
          <a:p>
            <a:pPr marL="0" indent="0"/>
            <a:endParaRPr lang="fi-FI" sz="1300">
              <a:solidFill>
                <a:srgbClr val="000000"/>
              </a:solidFill>
              <a:latin typeface="Montserrat" panose="020B0604020202020204" charset="0"/>
              <a:cs typeface="Calibri"/>
            </a:endParaRPr>
          </a:p>
          <a:p>
            <a:pPr marL="0" indent="0">
              <a:buNone/>
            </a:pPr>
            <a:r>
              <a:rPr lang="fi-FI" sz="1300" b="1">
                <a:solidFill>
                  <a:srgbClr val="7030A0"/>
                </a:solidFill>
                <a:latin typeface="Montserrat" panose="020B0604020202020204" charset="0"/>
                <a:cs typeface="Calibri"/>
              </a:rPr>
              <a:t>Turvallisemman tilan periaatteilla ja toimintatavoilla pyritään luomaan tila, jossa kaikki pyrkivät omalla toiminnallaan rakentamaan yhdenvertaista, kunnioittavaa ja avointa ilmapiiriä ja keskustelua.</a:t>
            </a:r>
            <a:endParaRPr lang="fi-FI" sz="1300">
              <a:latin typeface="Montserrat" panose="020B0604020202020204" charset="0"/>
            </a:endParaRPr>
          </a:p>
          <a:p>
            <a:pPr marL="342892">
              <a:buAutoNum type="arabicPeriod"/>
            </a:pPr>
            <a:endParaRPr lang="fi-FI"/>
          </a:p>
          <a:p>
            <a:pPr marL="457178" indent="-228587">
              <a:buNone/>
            </a:pPr>
            <a:endParaRPr/>
          </a:p>
        </p:txBody>
      </p:sp>
      <p:sp>
        <p:nvSpPr>
          <p:cNvPr id="4" name="Tekstiruutu 3">
            <a:extLst>
              <a:ext uri="{FF2B5EF4-FFF2-40B4-BE49-F238E27FC236}">
                <a16:creationId xmlns:a16="http://schemas.microsoft.com/office/drawing/2014/main" id="{B7969232-8B8F-7E11-6BA3-7A917EC0B05E}"/>
              </a:ext>
            </a:extLst>
          </p:cNvPr>
          <p:cNvSpPr txBox="1"/>
          <p:nvPr/>
        </p:nvSpPr>
        <p:spPr>
          <a:xfrm>
            <a:off x="6219216" y="2908966"/>
            <a:ext cx="13899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8">
              <a:defRPr/>
            </a:pPr>
            <a:endParaRPr lang="fi-FI">
              <a:solidFill>
                <a:srgbClr val="FFFFFF"/>
              </a:solidFill>
              <a:latin typeface="Montserrat"/>
            </a:endParaRPr>
          </a:p>
        </p:txBody>
      </p:sp>
      <p:sp>
        <p:nvSpPr>
          <p:cNvPr id="8" name="Tekstiruutu 7">
            <a:extLst>
              <a:ext uri="{FF2B5EF4-FFF2-40B4-BE49-F238E27FC236}">
                <a16:creationId xmlns:a16="http://schemas.microsoft.com/office/drawing/2014/main" id="{B7969232-8B8F-7E11-6BA3-7A917EC0B05E}"/>
              </a:ext>
            </a:extLst>
          </p:cNvPr>
          <p:cNvSpPr txBox="1"/>
          <p:nvPr/>
        </p:nvSpPr>
        <p:spPr>
          <a:xfrm>
            <a:off x="6378543" y="2537017"/>
            <a:ext cx="13899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8">
              <a:defRPr/>
            </a:pPr>
            <a:endParaRPr lang="fi-FI">
              <a:solidFill>
                <a:srgbClr val="FFFFFF"/>
              </a:solidFill>
              <a:latin typeface="Montserrat"/>
            </a:endParaRPr>
          </a:p>
        </p:txBody>
      </p:sp>
      <p:pic>
        <p:nvPicPr>
          <p:cNvPr id="9" name="Kuva 8" descr="Kuva, joka sisältää kohteen teksti, Grafiikka, valkoinen, graafinen suunnittelu&#10;&#10;Kuvaus luotu automaattisesti">
            <a:extLst>
              <a:ext uri="{FF2B5EF4-FFF2-40B4-BE49-F238E27FC236}">
                <a16:creationId xmlns:a16="http://schemas.microsoft.com/office/drawing/2014/main" id="{87383E66-D71B-CB83-560A-E3C5CA2CEF97}"/>
              </a:ext>
            </a:extLst>
          </p:cNvPr>
          <p:cNvPicPr>
            <a:picLocks noChangeAspect="1"/>
          </p:cNvPicPr>
          <p:nvPr/>
        </p:nvPicPr>
        <p:blipFill>
          <a:blip r:embed="rId3"/>
          <a:stretch>
            <a:fillRect/>
          </a:stretch>
        </p:blipFill>
        <p:spPr>
          <a:xfrm>
            <a:off x="6327370" y="645777"/>
            <a:ext cx="977900" cy="956734"/>
          </a:xfrm>
          <a:prstGeom prst="rect">
            <a:avLst/>
          </a:prstGeom>
        </p:spPr>
      </p:pic>
      <p:pic>
        <p:nvPicPr>
          <p:cNvPr id="10" name="Kuva 9" descr="Kuva, joka sisältää kohteen teksti, Fontti, Grafiikka, symboli&#10;&#10;Kuvaus luotu automaattisesti">
            <a:extLst>
              <a:ext uri="{FF2B5EF4-FFF2-40B4-BE49-F238E27FC236}">
                <a16:creationId xmlns:a16="http://schemas.microsoft.com/office/drawing/2014/main" id="{7AD731B8-8585-E442-20B8-026EA834B699}"/>
              </a:ext>
            </a:extLst>
          </p:cNvPr>
          <p:cNvPicPr>
            <a:picLocks noChangeAspect="1"/>
          </p:cNvPicPr>
          <p:nvPr/>
        </p:nvPicPr>
        <p:blipFill>
          <a:blip r:embed="rId4"/>
          <a:stretch>
            <a:fillRect/>
          </a:stretch>
        </p:blipFill>
        <p:spPr>
          <a:xfrm>
            <a:off x="7430064" y="3598823"/>
            <a:ext cx="1048456" cy="1048456"/>
          </a:xfrm>
          <a:prstGeom prst="rect">
            <a:avLst/>
          </a:prstGeom>
        </p:spPr>
      </p:pic>
      <p:pic>
        <p:nvPicPr>
          <p:cNvPr id="11" name="Kuva 10" descr="Kuva, joka sisältää kohteen Fontti, ympyrä, logo, Grafiikka&#10;&#10;Kuvaus luotu automaattisesti">
            <a:extLst>
              <a:ext uri="{FF2B5EF4-FFF2-40B4-BE49-F238E27FC236}">
                <a16:creationId xmlns:a16="http://schemas.microsoft.com/office/drawing/2014/main" id="{2BD91040-EAD1-0DBA-5BA3-74778D6E6105}"/>
              </a:ext>
            </a:extLst>
          </p:cNvPr>
          <p:cNvPicPr>
            <a:picLocks noChangeAspect="1"/>
          </p:cNvPicPr>
          <p:nvPr/>
        </p:nvPicPr>
        <p:blipFill>
          <a:blip r:embed="rId5"/>
          <a:stretch>
            <a:fillRect/>
          </a:stretch>
        </p:blipFill>
        <p:spPr>
          <a:xfrm>
            <a:off x="7476631" y="1602511"/>
            <a:ext cx="1006124" cy="999068"/>
          </a:xfrm>
          <a:prstGeom prst="rect">
            <a:avLst/>
          </a:prstGeom>
        </p:spPr>
      </p:pic>
      <p:pic>
        <p:nvPicPr>
          <p:cNvPr id="12" name="Kuva 11" descr="Kuva, joka sisältää kohteen vaate, animaatio, piirros, clipart&#10;&#10;Kuvaus luotu automaattisesti">
            <a:extLst>
              <a:ext uri="{FF2B5EF4-FFF2-40B4-BE49-F238E27FC236}">
                <a16:creationId xmlns:a16="http://schemas.microsoft.com/office/drawing/2014/main" id="{B3F1EC59-3FF7-6E4F-38F6-46A56AC2F6F9}"/>
              </a:ext>
            </a:extLst>
          </p:cNvPr>
          <p:cNvPicPr>
            <a:picLocks noChangeAspect="1"/>
          </p:cNvPicPr>
          <p:nvPr/>
        </p:nvPicPr>
        <p:blipFill>
          <a:blip r:embed="rId6"/>
          <a:stretch>
            <a:fillRect/>
          </a:stretch>
        </p:blipFill>
        <p:spPr>
          <a:xfrm>
            <a:off x="6326663" y="2631858"/>
            <a:ext cx="978606" cy="966964"/>
          </a:xfrm>
          <a:prstGeom prst="rect">
            <a:avLst/>
          </a:prstGeom>
        </p:spPr>
      </p:pic>
      <p:sp>
        <p:nvSpPr>
          <p:cNvPr id="13" name="Suorakulmio 12"/>
          <p:cNvSpPr/>
          <p:nvPr/>
        </p:nvSpPr>
        <p:spPr>
          <a:xfrm>
            <a:off x="7430064" y="4736036"/>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92801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Ryhmäläiset esittäytyvät</a:t>
            </a:r>
          </a:p>
        </p:txBody>
      </p:sp>
      <p:sp>
        <p:nvSpPr>
          <p:cNvPr id="5" name="Tekstin paikkamerkki 4"/>
          <p:cNvSpPr>
            <a:spLocks noGrp="1"/>
          </p:cNvSpPr>
          <p:nvPr>
            <p:ph type="body" idx="1"/>
          </p:nvPr>
        </p:nvSpPr>
        <p:spPr>
          <a:xfrm>
            <a:off x="438798" y="1154513"/>
            <a:ext cx="5428602" cy="2788903"/>
          </a:xfrm>
        </p:spPr>
        <p:txBody>
          <a:bodyPr>
            <a:normAutofit lnSpcReduction="10000"/>
          </a:bodyPr>
          <a:lstStyle/>
          <a:p>
            <a:r>
              <a:rPr lang="fi-FI" sz="1300">
                <a:latin typeface="Montserrat" panose="020B0604020202020204" charset="0"/>
                <a:cs typeface="Poppins"/>
              </a:rPr>
              <a:t>Kirjoita chat-kenttään:</a:t>
            </a:r>
          </a:p>
          <a:p>
            <a:pPr lvl="1">
              <a:buFont typeface="Courier New" panose="020B0604020202020204" pitchFamily="34" charset="0"/>
              <a:buChar char="o"/>
            </a:pPr>
            <a:r>
              <a:rPr lang="fi-FI" sz="1300">
                <a:latin typeface="Montserrat" panose="020B0604020202020204" charset="0"/>
                <a:cs typeface="Poppins"/>
              </a:rPr>
              <a:t>Nimi, lempinimi</a:t>
            </a:r>
          </a:p>
          <a:p>
            <a:pPr lvl="1">
              <a:buFont typeface="Courier New" panose="020B0604020202020204" pitchFamily="34" charset="0"/>
              <a:buChar char="o"/>
            </a:pPr>
            <a:r>
              <a:rPr lang="fi-FI" sz="1300">
                <a:latin typeface="Montserrat" panose="020B0604020202020204" charset="0"/>
                <a:cs typeface="Poppins"/>
              </a:rPr>
              <a:t>Asuinpaikka</a:t>
            </a:r>
          </a:p>
          <a:p>
            <a:pPr lvl="1">
              <a:buFont typeface="Courier New" panose="020B0604020202020204" pitchFamily="34" charset="0"/>
              <a:buChar char="o"/>
            </a:pPr>
            <a:r>
              <a:rPr lang="fi-FI" sz="1300">
                <a:latin typeface="Montserrat" panose="020B0604020202020204" charset="0"/>
                <a:cs typeface="Poppins"/>
              </a:rPr>
              <a:t>Tykkään vapaa-ajalla...</a:t>
            </a:r>
          </a:p>
          <a:p>
            <a:pPr lvl="1">
              <a:buFont typeface="Courier New" panose="020B0604020202020204" pitchFamily="34" charset="0"/>
              <a:buChar char="o"/>
            </a:pPr>
            <a:r>
              <a:rPr lang="fi-FI" sz="1300">
                <a:latin typeface="Montserrat" panose="020B0604020202020204" charset="0"/>
                <a:cs typeface="Poppins"/>
              </a:rPr>
              <a:t>Olen täällä, koska...</a:t>
            </a:r>
            <a:endParaRPr lang="fi-FI" sz="1300">
              <a:latin typeface="Montserrat" panose="020B0604020202020204" charset="0"/>
            </a:endParaRPr>
          </a:p>
          <a:p>
            <a:pPr lvl="1">
              <a:buFont typeface="Courier New" panose="020B0604020202020204" pitchFamily="34" charset="0"/>
              <a:buChar char="o"/>
            </a:pPr>
            <a:r>
              <a:rPr lang="fi-FI" sz="1300">
                <a:latin typeface="Montserrat" panose="020B0604020202020204" charset="0"/>
                <a:cs typeface="Poppins"/>
              </a:rPr>
              <a:t>Haluan kertoa vielä, että...</a:t>
            </a:r>
          </a:p>
          <a:p>
            <a:pPr lvl="1">
              <a:buFont typeface="Courier New" panose="020B0604020202020204" pitchFamily="34" charset="0"/>
              <a:buChar char="o"/>
            </a:pPr>
            <a:endParaRPr lang="fi-FI" sz="1300">
              <a:latin typeface="Montserrat" panose="020B0604020202020204" charset="0"/>
            </a:endParaRPr>
          </a:p>
          <a:p>
            <a:r>
              <a:rPr lang="fi-FI" sz="1300">
                <a:latin typeface="Montserrat" panose="020B0604020202020204" charset="0"/>
                <a:cs typeface="Poppins"/>
              </a:rPr>
              <a:t>Lue mitä muut ovat kirjoittaneet ja tutustu näin muihin ryhmäläisiin </a:t>
            </a:r>
            <a:r>
              <a:rPr lang="fi-FI" sz="1300">
                <a:latin typeface="Montserrat" panose="020B0604020202020204" charset="0"/>
                <a:cs typeface="Poppins"/>
                <a:sym typeface="Wingdings" panose="05000000000000000000" pitchFamily="2" charset="2"/>
              </a:rPr>
              <a:t></a:t>
            </a:r>
          </a:p>
          <a:p>
            <a:endParaRPr lang="fi-FI" sz="1300">
              <a:latin typeface="Montserrat" panose="020B0604020202020204" charset="0"/>
              <a:cs typeface="Poppins"/>
              <a:sym typeface="Wingdings" panose="05000000000000000000" pitchFamily="2" charset="2"/>
            </a:endParaRPr>
          </a:p>
          <a:p>
            <a:r>
              <a:rPr lang="fi-FI" sz="1400">
                <a:cs typeface="Poppins"/>
                <a:sym typeface="Wingdings" panose="05000000000000000000" pitchFamily="2" charset="2"/>
              </a:rPr>
              <a:t>Lopuksi kaikki laittaisivat kamerat päälle, jotta näkisimme toisemme</a:t>
            </a:r>
            <a:endParaRPr lang="fi-FI" sz="1400"/>
          </a:p>
        </p:txBody>
      </p:sp>
      <p:pic>
        <p:nvPicPr>
          <p:cNvPr id="2050" name="Picture 2" descr="esitellä itsens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080" y="1427888"/>
            <a:ext cx="1262339" cy="12623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etotekniikk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348" y="2846727"/>
            <a:ext cx="1268143" cy="1262340"/>
          </a:xfrm>
          <a:prstGeom prst="rect">
            <a:avLst/>
          </a:prstGeom>
          <a:noFill/>
          <a:extLst>
            <a:ext uri="{909E8E84-426E-40DD-AFC4-6F175D3DCCD1}">
              <a14:hiddenFill xmlns:a14="http://schemas.microsoft.com/office/drawing/2010/main">
                <a:solidFill>
                  <a:srgbClr val="FFFFFF"/>
                </a:solidFill>
              </a14:hiddenFill>
            </a:ext>
          </a:extLst>
        </p:spPr>
      </p:pic>
      <p:sp>
        <p:nvSpPr>
          <p:cNvPr id="6" name="Suorakulmio 5"/>
          <p:cNvSpPr/>
          <p:nvPr/>
        </p:nvSpPr>
        <p:spPr>
          <a:xfrm>
            <a:off x="7073347" y="4265569"/>
            <a:ext cx="1003801" cy="215444"/>
          </a:xfrm>
          <a:prstGeom prst="rect">
            <a:avLst/>
          </a:prstGeom>
        </p:spPr>
        <p:txBody>
          <a:bodyPr wrap="none">
            <a:spAutoFit/>
          </a:bodyPr>
          <a:lstStyle/>
          <a:p>
            <a:pPr defTabSz="914378"/>
            <a:r>
              <a:rPr lang="fi-FI" sz="800">
                <a:latin typeface="Montserrat" panose="020B0604020202020204" charset="0"/>
              </a:rPr>
              <a:t>Kuvat: Papunet.</a:t>
            </a:r>
          </a:p>
        </p:txBody>
      </p:sp>
    </p:spTree>
    <p:extLst>
      <p:ext uri="{BB962C8B-B14F-4D97-AF65-F5344CB8AC3E}">
        <p14:creationId xmlns:p14="http://schemas.microsoft.com/office/powerpoint/2010/main" val="2496842290"/>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1A1543D-5844-4C33-BA60-2ACEE4260142}"/>
</file>

<file path=customXml/itemProps3.xml><?xml version="1.0" encoding="utf-8"?>
<ds:datastoreItem xmlns:ds="http://schemas.openxmlformats.org/officeDocument/2006/customXml" ds:itemID="{7FB9DB93-3B63-48C6-8FCC-88C36CC0D9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20</Slides>
  <Notes>17</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VASAsyksy25</vt:lpstr>
      <vt:lpstr>AikuistenVire</vt:lpstr>
      <vt:lpstr>Valmentajat</vt:lpstr>
      <vt:lpstr>Tapaamisen kulku</vt:lpstr>
      <vt:lpstr>Ryhmän tarkoitus ja tavoite</vt:lpstr>
      <vt:lpstr>Ryhmävalmennuksen kulku</vt:lpstr>
      <vt:lpstr>Ryhmän pelisäännöt</vt:lpstr>
      <vt:lpstr>Noudatamme ryhmässä  turvallisen tilan periaatteita</vt:lpstr>
      <vt:lpstr>Noudatamme ryhmässä  turvallisen tilan periaatteita</vt:lpstr>
      <vt:lpstr>Ryhmäläiset esittäytyvät</vt:lpstr>
      <vt:lpstr>Mitä on toimintakyky ja miten se näkyy minussa?</vt:lpstr>
      <vt:lpstr>Toimintakyky</vt:lpstr>
      <vt:lpstr>Fyysinen toimintakyky Miten minä pystyn liikkumaan ja tekemään päivittäisiä tehtäviä?</vt:lpstr>
      <vt:lpstr>Psyykkinen toimintakyky Miten minä tunnen, koen ja ajattelen kokemastani? </vt:lpstr>
      <vt:lpstr>Sosiaalinen toimintakyky Miten minä olen muiden kanssa?</vt:lpstr>
      <vt:lpstr>Kognitiivinen toimintakyky Miten minä opin? </vt:lpstr>
      <vt:lpstr>Oma toimintakykyni</vt:lpstr>
      <vt:lpstr>PowerPoint Presentation</vt:lpstr>
      <vt:lpstr>Miten jatketaan?</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2025-08-21T09:37:22Z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