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sldIdLst>
    <p:sldId id="2786" r:id="rId3"/>
    <p:sldId id="2813" r:id="rId4"/>
    <p:sldId id="2814" r:id="rId5"/>
    <p:sldId id="264" r:id="rId6"/>
    <p:sldId id="284" r:id="rId7"/>
    <p:sldId id="286" r:id="rId8"/>
    <p:sldId id="266" r:id="rId9"/>
    <p:sldId id="285" r:id="rId10"/>
    <p:sldId id="268" r:id="rId11"/>
    <p:sldId id="272" r:id="rId12"/>
    <p:sldId id="267" r:id="rId13"/>
    <p:sldId id="309" r:id="rId14"/>
    <p:sldId id="269" r:id="rId15"/>
    <p:sldId id="310" r:id="rId16"/>
    <p:sldId id="287" r:id="rId17"/>
    <p:sldId id="311" r:id="rId18"/>
    <p:sldId id="282" r:id="rId19"/>
    <p:sldId id="312" r:id="rId20"/>
    <p:sldId id="257" r:id="rId21"/>
    <p:sldId id="283" r:id="rId22"/>
    <p:sldId id="313" r:id="rId23"/>
    <p:sldId id="277" r:id="rId24"/>
    <p:sldId id="304" r:id="rId25"/>
    <p:sldId id="314" r:id="rId26"/>
    <p:sldId id="2815" r:id="rId27"/>
    <p:sldId id="316" r:id="rId28"/>
    <p:sldId id="2816" r:id="rId29"/>
    <p:sldId id="2817" r:id="rId30"/>
    <p:sldId id="308" r:id="rId31"/>
    <p:sldId id="302" r:id="rId32"/>
    <p:sldId id="2820" r:id="rId33"/>
    <p:sldId id="315" r:id="rId34"/>
    <p:sldId id="2821" r:id="rId35"/>
    <p:sldId id="2822" r:id="rId36"/>
    <p:sldId id="2823" r:id="rId37"/>
    <p:sldId id="275" r:id="rId38"/>
    <p:sldId id="2824" r:id="rId39"/>
    <p:sldId id="265" r:id="rId40"/>
    <p:sldId id="270" r:id="rId41"/>
    <p:sldId id="271" r:id="rId42"/>
    <p:sldId id="2829" r:id="rId43"/>
    <p:sldId id="2830" r:id="rId44"/>
    <p:sldId id="2827" r:id="rId45"/>
    <p:sldId id="2828" r:id="rId46"/>
    <p:sldId id="273" r:id="rId47"/>
    <p:sldId id="2832" r:id="rId48"/>
    <p:sldId id="291" r:id="rId49"/>
    <p:sldId id="292" r:id="rId50"/>
    <p:sldId id="300" r:id="rId51"/>
    <p:sldId id="2833" r:id="rId52"/>
    <p:sldId id="298" r:id="rId53"/>
    <p:sldId id="2834" r:id="rId54"/>
    <p:sldId id="2835" r:id="rId55"/>
    <p:sldId id="299" r:id="rId56"/>
    <p:sldId id="2837" r:id="rId57"/>
    <p:sldId id="297" r:id="rId58"/>
    <p:sldId id="303" r:id="rId59"/>
    <p:sldId id="2838" r:id="rId60"/>
    <p:sldId id="288" r:id="rId61"/>
    <p:sldId id="2839" r:id="rId62"/>
    <p:sldId id="2840" r:id="rId63"/>
    <p:sldId id="2841" r:id="rId64"/>
    <p:sldId id="328" r:id="rId65"/>
    <p:sldId id="325" r:id="rId66"/>
    <p:sldId id="326" r:id="rId67"/>
    <p:sldId id="2842" r:id="rId68"/>
    <p:sldId id="258" r:id="rId69"/>
    <p:sldId id="329" r:id="rId70"/>
    <p:sldId id="2843" r:id="rId71"/>
    <p:sldId id="2844" r:id="rId7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34695-C51B-46F9-BA69-24A750C2D934}" v="180" dt="2025-10-23T06:44:52.57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05" d="100"/>
          <a:sy n="105" d="100"/>
        </p:scale>
        <p:origin x="660" y="-3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kunen Sonja" userId="7b0f5041-cea9-42f8-a420-ea400542d729" providerId="ADAL" clId="{29234695-C51B-46F9-BA69-24A750C2D934}"/>
    <pc:docChg chg="undo redo custSel addSld delSld modSld sldOrd">
      <pc:chgData name="Julkunen Sonja" userId="7b0f5041-cea9-42f8-a420-ea400542d729" providerId="ADAL" clId="{29234695-C51B-46F9-BA69-24A750C2D934}" dt="2025-10-23T06:44:52.573" v="5020"/>
      <pc:docMkLst>
        <pc:docMk/>
      </pc:docMkLst>
      <pc:sldChg chg="addSp delSp modSp mod">
        <pc:chgData name="Julkunen Sonja" userId="7b0f5041-cea9-42f8-a420-ea400542d729" providerId="ADAL" clId="{29234695-C51B-46F9-BA69-24A750C2D934}" dt="2025-10-23T06:40:03.019" v="4899"/>
        <pc:sldMkLst>
          <pc:docMk/>
          <pc:sldMk cId="707641524" sldId="257"/>
        </pc:sldMkLst>
        <pc:spChg chg="add del mod">
          <ac:chgData name="Julkunen Sonja" userId="7b0f5041-cea9-42f8-a420-ea400542d729" providerId="ADAL" clId="{29234695-C51B-46F9-BA69-24A750C2D934}" dt="2025-10-23T06:40:01.190" v="4898" actId="478"/>
          <ac:spMkLst>
            <pc:docMk/>
            <pc:sldMk cId="707641524" sldId="257"/>
            <ac:spMk id="2" creationId="{22A83FBC-8AD4-56E0-1ACA-BF32C39E8A8B}"/>
          </ac:spMkLst>
        </pc:spChg>
        <pc:spChg chg="add mod">
          <ac:chgData name="Julkunen Sonja" userId="7b0f5041-cea9-42f8-a420-ea400542d729" providerId="ADAL" clId="{29234695-C51B-46F9-BA69-24A750C2D934}" dt="2025-10-23T06:40:03.019" v="4899"/>
          <ac:spMkLst>
            <pc:docMk/>
            <pc:sldMk cId="707641524" sldId="257"/>
            <ac:spMk id="3" creationId="{C25CE79E-007C-4632-6332-A3EB3A9CB498}"/>
          </ac:spMkLst>
        </pc:spChg>
      </pc:sldChg>
      <pc:sldChg chg="addSp delSp modSp mod">
        <pc:chgData name="Julkunen Sonja" userId="7b0f5041-cea9-42f8-a420-ea400542d729" providerId="ADAL" clId="{29234695-C51B-46F9-BA69-24A750C2D934}" dt="2025-10-23T06:44:47.702" v="5017" actId="478"/>
        <pc:sldMkLst>
          <pc:docMk/>
          <pc:sldMk cId="2304728492" sldId="258"/>
        </pc:sldMkLst>
        <pc:spChg chg="mod">
          <ac:chgData name="Julkunen Sonja" userId="7b0f5041-cea9-42f8-a420-ea400542d729" providerId="ADAL" clId="{29234695-C51B-46F9-BA69-24A750C2D934}" dt="2025-10-22T19:57:30.583" v="4861"/>
          <ac:spMkLst>
            <pc:docMk/>
            <pc:sldMk cId="2304728492" sldId="258"/>
            <ac:spMk id="3" creationId="{158752B6-573D-520B-B657-62C6BE5C3CE0}"/>
          </ac:spMkLst>
        </pc:spChg>
        <pc:spChg chg="add del mod">
          <ac:chgData name="Julkunen Sonja" userId="7b0f5041-cea9-42f8-a420-ea400542d729" providerId="ADAL" clId="{29234695-C51B-46F9-BA69-24A750C2D934}" dt="2025-10-23T06:44:47.702" v="5017" actId="478"/>
          <ac:spMkLst>
            <pc:docMk/>
            <pc:sldMk cId="2304728492" sldId="258"/>
            <ac:spMk id="4" creationId="{8C4E834E-312C-49A6-80FF-1652D0ADF2A8}"/>
          </ac:spMkLst>
        </pc:spChg>
      </pc:sldChg>
      <pc:sldChg chg="modSp del mod">
        <pc:chgData name="Julkunen Sonja" userId="7b0f5041-cea9-42f8-a420-ea400542d729" providerId="ADAL" clId="{29234695-C51B-46F9-BA69-24A750C2D934}" dt="2025-10-22T19:01:50.177" v="3158" actId="47"/>
        <pc:sldMkLst>
          <pc:docMk/>
          <pc:sldMk cId="3049651716" sldId="263"/>
        </pc:sldMkLst>
        <pc:spChg chg="mod">
          <ac:chgData name="Julkunen Sonja" userId="7b0f5041-cea9-42f8-a420-ea400542d729" providerId="ADAL" clId="{29234695-C51B-46F9-BA69-24A750C2D934}" dt="2025-10-22T18:16:34.504" v="196" actId="20577"/>
          <ac:spMkLst>
            <pc:docMk/>
            <pc:sldMk cId="3049651716" sldId="263"/>
            <ac:spMk id="3" creationId="{DD9597EE-A18E-8A64-1681-7B62595640CC}"/>
          </ac:spMkLst>
        </pc:spChg>
      </pc:sldChg>
      <pc:sldChg chg="addSp delSp modSp mod">
        <pc:chgData name="Julkunen Sonja" userId="7b0f5041-cea9-42f8-a420-ea400542d729" providerId="ADAL" clId="{29234695-C51B-46F9-BA69-24A750C2D934}" dt="2025-10-23T06:40:42.408" v="4919"/>
        <pc:sldMkLst>
          <pc:docMk/>
          <pc:sldMk cId="2777189868" sldId="264"/>
        </pc:sldMkLst>
        <pc:spChg chg="add del mod">
          <ac:chgData name="Julkunen Sonja" userId="7b0f5041-cea9-42f8-a420-ea400542d729" providerId="ADAL" clId="{29234695-C51B-46F9-BA69-24A750C2D934}" dt="2025-10-23T06:40:42.118" v="4918" actId="478"/>
          <ac:spMkLst>
            <pc:docMk/>
            <pc:sldMk cId="2777189868" sldId="264"/>
            <ac:spMk id="4" creationId="{6453F651-9C05-1A1C-DA39-AF001B72EA63}"/>
          </ac:spMkLst>
        </pc:spChg>
        <pc:spChg chg="add mod">
          <ac:chgData name="Julkunen Sonja" userId="7b0f5041-cea9-42f8-a420-ea400542d729" providerId="ADAL" clId="{29234695-C51B-46F9-BA69-24A750C2D934}" dt="2025-10-23T06:40:42.408" v="4919"/>
          <ac:spMkLst>
            <pc:docMk/>
            <pc:sldMk cId="2777189868" sldId="264"/>
            <ac:spMk id="5" creationId="{5835EB0C-78CB-FBD0-9F30-5689D1BC272D}"/>
          </ac:spMkLst>
        </pc:spChg>
      </pc:sldChg>
      <pc:sldChg chg="addSp modSp">
        <pc:chgData name="Julkunen Sonja" userId="7b0f5041-cea9-42f8-a420-ea400542d729" providerId="ADAL" clId="{29234695-C51B-46F9-BA69-24A750C2D934}" dt="2025-10-23T06:41:48.540" v="4942"/>
        <pc:sldMkLst>
          <pc:docMk/>
          <pc:sldMk cId="3903358637" sldId="265"/>
        </pc:sldMkLst>
        <pc:spChg chg="add mod">
          <ac:chgData name="Julkunen Sonja" userId="7b0f5041-cea9-42f8-a420-ea400542d729" providerId="ADAL" clId="{29234695-C51B-46F9-BA69-24A750C2D934}" dt="2025-10-23T06:41:48.540" v="4942"/>
          <ac:spMkLst>
            <pc:docMk/>
            <pc:sldMk cId="3903358637" sldId="265"/>
            <ac:spMk id="4" creationId="{8951BBCE-2D54-9956-FDF9-42DFC5DAA066}"/>
          </ac:spMkLst>
        </pc:spChg>
      </pc:sldChg>
      <pc:sldChg chg="addSp delSp modSp mod">
        <pc:chgData name="Julkunen Sonja" userId="7b0f5041-cea9-42f8-a420-ea400542d729" providerId="ADAL" clId="{29234695-C51B-46F9-BA69-24A750C2D934}" dt="2025-10-23T06:40:31.788" v="4913"/>
        <pc:sldMkLst>
          <pc:docMk/>
          <pc:sldMk cId="3443762890" sldId="266"/>
        </pc:sldMkLst>
        <pc:spChg chg="add del mod">
          <ac:chgData name="Julkunen Sonja" userId="7b0f5041-cea9-42f8-a420-ea400542d729" providerId="ADAL" clId="{29234695-C51B-46F9-BA69-24A750C2D934}" dt="2025-10-23T06:40:31.553" v="4912" actId="478"/>
          <ac:spMkLst>
            <pc:docMk/>
            <pc:sldMk cId="3443762890" sldId="266"/>
            <ac:spMk id="4" creationId="{E361C028-71D2-7B14-72CF-D0BFBDF13ABE}"/>
          </ac:spMkLst>
        </pc:spChg>
        <pc:spChg chg="add mod">
          <ac:chgData name="Julkunen Sonja" userId="7b0f5041-cea9-42f8-a420-ea400542d729" providerId="ADAL" clId="{29234695-C51B-46F9-BA69-24A750C2D934}" dt="2025-10-23T06:40:31.788" v="4913"/>
          <ac:spMkLst>
            <pc:docMk/>
            <pc:sldMk cId="3443762890" sldId="266"/>
            <ac:spMk id="5" creationId="{027D6095-2CD8-8115-40EC-A78CF76D5CCA}"/>
          </ac:spMkLst>
        </pc:spChg>
      </pc:sldChg>
      <pc:sldChg chg="addSp delSp modSp mod">
        <pc:chgData name="Julkunen Sonja" userId="7b0f5041-cea9-42f8-a420-ea400542d729" providerId="ADAL" clId="{29234695-C51B-46F9-BA69-24A750C2D934}" dt="2025-10-23T06:40:21.242" v="4907"/>
        <pc:sldMkLst>
          <pc:docMk/>
          <pc:sldMk cId="1636675765" sldId="267"/>
        </pc:sldMkLst>
        <pc:spChg chg="add mod">
          <ac:chgData name="Julkunen Sonja" userId="7b0f5041-cea9-42f8-a420-ea400542d729" providerId="ADAL" clId="{29234695-C51B-46F9-BA69-24A750C2D934}" dt="2025-10-22T18:29:35.739" v="507" actId="255"/>
          <ac:spMkLst>
            <pc:docMk/>
            <pc:sldMk cId="1636675765" sldId="267"/>
            <ac:spMk id="2" creationId="{31A86468-99DC-784C-80D4-0D123B43748B}"/>
          </ac:spMkLst>
        </pc:spChg>
        <pc:spChg chg="mod">
          <ac:chgData name="Julkunen Sonja" userId="7b0f5041-cea9-42f8-a420-ea400542d729" providerId="ADAL" clId="{29234695-C51B-46F9-BA69-24A750C2D934}" dt="2025-10-22T18:29:42.378" v="508" actId="1076"/>
          <ac:spMkLst>
            <pc:docMk/>
            <pc:sldMk cId="1636675765" sldId="267"/>
            <ac:spMk id="3" creationId="{D90C43B8-7E73-29F6-CD84-9C0C7DE07698}"/>
          </ac:spMkLst>
        </pc:spChg>
        <pc:spChg chg="add del mod">
          <ac:chgData name="Julkunen Sonja" userId="7b0f5041-cea9-42f8-a420-ea400542d729" providerId="ADAL" clId="{29234695-C51B-46F9-BA69-24A750C2D934}" dt="2025-10-23T06:40:20.948" v="4906" actId="478"/>
          <ac:spMkLst>
            <pc:docMk/>
            <pc:sldMk cId="1636675765" sldId="267"/>
            <ac:spMk id="4" creationId="{3012B59D-470C-B07C-645A-B52E884FF176}"/>
          </ac:spMkLst>
        </pc:spChg>
        <pc:spChg chg="del topLvl">
          <ac:chgData name="Julkunen Sonja" userId="7b0f5041-cea9-42f8-a420-ea400542d729" providerId="ADAL" clId="{29234695-C51B-46F9-BA69-24A750C2D934}" dt="2025-10-22T18:29:07.541" v="468" actId="478"/>
          <ac:spMkLst>
            <pc:docMk/>
            <pc:sldMk cId="1636675765" sldId="267"/>
            <ac:spMk id="5" creationId="{8329B578-4610-6C0C-2F8F-7DA8606842E6}"/>
          </ac:spMkLst>
        </pc:spChg>
        <pc:spChg chg="add mod">
          <ac:chgData name="Julkunen Sonja" userId="7b0f5041-cea9-42f8-a420-ea400542d729" providerId="ADAL" clId="{29234695-C51B-46F9-BA69-24A750C2D934}" dt="2025-10-23T06:40:21.242" v="4907"/>
          <ac:spMkLst>
            <pc:docMk/>
            <pc:sldMk cId="1636675765" sldId="267"/>
            <ac:spMk id="5" creationId="{8AC8A51C-6E4B-51C9-4DCF-1D593394B762}"/>
          </ac:spMkLst>
        </pc:spChg>
        <pc:spChg chg="del topLvl">
          <ac:chgData name="Julkunen Sonja" userId="7b0f5041-cea9-42f8-a420-ea400542d729" providerId="ADAL" clId="{29234695-C51B-46F9-BA69-24A750C2D934}" dt="2025-10-22T18:29:03.791" v="467" actId="478"/>
          <ac:spMkLst>
            <pc:docMk/>
            <pc:sldMk cId="1636675765" sldId="267"/>
            <ac:spMk id="6" creationId="{7154B78A-49ED-33A5-B7BC-5E602F29138D}"/>
          </ac:spMkLst>
        </pc:spChg>
        <pc:spChg chg="mod">
          <ac:chgData name="Julkunen Sonja" userId="7b0f5041-cea9-42f8-a420-ea400542d729" providerId="ADAL" clId="{29234695-C51B-46F9-BA69-24A750C2D934}" dt="2025-10-22T18:29:44.593" v="509" actId="1076"/>
          <ac:spMkLst>
            <pc:docMk/>
            <pc:sldMk cId="1636675765" sldId="267"/>
            <ac:spMk id="8" creationId="{1C74DA13-11E4-C862-919C-E6946C79B16D}"/>
          </ac:spMkLst>
        </pc:spChg>
        <pc:spChg chg="mod">
          <ac:chgData name="Julkunen Sonja" userId="7b0f5041-cea9-42f8-a420-ea400542d729" providerId="ADAL" clId="{29234695-C51B-46F9-BA69-24A750C2D934}" dt="2025-10-22T18:29:47.580" v="510" actId="1076"/>
          <ac:spMkLst>
            <pc:docMk/>
            <pc:sldMk cId="1636675765" sldId="267"/>
            <ac:spMk id="10" creationId="{937FDAB2-37D7-575C-C39A-15A20D4863E2}"/>
          </ac:spMkLst>
        </pc:spChg>
        <pc:grpChg chg="del">
          <ac:chgData name="Julkunen Sonja" userId="7b0f5041-cea9-42f8-a420-ea400542d729" providerId="ADAL" clId="{29234695-C51B-46F9-BA69-24A750C2D934}" dt="2025-10-22T18:29:03.791" v="467" actId="478"/>
          <ac:grpSpMkLst>
            <pc:docMk/>
            <pc:sldMk cId="1636675765" sldId="267"/>
            <ac:grpSpMk id="4" creationId="{86A9D2FA-6D25-A04B-8A65-84F62D39CE88}"/>
          </ac:grpSpMkLst>
        </pc:grpChg>
      </pc:sldChg>
      <pc:sldChg chg="addSp delSp modSp mod delAnim">
        <pc:chgData name="Julkunen Sonja" userId="7b0f5041-cea9-42f8-a420-ea400542d729" providerId="ADAL" clId="{29234695-C51B-46F9-BA69-24A750C2D934}" dt="2025-10-23T06:40:24.795" v="4909"/>
        <pc:sldMkLst>
          <pc:docMk/>
          <pc:sldMk cId="3473579245" sldId="268"/>
        </pc:sldMkLst>
        <pc:spChg chg="mod">
          <ac:chgData name="Julkunen Sonja" userId="7b0f5041-cea9-42f8-a420-ea400542d729" providerId="ADAL" clId="{29234695-C51B-46F9-BA69-24A750C2D934}" dt="2025-10-22T18:19:51.270" v="415" actId="14100"/>
          <ac:spMkLst>
            <pc:docMk/>
            <pc:sldMk cId="3473579245" sldId="268"/>
            <ac:spMk id="2" creationId="{391DFA24-4FA9-00AD-85D5-FE203409C6CC}"/>
          </ac:spMkLst>
        </pc:spChg>
        <pc:spChg chg="del">
          <ac:chgData name="Julkunen Sonja" userId="7b0f5041-cea9-42f8-a420-ea400542d729" providerId="ADAL" clId="{29234695-C51B-46F9-BA69-24A750C2D934}" dt="2025-10-22T18:17:57.494" v="228" actId="478"/>
          <ac:spMkLst>
            <pc:docMk/>
            <pc:sldMk cId="3473579245" sldId="268"/>
            <ac:spMk id="3" creationId="{0ECD7EC1-425F-A359-91A0-E32363F911B5}"/>
          </ac:spMkLst>
        </pc:spChg>
        <pc:spChg chg="add del mod">
          <ac:chgData name="Julkunen Sonja" userId="7b0f5041-cea9-42f8-a420-ea400542d729" providerId="ADAL" clId="{29234695-C51B-46F9-BA69-24A750C2D934}" dt="2025-10-23T06:40:24.516" v="4908" actId="478"/>
          <ac:spMkLst>
            <pc:docMk/>
            <pc:sldMk cId="3473579245" sldId="268"/>
            <ac:spMk id="3" creationId="{33A2A797-4A9B-8924-BA82-EC84F27A0B53}"/>
          </ac:spMkLst>
        </pc:spChg>
        <pc:spChg chg="del mod">
          <ac:chgData name="Julkunen Sonja" userId="7b0f5041-cea9-42f8-a420-ea400542d729" providerId="ADAL" clId="{29234695-C51B-46F9-BA69-24A750C2D934}" dt="2025-10-22T18:17:59.983" v="231" actId="478"/>
          <ac:spMkLst>
            <pc:docMk/>
            <pc:sldMk cId="3473579245" sldId="268"/>
            <ac:spMk id="4" creationId="{86B81E5A-0538-2DB5-EF29-21B186AD5CCC}"/>
          </ac:spMkLst>
        </pc:spChg>
        <pc:spChg chg="add mod">
          <ac:chgData name="Julkunen Sonja" userId="7b0f5041-cea9-42f8-a420-ea400542d729" providerId="ADAL" clId="{29234695-C51B-46F9-BA69-24A750C2D934}" dt="2025-10-23T06:40:24.795" v="4909"/>
          <ac:spMkLst>
            <pc:docMk/>
            <pc:sldMk cId="3473579245" sldId="268"/>
            <ac:spMk id="4" creationId="{96C18410-DD4D-4C2F-EC65-08D4FB72A0E3}"/>
          </ac:spMkLst>
        </pc:spChg>
        <pc:grpChg chg="del">
          <ac:chgData name="Julkunen Sonja" userId="7b0f5041-cea9-42f8-a420-ea400542d729" providerId="ADAL" clId="{29234695-C51B-46F9-BA69-24A750C2D934}" dt="2025-10-22T18:17:54.460" v="227" actId="478"/>
          <ac:grpSpMkLst>
            <pc:docMk/>
            <pc:sldMk cId="3473579245" sldId="268"/>
            <ac:grpSpMk id="18" creationId="{5C0FA272-BDEC-40B1-A313-8D92A88A9F40}"/>
          </ac:grpSpMkLst>
        </pc:grpChg>
        <pc:picChg chg="add mod">
          <ac:chgData name="Julkunen Sonja" userId="7b0f5041-cea9-42f8-a420-ea400542d729" providerId="ADAL" clId="{29234695-C51B-46F9-BA69-24A750C2D934}" dt="2025-10-22T18:24:13.382" v="421" actId="1076"/>
          <ac:picMkLst>
            <pc:docMk/>
            <pc:sldMk cId="3473579245" sldId="268"/>
            <ac:picMk id="6" creationId="{609D07D4-1B16-1060-A405-4FF8BFF6CEE5}"/>
          </ac:picMkLst>
        </pc:picChg>
      </pc:sldChg>
      <pc:sldChg chg="addSp delSp modSp mod">
        <pc:chgData name="Julkunen Sonja" userId="7b0f5041-cea9-42f8-a420-ea400542d729" providerId="ADAL" clId="{29234695-C51B-46F9-BA69-24A750C2D934}" dt="2025-10-23T06:40:17.181" v="4905"/>
        <pc:sldMkLst>
          <pc:docMk/>
          <pc:sldMk cId="3323163654" sldId="269"/>
        </pc:sldMkLst>
        <pc:spChg chg="add mod">
          <ac:chgData name="Julkunen Sonja" userId="7b0f5041-cea9-42f8-a420-ea400542d729" providerId="ADAL" clId="{29234695-C51B-46F9-BA69-24A750C2D934}" dt="2025-10-22T18:30:31.576" v="533" actId="255"/>
          <ac:spMkLst>
            <pc:docMk/>
            <pc:sldMk cId="3323163654" sldId="269"/>
            <ac:spMk id="2" creationId="{D50A5AD2-4E2E-FCA4-C0C6-D08C7609EB5D}"/>
          </ac:spMkLst>
        </pc:spChg>
        <pc:spChg chg="mod">
          <ac:chgData name="Julkunen Sonja" userId="7b0f5041-cea9-42f8-a420-ea400542d729" providerId="ADAL" clId="{29234695-C51B-46F9-BA69-24A750C2D934}" dt="2025-10-22T18:30:38.843" v="534" actId="1076"/>
          <ac:spMkLst>
            <pc:docMk/>
            <pc:sldMk cId="3323163654" sldId="269"/>
            <ac:spMk id="3" creationId="{D90C43B8-7E73-29F6-CD84-9C0C7DE07698}"/>
          </ac:spMkLst>
        </pc:spChg>
        <pc:spChg chg="add del mod">
          <ac:chgData name="Julkunen Sonja" userId="7b0f5041-cea9-42f8-a420-ea400542d729" providerId="ADAL" clId="{29234695-C51B-46F9-BA69-24A750C2D934}" dt="2025-10-23T06:40:16.821" v="4904" actId="478"/>
          <ac:spMkLst>
            <pc:docMk/>
            <pc:sldMk cId="3323163654" sldId="269"/>
            <ac:spMk id="4" creationId="{E58EF47C-8EE4-4C19-D2C0-6151CB29E233}"/>
          </ac:spMkLst>
        </pc:spChg>
        <pc:spChg chg="add mod">
          <ac:chgData name="Julkunen Sonja" userId="7b0f5041-cea9-42f8-a420-ea400542d729" providerId="ADAL" clId="{29234695-C51B-46F9-BA69-24A750C2D934}" dt="2025-10-23T06:40:17.181" v="4905"/>
          <ac:spMkLst>
            <pc:docMk/>
            <pc:sldMk cId="3323163654" sldId="269"/>
            <ac:spMk id="5" creationId="{C5801A43-255F-EB6E-CA08-18DAB1D4D629}"/>
          </ac:spMkLst>
        </pc:spChg>
        <pc:spChg chg="add mod">
          <ac:chgData name="Julkunen Sonja" userId="7b0f5041-cea9-42f8-a420-ea400542d729" providerId="ADAL" clId="{29234695-C51B-46F9-BA69-24A750C2D934}" dt="2025-10-22T18:34:28.723" v="695" actId="1076"/>
          <ac:spMkLst>
            <pc:docMk/>
            <pc:sldMk cId="3323163654" sldId="269"/>
            <ac:spMk id="7" creationId="{3243CECE-E50B-0A2A-AF34-14B92B9B4FE3}"/>
          </ac:spMkLst>
        </pc:spChg>
        <pc:spChg chg="add del mod">
          <ac:chgData name="Julkunen Sonja" userId="7b0f5041-cea9-42f8-a420-ea400542d729" providerId="ADAL" clId="{29234695-C51B-46F9-BA69-24A750C2D934}" dt="2025-10-22T18:49:49.500" v="2114" actId="207"/>
          <ac:spMkLst>
            <pc:docMk/>
            <pc:sldMk cId="3323163654" sldId="269"/>
            <ac:spMk id="8" creationId="{1C74DA13-11E4-C862-919C-E6946C79B16D}"/>
          </ac:spMkLst>
        </pc:spChg>
        <pc:grpChg chg="del">
          <ac:chgData name="Julkunen Sonja" userId="7b0f5041-cea9-42f8-a420-ea400542d729" providerId="ADAL" clId="{29234695-C51B-46F9-BA69-24A750C2D934}" dt="2025-10-22T18:30:07.083" v="511" actId="478"/>
          <ac:grpSpMkLst>
            <pc:docMk/>
            <pc:sldMk cId="3323163654" sldId="269"/>
            <ac:grpSpMk id="4" creationId="{86A9D2FA-6D25-A04B-8A65-84F62D39CE88}"/>
          </ac:grpSpMkLst>
        </pc:grpChg>
      </pc:sldChg>
      <pc:sldChg chg="addSp modSp">
        <pc:chgData name="Julkunen Sonja" userId="7b0f5041-cea9-42f8-a420-ea400542d729" providerId="ADAL" clId="{29234695-C51B-46F9-BA69-24A750C2D934}" dt="2025-10-23T06:41:49.981" v="4943"/>
        <pc:sldMkLst>
          <pc:docMk/>
          <pc:sldMk cId="607208897" sldId="270"/>
        </pc:sldMkLst>
        <pc:spChg chg="add mod">
          <ac:chgData name="Julkunen Sonja" userId="7b0f5041-cea9-42f8-a420-ea400542d729" providerId="ADAL" clId="{29234695-C51B-46F9-BA69-24A750C2D934}" dt="2025-10-23T06:41:49.981" v="4943"/>
          <ac:spMkLst>
            <pc:docMk/>
            <pc:sldMk cId="607208897" sldId="270"/>
            <ac:spMk id="4" creationId="{C3B12440-7263-C980-787C-60E68F0025A5}"/>
          </ac:spMkLst>
        </pc:spChg>
      </pc:sldChg>
      <pc:sldChg chg="addSp modSp">
        <pc:chgData name="Julkunen Sonja" userId="7b0f5041-cea9-42f8-a420-ea400542d729" providerId="ADAL" clId="{29234695-C51B-46F9-BA69-24A750C2D934}" dt="2025-10-23T06:41:51.339" v="4944"/>
        <pc:sldMkLst>
          <pc:docMk/>
          <pc:sldMk cId="2148707797" sldId="271"/>
        </pc:sldMkLst>
        <pc:spChg chg="add mod">
          <ac:chgData name="Julkunen Sonja" userId="7b0f5041-cea9-42f8-a420-ea400542d729" providerId="ADAL" clId="{29234695-C51B-46F9-BA69-24A750C2D934}" dt="2025-10-23T06:41:51.339" v="4944"/>
          <ac:spMkLst>
            <pc:docMk/>
            <pc:sldMk cId="2148707797" sldId="271"/>
            <ac:spMk id="4" creationId="{2F11A4FC-CBBB-F9BB-500A-8EB1088474C0}"/>
          </ac:spMkLst>
        </pc:spChg>
      </pc:sldChg>
      <pc:sldChg chg="addSp delSp modSp mod">
        <pc:chgData name="Julkunen Sonja" userId="7b0f5041-cea9-42f8-a420-ea400542d729" providerId="ADAL" clId="{29234695-C51B-46F9-BA69-24A750C2D934}" dt="2025-10-23T06:39:00.008" v="4886" actId="478"/>
        <pc:sldMkLst>
          <pc:docMk/>
          <pc:sldMk cId="3050749096" sldId="272"/>
        </pc:sldMkLst>
        <pc:spChg chg="add del mod">
          <ac:chgData name="Julkunen Sonja" userId="7b0f5041-cea9-42f8-a420-ea400542d729" providerId="ADAL" clId="{29234695-C51B-46F9-BA69-24A750C2D934}" dt="2025-10-23T06:39:00.008" v="4886" actId="478"/>
          <ac:spMkLst>
            <pc:docMk/>
            <pc:sldMk cId="3050749096" sldId="272"/>
            <ac:spMk id="3" creationId="{74989C44-5091-A3BE-4FD3-AE49C7F3B38C}"/>
          </ac:spMkLst>
        </pc:spChg>
        <pc:spChg chg="del topLvl">
          <ac:chgData name="Julkunen Sonja" userId="7b0f5041-cea9-42f8-a420-ea400542d729" providerId="ADAL" clId="{29234695-C51B-46F9-BA69-24A750C2D934}" dt="2025-10-22T18:24:56.840" v="436" actId="478"/>
          <ac:spMkLst>
            <pc:docMk/>
            <pc:sldMk cId="3050749096" sldId="272"/>
            <ac:spMk id="5" creationId="{7A49A781-86F8-DBFC-DD22-1CD8B5EB987A}"/>
          </ac:spMkLst>
        </pc:spChg>
        <pc:spChg chg="del mod topLvl">
          <ac:chgData name="Julkunen Sonja" userId="7b0f5041-cea9-42f8-a420-ea400542d729" providerId="ADAL" clId="{29234695-C51B-46F9-BA69-24A750C2D934}" dt="2025-10-22T18:24:56.054" v="435" actId="478"/>
          <ac:spMkLst>
            <pc:docMk/>
            <pc:sldMk cId="3050749096" sldId="272"/>
            <ac:spMk id="6" creationId="{F6867100-4071-90AE-D64C-C32B9EA57500}"/>
          </ac:spMkLst>
        </pc:spChg>
        <pc:spChg chg="del topLvl">
          <ac:chgData name="Julkunen Sonja" userId="7b0f5041-cea9-42f8-a420-ea400542d729" providerId="ADAL" clId="{29234695-C51B-46F9-BA69-24A750C2D934}" dt="2025-10-22T18:24:54.277" v="433" actId="478"/>
          <ac:spMkLst>
            <pc:docMk/>
            <pc:sldMk cId="3050749096" sldId="272"/>
            <ac:spMk id="9" creationId="{BADC728B-5D37-0F92-AAE0-534BAFD9AF54}"/>
          </ac:spMkLst>
        </pc:spChg>
        <pc:spChg chg="del mod topLvl">
          <ac:chgData name="Julkunen Sonja" userId="7b0f5041-cea9-42f8-a420-ea400542d729" providerId="ADAL" clId="{29234695-C51B-46F9-BA69-24A750C2D934}" dt="2025-10-22T18:24:51.166" v="428" actId="478"/>
          <ac:spMkLst>
            <pc:docMk/>
            <pc:sldMk cId="3050749096" sldId="272"/>
            <ac:spMk id="10" creationId="{EADF1841-02B3-6C46-FE0C-6F6BF3B70369}"/>
          </ac:spMkLst>
        </pc:spChg>
        <pc:spChg chg="del topLvl">
          <ac:chgData name="Julkunen Sonja" userId="7b0f5041-cea9-42f8-a420-ea400542d729" providerId="ADAL" clId="{29234695-C51B-46F9-BA69-24A750C2D934}" dt="2025-10-22T18:24:53.806" v="432" actId="478"/>
          <ac:spMkLst>
            <pc:docMk/>
            <pc:sldMk cId="3050749096" sldId="272"/>
            <ac:spMk id="12" creationId="{7182CC7F-1E55-3370-F143-E0113C2E4091}"/>
          </ac:spMkLst>
        </pc:spChg>
        <pc:spChg chg="del mod topLvl">
          <ac:chgData name="Julkunen Sonja" userId="7b0f5041-cea9-42f8-a420-ea400542d729" providerId="ADAL" clId="{29234695-C51B-46F9-BA69-24A750C2D934}" dt="2025-10-22T18:24:53.051" v="431" actId="478"/>
          <ac:spMkLst>
            <pc:docMk/>
            <pc:sldMk cId="3050749096" sldId="272"/>
            <ac:spMk id="13" creationId="{5CD1009B-A733-4EF9-EB24-8821C300EBB8}"/>
          </ac:spMkLst>
        </pc:spChg>
        <pc:spChg chg="del topLvl">
          <ac:chgData name="Julkunen Sonja" userId="7b0f5041-cea9-42f8-a420-ea400542d729" providerId="ADAL" clId="{29234695-C51B-46F9-BA69-24A750C2D934}" dt="2025-10-22T18:24:59.106" v="440" actId="478"/>
          <ac:spMkLst>
            <pc:docMk/>
            <pc:sldMk cId="3050749096" sldId="272"/>
            <ac:spMk id="15" creationId="{BC961CAB-6E7D-FE30-EDE0-B62CC28554C6}"/>
          </ac:spMkLst>
        </pc:spChg>
        <pc:spChg chg="del mod topLvl">
          <ac:chgData name="Julkunen Sonja" userId="7b0f5041-cea9-42f8-a420-ea400542d729" providerId="ADAL" clId="{29234695-C51B-46F9-BA69-24A750C2D934}" dt="2025-10-22T18:24:58.477" v="439" actId="478"/>
          <ac:spMkLst>
            <pc:docMk/>
            <pc:sldMk cId="3050749096" sldId="272"/>
            <ac:spMk id="16" creationId="{8AB2677E-525E-A583-3A50-87B39C5E5379}"/>
          </ac:spMkLst>
        </pc:spChg>
        <pc:spChg chg="mod ord">
          <ac:chgData name="Julkunen Sonja" userId="7b0f5041-cea9-42f8-a420-ea400542d729" providerId="ADAL" clId="{29234695-C51B-46F9-BA69-24A750C2D934}" dt="2025-10-22T18:25:37.149" v="445" actId="207"/>
          <ac:spMkLst>
            <pc:docMk/>
            <pc:sldMk cId="3050749096" sldId="272"/>
            <ac:spMk id="19" creationId="{23CDE73A-15E0-9794-3332-9DDCCEE6BB4B}"/>
          </ac:spMkLst>
        </pc:spChg>
        <pc:grpChg chg="del">
          <ac:chgData name="Julkunen Sonja" userId="7b0f5041-cea9-42f8-a420-ea400542d729" providerId="ADAL" clId="{29234695-C51B-46F9-BA69-24A750C2D934}" dt="2025-10-22T18:24:56.054" v="435" actId="478"/>
          <ac:grpSpMkLst>
            <pc:docMk/>
            <pc:sldMk cId="3050749096" sldId="272"/>
            <ac:grpSpMk id="4" creationId="{6547403C-1DC9-A51C-08F5-02D3DFCE1DF3}"/>
          </ac:grpSpMkLst>
        </pc:grpChg>
        <pc:grpChg chg="del">
          <ac:chgData name="Julkunen Sonja" userId="7b0f5041-cea9-42f8-a420-ea400542d729" providerId="ADAL" clId="{29234695-C51B-46F9-BA69-24A750C2D934}" dt="2025-10-22T18:24:51.166" v="428" actId="478"/>
          <ac:grpSpMkLst>
            <pc:docMk/>
            <pc:sldMk cId="3050749096" sldId="272"/>
            <ac:grpSpMk id="8" creationId="{6E4710E8-24A9-F33F-2DD2-F9E96638D612}"/>
          </ac:grpSpMkLst>
        </pc:grpChg>
        <pc:grpChg chg="del">
          <ac:chgData name="Julkunen Sonja" userId="7b0f5041-cea9-42f8-a420-ea400542d729" providerId="ADAL" clId="{29234695-C51B-46F9-BA69-24A750C2D934}" dt="2025-10-22T18:24:53.051" v="431" actId="478"/>
          <ac:grpSpMkLst>
            <pc:docMk/>
            <pc:sldMk cId="3050749096" sldId="272"/>
            <ac:grpSpMk id="11" creationId="{D4CE29E2-BA1C-47C7-1AC8-21E87DA6DC49}"/>
          </ac:grpSpMkLst>
        </pc:grpChg>
        <pc:grpChg chg="del">
          <ac:chgData name="Julkunen Sonja" userId="7b0f5041-cea9-42f8-a420-ea400542d729" providerId="ADAL" clId="{29234695-C51B-46F9-BA69-24A750C2D934}" dt="2025-10-22T18:24:58.477" v="439" actId="478"/>
          <ac:grpSpMkLst>
            <pc:docMk/>
            <pc:sldMk cId="3050749096" sldId="272"/>
            <ac:grpSpMk id="14" creationId="{E6198FCE-3922-0176-E0A0-09306392F66C}"/>
          </ac:grpSpMkLst>
        </pc:grpChg>
        <pc:grpChg chg="del">
          <ac:chgData name="Julkunen Sonja" userId="7b0f5041-cea9-42f8-a420-ea400542d729" providerId="ADAL" clId="{29234695-C51B-46F9-BA69-24A750C2D934}" dt="2025-10-22T18:24:48.619" v="425" actId="478"/>
          <ac:grpSpMkLst>
            <pc:docMk/>
            <pc:sldMk cId="3050749096" sldId="272"/>
            <ac:grpSpMk id="18" creationId="{5C0FA272-BDEC-40B1-A313-8D92A88A9F40}"/>
          </ac:grpSpMkLst>
        </pc:grpChg>
        <pc:picChg chg="add mod ord">
          <ac:chgData name="Julkunen Sonja" userId="7b0f5041-cea9-42f8-a420-ea400542d729" providerId="ADAL" clId="{29234695-C51B-46F9-BA69-24A750C2D934}" dt="2025-10-22T18:25:07.263" v="442" actId="167"/>
          <ac:picMkLst>
            <pc:docMk/>
            <pc:sldMk cId="3050749096" sldId="272"/>
            <ac:picMk id="2" creationId="{3BCF94E0-167B-358A-FAA7-CCAEF0462336}"/>
          </ac:picMkLst>
        </pc:picChg>
        <pc:picChg chg="mod">
          <ac:chgData name="Julkunen Sonja" userId="7b0f5041-cea9-42f8-a420-ea400542d729" providerId="ADAL" clId="{29234695-C51B-46F9-BA69-24A750C2D934}" dt="2025-10-22T18:25:15.061" v="444" actId="1076"/>
          <ac:picMkLst>
            <pc:docMk/>
            <pc:sldMk cId="3050749096" sldId="272"/>
            <ac:picMk id="21" creationId="{3D80F86E-75C2-0DCD-F076-D249E269C2E7}"/>
          </ac:picMkLst>
        </pc:picChg>
      </pc:sldChg>
      <pc:sldChg chg="addSp modSp">
        <pc:chgData name="Julkunen Sonja" userId="7b0f5041-cea9-42f8-a420-ea400542d729" providerId="ADAL" clId="{29234695-C51B-46F9-BA69-24A750C2D934}" dt="2025-10-23T06:41:58.079" v="4949"/>
        <pc:sldMkLst>
          <pc:docMk/>
          <pc:sldMk cId="1378621931" sldId="273"/>
        </pc:sldMkLst>
        <pc:spChg chg="add mod">
          <ac:chgData name="Julkunen Sonja" userId="7b0f5041-cea9-42f8-a420-ea400542d729" providerId="ADAL" clId="{29234695-C51B-46F9-BA69-24A750C2D934}" dt="2025-10-23T06:41:58.079" v="4949"/>
          <ac:spMkLst>
            <pc:docMk/>
            <pc:sldMk cId="1378621931" sldId="273"/>
            <ac:spMk id="4" creationId="{F8D30A0E-A379-F235-DC76-523FFF6495B0}"/>
          </ac:spMkLst>
        </pc:spChg>
      </pc:sldChg>
      <pc:sldChg chg="addSp modSp mod">
        <pc:chgData name="Julkunen Sonja" userId="7b0f5041-cea9-42f8-a420-ea400542d729" providerId="ADAL" clId="{29234695-C51B-46F9-BA69-24A750C2D934}" dt="2025-10-23T06:41:45.948" v="4940"/>
        <pc:sldMkLst>
          <pc:docMk/>
          <pc:sldMk cId="3198957489" sldId="275"/>
        </pc:sldMkLst>
        <pc:spChg chg="mod">
          <ac:chgData name="Julkunen Sonja" userId="7b0f5041-cea9-42f8-a420-ea400542d729" providerId="ADAL" clId="{29234695-C51B-46F9-BA69-24A750C2D934}" dt="2025-10-22T19:33:26.915" v="4225" actId="20577"/>
          <ac:spMkLst>
            <pc:docMk/>
            <pc:sldMk cId="3198957489" sldId="275"/>
            <ac:spMk id="3" creationId="{B2AF22CF-04E9-3A92-0D97-A3FF81B73D90}"/>
          </ac:spMkLst>
        </pc:spChg>
        <pc:spChg chg="add mod">
          <ac:chgData name="Julkunen Sonja" userId="7b0f5041-cea9-42f8-a420-ea400542d729" providerId="ADAL" clId="{29234695-C51B-46F9-BA69-24A750C2D934}" dt="2025-10-23T06:41:45.948" v="4940"/>
          <ac:spMkLst>
            <pc:docMk/>
            <pc:sldMk cId="3198957489" sldId="275"/>
            <ac:spMk id="4" creationId="{459AB9EB-1920-DF74-2B31-E4FC5E2529B6}"/>
          </ac:spMkLst>
        </pc:spChg>
      </pc:sldChg>
      <pc:sldChg chg="del">
        <pc:chgData name="Julkunen Sonja" userId="7b0f5041-cea9-42f8-a420-ea400542d729" providerId="ADAL" clId="{29234695-C51B-46F9-BA69-24A750C2D934}" dt="2025-10-22T19:34:22.376" v="4226" actId="47"/>
        <pc:sldMkLst>
          <pc:docMk/>
          <pc:sldMk cId="3520462108" sldId="276"/>
        </pc:sldMkLst>
      </pc:sldChg>
      <pc:sldChg chg="addSp delSp modSp mod">
        <pc:chgData name="Julkunen Sonja" userId="7b0f5041-cea9-42f8-a420-ea400542d729" providerId="ADAL" clId="{29234695-C51B-46F9-BA69-24A750C2D934}" dt="2025-10-23T06:41:05.711" v="4923"/>
        <pc:sldMkLst>
          <pc:docMk/>
          <pc:sldMk cId="2304860614" sldId="277"/>
        </pc:sldMkLst>
        <pc:spChg chg="add mod">
          <ac:chgData name="Julkunen Sonja" userId="7b0f5041-cea9-42f8-a420-ea400542d729" providerId="ADAL" clId="{29234695-C51B-46F9-BA69-24A750C2D934}" dt="2025-10-22T18:48:41.829" v="2105" actId="1076"/>
          <ac:spMkLst>
            <pc:docMk/>
            <pc:sldMk cId="2304860614" sldId="277"/>
            <ac:spMk id="2" creationId="{47B24EB6-96DB-1A12-5681-6ABFF26625E2}"/>
          </ac:spMkLst>
        </pc:spChg>
        <pc:spChg chg="mod">
          <ac:chgData name="Julkunen Sonja" userId="7b0f5041-cea9-42f8-a420-ea400542d729" providerId="ADAL" clId="{29234695-C51B-46F9-BA69-24A750C2D934}" dt="2025-10-22T18:49:12.064" v="2112" actId="14100"/>
          <ac:spMkLst>
            <pc:docMk/>
            <pc:sldMk cId="2304860614" sldId="277"/>
            <ac:spMk id="3" creationId="{90B103C8-6685-008C-E189-B0D931DE28A0}"/>
          </ac:spMkLst>
        </pc:spChg>
        <pc:spChg chg="add mod">
          <ac:chgData name="Julkunen Sonja" userId="7b0f5041-cea9-42f8-a420-ea400542d729" providerId="ADAL" clId="{29234695-C51B-46F9-BA69-24A750C2D934}" dt="2025-10-23T06:41:05.711" v="4923"/>
          <ac:spMkLst>
            <pc:docMk/>
            <pc:sldMk cId="2304860614" sldId="277"/>
            <ac:spMk id="4" creationId="{7B2EEEF6-42D3-B239-61E0-7F2388759477}"/>
          </ac:spMkLst>
        </pc:spChg>
        <pc:spChg chg="add mod">
          <ac:chgData name="Julkunen Sonja" userId="7b0f5041-cea9-42f8-a420-ea400542d729" providerId="ADAL" clId="{29234695-C51B-46F9-BA69-24A750C2D934}" dt="2025-10-22T18:50:20.113" v="2116" actId="207"/>
          <ac:spMkLst>
            <pc:docMk/>
            <pc:sldMk cId="2304860614" sldId="277"/>
            <ac:spMk id="7" creationId="{57A56FCF-808F-6FEB-4BC2-49FC41B1440F}"/>
          </ac:spMkLst>
        </pc:spChg>
        <pc:spChg chg="add mod">
          <ac:chgData name="Julkunen Sonja" userId="7b0f5041-cea9-42f8-a420-ea400542d729" providerId="ADAL" clId="{29234695-C51B-46F9-BA69-24A750C2D934}" dt="2025-10-22T18:53:42.015" v="2795" actId="20577"/>
          <ac:spMkLst>
            <pc:docMk/>
            <pc:sldMk cId="2304860614" sldId="277"/>
            <ac:spMk id="8" creationId="{32AFE50A-65DA-0750-3335-9AAAFCC051A7}"/>
          </ac:spMkLst>
        </pc:spChg>
        <pc:grpChg chg="del">
          <ac:chgData name="Julkunen Sonja" userId="7b0f5041-cea9-42f8-a420-ea400542d729" providerId="ADAL" clId="{29234695-C51B-46F9-BA69-24A750C2D934}" dt="2025-10-22T18:47:59.305" v="2073" actId="478"/>
          <ac:grpSpMkLst>
            <pc:docMk/>
            <pc:sldMk cId="2304860614" sldId="277"/>
            <ac:grpSpMk id="4" creationId="{32FE8759-89F2-BB38-0B59-E0DCDE8C1F5A}"/>
          </ac:grpSpMkLst>
        </pc:grpChg>
      </pc:sldChg>
      <pc:sldChg chg="del">
        <pc:chgData name="Julkunen Sonja" userId="7b0f5041-cea9-42f8-a420-ea400542d729" providerId="ADAL" clId="{29234695-C51B-46F9-BA69-24A750C2D934}" dt="2025-10-22T18:26:03.888" v="449" actId="47"/>
        <pc:sldMkLst>
          <pc:docMk/>
          <pc:sldMk cId="3003769885" sldId="278"/>
        </pc:sldMkLst>
      </pc:sldChg>
      <pc:sldChg chg="del">
        <pc:chgData name="Julkunen Sonja" userId="7b0f5041-cea9-42f8-a420-ea400542d729" providerId="ADAL" clId="{29234695-C51B-46F9-BA69-24A750C2D934}" dt="2025-10-22T19:35:49.626" v="4305" actId="47"/>
        <pc:sldMkLst>
          <pc:docMk/>
          <pc:sldMk cId="3848047862" sldId="278"/>
        </pc:sldMkLst>
      </pc:sldChg>
      <pc:sldChg chg="del">
        <pc:chgData name="Julkunen Sonja" userId="7b0f5041-cea9-42f8-a420-ea400542d729" providerId="ADAL" clId="{29234695-C51B-46F9-BA69-24A750C2D934}" dt="2025-10-22T18:26:25.184" v="456" actId="47"/>
        <pc:sldMkLst>
          <pc:docMk/>
          <pc:sldMk cId="7940895" sldId="279"/>
        </pc:sldMkLst>
      </pc:sldChg>
      <pc:sldChg chg="del">
        <pc:chgData name="Julkunen Sonja" userId="7b0f5041-cea9-42f8-a420-ea400542d729" providerId="ADAL" clId="{29234695-C51B-46F9-BA69-24A750C2D934}" dt="2025-10-22T19:42:08.248" v="4499" actId="47"/>
        <pc:sldMkLst>
          <pc:docMk/>
          <pc:sldMk cId="1735237678" sldId="279"/>
        </pc:sldMkLst>
      </pc:sldChg>
      <pc:sldChg chg="del">
        <pc:chgData name="Julkunen Sonja" userId="7b0f5041-cea9-42f8-a420-ea400542d729" providerId="ADAL" clId="{29234695-C51B-46F9-BA69-24A750C2D934}" dt="2025-10-22T18:26:54.101" v="465" actId="47"/>
        <pc:sldMkLst>
          <pc:docMk/>
          <pc:sldMk cId="3268629566" sldId="280"/>
        </pc:sldMkLst>
      </pc:sldChg>
      <pc:sldChg chg="del">
        <pc:chgData name="Julkunen Sonja" userId="7b0f5041-cea9-42f8-a420-ea400542d729" providerId="ADAL" clId="{29234695-C51B-46F9-BA69-24A750C2D934}" dt="2025-10-22T18:47:41.111" v="2070" actId="47"/>
        <pc:sldMkLst>
          <pc:docMk/>
          <pc:sldMk cId="3167580136" sldId="281"/>
        </pc:sldMkLst>
      </pc:sldChg>
      <pc:sldChg chg="addSp delSp modSp mod">
        <pc:chgData name="Julkunen Sonja" userId="7b0f5041-cea9-42f8-a420-ea400542d729" providerId="ADAL" clId="{29234695-C51B-46F9-BA69-24A750C2D934}" dt="2025-10-23T06:40:08.887" v="4901"/>
        <pc:sldMkLst>
          <pc:docMk/>
          <pc:sldMk cId="1578145974" sldId="282"/>
        </pc:sldMkLst>
        <pc:spChg chg="add mod">
          <ac:chgData name="Julkunen Sonja" userId="7b0f5041-cea9-42f8-a420-ea400542d729" providerId="ADAL" clId="{29234695-C51B-46F9-BA69-24A750C2D934}" dt="2025-10-22T18:42:50.303" v="1812" actId="255"/>
          <ac:spMkLst>
            <pc:docMk/>
            <pc:sldMk cId="1578145974" sldId="282"/>
            <ac:spMk id="2" creationId="{7DDC2FC7-94FF-521F-7B69-538679045210}"/>
          </ac:spMkLst>
        </pc:spChg>
        <pc:spChg chg="mod">
          <ac:chgData name="Julkunen Sonja" userId="7b0f5041-cea9-42f8-a420-ea400542d729" providerId="ADAL" clId="{29234695-C51B-46F9-BA69-24A750C2D934}" dt="2025-10-22T18:46:18.290" v="2058" actId="20577"/>
          <ac:spMkLst>
            <pc:docMk/>
            <pc:sldMk cId="1578145974" sldId="282"/>
            <ac:spMk id="3" creationId="{AB5F1739-6DDE-59F8-FB5B-029E3886C6F5}"/>
          </ac:spMkLst>
        </pc:spChg>
        <pc:spChg chg="del">
          <ac:chgData name="Julkunen Sonja" userId="7b0f5041-cea9-42f8-a420-ea400542d729" providerId="ADAL" clId="{29234695-C51B-46F9-BA69-24A750C2D934}" dt="2025-10-22T18:42:24.420" v="1797" actId="478"/>
          <ac:spMkLst>
            <pc:docMk/>
            <pc:sldMk cId="1578145974" sldId="282"/>
            <ac:spMk id="4" creationId="{C6F1A585-B64E-EE7E-1A3F-EFAAA75E904A}"/>
          </ac:spMkLst>
        </pc:spChg>
        <pc:spChg chg="add del mod">
          <ac:chgData name="Julkunen Sonja" userId="7b0f5041-cea9-42f8-a420-ea400542d729" providerId="ADAL" clId="{29234695-C51B-46F9-BA69-24A750C2D934}" dt="2025-10-23T06:40:08.469" v="4900" actId="478"/>
          <ac:spMkLst>
            <pc:docMk/>
            <pc:sldMk cId="1578145974" sldId="282"/>
            <ac:spMk id="4" creationId="{C704DBD3-18A6-7DEA-ECC3-292C596144BB}"/>
          </ac:spMkLst>
        </pc:spChg>
        <pc:spChg chg="add mod">
          <ac:chgData name="Julkunen Sonja" userId="7b0f5041-cea9-42f8-a420-ea400542d729" providerId="ADAL" clId="{29234695-C51B-46F9-BA69-24A750C2D934}" dt="2025-10-22T18:50:01.861" v="2115" actId="207"/>
          <ac:spMkLst>
            <pc:docMk/>
            <pc:sldMk cId="1578145974" sldId="282"/>
            <ac:spMk id="5" creationId="{320E2AEF-9CCF-4D4C-C8D0-E8934E1F3380}"/>
          </ac:spMkLst>
        </pc:spChg>
        <pc:spChg chg="add mod">
          <ac:chgData name="Julkunen Sonja" userId="7b0f5041-cea9-42f8-a420-ea400542d729" providerId="ADAL" clId="{29234695-C51B-46F9-BA69-24A750C2D934}" dt="2025-10-22T18:45:06.760" v="1964" actId="1076"/>
          <ac:spMkLst>
            <pc:docMk/>
            <pc:sldMk cId="1578145974" sldId="282"/>
            <ac:spMk id="6" creationId="{8C52FE16-6B38-694A-8C54-70DC503B6021}"/>
          </ac:spMkLst>
        </pc:spChg>
        <pc:spChg chg="add mod">
          <ac:chgData name="Julkunen Sonja" userId="7b0f5041-cea9-42f8-a420-ea400542d729" providerId="ADAL" clId="{29234695-C51B-46F9-BA69-24A750C2D934}" dt="2025-10-23T06:40:08.887" v="4901"/>
          <ac:spMkLst>
            <pc:docMk/>
            <pc:sldMk cId="1578145974" sldId="282"/>
            <ac:spMk id="7" creationId="{3E23B392-90E3-ACFB-297D-4E9141721D0D}"/>
          </ac:spMkLst>
        </pc:spChg>
      </pc:sldChg>
      <pc:sldChg chg="addSp modSp mod">
        <pc:chgData name="Julkunen Sonja" userId="7b0f5041-cea9-42f8-a420-ea400542d729" providerId="ADAL" clId="{29234695-C51B-46F9-BA69-24A750C2D934}" dt="2025-10-23T06:39:48.455" v="4897" actId="207"/>
        <pc:sldMkLst>
          <pc:docMk/>
          <pc:sldMk cId="4047004945" sldId="283"/>
        </pc:sldMkLst>
        <pc:spChg chg="add mod">
          <ac:chgData name="Julkunen Sonja" userId="7b0f5041-cea9-42f8-a420-ea400542d729" providerId="ADAL" clId="{29234695-C51B-46F9-BA69-24A750C2D934}" dt="2025-10-23T06:39:48.455" v="4897" actId="207"/>
          <ac:spMkLst>
            <pc:docMk/>
            <pc:sldMk cId="4047004945" sldId="283"/>
            <ac:spMk id="3" creationId="{965E40D2-571B-6BE2-6A49-2D358E05F85C}"/>
          </ac:spMkLst>
        </pc:spChg>
        <pc:spChg chg="mod">
          <ac:chgData name="Julkunen Sonja" userId="7b0f5041-cea9-42f8-a420-ea400542d729" providerId="ADAL" clId="{29234695-C51B-46F9-BA69-24A750C2D934}" dt="2025-10-23T06:39:23.915" v="4895" actId="1076"/>
          <ac:spMkLst>
            <pc:docMk/>
            <pc:sldMk cId="4047004945" sldId="283"/>
            <ac:spMk id="11" creationId="{2A25353D-705B-19BF-0694-C8AB35EADED1}"/>
          </ac:spMkLst>
        </pc:spChg>
        <pc:grpChg chg="mod">
          <ac:chgData name="Julkunen Sonja" userId="7b0f5041-cea9-42f8-a420-ea400542d729" providerId="ADAL" clId="{29234695-C51B-46F9-BA69-24A750C2D934}" dt="2025-10-23T06:39:18.903" v="4894" actId="1076"/>
          <ac:grpSpMkLst>
            <pc:docMk/>
            <pc:sldMk cId="4047004945" sldId="283"/>
            <ac:grpSpMk id="5" creationId="{494CBE53-DB77-A09F-020A-70C67A037560}"/>
          </ac:grpSpMkLst>
        </pc:grpChg>
        <pc:graphicFrameChg chg="mod">
          <ac:chgData name="Julkunen Sonja" userId="7b0f5041-cea9-42f8-a420-ea400542d729" providerId="ADAL" clId="{29234695-C51B-46F9-BA69-24A750C2D934}" dt="2025-10-23T06:39:16.695" v="4893" actId="1076"/>
          <ac:graphicFrameMkLst>
            <pc:docMk/>
            <pc:sldMk cId="4047004945" sldId="283"/>
            <ac:graphicFrameMk id="2" creationId="{43686E4D-DDF7-1027-1DB1-317E516C1AAA}"/>
          </ac:graphicFrameMkLst>
        </pc:graphicFrameChg>
      </pc:sldChg>
      <pc:sldChg chg="addSp delSp modSp mod">
        <pc:chgData name="Julkunen Sonja" userId="7b0f5041-cea9-42f8-a420-ea400542d729" providerId="ADAL" clId="{29234695-C51B-46F9-BA69-24A750C2D934}" dt="2025-10-23T06:40:37.690" v="4917"/>
        <pc:sldMkLst>
          <pc:docMk/>
          <pc:sldMk cId="1417380748" sldId="284"/>
        </pc:sldMkLst>
        <pc:spChg chg="add del mod">
          <ac:chgData name="Julkunen Sonja" userId="7b0f5041-cea9-42f8-a420-ea400542d729" providerId="ADAL" clId="{29234695-C51B-46F9-BA69-24A750C2D934}" dt="2025-10-23T06:40:37.381" v="4916" actId="478"/>
          <ac:spMkLst>
            <pc:docMk/>
            <pc:sldMk cId="1417380748" sldId="284"/>
            <ac:spMk id="4" creationId="{764901DB-9030-C88D-E123-1E274FF9186A}"/>
          </ac:spMkLst>
        </pc:spChg>
        <pc:spChg chg="add mod">
          <ac:chgData name="Julkunen Sonja" userId="7b0f5041-cea9-42f8-a420-ea400542d729" providerId="ADAL" clId="{29234695-C51B-46F9-BA69-24A750C2D934}" dt="2025-10-23T06:40:37.690" v="4917"/>
          <ac:spMkLst>
            <pc:docMk/>
            <pc:sldMk cId="1417380748" sldId="284"/>
            <ac:spMk id="7" creationId="{E055C0A5-D9FB-0B67-E178-5D3E917769CE}"/>
          </ac:spMkLst>
        </pc:spChg>
      </pc:sldChg>
      <pc:sldChg chg="addSp delSp modSp mod">
        <pc:chgData name="Julkunen Sonja" userId="7b0f5041-cea9-42f8-a420-ea400542d729" providerId="ADAL" clId="{29234695-C51B-46F9-BA69-24A750C2D934}" dt="2025-10-23T06:40:28.761" v="4911"/>
        <pc:sldMkLst>
          <pc:docMk/>
          <pc:sldMk cId="1228916866" sldId="285"/>
        </pc:sldMkLst>
        <pc:spChg chg="add del mod">
          <ac:chgData name="Julkunen Sonja" userId="7b0f5041-cea9-42f8-a420-ea400542d729" providerId="ADAL" clId="{29234695-C51B-46F9-BA69-24A750C2D934}" dt="2025-10-23T06:40:28.514" v="4910" actId="478"/>
          <ac:spMkLst>
            <pc:docMk/>
            <pc:sldMk cId="1228916866" sldId="285"/>
            <ac:spMk id="4" creationId="{BC73A5B2-99C4-B782-06AD-713C37892358}"/>
          </ac:spMkLst>
        </pc:spChg>
        <pc:spChg chg="add mod">
          <ac:chgData name="Julkunen Sonja" userId="7b0f5041-cea9-42f8-a420-ea400542d729" providerId="ADAL" clId="{29234695-C51B-46F9-BA69-24A750C2D934}" dt="2025-10-23T06:40:28.761" v="4911"/>
          <ac:spMkLst>
            <pc:docMk/>
            <pc:sldMk cId="1228916866" sldId="285"/>
            <ac:spMk id="7" creationId="{36815EE7-955A-F0BF-5CA4-73A064AAC409}"/>
          </ac:spMkLst>
        </pc:spChg>
        <pc:spChg chg="mod">
          <ac:chgData name="Julkunen Sonja" userId="7b0f5041-cea9-42f8-a420-ea400542d729" providerId="ADAL" clId="{29234695-C51B-46F9-BA69-24A750C2D934}" dt="2025-10-23T06:38:45.340" v="4882" actId="1076"/>
          <ac:spMkLst>
            <pc:docMk/>
            <pc:sldMk cId="1228916866" sldId="285"/>
            <ac:spMk id="10" creationId="{A30FCF8E-1215-24E3-6B17-F70F0A3C6A2E}"/>
          </ac:spMkLst>
        </pc:spChg>
      </pc:sldChg>
      <pc:sldChg chg="addSp delSp modSp mod">
        <pc:chgData name="Julkunen Sonja" userId="7b0f5041-cea9-42f8-a420-ea400542d729" providerId="ADAL" clId="{29234695-C51B-46F9-BA69-24A750C2D934}" dt="2025-10-23T06:40:34.536" v="4915"/>
        <pc:sldMkLst>
          <pc:docMk/>
          <pc:sldMk cId="1065136714" sldId="286"/>
        </pc:sldMkLst>
        <pc:spChg chg="add del mod">
          <ac:chgData name="Julkunen Sonja" userId="7b0f5041-cea9-42f8-a420-ea400542d729" providerId="ADAL" clId="{29234695-C51B-46F9-BA69-24A750C2D934}" dt="2025-10-23T06:40:34.276" v="4914" actId="478"/>
          <ac:spMkLst>
            <pc:docMk/>
            <pc:sldMk cId="1065136714" sldId="286"/>
            <ac:spMk id="3" creationId="{013D4B7E-D4B9-54EF-97C4-5083C809CBAD}"/>
          </ac:spMkLst>
        </pc:spChg>
        <pc:spChg chg="mod">
          <ac:chgData name="Julkunen Sonja" userId="7b0f5041-cea9-42f8-a420-ea400542d729" providerId="ADAL" clId="{29234695-C51B-46F9-BA69-24A750C2D934}" dt="2025-10-22T18:17:28.020" v="226" actId="20577"/>
          <ac:spMkLst>
            <pc:docMk/>
            <pc:sldMk cId="1065136714" sldId="286"/>
            <ac:spMk id="7" creationId="{D3E33BAE-8194-9B14-26FA-5A5489CCDC83}"/>
          </ac:spMkLst>
        </pc:spChg>
        <pc:spChg chg="add mod">
          <ac:chgData name="Julkunen Sonja" userId="7b0f5041-cea9-42f8-a420-ea400542d729" providerId="ADAL" clId="{29234695-C51B-46F9-BA69-24A750C2D934}" dt="2025-10-23T06:40:34.536" v="4915"/>
          <ac:spMkLst>
            <pc:docMk/>
            <pc:sldMk cId="1065136714" sldId="286"/>
            <ac:spMk id="8" creationId="{B9BE2779-43F3-C00C-D904-24F9964DB8AC}"/>
          </ac:spMkLst>
        </pc:spChg>
      </pc:sldChg>
      <pc:sldChg chg="addSp delSp modSp mod">
        <pc:chgData name="Julkunen Sonja" userId="7b0f5041-cea9-42f8-a420-ea400542d729" providerId="ADAL" clId="{29234695-C51B-46F9-BA69-24A750C2D934}" dt="2025-10-23T06:40:12.923" v="4903"/>
        <pc:sldMkLst>
          <pc:docMk/>
          <pc:sldMk cId="3795337005" sldId="287"/>
        </pc:sldMkLst>
        <pc:spChg chg="add del mod">
          <ac:chgData name="Julkunen Sonja" userId="7b0f5041-cea9-42f8-a420-ea400542d729" providerId="ADAL" clId="{29234695-C51B-46F9-BA69-24A750C2D934}" dt="2025-10-23T06:40:12.629" v="4902" actId="478"/>
          <ac:spMkLst>
            <pc:docMk/>
            <pc:sldMk cId="3795337005" sldId="287"/>
            <ac:spMk id="2" creationId="{521834C7-51B7-0C14-EA19-567D2E965142}"/>
          </ac:spMkLst>
        </pc:spChg>
        <pc:spChg chg="mod">
          <ac:chgData name="Julkunen Sonja" userId="7b0f5041-cea9-42f8-a420-ea400542d729" providerId="ADAL" clId="{29234695-C51B-46F9-BA69-24A750C2D934}" dt="2025-10-22T18:36:41.521" v="927" actId="14100"/>
          <ac:spMkLst>
            <pc:docMk/>
            <pc:sldMk cId="3795337005" sldId="287"/>
            <ac:spMk id="3" creationId="{AB5F1739-6DDE-59F8-FB5B-029E3886C6F5}"/>
          </ac:spMkLst>
        </pc:spChg>
        <pc:spChg chg="del">
          <ac:chgData name="Julkunen Sonja" userId="7b0f5041-cea9-42f8-a420-ea400542d729" providerId="ADAL" clId="{29234695-C51B-46F9-BA69-24A750C2D934}" dt="2025-10-22T18:31:34.393" v="535" actId="478"/>
          <ac:spMkLst>
            <pc:docMk/>
            <pc:sldMk cId="3795337005" sldId="287"/>
            <ac:spMk id="4" creationId="{C6F1A585-B64E-EE7E-1A3F-EFAAA75E904A}"/>
          </ac:spMkLst>
        </pc:spChg>
        <pc:spChg chg="add mod">
          <ac:chgData name="Julkunen Sonja" userId="7b0f5041-cea9-42f8-a420-ea400542d729" providerId="ADAL" clId="{29234695-C51B-46F9-BA69-24A750C2D934}" dt="2025-10-23T06:40:12.923" v="4903"/>
          <ac:spMkLst>
            <pc:docMk/>
            <pc:sldMk cId="3795337005" sldId="287"/>
            <ac:spMk id="4" creationId="{DF05E155-7AD0-879B-84A9-3AC3C638E950}"/>
          </ac:spMkLst>
        </pc:spChg>
        <pc:spChg chg="add mod">
          <ac:chgData name="Julkunen Sonja" userId="7b0f5041-cea9-42f8-a420-ea400542d729" providerId="ADAL" clId="{29234695-C51B-46F9-BA69-24A750C2D934}" dt="2025-10-22T18:31:52.682" v="571" actId="113"/>
          <ac:spMkLst>
            <pc:docMk/>
            <pc:sldMk cId="3795337005" sldId="287"/>
            <ac:spMk id="5" creationId="{E3F603F1-2276-78FF-0A82-1802713538DD}"/>
          </ac:spMkLst>
        </pc:spChg>
        <pc:spChg chg="add mod">
          <ac:chgData name="Julkunen Sonja" userId="7b0f5041-cea9-42f8-a420-ea400542d729" providerId="ADAL" clId="{29234695-C51B-46F9-BA69-24A750C2D934}" dt="2025-10-22T18:42:12.082" v="1796" actId="1076"/>
          <ac:spMkLst>
            <pc:docMk/>
            <pc:sldMk cId="3795337005" sldId="287"/>
            <ac:spMk id="6" creationId="{2EB4D904-0B96-5269-9F82-C52DE757F489}"/>
          </ac:spMkLst>
        </pc:spChg>
        <pc:spChg chg="add mod">
          <ac:chgData name="Julkunen Sonja" userId="7b0f5041-cea9-42f8-a420-ea400542d729" providerId="ADAL" clId="{29234695-C51B-46F9-BA69-24A750C2D934}" dt="2025-10-22T18:42:10.844" v="1795" actId="1076"/>
          <ac:spMkLst>
            <pc:docMk/>
            <pc:sldMk cId="3795337005" sldId="287"/>
            <ac:spMk id="7" creationId="{7BCC009D-89AA-A425-1751-8F4791C69567}"/>
          </ac:spMkLst>
        </pc:spChg>
        <pc:graphicFrameChg chg="del modGraphic">
          <ac:chgData name="Julkunen Sonja" userId="7b0f5041-cea9-42f8-a420-ea400542d729" providerId="ADAL" clId="{29234695-C51B-46F9-BA69-24A750C2D934}" dt="2025-10-22T18:32:05.008" v="574" actId="478"/>
          <ac:graphicFrameMkLst>
            <pc:docMk/>
            <pc:sldMk cId="3795337005" sldId="287"/>
            <ac:graphicFrameMk id="2" creationId="{5130F00F-A26E-E604-19F0-66F94DBDDAEA}"/>
          </ac:graphicFrameMkLst>
        </pc:graphicFrameChg>
      </pc:sldChg>
      <pc:sldChg chg="addSp delSp modSp mod">
        <pc:chgData name="Julkunen Sonja" userId="7b0f5041-cea9-42f8-a420-ea400542d729" providerId="ADAL" clId="{29234695-C51B-46F9-BA69-24A750C2D934}" dt="2025-10-23T06:43:50.819" v="5006" actId="478"/>
        <pc:sldMkLst>
          <pc:docMk/>
          <pc:sldMk cId="711910570" sldId="288"/>
        </pc:sldMkLst>
        <pc:spChg chg="add mod">
          <ac:chgData name="Julkunen Sonja" userId="7b0f5041-cea9-42f8-a420-ea400542d729" providerId="ADAL" clId="{29234695-C51B-46F9-BA69-24A750C2D934}" dt="2025-10-23T06:43:10.237" v="4971" actId="1076"/>
          <ac:spMkLst>
            <pc:docMk/>
            <pc:sldMk cId="711910570" sldId="288"/>
            <ac:spMk id="2" creationId="{EAC31543-FF93-D8E2-C1F6-BE942FCB7FDD}"/>
          </ac:spMkLst>
        </pc:spChg>
        <pc:spChg chg="del mod">
          <ac:chgData name="Julkunen Sonja" userId="7b0f5041-cea9-42f8-a420-ea400542d729" providerId="ADAL" clId="{29234695-C51B-46F9-BA69-24A750C2D934}" dt="2025-10-23T06:43:50.819" v="5006" actId="478"/>
          <ac:spMkLst>
            <pc:docMk/>
            <pc:sldMk cId="711910570" sldId="288"/>
            <ac:spMk id="14" creationId="{5FAFB69F-E1EF-458D-2215-4F6F1EFD2204}"/>
          </ac:spMkLst>
        </pc:spChg>
        <pc:spChg chg="mod">
          <ac:chgData name="Julkunen Sonja" userId="7b0f5041-cea9-42f8-a420-ea400542d729" providerId="ADAL" clId="{29234695-C51B-46F9-BA69-24A750C2D934}" dt="2025-10-23T06:43:03.885" v="4969" actId="1076"/>
          <ac:spMkLst>
            <pc:docMk/>
            <pc:sldMk cId="711910570" sldId="288"/>
            <ac:spMk id="1027" creationId="{CF818DC7-3AF3-2045-B658-6F4777CC0A10}"/>
          </ac:spMkLst>
        </pc:spChg>
        <pc:picChg chg="mod">
          <ac:chgData name="Julkunen Sonja" userId="7b0f5041-cea9-42f8-a420-ea400542d729" providerId="ADAL" clId="{29234695-C51B-46F9-BA69-24A750C2D934}" dt="2025-10-23T06:43:06.829" v="4970" actId="1076"/>
          <ac:picMkLst>
            <pc:docMk/>
            <pc:sldMk cId="711910570" sldId="288"/>
            <ac:picMk id="4" creationId="{4247931E-ADE4-049B-809D-42EF83A9A535}"/>
          </ac:picMkLst>
        </pc:picChg>
        <pc:picChg chg="mod">
          <ac:chgData name="Julkunen Sonja" userId="7b0f5041-cea9-42f8-a420-ea400542d729" providerId="ADAL" clId="{29234695-C51B-46F9-BA69-24A750C2D934}" dt="2025-10-23T06:42:59.838" v="4968" actId="1076"/>
          <ac:picMkLst>
            <pc:docMk/>
            <pc:sldMk cId="711910570" sldId="288"/>
            <ac:picMk id="7" creationId="{FF4B8A71-C808-1370-F9FA-4D90AC556F1B}"/>
          </ac:picMkLst>
        </pc:picChg>
        <pc:cxnChg chg="del mod">
          <ac:chgData name="Julkunen Sonja" userId="7b0f5041-cea9-42f8-a420-ea400542d729" providerId="ADAL" clId="{29234695-C51B-46F9-BA69-24A750C2D934}" dt="2025-10-23T06:43:49.301" v="5005" actId="478"/>
          <ac:cxnSpMkLst>
            <pc:docMk/>
            <pc:sldMk cId="711910570" sldId="288"/>
            <ac:cxnSpMk id="12" creationId="{FD063462-2C0A-E28E-2EE0-458B562C1F38}"/>
          </ac:cxnSpMkLst>
        </pc:cxnChg>
        <pc:cxnChg chg="mod">
          <ac:chgData name="Julkunen Sonja" userId="7b0f5041-cea9-42f8-a420-ea400542d729" providerId="ADAL" clId="{29234695-C51B-46F9-BA69-24A750C2D934}" dt="2025-10-23T06:43:18.422" v="4973" actId="14100"/>
          <ac:cxnSpMkLst>
            <pc:docMk/>
            <pc:sldMk cId="711910570" sldId="288"/>
            <ac:cxnSpMk id="17" creationId="{CEB61A45-321E-2297-4448-0DA1A324F775}"/>
          </ac:cxnSpMkLst>
        </pc:cxnChg>
      </pc:sldChg>
      <pc:sldChg chg="addSp delSp modSp mod">
        <pc:chgData name="Julkunen Sonja" userId="7b0f5041-cea9-42f8-a420-ea400542d729" providerId="ADAL" clId="{29234695-C51B-46F9-BA69-24A750C2D934}" dt="2025-10-23T06:42:28.318" v="4952"/>
        <pc:sldMkLst>
          <pc:docMk/>
          <pc:sldMk cId="2039091384" sldId="291"/>
        </pc:sldMkLst>
        <pc:spChg chg="mod">
          <ac:chgData name="Julkunen Sonja" userId="7b0f5041-cea9-42f8-a420-ea400542d729" providerId="ADAL" clId="{29234695-C51B-46F9-BA69-24A750C2D934}" dt="2025-10-22T19:40:38.881" v="4440" actId="20577"/>
          <ac:spMkLst>
            <pc:docMk/>
            <pc:sldMk cId="2039091384" sldId="291"/>
            <ac:spMk id="3" creationId="{B2AF22CF-04E9-3A92-0D97-A3FF81B73D90}"/>
          </ac:spMkLst>
        </pc:spChg>
        <pc:spChg chg="add del mod">
          <ac:chgData name="Julkunen Sonja" userId="7b0f5041-cea9-42f8-a420-ea400542d729" providerId="ADAL" clId="{29234695-C51B-46F9-BA69-24A750C2D934}" dt="2025-10-22T19:41:03.727" v="4443"/>
          <ac:spMkLst>
            <pc:docMk/>
            <pc:sldMk cId="2039091384" sldId="291"/>
            <ac:spMk id="5" creationId="{17094332-1E90-AD94-DA8D-882A73B7FC10}"/>
          </ac:spMkLst>
        </pc:spChg>
        <pc:spChg chg="add mod">
          <ac:chgData name="Julkunen Sonja" userId="7b0f5041-cea9-42f8-a420-ea400542d729" providerId="ADAL" clId="{29234695-C51B-46F9-BA69-24A750C2D934}" dt="2025-10-23T06:42:28.318" v="4952"/>
          <ac:spMkLst>
            <pc:docMk/>
            <pc:sldMk cId="2039091384" sldId="291"/>
            <ac:spMk id="5" creationId="{1CA15048-4B3F-6670-3D7F-946265635920}"/>
          </ac:spMkLst>
        </pc:spChg>
        <pc:spChg chg="add mod">
          <ac:chgData name="Julkunen Sonja" userId="7b0f5041-cea9-42f8-a420-ea400542d729" providerId="ADAL" clId="{29234695-C51B-46F9-BA69-24A750C2D934}" dt="2025-10-22T19:41:35.101" v="4487" actId="255"/>
          <ac:spMkLst>
            <pc:docMk/>
            <pc:sldMk cId="2039091384" sldId="291"/>
            <ac:spMk id="6" creationId="{E7D969AD-A327-CA77-9358-8A3AC70378CD}"/>
          </ac:spMkLst>
        </pc:spChg>
      </pc:sldChg>
      <pc:sldChg chg="addSp modSp mod">
        <pc:chgData name="Julkunen Sonja" userId="7b0f5041-cea9-42f8-a420-ea400542d729" providerId="ADAL" clId="{29234695-C51B-46F9-BA69-24A750C2D934}" dt="2025-10-23T06:42:29.517" v="4953"/>
        <pc:sldMkLst>
          <pc:docMk/>
          <pc:sldMk cId="1334137196" sldId="292"/>
        </pc:sldMkLst>
        <pc:spChg chg="mod">
          <ac:chgData name="Julkunen Sonja" userId="7b0f5041-cea9-42f8-a420-ea400542d729" providerId="ADAL" clId="{29234695-C51B-46F9-BA69-24A750C2D934}" dt="2025-10-22T19:41:54.850" v="4497" actId="20577"/>
          <ac:spMkLst>
            <pc:docMk/>
            <pc:sldMk cId="1334137196" sldId="292"/>
            <ac:spMk id="3" creationId="{B2AF22CF-04E9-3A92-0D97-A3FF81B73D90}"/>
          </ac:spMkLst>
        </pc:spChg>
        <pc:spChg chg="add mod">
          <ac:chgData name="Julkunen Sonja" userId="7b0f5041-cea9-42f8-a420-ea400542d729" providerId="ADAL" clId="{29234695-C51B-46F9-BA69-24A750C2D934}" dt="2025-10-23T06:42:29.517" v="4953"/>
          <ac:spMkLst>
            <pc:docMk/>
            <pc:sldMk cId="1334137196" sldId="292"/>
            <ac:spMk id="4" creationId="{A8FC5D34-6C73-6695-86CC-D402317A2087}"/>
          </ac:spMkLst>
        </pc:spChg>
      </pc:sldChg>
      <pc:sldChg chg="del">
        <pc:chgData name="Julkunen Sonja" userId="7b0f5041-cea9-42f8-a420-ea400542d729" providerId="ADAL" clId="{29234695-C51B-46F9-BA69-24A750C2D934}" dt="2025-10-22T19:50:35.560" v="4637" actId="47"/>
        <pc:sldMkLst>
          <pc:docMk/>
          <pc:sldMk cId="1012410924" sldId="295"/>
        </pc:sldMkLst>
      </pc:sldChg>
      <pc:sldChg chg="addSp modSp mod">
        <pc:chgData name="Julkunen Sonja" userId="7b0f5041-cea9-42f8-a420-ea400542d729" providerId="ADAL" clId="{29234695-C51B-46F9-BA69-24A750C2D934}" dt="2025-10-23T06:42:43.227" v="4962"/>
        <pc:sldMkLst>
          <pc:docMk/>
          <pc:sldMk cId="4253918471" sldId="297"/>
        </pc:sldMkLst>
        <pc:spChg chg="add mod">
          <ac:chgData name="Julkunen Sonja" userId="7b0f5041-cea9-42f8-a420-ea400542d729" providerId="ADAL" clId="{29234695-C51B-46F9-BA69-24A750C2D934}" dt="2025-10-23T06:42:43.227" v="4962"/>
          <ac:spMkLst>
            <pc:docMk/>
            <pc:sldMk cId="4253918471" sldId="297"/>
            <ac:spMk id="3" creationId="{A8F1159B-BAA9-9651-26EB-0C688713309E}"/>
          </ac:spMkLst>
        </pc:spChg>
        <pc:spChg chg="mod">
          <ac:chgData name="Julkunen Sonja" userId="7b0f5041-cea9-42f8-a420-ea400542d729" providerId="ADAL" clId="{29234695-C51B-46F9-BA69-24A750C2D934}" dt="2025-10-22T19:50:17.299" v="4634" actId="20577"/>
          <ac:spMkLst>
            <pc:docMk/>
            <pc:sldMk cId="4253918471" sldId="297"/>
            <ac:spMk id="24" creationId="{7B7E3E8F-F575-3FAB-BFD1-5514B6AF41AF}"/>
          </ac:spMkLst>
        </pc:spChg>
        <pc:picChg chg="mod">
          <ac:chgData name="Julkunen Sonja" userId="7b0f5041-cea9-42f8-a420-ea400542d729" providerId="ADAL" clId="{29234695-C51B-46F9-BA69-24A750C2D934}" dt="2025-10-22T19:49:58.114" v="4581" actId="1076"/>
          <ac:picMkLst>
            <pc:docMk/>
            <pc:sldMk cId="4253918471" sldId="297"/>
            <ac:picMk id="4" creationId="{06598948-5681-EEDA-675E-DDDB4BCFB3E6}"/>
          </ac:picMkLst>
        </pc:picChg>
      </pc:sldChg>
      <pc:sldChg chg="addSp modSp mod">
        <pc:chgData name="Julkunen Sonja" userId="7b0f5041-cea9-42f8-a420-ea400542d729" providerId="ADAL" clId="{29234695-C51B-46F9-BA69-24A750C2D934}" dt="2025-10-23T06:42:37.407" v="4957"/>
        <pc:sldMkLst>
          <pc:docMk/>
          <pc:sldMk cId="3593556703" sldId="298"/>
        </pc:sldMkLst>
        <pc:spChg chg="mod">
          <ac:chgData name="Julkunen Sonja" userId="7b0f5041-cea9-42f8-a420-ea400542d729" providerId="ADAL" clId="{29234695-C51B-46F9-BA69-24A750C2D934}" dt="2025-10-22T19:47:08.700" v="4518" actId="20577"/>
          <ac:spMkLst>
            <pc:docMk/>
            <pc:sldMk cId="3593556703" sldId="298"/>
            <ac:spMk id="2" creationId="{4536DED2-23DF-F45E-D223-2991D46B6915}"/>
          </ac:spMkLst>
        </pc:spChg>
        <pc:spChg chg="add mod">
          <ac:chgData name="Julkunen Sonja" userId="7b0f5041-cea9-42f8-a420-ea400542d729" providerId="ADAL" clId="{29234695-C51B-46F9-BA69-24A750C2D934}" dt="2025-10-23T06:42:37.407" v="4957"/>
          <ac:spMkLst>
            <pc:docMk/>
            <pc:sldMk cId="3593556703" sldId="298"/>
            <ac:spMk id="3" creationId="{6F8057BF-3D10-3085-22BB-ED3EB3755E5C}"/>
          </ac:spMkLst>
        </pc:spChg>
      </pc:sldChg>
      <pc:sldChg chg="addSp modSp mod">
        <pc:chgData name="Julkunen Sonja" userId="7b0f5041-cea9-42f8-a420-ea400542d729" providerId="ADAL" clId="{29234695-C51B-46F9-BA69-24A750C2D934}" dt="2025-10-23T06:42:40.444" v="4960"/>
        <pc:sldMkLst>
          <pc:docMk/>
          <pc:sldMk cId="2955572729" sldId="299"/>
        </pc:sldMkLst>
        <pc:spChg chg="add mod">
          <ac:chgData name="Julkunen Sonja" userId="7b0f5041-cea9-42f8-a420-ea400542d729" providerId="ADAL" clId="{29234695-C51B-46F9-BA69-24A750C2D934}" dt="2025-10-22T19:49:26.258" v="4571" actId="255"/>
          <ac:spMkLst>
            <pc:docMk/>
            <pc:sldMk cId="2955572729" sldId="299"/>
            <ac:spMk id="2" creationId="{CFD4106D-3D7B-025A-C095-BE2A41B18858}"/>
          </ac:spMkLst>
        </pc:spChg>
        <pc:spChg chg="add mod">
          <ac:chgData name="Julkunen Sonja" userId="7b0f5041-cea9-42f8-a420-ea400542d729" providerId="ADAL" clId="{29234695-C51B-46F9-BA69-24A750C2D934}" dt="2025-10-23T06:42:40.444" v="4960"/>
          <ac:spMkLst>
            <pc:docMk/>
            <pc:sldMk cId="2955572729" sldId="299"/>
            <ac:spMk id="3" creationId="{CE9640DA-6BA4-E7C8-BFBA-043D61AADC89}"/>
          </ac:spMkLst>
        </pc:spChg>
      </pc:sldChg>
      <pc:sldChg chg="addSp modSp">
        <pc:chgData name="Julkunen Sonja" userId="7b0f5041-cea9-42f8-a420-ea400542d729" providerId="ADAL" clId="{29234695-C51B-46F9-BA69-24A750C2D934}" dt="2025-10-23T06:42:30.731" v="4954"/>
        <pc:sldMkLst>
          <pc:docMk/>
          <pc:sldMk cId="1018040226" sldId="300"/>
        </pc:sldMkLst>
        <pc:spChg chg="add mod">
          <ac:chgData name="Julkunen Sonja" userId="7b0f5041-cea9-42f8-a420-ea400542d729" providerId="ADAL" clId="{29234695-C51B-46F9-BA69-24A750C2D934}" dt="2025-10-23T06:42:30.731" v="4954"/>
          <ac:spMkLst>
            <pc:docMk/>
            <pc:sldMk cId="1018040226" sldId="300"/>
            <ac:spMk id="4" creationId="{9836F2C1-B5CE-572E-D4AC-4640A5A198A0}"/>
          </ac:spMkLst>
        </pc:spChg>
      </pc:sldChg>
      <pc:sldChg chg="addSp modSp del">
        <pc:chgData name="Julkunen Sonja" userId="7b0f5041-cea9-42f8-a420-ea400542d729" providerId="ADAL" clId="{29234695-C51B-46F9-BA69-24A750C2D934}" dt="2025-10-23T06:41:25.610" v="4932"/>
        <pc:sldMkLst>
          <pc:docMk/>
          <pc:sldMk cId="571780656" sldId="302"/>
        </pc:sldMkLst>
        <pc:spChg chg="add mod">
          <ac:chgData name="Julkunen Sonja" userId="7b0f5041-cea9-42f8-a420-ea400542d729" providerId="ADAL" clId="{29234695-C51B-46F9-BA69-24A750C2D934}" dt="2025-10-23T06:41:25.610" v="4932"/>
          <ac:spMkLst>
            <pc:docMk/>
            <pc:sldMk cId="571780656" sldId="302"/>
            <ac:spMk id="3" creationId="{08062A9D-F901-D92B-40E1-5F6F4E77431C}"/>
          </ac:spMkLst>
        </pc:spChg>
      </pc:sldChg>
      <pc:sldChg chg="addSp modSp mod">
        <pc:chgData name="Julkunen Sonja" userId="7b0f5041-cea9-42f8-a420-ea400542d729" providerId="ADAL" clId="{29234695-C51B-46F9-BA69-24A750C2D934}" dt="2025-10-23T06:42:45.841" v="4963"/>
        <pc:sldMkLst>
          <pc:docMk/>
          <pc:sldMk cId="3903000156" sldId="303"/>
        </pc:sldMkLst>
        <pc:spChg chg="add mod">
          <ac:chgData name="Julkunen Sonja" userId="7b0f5041-cea9-42f8-a420-ea400542d729" providerId="ADAL" clId="{29234695-C51B-46F9-BA69-24A750C2D934}" dt="2025-10-23T06:42:45.841" v="4963"/>
          <ac:spMkLst>
            <pc:docMk/>
            <pc:sldMk cId="3903000156" sldId="303"/>
            <ac:spMk id="3" creationId="{CB8A576F-B761-C433-4DAC-7F3CE7D9851B}"/>
          </ac:spMkLst>
        </pc:spChg>
        <pc:spChg chg="mod">
          <ac:chgData name="Julkunen Sonja" userId="7b0f5041-cea9-42f8-a420-ea400542d729" providerId="ADAL" clId="{29234695-C51B-46F9-BA69-24A750C2D934}" dt="2025-10-22T19:50:26.026" v="4636"/>
          <ac:spMkLst>
            <pc:docMk/>
            <pc:sldMk cId="3903000156" sldId="303"/>
            <ac:spMk id="24" creationId="{7B7E3E8F-F575-3FAB-BFD1-5514B6AF41AF}"/>
          </ac:spMkLst>
        </pc:spChg>
      </pc:sldChg>
      <pc:sldChg chg="addSp delSp modSp mod">
        <pc:chgData name="Julkunen Sonja" userId="7b0f5041-cea9-42f8-a420-ea400542d729" providerId="ADAL" clId="{29234695-C51B-46F9-BA69-24A750C2D934}" dt="2025-10-23T06:41:07.452" v="4924"/>
        <pc:sldMkLst>
          <pc:docMk/>
          <pc:sldMk cId="1001198022" sldId="304"/>
        </pc:sldMkLst>
        <pc:spChg chg="mod">
          <ac:chgData name="Julkunen Sonja" userId="7b0f5041-cea9-42f8-a420-ea400542d729" providerId="ADAL" clId="{29234695-C51B-46F9-BA69-24A750C2D934}" dt="2025-10-22T18:58:27.143" v="3012" actId="1076"/>
          <ac:spMkLst>
            <pc:docMk/>
            <pc:sldMk cId="1001198022" sldId="304"/>
            <ac:spMk id="2" creationId="{F9A69DBD-FCC2-1BD9-7CC7-FC5EA64539B9}"/>
          </ac:spMkLst>
        </pc:spChg>
        <pc:spChg chg="add mod">
          <ac:chgData name="Julkunen Sonja" userId="7b0f5041-cea9-42f8-a420-ea400542d729" providerId="ADAL" clId="{29234695-C51B-46F9-BA69-24A750C2D934}" dt="2025-10-23T06:41:07.452" v="4924"/>
          <ac:spMkLst>
            <pc:docMk/>
            <pc:sldMk cId="1001198022" sldId="304"/>
            <ac:spMk id="3" creationId="{0B97270B-A358-0334-D4D3-0F762493F52D}"/>
          </ac:spMkLst>
        </pc:spChg>
        <pc:spChg chg="add del mod">
          <ac:chgData name="Julkunen Sonja" userId="7b0f5041-cea9-42f8-a420-ea400542d729" providerId="ADAL" clId="{29234695-C51B-46F9-BA69-24A750C2D934}" dt="2025-10-22T18:55:45.324" v="2879" actId="478"/>
          <ac:spMkLst>
            <pc:docMk/>
            <pc:sldMk cId="1001198022" sldId="304"/>
            <ac:spMk id="4" creationId="{C8128AE1-1210-B2C8-1AD0-FCE3E3EF58B6}"/>
          </ac:spMkLst>
        </pc:spChg>
        <pc:spChg chg="mod">
          <ac:chgData name="Julkunen Sonja" userId="7b0f5041-cea9-42f8-a420-ea400542d729" providerId="ADAL" clId="{29234695-C51B-46F9-BA69-24A750C2D934}" dt="2025-10-22T18:58:30.796" v="3013" actId="14100"/>
          <ac:spMkLst>
            <pc:docMk/>
            <pc:sldMk cId="1001198022" sldId="304"/>
            <ac:spMk id="8" creationId="{BF8D0464-F227-1FC3-9819-2F4546C720D4}"/>
          </ac:spMkLst>
        </pc:spChg>
        <pc:picChg chg="add mod">
          <ac:chgData name="Julkunen Sonja" userId="7b0f5041-cea9-42f8-a420-ea400542d729" providerId="ADAL" clId="{29234695-C51B-46F9-BA69-24A750C2D934}" dt="2025-10-22T18:58:19.811" v="3010" actId="1076"/>
          <ac:picMkLst>
            <pc:docMk/>
            <pc:sldMk cId="1001198022" sldId="304"/>
            <ac:picMk id="6" creationId="{4DF676C8-9E19-F1AD-55E8-498EC517617B}"/>
          </ac:picMkLst>
        </pc:picChg>
        <pc:picChg chg="del">
          <ac:chgData name="Julkunen Sonja" userId="7b0f5041-cea9-42f8-a420-ea400542d729" providerId="ADAL" clId="{29234695-C51B-46F9-BA69-24A750C2D934}" dt="2025-10-22T18:55:41.720" v="2878" actId="478"/>
          <ac:picMkLst>
            <pc:docMk/>
            <pc:sldMk cId="1001198022" sldId="304"/>
            <ac:picMk id="7" creationId="{BAFAD93A-6EE3-F414-E75C-5E3A8517F50C}"/>
          </ac:picMkLst>
        </pc:picChg>
      </pc:sldChg>
      <pc:sldChg chg="modSp del mod">
        <pc:chgData name="Julkunen Sonja" userId="7b0f5041-cea9-42f8-a420-ea400542d729" providerId="ADAL" clId="{29234695-C51B-46F9-BA69-24A750C2D934}" dt="2025-10-22T18:59:12.231" v="3053" actId="47"/>
        <pc:sldMkLst>
          <pc:docMk/>
          <pc:sldMk cId="978875226" sldId="306"/>
        </pc:sldMkLst>
        <pc:spChg chg="mod">
          <ac:chgData name="Julkunen Sonja" userId="7b0f5041-cea9-42f8-a420-ea400542d729" providerId="ADAL" clId="{29234695-C51B-46F9-BA69-24A750C2D934}" dt="2025-10-22T18:59:07.225" v="3052" actId="20577"/>
          <ac:spMkLst>
            <pc:docMk/>
            <pc:sldMk cId="978875226" sldId="306"/>
            <ac:spMk id="6" creationId="{7191DACE-ABD7-E8F5-6AF7-4FBAFFF1DFBD}"/>
          </ac:spMkLst>
        </pc:spChg>
      </pc:sldChg>
      <pc:sldChg chg="del">
        <pc:chgData name="Julkunen Sonja" userId="7b0f5041-cea9-42f8-a420-ea400542d729" providerId="ADAL" clId="{29234695-C51B-46F9-BA69-24A750C2D934}" dt="2025-10-22T18:59:13.207" v="3054" actId="47"/>
        <pc:sldMkLst>
          <pc:docMk/>
          <pc:sldMk cId="1488945221" sldId="307"/>
        </pc:sldMkLst>
      </pc:sldChg>
      <pc:sldChg chg="addSp delSp modSp new add del mod">
        <pc:chgData name="Julkunen Sonja" userId="7b0f5041-cea9-42f8-a420-ea400542d729" providerId="ADAL" clId="{29234695-C51B-46F9-BA69-24A750C2D934}" dt="2025-10-22T19:01:40.893" v="3157" actId="47"/>
        <pc:sldMkLst>
          <pc:docMk/>
          <pc:sldMk cId="2234356932" sldId="308"/>
        </pc:sldMkLst>
        <pc:spChg chg="add del mod">
          <ac:chgData name="Julkunen Sonja" userId="7b0f5041-cea9-42f8-a420-ea400542d729" providerId="ADAL" clId="{29234695-C51B-46F9-BA69-24A750C2D934}" dt="2025-10-22T18:18:32.028" v="264" actId="20577"/>
          <ac:spMkLst>
            <pc:docMk/>
            <pc:sldMk cId="2234356932" sldId="308"/>
            <ac:spMk id="2" creationId="{5281B65A-EDF8-D8B7-1090-99E98573B80F}"/>
          </ac:spMkLst>
        </pc:spChg>
        <pc:spChg chg="mod">
          <ac:chgData name="Julkunen Sonja" userId="7b0f5041-cea9-42f8-a420-ea400542d729" providerId="ADAL" clId="{29234695-C51B-46F9-BA69-24A750C2D934}" dt="2025-10-22T18:59:35.781" v="3079" actId="20577"/>
          <ac:spMkLst>
            <pc:docMk/>
            <pc:sldMk cId="2234356932" sldId="308"/>
            <ac:spMk id="3" creationId="{272F10E0-E7DB-7869-CD9E-ABA63BD8F6C1}"/>
          </ac:spMkLst>
        </pc:spChg>
      </pc:sldChg>
      <pc:sldChg chg="addSp modSp">
        <pc:chgData name="Julkunen Sonja" userId="7b0f5041-cea9-42f8-a420-ea400542d729" providerId="ADAL" clId="{29234695-C51B-46F9-BA69-24A750C2D934}" dt="2025-10-23T06:41:23.694" v="4931"/>
        <pc:sldMkLst>
          <pc:docMk/>
          <pc:sldMk cId="3329926977" sldId="308"/>
        </pc:sldMkLst>
        <pc:spChg chg="add mod">
          <ac:chgData name="Julkunen Sonja" userId="7b0f5041-cea9-42f8-a420-ea400542d729" providerId="ADAL" clId="{29234695-C51B-46F9-BA69-24A750C2D934}" dt="2025-10-23T06:41:23.694" v="4931"/>
          <ac:spMkLst>
            <pc:docMk/>
            <pc:sldMk cId="3329926977" sldId="308"/>
            <ac:spMk id="4" creationId="{EC913A71-C7E4-A46F-C72D-332DB9DD496F}"/>
          </ac:spMkLst>
        </pc:spChg>
      </pc:sldChg>
      <pc:sldChg chg="modSp add mod ord">
        <pc:chgData name="Julkunen Sonja" userId="7b0f5041-cea9-42f8-a420-ea400542d729" providerId="ADAL" clId="{29234695-C51B-46F9-BA69-24A750C2D934}" dt="2025-10-22T18:26:13.731" v="452" actId="1076"/>
        <pc:sldMkLst>
          <pc:docMk/>
          <pc:sldMk cId="1354247902" sldId="309"/>
        </pc:sldMkLst>
        <pc:spChg chg="mod">
          <ac:chgData name="Julkunen Sonja" userId="7b0f5041-cea9-42f8-a420-ea400542d729" providerId="ADAL" clId="{29234695-C51B-46F9-BA69-24A750C2D934}" dt="2025-10-22T18:26:13.731" v="452" actId="1076"/>
          <ac:spMkLst>
            <pc:docMk/>
            <pc:sldMk cId="1354247902" sldId="309"/>
            <ac:spMk id="19" creationId="{4FDA7AD4-C128-19E3-E220-AAB17AE77297}"/>
          </ac:spMkLst>
        </pc:spChg>
        <pc:picChg chg="mod">
          <ac:chgData name="Julkunen Sonja" userId="7b0f5041-cea9-42f8-a420-ea400542d729" providerId="ADAL" clId="{29234695-C51B-46F9-BA69-24A750C2D934}" dt="2025-10-22T18:26:12.598" v="451" actId="1076"/>
          <ac:picMkLst>
            <pc:docMk/>
            <pc:sldMk cId="1354247902" sldId="309"/>
            <ac:picMk id="21" creationId="{C2B84756-7161-FBDF-5121-0C34858018FF}"/>
          </ac:picMkLst>
        </pc:picChg>
      </pc:sldChg>
      <pc:sldChg chg="modSp add mod ord">
        <pc:chgData name="Julkunen Sonja" userId="7b0f5041-cea9-42f8-a420-ea400542d729" providerId="ADAL" clId="{29234695-C51B-46F9-BA69-24A750C2D934}" dt="2025-10-22T18:26:43.538" v="461" actId="1076"/>
        <pc:sldMkLst>
          <pc:docMk/>
          <pc:sldMk cId="2082228392" sldId="310"/>
        </pc:sldMkLst>
        <pc:spChg chg="mod">
          <ac:chgData name="Julkunen Sonja" userId="7b0f5041-cea9-42f8-a420-ea400542d729" providerId="ADAL" clId="{29234695-C51B-46F9-BA69-24A750C2D934}" dt="2025-10-22T18:26:43.538" v="461" actId="1076"/>
          <ac:spMkLst>
            <pc:docMk/>
            <pc:sldMk cId="2082228392" sldId="310"/>
            <ac:spMk id="19" creationId="{EAA8C49F-DAE6-8D7A-A863-546D12D0D879}"/>
          </ac:spMkLst>
        </pc:spChg>
        <pc:picChg chg="mod">
          <ac:chgData name="Julkunen Sonja" userId="7b0f5041-cea9-42f8-a420-ea400542d729" providerId="ADAL" clId="{29234695-C51B-46F9-BA69-24A750C2D934}" dt="2025-10-22T18:26:29.688" v="457" actId="1076"/>
          <ac:picMkLst>
            <pc:docMk/>
            <pc:sldMk cId="2082228392" sldId="310"/>
            <ac:picMk id="2" creationId="{4CDFCEB9-F522-63E8-CB9D-90C8F7CE8B9B}"/>
          </ac:picMkLst>
        </pc:picChg>
        <pc:picChg chg="mod">
          <ac:chgData name="Julkunen Sonja" userId="7b0f5041-cea9-42f8-a420-ea400542d729" providerId="ADAL" clId="{29234695-C51B-46F9-BA69-24A750C2D934}" dt="2025-10-22T18:26:38.348" v="460" actId="1076"/>
          <ac:picMkLst>
            <pc:docMk/>
            <pc:sldMk cId="2082228392" sldId="310"/>
            <ac:picMk id="21" creationId="{B0796C16-86A6-7C86-4164-0427AD281C60}"/>
          </ac:picMkLst>
        </pc:picChg>
      </pc:sldChg>
      <pc:sldChg chg="modSp add mod ord">
        <pc:chgData name="Julkunen Sonja" userId="7b0f5041-cea9-42f8-a420-ea400542d729" providerId="ADAL" clId="{29234695-C51B-46F9-BA69-24A750C2D934}" dt="2025-10-22T18:42:37.338" v="1801" actId="1076"/>
        <pc:sldMkLst>
          <pc:docMk/>
          <pc:sldMk cId="3128832059" sldId="311"/>
        </pc:sldMkLst>
        <pc:spChg chg="mod">
          <ac:chgData name="Julkunen Sonja" userId="7b0f5041-cea9-42f8-a420-ea400542d729" providerId="ADAL" clId="{29234695-C51B-46F9-BA69-24A750C2D934}" dt="2025-10-22T18:42:35.499" v="1800" actId="1076"/>
          <ac:spMkLst>
            <pc:docMk/>
            <pc:sldMk cId="3128832059" sldId="311"/>
            <ac:spMk id="19" creationId="{9FB9E746-3CF4-CA94-CFCE-C0C3460FAEA6}"/>
          </ac:spMkLst>
        </pc:spChg>
        <pc:picChg chg="mod">
          <ac:chgData name="Julkunen Sonja" userId="7b0f5041-cea9-42f8-a420-ea400542d729" providerId="ADAL" clId="{29234695-C51B-46F9-BA69-24A750C2D934}" dt="2025-10-22T18:26:57.164" v="466" actId="1076"/>
          <ac:picMkLst>
            <pc:docMk/>
            <pc:sldMk cId="3128832059" sldId="311"/>
            <ac:picMk id="2" creationId="{AAA1417C-5F39-E40E-1401-5B8A34AB1BFD}"/>
          </ac:picMkLst>
        </pc:picChg>
        <pc:picChg chg="mod">
          <ac:chgData name="Julkunen Sonja" userId="7b0f5041-cea9-42f8-a420-ea400542d729" providerId="ADAL" clId="{29234695-C51B-46F9-BA69-24A750C2D934}" dt="2025-10-22T18:42:37.338" v="1801" actId="1076"/>
          <ac:picMkLst>
            <pc:docMk/>
            <pc:sldMk cId="3128832059" sldId="311"/>
            <ac:picMk id="21" creationId="{E042B270-0E30-3978-EAD1-3F66B5758477}"/>
          </ac:picMkLst>
        </pc:picChg>
      </pc:sldChg>
      <pc:sldChg chg="modSp add mod ord">
        <pc:chgData name="Julkunen Sonja" userId="7b0f5041-cea9-42f8-a420-ea400542d729" providerId="ADAL" clId="{29234695-C51B-46F9-BA69-24A750C2D934}" dt="2025-10-22T18:46:51.177" v="2066" actId="1076"/>
        <pc:sldMkLst>
          <pc:docMk/>
          <pc:sldMk cId="2814393493" sldId="312"/>
        </pc:sldMkLst>
        <pc:spChg chg="mod">
          <ac:chgData name="Julkunen Sonja" userId="7b0f5041-cea9-42f8-a420-ea400542d729" providerId="ADAL" clId="{29234695-C51B-46F9-BA69-24A750C2D934}" dt="2025-10-22T18:46:48.422" v="2065" actId="1076"/>
          <ac:spMkLst>
            <pc:docMk/>
            <pc:sldMk cId="2814393493" sldId="312"/>
            <ac:spMk id="19" creationId="{666567D3-B525-F1CD-D599-B2028EE39545}"/>
          </ac:spMkLst>
        </pc:spChg>
        <pc:picChg chg="mod">
          <ac:chgData name="Julkunen Sonja" userId="7b0f5041-cea9-42f8-a420-ea400542d729" providerId="ADAL" clId="{29234695-C51B-46F9-BA69-24A750C2D934}" dt="2025-10-22T18:46:42" v="2063" actId="1076"/>
          <ac:picMkLst>
            <pc:docMk/>
            <pc:sldMk cId="2814393493" sldId="312"/>
            <ac:picMk id="2" creationId="{451B1F5F-22D9-FBF4-8C0B-AA0160124EB8}"/>
          </ac:picMkLst>
        </pc:picChg>
        <pc:picChg chg="mod">
          <ac:chgData name="Julkunen Sonja" userId="7b0f5041-cea9-42f8-a420-ea400542d729" providerId="ADAL" clId="{29234695-C51B-46F9-BA69-24A750C2D934}" dt="2025-10-22T18:46:51.177" v="2066" actId="1076"/>
          <ac:picMkLst>
            <pc:docMk/>
            <pc:sldMk cId="2814393493" sldId="312"/>
            <ac:picMk id="21" creationId="{CC39526D-0AF5-ECB9-BCAE-A60EE706B433}"/>
          </ac:picMkLst>
        </pc:picChg>
      </pc:sldChg>
      <pc:sldChg chg="modSp add mod ord">
        <pc:chgData name="Julkunen Sonja" userId="7b0f5041-cea9-42f8-a420-ea400542d729" providerId="ADAL" clId="{29234695-C51B-46F9-BA69-24A750C2D934}" dt="2025-10-22T18:47:48.698" v="2072" actId="1076"/>
        <pc:sldMkLst>
          <pc:docMk/>
          <pc:sldMk cId="803358501" sldId="313"/>
        </pc:sldMkLst>
        <pc:spChg chg="mod">
          <ac:chgData name="Julkunen Sonja" userId="7b0f5041-cea9-42f8-a420-ea400542d729" providerId="ADAL" clId="{29234695-C51B-46F9-BA69-24A750C2D934}" dt="2025-10-22T18:47:46.069" v="2071" actId="1076"/>
          <ac:spMkLst>
            <pc:docMk/>
            <pc:sldMk cId="803358501" sldId="313"/>
            <ac:spMk id="19" creationId="{FFDCCB6B-A8E3-91C7-0DDA-FC06631F1ADC}"/>
          </ac:spMkLst>
        </pc:spChg>
        <pc:picChg chg="mod">
          <ac:chgData name="Julkunen Sonja" userId="7b0f5041-cea9-42f8-a420-ea400542d729" providerId="ADAL" clId="{29234695-C51B-46F9-BA69-24A750C2D934}" dt="2025-10-22T18:47:48.698" v="2072" actId="1076"/>
          <ac:picMkLst>
            <pc:docMk/>
            <pc:sldMk cId="803358501" sldId="313"/>
            <ac:picMk id="21" creationId="{FF81F2F0-B777-AF59-2914-D214D9F604C0}"/>
          </ac:picMkLst>
        </pc:picChg>
      </pc:sldChg>
      <pc:sldChg chg="delSp new del mod">
        <pc:chgData name="Julkunen Sonja" userId="7b0f5041-cea9-42f8-a420-ea400542d729" providerId="ADAL" clId="{29234695-C51B-46F9-BA69-24A750C2D934}" dt="2025-10-22T19:02:28.018" v="3159" actId="47"/>
        <pc:sldMkLst>
          <pc:docMk/>
          <pc:sldMk cId="146262960" sldId="314"/>
        </pc:sldMkLst>
        <pc:spChg chg="del">
          <ac:chgData name="Julkunen Sonja" userId="7b0f5041-cea9-42f8-a420-ea400542d729" providerId="ADAL" clId="{29234695-C51B-46F9-BA69-24A750C2D934}" dt="2025-10-22T18:59:45.474" v="3081" actId="478"/>
          <ac:spMkLst>
            <pc:docMk/>
            <pc:sldMk cId="146262960" sldId="314"/>
            <ac:spMk id="2" creationId="{336639AC-6C1E-37A5-6BB0-D8B1311536DB}"/>
          </ac:spMkLst>
        </pc:spChg>
        <pc:spChg chg="del">
          <ac:chgData name="Julkunen Sonja" userId="7b0f5041-cea9-42f8-a420-ea400542d729" providerId="ADAL" clId="{29234695-C51B-46F9-BA69-24A750C2D934}" dt="2025-10-22T18:59:49.513" v="3082" actId="478"/>
          <ac:spMkLst>
            <pc:docMk/>
            <pc:sldMk cId="146262960" sldId="314"/>
            <ac:spMk id="3" creationId="{6EACA425-CBDA-6115-0D26-C3F45559F894}"/>
          </ac:spMkLst>
        </pc:spChg>
      </pc:sldChg>
      <pc:sldChg chg="addSp modSp add mod">
        <pc:chgData name="Julkunen Sonja" userId="7b0f5041-cea9-42f8-a420-ea400542d729" providerId="ADAL" clId="{29234695-C51B-46F9-BA69-24A750C2D934}" dt="2025-10-23T06:41:08.635" v="4925"/>
        <pc:sldMkLst>
          <pc:docMk/>
          <pc:sldMk cId="3460082390" sldId="314"/>
        </pc:sldMkLst>
        <pc:spChg chg="mod">
          <ac:chgData name="Julkunen Sonja" userId="7b0f5041-cea9-42f8-a420-ea400542d729" providerId="ADAL" clId="{29234695-C51B-46F9-BA69-24A750C2D934}" dt="2025-10-22T19:20:16.101" v="4033" actId="20577"/>
          <ac:spMkLst>
            <pc:docMk/>
            <pc:sldMk cId="3460082390" sldId="314"/>
            <ac:spMk id="2" creationId="{F9A69DBD-FCC2-1BD9-7CC7-FC5EA64539B9}"/>
          </ac:spMkLst>
        </pc:spChg>
        <pc:spChg chg="add mod">
          <ac:chgData name="Julkunen Sonja" userId="7b0f5041-cea9-42f8-a420-ea400542d729" providerId="ADAL" clId="{29234695-C51B-46F9-BA69-24A750C2D934}" dt="2025-10-23T06:41:08.635" v="4925"/>
          <ac:spMkLst>
            <pc:docMk/>
            <pc:sldMk cId="3460082390" sldId="314"/>
            <ac:spMk id="3" creationId="{D521D3AD-4517-D017-B60E-9C549710BF4A}"/>
          </ac:spMkLst>
        </pc:spChg>
      </pc:sldChg>
      <pc:sldChg chg="new del">
        <pc:chgData name="Julkunen Sonja" userId="7b0f5041-cea9-42f8-a420-ea400542d729" providerId="ADAL" clId="{29234695-C51B-46F9-BA69-24A750C2D934}" dt="2025-10-22T19:00:58.412" v="3086" actId="47"/>
        <pc:sldMkLst>
          <pc:docMk/>
          <pc:sldMk cId="1110093292" sldId="315"/>
        </pc:sldMkLst>
      </pc:sldChg>
      <pc:sldChg chg="addSp modSp mod">
        <pc:chgData name="Julkunen Sonja" userId="7b0f5041-cea9-42f8-a420-ea400542d729" providerId="ADAL" clId="{29234695-C51B-46F9-BA69-24A750C2D934}" dt="2025-10-23T06:41:33.911" v="4935" actId="1076"/>
        <pc:sldMkLst>
          <pc:docMk/>
          <pc:sldMk cId="1449280238" sldId="315"/>
        </pc:sldMkLst>
        <pc:spChg chg="add mod">
          <ac:chgData name="Julkunen Sonja" userId="7b0f5041-cea9-42f8-a420-ea400542d729" providerId="ADAL" clId="{29234695-C51B-46F9-BA69-24A750C2D934}" dt="2025-10-23T06:41:29.230" v="4934"/>
          <ac:spMkLst>
            <pc:docMk/>
            <pc:sldMk cId="1449280238" sldId="315"/>
            <ac:spMk id="3" creationId="{0491A60E-F7F5-BB6D-04C8-2D697DCC4206}"/>
          </ac:spMkLst>
        </pc:spChg>
        <pc:picChg chg="mod">
          <ac:chgData name="Julkunen Sonja" userId="7b0f5041-cea9-42f8-a420-ea400542d729" providerId="ADAL" clId="{29234695-C51B-46F9-BA69-24A750C2D934}" dt="2025-10-23T06:41:33.911" v="4935" actId="1076"/>
          <ac:picMkLst>
            <pc:docMk/>
            <pc:sldMk cId="1449280238" sldId="315"/>
            <ac:picMk id="4" creationId="{0DEA8329-1C48-DB1B-717A-2BAD832749D8}"/>
          </ac:picMkLst>
        </pc:picChg>
      </pc:sldChg>
      <pc:sldChg chg="addSp modSp">
        <pc:chgData name="Julkunen Sonja" userId="7b0f5041-cea9-42f8-a420-ea400542d729" providerId="ADAL" clId="{29234695-C51B-46F9-BA69-24A750C2D934}" dt="2025-10-23T06:41:11.467" v="4927"/>
        <pc:sldMkLst>
          <pc:docMk/>
          <pc:sldMk cId="3851957162" sldId="316"/>
        </pc:sldMkLst>
        <pc:spChg chg="add mod">
          <ac:chgData name="Julkunen Sonja" userId="7b0f5041-cea9-42f8-a420-ea400542d729" providerId="ADAL" clId="{29234695-C51B-46F9-BA69-24A750C2D934}" dt="2025-10-23T06:41:11.467" v="4927"/>
          <ac:spMkLst>
            <pc:docMk/>
            <pc:sldMk cId="3851957162" sldId="316"/>
            <ac:spMk id="4" creationId="{008B95CA-00DE-2F96-9891-0FB678DE82C0}"/>
          </ac:spMkLst>
        </pc:spChg>
      </pc:sldChg>
      <pc:sldChg chg="del">
        <pc:chgData name="Julkunen Sonja" userId="7b0f5041-cea9-42f8-a420-ea400542d729" providerId="ADAL" clId="{29234695-C51B-46F9-BA69-24A750C2D934}" dt="2025-10-22T19:57:23.981" v="4858" actId="47"/>
        <pc:sldMkLst>
          <pc:docMk/>
          <pc:sldMk cId="3135522728" sldId="318"/>
        </pc:sldMkLst>
      </pc:sldChg>
      <pc:sldChg chg="addSp delSp modSp mod">
        <pc:chgData name="Julkunen Sonja" userId="7b0f5041-cea9-42f8-a420-ea400542d729" providerId="ADAL" clId="{29234695-C51B-46F9-BA69-24A750C2D934}" dt="2025-10-23T06:44:36.105" v="5013" actId="478"/>
        <pc:sldMkLst>
          <pc:docMk/>
          <pc:sldMk cId="1990962799" sldId="325"/>
        </pc:sldMkLst>
        <pc:spChg chg="add del mod">
          <ac:chgData name="Julkunen Sonja" userId="7b0f5041-cea9-42f8-a420-ea400542d729" providerId="ADAL" clId="{29234695-C51B-46F9-BA69-24A750C2D934}" dt="2025-10-23T06:44:36.105" v="5013" actId="478"/>
          <ac:spMkLst>
            <pc:docMk/>
            <pc:sldMk cId="1990962799" sldId="325"/>
            <ac:spMk id="4" creationId="{F98096E3-4F38-4AE5-28F4-1C12E9DA9211}"/>
          </ac:spMkLst>
        </pc:spChg>
      </pc:sldChg>
      <pc:sldChg chg="addSp modSp mod">
        <pc:chgData name="Julkunen Sonja" userId="7b0f5041-cea9-42f8-a420-ea400542d729" providerId="ADAL" clId="{29234695-C51B-46F9-BA69-24A750C2D934}" dt="2025-10-23T06:44:38.303" v="5014"/>
        <pc:sldMkLst>
          <pc:docMk/>
          <pc:sldMk cId="63044214" sldId="326"/>
        </pc:sldMkLst>
        <pc:spChg chg="mod">
          <ac:chgData name="Julkunen Sonja" userId="7b0f5041-cea9-42f8-a420-ea400542d729" providerId="ADAL" clId="{29234695-C51B-46F9-BA69-24A750C2D934}" dt="2025-10-22T19:56:50.877" v="4852"/>
          <ac:spMkLst>
            <pc:docMk/>
            <pc:sldMk cId="63044214" sldId="326"/>
            <ac:spMk id="2" creationId="{2C9F4E50-190B-D7F4-78D3-2D42DE8B807B}"/>
          </ac:spMkLst>
        </pc:spChg>
        <pc:spChg chg="add mod">
          <ac:chgData name="Julkunen Sonja" userId="7b0f5041-cea9-42f8-a420-ea400542d729" providerId="ADAL" clId="{29234695-C51B-46F9-BA69-24A750C2D934}" dt="2025-10-23T06:44:38.303" v="5014"/>
          <ac:spMkLst>
            <pc:docMk/>
            <pc:sldMk cId="63044214" sldId="326"/>
            <ac:spMk id="10" creationId="{D84460C0-AF01-5662-E281-C94E8EB1A053}"/>
          </ac:spMkLst>
        </pc:spChg>
      </pc:sldChg>
      <pc:sldChg chg="del">
        <pc:chgData name="Julkunen Sonja" userId="7b0f5041-cea9-42f8-a420-ea400542d729" providerId="ADAL" clId="{29234695-C51B-46F9-BA69-24A750C2D934}" dt="2025-10-22T19:56:58.849" v="4853" actId="47"/>
        <pc:sldMkLst>
          <pc:docMk/>
          <pc:sldMk cId="2383369858" sldId="327"/>
        </pc:sldMkLst>
      </pc:sldChg>
      <pc:sldChg chg="addSp modSp">
        <pc:chgData name="Julkunen Sonja" userId="7b0f5041-cea9-42f8-a420-ea400542d729" providerId="ADAL" clId="{29234695-C51B-46F9-BA69-24A750C2D934}" dt="2025-10-23T06:44:28.803" v="5011"/>
        <pc:sldMkLst>
          <pc:docMk/>
          <pc:sldMk cId="2469359099" sldId="328"/>
        </pc:sldMkLst>
        <pc:spChg chg="add mod">
          <ac:chgData name="Julkunen Sonja" userId="7b0f5041-cea9-42f8-a420-ea400542d729" providerId="ADAL" clId="{29234695-C51B-46F9-BA69-24A750C2D934}" dt="2025-10-23T06:44:28.803" v="5011"/>
          <ac:spMkLst>
            <pc:docMk/>
            <pc:sldMk cId="2469359099" sldId="328"/>
            <ac:spMk id="5" creationId="{D6012BDD-6956-1B1F-A2A2-8CB18D4D4C81}"/>
          </ac:spMkLst>
        </pc:spChg>
      </pc:sldChg>
      <pc:sldChg chg="addSp modSp mod">
        <pc:chgData name="Julkunen Sonja" userId="7b0f5041-cea9-42f8-a420-ea400542d729" providerId="ADAL" clId="{29234695-C51B-46F9-BA69-24A750C2D934}" dt="2025-10-23T06:44:49.247" v="5018"/>
        <pc:sldMkLst>
          <pc:docMk/>
          <pc:sldMk cId="3327328881" sldId="329"/>
        </pc:sldMkLst>
        <pc:spChg chg="mod">
          <ac:chgData name="Julkunen Sonja" userId="7b0f5041-cea9-42f8-a420-ea400542d729" providerId="ADAL" clId="{29234695-C51B-46F9-BA69-24A750C2D934}" dt="2025-10-22T19:57:42.554" v="4864" actId="27636"/>
          <ac:spMkLst>
            <pc:docMk/>
            <pc:sldMk cId="3327328881" sldId="329"/>
            <ac:spMk id="2" creationId="{61312598-C43A-7AA7-9149-1387AFE9BF90}"/>
          </ac:spMkLst>
        </pc:spChg>
        <pc:spChg chg="add mod">
          <ac:chgData name="Julkunen Sonja" userId="7b0f5041-cea9-42f8-a420-ea400542d729" providerId="ADAL" clId="{29234695-C51B-46F9-BA69-24A750C2D934}" dt="2025-10-23T06:44:49.247" v="5018"/>
          <ac:spMkLst>
            <pc:docMk/>
            <pc:sldMk cId="3327328881" sldId="329"/>
            <ac:spMk id="3" creationId="{88015B48-32DC-5034-F93F-75FA39189A83}"/>
          </ac:spMkLst>
        </pc:spChg>
      </pc:sldChg>
      <pc:sldChg chg="del">
        <pc:chgData name="Julkunen Sonja" userId="7b0f5041-cea9-42f8-a420-ea400542d729" providerId="ADAL" clId="{29234695-C51B-46F9-BA69-24A750C2D934}" dt="2025-10-22T19:57:59.674" v="4865" actId="47"/>
        <pc:sldMkLst>
          <pc:docMk/>
          <pc:sldMk cId="1865692348" sldId="348"/>
        </pc:sldMkLst>
      </pc:sldChg>
      <pc:sldChg chg="modSp mod">
        <pc:chgData name="Julkunen Sonja" userId="7b0f5041-cea9-42f8-a420-ea400542d729" providerId="ADAL" clId="{29234695-C51B-46F9-BA69-24A750C2D934}" dt="2025-10-22T19:01:37.427" v="3156" actId="1076"/>
        <pc:sldMkLst>
          <pc:docMk/>
          <pc:sldMk cId="2194530315" sldId="2786"/>
        </pc:sldMkLst>
        <pc:spChg chg="mod">
          <ac:chgData name="Julkunen Sonja" userId="7b0f5041-cea9-42f8-a420-ea400542d729" providerId="ADAL" clId="{29234695-C51B-46F9-BA69-24A750C2D934}" dt="2025-10-22T19:01:33.718" v="3155" actId="14100"/>
          <ac:spMkLst>
            <pc:docMk/>
            <pc:sldMk cId="2194530315" sldId="2786"/>
            <ac:spMk id="2" creationId="{0F10F5FB-E85A-4F2C-8183-76B00E4ECB60}"/>
          </ac:spMkLst>
        </pc:spChg>
        <pc:spChg chg="mod">
          <ac:chgData name="Julkunen Sonja" userId="7b0f5041-cea9-42f8-a420-ea400542d729" providerId="ADAL" clId="{29234695-C51B-46F9-BA69-24A750C2D934}" dt="2025-10-22T19:01:37.427" v="3156" actId="1076"/>
          <ac:spMkLst>
            <pc:docMk/>
            <pc:sldMk cId="2194530315" sldId="2786"/>
            <ac:spMk id="5" creationId="{FF0E4258-22B6-4165-B135-A2FA837BDAD5}"/>
          </ac:spMkLst>
        </pc:spChg>
      </pc:sldChg>
      <pc:sldChg chg="addSp delSp modSp mod">
        <pc:chgData name="Julkunen Sonja" userId="7b0f5041-cea9-42f8-a420-ea400542d729" providerId="ADAL" clId="{29234695-C51B-46F9-BA69-24A750C2D934}" dt="2025-10-23T06:38:04.365" v="4872" actId="21"/>
        <pc:sldMkLst>
          <pc:docMk/>
          <pc:sldMk cId="1151239328" sldId="2813"/>
        </pc:sldMkLst>
        <pc:spChg chg="mod">
          <ac:chgData name="Julkunen Sonja" userId="7b0f5041-cea9-42f8-a420-ea400542d729" providerId="ADAL" clId="{29234695-C51B-46F9-BA69-24A750C2D934}" dt="2025-10-22T19:07:13.300" v="3595" actId="1076"/>
          <ac:spMkLst>
            <pc:docMk/>
            <pc:sldMk cId="1151239328" sldId="2813"/>
            <ac:spMk id="2" creationId="{0D089407-8A15-AAE1-D040-5EC0F1A114E4}"/>
          </ac:spMkLst>
        </pc:spChg>
        <pc:spChg chg="mod">
          <ac:chgData name="Julkunen Sonja" userId="7b0f5041-cea9-42f8-a420-ea400542d729" providerId="ADAL" clId="{29234695-C51B-46F9-BA69-24A750C2D934}" dt="2025-10-22T19:59:02.947" v="4868" actId="1076"/>
          <ac:spMkLst>
            <pc:docMk/>
            <pc:sldMk cId="1151239328" sldId="2813"/>
            <ac:spMk id="3" creationId="{C399DE7D-AA45-E1E9-08E5-1CFA73B3B57D}"/>
          </ac:spMkLst>
        </pc:spChg>
        <pc:spChg chg="add del mod">
          <ac:chgData name="Julkunen Sonja" userId="7b0f5041-cea9-42f8-a420-ea400542d729" providerId="ADAL" clId="{29234695-C51B-46F9-BA69-24A750C2D934}" dt="2025-10-23T06:38:04.365" v="4872" actId="21"/>
          <ac:spMkLst>
            <pc:docMk/>
            <pc:sldMk cId="1151239328" sldId="2813"/>
            <ac:spMk id="5" creationId="{9F220BA1-63F9-AF4C-84BC-362D4D7B6BF5}"/>
          </ac:spMkLst>
        </pc:spChg>
        <pc:picChg chg="mod">
          <ac:chgData name="Julkunen Sonja" userId="7b0f5041-cea9-42f8-a420-ea400542d729" providerId="ADAL" clId="{29234695-C51B-46F9-BA69-24A750C2D934}" dt="2025-10-22T19:04:10.246" v="3181" actId="14826"/>
          <ac:picMkLst>
            <pc:docMk/>
            <pc:sldMk cId="1151239328" sldId="2813"/>
            <ac:picMk id="11" creationId="{30381485-1CE7-5DCC-38B7-958AE4764296}"/>
          </ac:picMkLst>
        </pc:picChg>
      </pc:sldChg>
      <pc:sldChg chg="addSp delSp modSp new mod">
        <pc:chgData name="Julkunen Sonja" userId="7b0f5041-cea9-42f8-a420-ea400542d729" providerId="ADAL" clId="{29234695-C51B-46F9-BA69-24A750C2D934}" dt="2025-10-23T06:40:57.161" v="4922" actId="207"/>
        <pc:sldMkLst>
          <pc:docMk/>
          <pc:sldMk cId="3462114867" sldId="2814"/>
        </pc:sldMkLst>
        <pc:spChg chg="mod">
          <ac:chgData name="Julkunen Sonja" userId="7b0f5041-cea9-42f8-a420-ea400542d729" providerId="ADAL" clId="{29234695-C51B-46F9-BA69-24A750C2D934}" dt="2025-10-22T19:12:25.191" v="4026" actId="1076"/>
          <ac:spMkLst>
            <pc:docMk/>
            <pc:sldMk cId="3462114867" sldId="2814"/>
            <ac:spMk id="2" creationId="{B5F8D44F-7A84-53F0-B82E-F92739967D3E}"/>
          </ac:spMkLst>
        </pc:spChg>
        <pc:spChg chg="del">
          <ac:chgData name="Julkunen Sonja" userId="7b0f5041-cea9-42f8-a420-ea400542d729" providerId="ADAL" clId="{29234695-C51B-46F9-BA69-24A750C2D934}" dt="2025-10-22T19:12:22.573" v="4025" actId="478"/>
          <ac:spMkLst>
            <pc:docMk/>
            <pc:sldMk cId="3462114867" sldId="2814"/>
            <ac:spMk id="3" creationId="{215DBD53-0792-A16C-958C-839C209A78AB}"/>
          </ac:spMkLst>
        </pc:spChg>
        <pc:spChg chg="add mod">
          <ac:chgData name="Julkunen Sonja" userId="7b0f5041-cea9-42f8-a420-ea400542d729" providerId="ADAL" clId="{29234695-C51B-46F9-BA69-24A750C2D934}" dt="2025-10-23T06:40:57.161" v="4922" actId="207"/>
          <ac:spMkLst>
            <pc:docMk/>
            <pc:sldMk cId="3462114867" sldId="2814"/>
            <ac:spMk id="3" creationId="{88BE8F41-82F4-B0BC-6214-F60759AA6BE7}"/>
          </ac:spMkLst>
        </pc:spChg>
        <pc:spChg chg="add del mod">
          <ac:chgData name="Julkunen Sonja" userId="7b0f5041-cea9-42f8-a420-ea400542d729" providerId="ADAL" clId="{29234695-C51B-46F9-BA69-24A750C2D934}" dt="2025-10-23T06:40:45.749" v="4920" actId="478"/>
          <ac:spMkLst>
            <pc:docMk/>
            <pc:sldMk cId="3462114867" sldId="2814"/>
            <ac:spMk id="5" creationId="{9F220BA1-63F9-AF4C-84BC-362D4D7B6BF5}"/>
          </ac:spMkLst>
        </pc:spChg>
        <pc:spChg chg="del">
          <ac:chgData name="Julkunen Sonja" userId="7b0f5041-cea9-42f8-a420-ea400542d729" providerId="ADAL" clId="{29234695-C51B-46F9-BA69-24A750C2D934}" dt="2025-10-22T19:18:42.491" v="4027" actId="931"/>
          <ac:spMkLst>
            <pc:docMk/>
            <pc:sldMk cId="3462114867" sldId="2814"/>
            <ac:spMk id="5" creationId="{F929EC35-71E3-C5D4-C514-BA52555B1D5F}"/>
          </ac:spMkLst>
        </pc:spChg>
        <pc:picChg chg="add mod">
          <ac:chgData name="Julkunen Sonja" userId="7b0f5041-cea9-42f8-a420-ea400542d729" providerId="ADAL" clId="{29234695-C51B-46F9-BA69-24A750C2D934}" dt="2025-10-22T19:18:44.396" v="4028" actId="27614"/>
          <ac:picMkLst>
            <pc:docMk/>
            <pc:sldMk cId="3462114867" sldId="2814"/>
            <ac:picMk id="7" creationId="{9628C8FB-D9CD-E76E-8AD2-6036C5B1FC44}"/>
          </ac:picMkLst>
        </pc:picChg>
      </pc:sldChg>
      <pc:sldChg chg="new del">
        <pc:chgData name="Julkunen Sonja" userId="7b0f5041-cea9-42f8-a420-ea400542d729" providerId="ADAL" clId="{29234695-C51B-46F9-BA69-24A750C2D934}" dt="2025-10-22T19:20:29.861" v="4035" actId="47"/>
        <pc:sldMkLst>
          <pc:docMk/>
          <pc:sldMk cId="906424738" sldId="2815"/>
        </pc:sldMkLst>
      </pc:sldChg>
      <pc:sldChg chg="addSp modSp mod">
        <pc:chgData name="Julkunen Sonja" userId="7b0f5041-cea9-42f8-a420-ea400542d729" providerId="ADAL" clId="{29234695-C51B-46F9-BA69-24A750C2D934}" dt="2025-10-23T06:41:09.998" v="4926"/>
        <pc:sldMkLst>
          <pc:docMk/>
          <pc:sldMk cId="2756006440" sldId="2815"/>
        </pc:sldMkLst>
        <pc:spChg chg="mod">
          <ac:chgData name="Julkunen Sonja" userId="7b0f5041-cea9-42f8-a420-ea400542d729" providerId="ADAL" clId="{29234695-C51B-46F9-BA69-24A750C2D934}" dt="2025-10-22T19:22:21.799" v="4099"/>
          <ac:spMkLst>
            <pc:docMk/>
            <pc:sldMk cId="2756006440" sldId="2815"/>
            <ac:spMk id="3" creationId="{B2AF22CF-04E9-3A92-0D97-A3FF81B73D90}"/>
          </ac:spMkLst>
        </pc:spChg>
        <pc:spChg chg="add mod">
          <ac:chgData name="Julkunen Sonja" userId="7b0f5041-cea9-42f8-a420-ea400542d729" providerId="ADAL" clId="{29234695-C51B-46F9-BA69-24A750C2D934}" dt="2025-10-23T06:41:09.998" v="4926"/>
          <ac:spMkLst>
            <pc:docMk/>
            <pc:sldMk cId="2756006440" sldId="2815"/>
            <ac:spMk id="4" creationId="{9F0E6ACC-37BB-CF44-B36A-ACAA864D19CA}"/>
          </ac:spMkLst>
        </pc:spChg>
      </pc:sldChg>
      <pc:sldChg chg="new del">
        <pc:chgData name="Julkunen Sonja" userId="7b0f5041-cea9-42f8-a420-ea400542d729" providerId="ADAL" clId="{29234695-C51B-46F9-BA69-24A750C2D934}" dt="2025-10-22T19:20:11.962" v="4031" actId="47"/>
        <pc:sldMkLst>
          <pc:docMk/>
          <pc:sldMk cId="3225000526" sldId="2815"/>
        </pc:sldMkLst>
      </pc:sldChg>
      <pc:sldChg chg="addSp modSp add mod ord">
        <pc:chgData name="Julkunen Sonja" userId="7b0f5041-cea9-42f8-a420-ea400542d729" providerId="ADAL" clId="{29234695-C51B-46F9-BA69-24A750C2D934}" dt="2025-10-23T06:41:20.679" v="4929" actId="207"/>
        <pc:sldMkLst>
          <pc:docMk/>
          <pc:sldMk cId="2698754264" sldId="2816"/>
        </pc:sldMkLst>
        <pc:spChg chg="mod">
          <ac:chgData name="Julkunen Sonja" userId="7b0f5041-cea9-42f8-a420-ea400542d729" providerId="ADAL" clId="{29234695-C51B-46F9-BA69-24A750C2D934}" dt="2025-10-22T19:22:57.468" v="4104" actId="20577"/>
          <ac:spMkLst>
            <pc:docMk/>
            <pc:sldMk cId="2698754264" sldId="2816"/>
            <ac:spMk id="2" creationId="{12909549-E469-F0D5-D52A-74258C769230}"/>
          </ac:spMkLst>
        </pc:spChg>
        <pc:spChg chg="add mod">
          <ac:chgData name="Julkunen Sonja" userId="7b0f5041-cea9-42f8-a420-ea400542d729" providerId="ADAL" clId="{29234695-C51B-46F9-BA69-24A750C2D934}" dt="2025-10-23T06:41:20.679" v="4929" actId="207"/>
          <ac:spMkLst>
            <pc:docMk/>
            <pc:sldMk cId="2698754264" sldId="2816"/>
            <ac:spMk id="3" creationId="{5B8BD625-485F-011B-AC83-78F55A50C503}"/>
          </ac:spMkLst>
        </pc:spChg>
      </pc:sldChg>
      <pc:sldChg chg="addSp modSp">
        <pc:chgData name="Julkunen Sonja" userId="7b0f5041-cea9-42f8-a420-ea400542d729" providerId="ADAL" clId="{29234695-C51B-46F9-BA69-24A750C2D934}" dt="2025-10-23T06:41:22.567" v="4930"/>
        <pc:sldMkLst>
          <pc:docMk/>
          <pc:sldMk cId="1726867633" sldId="2817"/>
        </pc:sldMkLst>
        <pc:spChg chg="add mod">
          <ac:chgData name="Julkunen Sonja" userId="7b0f5041-cea9-42f8-a420-ea400542d729" providerId="ADAL" clId="{29234695-C51B-46F9-BA69-24A750C2D934}" dt="2025-10-23T06:41:22.567" v="4930"/>
          <ac:spMkLst>
            <pc:docMk/>
            <pc:sldMk cId="1726867633" sldId="2817"/>
            <ac:spMk id="4" creationId="{A6B22442-DA29-FDDD-739E-C8799F16B97E}"/>
          </ac:spMkLst>
        </pc:spChg>
      </pc:sldChg>
      <pc:sldChg chg="del">
        <pc:chgData name="Julkunen Sonja" userId="7b0f5041-cea9-42f8-a420-ea400542d729" providerId="ADAL" clId="{29234695-C51B-46F9-BA69-24A750C2D934}" dt="2025-10-22T19:24:01.771" v="4105" actId="47"/>
        <pc:sldMkLst>
          <pc:docMk/>
          <pc:sldMk cId="47852881" sldId="2818"/>
        </pc:sldMkLst>
      </pc:sldChg>
      <pc:sldChg chg="del">
        <pc:chgData name="Julkunen Sonja" userId="7b0f5041-cea9-42f8-a420-ea400542d729" providerId="ADAL" clId="{29234695-C51B-46F9-BA69-24A750C2D934}" dt="2025-10-22T19:24:03.015" v="4106" actId="47"/>
        <pc:sldMkLst>
          <pc:docMk/>
          <pc:sldMk cId="3057204591" sldId="2819"/>
        </pc:sldMkLst>
      </pc:sldChg>
      <pc:sldChg chg="addSp modSp">
        <pc:chgData name="Julkunen Sonja" userId="7b0f5041-cea9-42f8-a420-ea400542d729" providerId="ADAL" clId="{29234695-C51B-46F9-BA69-24A750C2D934}" dt="2025-10-23T06:41:27.519" v="4933"/>
        <pc:sldMkLst>
          <pc:docMk/>
          <pc:sldMk cId="4251358247" sldId="2820"/>
        </pc:sldMkLst>
        <pc:spChg chg="add mod">
          <ac:chgData name="Julkunen Sonja" userId="7b0f5041-cea9-42f8-a420-ea400542d729" providerId="ADAL" clId="{29234695-C51B-46F9-BA69-24A750C2D934}" dt="2025-10-23T06:41:27.519" v="4933"/>
          <ac:spMkLst>
            <pc:docMk/>
            <pc:sldMk cId="4251358247" sldId="2820"/>
            <ac:spMk id="3" creationId="{90194FC5-D45F-3271-5C4D-49730EC88830}"/>
          </ac:spMkLst>
        </pc:spChg>
      </pc:sldChg>
      <pc:sldChg chg="addSp modSp">
        <pc:chgData name="Julkunen Sonja" userId="7b0f5041-cea9-42f8-a420-ea400542d729" providerId="ADAL" clId="{29234695-C51B-46F9-BA69-24A750C2D934}" dt="2025-10-23T06:41:35.629" v="4936"/>
        <pc:sldMkLst>
          <pc:docMk/>
          <pc:sldMk cId="1653520664" sldId="2821"/>
        </pc:sldMkLst>
        <pc:spChg chg="add mod">
          <ac:chgData name="Julkunen Sonja" userId="7b0f5041-cea9-42f8-a420-ea400542d729" providerId="ADAL" clId="{29234695-C51B-46F9-BA69-24A750C2D934}" dt="2025-10-23T06:41:35.629" v="4936"/>
          <ac:spMkLst>
            <pc:docMk/>
            <pc:sldMk cId="1653520664" sldId="2821"/>
            <ac:spMk id="3" creationId="{070146DB-30FF-C5B7-8600-9F6918C852F2}"/>
          </ac:spMkLst>
        </pc:spChg>
      </pc:sldChg>
      <pc:sldChg chg="addSp modSp">
        <pc:chgData name="Julkunen Sonja" userId="7b0f5041-cea9-42f8-a420-ea400542d729" providerId="ADAL" clId="{29234695-C51B-46F9-BA69-24A750C2D934}" dt="2025-10-23T06:41:37.038" v="4937"/>
        <pc:sldMkLst>
          <pc:docMk/>
          <pc:sldMk cId="3657886888" sldId="2822"/>
        </pc:sldMkLst>
        <pc:spChg chg="add mod">
          <ac:chgData name="Julkunen Sonja" userId="7b0f5041-cea9-42f8-a420-ea400542d729" providerId="ADAL" clId="{29234695-C51B-46F9-BA69-24A750C2D934}" dt="2025-10-23T06:41:37.038" v="4937"/>
          <ac:spMkLst>
            <pc:docMk/>
            <pc:sldMk cId="3657886888" sldId="2822"/>
            <ac:spMk id="3" creationId="{6C444CF7-037F-08FF-4807-2D5CF40FFE23}"/>
          </ac:spMkLst>
        </pc:spChg>
      </pc:sldChg>
      <pc:sldChg chg="addSp modSp add mod ord">
        <pc:chgData name="Julkunen Sonja" userId="7b0f5041-cea9-42f8-a420-ea400542d729" providerId="ADAL" clId="{29234695-C51B-46F9-BA69-24A750C2D934}" dt="2025-10-23T06:41:44.433" v="4939" actId="207"/>
        <pc:sldMkLst>
          <pc:docMk/>
          <pc:sldMk cId="925529505" sldId="2823"/>
        </pc:sldMkLst>
        <pc:spChg chg="mod">
          <ac:chgData name="Julkunen Sonja" userId="7b0f5041-cea9-42f8-a420-ea400542d729" providerId="ADAL" clId="{29234695-C51B-46F9-BA69-24A750C2D934}" dt="2025-10-22T19:24:55.147" v="4111" actId="20577"/>
          <ac:spMkLst>
            <pc:docMk/>
            <pc:sldMk cId="925529505" sldId="2823"/>
            <ac:spMk id="2" creationId="{AA006BCB-A16C-E458-722C-9AAA3DB3FF3E}"/>
          </ac:spMkLst>
        </pc:spChg>
        <pc:spChg chg="add mod">
          <ac:chgData name="Julkunen Sonja" userId="7b0f5041-cea9-42f8-a420-ea400542d729" providerId="ADAL" clId="{29234695-C51B-46F9-BA69-24A750C2D934}" dt="2025-10-23T06:41:44.433" v="4939" actId="207"/>
          <ac:spMkLst>
            <pc:docMk/>
            <pc:sldMk cId="925529505" sldId="2823"/>
            <ac:spMk id="3" creationId="{9422B5A0-CA65-F981-CD08-1AF0BDF9511A}"/>
          </ac:spMkLst>
        </pc:spChg>
      </pc:sldChg>
      <pc:sldChg chg="addSp modSp">
        <pc:chgData name="Julkunen Sonja" userId="7b0f5041-cea9-42f8-a420-ea400542d729" providerId="ADAL" clId="{29234695-C51B-46F9-BA69-24A750C2D934}" dt="2025-10-23T06:41:47.073" v="4941"/>
        <pc:sldMkLst>
          <pc:docMk/>
          <pc:sldMk cId="3291434413" sldId="2824"/>
        </pc:sldMkLst>
        <pc:spChg chg="add mod">
          <ac:chgData name="Julkunen Sonja" userId="7b0f5041-cea9-42f8-a420-ea400542d729" providerId="ADAL" clId="{29234695-C51B-46F9-BA69-24A750C2D934}" dt="2025-10-23T06:41:47.073" v="4941"/>
          <ac:spMkLst>
            <pc:docMk/>
            <pc:sldMk cId="3291434413" sldId="2824"/>
            <ac:spMk id="4" creationId="{EC6ED133-C5EF-CF4F-1632-19CF0F897328}"/>
          </ac:spMkLst>
        </pc:spChg>
      </pc:sldChg>
      <pc:sldChg chg="modSp del mod">
        <pc:chgData name="Julkunen Sonja" userId="7b0f5041-cea9-42f8-a420-ea400542d729" providerId="ADAL" clId="{29234695-C51B-46F9-BA69-24A750C2D934}" dt="2025-10-22T19:37:17.721" v="4313" actId="47"/>
        <pc:sldMkLst>
          <pc:docMk/>
          <pc:sldMk cId="3239655234" sldId="2825"/>
        </pc:sldMkLst>
        <pc:spChg chg="mod">
          <ac:chgData name="Julkunen Sonja" userId="7b0f5041-cea9-42f8-a420-ea400542d729" providerId="ADAL" clId="{29234695-C51B-46F9-BA69-24A750C2D934}" dt="2025-10-22T19:37:12.891" v="4309" actId="27636"/>
          <ac:spMkLst>
            <pc:docMk/>
            <pc:sldMk cId="3239655234" sldId="2825"/>
            <ac:spMk id="2" creationId="{F9A69DBD-FCC2-1BD9-7CC7-FC5EA64539B9}"/>
          </ac:spMkLst>
        </pc:spChg>
      </pc:sldChg>
      <pc:sldChg chg="del">
        <pc:chgData name="Julkunen Sonja" userId="7b0f5041-cea9-42f8-a420-ea400542d729" providerId="ADAL" clId="{29234695-C51B-46F9-BA69-24A750C2D934}" dt="2025-10-22T19:35:39.603" v="4304" actId="47"/>
        <pc:sldMkLst>
          <pc:docMk/>
          <pc:sldMk cId="1267271625" sldId="2826"/>
        </pc:sldMkLst>
      </pc:sldChg>
      <pc:sldChg chg="addSp modSp mod">
        <pc:chgData name="Julkunen Sonja" userId="7b0f5041-cea9-42f8-a420-ea400542d729" providerId="ADAL" clId="{29234695-C51B-46F9-BA69-24A750C2D934}" dt="2025-10-23T06:41:55.518" v="4947"/>
        <pc:sldMkLst>
          <pc:docMk/>
          <pc:sldMk cId="174426346" sldId="2827"/>
        </pc:sldMkLst>
        <pc:spChg chg="mod">
          <ac:chgData name="Julkunen Sonja" userId="7b0f5041-cea9-42f8-a420-ea400542d729" providerId="ADAL" clId="{29234695-C51B-46F9-BA69-24A750C2D934}" dt="2025-10-22T19:38:02.360" v="4328"/>
          <ac:spMkLst>
            <pc:docMk/>
            <pc:sldMk cId="174426346" sldId="2827"/>
            <ac:spMk id="2" creationId="{108B7288-28FA-FCBD-7055-7B810D2B38AD}"/>
          </ac:spMkLst>
        </pc:spChg>
        <pc:spChg chg="add mod">
          <ac:chgData name="Julkunen Sonja" userId="7b0f5041-cea9-42f8-a420-ea400542d729" providerId="ADAL" clId="{29234695-C51B-46F9-BA69-24A750C2D934}" dt="2025-10-23T06:41:55.518" v="4947"/>
          <ac:spMkLst>
            <pc:docMk/>
            <pc:sldMk cId="174426346" sldId="2827"/>
            <ac:spMk id="4" creationId="{F22BBBD6-701C-C08A-82BD-9C63B4EB8460}"/>
          </ac:spMkLst>
        </pc:spChg>
      </pc:sldChg>
      <pc:sldChg chg="addSp modSp">
        <pc:chgData name="Julkunen Sonja" userId="7b0f5041-cea9-42f8-a420-ea400542d729" providerId="ADAL" clId="{29234695-C51B-46F9-BA69-24A750C2D934}" dt="2025-10-23T06:41:56.811" v="4948"/>
        <pc:sldMkLst>
          <pc:docMk/>
          <pc:sldMk cId="2328496943" sldId="2828"/>
        </pc:sldMkLst>
        <pc:spChg chg="add mod">
          <ac:chgData name="Julkunen Sonja" userId="7b0f5041-cea9-42f8-a420-ea400542d729" providerId="ADAL" clId="{29234695-C51B-46F9-BA69-24A750C2D934}" dt="2025-10-23T06:41:56.811" v="4948"/>
          <ac:spMkLst>
            <pc:docMk/>
            <pc:sldMk cId="2328496943" sldId="2828"/>
            <ac:spMk id="4" creationId="{22BCD7A9-5C75-24A6-96E0-744B61945CF8}"/>
          </ac:spMkLst>
        </pc:spChg>
      </pc:sldChg>
      <pc:sldChg chg="addSp modSp mod">
        <pc:chgData name="Julkunen Sonja" userId="7b0f5041-cea9-42f8-a420-ea400542d729" providerId="ADAL" clId="{29234695-C51B-46F9-BA69-24A750C2D934}" dt="2025-10-23T06:41:52.753" v="4945"/>
        <pc:sldMkLst>
          <pc:docMk/>
          <pc:sldMk cId="399197464" sldId="2829"/>
        </pc:sldMkLst>
        <pc:spChg chg="mod">
          <ac:chgData name="Julkunen Sonja" userId="7b0f5041-cea9-42f8-a420-ea400542d729" providerId="ADAL" clId="{29234695-C51B-46F9-BA69-24A750C2D934}" dt="2025-10-22T19:37:57.816" v="4327"/>
          <ac:spMkLst>
            <pc:docMk/>
            <pc:sldMk cId="399197464" sldId="2829"/>
            <ac:spMk id="2" creationId="{F9A69DBD-FCC2-1BD9-7CC7-FC5EA64539B9}"/>
          </ac:spMkLst>
        </pc:spChg>
        <pc:spChg chg="add mod">
          <ac:chgData name="Julkunen Sonja" userId="7b0f5041-cea9-42f8-a420-ea400542d729" providerId="ADAL" clId="{29234695-C51B-46F9-BA69-24A750C2D934}" dt="2025-10-23T06:41:52.753" v="4945"/>
          <ac:spMkLst>
            <pc:docMk/>
            <pc:sldMk cId="399197464" sldId="2829"/>
            <ac:spMk id="3" creationId="{7C3CB290-EE55-EAFA-4080-5EBC10DD6207}"/>
          </ac:spMkLst>
        </pc:spChg>
      </pc:sldChg>
      <pc:sldChg chg="addSp modSp mod">
        <pc:chgData name="Julkunen Sonja" userId="7b0f5041-cea9-42f8-a420-ea400542d729" providerId="ADAL" clId="{29234695-C51B-46F9-BA69-24A750C2D934}" dt="2025-10-23T06:41:54.379" v="4946"/>
        <pc:sldMkLst>
          <pc:docMk/>
          <pc:sldMk cId="1267271625" sldId="2830"/>
        </pc:sldMkLst>
        <pc:spChg chg="mod">
          <ac:chgData name="Julkunen Sonja" userId="7b0f5041-cea9-42f8-a420-ea400542d729" providerId="ADAL" clId="{29234695-C51B-46F9-BA69-24A750C2D934}" dt="2025-10-22T19:37:52.077" v="4326" actId="20577"/>
          <ac:spMkLst>
            <pc:docMk/>
            <pc:sldMk cId="1267271625" sldId="2830"/>
            <ac:spMk id="2" creationId="{F9A69DBD-FCC2-1BD9-7CC7-FC5EA64539B9}"/>
          </ac:spMkLst>
        </pc:spChg>
        <pc:spChg chg="add mod">
          <ac:chgData name="Julkunen Sonja" userId="7b0f5041-cea9-42f8-a420-ea400542d729" providerId="ADAL" clId="{29234695-C51B-46F9-BA69-24A750C2D934}" dt="2025-10-23T06:41:54.379" v="4946"/>
          <ac:spMkLst>
            <pc:docMk/>
            <pc:sldMk cId="1267271625" sldId="2830"/>
            <ac:spMk id="3" creationId="{68BD9CBA-522D-E42A-3D92-10A18ED51A6A}"/>
          </ac:spMkLst>
        </pc:spChg>
      </pc:sldChg>
      <pc:sldChg chg="new del">
        <pc:chgData name="Julkunen Sonja" userId="7b0f5041-cea9-42f8-a420-ea400542d729" providerId="ADAL" clId="{29234695-C51B-46F9-BA69-24A750C2D934}" dt="2025-10-22T19:38:45.815" v="4332" actId="47"/>
        <pc:sldMkLst>
          <pc:docMk/>
          <pc:sldMk cId="3229122561" sldId="2831"/>
        </pc:sldMkLst>
      </pc:sldChg>
      <pc:sldChg chg="addSp modSp mod">
        <pc:chgData name="Julkunen Sonja" userId="7b0f5041-cea9-42f8-a420-ea400542d729" providerId="ADAL" clId="{29234695-C51B-46F9-BA69-24A750C2D934}" dt="2025-10-23T06:42:08.082" v="4951" actId="207"/>
        <pc:sldMkLst>
          <pc:docMk/>
          <pc:sldMk cId="2089382353" sldId="2832"/>
        </pc:sldMkLst>
        <pc:spChg chg="mod">
          <ac:chgData name="Julkunen Sonja" userId="7b0f5041-cea9-42f8-a420-ea400542d729" providerId="ADAL" clId="{29234695-C51B-46F9-BA69-24A750C2D934}" dt="2025-10-22T19:38:44.481" v="4331" actId="20577"/>
          <ac:spMkLst>
            <pc:docMk/>
            <pc:sldMk cId="2089382353" sldId="2832"/>
            <ac:spMk id="2" creationId="{D685BE54-C512-9B9E-1A2E-E677AF90992C}"/>
          </ac:spMkLst>
        </pc:spChg>
        <pc:spChg chg="add mod">
          <ac:chgData name="Julkunen Sonja" userId="7b0f5041-cea9-42f8-a420-ea400542d729" providerId="ADAL" clId="{29234695-C51B-46F9-BA69-24A750C2D934}" dt="2025-10-23T06:42:08.082" v="4951" actId="207"/>
          <ac:spMkLst>
            <pc:docMk/>
            <pc:sldMk cId="2089382353" sldId="2832"/>
            <ac:spMk id="3" creationId="{B1DA51CD-27F7-F8DA-5011-8C739B4F449A}"/>
          </ac:spMkLst>
        </pc:spChg>
      </pc:sldChg>
      <pc:sldChg chg="new del">
        <pc:chgData name="Julkunen Sonja" userId="7b0f5041-cea9-42f8-a420-ea400542d729" providerId="ADAL" clId="{29234695-C51B-46F9-BA69-24A750C2D934}" dt="2025-10-22T19:39:51.038" v="4334" actId="47"/>
        <pc:sldMkLst>
          <pc:docMk/>
          <pc:sldMk cId="1696175550" sldId="2833"/>
        </pc:sldMkLst>
      </pc:sldChg>
      <pc:sldChg chg="del">
        <pc:chgData name="Julkunen Sonja" userId="7b0f5041-cea9-42f8-a420-ea400542d729" providerId="ADAL" clId="{29234695-C51B-46F9-BA69-24A750C2D934}" dt="2025-10-22T19:42:06.598" v="4498" actId="47"/>
        <pc:sldMkLst>
          <pc:docMk/>
          <pc:sldMk cId="1918078542" sldId="2833"/>
        </pc:sldMkLst>
      </pc:sldChg>
      <pc:sldChg chg="addSp modSp mod">
        <pc:chgData name="Julkunen Sonja" userId="7b0f5041-cea9-42f8-a420-ea400542d729" providerId="ADAL" clId="{29234695-C51B-46F9-BA69-24A750C2D934}" dt="2025-10-23T06:42:35.704" v="4956" actId="207"/>
        <pc:sldMkLst>
          <pc:docMk/>
          <pc:sldMk cId="2615329874" sldId="2833"/>
        </pc:sldMkLst>
        <pc:spChg chg="mod">
          <ac:chgData name="Julkunen Sonja" userId="7b0f5041-cea9-42f8-a420-ea400542d729" providerId="ADAL" clId="{29234695-C51B-46F9-BA69-24A750C2D934}" dt="2025-10-22T19:54:52.082" v="4845" actId="20577"/>
          <ac:spMkLst>
            <pc:docMk/>
            <pc:sldMk cId="2615329874" sldId="2833"/>
            <ac:spMk id="2" creationId="{098BCEBC-DF13-675C-72CC-8D483D72DD22}"/>
          </ac:spMkLst>
        </pc:spChg>
        <pc:spChg chg="add mod">
          <ac:chgData name="Julkunen Sonja" userId="7b0f5041-cea9-42f8-a420-ea400542d729" providerId="ADAL" clId="{29234695-C51B-46F9-BA69-24A750C2D934}" dt="2025-10-23T06:42:35.704" v="4956" actId="207"/>
          <ac:spMkLst>
            <pc:docMk/>
            <pc:sldMk cId="2615329874" sldId="2833"/>
            <ac:spMk id="3" creationId="{BED1B811-4642-D837-AC5F-7C915A144C74}"/>
          </ac:spMkLst>
        </pc:spChg>
      </pc:sldChg>
      <pc:sldChg chg="addSp modSp mod">
        <pc:chgData name="Julkunen Sonja" userId="7b0f5041-cea9-42f8-a420-ea400542d729" providerId="ADAL" clId="{29234695-C51B-46F9-BA69-24A750C2D934}" dt="2025-10-23T06:42:38.265" v="4958"/>
        <pc:sldMkLst>
          <pc:docMk/>
          <pc:sldMk cId="3351951469" sldId="2834"/>
        </pc:sldMkLst>
        <pc:spChg chg="mod">
          <ac:chgData name="Julkunen Sonja" userId="7b0f5041-cea9-42f8-a420-ea400542d729" providerId="ADAL" clId="{29234695-C51B-46F9-BA69-24A750C2D934}" dt="2025-10-22T19:47:35.053" v="4521"/>
          <ac:spMkLst>
            <pc:docMk/>
            <pc:sldMk cId="3351951469" sldId="2834"/>
            <ac:spMk id="2" creationId="{4536DED2-23DF-F45E-D223-2991D46B6915}"/>
          </ac:spMkLst>
        </pc:spChg>
        <pc:spChg chg="add mod">
          <ac:chgData name="Julkunen Sonja" userId="7b0f5041-cea9-42f8-a420-ea400542d729" providerId="ADAL" clId="{29234695-C51B-46F9-BA69-24A750C2D934}" dt="2025-10-23T06:42:38.265" v="4958"/>
          <ac:spMkLst>
            <pc:docMk/>
            <pc:sldMk cId="3351951469" sldId="2834"/>
            <ac:spMk id="3" creationId="{C2D35075-84C7-51BB-8E76-53AF4AE82945}"/>
          </ac:spMkLst>
        </pc:spChg>
      </pc:sldChg>
      <pc:sldChg chg="del">
        <pc:chgData name="Julkunen Sonja" userId="7b0f5041-cea9-42f8-a420-ea400542d729" providerId="ADAL" clId="{29234695-C51B-46F9-BA69-24A750C2D934}" dt="2025-10-22T19:42:09.773" v="4500" actId="47"/>
        <pc:sldMkLst>
          <pc:docMk/>
          <pc:sldMk cId="3595968789" sldId="2834"/>
        </pc:sldMkLst>
      </pc:sldChg>
      <pc:sldChg chg="addSp modSp mod">
        <pc:chgData name="Julkunen Sonja" userId="7b0f5041-cea9-42f8-a420-ea400542d729" providerId="ADAL" clId="{29234695-C51B-46F9-BA69-24A750C2D934}" dt="2025-10-23T06:42:39.341" v="4959"/>
        <pc:sldMkLst>
          <pc:docMk/>
          <pc:sldMk cId="1684295938" sldId="2835"/>
        </pc:sldMkLst>
        <pc:spChg chg="add mod">
          <ac:chgData name="Julkunen Sonja" userId="7b0f5041-cea9-42f8-a420-ea400542d729" providerId="ADAL" clId="{29234695-C51B-46F9-BA69-24A750C2D934}" dt="2025-10-23T06:42:39.341" v="4959"/>
          <ac:spMkLst>
            <pc:docMk/>
            <pc:sldMk cId="1684295938" sldId="2835"/>
            <ac:spMk id="3" creationId="{98AF2134-664A-BBC5-00CE-B0F666745561}"/>
          </ac:spMkLst>
        </pc:spChg>
        <pc:spChg chg="mod">
          <ac:chgData name="Julkunen Sonja" userId="7b0f5041-cea9-42f8-a420-ea400542d729" providerId="ADAL" clId="{29234695-C51B-46F9-BA69-24A750C2D934}" dt="2025-10-22T19:47:47.986" v="4525" actId="14100"/>
          <ac:spMkLst>
            <pc:docMk/>
            <pc:sldMk cId="1684295938" sldId="2835"/>
            <ac:spMk id="24" creationId="{7B7E3E8F-F575-3FAB-BFD1-5514B6AF41AF}"/>
          </ac:spMkLst>
        </pc:spChg>
      </pc:sldChg>
      <pc:sldChg chg="addSp modSp del">
        <pc:chgData name="Julkunen Sonja" userId="7b0f5041-cea9-42f8-a420-ea400542d729" providerId="ADAL" clId="{29234695-C51B-46F9-BA69-24A750C2D934}" dt="2025-10-22T19:49:29.308" v="4572" actId="47"/>
        <pc:sldMkLst>
          <pc:docMk/>
          <pc:sldMk cId="3997067828" sldId="2836"/>
        </pc:sldMkLst>
        <pc:spChg chg="add mod">
          <ac:chgData name="Julkunen Sonja" userId="7b0f5041-cea9-42f8-a420-ea400542d729" providerId="ADAL" clId="{29234695-C51B-46F9-BA69-24A750C2D934}" dt="2025-10-22T19:48:36.964" v="4529"/>
          <ac:spMkLst>
            <pc:docMk/>
            <pc:sldMk cId="3997067828" sldId="2836"/>
            <ac:spMk id="2" creationId="{E261FEB6-4A63-54AE-CDFD-7942278B8D20}"/>
          </ac:spMkLst>
        </pc:spChg>
      </pc:sldChg>
      <pc:sldChg chg="addSp modSp mod">
        <pc:chgData name="Julkunen Sonja" userId="7b0f5041-cea9-42f8-a420-ea400542d729" providerId="ADAL" clId="{29234695-C51B-46F9-BA69-24A750C2D934}" dt="2025-10-23T06:42:41.546" v="4961"/>
        <pc:sldMkLst>
          <pc:docMk/>
          <pc:sldMk cId="4190331105" sldId="2837"/>
        </pc:sldMkLst>
        <pc:spChg chg="add mod">
          <ac:chgData name="Julkunen Sonja" userId="7b0f5041-cea9-42f8-a420-ea400542d729" providerId="ADAL" clId="{29234695-C51B-46F9-BA69-24A750C2D934}" dt="2025-10-23T06:42:41.546" v="4961"/>
          <ac:spMkLst>
            <pc:docMk/>
            <pc:sldMk cId="4190331105" sldId="2837"/>
            <ac:spMk id="3" creationId="{846B6442-84EF-6490-D83A-AC69BE44F142}"/>
          </ac:spMkLst>
        </pc:spChg>
        <pc:spChg chg="mod">
          <ac:chgData name="Julkunen Sonja" userId="7b0f5041-cea9-42f8-a420-ea400542d729" providerId="ADAL" clId="{29234695-C51B-46F9-BA69-24A750C2D934}" dt="2025-10-22T19:49:38.002" v="4576" actId="14100"/>
          <ac:spMkLst>
            <pc:docMk/>
            <pc:sldMk cId="4190331105" sldId="2837"/>
            <ac:spMk id="24" creationId="{7B7E3E8F-F575-3FAB-BFD1-5514B6AF41AF}"/>
          </ac:spMkLst>
        </pc:spChg>
      </pc:sldChg>
      <pc:sldChg chg="addSp modSp">
        <pc:chgData name="Julkunen Sonja" userId="7b0f5041-cea9-42f8-a420-ea400542d729" providerId="ADAL" clId="{29234695-C51B-46F9-BA69-24A750C2D934}" dt="2025-10-23T06:42:47.357" v="4964"/>
        <pc:sldMkLst>
          <pc:docMk/>
          <pc:sldMk cId="3457628250" sldId="2838"/>
        </pc:sldMkLst>
        <pc:spChg chg="add mod">
          <ac:chgData name="Julkunen Sonja" userId="7b0f5041-cea9-42f8-a420-ea400542d729" providerId="ADAL" clId="{29234695-C51B-46F9-BA69-24A750C2D934}" dt="2025-10-23T06:42:47.357" v="4964"/>
          <ac:spMkLst>
            <pc:docMk/>
            <pc:sldMk cId="3457628250" sldId="2838"/>
            <ac:spMk id="3" creationId="{836889FD-CD1F-B8C0-DFA7-798656A8E64E}"/>
          </ac:spMkLst>
        </pc:spChg>
      </pc:sldChg>
      <pc:sldChg chg="addSp modSp mod">
        <pc:chgData name="Julkunen Sonja" userId="7b0f5041-cea9-42f8-a420-ea400542d729" providerId="ADAL" clId="{29234695-C51B-46F9-BA69-24A750C2D934}" dt="2025-10-23T06:44:23.081" v="5008" actId="207"/>
        <pc:sldMkLst>
          <pc:docMk/>
          <pc:sldMk cId="2594207259" sldId="2839"/>
        </pc:sldMkLst>
        <pc:spChg chg="mod">
          <ac:chgData name="Julkunen Sonja" userId="7b0f5041-cea9-42f8-a420-ea400542d729" providerId="ADAL" clId="{29234695-C51B-46F9-BA69-24A750C2D934}" dt="2025-10-22T19:55:16.906" v="4849" actId="20577"/>
          <ac:spMkLst>
            <pc:docMk/>
            <pc:sldMk cId="2594207259" sldId="2839"/>
            <ac:spMk id="2" creationId="{C0C7CDEE-1473-8A8A-CA0B-242498BC8C6C}"/>
          </ac:spMkLst>
        </pc:spChg>
        <pc:spChg chg="add mod">
          <ac:chgData name="Julkunen Sonja" userId="7b0f5041-cea9-42f8-a420-ea400542d729" providerId="ADAL" clId="{29234695-C51B-46F9-BA69-24A750C2D934}" dt="2025-10-23T06:44:23.081" v="5008" actId="207"/>
          <ac:spMkLst>
            <pc:docMk/>
            <pc:sldMk cId="2594207259" sldId="2839"/>
            <ac:spMk id="3" creationId="{B450DC77-D25B-29CA-AF02-B40C0E8D3F3E}"/>
          </ac:spMkLst>
        </pc:spChg>
      </pc:sldChg>
      <pc:sldChg chg="addSp modSp">
        <pc:chgData name="Julkunen Sonja" userId="7b0f5041-cea9-42f8-a420-ea400542d729" providerId="ADAL" clId="{29234695-C51B-46F9-BA69-24A750C2D934}" dt="2025-10-23T06:44:25.468" v="5009"/>
        <pc:sldMkLst>
          <pc:docMk/>
          <pc:sldMk cId="3372467199" sldId="2840"/>
        </pc:sldMkLst>
        <pc:spChg chg="add mod">
          <ac:chgData name="Julkunen Sonja" userId="7b0f5041-cea9-42f8-a420-ea400542d729" providerId="ADAL" clId="{29234695-C51B-46F9-BA69-24A750C2D934}" dt="2025-10-23T06:44:25.468" v="5009"/>
          <ac:spMkLst>
            <pc:docMk/>
            <pc:sldMk cId="3372467199" sldId="2840"/>
            <ac:spMk id="3" creationId="{8DC1B207-414E-47F5-807B-F587E1CB2869}"/>
          </ac:spMkLst>
        </pc:spChg>
      </pc:sldChg>
      <pc:sldChg chg="addSp modSp">
        <pc:chgData name="Julkunen Sonja" userId="7b0f5041-cea9-42f8-a420-ea400542d729" providerId="ADAL" clId="{29234695-C51B-46F9-BA69-24A750C2D934}" dt="2025-10-23T06:44:26.683" v="5010"/>
        <pc:sldMkLst>
          <pc:docMk/>
          <pc:sldMk cId="3151760804" sldId="2841"/>
        </pc:sldMkLst>
        <pc:spChg chg="add mod">
          <ac:chgData name="Julkunen Sonja" userId="7b0f5041-cea9-42f8-a420-ea400542d729" providerId="ADAL" clId="{29234695-C51B-46F9-BA69-24A750C2D934}" dt="2025-10-23T06:44:26.683" v="5010"/>
          <ac:spMkLst>
            <pc:docMk/>
            <pc:sldMk cId="3151760804" sldId="2841"/>
            <ac:spMk id="3" creationId="{D32BF89F-270B-0E3F-F1C3-DDD4509D7D27}"/>
          </ac:spMkLst>
        </pc:spChg>
      </pc:sldChg>
      <pc:sldChg chg="addSp modSp mod">
        <pc:chgData name="Julkunen Sonja" userId="7b0f5041-cea9-42f8-a420-ea400542d729" providerId="ADAL" clId="{29234695-C51B-46F9-BA69-24A750C2D934}" dt="2025-10-23T06:44:40.174" v="5015"/>
        <pc:sldMkLst>
          <pc:docMk/>
          <pc:sldMk cId="3942139261" sldId="2842"/>
        </pc:sldMkLst>
        <pc:spChg chg="add mod">
          <ac:chgData name="Julkunen Sonja" userId="7b0f5041-cea9-42f8-a420-ea400542d729" providerId="ADAL" clId="{29234695-C51B-46F9-BA69-24A750C2D934}" dt="2025-10-23T06:44:40.174" v="5015"/>
          <ac:spMkLst>
            <pc:docMk/>
            <pc:sldMk cId="3942139261" sldId="2842"/>
            <ac:spMk id="2" creationId="{F71966CE-1E0C-21D9-03E6-4F80BBCB403C}"/>
          </ac:spMkLst>
        </pc:spChg>
        <pc:spChg chg="mod">
          <ac:chgData name="Julkunen Sonja" userId="7b0f5041-cea9-42f8-a420-ea400542d729" providerId="ADAL" clId="{29234695-C51B-46F9-BA69-24A750C2D934}" dt="2025-10-22T19:57:12.243" v="4857" actId="1076"/>
          <ac:spMkLst>
            <pc:docMk/>
            <pc:sldMk cId="3942139261" sldId="2842"/>
            <ac:spMk id="3" creationId="{38847A3B-A71A-550B-DD31-796A45BE99FB}"/>
          </ac:spMkLst>
        </pc:spChg>
      </pc:sldChg>
      <pc:sldChg chg="addSp modSp">
        <pc:chgData name="Julkunen Sonja" userId="7b0f5041-cea9-42f8-a420-ea400542d729" providerId="ADAL" clId="{29234695-C51B-46F9-BA69-24A750C2D934}" dt="2025-10-23T06:44:51.066" v="5019"/>
        <pc:sldMkLst>
          <pc:docMk/>
          <pc:sldMk cId="1411413560" sldId="2843"/>
        </pc:sldMkLst>
        <pc:spChg chg="add mod">
          <ac:chgData name="Julkunen Sonja" userId="7b0f5041-cea9-42f8-a420-ea400542d729" providerId="ADAL" clId="{29234695-C51B-46F9-BA69-24A750C2D934}" dt="2025-10-23T06:44:51.066" v="5019"/>
          <ac:spMkLst>
            <pc:docMk/>
            <pc:sldMk cId="1411413560" sldId="2843"/>
            <ac:spMk id="2" creationId="{C50559B0-649D-ED5A-01B1-57D7103C7E14}"/>
          </ac:spMkLst>
        </pc:spChg>
      </pc:sldChg>
      <pc:sldChg chg="addSp modSp">
        <pc:chgData name="Julkunen Sonja" userId="7b0f5041-cea9-42f8-a420-ea400542d729" providerId="ADAL" clId="{29234695-C51B-46F9-BA69-24A750C2D934}" dt="2025-10-23T06:44:52.573" v="5020"/>
        <pc:sldMkLst>
          <pc:docMk/>
          <pc:sldMk cId="2291835693" sldId="2844"/>
        </pc:sldMkLst>
        <pc:spChg chg="add mod">
          <ac:chgData name="Julkunen Sonja" userId="7b0f5041-cea9-42f8-a420-ea400542d729" providerId="ADAL" clId="{29234695-C51B-46F9-BA69-24A750C2D934}" dt="2025-10-23T06:44:52.573" v="5020"/>
          <ac:spMkLst>
            <pc:docMk/>
            <pc:sldMk cId="2291835693" sldId="2844"/>
            <ac:spMk id="2" creationId="{351AE511-094E-F93A-52CA-B66715EC170F}"/>
          </ac:spMkLst>
        </pc:spChg>
      </pc:sldChg>
      <pc:sldChg chg="del">
        <pc:chgData name="Julkunen Sonja" userId="7b0f5041-cea9-42f8-a420-ea400542d729" providerId="ADAL" clId="{29234695-C51B-46F9-BA69-24A750C2D934}" dt="2025-10-22T19:58:18.759" v="4866" actId="47"/>
        <pc:sldMkLst>
          <pc:docMk/>
          <pc:sldMk cId="2983727648" sldId="28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566A1-E2B9-4E23-A542-CBE0854C7BFF}"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fi-FI"/>
        </a:p>
      </dgm:t>
    </dgm:pt>
    <dgm:pt modelId="{BFABB479-DC9B-41F0-B096-2A814E740EB6}">
      <dgm:prSet phldrT="[Teksti]" custT="1"/>
      <dgm:spPr>
        <a:solidFill>
          <a:srgbClr val="ED7D31">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02870" tIns="51435" rIns="102870" bIns="51435" numCol="1" spcCol="1270" anchor="ctr" anchorCtr="0"/>
        <a:lstStyle/>
        <a:p>
          <a:pPr marL="0" lvl="0" indent="0" algn="ctr" defTabSz="1200150">
            <a:lnSpc>
              <a:spcPct val="90000"/>
            </a:lnSpc>
            <a:spcBef>
              <a:spcPct val="0"/>
            </a:spcBef>
            <a:spcAft>
              <a:spcPct val="35000"/>
            </a:spcAft>
            <a:buNone/>
          </a:pPr>
          <a:r>
            <a:rPr lang="fi-FI" sz="2700" kern="1200" dirty="0">
              <a:solidFill>
                <a:prstClr val="white"/>
              </a:solidFill>
              <a:latin typeface="Calibri" panose="020F0502020204030204"/>
              <a:ea typeface="+mn-ea"/>
              <a:cs typeface="+mn-cs"/>
            </a:rPr>
            <a:t>Normiohjaus</a:t>
          </a:r>
        </a:p>
      </dgm:t>
    </dgm:pt>
    <dgm:pt modelId="{3B9032BF-AC9F-49BA-80E5-CA6FE608183C}" type="parTrans" cxnId="{12107D04-163E-4B12-97D3-0CE8D8B93A09}">
      <dgm:prSet/>
      <dgm:spPr/>
      <dgm:t>
        <a:bodyPr/>
        <a:lstStyle/>
        <a:p>
          <a:endParaRPr lang="fi-FI"/>
        </a:p>
      </dgm:t>
    </dgm:pt>
    <dgm:pt modelId="{F68CE15E-2C58-4D9F-B729-317D74A12E7F}" type="sibTrans" cxnId="{12107D04-163E-4B12-97D3-0CE8D8B93A09}">
      <dgm:prSet/>
      <dgm:spPr/>
      <dgm:t>
        <a:bodyPr/>
        <a:lstStyle/>
        <a:p>
          <a:endParaRPr lang="fi-FI"/>
        </a:p>
      </dgm:t>
    </dgm:pt>
    <dgm:pt modelId="{399E374E-F8E9-45AE-8727-2A8EA6DAB9E3}">
      <dgm:prSet phldrT="[Teksti]"/>
      <dgm:spPr/>
      <dgm:t>
        <a:bodyPr/>
        <a:lstStyle/>
        <a:p>
          <a:r>
            <a:rPr lang="fi-FI" dirty="0"/>
            <a:t>Strategiat, poliittiset päätökset, hallinnolliset ohjeet</a:t>
          </a:r>
        </a:p>
      </dgm:t>
    </dgm:pt>
    <dgm:pt modelId="{359A4B71-8745-4026-952C-7051553261F8}" type="parTrans" cxnId="{F8225784-F459-4749-96FC-C53E30325F2E}">
      <dgm:prSet/>
      <dgm:spPr/>
      <dgm:t>
        <a:bodyPr/>
        <a:lstStyle/>
        <a:p>
          <a:endParaRPr lang="fi-FI"/>
        </a:p>
      </dgm:t>
    </dgm:pt>
    <dgm:pt modelId="{D73F9AE0-D116-46C2-8F0B-31DBB6D465DF}" type="sibTrans" cxnId="{F8225784-F459-4749-96FC-C53E30325F2E}">
      <dgm:prSet/>
      <dgm:spPr/>
      <dgm:t>
        <a:bodyPr/>
        <a:lstStyle/>
        <a:p>
          <a:endParaRPr lang="fi-FI"/>
        </a:p>
      </dgm:t>
    </dgm:pt>
    <dgm:pt modelId="{BF45828F-F77E-4702-B95D-6384ECD060A8}">
      <dgm:prSet phldrT="[Teksti]"/>
      <dgm:spPr/>
      <dgm:t>
        <a:bodyPr/>
        <a:lstStyle/>
        <a:p>
          <a:r>
            <a:rPr lang="fi-FI" dirty="0"/>
            <a:t>Kehittämishankkeet, kilpailutus- ja sopimusehdot</a:t>
          </a:r>
        </a:p>
      </dgm:t>
    </dgm:pt>
    <dgm:pt modelId="{09D61365-040E-4DDD-B3C6-51AEC2815B84}" type="parTrans" cxnId="{9CD3031E-CBA6-488C-B3D3-71C057D85337}">
      <dgm:prSet/>
      <dgm:spPr/>
      <dgm:t>
        <a:bodyPr/>
        <a:lstStyle/>
        <a:p>
          <a:endParaRPr lang="fi-FI"/>
        </a:p>
      </dgm:t>
    </dgm:pt>
    <dgm:pt modelId="{169F415E-086C-43F3-B2A1-D79ED702E808}" type="sibTrans" cxnId="{9CD3031E-CBA6-488C-B3D3-71C057D85337}">
      <dgm:prSet/>
      <dgm:spPr/>
      <dgm:t>
        <a:bodyPr/>
        <a:lstStyle/>
        <a:p>
          <a:endParaRPr lang="fi-FI"/>
        </a:p>
      </dgm:t>
    </dgm:pt>
    <dgm:pt modelId="{4963C048-370C-4063-953D-AAD738C60A69}">
      <dgm:prSet phldrT="[Teksti]"/>
      <dgm:spPr/>
      <dgm:t>
        <a:bodyPr/>
        <a:lstStyle/>
        <a:p>
          <a:r>
            <a:rPr lang="fi-FI" dirty="0"/>
            <a:t>Resurssiohjaus</a:t>
          </a:r>
        </a:p>
      </dgm:t>
    </dgm:pt>
    <dgm:pt modelId="{3BC9D45E-56BD-4AE2-8344-5DCC7DC573DF}" type="parTrans" cxnId="{4D65A347-C251-4F41-A324-27967C07EFF7}">
      <dgm:prSet/>
      <dgm:spPr/>
      <dgm:t>
        <a:bodyPr/>
        <a:lstStyle/>
        <a:p>
          <a:endParaRPr lang="fi-FI"/>
        </a:p>
      </dgm:t>
    </dgm:pt>
    <dgm:pt modelId="{502BA893-1805-4500-A3F8-A93BE8E963C4}" type="sibTrans" cxnId="{4D65A347-C251-4F41-A324-27967C07EFF7}">
      <dgm:prSet/>
      <dgm:spPr/>
      <dgm:t>
        <a:bodyPr/>
        <a:lstStyle/>
        <a:p>
          <a:endParaRPr lang="fi-FI"/>
        </a:p>
      </dgm:t>
    </dgm:pt>
    <dgm:pt modelId="{01005F60-ACAE-4081-8CE1-9F0406398CAC}">
      <dgm:prSet phldrT="[Teksti]"/>
      <dgm:spPr/>
      <dgm:t>
        <a:bodyPr/>
        <a:lstStyle/>
        <a:p>
          <a:r>
            <a:rPr lang="fi-FI" dirty="0"/>
            <a:t>Budjetti, kehittämisrahat, laskutusperusteet</a:t>
          </a:r>
        </a:p>
      </dgm:t>
    </dgm:pt>
    <dgm:pt modelId="{58061C11-4E90-427C-9523-449245C2B406}" type="parTrans" cxnId="{A9F03052-9234-43B7-B98E-945869DD0EDE}">
      <dgm:prSet/>
      <dgm:spPr/>
      <dgm:t>
        <a:bodyPr/>
        <a:lstStyle/>
        <a:p>
          <a:endParaRPr lang="fi-FI"/>
        </a:p>
      </dgm:t>
    </dgm:pt>
    <dgm:pt modelId="{2BAECA1B-314B-49FB-B0B4-9C122389BFAF}" type="sibTrans" cxnId="{A9F03052-9234-43B7-B98E-945869DD0EDE}">
      <dgm:prSet/>
      <dgm:spPr/>
      <dgm:t>
        <a:bodyPr/>
        <a:lstStyle/>
        <a:p>
          <a:endParaRPr lang="fi-FI"/>
        </a:p>
      </dgm:t>
    </dgm:pt>
    <dgm:pt modelId="{05CE34F4-EABB-44DC-A906-1748DB030549}">
      <dgm:prSet phldrT="[Teksti]"/>
      <dgm:spPr/>
      <dgm:t>
        <a:bodyPr/>
        <a:lstStyle/>
        <a:p>
          <a:r>
            <a:rPr lang="fi-FI" dirty="0"/>
            <a:t>Kannustin- ja sanktiomallit.</a:t>
          </a:r>
        </a:p>
      </dgm:t>
    </dgm:pt>
    <dgm:pt modelId="{69C6869E-1759-4393-9B57-ED775499FD2C}" type="parTrans" cxnId="{A94DB50C-8DAD-48B0-B72D-7E18C70816B0}">
      <dgm:prSet/>
      <dgm:spPr/>
      <dgm:t>
        <a:bodyPr/>
        <a:lstStyle/>
        <a:p>
          <a:endParaRPr lang="fi-FI"/>
        </a:p>
      </dgm:t>
    </dgm:pt>
    <dgm:pt modelId="{6C153FE1-449D-4E9C-84A8-4EF63149D1E1}" type="sibTrans" cxnId="{A94DB50C-8DAD-48B0-B72D-7E18C70816B0}">
      <dgm:prSet/>
      <dgm:spPr/>
      <dgm:t>
        <a:bodyPr/>
        <a:lstStyle/>
        <a:p>
          <a:endParaRPr lang="fi-FI"/>
        </a:p>
      </dgm:t>
    </dgm:pt>
    <dgm:pt modelId="{0D027621-9345-473F-8BC3-F6267A401451}">
      <dgm:prSet phldrT="[Teksti]"/>
      <dgm:spPr/>
      <dgm:t>
        <a:bodyPr/>
        <a:lstStyle/>
        <a:p>
          <a:r>
            <a:rPr lang="fi-FI" dirty="0"/>
            <a:t>Vuorovaikutusohjaus</a:t>
          </a:r>
        </a:p>
      </dgm:t>
    </dgm:pt>
    <dgm:pt modelId="{F99D31C7-B560-4526-9372-6009D88B1ED5}" type="parTrans" cxnId="{87BB7DA3-CB12-407B-8F50-73CEBCE24FE4}">
      <dgm:prSet/>
      <dgm:spPr/>
      <dgm:t>
        <a:bodyPr/>
        <a:lstStyle/>
        <a:p>
          <a:endParaRPr lang="fi-FI"/>
        </a:p>
      </dgm:t>
    </dgm:pt>
    <dgm:pt modelId="{BEF23E3D-2683-4BE2-BC4B-92B7BB42FDF9}" type="sibTrans" cxnId="{87BB7DA3-CB12-407B-8F50-73CEBCE24FE4}">
      <dgm:prSet/>
      <dgm:spPr/>
      <dgm:t>
        <a:bodyPr/>
        <a:lstStyle/>
        <a:p>
          <a:endParaRPr lang="fi-FI"/>
        </a:p>
      </dgm:t>
    </dgm:pt>
    <dgm:pt modelId="{897D4C86-A599-4C2E-A170-F8BD96B8A1FD}">
      <dgm:prSet phldrT="[Teksti]"/>
      <dgm:spPr/>
      <dgm:t>
        <a:bodyPr/>
        <a:lstStyle/>
        <a:p>
          <a:r>
            <a:rPr lang="fi-FI" dirty="0"/>
            <a:t>Työryhmät, verkostot, neuvottelujärjestelmät</a:t>
          </a:r>
        </a:p>
      </dgm:t>
    </dgm:pt>
    <dgm:pt modelId="{02069079-2C53-4586-BDDC-A09CEF7DD71E}" type="parTrans" cxnId="{BAA0FDA4-A8EE-4B2B-86BE-15D9C8F73551}">
      <dgm:prSet/>
      <dgm:spPr/>
      <dgm:t>
        <a:bodyPr/>
        <a:lstStyle/>
        <a:p>
          <a:endParaRPr lang="fi-FI"/>
        </a:p>
      </dgm:t>
    </dgm:pt>
    <dgm:pt modelId="{9614AFC6-3CD4-49AC-9A8E-57C4D226AFCA}" type="sibTrans" cxnId="{BAA0FDA4-A8EE-4B2B-86BE-15D9C8F73551}">
      <dgm:prSet/>
      <dgm:spPr/>
      <dgm:t>
        <a:bodyPr/>
        <a:lstStyle/>
        <a:p>
          <a:endParaRPr lang="fi-FI"/>
        </a:p>
      </dgm:t>
    </dgm:pt>
    <dgm:pt modelId="{4058804F-6039-4D5D-A0B8-F9160760DE0A}">
      <dgm:prSet phldrT="[Teksti]"/>
      <dgm:spPr/>
      <dgm:t>
        <a:bodyPr/>
        <a:lstStyle/>
        <a:p>
          <a:r>
            <a:rPr lang="fi-FI" dirty="0"/>
            <a:t>Prosessi, jossa luodaan tuottajalle ja järjestäjälle yhteinen käsitys tavoitteista, mittareista ja toimenpiteistä, joilla tuloksia ja vaikuttavuutta parannetaan. </a:t>
          </a:r>
        </a:p>
      </dgm:t>
    </dgm:pt>
    <dgm:pt modelId="{CFA3D38A-25D8-4324-BF30-6B74BC88AE96}" type="parTrans" cxnId="{72A91F0F-B144-4125-B855-3D051ABFE2C8}">
      <dgm:prSet/>
      <dgm:spPr/>
      <dgm:t>
        <a:bodyPr/>
        <a:lstStyle/>
        <a:p>
          <a:endParaRPr lang="fi-FI"/>
        </a:p>
      </dgm:t>
    </dgm:pt>
    <dgm:pt modelId="{63460AC5-7F63-4D0A-93E9-8DA79A50E8C4}" type="sibTrans" cxnId="{72A91F0F-B144-4125-B855-3D051ABFE2C8}">
      <dgm:prSet/>
      <dgm:spPr/>
      <dgm:t>
        <a:bodyPr/>
        <a:lstStyle/>
        <a:p>
          <a:endParaRPr lang="fi-FI"/>
        </a:p>
      </dgm:t>
    </dgm:pt>
    <dgm:pt modelId="{CAFE2F95-4C7B-4C3F-83A3-55A4FC68490E}">
      <dgm:prSet phldrT="[Teksti]"/>
      <dgm:spPr>
        <a:solidFill>
          <a:schemeClr val="accent6"/>
        </a:solidFill>
      </dgm:spPr>
      <dgm:t>
        <a:bodyPr/>
        <a:lstStyle/>
        <a:p>
          <a:r>
            <a:rPr lang="fi-FI" dirty="0"/>
            <a:t>Informaatio-ohjaus</a:t>
          </a:r>
        </a:p>
      </dgm:t>
    </dgm:pt>
    <dgm:pt modelId="{EF3EB65C-38CF-40EC-8FA9-3AD886023A5A}" type="parTrans" cxnId="{05B18E32-E8CA-4601-94F8-698A532DFFF6}">
      <dgm:prSet/>
      <dgm:spPr/>
      <dgm:t>
        <a:bodyPr/>
        <a:lstStyle/>
        <a:p>
          <a:endParaRPr lang="fi-FI"/>
        </a:p>
      </dgm:t>
    </dgm:pt>
    <dgm:pt modelId="{D98FD6B0-F173-4A29-98A2-63941B214034}" type="sibTrans" cxnId="{05B18E32-E8CA-4601-94F8-698A532DFFF6}">
      <dgm:prSet/>
      <dgm:spPr/>
      <dgm:t>
        <a:bodyPr/>
        <a:lstStyle/>
        <a:p>
          <a:endParaRPr lang="fi-FI"/>
        </a:p>
      </dgm:t>
    </dgm:pt>
    <dgm:pt modelId="{FA8480C8-D247-45D1-B57E-E115EC8292D2}">
      <dgm:prSet phldrT="[Teksti]"/>
      <dgm:spPr/>
      <dgm:t>
        <a:bodyPr/>
        <a:lstStyle/>
        <a:p>
          <a:r>
            <a:rPr lang="fi-FI" dirty="0"/>
            <a:t>Tiedon tuottamista ja julkistamista eri osapuolille</a:t>
          </a:r>
        </a:p>
      </dgm:t>
    </dgm:pt>
    <dgm:pt modelId="{24B2113B-3EC8-4F58-9F7C-CB719397E7ED}" type="parTrans" cxnId="{E2D9E099-1044-41A1-9E48-CDB87870905D}">
      <dgm:prSet/>
      <dgm:spPr/>
      <dgm:t>
        <a:bodyPr/>
        <a:lstStyle/>
        <a:p>
          <a:endParaRPr lang="fi-FI"/>
        </a:p>
      </dgm:t>
    </dgm:pt>
    <dgm:pt modelId="{ED726D20-D5B6-4790-A849-F13CBDECD390}" type="sibTrans" cxnId="{E2D9E099-1044-41A1-9E48-CDB87870905D}">
      <dgm:prSet/>
      <dgm:spPr/>
      <dgm:t>
        <a:bodyPr/>
        <a:lstStyle/>
        <a:p>
          <a:endParaRPr lang="fi-FI"/>
        </a:p>
      </dgm:t>
    </dgm:pt>
    <dgm:pt modelId="{F34A8A7D-D96D-4BFF-9DF4-C3FFB20D94B4}">
      <dgm:prSet phldrT="[Teksti]"/>
      <dgm:spPr/>
      <dgm:t>
        <a:bodyPr/>
        <a:lstStyle/>
        <a:p>
          <a:r>
            <a:rPr lang="fi-FI" dirty="0"/>
            <a:t>Vertaisarviointi, indikaattorit, tutkimustiedon jakaminen</a:t>
          </a:r>
        </a:p>
      </dgm:t>
    </dgm:pt>
    <dgm:pt modelId="{C7348D5B-1C96-490B-839A-755CF308EE3E}" type="parTrans" cxnId="{1588F8DA-2B82-4727-AE9B-1F48040E4BE2}">
      <dgm:prSet/>
      <dgm:spPr/>
      <dgm:t>
        <a:bodyPr/>
        <a:lstStyle/>
        <a:p>
          <a:endParaRPr lang="fi-FI"/>
        </a:p>
      </dgm:t>
    </dgm:pt>
    <dgm:pt modelId="{92ACC439-1669-4984-91B4-A20E267BB2FD}" type="sibTrans" cxnId="{1588F8DA-2B82-4727-AE9B-1F48040E4BE2}">
      <dgm:prSet/>
      <dgm:spPr/>
      <dgm:t>
        <a:bodyPr/>
        <a:lstStyle/>
        <a:p>
          <a:endParaRPr lang="fi-FI"/>
        </a:p>
      </dgm:t>
    </dgm:pt>
    <dgm:pt modelId="{BB9434E0-1405-4EA0-A0BF-486415B3C5F4}" type="pres">
      <dgm:prSet presAssocID="{887566A1-E2B9-4E23-A542-CBE0854C7BFF}" presName="Name0" presStyleCnt="0">
        <dgm:presLayoutVars>
          <dgm:dir/>
          <dgm:animLvl val="lvl"/>
          <dgm:resizeHandles val="exact"/>
        </dgm:presLayoutVars>
      </dgm:prSet>
      <dgm:spPr/>
    </dgm:pt>
    <dgm:pt modelId="{B9ABF51B-1460-45C2-94BE-97E4EE5ED6D7}" type="pres">
      <dgm:prSet presAssocID="{BFABB479-DC9B-41F0-B096-2A814E740EB6}" presName="linNode" presStyleCnt="0"/>
      <dgm:spPr/>
    </dgm:pt>
    <dgm:pt modelId="{764DC7BE-D052-4164-9454-0E5423DB6E6F}" type="pres">
      <dgm:prSet presAssocID="{BFABB479-DC9B-41F0-B096-2A814E740EB6}" presName="parentText" presStyleLbl="node1" presStyleIdx="0" presStyleCnt="4">
        <dgm:presLayoutVars>
          <dgm:chMax val="1"/>
          <dgm:bulletEnabled val="1"/>
        </dgm:presLayoutVars>
      </dgm:prSet>
      <dgm:spPr>
        <a:xfrm>
          <a:off x="0" y="1623"/>
          <a:ext cx="3517671" cy="780935"/>
        </a:xfrm>
        <a:prstGeom prst="roundRect">
          <a:avLst/>
        </a:prstGeom>
      </dgm:spPr>
    </dgm:pt>
    <dgm:pt modelId="{6C200DA1-EB20-46F2-ACC0-3224B28A5A04}" type="pres">
      <dgm:prSet presAssocID="{BFABB479-DC9B-41F0-B096-2A814E740EB6}" presName="descendantText" presStyleLbl="alignAccFollowNode1" presStyleIdx="0" presStyleCnt="4">
        <dgm:presLayoutVars>
          <dgm:bulletEnabled val="1"/>
        </dgm:presLayoutVars>
      </dgm:prSet>
      <dgm:spPr/>
    </dgm:pt>
    <dgm:pt modelId="{9DE33D5F-FFAA-485A-AF9E-D914A60872AF}" type="pres">
      <dgm:prSet presAssocID="{F68CE15E-2C58-4D9F-B729-317D74A12E7F}" presName="sp" presStyleCnt="0"/>
      <dgm:spPr/>
    </dgm:pt>
    <dgm:pt modelId="{3E996C43-4ACB-451E-90D9-32A775E770B5}" type="pres">
      <dgm:prSet presAssocID="{CAFE2F95-4C7B-4C3F-83A3-55A4FC68490E}" presName="linNode" presStyleCnt="0"/>
      <dgm:spPr/>
    </dgm:pt>
    <dgm:pt modelId="{B175DAF9-A68F-4208-8AFE-28F69189723C}" type="pres">
      <dgm:prSet presAssocID="{CAFE2F95-4C7B-4C3F-83A3-55A4FC68490E}" presName="parentText" presStyleLbl="node1" presStyleIdx="1" presStyleCnt="4">
        <dgm:presLayoutVars>
          <dgm:chMax val="1"/>
          <dgm:bulletEnabled val="1"/>
        </dgm:presLayoutVars>
      </dgm:prSet>
      <dgm:spPr/>
    </dgm:pt>
    <dgm:pt modelId="{F5D9F642-8E46-4A78-9708-82B33CEF669C}" type="pres">
      <dgm:prSet presAssocID="{CAFE2F95-4C7B-4C3F-83A3-55A4FC68490E}" presName="descendantText" presStyleLbl="alignAccFollowNode1" presStyleIdx="1" presStyleCnt="4">
        <dgm:presLayoutVars>
          <dgm:bulletEnabled val="1"/>
        </dgm:presLayoutVars>
      </dgm:prSet>
      <dgm:spPr/>
    </dgm:pt>
    <dgm:pt modelId="{1E21E7F2-40FE-4422-AB8D-D83F5C554FDC}" type="pres">
      <dgm:prSet presAssocID="{D98FD6B0-F173-4A29-98A2-63941B214034}" presName="sp" presStyleCnt="0"/>
      <dgm:spPr/>
    </dgm:pt>
    <dgm:pt modelId="{09A85258-2C18-4CBF-8497-007240B88991}" type="pres">
      <dgm:prSet presAssocID="{4963C048-370C-4063-953D-AAD738C60A69}" presName="linNode" presStyleCnt="0"/>
      <dgm:spPr/>
    </dgm:pt>
    <dgm:pt modelId="{A4485AD1-65E0-4F8C-958A-D2952DCEFFAB}" type="pres">
      <dgm:prSet presAssocID="{4963C048-370C-4063-953D-AAD738C60A69}" presName="parentText" presStyleLbl="node1" presStyleIdx="2" presStyleCnt="4">
        <dgm:presLayoutVars>
          <dgm:chMax val="1"/>
          <dgm:bulletEnabled val="1"/>
        </dgm:presLayoutVars>
      </dgm:prSet>
      <dgm:spPr/>
    </dgm:pt>
    <dgm:pt modelId="{2B1BA884-0628-48DE-9EB1-112BA4BF04C3}" type="pres">
      <dgm:prSet presAssocID="{4963C048-370C-4063-953D-AAD738C60A69}" presName="descendantText" presStyleLbl="alignAccFollowNode1" presStyleIdx="2" presStyleCnt="4">
        <dgm:presLayoutVars>
          <dgm:bulletEnabled val="1"/>
        </dgm:presLayoutVars>
      </dgm:prSet>
      <dgm:spPr/>
    </dgm:pt>
    <dgm:pt modelId="{9E7BBAFB-EBAC-4C7E-9D1E-166E5CE16E25}" type="pres">
      <dgm:prSet presAssocID="{502BA893-1805-4500-A3F8-A93BE8E963C4}" presName="sp" presStyleCnt="0"/>
      <dgm:spPr/>
    </dgm:pt>
    <dgm:pt modelId="{7B4BE279-4B1A-4664-954F-0A17EFAA5554}" type="pres">
      <dgm:prSet presAssocID="{0D027621-9345-473F-8BC3-F6267A401451}" presName="linNode" presStyleCnt="0"/>
      <dgm:spPr/>
    </dgm:pt>
    <dgm:pt modelId="{847214BA-870B-4AFB-A5BF-E9AE17F69BD3}" type="pres">
      <dgm:prSet presAssocID="{0D027621-9345-473F-8BC3-F6267A401451}" presName="parentText" presStyleLbl="node1" presStyleIdx="3" presStyleCnt="4">
        <dgm:presLayoutVars>
          <dgm:chMax val="1"/>
          <dgm:bulletEnabled val="1"/>
        </dgm:presLayoutVars>
      </dgm:prSet>
      <dgm:spPr/>
    </dgm:pt>
    <dgm:pt modelId="{D45CDF29-4EE2-4CE3-A1D9-F28541A3DAF8}" type="pres">
      <dgm:prSet presAssocID="{0D027621-9345-473F-8BC3-F6267A401451}" presName="descendantText" presStyleLbl="alignAccFollowNode1" presStyleIdx="3" presStyleCnt="4">
        <dgm:presLayoutVars>
          <dgm:bulletEnabled val="1"/>
        </dgm:presLayoutVars>
      </dgm:prSet>
      <dgm:spPr/>
    </dgm:pt>
  </dgm:ptLst>
  <dgm:cxnLst>
    <dgm:cxn modelId="{12107D04-163E-4B12-97D3-0CE8D8B93A09}" srcId="{887566A1-E2B9-4E23-A542-CBE0854C7BFF}" destId="{BFABB479-DC9B-41F0-B096-2A814E740EB6}" srcOrd="0" destOrd="0" parTransId="{3B9032BF-AC9F-49BA-80E5-CA6FE608183C}" sibTransId="{F68CE15E-2C58-4D9F-B729-317D74A12E7F}"/>
    <dgm:cxn modelId="{48811C05-06F0-4723-86E7-75146C4CBB14}" type="presOf" srcId="{F34A8A7D-D96D-4BFF-9DF4-C3FFB20D94B4}" destId="{F5D9F642-8E46-4A78-9708-82B33CEF669C}" srcOrd="0" destOrd="1" presId="urn:microsoft.com/office/officeart/2005/8/layout/vList5"/>
    <dgm:cxn modelId="{A94DB50C-8DAD-48B0-B72D-7E18C70816B0}" srcId="{4963C048-370C-4063-953D-AAD738C60A69}" destId="{05CE34F4-EABB-44DC-A906-1748DB030549}" srcOrd="1" destOrd="0" parTransId="{69C6869E-1759-4393-9B57-ED775499FD2C}" sibTransId="{6C153FE1-449D-4E9C-84A8-4EF63149D1E1}"/>
    <dgm:cxn modelId="{72A91F0F-B144-4125-B855-3D051ABFE2C8}" srcId="{0D027621-9345-473F-8BC3-F6267A401451}" destId="{4058804F-6039-4D5D-A0B8-F9160760DE0A}" srcOrd="1" destOrd="0" parTransId="{CFA3D38A-25D8-4324-BF30-6B74BC88AE96}" sibTransId="{63460AC5-7F63-4D0A-93E9-8DA79A50E8C4}"/>
    <dgm:cxn modelId="{9CD3031E-CBA6-488C-B3D3-71C057D85337}" srcId="{BFABB479-DC9B-41F0-B096-2A814E740EB6}" destId="{BF45828F-F77E-4702-B95D-6384ECD060A8}" srcOrd="1" destOrd="0" parTransId="{09D61365-040E-4DDD-B3C6-51AEC2815B84}" sibTransId="{169F415E-086C-43F3-B2A1-D79ED702E808}"/>
    <dgm:cxn modelId="{6B427127-BBC4-46C1-A5A2-CACDA2B021CE}" type="presOf" srcId="{05CE34F4-EABB-44DC-A906-1748DB030549}" destId="{2B1BA884-0628-48DE-9EB1-112BA4BF04C3}" srcOrd="0" destOrd="1" presId="urn:microsoft.com/office/officeart/2005/8/layout/vList5"/>
    <dgm:cxn modelId="{05B18E32-E8CA-4601-94F8-698A532DFFF6}" srcId="{887566A1-E2B9-4E23-A542-CBE0854C7BFF}" destId="{CAFE2F95-4C7B-4C3F-83A3-55A4FC68490E}" srcOrd="1" destOrd="0" parTransId="{EF3EB65C-38CF-40EC-8FA9-3AD886023A5A}" sibTransId="{D98FD6B0-F173-4A29-98A2-63941B214034}"/>
    <dgm:cxn modelId="{9D0B9733-7D54-40DD-869C-313719CB3BD0}" type="presOf" srcId="{399E374E-F8E9-45AE-8727-2A8EA6DAB9E3}" destId="{6C200DA1-EB20-46F2-ACC0-3224B28A5A04}" srcOrd="0" destOrd="0" presId="urn:microsoft.com/office/officeart/2005/8/layout/vList5"/>
    <dgm:cxn modelId="{A95E9F39-FCCD-417C-A125-05F814F5E6CA}" type="presOf" srcId="{887566A1-E2B9-4E23-A542-CBE0854C7BFF}" destId="{BB9434E0-1405-4EA0-A0BF-486415B3C5F4}" srcOrd="0" destOrd="0" presId="urn:microsoft.com/office/officeart/2005/8/layout/vList5"/>
    <dgm:cxn modelId="{DC2B9F3B-5DA4-488D-BDE3-3BCAD2C0BBAF}" type="presOf" srcId="{0D027621-9345-473F-8BC3-F6267A401451}" destId="{847214BA-870B-4AFB-A5BF-E9AE17F69BD3}" srcOrd="0" destOrd="0" presId="urn:microsoft.com/office/officeart/2005/8/layout/vList5"/>
    <dgm:cxn modelId="{7F96263F-D715-44A6-9244-08100170E704}" type="presOf" srcId="{FA8480C8-D247-45D1-B57E-E115EC8292D2}" destId="{F5D9F642-8E46-4A78-9708-82B33CEF669C}" srcOrd="0" destOrd="0" presId="urn:microsoft.com/office/officeart/2005/8/layout/vList5"/>
    <dgm:cxn modelId="{43B8E164-C2AA-44CA-8E7C-42ED2BD7FEEF}" type="presOf" srcId="{4963C048-370C-4063-953D-AAD738C60A69}" destId="{A4485AD1-65E0-4F8C-958A-D2952DCEFFAB}" srcOrd="0" destOrd="0" presId="urn:microsoft.com/office/officeart/2005/8/layout/vList5"/>
    <dgm:cxn modelId="{4D65A347-C251-4F41-A324-27967C07EFF7}" srcId="{887566A1-E2B9-4E23-A542-CBE0854C7BFF}" destId="{4963C048-370C-4063-953D-AAD738C60A69}" srcOrd="2" destOrd="0" parTransId="{3BC9D45E-56BD-4AE2-8344-5DCC7DC573DF}" sibTransId="{502BA893-1805-4500-A3F8-A93BE8E963C4}"/>
    <dgm:cxn modelId="{A9F03052-9234-43B7-B98E-945869DD0EDE}" srcId="{4963C048-370C-4063-953D-AAD738C60A69}" destId="{01005F60-ACAE-4081-8CE1-9F0406398CAC}" srcOrd="0" destOrd="0" parTransId="{58061C11-4E90-427C-9523-449245C2B406}" sibTransId="{2BAECA1B-314B-49FB-B0B4-9C122389BFAF}"/>
    <dgm:cxn modelId="{60133279-B3A9-416B-907F-30428820E7A3}" type="presOf" srcId="{CAFE2F95-4C7B-4C3F-83A3-55A4FC68490E}" destId="{B175DAF9-A68F-4208-8AFE-28F69189723C}" srcOrd="0" destOrd="0" presId="urn:microsoft.com/office/officeart/2005/8/layout/vList5"/>
    <dgm:cxn modelId="{F8225784-F459-4749-96FC-C53E30325F2E}" srcId="{BFABB479-DC9B-41F0-B096-2A814E740EB6}" destId="{399E374E-F8E9-45AE-8727-2A8EA6DAB9E3}" srcOrd="0" destOrd="0" parTransId="{359A4B71-8745-4026-952C-7051553261F8}" sibTransId="{D73F9AE0-D116-46C2-8F0B-31DBB6D465DF}"/>
    <dgm:cxn modelId="{726E9599-F901-4DDF-978F-221B22EB5F8A}" type="presOf" srcId="{897D4C86-A599-4C2E-A170-F8BD96B8A1FD}" destId="{D45CDF29-4EE2-4CE3-A1D9-F28541A3DAF8}" srcOrd="0" destOrd="0" presId="urn:microsoft.com/office/officeart/2005/8/layout/vList5"/>
    <dgm:cxn modelId="{E2D9E099-1044-41A1-9E48-CDB87870905D}" srcId="{CAFE2F95-4C7B-4C3F-83A3-55A4FC68490E}" destId="{FA8480C8-D247-45D1-B57E-E115EC8292D2}" srcOrd="0" destOrd="0" parTransId="{24B2113B-3EC8-4F58-9F7C-CB719397E7ED}" sibTransId="{ED726D20-D5B6-4790-A849-F13CBDECD390}"/>
    <dgm:cxn modelId="{016BF59B-0DDD-4059-9C21-AEF476BB3080}" type="presOf" srcId="{BF45828F-F77E-4702-B95D-6384ECD060A8}" destId="{6C200DA1-EB20-46F2-ACC0-3224B28A5A04}" srcOrd="0" destOrd="1" presId="urn:microsoft.com/office/officeart/2005/8/layout/vList5"/>
    <dgm:cxn modelId="{87BB7DA3-CB12-407B-8F50-73CEBCE24FE4}" srcId="{887566A1-E2B9-4E23-A542-CBE0854C7BFF}" destId="{0D027621-9345-473F-8BC3-F6267A401451}" srcOrd="3" destOrd="0" parTransId="{F99D31C7-B560-4526-9372-6009D88B1ED5}" sibTransId="{BEF23E3D-2683-4BE2-BC4B-92B7BB42FDF9}"/>
    <dgm:cxn modelId="{BAA0FDA4-A8EE-4B2B-86BE-15D9C8F73551}" srcId="{0D027621-9345-473F-8BC3-F6267A401451}" destId="{897D4C86-A599-4C2E-A170-F8BD96B8A1FD}" srcOrd="0" destOrd="0" parTransId="{02069079-2C53-4586-BDDC-A09CEF7DD71E}" sibTransId="{9614AFC6-3CD4-49AC-9A8E-57C4D226AFCA}"/>
    <dgm:cxn modelId="{1C2676C8-C366-4EFE-9F15-0914C1A97581}" type="presOf" srcId="{01005F60-ACAE-4081-8CE1-9F0406398CAC}" destId="{2B1BA884-0628-48DE-9EB1-112BA4BF04C3}" srcOrd="0" destOrd="0" presId="urn:microsoft.com/office/officeart/2005/8/layout/vList5"/>
    <dgm:cxn modelId="{1588F8DA-2B82-4727-AE9B-1F48040E4BE2}" srcId="{CAFE2F95-4C7B-4C3F-83A3-55A4FC68490E}" destId="{F34A8A7D-D96D-4BFF-9DF4-C3FFB20D94B4}" srcOrd="1" destOrd="0" parTransId="{C7348D5B-1C96-490B-839A-755CF308EE3E}" sibTransId="{92ACC439-1669-4984-91B4-A20E267BB2FD}"/>
    <dgm:cxn modelId="{BC6D89F0-1771-4748-B228-0BFA606E791A}" type="presOf" srcId="{BFABB479-DC9B-41F0-B096-2A814E740EB6}" destId="{764DC7BE-D052-4164-9454-0E5423DB6E6F}" srcOrd="0" destOrd="0" presId="urn:microsoft.com/office/officeart/2005/8/layout/vList5"/>
    <dgm:cxn modelId="{4F9FD3F9-03AB-4BFE-BD45-6DB4290202EA}" type="presOf" srcId="{4058804F-6039-4D5D-A0B8-F9160760DE0A}" destId="{D45CDF29-4EE2-4CE3-A1D9-F28541A3DAF8}" srcOrd="0" destOrd="1" presId="urn:microsoft.com/office/officeart/2005/8/layout/vList5"/>
    <dgm:cxn modelId="{539EF4CD-20D6-49D3-850A-F5CF669D4116}" type="presParOf" srcId="{BB9434E0-1405-4EA0-A0BF-486415B3C5F4}" destId="{B9ABF51B-1460-45C2-94BE-97E4EE5ED6D7}" srcOrd="0" destOrd="0" presId="urn:microsoft.com/office/officeart/2005/8/layout/vList5"/>
    <dgm:cxn modelId="{9F6D287D-A1FD-4598-ADEA-308F37D687F8}" type="presParOf" srcId="{B9ABF51B-1460-45C2-94BE-97E4EE5ED6D7}" destId="{764DC7BE-D052-4164-9454-0E5423DB6E6F}" srcOrd="0" destOrd="0" presId="urn:microsoft.com/office/officeart/2005/8/layout/vList5"/>
    <dgm:cxn modelId="{E429130C-6A51-4A8D-B94D-86B5C6ACDCB3}" type="presParOf" srcId="{B9ABF51B-1460-45C2-94BE-97E4EE5ED6D7}" destId="{6C200DA1-EB20-46F2-ACC0-3224B28A5A04}" srcOrd="1" destOrd="0" presId="urn:microsoft.com/office/officeart/2005/8/layout/vList5"/>
    <dgm:cxn modelId="{7C6D50B6-7C51-4B1D-99C2-0D02DE35AD81}" type="presParOf" srcId="{BB9434E0-1405-4EA0-A0BF-486415B3C5F4}" destId="{9DE33D5F-FFAA-485A-AF9E-D914A60872AF}" srcOrd="1" destOrd="0" presId="urn:microsoft.com/office/officeart/2005/8/layout/vList5"/>
    <dgm:cxn modelId="{D7312916-91D2-4880-BF1B-A776B894FDB4}" type="presParOf" srcId="{BB9434E0-1405-4EA0-A0BF-486415B3C5F4}" destId="{3E996C43-4ACB-451E-90D9-32A775E770B5}" srcOrd="2" destOrd="0" presId="urn:microsoft.com/office/officeart/2005/8/layout/vList5"/>
    <dgm:cxn modelId="{4263DBD9-1DED-4D5C-AE89-833A5D8D1C15}" type="presParOf" srcId="{3E996C43-4ACB-451E-90D9-32A775E770B5}" destId="{B175DAF9-A68F-4208-8AFE-28F69189723C}" srcOrd="0" destOrd="0" presId="urn:microsoft.com/office/officeart/2005/8/layout/vList5"/>
    <dgm:cxn modelId="{52EFA19F-70F1-4B0C-AFD4-4FBF52D5A00C}" type="presParOf" srcId="{3E996C43-4ACB-451E-90D9-32A775E770B5}" destId="{F5D9F642-8E46-4A78-9708-82B33CEF669C}" srcOrd="1" destOrd="0" presId="urn:microsoft.com/office/officeart/2005/8/layout/vList5"/>
    <dgm:cxn modelId="{4EC5B3CD-90FC-4BD7-8E68-60F7FDE5AE03}" type="presParOf" srcId="{BB9434E0-1405-4EA0-A0BF-486415B3C5F4}" destId="{1E21E7F2-40FE-4422-AB8D-D83F5C554FDC}" srcOrd="3" destOrd="0" presId="urn:microsoft.com/office/officeart/2005/8/layout/vList5"/>
    <dgm:cxn modelId="{0F66D5D4-3C78-4B08-B85B-281D71868FE5}" type="presParOf" srcId="{BB9434E0-1405-4EA0-A0BF-486415B3C5F4}" destId="{09A85258-2C18-4CBF-8497-007240B88991}" srcOrd="4" destOrd="0" presId="urn:microsoft.com/office/officeart/2005/8/layout/vList5"/>
    <dgm:cxn modelId="{31F689DC-0C1A-4BB9-8A6A-9CFAB02AEE85}" type="presParOf" srcId="{09A85258-2C18-4CBF-8497-007240B88991}" destId="{A4485AD1-65E0-4F8C-958A-D2952DCEFFAB}" srcOrd="0" destOrd="0" presId="urn:microsoft.com/office/officeart/2005/8/layout/vList5"/>
    <dgm:cxn modelId="{AF488A0A-3063-46C3-8F8A-DAA06CDFE595}" type="presParOf" srcId="{09A85258-2C18-4CBF-8497-007240B88991}" destId="{2B1BA884-0628-48DE-9EB1-112BA4BF04C3}" srcOrd="1" destOrd="0" presId="urn:microsoft.com/office/officeart/2005/8/layout/vList5"/>
    <dgm:cxn modelId="{DDF2B1FD-C162-47CC-927A-9E8E1D9743B4}" type="presParOf" srcId="{BB9434E0-1405-4EA0-A0BF-486415B3C5F4}" destId="{9E7BBAFB-EBAC-4C7E-9D1E-166E5CE16E25}" srcOrd="5" destOrd="0" presId="urn:microsoft.com/office/officeart/2005/8/layout/vList5"/>
    <dgm:cxn modelId="{1E440C35-D340-494F-AA29-3D1A66E3F899}" type="presParOf" srcId="{BB9434E0-1405-4EA0-A0BF-486415B3C5F4}" destId="{7B4BE279-4B1A-4664-954F-0A17EFAA5554}" srcOrd="6" destOrd="0" presId="urn:microsoft.com/office/officeart/2005/8/layout/vList5"/>
    <dgm:cxn modelId="{2EBBBC0A-B759-4F76-A3A5-DFECC3DCC742}" type="presParOf" srcId="{7B4BE279-4B1A-4664-954F-0A17EFAA5554}" destId="{847214BA-870B-4AFB-A5BF-E9AE17F69BD3}" srcOrd="0" destOrd="0" presId="urn:microsoft.com/office/officeart/2005/8/layout/vList5"/>
    <dgm:cxn modelId="{817F165B-70C9-4841-BD17-C1D42A9CC73F}" type="presParOf" srcId="{7B4BE279-4B1A-4664-954F-0A17EFAA5554}" destId="{D45CDF29-4EE2-4CE3-A1D9-F28541A3DAF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0DA1-EB20-46F2-ACC0-3224B28A5A04}">
      <dsp:nvSpPr>
        <dsp:cNvPr id="0" name=""/>
        <dsp:cNvSpPr/>
      </dsp:nvSpPr>
      <dsp:spPr>
        <a:xfrm rot="5400000">
          <a:off x="6332117" y="-2734727"/>
          <a:ext cx="624748" cy="625363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Strategiat, poliittiset päätökset, hallinnolliset ohjeet</a:t>
          </a:r>
        </a:p>
        <a:p>
          <a:pPr marL="57150" lvl="1" indent="-57150" algn="l" defTabSz="488950">
            <a:lnSpc>
              <a:spcPct val="90000"/>
            </a:lnSpc>
            <a:spcBef>
              <a:spcPct val="0"/>
            </a:spcBef>
            <a:spcAft>
              <a:spcPct val="15000"/>
            </a:spcAft>
            <a:buChar char="•"/>
          </a:pPr>
          <a:r>
            <a:rPr lang="fi-FI" sz="1100" kern="1200" dirty="0"/>
            <a:t>Kehittämishankkeet, kilpailutus- ja sopimusehdot</a:t>
          </a:r>
        </a:p>
      </dsp:txBody>
      <dsp:txXfrm rot="-5400000">
        <a:off x="3517672" y="110216"/>
        <a:ext cx="6223141" cy="563752"/>
      </dsp:txXfrm>
    </dsp:sp>
    <dsp:sp modelId="{764DC7BE-D052-4164-9454-0E5423DB6E6F}">
      <dsp:nvSpPr>
        <dsp:cNvPr id="0" name=""/>
        <dsp:cNvSpPr/>
      </dsp:nvSpPr>
      <dsp:spPr>
        <a:xfrm>
          <a:off x="0" y="1623"/>
          <a:ext cx="3517671" cy="780935"/>
        </a:xfrm>
        <a:prstGeom prst="roundRect">
          <a:avLst/>
        </a:prstGeom>
        <a:solidFill>
          <a:srgbClr val="ED7D31">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a:solidFill>
                <a:prstClr val="white"/>
              </a:solidFill>
              <a:latin typeface="Calibri" panose="020F0502020204030204"/>
              <a:ea typeface="+mn-ea"/>
              <a:cs typeface="+mn-cs"/>
            </a:rPr>
            <a:t>Normiohjaus</a:t>
          </a:r>
        </a:p>
      </dsp:txBody>
      <dsp:txXfrm>
        <a:off x="38122" y="39745"/>
        <a:ext cx="3441427" cy="704691"/>
      </dsp:txXfrm>
    </dsp:sp>
    <dsp:sp modelId="{F5D9F642-8E46-4A78-9708-82B33CEF669C}">
      <dsp:nvSpPr>
        <dsp:cNvPr id="0" name=""/>
        <dsp:cNvSpPr/>
      </dsp:nvSpPr>
      <dsp:spPr>
        <a:xfrm rot="5400000">
          <a:off x="6332117" y="-1914745"/>
          <a:ext cx="624748" cy="6253639"/>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Tiedon tuottamista ja julkistamista eri osapuolille</a:t>
          </a:r>
        </a:p>
        <a:p>
          <a:pPr marL="57150" lvl="1" indent="-57150" algn="l" defTabSz="488950">
            <a:lnSpc>
              <a:spcPct val="90000"/>
            </a:lnSpc>
            <a:spcBef>
              <a:spcPct val="0"/>
            </a:spcBef>
            <a:spcAft>
              <a:spcPct val="15000"/>
            </a:spcAft>
            <a:buChar char="•"/>
          </a:pPr>
          <a:r>
            <a:rPr lang="fi-FI" sz="1100" kern="1200" dirty="0"/>
            <a:t>Vertaisarviointi, indikaattorit, tutkimustiedon jakaminen</a:t>
          </a:r>
        </a:p>
      </dsp:txBody>
      <dsp:txXfrm rot="-5400000">
        <a:off x="3517672" y="930198"/>
        <a:ext cx="6223141" cy="563752"/>
      </dsp:txXfrm>
    </dsp:sp>
    <dsp:sp modelId="{B175DAF9-A68F-4208-8AFE-28F69189723C}">
      <dsp:nvSpPr>
        <dsp:cNvPr id="0" name=""/>
        <dsp:cNvSpPr/>
      </dsp:nvSpPr>
      <dsp:spPr>
        <a:xfrm>
          <a:off x="0" y="821606"/>
          <a:ext cx="3517671" cy="78093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a:t>Informaatio-ohjaus</a:t>
          </a:r>
        </a:p>
      </dsp:txBody>
      <dsp:txXfrm>
        <a:off x="38122" y="859728"/>
        <a:ext cx="3441427" cy="704691"/>
      </dsp:txXfrm>
    </dsp:sp>
    <dsp:sp modelId="{2B1BA884-0628-48DE-9EB1-112BA4BF04C3}">
      <dsp:nvSpPr>
        <dsp:cNvPr id="0" name=""/>
        <dsp:cNvSpPr/>
      </dsp:nvSpPr>
      <dsp:spPr>
        <a:xfrm rot="5400000">
          <a:off x="6332117" y="-1094762"/>
          <a:ext cx="624748" cy="625363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Budjetti, kehittämisrahat, laskutusperusteet</a:t>
          </a:r>
        </a:p>
        <a:p>
          <a:pPr marL="57150" lvl="1" indent="-57150" algn="l" defTabSz="488950">
            <a:lnSpc>
              <a:spcPct val="90000"/>
            </a:lnSpc>
            <a:spcBef>
              <a:spcPct val="0"/>
            </a:spcBef>
            <a:spcAft>
              <a:spcPct val="15000"/>
            </a:spcAft>
            <a:buChar char="•"/>
          </a:pPr>
          <a:r>
            <a:rPr lang="fi-FI" sz="1100" kern="1200" dirty="0"/>
            <a:t>Kannustin- ja sanktiomallit.</a:t>
          </a:r>
        </a:p>
      </dsp:txBody>
      <dsp:txXfrm rot="-5400000">
        <a:off x="3517672" y="1750181"/>
        <a:ext cx="6223141" cy="563752"/>
      </dsp:txXfrm>
    </dsp:sp>
    <dsp:sp modelId="{A4485AD1-65E0-4F8C-958A-D2952DCEFFAB}">
      <dsp:nvSpPr>
        <dsp:cNvPr id="0" name=""/>
        <dsp:cNvSpPr/>
      </dsp:nvSpPr>
      <dsp:spPr>
        <a:xfrm>
          <a:off x="0" y="1641588"/>
          <a:ext cx="3517671" cy="7809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a:t>Resurssiohjaus</a:t>
          </a:r>
        </a:p>
      </dsp:txBody>
      <dsp:txXfrm>
        <a:off x="38122" y="1679710"/>
        <a:ext cx="3441427" cy="704691"/>
      </dsp:txXfrm>
    </dsp:sp>
    <dsp:sp modelId="{D45CDF29-4EE2-4CE3-A1D9-F28541A3DAF8}">
      <dsp:nvSpPr>
        <dsp:cNvPr id="0" name=""/>
        <dsp:cNvSpPr/>
      </dsp:nvSpPr>
      <dsp:spPr>
        <a:xfrm rot="5400000">
          <a:off x="6332117" y="-274780"/>
          <a:ext cx="624748" cy="625363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Työryhmät, verkostot, neuvottelujärjestelmät</a:t>
          </a:r>
        </a:p>
        <a:p>
          <a:pPr marL="57150" lvl="1" indent="-57150" algn="l" defTabSz="488950">
            <a:lnSpc>
              <a:spcPct val="90000"/>
            </a:lnSpc>
            <a:spcBef>
              <a:spcPct val="0"/>
            </a:spcBef>
            <a:spcAft>
              <a:spcPct val="15000"/>
            </a:spcAft>
            <a:buChar char="•"/>
          </a:pPr>
          <a:r>
            <a:rPr lang="fi-FI" sz="1100" kern="1200" dirty="0"/>
            <a:t>Prosessi, jossa luodaan tuottajalle ja järjestäjälle yhteinen käsitys tavoitteista, mittareista ja toimenpiteistä, joilla tuloksia ja vaikuttavuutta parannetaan. </a:t>
          </a:r>
        </a:p>
      </dsp:txBody>
      <dsp:txXfrm rot="-5400000">
        <a:off x="3517672" y="2570163"/>
        <a:ext cx="6223141" cy="563752"/>
      </dsp:txXfrm>
    </dsp:sp>
    <dsp:sp modelId="{847214BA-870B-4AFB-A5BF-E9AE17F69BD3}">
      <dsp:nvSpPr>
        <dsp:cNvPr id="0" name=""/>
        <dsp:cNvSpPr/>
      </dsp:nvSpPr>
      <dsp:spPr>
        <a:xfrm>
          <a:off x="0" y="2461571"/>
          <a:ext cx="3517671" cy="7809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a:t>Vuorovaikutusohjaus</a:t>
          </a:r>
        </a:p>
      </dsp:txBody>
      <dsp:txXfrm>
        <a:off x="38122" y="2499693"/>
        <a:ext cx="3441427" cy="70469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3BD01-ED77-45D5-9279-940DDB8EF40B}" type="datetimeFigureOut">
              <a:rPr lang="fi-FI" smtClean="0"/>
              <a:t>23.10.2025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45C38-513F-4877-B790-6652B02AA60B}" type="slidenum">
              <a:rPr lang="fi-FI" smtClean="0"/>
              <a:t>‹#›</a:t>
            </a:fld>
            <a:endParaRPr lang="fi-FI"/>
          </a:p>
        </p:txBody>
      </p:sp>
    </p:spTree>
    <p:extLst>
      <p:ext uri="{BB962C8B-B14F-4D97-AF65-F5344CB8AC3E}">
        <p14:creationId xmlns:p14="http://schemas.microsoft.com/office/powerpoint/2010/main" val="6075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Kuvan keskiössä on tuottaja, jota tuottaa järjestäjälle mittaustietoa ja järjestäjä palauttaa tiedon tuottajalle informaatio-ohjauksen muodossa. Tämän lisäksi järjestäjä muokkaa vaikuttavuustietojen perusteella normiohjausta ja allokoi resursseja kustannusvaikuttavuustiedon perusteella. Lisäksi vuorovaikutus tuottajan ja järjestäjän välillä vahvistaa ohjausta. Kaikilla on tässä tärkeä rooli, eikä homma pyöri ilman yhteistyötä.</a:t>
            </a:r>
          </a:p>
        </p:txBody>
      </p:sp>
      <p:sp>
        <p:nvSpPr>
          <p:cNvPr id="4" name="Dian numeron paikkamerkki 3"/>
          <p:cNvSpPr>
            <a:spLocks noGrp="1"/>
          </p:cNvSpPr>
          <p:nvPr>
            <p:ph type="sldNum" sz="quarter" idx="5"/>
          </p:nvPr>
        </p:nvSpPr>
        <p:spPr/>
        <p:txBody>
          <a:bodyPr/>
          <a:lstStyle/>
          <a:p>
            <a:fld id="{47045C38-513F-4877-B790-6652B02AA60B}" type="slidenum">
              <a:rPr lang="fi-FI" smtClean="0"/>
              <a:t>6</a:t>
            </a:fld>
            <a:endParaRPr lang="fi-FI"/>
          </a:p>
        </p:txBody>
      </p:sp>
    </p:spTree>
    <p:extLst>
      <p:ext uri="{BB962C8B-B14F-4D97-AF65-F5344CB8AC3E}">
        <p14:creationId xmlns:p14="http://schemas.microsoft.com/office/powerpoint/2010/main" val="181593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Tässäpä on ohjausprosessin palikat: Yksinkertaisuudessaan ensin määritellään visio, sen jälkeen segmentoidaan ohjattavan ketjun/palvelun asiakkaat siten, että saadaan jossakin määrin homogeenisiä ryhmiä, joiden tavoitteet ja mittarit ovat samanlaiset, sen jälkeen määritellään jokaiselle segmentille sekä tuottajakohtaiset, että segmenttikohtaiset tavoitteet, joiden toteutumista aletaan mitata. Sitten järjestäjän päässä mietitään millä ohjauskeinoilla tuottajaa ohjataan pyrkimään kohti tavoitteita, jonka jälkeen seurataan ja arvioidaan kerättyä tietoa.</a:t>
            </a:r>
          </a:p>
        </p:txBody>
      </p:sp>
      <p:sp>
        <p:nvSpPr>
          <p:cNvPr id="4" name="Dian numeron paikkamerkki 3"/>
          <p:cNvSpPr>
            <a:spLocks noGrp="1"/>
          </p:cNvSpPr>
          <p:nvPr>
            <p:ph type="sldNum" sz="quarter" idx="5"/>
          </p:nvPr>
        </p:nvSpPr>
        <p:spPr/>
        <p:txBody>
          <a:bodyPr/>
          <a:lstStyle/>
          <a:p>
            <a:fld id="{47045C38-513F-4877-B790-6652B02AA60B}" type="slidenum">
              <a:rPr lang="fi-FI" smtClean="0"/>
              <a:t>9</a:t>
            </a:fld>
            <a:endParaRPr lang="fi-FI"/>
          </a:p>
        </p:txBody>
      </p:sp>
    </p:spTree>
    <p:extLst>
      <p:ext uri="{BB962C8B-B14F-4D97-AF65-F5344CB8AC3E}">
        <p14:creationId xmlns:p14="http://schemas.microsoft.com/office/powerpoint/2010/main" val="349192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Tätä esimerkkiä en käy nyt läpi kun se ei kuulu vielä meidän sprinttiin, mutta esimerkissä on mietitty käytännön ohjauskeinoja erilaisille tavoitteille.</a:t>
            </a:r>
          </a:p>
        </p:txBody>
      </p:sp>
      <p:sp>
        <p:nvSpPr>
          <p:cNvPr id="4" name="Dian numeron paikkamerkki 3"/>
          <p:cNvSpPr>
            <a:spLocks noGrp="1"/>
          </p:cNvSpPr>
          <p:nvPr>
            <p:ph type="sldNum" sz="quarter" idx="5"/>
          </p:nvPr>
        </p:nvSpPr>
        <p:spPr/>
        <p:txBody>
          <a:bodyPr/>
          <a:lstStyle/>
          <a:p>
            <a:fld id="{47045C38-513F-4877-B790-6652B02AA60B}" type="slidenum">
              <a:rPr lang="fi-FI" smtClean="0"/>
              <a:t>20</a:t>
            </a:fld>
            <a:endParaRPr lang="fi-FI"/>
          </a:p>
        </p:txBody>
      </p:sp>
    </p:spTree>
    <p:extLst>
      <p:ext uri="{BB962C8B-B14F-4D97-AF65-F5344CB8AC3E}">
        <p14:creationId xmlns:p14="http://schemas.microsoft.com/office/powerpoint/2010/main" val="90412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45C38-513F-4877-B790-6652B02AA60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45C38-513F-4877-B790-6652B02AA60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3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45C38-513F-4877-B790-6652B02AA60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0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B2A15B-E64C-80D2-638B-064F3FD5EA5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16377FC-63AB-990A-C2EF-0E3F8A4BB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D00EE95-5778-6FC6-88E6-B3E436A4266F}"/>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4F1923F3-A2D6-2F54-6352-E880F3C6AF9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3DBE9A4-4FE9-0806-D9E2-08C8BEA22BB5}"/>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357650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CA3EF6-12E7-E40F-68A0-6CFA69F460D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46DEC1E-3174-6E7E-175E-EA5880338962}"/>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FB09202-E342-1BBE-2933-FFB548B8FBE2}"/>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CF69465D-D4A8-7E53-9B2C-B3AD9300A0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BC43535-906D-3E2C-9F37-0928B9D26E5D}"/>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429249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EBCE66D-7A1A-651A-1B45-920ABF26A4C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82DE781-DEDE-EBBB-53C4-D912C586389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25CABFF-0CB0-9AAE-6384-FC00F2BF2E88}"/>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823A36D9-D246-E07B-5AD4-6634CA7B243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142751-D488-1D05-737C-FDFE6C87F01B}"/>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370456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2" name="Freeform 5">
            <a:extLst>
              <a:ext uri="{FF2B5EF4-FFF2-40B4-BE49-F238E27FC236}">
                <a16:creationId xmlns:a16="http://schemas.microsoft.com/office/drawing/2014/main" id="{046FE190-C127-4DF1-9753-943E4F4D150C}"/>
              </a:ext>
            </a:extLst>
          </p:cNvPr>
          <p:cNvSpPr>
            <a:spLocks/>
          </p:cNvSpPr>
          <p:nvPr userDrawn="1"/>
        </p:nvSpPr>
        <p:spPr bwMode="auto">
          <a:xfrm>
            <a:off x="1511863" y="1519367"/>
            <a:ext cx="2113955" cy="3817528"/>
          </a:xfrm>
          <a:custGeom>
            <a:avLst/>
            <a:gdLst>
              <a:gd name="T0" fmla="*/ 81 w 11800"/>
              <a:gd name="T1" fmla="*/ 0 h 21307"/>
              <a:gd name="T2" fmla="*/ 14 w 11800"/>
              <a:gd name="T3" fmla="*/ 15382 h 21307"/>
              <a:gd name="T4" fmla="*/ 5874 w 11800"/>
              <a:gd name="T5" fmla="*/ 21293 h 21307"/>
              <a:gd name="T6" fmla="*/ 11785 w 11800"/>
              <a:gd name="T7" fmla="*/ 15434 h 21307"/>
              <a:gd name="T8" fmla="*/ 11785 w 11800"/>
              <a:gd name="T9" fmla="*/ 15433 h 21307"/>
              <a:gd name="T10" fmla="*/ 11800 w 11800"/>
              <a:gd name="T11" fmla="*/ 11822 h 21307"/>
              <a:gd name="T12" fmla="*/ 81 w 11800"/>
              <a:gd name="T13" fmla="*/ 0 h 21307"/>
            </a:gdLst>
            <a:ahLst/>
            <a:cxnLst>
              <a:cxn ang="0">
                <a:pos x="T0" y="T1"/>
              </a:cxn>
              <a:cxn ang="0">
                <a:pos x="T2" y="T3"/>
              </a:cxn>
              <a:cxn ang="0">
                <a:pos x="T4" y="T5"/>
              </a:cxn>
              <a:cxn ang="0">
                <a:pos x="T6" y="T7"/>
              </a:cxn>
              <a:cxn ang="0">
                <a:pos x="T8" y="T9"/>
              </a:cxn>
              <a:cxn ang="0">
                <a:pos x="T10" y="T11"/>
              </a:cxn>
              <a:cxn ang="0">
                <a:pos x="T12" y="T13"/>
              </a:cxn>
            </a:cxnLst>
            <a:rect l="0" t="0" r="r" b="b"/>
            <a:pathLst>
              <a:path w="11800" h="21307">
                <a:moveTo>
                  <a:pt x="81" y="0"/>
                </a:moveTo>
                <a:lnTo>
                  <a:pt x="14" y="15382"/>
                </a:lnTo>
                <a:cubicBezTo>
                  <a:pt x="0" y="18633"/>
                  <a:pt x="2623" y="21279"/>
                  <a:pt x="5874" y="21293"/>
                </a:cubicBezTo>
                <a:cubicBezTo>
                  <a:pt x="9124" y="21307"/>
                  <a:pt x="11771" y="18684"/>
                  <a:pt x="11785" y="15434"/>
                </a:cubicBezTo>
                <a:lnTo>
                  <a:pt x="11785" y="15433"/>
                </a:lnTo>
                <a:lnTo>
                  <a:pt x="11800" y="11822"/>
                </a:lnTo>
                <a:lnTo>
                  <a:pt x="81"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BA2F6220-49B1-4E5F-B84B-BD29EA985BDE}"/>
              </a:ext>
            </a:extLst>
          </p:cNvPr>
          <p:cNvSpPr>
            <a:spLocks/>
          </p:cNvSpPr>
          <p:nvPr userDrawn="1"/>
        </p:nvSpPr>
        <p:spPr bwMode="auto">
          <a:xfrm>
            <a:off x="1526044" y="1519367"/>
            <a:ext cx="3825506" cy="2123705"/>
          </a:xfrm>
          <a:custGeom>
            <a:avLst/>
            <a:gdLst>
              <a:gd name="T0" fmla="*/ 11719 w 21350"/>
              <a:gd name="T1" fmla="*/ 11822 h 11852"/>
              <a:gd name="T2" fmla="*/ 15425 w 21350"/>
              <a:gd name="T3" fmla="*/ 11838 h 11852"/>
              <a:gd name="T4" fmla="*/ 21336 w 21350"/>
              <a:gd name="T5" fmla="*/ 5979 h 11852"/>
              <a:gd name="T6" fmla="*/ 15477 w 21350"/>
              <a:gd name="T7" fmla="*/ 68 h 11852"/>
              <a:gd name="T8" fmla="*/ 0 w 21350"/>
              <a:gd name="T9" fmla="*/ 0 h 11852"/>
              <a:gd name="T10" fmla="*/ 11719 w 21350"/>
              <a:gd name="T11" fmla="*/ 11822 h 11852"/>
            </a:gdLst>
            <a:ahLst/>
            <a:cxnLst>
              <a:cxn ang="0">
                <a:pos x="T0" y="T1"/>
              </a:cxn>
              <a:cxn ang="0">
                <a:pos x="T2" y="T3"/>
              </a:cxn>
              <a:cxn ang="0">
                <a:pos x="T4" y="T5"/>
              </a:cxn>
              <a:cxn ang="0">
                <a:pos x="T6" y="T7"/>
              </a:cxn>
              <a:cxn ang="0">
                <a:pos x="T8" y="T9"/>
              </a:cxn>
              <a:cxn ang="0">
                <a:pos x="T10" y="T11"/>
              </a:cxn>
            </a:cxnLst>
            <a:rect l="0" t="0" r="r" b="b"/>
            <a:pathLst>
              <a:path w="21350" h="11852">
                <a:moveTo>
                  <a:pt x="11719" y="11822"/>
                </a:moveTo>
                <a:lnTo>
                  <a:pt x="15425" y="11838"/>
                </a:lnTo>
                <a:cubicBezTo>
                  <a:pt x="18676" y="11852"/>
                  <a:pt x="21322" y="9229"/>
                  <a:pt x="21336" y="5979"/>
                </a:cubicBezTo>
                <a:cubicBezTo>
                  <a:pt x="21350" y="2728"/>
                  <a:pt x="18727" y="82"/>
                  <a:pt x="15477" y="68"/>
                </a:cubicBezTo>
                <a:cubicBezTo>
                  <a:pt x="15477" y="68"/>
                  <a:pt x="0" y="0"/>
                  <a:pt x="0" y="0"/>
                </a:cubicBezTo>
                <a:lnTo>
                  <a:pt x="11719" y="11822"/>
                </a:lnTo>
                <a:close/>
              </a:path>
            </a:pathLst>
          </a:custGeom>
          <a:solidFill>
            <a:srgbClr val="FFCF29"/>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13641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tsikko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grpSp>
        <p:nvGrpSpPr>
          <p:cNvPr id="4" name="Ryhmä 3">
            <a:extLst>
              <a:ext uri="{FF2B5EF4-FFF2-40B4-BE49-F238E27FC236}">
                <a16:creationId xmlns:a16="http://schemas.microsoft.com/office/drawing/2014/main" id="{B8186AD1-C9EC-4C8C-92D3-080BA546F21F}"/>
              </a:ext>
            </a:extLst>
          </p:cNvPr>
          <p:cNvGrpSpPr/>
          <p:nvPr userDrawn="1"/>
        </p:nvGrpSpPr>
        <p:grpSpPr>
          <a:xfrm rot="13500000">
            <a:off x="1511863" y="714870"/>
            <a:ext cx="3839687" cy="3817528"/>
            <a:chOff x="1511863" y="1519367"/>
            <a:chExt cx="3839687" cy="3817528"/>
          </a:xfrm>
        </p:grpSpPr>
        <p:sp>
          <p:nvSpPr>
            <p:cNvPr id="12" name="Freeform 5">
              <a:extLst>
                <a:ext uri="{FF2B5EF4-FFF2-40B4-BE49-F238E27FC236}">
                  <a16:creationId xmlns:a16="http://schemas.microsoft.com/office/drawing/2014/main" id="{046FE190-C127-4DF1-9753-943E4F4D150C}"/>
                </a:ext>
              </a:extLst>
            </p:cNvPr>
            <p:cNvSpPr>
              <a:spLocks/>
            </p:cNvSpPr>
            <p:nvPr userDrawn="1"/>
          </p:nvSpPr>
          <p:spPr bwMode="auto">
            <a:xfrm>
              <a:off x="1511863" y="1519367"/>
              <a:ext cx="2113955" cy="3817528"/>
            </a:xfrm>
            <a:custGeom>
              <a:avLst/>
              <a:gdLst>
                <a:gd name="T0" fmla="*/ 81 w 11800"/>
                <a:gd name="T1" fmla="*/ 0 h 21307"/>
                <a:gd name="T2" fmla="*/ 14 w 11800"/>
                <a:gd name="T3" fmla="*/ 15382 h 21307"/>
                <a:gd name="T4" fmla="*/ 5874 w 11800"/>
                <a:gd name="T5" fmla="*/ 21293 h 21307"/>
                <a:gd name="T6" fmla="*/ 11785 w 11800"/>
                <a:gd name="T7" fmla="*/ 15434 h 21307"/>
                <a:gd name="T8" fmla="*/ 11785 w 11800"/>
                <a:gd name="T9" fmla="*/ 15433 h 21307"/>
                <a:gd name="T10" fmla="*/ 11800 w 11800"/>
                <a:gd name="T11" fmla="*/ 11822 h 21307"/>
                <a:gd name="T12" fmla="*/ 81 w 11800"/>
                <a:gd name="T13" fmla="*/ 0 h 21307"/>
              </a:gdLst>
              <a:ahLst/>
              <a:cxnLst>
                <a:cxn ang="0">
                  <a:pos x="T0" y="T1"/>
                </a:cxn>
                <a:cxn ang="0">
                  <a:pos x="T2" y="T3"/>
                </a:cxn>
                <a:cxn ang="0">
                  <a:pos x="T4" y="T5"/>
                </a:cxn>
                <a:cxn ang="0">
                  <a:pos x="T6" y="T7"/>
                </a:cxn>
                <a:cxn ang="0">
                  <a:pos x="T8" y="T9"/>
                </a:cxn>
                <a:cxn ang="0">
                  <a:pos x="T10" y="T11"/>
                </a:cxn>
                <a:cxn ang="0">
                  <a:pos x="T12" y="T13"/>
                </a:cxn>
              </a:cxnLst>
              <a:rect l="0" t="0" r="r" b="b"/>
              <a:pathLst>
                <a:path w="11800" h="21307">
                  <a:moveTo>
                    <a:pt x="81" y="0"/>
                  </a:moveTo>
                  <a:lnTo>
                    <a:pt x="14" y="15382"/>
                  </a:lnTo>
                  <a:cubicBezTo>
                    <a:pt x="0" y="18633"/>
                    <a:pt x="2623" y="21279"/>
                    <a:pt x="5874" y="21293"/>
                  </a:cubicBezTo>
                  <a:cubicBezTo>
                    <a:pt x="9124" y="21307"/>
                    <a:pt x="11771" y="18684"/>
                    <a:pt x="11785" y="15434"/>
                  </a:cubicBezTo>
                  <a:lnTo>
                    <a:pt x="11785" y="15433"/>
                  </a:lnTo>
                  <a:lnTo>
                    <a:pt x="11800" y="11822"/>
                  </a:lnTo>
                  <a:lnTo>
                    <a:pt x="81"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BA2F6220-49B1-4E5F-B84B-BD29EA985BDE}"/>
                </a:ext>
              </a:extLst>
            </p:cNvPr>
            <p:cNvSpPr>
              <a:spLocks/>
            </p:cNvSpPr>
            <p:nvPr userDrawn="1"/>
          </p:nvSpPr>
          <p:spPr bwMode="auto">
            <a:xfrm>
              <a:off x="1526044" y="1519367"/>
              <a:ext cx="3825506" cy="2123705"/>
            </a:xfrm>
            <a:custGeom>
              <a:avLst/>
              <a:gdLst>
                <a:gd name="T0" fmla="*/ 11719 w 21350"/>
                <a:gd name="T1" fmla="*/ 11822 h 11852"/>
                <a:gd name="T2" fmla="*/ 15425 w 21350"/>
                <a:gd name="T3" fmla="*/ 11838 h 11852"/>
                <a:gd name="T4" fmla="*/ 21336 w 21350"/>
                <a:gd name="T5" fmla="*/ 5979 h 11852"/>
                <a:gd name="T6" fmla="*/ 15477 w 21350"/>
                <a:gd name="T7" fmla="*/ 68 h 11852"/>
                <a:gd name="T8" fmla="*/ 0 w 21350"/>
                <a:gd name="T9" fmla="*/ 0 h 11852"/>
                <a:gd name="T10" fmla="*/ 11719 w 21350"/>
                <a:gd name="T11" fmla="*/ 11822 h 11852"/>
              </a:gdLst>
              <a:ahLst/>
              <a:cxnLst>
                <a:cxn ang="0">
                  <a:pos x="T0" y="T1"/>
                </a:cxn>
                <a:cxn ang="0">
                  <a:pos x="T2" y="T3"/>
                </a:cxn>
                <a:cxn ang="0">
                  <a:pos x="T4" y="T5"/>
                </a:cxn>
                <a:cxn ang="0">
                  <a:pos x="T6" y="T7"/>
                </a:cxn>
                <a:cxn ang="0">
                  <a:pos x="T8" y="T9"/>
                </a:cxn>
                <a:cxn ang="0">
                  <a:pos x="T10" y="T11"/>
                </a:cxn>
              </a:cxnLst>
              <a:rect l="0" t="0" r="r" b="b"/>
              <a:pathLst>
                <a:path w="21350" h="11852">
                  <a:moveTo>
                    <a:pt x="11719" y="11822"/>
                  </a:moveTo>
                  <a:lnTo>
                    <a:pt x="15425" y="11838"/>
                  </a:lnTo>
                  <a:cubicBezTo>
                    <a:pt x="18676" y="11852"/>
                    <a:pt x="21322" y="9229"/>
                    <a:pt x="21336" y="5979"/>
                  </a:cubicBezTo>
                  <a:cubicBezTo>
                    <a:pt x="21350" y="2728"/>
                    <a:pt x="18727" y="82"/>
                    <a:pt x="15477" y="68"/>
                  </a:cubicBezTo>
                  <a:cubicBezTo>
                    <a:pt x="15477" y="68"/>
                    <a:pt x="0" y="0"/>
                    <a:pt x="0" y="0"/>
                  </a:cubicBezTo>
                  <a:lnTo>
                    <a:pt x="11719" y="11822"/>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534095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0" name="Freeform 5">
            <a:extLst>
              <a:ext uri="{FF2B5EF4-FFF2-40B4-BE49-F238E27FC236}">
                <a16:creationId xmlns:a16="http://schemas.microsoft.com/office/drawing/2014/main" id="{0E45EA35-C2F4-4544-9879-E4F224E6E03B}"/>
              </a:ext>
            </a:extLst>
          </p:cNvPr>
          <p:cNvSpPr>
            <a:spLocks noEditPoints="1"/>
          </p:cNvSpPr>
          <p:nvPr userDrawn="1"/>
        </p:nvSpPr>
        <p:spPr bwMode="auto">
          <a:xfrm>
            <a:off x="639891" y="3428543"/>
            <a:ext cx="2640710" cy="1620507"/>
          </a:xfrm>
          <a:custGeom>
            <a:avLst/>
            <a:gdLst>
              <a:gd name="T0" fmla="*/ 0 w 14786"/>
              <a:gd name="T1" fmla="*/ 0 h 9061"/>
              <a:gd name="T2" fmla="*/ 0 w 14786"/>
              <a:gd name="T3" fmla="*/ 0 h 9061"/>
              <a:gd name="T4" fmla="*/ 0 w 14786"/>
              <a:gd name="T5" fmla="*/ 0 h 9061"/>
              <a:gd name="T6" fmla="*/ 0 w 14786"/>
              <a:gd name="T7" fmla="*/ 0 h 9061"/>
              <a:gd name="T8" fmla="*/ 7481 w 14786"/>
              <a:gd name="T9" fmla="*/ 7481 h 9061"/>
              <a:gd name="T10" fmla="*/ 13205 w 14786"/>
              <a:gd name="T11" fmla="*/ 7481 h 9061"/>
              <a:gd name="T12" fmla="*/ 13205 w 14786"/>
              <a:gd name="T13" fmla="*/ 1756 h 9061"/>
              <a:gd name="T14" fmla="*/ 13205 w 14786"/>
              <a:gd name="T15" fmla="*/ 1756 h 9061"/>
              <a:gd name="T16" fmla="*/ 11448 w 14786"/>
              <a:gd name="T17" fmla="*/ 0 h 9061"/>
              <a:gd name="T18" fmla="*/ 0 w 14786"/>
              <a:gd name="T19" fmla="*/ 0 h 9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86" h="9061">
                <a:moveTo>
                  <a:pt x="0" y="0"/>
                </a:moveTo>
                <a:lnTo>
                  <a:pt x="0" y="0"/>
                </a:lnTo>
                <a:lnTo>
                  <a:pt x="0" y="0"/>
                </a:lnTo>
                <a:close/>
                <a:moveTo>
                  <a:pt x="0" y="0"/>
                </a:moveTo>
                <a:lnTo>
                  <a:pt x="7481" y="7481"/>
                </a:lnTo>
                <a:cubicBezTo>
                  <a:pt x="9061" y="9061"/>
                  <a:pt x="11624" y="9061"/>
                  <a:pt x="13205" y="7481"/>
                </a:cubicBezTo>
                <a:cubicBezTo>
                  <a:pt x="14786" y="5900"/>
                  <a:pt x="14786" y="3337"/>
                  <a:pt x="13205" y="1756"/>
                </a:cubicBezTo>
                <a:cubicBezTo>
                  <a:pt x="13205" y="1756"/>
                  <a:pt x="13205" y="1756"/>
                  <a:pt x="13205" y="1756"/>
                </a:cubicBezTo>
                <a:lnTo>
                  <a:pt x="11448" y="0"/>
                </a:lnTo>
                <a:lnTo>
                  <a:pt x="0" y="0"/>
                </a:lnTo>
                <a:close/>
              </a:path>
            </a:pathLst>
          </a:custGeom>
          <a:solidFill>
            <a:srgbClr val="FFCF29"/>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Freeform 6">
            <a:extLst>
              <a:ext uri="{FF2B5EF4-FFF2-40B4-BE49-F238E27FC236}">
                <a16:creationId xmlns:a16="http://schemas.microsoft.com/office/drawing/2014/main" id="{986398D5-0F8B-4076-A873-AC404FBF1D40}"/>
              </a:ext>
            </a:extLst>
          </p:cNvPr>
          <p:cNvSpPr>
            <a:spLocks/>
          </p:cNvSpPr>
          <p:nvPr userDrawn="1"/>
        </p:nvSpPr>
        <p:spPr bwMode="auto">
          <a:xfrm>
            <a:off x="639891" y="1800157"/>
            <a:ext cx="2648588" cy="1628385"/>
          </a:xfrm>
          <a:custGeom>
            <a:avLst/>
            <a:gdLst>
              <a:gd name="T0" fmla="*/ 11448 w 14831"/>
              <a:gd name="T1" fmla="*/ 9107 h 9107"/>
              <a:gd name="T2" fmla="*/ 13251 w 14831"/>
              <a:gd name="T3" fmla="*/ 7305 h 9107"/>
              <a:gd name="T4" fmla="*/ 13251 w 14831"/>
              <a:gd name="T5" fmla="*/ 1581 h 9107"/>
              <a:gd name="T6" fmla="*/ 7526 w 14831"/>
              <a:gd name="T7" fmla="*/ 1581 h 9107"/>
              <a:gd name="T8" fmla="*/ 0 w 14831"/>
              <a:gd name="T9" fmla="*/ 9107 h 9107"/>
              <a:gd name="T10" fmla="*/ 11448 w 14831"/>
              <a:gd name="T11" fmla="*/ 9107 h 9107"/>
            </a:gdLst>
            <a:ahLst/>
            <a:cxnLst>
              <a:cxn ang="0">
                <a:pos x="T0" y="T1"/>
              </a:cxn>
              <a:cxn ang="0">
                <a:pos x="T2" y="T3"/>
              </a:cxn>
              <a:cxn ang="0">
                <a:pos x="T4" y="T5"/>
              </a:cxn>
              <a:cxn ang="0">
                <a:pos x="T6" y="T7"/>
              </a:cxn>
              <a:cxn ang="0">
                <a:pos x="T8" y="T9"/>
              </a:cxn>
              <a:cxn ang="0">
                <a:pos x="T10" y="T11"/>
              </a:cxn>
            </a:cxnLst>
            <a:rect l="0" t="0" r="r" b="b"/>
            <a:pathLst>
              <a:path w="14831" h="9107">
                <a:moveTo>
                  <a:pt x="11448" y="9107"/>
                </a:moveTo>
                <a:lnTo>
                  <a:pt x="13251" y="7305"/>
                </a:lnTo>
                <a:cubicBezTo>
                  <a:pt x="14831" y="5724"/>
                  <a:pt x="14831" y="3161"/>
                  <a:pt x="13251" y="1581"/>
                </a:cubicBezTo>
                <a:cubicBezTo>
                  <a:pt x="11670" y="0"/>
                  <a:pt x="9107" y="0"/>
                  <a:pt x="7526" y="1581"/>
                </a:cubicBezTo>
                <a:cubicBezTo>
                  <a:pt x="7526" y="1581"/>
                  <a:pt x="0" y="9107"/>
                  <a:pt x="0" y="9107"/>
                </a:cubicBezTo>
                <a:lnTo>
                  <a:pt x="11448" y="9107"/>
                </a:lnTo>
                <a:close/>
              </a:path>
            </a:pathLst>
          </a:custGeom>
          <a:solidFill>
            <a:srgbClr val="31313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extLst>
              <a:ext uri="{FF2B5EF4-FFF2-40B4-BE49-F238E27FC236}">
                <a16:creationId xmlns:a16="http://schemas.microsoft.com/office/drawing/2014/main" id="{54075113-04A5-427B-804A-178D0FB9E82A}"/>
              </a:ext>
            </a:extLst>
          </p:cNvPr>
          <p:cNvSpPr>
            <a:spLocks noEditPoints="1"/>
          </p:cNvSpPr>
          <p:nvPr userDrawn="1"/>
        </p:nvSpPr>
        <p:spPr bwMode="auto">
          <a:xfrm>
            <a:off x="3319992" y="3428543"/>
            <a:ext cx="2641498" cy="1620507"/>
          </a:xfrm>
          <a:custGeom>
            <a:avLst/>
            <a:gdLst>
              <a:gd name="T0" fmla="*/ 14786 w 14786"/>
              <a:gd name="T1" fmla="*/ 0 h 9061"/>
              <a:gd name="T2" fmla="*/ 14786 w 14786"/>
              <a:gd name="T3" fmla="*/ 0 h 9061"/>
              <a:gd name="T4" fmla="*/ 14786 w 14786"/>
              <a:gd name="T5" fmla="*/ 0 h 9061"/>
              <a:gd name="T6" fmla="*/ 14786 w 14786"/>
              <a:gd name="T7" fmla="*/ 0 h 9061"/>
              <a:gd name="T8" fmla="*/ 7305 w 14786"/>
              <a:gd name="T9" fmla="*/ 7481 h 9061"/>
              <a:gd name="T10" fmla="*/ 1581 w 14786"/>
              <a:gd name="T11" fmla="*/ 7481 h 9061"/>
              <a:gd name="T12" fmla="*/ 1581 w 14786"/>
              <a:gd name="T13" fmla="*/ 1756 h 9061"/>
              <a:gd name="T14" fmla="*/ 1581 w 14786"/>
              <a:gd name="T15" fmla="*/ 1756 h 9061"/>
              <a:gd name="T16" fmla="*/ 3338 w 14786"/>
              <a:gd name="T17" fmla="*/ 0 h 9061"/>
              <a:gd name="T18" fmla="*/ 14786 w 14786"/>
              <a:gd name="T19" fmla="*/ 0 h 9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86" h="9061">
                <a:moveTo>
                  <a:pt x="14786" y="0"/>
                </a:moveTo>
                <a:lnTo>
                  <a:pt x="14786" y="0"/>
                </a:lnTo>
                <a:lnTo>
                  <a:pt x="14786" y="0"/>
                </a:lnTo>
                <a:close/>
                <a:moveTo>
                  <a:pt x="14786" y="0"/>
                </a:moveTo>
                <a:lnTo>
                  <a:pt x="7305" y="7481"/>
                </a:lnTo>
                <a:cubicBezTo>
                  <a:pt x="5725" y="9061"/>
                  <a:pt x="3162" y="9061"/>
                  <a:pt x="1581" y="7481"/>
                </a:cubicBezTo>
                <a:cubicBezTo>
                  <a:pt x="0" y="5900"/>
                  <a:pt x="0" y="3337"/>
                  <a:pt x="1581" y="1756"/>
                </a:cubicBezTo>
                <a:cubicBezTo>
                  <a:pt x="1581" y="1756"/>
                  <a:pt x="1581" y="1756"/>
                  <a:pt x="1581" y="1756"/>
                </a:cubicBezTo>
                <a:lnTo>
                  <a:pt x="3338" y="0"/>
                </a:lnTo>
                <a:lnTo>
                  <a:pt x="14786" y="0"/>
                </a:lnTo>
                <a:close/>
              </a:path>
            </a:pathLst>
          </a:custGeom>
          <a:solidFill>
            <a:srgbClr val="FFCF29"/>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extLst>
              <a:ext uri="{FF2B5EF4-FFF2-40B4-BE49-F238E27FC236}">
                <a16:creationId xmlns:a16="http://schemas.microsoft.com/office/drawing/2014/main" id="{202B087E-0424-4FE2-892D-5AB0A82A298B}"/>
              </a:ext>
            </a:extLst>
          </p:cNvPr>
          <p:cNvSpPr>
            <a:spLocks/>
          </p:cNvSpPr>
          <p:nvPr userDrawn="1"/>
        </p:nvSpPr>
        <p:spPr bwMode="auto">
          <a:xfrm>
            <a:off x="3312114" y="1800157"/>
            <a:ext cx="2649376" cy="1628385"/>
          </a:xfrm>
          <a:custGeom>
            <a:avLst/>
            <a:gdLst>
              <a:gd name="T0" fmla="*/ 3383 w 14831"/>
              <a:gd name="T1" fmla="*/ 9107 h 9107"/>
              <a:gd name="T2" fmla="*/ 1580 w 14831"/>
              <a:gd name="T3" fmla="*/ 7305 h 9107"/>
              <a:gd name="T4" fmla="*/ 1580 w 14831"/>
              <a:gd name="T5" fmla="*/ 1581 h 9107"/>
              <a:gd name="T6" fmla="*/ 7304 w 14831"/>
              <a:gd name="T7" fmla="*/ 1581 h 9107"/>
              <a:gd name="T8" fmla="*/ 14831 w 14831"/>
              <a:gd name="T9" fmla="*/ 9107 h 9107"/>
              <a:gd name="T10" fmla="*/ 3383 w 14831"/>
              <a:gd name="T11" fmla="*/ 9107 h 9107"/>
            </a:gdLst>
            <a:ahLst/>
            <a:cxnLst>
              <a:cxn ang="0">
                <a:pos x="T0" y="T1"/>
              </a:cxn>
              <a:cxn ang="0">
                <a:pos x="T2" y="T3"/>
              </a:cxn>
              <a:cxn ang="0">
                <a:pos x="T4" y="T5"/>
              </a:cxn>
              <a:cxn ang="0">
                <a:pos x="T6" y="T7"/>
              </a:cxn>
              <a:cxn ang="0">
                <a:pos x="T8" y="T9"/>
              </a:cxn>
              <a:cxn ang="0">
                <a:pos x="T10" y="T11"/>
              </a:cxn>
            </a:cxnLst>
            <a:rect l="0" t="0" r="r" b="b"/>
            <a:pathLst>
              <a:path w="14831" h="9107">
                <a:moveTo>
                  <a:pt x="3383" y="9107"/>
                </a:moveTo>
                <a:lnTo>
                  <a:pt x="1580" y="7305"/>
                </a:lnTo>
                <a:cubicBezTo>
                  <a:pt x="0" y="5724"/>
                  <a:pt x="0" y="3161"/>
                  <a:pt x="1580" y="1581"/>
                </a:cubicBezTo>
                <a:cubicBezTo>
                  <a:pt x="3161" y="0"/>
                  <a:pt x="5724" y="0"/>
                  <a:pt x="7304" y="1581"/>
                </a:cubicBezTo>
                <a:cubicBezTo>
                  <a:pt x="7305" y="1581"/>
                  <a:pt x="14831" y="9107"/>
                  <a:pt x="14831" y="9107"/>
                </a:cubicBezTo>
                <a:lnTo>
                  <a:pt x="3383" y="9107"/>
                </a:lnTo>
                <a:close/>
              </a:path>
            </a:pathLst>
          </a:custGeom>
          <a:solidFill>
            <a:srgbClr val="31313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86059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Freeform 5">
            <a:extLst>
              <a:ext uri="{FF2B5EF4-FFF2-40B4-BE49-F238E27FC236}">
                <a16:creationId xmlns:a16="http://schemas.microsoft.com/office/drawing/2014/main" id="{D0EC2061-EE4E-4F9E-9351-65C30C5514A1}"/>
              </a:ext>
            </a:extLst>
          </p:cNvPr>
          <p:cNvSpPr>
            <a:spLocks/>
          </p:cNvSpPr>
          <p:nvPr userDrawn="1"/>
        </p:nvSpPr>
        <p:spPr bwMode="auto">
          <a:xfrm>
            <a:off x="1258888" y="2582863"/>
            <a:ext cx="3019425" cy="3032125"/>
          </a:xfrm>
          <a:custGeom>
            <a:avLst/>
            <a:gdLst>
              <a:gd name="T0" fmla="*/ 7505 w 16805"/>
              <a:gd name="T1" fmla="*/ 0 h 16880"/>
              <a:gd name="T2" fmla="*/ 7505 w 16805"/>
              <a:gd name="T3" fmla="*/ 0 h 16880"/>
              <a:gd name="T4" fmla="*/ 4651 w 16805"/>
              <a:gd name="T5" fmla="*/ 0 h 16880"/>
              <a:gd name="T6" fmla="*/ 0 w 16805"/>
              <a:gd name="T7" fmla="*/ 4650 h 16880"/>
              <a:gd name="T8" fmla="*/ 4651 w 16805"/>
              <a:gd name="T9" fmla="*/ 9301 h 16880"/>
              <a:gd name="T10" fmla="*/ 4651 w 16805"/>
              <a:gd name="T11" fmla="*/ 9301 h 16880"/>
              <a:gd name="T12" fmla="*/ 7504 w 16805"/>
              <a:gd name="T13" fmla="*/ 9301 h 16880"/>
              <a:gd name="T14" fmla="*/ 7504 w 16805"/>
              <a:gd name="T15" fmla="*/ 12229 h 16880"/>
              <a:gd name="T16" fmla="*/ 12155 w 16805"/>
              <a:gd name="T17" fmla="*/ 16880 h 16880"/>
              <a:gd name="T18" fmla="*/ 16805 w 16805"/>
              <a:gd name="T19" fmla="*/ 12229 h 16880"/>
              <a:gd name="T20" fmla="*/ 16805 w 16805"/>
              <a:gd name="T21" fmla="*/ 0 h 16880"/>
              <a:gd name="T22" fmla="*/ 7505 w 16805"/>
              <a:gd name="T23" fmla="*/ 0 h 16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05" h="16880">
                <a:moveTo>
                  <a:pt x="7505" y="0"/>
                </a:moveTo>
                <a:lnTo>
                  <a:pt x="7505" y="0"/>
                </a:lnTo>
                <a:lnTo>
                  <a:pt x="4651" y="0"/>
                </a:lnTo>
                <a:cubicBezTo>
                  <a:pt x="2082" y="0"/>
                  <a:pt x="0" y="2082"/>
                  <a:pt x="0" y="4650"/>
                </a:cubicBezTo>
                <a:cubicBezTo>
                  <a:pt x="0" y="7219"/>
                  <a:pt x="2082" y="9301"/>
                  <a:pt x="4651" y="9301"/>
                </a:cubicBezTo>
                <a:lnTo>
                  <a:pt x="4651" y="9301"/>
                </a:lnTo>
                <a:lnTo>
                  <a:pt x="7504" y="9301"/>
                </a:lnTo>
                <a:lnTo>
                  <a:pt x="7504" y="12229"/>
                </a:lnTo>
                <a:cubicBezTo>
                  <a:pt x="7504" y="14797"/>
                  <a:pt x="9587" y="16880"/>
                  <a:pt x="12155" y="16880"/>
                </a:cubicBezTo>
                <a:cubicBezTo>
                  <a:pt x="14723" y="16880"/>
                  <a:pt x="16805" y="14798"/>
                  <a:pt x="16805" y="12229"/>
                </a:cubicBezTo>
                <a:lnTo>
                  <a:pt x="16805" y="0"/>
                </a:lnTo>
                <a:lnTo>
                  <a:pt x="7505" y="0"/>
                </a:lnTo>
                <a:close/>
              </a:path>
            </a:pathLst>
          </a:custGeom>
          <a:solidFill>
            <a:srgbClr val="31313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C43BE5CC-F67A-493E-AC86-BCCFEA817C11}"/>
              </a:ext>
            </a:extLst>
          </p:cNvPr>
          <p:cNvSpPr>
            <a:spLocks/>
          </p:cNvSpPr>
          <p:nvPr userDrawn="1"/>
        </p:nvSpPr>
        <p:spPr bwMode="auto">
          <a:xfrm>
            <a:off x="2613025" y="1236663"/>
            <a:ext cx="3019425" cy="3032125"/>
          </a:xfrm>
          <a:custGeom>
            <a:avLst/>
            <a:gdLst>
              <a:gd name="T0" fmla="*/ 9300 w 16805"/>
              <a:gd name="T1" fmla="*/ 16880 h 16880"/>
              <a:gd name="T2" fmla="*/ 9300 w 16805"/>
              <a:gd name="T3" fmla="*/ 16880 h 16880"/>
              <a:gd name="T4" fmla="*/ 12154 w 16805"/>
              <a:gd name="T5" fmla="*/ 16880 h 16880"/>
              <a:gd name="T6" fmla="*/ 16805 w 16805"/>
              <a:gd name="T7" fmla="*/ 12229 h 16880"/>
              <a:gd name="T8" fmla="*/ 12154 w 16805"/>
              <a:gd name="T9" fmla="*/ 7579 h 16880"/>
              <a:gd name="T10" fmla="*/ 12154 w 16805"/>
              <a:gd name="T11" fmla="*/ 7579 h 16880"/>
              <a:gd name="T12" fmla="*/ 9300 w 16805"/>
              <a:gd name="T13" fmla="*/ 7579 h 16880"/>
              <a:gd name="T14" fmla="*/ 9300 w 16805"/>
              <a:gd name="T15" fmla="*/ 4651 h 16880"/>
              <a:gd name="T16" fmla="*/ 4650 w 16805"/>
              <a:gd name="T17" fmla="*/ 0 h 16880"/>
              <a:gd name="T18" fmla="*/ 0 w 16805"/>
              <a:gd name="T19" fmla="*/ 4651 h 16880"/>
              <a:gd name="T20" fmla="*/ 0 w 16805"/>
              <a:gd name="T21" fmla="*/ 7489 h 16880"/>
              <a:gd name="T22" fmla="*/ 9300 w 16805"/>
              <a:gd name="T23" fmla="*/ 16880 h 16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05" h="16880">
                <a:moveTo>
                  <a:pt x="9300" y="16880"/>
                </a:moveTo>
                <a:lnTo>
                  <a:pt x="9300" y="16880"/>
                </a:lnTo>
                <a:lnTo>
                  <a:pt x="12154" y="16880"/>
                </a:lnTo>
                <a:cubicBezTo>
                  <a:pt x="14723" y="16880"/>
                  <a:pt x="16805" y="14798"/>
                  <a:pt x="16805" y="12229"/>
                </a:cubicBezTo>
                <a:cubicBezTo>
                  <a:pt x="16805" y="9661"/>
                  <a:pt x="14723" y="7579"/>
                  <a:pt x="12154" y="7579"/>
                </a:cubicBezTo>
                <a:lnTo>
                  <a:pt x="12154" y="7579"/>
                </a:lnTo>
                <a:lnTo>
                  <a:pt x="9300" y="7579"/>
                </a:lnTo>
                <a:lnTo>
                  <a:pt x="9300" y="4651"/>
                </a:lnTo>
                <a:cubicBezTo>
                  <a:pt x="9300" y="2082"/>
                  <a:pt x="7218" y="0"/>
                  <a:pt x="4650" y="0"/>
                </a:cubicBezTo>
                <a:cubicBezTo>
                  <a:pt x="2082" y="0"/>
                  <a:pt x="0" y="2082"/>
                  <a:pt x="0" y="4651"/>
                </a:cubicBezTo>
                <a:lnTo>
                  <a:pt x="0" y="7489"/>
                </a:lnTo>
                <a:lnTo>
                  <a:pt x="9300" y="16880"/>
                </a:lnTo>
                <a:close/>
              </a:path>
            </a:pathLst>
          </a:custGeom>
          <a:solidFill>
            <a:srgbClr val="FFCF29"/>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98805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5">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grpSp>
        <p:nvGrpSpPr>
          <p:cNvPr id="49" name="Ryhmä 48">
            <a:extLst>
              <a:ext uri="{FF2B5EF4-FFF2-40B4-BE49-F238E27FC236}">
                <a16:creationId xmlns:a16="http://schemas.microsoft.com/office/drawing/2014/main" id="{007F2810-1B7E-4288-9E48-5CDA7C4B38A0}"/>
              </a:ext>
            </a:extLst>
          </p:cNvPr>
          <p:cNvGrpSpPr/>
          <p:nvPr userDrawn="1"/>
        </p:nvGrpSpPr>
        <p:grpSpPr>
          <a:xfrm>
            <a:off x="1241951" y="1236813"/>
            <a:ext cx="4363468" cy="4369557"/>
            <a:chOff x="1241951" y="1236813"/>
            <a:chExt cx="4363468" cy="4369557"/>
          </a:xfrm>
        </p:grpSpPr>
        <p:sp>
          <p:nvSpPr>
            <p:cNvPr id="9" name="Freeform 5">
              <a:extLst>
                <a:ext uri="{FF2B5EF4-FFF2-40B4-BE49-F238E27FC236}">
                  <a16:creationId xmlns:a16="http://schemas.microsoft.com/office/drawing/2014/main" id="{EA53E8FE-7BF2-43A8-A78D-880C48FE9013}"/>
                </a:ext>
              </a:extLst>
            </p:cNvPr>
            <p:cNvSpPr>
              <a:spLocks/>
            </p:cNvSpPr>
            <p:nvPr userDrawn="1"/>
          </p:nvSpPr>
          <p:spPr bwMode="auto">
            <a:xfrm>
              <a:off x="1241951" y="2590503"/>
              <a:ext cx="4363468" cy="1662177"/>
            </a:xfrm>
            <a:custGeom>
              <a:avLst/>
              <a:gdLst>
                <a:gd name="T0" fmla="*/ 19685 w 24342"/>
                <a:gd name="T1" fmla="*/ 0 h 9268"/>
                <a:gd name="T2" fmla="*/ 19685 w 24342"/>
                <a:gd name="T3" fmla="*/ 0 h 9268"/>
                <a:gd name="T4" fmla="*/ 4657 w 24342"/>
                <a:gd name="T5" fmla="*/ 0 h 9268"/>
                <a:gd name="T6" fmla="*/ 0 w 24342"/>
                <a:gd name="T7" fmla="*/ 4634 h 9268"/>
                <a:gd name="T8" fmla="*/ 4657 w 24342"/>
                <a:gd name="T9" fmla="*/ 9268 h 9268"/>
                <a:gd name="T10" fmla="*/ 4657 w 24342"/>
                <a:gd name="T11" fmla="*/ 9268 h 9268"/>
                <a:gd name="T12" fmla="*/ 19685 w 24342"/>
                <a:gd name="T13" fmla="*/ 9268 h 9268"/>
                <a:gd name="T14" fmla="*/ 24342 w 24342"/>
                <a:gd name="T15" fmla="*/ 4634 h 9268"/>
                <a:gd name="T16" fmla="*/ 19685 w 24342"/>
                <a:gd name="T17" fmla="*/ 0 h 9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42" h="9268">
                  <a:moveTo>
                    <a:pt x="19685" y="0"/>
                  </a:moveTo>
                  <a:lnTo>
                    <a:pt x="19685" y="0"/>
                  </a:lnTo>
                  <a:lnTo>
                    <a:pt x="4657" y="0"/>
                  </a:lnTo>
                  <a:cubicBezTo>
                    <a:pt x="2085" y="0"/>
                    <a:pt x="0" y="2074"/>
                    <a:pt x="0" y="4634"/>
                  </a:cubicBezTo>
                  <a:cubicBezTo>
                    <a:pt x="0" y="7193"/>
                    <a:pt x="2085" y="9268"/>
                    <a:pt x="4657" y="9268"/>
                  </a:cubicBezTo>
                  <a:lnTo>
                    <a:pt x="4657" y="9268"/>
                  </a:lnTo>
                  <a:lnTo>
                    <a:pt x="19685" y="9268"/>
                  </a:lnTo>
                  <a:cubicBezTo>
                    <a:pt x="22257" y="9268"/>
                    <a:pt x="24342" y="7193"/>
                    <a:pt x="24342" y="4634"/>
                  </a:cubicBezTo>
                  <a:cubicBezTo>
                    <a:pt x="24342" y="2074"/>
                    <a:pt x="22257" y="0"/>
                    <a:pt x="19685" y="0"/>
                  </a:cubicBez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891B320A-6B87-4CD3-8E87-899FA6160C27}"/>
                </a:ext>
              </a:extLst>
            </p:cNvPr>
            <p:cNvSpPr>
              <a:spLocks/>
            </p:cNvSpPr>
            <p:nvPr userDrawn="1"/>
          </p:nvSpPr>
          <p:spPr bwMode="auto">
            <a:xfrm>
              <a:off x="2588538" y="1236813"/>
              <a:ext cx="1670295" cy="4369557"/>
            </a:xfrm>
            <a:custGeom>
              <a:avLst/>
              <a:gdLst>
                <a:gd name="T0" fmla="*/ 9314 w 9314"/>
                <a:gd name="T1" fmla="*/ 4634 h 24374"/>
                <a:gd name="T2" fmla="*/ 4657 w 9314"/>
                <a:gd name="T3" fmla="*/ 0 h 24374"/>
                <a:gd name="T4" fmla="*/ 0 w 9314"/>
                <a:gd name="T5" fmla="*/ 4634 h 24374"/>
                <a:gd name="T6" fmla="*/ 0 w 9314"/>
                <a:gd name="T7" fmla="*/ 19739 h 24374"/>
                <a:gd name="T8" fmla="*/ 4657 w 9314"/>
                <a:gd name="T9" fmla="*/ 24374 h 24374"/>
                <a:gd name="T10" fmla="*/ 9314 w 9314"/>
                <a:gd name="T11" fmla="*/ 19739 h 24374"/>
                <a:gd name="T12" fmla="*/ 9314 w 9314"/>
                <a:gd name="T13" fmla="*/ 4634 h 24374"/>
              </a:gdLst>
              <a:ahLst/>
              <a:cxnLst>
                <a:cxn ang="0">
                  <a:pos x="T0" y="T1"/>
                </a:cxn>
                <a:cxn ang="0">
                  <a:pos x="T2" y="T3"/>
                </a:cxn>
                <a:cxn ang="0">
                  <a:pos x="T4" y="T5"/>
                </a:cxn>
                <a:cxn ang="0">
                  <a:pos x="T6" y="T7"/>
                </a:cxn>
                <a:cxn ang="0">
                  <a:pos x="T8" y="T9"/>
                </a:cxn>
                <a:cxn ang="0">
                  <a:pos x="T10" y="T11"/>
                </a:cxn>
                <a:cxn ang="0">
                  <a:pos x="T12" y="T13"/>
                </a:cxn>
              </a:cxnLst>
              <a:rect l="0" t="0" r="r" b="b"/>
              <a:pathLst>
                <a:path w="9314" h="24374">
                  <a:moveTo>
                    <a:pt x="9314" y="4634"/>
                  </a:moveTo>
                  <a:cubicBezTo>
                    <a:pt x="9314" y="2075"/>
                    <a:pt x="7229" y="0"/>
                    <a:pt x="4657" y="0"/>
                  </a:cubicBezTo>
                  <a:cubicBezTo>
                    <a:pt x="2085" y="0"/>
                    <a:pt x="0" y="2075"/>
                    <a:pt x="0" y="4634"/>
                  </a:cubicBezTo>
                  <a:lnTo>
                    <a:pt x="0" y="19739"/>
                  </a:lnTo>
                  <a:cubicBezTo>
                    <a:pt x="0" y="22299"/>
                    <a:pt x="2085" y="24374"/>
                    <a:pt x="4657" y="24374"/>
                  </a:cubicBezTo>
                  <a:cubicBezTo>
                    <a:pt x="7229" y="24374"/>
                    <a:pt x="9314" y="22299"/>
                    <a:pt x="9314" y="19739"/>
                  </a:cubicBezTo>
                  <a:lnTo>
                    <a:pt x="9314" y="4634"/>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Oval 7">
              <a:extLst>
                <a:ext uri="{FF2B5EF4-FFF2-40B4-BE49-F238E27FC236}">
                  <a16:creationId xmlns:a16="http://schemas.microsoft.com/office/drawing/2014/main" id="{D31F6D7E-AA89-4E34-870F-A404E56435AE}"/>
                </a:ext>
              </a:extLst>
            </p:cNvPr>
            <p:cNvSpPr>
              <a:spLocks noChangeArrowheads="1"/>
            </p:cNvSpPr>
            <p:nvPr userDrawn="1"/>
          </p:nvSpPr>
          <p:spPr bwMode="auto">
            <a:xfrm>
              <a:off x="3074608" y="5065504"/>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Oval 8">
              <a:extLst>
                <a:ext uri="{FF2B5EF4-FFF2-40B4-BE49-F238E27FC236}">
                  <a16:creationId xmlns:a16="http://schemas.microsoft.com/office/drawing/2014/main" id="{F4DC9D5D-D0BB-478C-8958-677F4B4C6C3A}"/>
                </a:ext>
              </a:extLst>
            </p:cNvPr>
            <p:cNvSpPr>
              <a:spLocks noChangeArrowheads="1"/>
            </p:cNvSpPr>
            <p:nvPr userDrawn="1"/>
          </p:nvSpPr>
          <p:spPr bwMode="auto">
            <a:xfrm>
              <a:off x="3074608" y="4752957"/>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Oval 9">
              <a:extLst>
                <a:ext uri="{FF2B5EF4-FFF2-40B4-BE49-F238E27FC236}">
                  <a16:creationId xmlns:a16="http://schemas.microsoft.com/office/drawing/2014/main" id="{4F0CB64C-8700-489E-B59D-2F3A8F3D2118}"/>
                </a:ext>
              </a:extLst>
            </p:cNvPr>
            <p:cNvSpPr>
              <a:spLocks noChangeArrowheads="1"/>
            </p:cNvSpPr>
            <p:nvPr userDrawn="1"/>
          </p:nvSpPr>
          <p:spPr bwMode="auto">
            <a:xfrm>
              <a:off x="3074608" y="4441426"/>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Oval 10">
              <a:extLst>
                <a:ext uri="{FF2B5EF4-FFF2-40B4-BE49-F238E27FC236}">
                  <a16:creationId xmlns:a16="http://schemas.microsoft.com/office/drawing/2014/main" id="{EC17E9B9-CE55-45B0-A22E-D08B8A7609EB}"/>
                </a:ext>
              </a:extLst>
            </p:cNvPr>
            <p:cNvSpPr>
              <a:spLocks noChangeArrowheads="1"/>
            </p:cNvSpPr>
            <p:nvPr userDrawn="1"/>
          </p:nvSpPr>
          <p:spPr bwMode="auto">
            <a:xfrm>
              <a:off x="3371933" y="5065504"/>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Oval 11">
              <a:extLst>
                <a:ext uri="{FF2B5EF4-FFF2-40B4-BE49-F238E27FC236}">
                  <a16:creationId xmlns:a16="http://schemas.microsoft.com/office/drawing/2014/main" id="{DCB2B620-E4C8-4B6A-80C5-2DB448222BA6}"/>
                </a:ext>
              </a:extLst>
            </p:cNvPr>
            <p:cNvSpPr>
              <a:spLocks noChangeArrowheads="1"/>
            </p:cNvSpPr>
            <p:nvPr userDrawn="1"/>
          </p:nvSpPr>
          <p:spPr bwMode="auto">
            <a:xfrm>
              <a:off x="3371933" y="4752957"/>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Oval 12">
              <a:extLst>
                <a:ext uri="{FF2B5EF4-FFF2-40B4-BE49-F238E27FC236}">
                  <a16:creationId xmlns:a16="http://schemas.microsoft.com/office/drawing/2014/main" id="{1F80C5BD-2275-4880-9B72-614AB99D7524}"/>
                </a:ext>
              </a:extLst>
            </p:cNvPr>
            <p:cNvSpPr>
              <a:spLocks noChangeArrowheads="1"/>
            </p:cNvSpPr>
            <p:nvPr userDrawn="1"/>
          </p:nvSpPr>
          <p:spPr bwMode="auto">
            <a:xfrm>
              <a:off x="3371933" y="4441426"/>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Oval 13">
              <a:extLst>
                <a:ext uri="{FF2B5EF4-FFF2-40B4-BE49-F238E27FC236}">
                  <a16:creationId xmlns:a16="http://schemas.microsoft.com/office/drawing/2014/main" id="{37A5EEC2-4E02-41B6-A164-B3243B6BAD7D}"/>
                </a:ext>
              </a:extLst>
            </p:cNvPr>
            <p:cNvSpPr>
              <a:spLocks noChangeArrowheads="1"/>
            </p:cNvSpPr>
            <p:nvPr userDrawn="1"/>
          </p:nvSpPr>
          <p:spPr bwMode="auto">
            <a:xfrm>
              <a:off x="3670272" y="5065504"/>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Oval 14">
              <a:extLst>
                <a:ext uri="{FF2B5EF4-FFF2-40B4-BE49-F238E27FC236}">
                  <a16:creationId xmlns:a16="http://schemas.microsoft.com/office/drawing/2014/main" id="{91FE98D6-A906-4334-8155-0377FE92E976}"/>
                </a:ext>
              </a:extLst>
            </p:cNvPr>
            <p:cNvSpPr>
              <a:spLocks noChangeArrowheads="1"/>
            </p:cNvSpPr>
            <p:nvPr userDrawn="1"/>
          </p:nvSpPr>
          <p:spPr bwMode="auto">
            <a:xfrm>
              <a:off x="3670272" y="4752957"/>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Oval 15">
              <a:extLst>
                <a:ext uri="{FF2B5EF4-FFF2-40B4-BE49-F238E27FC236}">
                  <a16:creationId xmlns:a16="http://schemas.microsoft.com/office/drawing/2014/main" id="{7E1F4D48-3948-4630-ABE3-5B5637773F68}"/>
                </a:ext>
              </a:extLst>
            </p:cNvPr>
            <p:cNvSpPr>
              <a:spLocks noChangeArrowheads="1"/>
            </p:cNvSpPr>
            <p:nvPr userDrawn="1"/>
          </p:nvSpPr>
          <p:spPr bwMode="auto">
            <a:xfrm>
              <a:off x="3670272" y="4441426"/>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Oval 16">
              <a:extLst>
                <a:ext uri="{FF2B5EF4-FFF2-40B4-BE49-F238E27FC236}">
                  <a16:creationId xmlns:a16="http://schemas.microsoft.com/office/drawing/2014/main" id="{8F3FFCB2-722E-42E2-85B0-4A02998E238A}"/>
                </a:ext>
              </a:extLst>
            </p:cNvPr>
            <p:cNvSpPr>
              <a:spLocks noChangeArrowheads="1"/>
            </p:cNvSpPr>
            <p:nvPr userDrawn="1"/>
          </p:nvSpPr>
          <p:spPr bwMode="auto">
            <a:xfrm>
              <a:off x="3074608" y="2299267"/>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Oval 17">
              <a:extLst>
                <a:ext uri="{FF2B5EF4-FFF2-40B4-BE49-F238E27FC236}">
                  <a16:creationId xmlns:a16="http://schemas.microsoft.com/office/drawing/2014/main" id="{5B43CFB6-1FAD-4941-9192-6E41A57843F3}"/>
                </a:ext>
              </a:extLst>
            </p:cNvPr>
            <p:cNvSpPr>
              <a:spLocks noChangeArrowheads="1"/>
            </p:cNvSpPr>
            <p:nvPr userDrawn="1"/>
          </p:nvSpPr>
          <p:spPr bwMode="auto">
            <a:xfrm>
              <a:off x="3074608" y="1986721"/>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Oval 18">
              <a:extLst>
                <a:ext uri="{FF2B5EF4-FFF2-40B4-BE49-F238E27FC236}">
                  <a16:creationId xmlns:a16="http://schemas.microsoft.com/office/drawing/2014/main" id="{34BC8FFB-21BE-4BAA-A848-F39FCFA478C0}"/>
                </a:ext>
              </a:extLst>
            </p:cNvPr>
            <p:cNvSpPr>
              <a:spLocks noChangeArrowheads="1"/>
            </p:cNvSpPr>
            <p:nvPr userDrawn="1"/>
          </p:nvSpPr>
          <p:spPr bwMode="auto">
            <a:xfrm>
              <a:off x="3074608" y="1675190"/>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Oval 19">
              <a:extLst>
                <a:ext uri="{FF2B5EF4-FFF2-40B4-BE49-F238E27FC236}">
                  <a16:creationId xmlns:a16="http://schemas.microsoft.com/office/drawing/2014/main" id="{CF7ABB5A-11EB-42AE-B0BE-8F4FAFB8B928}"/>
                </a:ext>
              </a:extLst>
            </p:cNvPr>
            <p:cNvSpPr>
              <a:spLocks noChangeArrowheads="1"/>
            </p:cNvSpPr>
            <p:nvPr userDrawn="1"/>
          </p:nvSpPr>
          <p:spPr bwMode="auto">
            <a:xfrm>
              <a:off x="3371933" y="2299267"/>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6" name="Oval 20">
              <a:extLst>
                <a:ext uri="{FF2B5EF4-FFF2-40B4-BE49-F238E27FC236}">
                  <a16:creationId xmlns:a16="http://schemas.microsoft.com/office/drawing/2014/main" id="{393689CA-569B-4788-8B53-ACF74C9A5594}"/>
                </a:ext>
              </a:extLst>
            </p:cNvPr>
            <p:cNvSpPr>
              <a:spLocks noChangeArrowheads="1"/>
            </p:cNvSpPr>
            <p:nvPr userDrawn="1"/>
          </p:nvSpPr>
          <p:spPr bwMode="auto">
            <a:xfrm>
              <a:off x="3371933" y="1986721"/>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7" name="Oval 21">
              <a:extLst>
                <a:ext uri="{FF2B5EF4-FFF2-40B4-BE49-F238E27FC236}">
                  <a16:creationId xmlns:a16="http://schemas.microsoft.com/office/drawing/2014/main" id="{38A5FD75-7244-4472-A01C-D98CD452A831}"/>
                </a:ext>
              </a:extLst>
            </p:cNvPr>
            <p:cNvSpPr>
              <a:spLocks noChangeArrowheads="1"/>
            </p:cNvSpPr>
            <p:nvPr userDrawn="1"/>
          </p:nvSpPr>
          <p:spPr bwMode="auto">
            <a:xfrm>
              <a:off x="3371933" y="1675190"/>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Oval 22">
              <a:extLst>
                <a:ext uri="{FF2B5EF4-FFF2-40B4-BE49-F238E27FC236}">
                  <a16:creationId xmlns:a16="http://schemas.microsoft.com/office/drawing/2014/main" id="{63E01732-7053-46F6-9894-62C1E7E017C6}"/>
                </a:ext>
              </a:extLst>
            </p:cNvPr>
            <p:cNvSpPr>
              <a:spLocks noChangeArrowheads="1"/>
            </p:cNvSpPr>
            <p:nvPr userDrawn="1"/>
          </p:nvSpPr>
          <p:spPr bwMode="auto">
            <a:xfrm>
              <a:off x="3670272" y="2299267"/>
              <a:ext cx="103506" cy="1024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Oval 23">
              <a:extLst>
                <a:ext uri="{FF2B5EF4-FFF2-40B4-BE49-F238E27FC236}">
                  <a16:creationId xmlns:a16="http://schemas.microsoft.com/office/drawing/2014/main" id="{5723EEAC-5F42-4CCE-BA2A-E1649AA1CDD5}"/>
                </a:ext>
              </a:extLst>
            </p:cNvPr>
            <p:cNvSpPr>
              <a:spLocks noChangeArrowheads="1"/>
            </p:cNvSpPr>
            <p:nvPr userDrawn="1"/>
          </p:nvSpPr>
          <p:spPr bwMode="auto">
            <a:xfrm>
              <a:off x="3670272" y="1986721"/>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Oval 24">
              <a:extLst>
                <a:ext uri="{FF2B5EF4-FFF2-40B4-BE49-F238E27FC236}">
                  <a16:creationId xmlns:a16="http://schemas.microsoft.com/office/drawing/2014/main" id="{A9B2F3BE-754E-4EBD-BE88-12728885EEE0}"/>
                </a:ext>
              </a:extLst>
            </p:cNvPr>
            <p:cNvSpPr>
              <a:spLocks noChangeArrowheads="1"/>
            </p:cNvSpPr>
            <p:nvPr userDrawn="1"/>
          </p:nvSpPr>
          <p:spPr bwMode="auto">
            <a:xfrm>
              <a:off x="3670272" y="1675190"/>
              <a:ext cx="103506" cy="1035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Oval 25">
              <a:extLst>
                <a:ext uri="{FF2B5EF4-FFF2-40B4-BE49-F238E27FC236}">
                  <a16:creationId xmlns:a16="http://schemas.microsoft.com/office/drawing/2014/main" id="{7238AE11-B370-4E53-9152-1E914E2246B2}"/>
                </a:ext>
              </a:extLst>
            </p:cNvPr>
            <p:cNvSpPr>
              <a:spLocks noChangeArrowheads="1"/>
            </p:cNvSpPr>
            <p:nvPr userDrawn="1"/>
          </p:nvSpPr>
          <p:spPr bwMode="auto">
            <a:xfrm>
              <a:off x="1668151"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Oval 26">
              <a:extLst>
                <a:ext uri="{FF2B5EF4-FFF2-40B4-BE49-F238E27FC236}">
                  <a16:creationId xmlns:a16="http://schemas.microsoft.com/office/drawing/2014/main" id="{72464969-CC62-4C04-998E-9228BA1CECD4}"/>
                </a:ext>
              </a:extLst>
            </p:cNvPr>
            <p:cNvSpPr>
              <a:spLocks noChangeArrowheads="1"/>
            </p:cNvSpPr>
            <p:nvPr userDrawn="1"/>
          </p:nvSpPr>
          <p:spPr bwMode="auto">
            <a:xfrm>
              <a:off x="1980697"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Oval 27">
              <a:extLst>
                <a:ext uri="{FF2B5EF4-FFF2-40B4-BE49-F238E27FC236}">
                  <a16:creationId xmlns:a16="http://schemas.microsoft.com/office/drawing/2014/main" id="{32198E22-5DFE-4C1C-BB75-F2C916960308}"/>
                </a:ext>
              </a:extLst>
            </p:cNvPr>
            <p:cNvSpPr>
              <a:spLocks noChangeArrowheads="1"/>
            </p:cNvSpPr>
            <p:nvPr userDrawn="1"/>
          </p:nvSpPr>
          <p:spPr bwMode="auto">
            <a:xfrm>
              <a:off x="2294258"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Oval 28">
              <a:extLst>
                <a:ext uri="{FF2B5EF4-FFF2-40B4-BE49-F238E27FC236}">
                  <a16:creationId xmlns:a16="http://schemas.microsoft.com/office/drawing/2014/main" id="{F818C060-4737-48A5-AE3A-54C4F5509BC7}"/>
                </a:ext>
              </a:extLst>
            </p:cNvPr>
            <p:cNvSpPr>
              <a:spLocks noChangeArrowheads="1"/>
            </p:cNvSpPr>
            <p:nvPr userDrawn="1"/>
          </p:nvSpPr>
          <p:spPr bwMode="auto">
            <a:xfrm>
              <a:off x="1668151"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Oval 29">
              <a:extLst>
                <a:ext uri="{FF2B5EF4-FFF2-40B4-BE49-F238E27FC236}">
                  <a16:creationId xmlns:a16="http://schemas.microsoft.com/office/drawing/2014/main" id="{E72B202D-7567-436D-A82B-452A3815FB0D}"/>
                </a:ext>
              </a:extLst>
            </p:cNvPr>
            <p:cNvSpPr>
              <a:spLocks noChangeArrowheads="1"/>
            </p:cNvSpPr>
            <p:nvPr userDrawn="1"/>
          </p:nvSpPr>
          <p:spPr bwMode="auto">
            <a:xfrm>
              <a:off x="1980697"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Oval 30">
              <a:extLst>
                <a:ext uri="{FF2B5EF4-FFF2-40B4-BE49-F238E27FC236}">
                  <a16:creationId xmlns:a16="http://schemas.microsoft.com/office/drawing/2014/main" id="{2F9FA010-90F3-4970-B01A-61348EBB309B}"/>
                </a:ext>
              </a:extLst>
            </p:cNvPr>
            <p:cNvSpPr>
              <a:spLocks noChangeArrowheads="1"/>
            </p:cNvSpPr>
            <p:nvPr userDrawn="1"/>
          </p:nvSpPr>
          <p:spPr bwMode="auto">
            <a:xfrm>
              <a:off x="2294258"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Oval 31">
              <a:extLst>
                <a:ext uri="{FF2B5EF4-FFF2-40B4-BE49-F238E27FC236}">
                  <a16:creationId xmlns:a16="http://schemas.microsoft.com/office/drawing/2014/main" id="{27D4D043-D4BC-4FED-90F7-0BF8A148FEAA}"/>
                </a:ext>
              </a:extLst>
            </p:cNvPr>
            <p:cNvSpPr>
              <a:spLocks noChangeArrowheads="1"/>
            </p:cNvSpPr>
            <p:nvPr userDrawn="1"/>
          </p:nvSpPr>
          <p:spPr bwMode="auto">
            <a:xfrm>
              <a:off x="1668151"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Oval 32">
              <a:extLst>
                <a:ext uri="{FF2B5EF4-FFF2-40B4-BE49-F238E27FC236}">
                  <a16:creationId xmlns:a16="http://schemas.microsoft.com/office/drawing/2014/main" id="{C8C0B50A-50F7-43FE-AD15-424DFF04B510}"/>
                </a:ext>
              </a:extLst>
            </p:cNvPr>
            <p:cNvSpPr>
              <a:spLocks noChangeArrowheads="1"/>
            </p:cNvSpPr>
            <p:nvPr userDrawn="1"/>
          </p:nvSpPr>
          <p:spPr bwMode="auto">
            <a:xfrm>
              <a:off x="1980697"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Oval 33">
              <a:extLst>
                <a:ext uri="{FF2B5EF4-FFF2-40B4-BE49-F238E27FC236}">
                  <a16:creationId xmlns:a16="http://schemas.microsoft.com/office/drawing/2014/main" id="{E5EBE93C-615D-4653-9E18-7470F9575003}"/>
                </a:ext>
              </a:extLst>
            </p:cNvPr>
            <p:cNvSpPr>
              <a:spLocks noChangeArrowheads="1"/>
            </p:cNvSpPr>
            <p:nvPr userDrawn="1"/>
          </p:nvSpPr>
          <p:spPr bwMode="auto">
            <a:xfrm>
              <a:off x="2294258"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Oval 34">
              <a:extLst>
                <a:ext uri="{FF2B5EF4-FFF2-40B4-BE49-F238E27FC236}">
                  <a16:creationId xmlns:a16="http://schemas.microsoft.com/office/drawing/2014/main" id="{0514DED8-8675-42DB-B98C-9E101B3AB1E1}"/>
                </a:ext>
              </a:extLst>
            </p:cNvPr>
            <p:cNvSpPr>
              <a:spLocks noChangeArrowheads="1"/>
            </p:cNvSpPr>
            <p:nvPr userDrawn="1"/>
          </p:nvSpPr>
          <p:spPr bwMode="auto">
            <a:xfrm>
              <a:off x="4446564"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Oval 35">
              <a:extLst>
                <a:ext uri="{FF2B5EF4-FFF2-40B4-BE49-F238E27FC236}">
                  <a16:creationId xmlns:a16="http://schemas.microsoft.com/office/drawing/2014/main" id="{A07550E2-601F-4294-B5BE-94CC8B1BEF85}"/>
                </a:ext>
              </a:extLst>
            </p:cNvPr>
            <p:cNvSpPr>
              <a:spLocks noChangeArrowheads="1"/>
            </p:cNvSpPr>
            <p:nvPr userDrawn="1"/>
          </p:nvSpPr>
          <p:spPr bwMode="auto">
            <a:xfrm>
              <a:off x="4760125"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Oval 36">
              <a:extLst>
                <a:ext uri="{FF2B5EF4-FFF2-40B4-BE49-F238E27FC236}">
                  <a16:creationId xmlns:a16="http://schemas.microsoft.com/office/drawing/2014/main" id="{161459FC-A7B0-40ED-9D72-D2F67929ADEC}"/>
                </a:ext>
              </a:extLst>
            </p:cNvPr>
            <p:cNvSpPr>
              <a:spLocks noChangeArrowheads="1"/>
            </p:cNvSpPr>
            <p:nvPr userDrawn="1"/>
          </p:nvSpPr>
          <p:spPr bwMode="auto">
            <a:xfrm>
              <a:off x="5073685" y="307251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Oval 37">
              <a:extLst>
                <a:ext uri="{FF2B5EF4-FFF2-40B4-BE49-F238E27FC236}">
                  <a16:creationId xmlns:a16="http://schemas.microsoft.com/office/drawing/2014/main" id="{1EB3E677-1C82-4835-B43C-A6F2E7E535CE}"/>
                </a:ext>
              </a:extLst>
            </p:cNvPr>
            <p:cNvSpPr>
              <a:spLocks noChangeArrowheads="1"/>
            </p:cNvSpPr>
            <p:nvPr userDrawn="1"/>
          </p:nvSpPr>
          <p:spPr bwMode="auto">
            <a:xfrm>
              <a:off x="4446564"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Oval 38">
              <a:extLst>
                <a:ext uri="{FF2B5EF4-FFF2-40B4-BE49-F238E27FC236}">
                  <a16:creationId xmlns:a16="http://schemas.microsoft.com/office/drawing/2014/main" id="{28761788-DA81-4913-8E38-BC5DEC018349}"/>
                </a:ext>
              </a:extLst>
            </p:cNvPr>
            <p:cNvSpPr>
              <a:spLocks noChangeArrowheads="1"/>
            </p:cNvSpPr>
            <p:nvPr userDrawn="1"/>
          </p:nvSpPr>
          <p:spPr bwMode="auto">
            <a:xfrm>
              <a:off x="4760125"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Oval 39">
              <a:extLst>
                <a:ext uri="{FF2B5EF4-FFF2-40B4-BE49-F238E27FC236}">
                  <a16:creationId xmlns:a16="http://schemas.microsoft.com/office/drawing/2014/main" id="{C98B3C26-4BC5-42A1-993D-CA47EAA52092}"/>
                </a:ext>
              </a:extLst>
            </p:cNvPr>
            <p:cNvSpPr>
              <a:spLocks noChangeArrowheads="1"/>
            </p:cNvSpPr>
            <p:nvPr userDrawn="1"/>
          </p:nvSpPr>
          <p:spPr bwMode="auto">
            <a:xfrm>
              <a:off x="5073685" y="336882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Oval 40">
              <a:extLst>
                <a:ext uri="{FF2B5EF4-FFF2-40B4-BE49-F238E27FC236}">
                  <a16:creationId xmlns:a16="http://schemas.microsoft.com/office/drawing/2014/main" id="{3DA645BE-6768-476E-8F64-5203F1F3F96A}"/>
                </a:ext>
              </a:extLst>
            </p:cNvPr>
            <p:cNvSpPr>
              <a:spLocks noChangeArrowheads="1"/>
            </p:cNvSpPr>
            <p:nvPr userDrawn="1"/>
          </p:nvSpPr>
          <p:spPr bwMode="auto">
            <a:xfrm>
              <a:off x="4446564"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Oval 41">
              <a:extLst>
                <a:ext uri="{FF2B5EF4-FFF2-40B4-BE49-F238E27FC236}">
                  <a16:creationId xmlns:a16="http://schemas.microsoft.com/office/drawing/2014/main" id="{DB0A17E4-8949-4D7E-A799-AC57C1846AAF}"/>
                </a:ext>
              </a:extLst>
            </p:cNvPr>
            <p:cNvSpPr>
              <a:spLocks noChangeArrowheads="1"/>
            </p:cNvSpPr>
            <p:nvPr userDrawn="1"/>
          </p:nvSpPr>
          <p:spPr bwMode="auto">
            <a:xfrm>
              <a:off x="4760125"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Oval 42">
              <a:extLst>
                <a:ext uri="{FF2B5EF4-FFF2-40B4-BE49-F238E27FC236}">
                  <a16:creationId xmlns:a16="http://schemas.microsoft.com/office/drawing/2014/main" id="{906AC13B-636E-4A4B-8AFD-DB79B27CFD4E}"/>
                </a:ext>
              </a:extLst>
            </p:cNvPr>
            <p:cNvSpPr>
              <a:spLocks noChangeArrowheads="1"/>
            </p:cNvSpPr>
            <p:nvPr userDrawn="1"/>
          </p:nvSpPr>
          <p:spPr bwMode="auto">
            <a:xfrm>
              <a:off x="5073685" y="3665134"/>
              <a:ext cx="106550" cy="1055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545475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6">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Freeform 5">
            <a:extLst>
              <a:ext uri="{FF2B5EF4-FFF2-40B4-BE49-F238E27FC236}">
                <a16:creationId xmlns:a16="http://schemas.microsoft.com/office/drawing/2014/main" id="{9D3AF8F1-F2D1-4A85-9C57-9A5A7967E22D}"/>
              </a:ext>
            </a:extLst>
          </p:cNvPr>
          <p:cNvSpPr>
            <a:spLocks/>
          </p:cNvSpPr>
          <p:nvPr userDrawn="1"/>
        </p:nvSpPr>
        <p:spPr bwMode="auto">
          <a:xfrm>
            <a:off x="3552825" y="3430588"/>
            <a:ext cx="2025650" cy="1239838"/>
          </a:xfrm>
          <a:custGeom>
            <a:avLst/>
            <a:gdLst>
              <a:gd name="T0" fmla="*/ 0 w 11337"/>
              <a:gd name="T1" fmla="*/ 0 h 6934"/>
              <a:gd name="T2" fmla="*/ 5736 w 11337"/>
              <a:gd name="T3" fmla="*/ 5724 h 6934"/>
              <a:gd name="T4" fmla="*/ 10125 w 11337"/>
              <a:gd name="T5" fmla="*/ 5724 h 6934"/>
              <a:gd name="T6" fmla="*/ 10125 w 11337"/>
              <a:gd name="T7" fmla="*/ 1344 h 6934"/>
              <a:gd name="T8" fmla="*/ 10125 w 11337"/>
              <a:gd name="T9" fmla="*/ 1344 h 6934"/>
              <a:gd name="T10" fmla="*/ 8778 w 11337"/>
              <a:gd name="T11" fmla="*/ 0 h 6934"/>
              <a:gd name="T12" fmla="*/ 0 w 11337"/>
              <a:gd name="T13" fmla="*/ 0 h 6934"/>
            </a:gdLst>
            <a:ahLst/>
            <a:cxnLst>
              <a:cxn ang="0">
                <a:pos x="T0" y="T1"/>
              </a:cxn>
              <a:cxn ang="0">
                <a:pos x="T2" y="T3"/>
              </a:cxn>
              <a:cxn ang="0">
                <a:pos x="T4" y="T5"/>
              </a:cxn>
              <a:cxn ang="0">
                <a:pos x="T6" y="T7"/>
              </a:cxn>
              <a:cxn ang="0">
                <a:pos x="T8" y="T9"/>
              </a:cxn>
              <a:cxn ang="0">
                <a:pos x="T10" y="T11"/>
              </a:cxn>
              <a:cxn ang="0">
                <a:pos x="T12" y="T13"/>
              </a:cxn>
            </a:cxnLst>
            <a:rect l="0" t="0" r="r" b="b"/>
            <a:pathLst>
              <a:path w="11337" h="6934">
                <a:moveTo>
                  <a:pt x="0" y="0"/>
                </a:moveTo>
                <a:lnTo>
                  <a:pt x="5736" y="5724"/>
                </a:lnTo>
                <a:cubicBezTo>
                  <a:pt x="6948" y="6934"/>
                  <a:pt x="8913" y="6934"/>
                  <a:pt x="10125" y="5724"/>
                </a:cubicBezTo>
                <a:cubicBezTo>
                  <a:pt x="11337" y="4515"/>
                  <a:pt x="11337" y="2553"/>
                  <a:pt x="10125" y="1344"/>
                </a:cubicBezTo>
                <a:cubicBezTo>
                  <a:pt x="10125" y="1344"/>
                  <a:pt x="10125" y="1344"/>
                  <a:pt x="10125" y="1344"/>
                </a:cubicBezTo>
                <a:lnTo>
                  <a:pt x="8778" y="0"/>
                </a:lnTo>
                <a:lnTo>
                  <a:pt x="0"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D9E6C694-8F27-4D1E-8789-223F422B70AA}"/>
              </a:ext>
            </a:extLst>
          </p:cNvPr>
          <p:cNvSpPr>
            <a:spLocks/>
          </p:cNvSpPr>
          <p:nvPr userDrawn="1"/>
        </p:nvSpPr>
        <p:spPr bwMode="auto">
          <a:xfrm>
            <a:off x="3552825" y="2184400"/>
            <a:ext cx="2032000" cy="1246188"/>
          </a:xfrm>
          <a:custGeom>
            <a:avLst/>
            <a:gdLst>
              <a:gd name="T0" fmla="*/ 8777 w 11371"/>
              <a:gd name="T1" fmla="*/ 6969 h 6969"/>
              <a:gd name="T2" fmla="*/ 10159 w 11371"/>
              <a:gd name="T3" fmla="*/ 5590 h 6969"/>
              <a:gd name="T4" fmla="*/ 10159 w 11371"/>
              <a:gd name="T5" fmla="*/ 1209 h 6969"/>
              <a:gd name="T6" fmla="*/ 5770 w 11371"/>
              <a:gd name="T7" fmla="*/ 1209 h 6969"/>
              <a:gd name="T8" fmla="*/ 0 w 11371"/>
              <a:gd name="T9" fmla="*/ 6969 h 6969"/>
              <a:gd name="T10" fmla="*/ 8777 w 11371"/>
              <a:gd name="T11" fmla="*/ 6969 h 6969"/>
            </a:gdLst>
            <a:ahLst/>
            <a:cxnLst>
              <a:cxn ang="0">
                <a:pos x="T0" y="T1"/>
              </a:cxn>
              <a:cxn ang="0">
                <a:pos x="T2" y="T3"/>
              </a:cxn>
              <a:cxn ang="0">
                <a:pos x="T4" y="T5"/>
              </a:cxn>
              <a:cxn ang="0">
                <a:pos x="T6" y="T7"/>
              </a:cxn>
              <a:cxn ang="0">
                <a:pos x="T8" y="T9"/>
              </a:cxn>
              <a:cxn ang="0">
                <a:pos x="T10" y="T11"/>
              </a:cxn>
            </a:cxnLst>
            <a:rect l="0" t="0" r="r" b="b"/>
            <a:pathLst>
              <a:path w="11371" h="6969">
                <a:moveTo>
                  <a:pt x="8777" y="6969"/>
                </a:moveTo>
                <a:lnTo>
                  <a:pt x="10159" y="5590"/>
                </a:lnTo>
                <a:cubicBezTo>
                  <a:pt x="11371" y="4380"/>
                  <a:pt x="11371" y="2419"/>
                  <a:pt x="10159" y="1209"/>
                </a:cubicBezTo>
                <a:cubicBezTo>
                  <a:pt x="8947" y="0"/>
                  <a:pt x="6982" y="0"/>
                  <a:pt x="5770" y="1209"/>
                </a:cubicBezTo>
                <a:cubicBezTo>
                  <a:pt x="5770" y="1209"/>
                  <a:pt x="0" y="6969"/>
                  <a:pt x="0" y="6969"/>
                </a:cubicBezTo>
                <a:lnTo>
                  <a:pt x="8777" y="6969"/>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7">
            <a:extLst>
              <a:ext uri="{FF2B5EF4-FFF2-40B4-BE49-F238E27FC236}">
                <a16:creationId xmlns:a16="http://schemas.microsoft.com/office/drawing/2014/main" id="{1C4E9DAE-5EDC-4D97-BF69-403F9FEA2A76}"/>
              </a:ext>
            </a:extLst>
          </p:cNvPr>
          <p:cNvSpPr>
            <a:spLocks/>
          </p:cNvSpPr>
          <p:nvPr userDrawn="1"/>
        </p:nvSpPr>
        <p:spPr bwMode="auto">
          <a:xfrm>
            <a:off x="1314450" y="2190750"/>
            <a:ext cx="2025650" cy="1239838"/>
          </a:xfrm>
          <a:custGeom>
            <a:avLst/>
            <a:gdLst>
              <a:gd name="T0" fmla="*/ 11337 w 11337"/>
              <a:gd name="T1" fmla="*/ 6934 h 6934"/>
              <a:gd name="T2" fmla="*/ 5601 w 11337"/>
              <a:gd name="T3" fmla="*/ 1210 h 6934"/>
              <a:gd name="T4" fmla="*/ 1212 w 11337"/>
              <a:gd name="T5" fmla="*/ 1210 h 6934"/>
              <a:gd name="T6" fmla="*/ 1212 w 11337"/>
              <a:gd name="T7" fmla="*/ 5590 h 6934"/>
              <a:gd name="T8" fmla="*/ 1212 w 11337"/>
              <a:gd name="T9" fmla="*/ 5590 h 6934"/>
              <a:gd name="T10" fmla="*/ 2559 w 11337"/>
              <a:gd name="T11" fmla="*/ 6934 h 6934"/>
              <a:gd name="T12" fmla="*/ 11337 w 11337"/>
              <a:gd name="T13" fmla="*/ 6934 h 6934"/>
            </a:gdLst>
            <a:ahLst/>
            <a:cxnLst>
              <a:cxn ang="0">
                <a:pos x="T0" y="T1"/>
              </a:cxn>
              <a:cxn ang="0">
                <a:pos x="T2" y="T3"/>
              </a:cxn>
              <a:cxn ang="0">
                <a:pos x="T4" y="T5"/>
              </a:cxn>
              <a:cxn ang="0">
                <a:pos x="T6" y="T7"/>
              </a:cxn>
              <a:cxn ang="0">
                <a:pos x="T8" y="T9"/>
              </a:cxn>
              <a:cxn ang="0">
                <a:pos x="T10" y="T11"/>
              </a:cxn>
              <a:cxn ang="0">
                <a:pos x="T12" y="T13"/>
              </a:cxn>
            </a:cxnLst>
            <a:rect l="0" t="0" r="r" b="b"/>
            <a:pathLst>
              <a:path w="11337" h="6934">
                <a:moveTo>
                  <a:pt x="11337" y="6934"/>
                </a:moveTo>
                <a:lnTo>
                  <a:pt x="5601" y="1210"/>
                </a:lnTo>
                <a:cubicBezTo>
                  <a:pt x="4389" y="0"/>
                  <a:pt x="2424" y="0"/>
                  <a:pt x="1212" y="1210"/>
                </a:cubicBezTo>
                <a:cubicBezTo>
                  <a:pt x="0" y="2419"/>
                  <a:pt x="0" y="4380"/>
                  <a:pt x="1212" y="5590"/>
                </a:cubicBezTo>
                <a:cubicBezTo>
                  <a:pt x="1212" y="5590"/>
                  <a:pt x="1212" y="5590"/>
                  <a:pt x="1212" y="5590"/>
                </a:cubicBezTo>
                <a:lnTo>
                  <a:pt x="2559" y="6934"/>
                </a:lnTo>
                <a:lnTo>
                  <a:pt x="11337" y="6934"/>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8">
            <a:extLst>
              <a:ext uri="{FF2B5EF4-FFF2-40B4-BE49-F238E27FC236}">
                <a16:creationId xmlns:a16="http://schemas.microsoft.com/office/drawing/2014/main" id="{6BA53F4C-1D6B-4CAF-AB48-BB01F5EF9A40}"/>
              </a:ext>
            </a:extLst>
          </p:cNvPr>
          <p:cNvSpPr>
            <a:spLocks/>
          </p:cNvSpPr>
          <p:nvPr userDrawn="1"/>
        </p:nvSpPr>
        <p:spPr bwMode="auto">
          <a:xfrm>
            <a:off x="1308100" y="3430588"/>
            <a:ext cx="2032000" cy="1244600"/>
          </a:xfrm>
          <a:custGeom>
            <a:avLst/>
            <a:gdLst>
              <a:gd name="T0" fmla="*/ 2594 w 11371"/>
              <a:gd name="T1" fmla="*/ 0 h 6969"/>
              <a:gd name="T2" fmla="*/ 1212 w 11371"/>
              <a:gd name="T3" fmla="*/ 1379 h 6969"/>
              <a:gd name="T4" fmla="*/ 1212 w 11371"/>
              <a:gd name="T5" fmla="*/ 5759 h 6969"/>
              <a:gd name="T6" fmla="*/ 5601 w 11371"/>
              <a:gd name="T7" fmla="*/ 5759 h 6969"/>
              <a:gd name="T8" fmla="*/ 11371 w 11371"/>
              <a:gd name="T9" fmla="*/ 0 h 6969"/>
              <a:gd name="T10" fmla="*/ 2594 w 11371"/>
              <a:gd name="T11" fmla="*/ 0 h 6969"/>
            </a:gdLst>
            <a:ahLst/>
            <a:cxnLst>
              <a:cxn ang="0">
                <a:pos x="T0" y="T1"/>
              </a:cxn>
              <a:cxn ang="0">
                <a:pos x="T2" y="T3"/>
              </a:cxn>
              <a:cxn ang="0">
                <a:pos x="T4" y="T5"/>
              </a:cxn>
              <a:cxn ang="0">
                <a:pos x="T6" y="T7"/>
              </a:cxn>
              <a:cxn ang="0">
                <a:pos x="T8" y="T9"/>
              </a:cxn>
              <a:cxn ang="0">
                <a:pos x="T10" y="T11"/>
              </a:cxn>
            </a:cxnLst>
            <a:rect l="0" t="0" r="r" b="b"/>
            <a:pathLst>
              <a:path w="11371" h="6969">
                <a:moveTo>
                  <a:pt x="2594" y="0"/>
                </a:moveTo>
                <a:lnTo>
                  <a:pt x="1212" y="1379"/>
                </a:lnTo>
                <a:cubicBezTo>
                  <a:pt x="0" y="2589"/>
                  <a:pt x="0" y="4550"/>
                  <a:pt x="1212" y="5759"/>
                </a:cubicBezTo>
                <a:cubicBezTo>
                  <a:pt x="2424" y="6969"/>
                  <a:pt x="4389" y="6969"/>
                  <a:pt x="5601" y="5759"/>
                </a:cubicBezTo>
                <a:cubicBezTo>
                  <a:pt x="5601" y="5759"/>
                  <a:pt x="11371" y="0"/>
                  <a:pt x="11371" y="0"/>
                </a:cubicBezTo>
                <a:lnTo>
                  <a:pt x="2594" y="0"/>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9">
            <a:extLst>
              <a:ext uri="{FF2B5EF4-FFF2-40B4-BE49-F238E27FC236}">
                <a16:creationId xmlns:a16="http://schemas.microsoft.com/office/drawing/2014/main" id="{17BB1772-8A45-46BB-BDDF-A3F666CACE67}"/>
              </a:ext>
            </a:extLst>
          </p:cNvPr>
          <p:cNvSpPr>
            <a:spLocks/>
          </p:cNvSpPr>
          <p:nvPr userDrawn="1"/>
        </p:nvSpPr>
        <p:spPr bwMode="auto">
          <a:xfrm>
            <a:off x="2205038" y="3536950"/>
            <a:ext cx="1241425" cy="2022475"/>
          </a:xfrm>
          <a:custGeom>
            <a:avLst/>
            <a:gdLst>
              <a:gd name="T0" fmla="*/ 6948 w 6948"/>
              <a:gd name="T1" fmla="*/ 0 h 11315"/>
              <a:gd name="T2" fmla="*/ 1212 w 6948"/>
              <a:gd name="T3" fmla="*/ 5725 h 11315"/>
              <a:gd name="T4" fmla="*/ 1212 w 6948"/>
              <a:gd name="T5" fmla="*/ 10105 h 11315"/>
              <a:gd name="T6" fmla="*/ 5601 w 6948"/>
              <a:gd name="T7" fmla="*/ 10105 h 11315"/>
              <a:gd name="T8" fmla="*/ 5601 w 6948"/>
              <a:gd name="T9" fmla="*/ 10105 h 11315"/>
              <a:gd name="T10" fmla="*/ 6948 w 6948"/>
              <a:gd name="T11" fmla="*/ 8761 h 11315"/>
              <a:gd name="T12" fmla="*/ 6948 w 6948"/>
              <a:gd name="T13" fmla="*/ 0 h 11315"/>
            </a:gdLst>
            <a:ahLst/>
            <a:cxnLst>
              <a:cxn ang="0">
                <a:pos x="T0" y="T1"/>
              </a:cxn>
              <a:cxn ang="0">
                <a:pos x="T2" y="T3"/>
              </a:cxn>
              <a:cxn ang="0">
                <a:pos x="T4" y="T5"/>
              </a:cxn>
              <a:cxn ang="0">
                <a:pos x="T6" y="T7"/>
              </a:cxn>
              <a:cxn ang="0">
                <a:pos x="T8" y="T9"/>
              </a:cxn>
              <a:cxn ang="0">
                <a:pos x="T10" y="T11"/>
              </a:cxn>
              <a:cxn ang="0">
                <a:pos x="T12" y="T13"/>
              </a:cxn>
            </a:cxnLst>
            <a:rect l="0" t="0" r="r" b="b"/>
            <a:pathLst>
              <a:path w="6948" h="11315">
                <a:moveTo>
                  <a:pt x="6948" y="0"/>
                </a:moveTo>
                <a:lnTo>
                  <a:pt x="1212" y="5725"/>
                </a:lnTo>
                <a:cubicBezTo>
                  <a:pt x="0" y="6935"/>
                  <a:pt x="0" y="8896"/>
                  <a:pt x="1212" y="10105"/>
                </a:cubicBezTo>
                <a:cubicBezTo>
                  <a:pt x="2424" y="11315"/>
                  <a:pt x="4389" y="11315"/>
                  <a:pt x="5601" y="10105"/>
                </a:cubicBezTo>
                <a:cubicBezTo>
                  <a:pt x="5601" y="10105"/>
                  <a:pt x="5601" y="10105"/>
                  <a:pt x="5601" y="10105"/>
                </a:cubicBezTo>
                <a:lnTo>
                  <a:pt x="6948" y="8761"/>
                </a:lnTo>
                <a:lnTo>
                  <a:pt x="6948"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0">
            <a:extLst>
              <a:ext uri="{FF2B5EF4-FFF2-40B4-BE49-F238E27FC236}">
                <a16:creationId xmlns:a16="http://schemas.microsoft.com/office/drawing/2014/main" id="{05B8CC6B-5382-428A-BFC9-1A60DDDD071D}"/>
              </a:ext>
            </a:extLst>
          </p:cNvPr>
          <p:cNvSpPr>
            <a:spLocks/>
          </p:cNvSpPr>
          <p:nvPr userDrawn="1"/>
        </p:nvSpPr>
        <p:spPr bwMode="auto">
          <a:xfrm>
            <a:off x="3446463" y="3536950"/>
            <a:ext cx="1247775" cy="2028825"/>
          </a:xfrm>
          <a:custGeom>
            <a:avLst/>
            <a:gdLst>
              <a:gd name="T0" fmla="*/ 0 w 6982"/>
              <a:gd name="T1" fmla="*/ 8760 h 11349"/>
              <a:gd name="T2" fmla="*/ 1381 w 6982"/>
              <a:gd name="T3" fmla="*/ 10139 h 11349"/>
              <a:gd name="T4" fmla="*/ 5770 w 6982"/>
              <a:gd name="T5" fmla="*/ 10139 h 11349"/>
              <a:gd name="T6" fmla="*/ 5770 w 6982"/>
              <a:gd name="T7" fmla="*/ 5759 h 11349"/>
              <a:gd name="T8" fmla="*/ 0 w 6982"/>
              <a:gd name="T9" fmla="*/ 0 h 11349"/>
              <a:gd name="T10" fmla="*/ 0 w 6982"/>
              <a:gd name="T11" fmla="*/ 8760 h 11349"/>
            </a:gdLst>
            <a:ahLst/>
            <a:cxnLst>
              <a:cxn ang="0">
                <a:pos x="T0" y="T1"/>
              </a:cxn>
              <a:cxn ang="0">
                <a:pos x="T2" y="T3"/>
              </a:cxn>
              <a:cxn ang="0">
                <a:pos x="T4" y="T5"/>
              </a:cxn>
              <a:cxn ang="0">
                <a:pos x="T6" y="T7"/>
              </a:cxn>
              <a:cxn ang="0">
                <a:pos x="T8" y="T9"/>
              </a:cxn>
              <a:cxn ang="0">
                <a:pos x="T10" y="T11"/>
              </a:cxn>
            </a:cxnLst>
            <a:rect l="0" t="0" r="r" b="b"/>
            <a:pathLst>
              <a:path w="6982" h="11349">
                <a:moveTo>
                  <a:pt x="0" y="8760"/>
                </a:moveTo>
                <a:lnTo>
                  <a:pt x="1381" y="10139"/>
                </a:lnTo>
                <a:cubicBezTo>
                  <a:pt x="2593" y="11349"/>
                  <a:pt x="4558" y="11349"/>
                  <a:pt x="5770" y="10139"/>
                </a:cubicBezTo>
                <a:cubicBezTo>
                  <a:pt x="6982" y="8930"/>
                  <a:pt x="6982" y="6969"/>
                  <a:pt x="5770" y="5759"/>
                </a:cubicBezTo>
                <a:cubicBezTo>
                  <a:pt x="5770" y="5759"/>
                  <a:pt x="0" y="0"/>
                  <a:pt x="0" y="0"/>
                </a:cubicBezTo>
                <a:lnTo>
                  <a:pt x="0" y="8760"/>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1">
            <a:extLst>
              <a:ext uri="{FF2B5EF4-FFF2-40B4-BE49-F238E27FC236}">
                <a16:creationId xmlns:a16="http://schemas.microsoft.com/office/drawing/2014/main" id="{44315B9F-335E-4C99-AEE1-9768AC6B29FB}"/>
              </a:ext>
            </a:extLst>
          </p:cNvPr>
          <p:cNvSpPr>
            <a:spLocks/>
          </p:cNvSpPr>
          <p:nvPr userDrawn="1"/>
        </p:nvSpPr>
        <p:spPr bwMode="auto">
          <a:xfrm>
            <a:off x="3446463" y="1301750"/>
            <a:ext cx="1241425" cy="2022475"/>
          </a:xfrm>
          <a:custGeom>
            <a:avLst/>
            <a:gdLst>
              <a:gd name="T0" fmla="*/ 0 w 6947"/>
              <a:gd name="T1" fmla="*/ 11314 h 11314"/>
              <a:gd name="T2" fmla="*/ 5735 w 6947"/>
              <a:gd name="T3" fmla="*/ 5590 h 11314"/>
              <a:gd name="T4" fmla="*/ 5735 w 6947"/>
              <a:gd name="T5" fmla="*/ 1209 h 11314"/>
              <a:gd name="T6" fmla="*/ 1346 w 6947"/>
              <a:gd name="T7" fmla="*/ 1209 h 11314"/>
              <a:gd name="T8" fmla="*/ 1346 w 6947"/>
              <a:gd name="T9" fmla="*/ 1209 h 11314"/>
              <a:gd name="T10" fmla="*/ 0 w 6947"/>
              <a:gd name="T11" fmla="*/ 2553 h 11314"/>
              <a:gd name="T12" fmla="*/ 0 w 6947"/>
              <a:gd name="T13" fmla="*/ 11314 h 11314"/>
            </a:gdLst>
            <a:ahLst/>
            <a:cxnLst>
              <a:cxn ang="0">
                <a:pos x="T0" y="T1"/>
              </a:cxn>
              <a:cxn ang="0">
                <a:pos x="T2" y="T3"/>
              </a:cxn>
              <a:cxn ang="0">
                <a:pos x="T4" y="T5"/>
              </a:cxn>
              <a:cxn ang="0">
                <a:pos x="T6" y="T7"/>
              </a:cxn>
              <a:cxn ang="0">
                <a:pos x="T8" y="T9"/>
              </a:cxn>
              <a:cxn ang="0">
                <a:pos x="T10" y="T11"/>
              </a:cxn>
              <a:cxn ang="0">
                <a:pos x="T12" y="T13"/>
              </a:cxn>
            </a:cxnLst>
            <a:rect l="0" t="0" r="r" b="b"/>
            <a:pathLst>
              <a:path w="6947" h="11314">
                <a:moveTo>
                  <a:pt x="0" y="11314"/>
                </a:moveTo>
                <a:lnTo>
                  <a:pt x="5735" y="5590"/>
                </a:lnTo>
                <a:cubicBezTo>
                  <a:pt x="6947" y="4380"/>
                  <a:pt x="6947" y="2419"/>
                  <a:pt x="5735" y="1209"/>
                </a:cubicBezTo>
                <a:cubicBezTo>
                  <a:pt x="4523" y="0"/>
                  <a:pt x="2558" y="0"/>
                  <a:pt x="1346" y="1209"/>
                </a:cubicBezTo>
                <a:cubicBezTo>
                  <a:pt x="1346" y="1209"/>
                  <a:pt x="1346" y="1209"/>
                  <a:pt x="1346" y="1209"/>
                </a:cubicBezTo>
                <a:lnTo>
                  <a:pt x="0" y="2553"/>
                </a:lnTo>
                <a:lnTo>
                  <a:pt x="0" y="11314"/>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2">
            <a:extLst>
              <a:ext uri="{FF2B5EF4-FFF2-40B4-BE49-F238E27FC236}">
                <a16:creationId xmlns:a16="http://schemas.microsoft.com/office/drawing/2014/main" id="{DBB2D174-0EC7-4441-AD18-1776A7DB2EB5}"/>
              </a:ext>
            </a:extLst>
          </p:cNvPr>
          <p:cNvSpPr>
            <a:spLocks/>
          </p:cNvSpPr>
          <p:nvPr userDrawn="1"/>
        </p:nvSpPr>
        <p:spPr bwMode="auto">
          <a:xfrm>
            <a:off x="2198688" y="1295400"/>
            <a:ext cx="1247775" cy="2028825"/>
          </a:xfrm>
          <a:custGeom>
            <a:avLst/>
            <a:gdLst>
              <a:gd name="T0" fmla="*/ 6983 w 6983"/>
              <a:gd name="T1" fmla="*/ 2588 h 11349"/>
              <a:gd name="T2" fmla="*/ 5601 w 6983"/>
              <a:gd name="T3" fmla="*/ 1209 h 11349"/>
              <a:gd name="T4" fmla="*/ 1212 w 6983"/>
              <a:gd name="T5" fmla="*/ 1209 h 11349"/>
              <a:gd name="T6" fmla="*/ 1212 w 6983"/>
              <a:gd name="T7" fmla="*/ 5590 h 11349"/>
              <a:gd name="T8" fmla="*/ 6983 w 6983"/>
              <a:gd name="T9" fmla="*/ 11349 h 11349"/>
              <a:gd name="T10" fmla="*/ 6983 w 6983"/>
              <a:gd name="T11" fmla="*/ 2588 h 11349"/>
            </a:gdLst>
            <a:ahLst/>
            <a:cxnLst>
              <a:cxn ang="0">
                <a:pos x="T0" y="T1"/>
              </a:cxn>
              <a:cxn ang="0">
                <a:pos x="T2" y="T3"/>
              </a:cxn>
              <a:cxn ang="0">
                <a:pos x="T4" y="T5"/>
              </a:cxn>
              <a:cxn ang="0">
                <a:pos x="T6" y="T7"/>
              </a:cxn>
              <a:cxn ang="0">
                <a:pos x="T8" y="T9"/>
              </a:cxn>
              <a:cxn ang="0">
                <a:pos x="T10" y="T11"/>
              </a:cxn>
            </a:cxnLst>
            <a:rect l="0" t="0" r="r" b="b"/>
            <a:pathLst>
              <a:path w="6983" h="11349">
                <a:moveTo>
                  <a:pt x="6983" y="2588"/>
                </a:moveTo>
                <a:lnTo>
                  <a:pt x="5601" y="1209"/>
                </a:lnTo>
                <a:cubicBezTo>
                  <a:pt x="4389" y="0"/>
                  <a:pt x="2424" y="0"/>
                  <a:pt x="1212" y="1209"/>
                </a:cubicBezTo>
                <a:cubicBezTo>
                  <a:pt x="0" y="2419"/>
                  <a:pt x="0" y="4380"/>
                  <a:pt x="1212" y="5590"/>
                </a:cubicBezTo>
                <a:cubicBezTo>
                  <a:pt x="1212" y="5590"/>
                  <a:pt x="6983" y="11349"/>
                  <a:pt x="6983" y="11349"/>
                </a:cubicBezTo>
                <a:lnTo>
                  <a:pt x="6983" y="2588"/>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70942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7">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6096000" y="1122363"/>
            <a:ext cx="5355982" cy="2438522"/>
          </a:xfrm>
        </p:spPr>
        <p:txBody>
          <a:bodyPr anchor="b"/>
          <a:lstStyle>
            <a:lvl1pPr algn="ctr">
              <a:defRPr sz="4000" spc="-50" baseline="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6096000" y="4040064"/>
            <a:ext cx="5355982" cy="1217735"/>
          </a:xfrm>
        </p:spPr>
        <p:txBody>
          <a:bodyPr/>
          <a:lstStyle>
            <a:lvl1pPr marL="0" indent="0" algn="ctr">
              <a:buNone/>
              <a:defRPr sz="22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grpSp>
        <p:nvGrpSpPr>
          <p:cNvPr id="14" name="Ryhmä 13">
            <a:extLst>
              <a:ext uri="{FF2B5EF4-FFF2-40B4-BE49-F238E27FC236}">
                <a16:creationId xmlns:a16="http://schemas.microsoft.com/office/drawing/2014/main" id="{25D18D17-D3F9-44DF-8EDE-0C7C5C047FA2}"/>
              </a:ext>
            </a:extLst>
          </p:cNvPr>
          <p:cNvGrpSpPr/>
          <p:nvPr userDrawn="1"/>
        </p:nvGrpSpPr>
        <p:grpSpPr>
          <a:xfrm>
            <a:off x="1291899" y="1369347"/>
            <a:ext cx="5569688" cy="5480715"/>
            <a:chOff x="2616201" y="4763"/>
            <a:chExt cx="6956425" cy="6845300"/>
          </a:xfrm>
        </p:grpSpPr>
        <p:sp>
          <p:nvSpPr>
            <p:cNvPr id="9" name="Freeform 5">
              <a:extLst>
                <a:ext uri="{FF2B5EF4-FFF2-40B4-BE49-F238E27FC236}">
                  <a16:creationId xmlns:a16="http://schemas.microsoft.com/office/drawing/2014/main" id="{28A69238-3E3A-4A3A-9418-543D58BFA5E4}"/>
                </a:ext>
              </a:extLst>
            </p:cNvPr>
            <p:cNvSpPr>
              <a:spLocks/>
            </p:cNvSpPr>
            <p:nvPr userDrawn="1"/>
          </p:nvSpPr>
          <p:spPr bwMode="auto">
            <a:xfrm>
              <a:off x="2619376" y="65088"/>
              <a:ext cx="2413000" cy="4302125"/>
            </a:xfrm>
            <a:custGeom>
              <a:avLst/>
              <a:gdLst>
                <a:gd name="T0" fmla="*/ 400 w 10755"/>
                <a:gd name="T1" fmla="*/ 147 h 19180"/>
                <a:gd name="T2" fmla="*/ 0 w 10755"/>
                <a:gd name="T3" fmla="*/ 313 h 19180"/>
                <a:gd name="T4" fmla="*/ 0 w 10755"/>
                <a:gd name="T5" fmla="*/ 13802 h 19180"/>
                <a:gd name="T6" fmla="*/ 5378 w 10755"/>
                <a:gd name="T7" fmla="*/ 19180 h 19180"/>
                <a:gd name="T8" fmla="*/ 10755 w 10755"/>
                <a:gd name="T9" fmla="*/ 13802 h 19180"/>
                <a:gd name="T10" fmla="*/ 10755 w 10755"/>
                <a:gd name="T11" fmla="*/ 13802 h 19180"/>
                <a:gd name="T12" fmla="*/ 10755 w 10755"/>
                <a:gd name="T13" fmla="*/ 10599 h 19180"/>
                <a:gd name="T14" fmla="*/ 10686 w 10755"/>
                <a:gd name="T15" fmla="*/ 10434 h 19180"/>
                <a:gd name="T16" fmla="*/ 400 w 10755"/>
                <a:gd name="T17" fmla="*/ 147 h 19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55" h="19180">
                  <a:moveTo>
                    <a:pt x="400" y="147"/>
                  </a:moveTo>
                  <a:cubicBezTo>
                    <a:pt x="253" y="0"/>
                    <a:pt x="0" y="104"/>
                    <a:pt x="0" y="313"/>
                  </a:cubicBezTo>
                  <a:lnTo>
                    <a:pt x="0" y="13802"/>
                  </a:lnTo>
                  <a:cubicBezTo>
                    <a:pt x="0" y="16772"/>
                    <a:pt x="2408" y="19180"/>
                    <a:pt x="5378" y="19180"/>
                  </a:cubicBezTo>
                  <a:cubicBezTo>
                    <a:pt x="8348" y="19180"/>
                    <a:pt x="10755" y="16772"/>
                    <a:pt x="10755" y="13802"/>
                  </a:cubicBezTo>
                  <a:lnTo>
                    <a:pt x="10755" y="13802"/>
                  </a:lnTo>
                  <a:lnTo>
                    <a:pt x="10755" y="10599"/>
                  </a:lnTo>
                  <a:cubicBezTo>
                    <a:pt x="10755" y="10537"/>
                    <a:pt x="10730" y="10477"/>
                    <a:pt x="10686" y="10434"/>
                  </a:cubicBezTo>
                  <a:lnTo>
                    <a:pt x="400" y="147"/>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857EEE01-04E0-4867-8E7C-F0A0847AFFC1}"/>
                </a:ext>
              </a:extLst>
            </p:cNvPr>
            <p:cNvSpPr>
              <a:spLocks/>
            </p:cNvSpPr>
            <p:nvPr userDrawn="1"/>
          </p:nvSpPr>
          <p:spPr bwMode="auto">
            <a:xfrm>
              <a:off x="2673351" y="7938"/>
              <a:ext cx="4325938" cy="2413000"/>
            </a:xfrm>
            <a:custGeom>
              <a:avLst/>
              <a:gdLst>
                <a:gd name="T0" fmla="*/ 10515 w 19289"/>
                <a:gd name="T1" fmla="*/ 10755 h 10755"/>
                <a:gd name="T2" fmla="*/ 13901 w 19289"/>
                <a:gd name="T3" fmla="*/ 10755 h 10755"/>
                <a:gd name="T4" fmla="*/ 19279 w 19289"/>
                <a:gd name="T5" fmla="*/ 5359 h 10755"/>
                <a:gd name="T6" fmla="*/ 13843 w 19289"/>
                <a:gd name="T7" fmla="*/ 0 h 10755"/>
                <a:gd name="T8" fmla="*/ 298 w 19289"/>
                <a:gd name="T9" fmla="*/ 0 h 10755"/>
                <a:gd name="T10" fmla="*/ 141 w 19289"/>
                <a:gd name="T11" fmla="*/ 381 h 10755"/>
                <a:gd name="T12" fmla="*/ 10515 w 19289"/>
                <a:gd name="T13" fmla="*/ 10755 h 10755"/>
              </a:gdLst>
              <a:ahLst/>
              <a:cxnLst>
                <a:cxn ang="0">
                  <a:pos x="T0" y="T1"/>
                </a:cxn>
                <a:cxn ang="0">
                  <a:pos x="T2" y="T3"/>
                </a:cxn>
                <a:cxn ang="0">
                  <a:pos x="T4" y="T5"/>
                </a:cxn>
                <a:cxn ang="0">
                  <a:pos x="T6" y="T7"/>
                </a:cxn>
                <a:cxn ang="0">
                  <a:pos x="T8" y="T9"/>
                </a:cxn>
                <a:cxn ang="0">
                  <a:pos x="T10" y="T11"/>
                </a:cxn>
                <a:cxn ang="0">
                  <a:pos x="T12" y="T13"/>
                </a:cxn>
              </a:cxnLst>
              <a:rect l="0" t="0" r="r" b="b"/>
              <a:pathLst>
                <a:path w="19289" h="10755">
                  <a:moveTo>
                    <a:pt x="10515" y="10755"/>
                  </a:moveTo>
                  <a:lnTo>
                    <a:pt x="13901" y="10755"/>
                  </a:lnTo>
                  <a:cubicBezTo>
                    <a:pt x="16878" y="10755"/>
                    <a:pt x="19289" y="8337"/>
                    <a:pt x="19279" y="5359"/>
                  </a:cubicBezTo>
                  <a:cubicBezTo>
                    <a:pt x="19269" y="2387"/>
                    <a:pt x="16815" y="0"/>
                    <a:pt x="13843" y="0"/>
                  </a:cubicBezTo>
                  <a:lnTo>
                    <a:pt x="298" y="0"/>
                  </a:lnTo>
                  <a:cubicBezTo>
                    <a:pt x="100" y="0"/>
                    <a:pt x="0" y="240"/>
                    <a:pt x="141" y="381"/>
                  </a:cubicBezTo>
                  <a:lnTo>
                    <a:pt x="10515" y="10755"/>
                  </a:lnTo>
                  <a:close/>
                </a:path>
              </a:pathLst>
            </a:custGeom>
            <a:solidFill>
              <a:srgbClr val="FFC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7">
              <a:extLst>
                <a:ext uri="{FF2B5EF4-FFF2-40B4-BE49-F238E27FC236}">
                  <a16:creationId xmlns:a16="http://schemas.microsoft.com/office/drawing/2014/main" id="{60EC8585-3977-43D4-B994-8374AA7EC334}"/>
                </a:ext>
              </a:extLst>
            </p:cNvPr>
            <p:cNvSpPr>
              <a:spLocks/>
            </p:cNvSpPr>
            <p:nvPr userDrawn="1"/>
          </p:nvSpPr>
          <p:spPr bwMode="auto">
            <a:xfrm>
              <a:off x="2616201" y="4763"/>
              <a:ext cx="6956425" cy="6845300"/>
            </a:xfrm>
            <a:custGeom>
              <a:avLst/>
              <a:gdLst>
                <a:gd name="T0" fmla="*/ 29827 w 31023"/>
                <a:gd name="T1" fmla="*/ 30518 h 30518"/>
                <a:gd name="T2" fmla="*/ 31023 w 31023"/>
                <a:gd name="T3" fmla="*/ 30518 h 30518"/>
                <a:gd name="T4" fmla="*/ 30881 w 31023"/>
                <a:gd name="T5" fmla="*/ 30190 h 30518"/>
                <a:gd name="T6" fmla="*/ 881 w 31023"/>
                <a:gd name="T7" fmla="*/ 190 h 30518"/>
                <a:gd name="T8" fmla="*/ 190 w 31023"/>
                <a:gd name="T9" fmla="*/ 190 h 30518"/>
                <a:gd name="T10" fmla="*/ 190 w 31023"/>
                <a:gd name="T11" fmla="*/ 881 h 30518"/>
                <a:gd name="T12" fmla="*/ 29827 w 31023"/>
                <a:gd name="T13" fmla="*/ 30518 h 30518"/>
              </a:gdLst>
              <a:ahLst/>
              <a:cxnLst>
                <a:cxn ang="0">
                  <a:pos x="T0" y="T1"/>
                </a:cxn>
                <a:cxn ang="0">
                  <a:pos x="T2" y="T3"/>
                </a:cxn>
                <a:cxn ang="0">
                  <a:pos x="T4" y="T5"/>
                </a:cxn>
                <a:cxn ang="0">
                  <a:pos x="T6" y="T7"/>
                </a:cxn>
                <a:cxn ang="0">
                  <a:pos x="T8" y="T9"/>
                </a:cxn>
                <a:cxn ang="0">
                  <a:pos x="T10" y="T11"/>
                </a:cxn>
                <a:cxn ang="0">
                  <a:pos x="T12" y="T13"/>
                </a:cxn>
              </a:cxnLst>
              <a:rect l="0" t="0" r="r" b="b"/>
              <a:pathLst>
                <a:path w="31023" h="30518">
                  <a:moveTo>
                    <a:pt x="29827" y="30518"/>
                  </a:moveTo>
                  <a:lnTo>
                    <a:pt x="31023" y="30518"/>
                  </a:lnTo>
                  <a:cubicBezTo>
                    <a:pt x="31019" y="30399"/>
                    <a:pt x="30971" y="30281"/>
                    <a:pt x="30881" y="30190"/>
                  </a:cubicBezTo>
                  <a:lnTo>
                    <a:pt x="881" y="190"/>
                  </a:lnTo>
                  <a:cubicBezTo>
                    <a:pt x="690" y="0"/>
                    <a:pt x="381" y="0"/>
                    <a:pt x="190" y="190"/>
                  </a:cubicBezTo>
                  <a:cubicBezTo>
                    <a:pt x="0" y="381"/>
                    <a:pt x="0" y="690"/>
                    <a:pt x="190" y="881"/>
                  </a:cubicBezTo>
                  <a:lnTo>
                    <a:pt x="29827" y="30518"/>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24679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A7838F21-3E73-F145-A39D-BCEBC168FB39}"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257026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8905B5-97FE-A44A-08E4-F30A953A696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2D1DFFF-ABC3-47B6-D907-5FECB283011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AFEE59F-CB3F-1ECE-CD56-DEED98A9F6B7}"/>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112555B2-44C8-A06C-F4BE-B3C6091A2C2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F51E3C1-8B1C-A09F-E560-EE118198CFDA}"/>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206018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945173" y="882869"/>
            <a:ext cx="4526870" cy="1472950"/>
          </a:xfrm>
        </p:spPr>
        <p:txBody>
          <a:bodyPr/>
          <a:lstStyle>
            <a:lvl1pPr>
              <a:defRPr sz="3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945173" y="2702660"/>
            <a:ext cx="4526870"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4E0DC714-517E-B24E-892D-7DCE46445BD4}"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10">
            <a:extLst>
              <a:ext uri="{FF2B5EF4-FFF2-40B4-BE49-F238E27FC236}">
                <a16:creationId xmlns:a16="http://schemas.microsoft.com/office/drawing/2014/main" id="{7003FAD7-ACA6-4D45-A7F3-A3802FD3E09D}"/>
              </a:ext>
            </a:extLst>
          </p:cNvPr>
          <p:cNvSpPr>
            <a:spLocks noGrp="1"/>
          </p:cNvSpPr>
          <p:nvPr>
            <p:ph sz="quarter" idx="13"/>
          </p:nvPr>
        </p:nvSpPr>
        <p:spPr>
          <a:xfrm>
            <a:off x="6583339" y="869950"/>
            <a:ext cx="4916480" cy="5319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3662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602741" y="882869"/>
            <a:ext cx="4599785" cy="1472950"/>
          </a:xfrm>
        </p:spPr>
        <p:txBody>
          <a:bodyPr/>
          <a:lstStyle>
            <a:lvl1pPr>
              <a:defRPr sz="3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602741" y="2702660"/>
            <a:ext cx="4599785"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3431C9E6-D926-184A-B2B3-0232184A6547}"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8" name="Sisällön paikkamerkki 10">
            <a:extLst>
              <a:ext uri="{FF2B5EF4-FFF2-40B4-BE49-F238E27FC236}">
                <a16:creationId xmlns:a16="http://schemas.microsoft.com/office/drawing/2014/main" id="{94BD04BF-8B83-4AEE-93A3-6E60A99E2141}"/>
              </a:ext>
            </a:extLst>
          </p:cNvPr>
          <p:cNvSpPr>
            <a:spLocks noGrp="1"/>
          </p:cNvSpPr>
          <p:nvPr>
            <p:ph sz="quarter" idx="13"/>
          </p:nvPr>
        </p:nvSpPr>
        <p:spPr>
          <a:xfrm>
            <a:off x="930098" y="869950"/>
            <a:ext cx="4916480" cy="5319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32002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8FBCBBF3-61E9-5B42-BB2F-E5B9D9C41D37}"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8" name="Tekstin paikkamerkki 7">
            <a:extLst>
              <a:ext uri="{FF2B5EF4-FFF2-40B4-BE49-F238E27FC236}">
                <a16:creationId xmlns:a16="http://schemas.microsoft.com/office/drawing/2014/main" id="{4D5A2EE8-260A-4FDA-81CA-7C2F5EFD3273}"/>
              </a:ext>
            </a:extLst>
          </p:cNvPr>
          <p:cNvSpPr>
            <a:spLocks noGrp="1"/>
          </p:cNvSpPr>
          <p:nvPr>
            <p:ph type="body" sz="quarter" idx="13"/>
          </p:nvPr>
        </p:nvSpPr>
        <p:spPr>
          <a:xfrm>
            <a:off x="930275" y="2479675"/>
            <a:ext cx="8578850" cy="36972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87809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945173" y="2479431"/>
            <a:ext cx="4996175" cy="3697531"/>
          </a:xfrm>
        </p:spPr>
        <p:txBody>
          <a:bodyPr/>
          <a:lstStyle>
            <a:lvl1pPr>
              <a:lnSpc>
                <a:spcPct val="105000"/>
              </a:lnSpc>
              <a:defRPr/>
            </a:lvl1pPr>
            <a:lvl2pPr>
              <a:lnSpc>
                <a:spcPct val="105000"/>
              </a:lnSpc>
              <a:defRPr/>
            </a:lvl2pPr>
            <a:lvl3pPr>
              <a:lnSpc>
                <a:spcPct val="105000"/>
              </a:lnSpc>
              <a:defRPr/>
            </a:lvl3pPr>
            <a:lvl4pPr>
              <a:lnSpc>
                <a:spcPct val="105000"/>
              </a:lnSpc>
              <a:defRPr/>
            </a:lvl4pPr>
            <a:lvl5pPr>
              <a:lnSpc>
                <a:spcPct val="105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A4947D02-0326-5A45-8B55-DBAE21EED900}"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Sisällön paikkamerkki 2">
            <a:extLst>
              <a:ext uri="{FF2B5EF4-FFF2-40B4-BE49-F238E27FC236}">
                <a16:creationId xmlns:a16="http://schemas.microsoft.com/office/drawing/2014/main" id="{867F28D2-6F27-4100-9CAC-2D84C5CB7C6D}"/>
              </a:ext>
            </a:extLst>
          </p:cNvPr>
          <p:cNvSpPr>
            <a:spLocks noGrp="1"/>
          </p:cNvSpPr>
          <p:nvPr>
            <p:ph idx="13"/>
          </p:nvPr>
        </p:nvSpPr>
        <p:spPr>
          <a:xfrm>
            <a:off x="6255900" y="2479431"/>
            <a:ext cx="4996175" cy="3697531"/>
          </a:xfrm>
        </p:spPr>
        <p:txBody>
          <a:bodyPr/>
          <a:lstStyle>
            <a:lvl1pPr>
              <a:lnSpc>
                <a:spcPct val="105000"/>
              </a:lnSpc>
              <a:defRPr/>
            </a:lvl1pPr>
            <a:lvl2pPr>
              <a:lnSpc>
                <a:spcPct val="105000"/>
              </a:lnSpc>
              <a:defRPr/>
            </a:lvl2pPr>
            <a:lvl3pPr>
              <a:lnSpc>
                <a:spcPct val="105000"/>
              </a:lnSpc>
              <a:defRPr/>
            </a:lvl3pPr>
            <a:lvl4pPr>
              <a:lnSpc>
                <a:spcPct val="105000"/>
              </a:lnSpc>
              <a:defRPr/>
            </a:lvl4pPr>
            <a:lvl5pPr>
              <a:lnSpc>
                <a:spcPct val="105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81227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945173" y="882869"/>
            <a:ext cx="4526870" cy="1472950"/>
          </a:xfrm>
        </p:spPr>
        <p:txBody>
          <a:bodyPr/>
          <a:lstStyle>
            <a:lvl1pPr>
              <a:defRPr sz="27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945173" y="2702660"/>
            <a:ext cx="4526870"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10C0524D-F795-2D4B-8B98-36D9EBE1B75C}"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10">
            <a:extLst>
              <a:ext uri="{FF2B5EF4-FFF2-40B4-BE49-F238E27FC236}">
                <a16:creationId xmlns:a16="http://schemas.microsoft.com/office/drawing/2014/main" id="{7003FAD7-ACA6-4D45-A7F3-A3802FD3E09D}"/>
              </a:ext>
            </a:extLst>
          </p:cNvPr>
          <p:cNvSpPr>
            <a:spLocks noGrp="1"/>
          </p:cNvSpPr>
          <p:nvPr>
            <p:ph sz="quarter" idx="13"/>
          </p:nvPr>
        </p:nvSpPr>
        <p:spPr>
          <a:xfrm>
            <a:off x="6583339" y="869950"/>
            <a:ext cx="4916480" cy="5319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21950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945173" y="882869"/>
            <a:ext cx="4455643" cy="1472950"/>
          </a:xfrm>
        </p:spPr>
        <p:txBody>
          <a:bodyPr/>
          <a:lstStyle>
            <a:lvl1pPr>
              <a:defRPr sz="27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945173" y="2702660"/>
            <a:ext cx="4455643"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A1310BE9-D362-084F-B81D-D3C651A4A7BC}"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Kuvan paikkamerkki 2">
            <a:extLst>
              <a:ext uri="{FF2B5EF4-FFF2-40B4-BE49-F238E27FC236}">
                <a16:creationId xmlns:a16="http://schemas.microsoft.com/office/drawing/2014/main" id="{03704D70-526C-45EA-9AEC-6CBFEB88E602}"/>
              </a:ext>
            </a:extLst>
          </p:cNvPr>
          <p:cNvSpPr>
            <a:spLocks noGrp="1"/>
          </p:cNvSpPr>
          <p:nvPr>
            <p:ph type="pic" idx="13"/>
          </p:nvPr>
        </p:nvSpPr>
        <p:spPr>
          <a:xfrm>
            <a:off x="5397499" y="948923"/>
            <a:ext cx="6794501" cy="4960894"/>
          </a:xfrm>
          <a:custGeom>
            <a:avLst/>
            <a:gdLst>
              <a:gd name="connsiteX0" fmla="*/ 0 w 6791184"/>
              <a:gd name="connsiteY0" fmla="*/ 0 h 4959382"/>
              <a:gd name="connsiteX1" fmla="*/ 6791184 w 6791184"/>
              <a:gd name="connsiteY1" fmla="*/ 0 h 4959382"/>
              <a:gd name="connsiteX2" fmla="*/ 6791184 w 6791184"/>
              <a:gd name="connsiteY2" fmla="*/ 4959382 h 4959382"/>
              <a:gd name="connsiteX3" fmla="*/ 0 w 6791184"/>
              <a:gd name="connsiteY3" fmla="*/ 4959382 h 4959382"/>
              <a:gd name="connsiteX4" fmla="*/ 0 w 6791184"/>
              <a:gd name="connsiteY4" fmla="*/ 0 h 4959382"/>
              <a:gd name="connsiteX0" fmla="*/ 0 w 6791184"/>
              <a:gd name="connsiteY0" fmla="*/ 1110 h 4960492"/>
              <a:gd name="connsiteX1" fmla="*/ 2530334 w 6791184"/>
              <a:gd name="connsiteY1" fmla="*/ 0 h 4960492"/>
              <a:gd name="connsiteX2" fmla="*/ 6791184 w 6791184"/>
              <a:gd name="connsiteY2" fmla="*/ 1110 h 4960492"/>
              <a:gd name="connsiteX3" fmla="*/ 6791184 w 6791184"/>
              <a:gd name="connsiteY3" fmla="*/ 4960492 h 4960492"/>
              <a:gd name="connsiteX4" fmla="*/ 0 w 6791184"/>
              <a:gd name="connsiteY4" fmla="*/ 4960492 h 4960492"/>
              <a:gd name="connsiteX5" fmla="*/ 0 w 6791184"/>
              <a:gd name="connsiteY5" fmla="*/ 1110 h 4960492"/>
              <a:gd name="connsiteX0" fmla="*/ 0 w 6791184"/>
              <a:gd name="connsiteY0" fmla="*/ 1110 h 4960492"/>
              <a:gd name="connsiteX1" fmla="*/ 2530334 w 6791184"/>
              <a:gd name="connsiteY1" fmla="*/ 0 h 4960492"/>
              <a:gd name="connsiteX2" fmla="*/ 6791184 w 6791184"/>
              <a:gd name="connsiteY2" fmla="*/ 1110 h 4960492"/>
              <a:gd name="connsiteX3" fmla="*/ 6791184 w 6791184"/>
              <a:gd name="connsiteY3" fmla="*/ 4960492 h 4960492"/>
              <a:gd name="connsiteX4" fmla="*/ 2450959 w 6791184"/>
              <a:gd name="connsiteY4" fmla="*/ 4956175 h 4960492"/>
              <a:gd name="connsiteX5" fmla="*/ 0 w 6791184"/>
              <a:gd name="connsiteY5" fmla="*/ 4960492 h 4960492"/>
              <a:gd name="connsiteX6" fmla="*/ 0 w 6791184"/>
              <a:gd name="connsiteY6" fmla="*/ 1110 h 4960492"/>
              <a:gd name="connsiteX0" fmla="*/ 3316 w 6794500"/>
              <a:gd name="connsiteY0" fmla="*/ 111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3316 w 6794500"/>
              <a:gd name="connsiteY5" fmla="*/ 4960492 h 4960492"/>
              <a:gd name="connsiteX6" fmla="*/ 0 w 6794500"/>
              <a:gd name="connsiteY6" fmla="*/ 2476500 h 4960492"/>
              <a:gd name="connsiteX7" fmla="*/ 3316 w 6794500"/>
              <a:gd name="connsiteY7" fmla="*/ 111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3316 w 6794500"/>
              <a:gd name="connsiteY5" fmla="*/ 4960492 h 4960492"/>
              <a:gd name="connsiteX6" fmla="*/ 0 w 6794500"/>
              <a:gd name="connsiteY6"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97 w 6794597"/>
              <a:gd name="connsiteY0" fmla="*/ 2476500 h 4960492"/>
              <a:gd name="connsiteX1" fmla="*/ 2533747 w 6794597"/>
              <a:gd name="connsiteY1" fmla="*/ 0 h 4960492"/>
              <a:gd name="connsiteX2" fmla="*/ 6794597 w 6794597"/>
              <a:gd name="connsiteY2" fmla="*/ 1110 h 4960492"/>
              <a:gd name="connsiteX3" fmla="*/ 6794597 w 6794597"/>
              <a:gd name="connsiteY3" fmla="*/ 4960492 h 4960492"/>
              <a:gd name="connsiteX4" fmla="*/ 2454372 w 6794597"/>
              <a:gd name="connsiteY4" fmla="*/ 4956175 h 4960492"/>
              <a:gd name="connsiteX5" fmla="*/ 97 w 6794597"/>
              <a:gd name="connsiteY5" fmla="*/ 2476500 h 4960492"/>
              <a:gd name="connsiteX0" fmla="*/ 19 w 6794519"/>
              <a:gd name="connsiteY0" fmla="*/ 2476500 h 4960492"/>
              <a:gd name="connsiteX1" fmla="*/ 2533669 w 6794519"/>
              <a:gd name="connsiteY1" fmla="*/ 0 h 4960492"/>
              <a:gd name="connsiteX2" fmla="*/ 6794519 w 6794519"/>
              <a:gd name="connsiteY2" fmla="*/ 1110 h 4960492"/>
              <a:gd name="connsiteX3" fmla="*/ 6794519 w 6794519"/>
              <a:gd name="connsiteY3" fmla="*/ 4960492 h 4960492"/>
              <a:gd name="connsiteX4" fmla="*/ 2454294 w 6794519"/>
              <a:gd name="connsiteY4" fmla="*/ 4956175 h 4960492"/>
              <a:gd name="connsiteX5" fmla="*/ 19 w 6794519"/>
              <a:gd name="connsiteY5" fmla="*/ 2476500 h 4960492"/>
              <a:gd name="connsiteX0" fmla="*/ 18 w 6794518"/>
              <a:gd name="connsiteY0" fmla="*/ 2476944 h 4960936"/>
              <a:gd name="connsiteX1" fmla="*/ 2533668 w 6794518"/>
              <a:gd name="connsiteY1" fmla="*/ 444 h 4960936"/>
              <a:gd name="connsiteX2" fmla="*/ 6794518 w 6794518"/>
              <a:gd name="connsiteY2" fmla="*/ 1554 h 4960936"/>
              <a:gd name="connsiteX3" fmla="*/ 6794518 w 6794518"/>
              <a:gd name="connsiteY3" fmla="*/ 4960936 h 4960936"/>
              <a:gd name="connsiteX4" fmla="*/ 2454293 w 6794518"/>
              <a:gd name="connsiteY4" fmla="*/ 4956619 h 4960936"/>
              <a:gd name="connsiteX5" fmla="*/ 18 w 6794518"/>
              <a:gd name="connsiteY5" fmla="*/ 2476944 h 4960936"/>
              <a:gd name="connsiteX0" fmla="*/ 18 w 6794518"/>
              <a:gd name="connsiteY0" fmla="*/ 2476944 h 4960936"/>
              <a:gd name="connsiteX1" fmla="*/ 2533668 w 6794518"/>
              <a:gd name="connsiteY1" fmla="*/ 444 h 4960936"/>
              <a:gd name="connsiteX2" fmla="*/ 6794518 w 6794518"/>
              <a:gd name="connsiteY2" fmla="*/ 1554 h 4960936"/>
              <a:gd name="connsiteX3" fmla="*/ 6794518 w 6794518"/>
              <a:gd name="connsiteY3" fmla="*/ 4960936 h 4960936"/>
              <a:gd name="connsiteX4" fmla="*/ 2454293 w 6794518"/>
              <a:gd name="connsiteY4" fmla="*/ 4956619 h 4960936"/>
              <a:gd name="connsiteX5" fmla="*/ 18 w 6794518"/>
              <a:gd name="connsiteY5" fmla="*/ 2476944 h 4960936"/>
              <a:gd name="connsiteX0" fmla="*/ 1 w 6794501"/>
              <a:gd name="connsiteY0" fmla="*/ 2476902 h 4960894"/>
              <a:gd name="connsiteX1" fmla="*/ 2533651 w 6794501"/>
              <a:gd name="connsiteY1" fmla="*/ 402 h 4960894"/>
              <a:gd name="connsiteX2" fmla="*/ 6794501 w 6794501"/>
              <a:gd name="connsiteY2" fmla="*/ 1512 h 4960894"/>
              <a:gd name="connsiteX3" fmla="*/ 6794501 w 6794501"/>
              <a:gd name="connsiteY3" fmla="*/ 4960894 h 4960894"/>
              <a:gd name="connsiteX4" fmla="*/ 2454276 w 6794501"/>
              <a:gd name="connsiteY4" fmla="*/ 4956577 h 4960894"/>
              <a:gd name="connsiteX5" fmla="*/ 1 w 6794501"/>
              <a:gd name="connsiteY5" fmla="*/ 2476902 h 496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1" h="4960894">
                <a:moveTo>
                  <a:pt x="1" y="2476902"/>
                </a:moveTo>
                <a:cubicBezTo>
                  <a:pt x="530" y="895223"/>
                  <a:pt x="1474259" y="-22008"/>
                  <a:pt x="2533651" y="402"/>
                </a:cubicBezTo>
                <a:lnTo>
                  <a:pt x="6794501" y="1512"/>
                </a:lnTo>
                <a:lnTo>
                  <a:pt x="6794501" y="4960894"/>
                </a:lnTo>
                <a:lnTo>
                  <a:pt x="2454276" y="4956577"/>
                </a:lnTo>
                <a:cubicBezTo>
                  <a:pt x="1261534" y="4920403"/>
                  <a:pt x="-528" y="4058581"/>
                  <a:pt x="1" y="2476902"/>
                </a:cubicBezTo>
                <a:close/>
              </a:path>
            </a:pathLst>
          </a:custGeom>
          <a:solidFill>
            <a:schemeClr val="bg1">
              <a:lumMod val="95000"/>
            </a:schemeClr>
          </a:solidFill>
        </p:spPr>
        <p:txBody>
          <a:bodyPr anchor="ctr" anchorCtr="0"/>
          <a:lstStyle>
            <a:lvl1pPr marL="0" indent="0" algn="ctr">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236361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9" name="Kuvan paikkamerkki 2">
            <a:extLst>
              <a:ext uri="{FF2B5EF4-FFF2-40B4-BE49-F238E27FC236}">
                <a16:creationId xmlns:a16="http://schemas.microsoft.com/office/drawing/2014/main" id="{03704D70-526C-45EA-9AEC-6CBFEB88E602}"/>
              </a:ext>
            </a:extLst>
          </p:cNvPr>
          <p:cNvSpPr>
            <a:spLocks noGrp="1"/>
          </p:cNvSpPr>
          <p:nvPr>
            <p:ph type="pic" idx="13"/>
          </p:nvPr>
        </p:nvSpPr>
        <p:spPr>
          <a:xfrm>
            <a:off x="1" y="949191"/>
            <a:ext cx="6254774" cy="4960626"/>
          </a:xfrm>
          <a:custGeom>
            <a:avLst/>
            <a:gdLst>
              <a:gd name="connsiteX0" fmla="*/ 0 w 6256658"/>
              <a:gd name="connsiteY0" fmla="*/ 0 h 4959382"/>
              <a:gd name="connsiteX1" fmla="*/ 6256658 w 6256658"/>
              <a:gd name="connsiteY1" fmla="*/ 0 h 4959382"/>
              <a:gd name="connsiteX2" fmla="*/ 6256658 w 6256658"/>
              <a:gd name="connsiteY2" fmla="*/ 4959382 h 4959382"/>
              <a:gd name="connsiteX3" fmla="*/ 0 w 6256658"/>
              <a:gd name="connsiteY3" fmla="*/ 4959382 h 4959382"/>
              <a:gd name="connsiteX4" fmla="*/ 0 w 6256658"/>
              <a:gd name="connsiteY4" fmla="*/ 0 h 4959382"/>
              <a:gd name="connsiteX0" fmla="*/ 0 w 6256658"/>
              <a:gd name="connsiteY0" fmla="*/ 1110 h 4960492"/>
              <a:gd name="connsiteX1" fmla="*/ 3717925 w 6256658"/>
              <a:gd name="connsiteY1" fmla="*/ 0 h 4960492"/>
              <a:gd name="connsiteX2" fmla="*/ 6256658 w 6256658"/>
              <a:gd name="connsiteY2" fmla="*/ 1110 h 4960492"/>
              <a:gd name="connsiteX3" fmla="*/ 6256658 w 6256658"/>
              <a:gd name="connsiteY3" fmla="*/ 4960492 h 4960492"/>
              <a:gd name="connsiteX4" fmla="*/ 0 w 6256658"/>
              <a:gd name="connsiteY4" fmla="*/ 4960492 h 4960492"/>
              <a:gd name="connsiteX5" fmla="*/ 0 w 6256658"/>
              <a:gd name="connsiteY5" fmla="*/ 1110 h 4960492"/>
              <a:gd name="connsiteX0" fmla="*/ 0 w 6256658"/>
              <a:gd name="connsiteY0" fmla="*/ 1110 h 4960492"/>
              <a:gd name="connsiteX1" fmla="*/ 3717925 w 6256658"/>
              <a:gd name="connsiteY1" fmla="*/ 0 h 4960492"/>
              <a:gd name="connsiteX2" fmla="*/ 6256658 w 6256658"/>
              <a:gd name="connsiteY2" fmla="*/ 1110 h 4960492"/>
              <a:gd name="connsiteX3" fmla="*/ 6256658 w 6256658"/>
              <a:gd name="connsiteY3" fmla="*/ 4960492 h 4960492"/>
              <a:gd name="connsiteX4" fmla="*/ 3810000 w 6256658"/>
              <a:gd name="connsiteY4" fmla="*/ 4959350 h 4960492"/>
              <a:gd name="connsiteX5" fmla="*/ 0 w 6256658"/>
              <a:gd name="connsiteY5" fmla="*/ 4960492 h 4960492"/>
              <a:gd name="connsiteX6" fmla="*/ 0 w 6256658"/>
              <a:gd name="connsiteY6" fmla="*/ 1110 h 4960492"/>
              <a:gd name="connsiteX0" fmla="*/ 0 w 6256658"/>
              <a:gd name="connsiteY0" fmla="*/ 1110 h 4960492"/>
              <a:gd name="connsiteX1" fmla="*/ 3717925 w 6256658"/>
              <a:gd name="connsiteY1" fmla="*/ 0 h 4960492"/>
              <a:gd name="connsiteX2" fmla="*/ 6256658 w 6256658"/>
              <a:gd name="connsiteY2" fmla="*/ 1110 h 4960492"/>
              <a:gd name="connsiteX3" fmla="*/ 6254750 w 6256658"/>
              <a:gd name="connsiteY3" fmla="*/ 2479675 h 4960492"/>
              <a:gd name="connsiteX4" fmla="*/ 6256658 w 6256658"/>
              <a:gd name="connsiteY4" fmla="*/ 4960492 h 4960492"/>
              <a:gd name="connsiteX5" fmla="*/ 3810000 w 6256658"/>
              <a:gd name="connsiteY5" fmla="*/ 4959350 h 4960492"/>
              <a:gd name="connsiteX6" fmla="*/ 0 w 6256658"/>
              <a:gd name="connsiteY6" fmla="*/ 4960492 h 4960492"/>
              <a:gd name="connsiteX7" fmla="*/ 0 w 6256658"/>
              <a:gd name="connsiteY7" fmla="*/ 1110 h 4960492"/>
              <a:gd name="connsiteX0" fmla="*/ 0 w 6256658"/>
              <a:gd name="connsiteY0" fmla="*/ 1110 h 4960492"/>
              <a:gd name="connsiteX1" fmla="*/ 3717925 w 6256658"/>
              <a:gd name="connsiteY1" fmla="*/ 0 h 4960492"/>
              <a:gd name="connsiteX2" fmla="*/ 6256658 w 6256658"/>
              <a:gd name="connsiteY2" fmla="*/ 1110 h 4960492"/>
              <a:gd name="connsiteX3" fmla="*/ 6254750 w 6256658"/>
              <a:gd name="connsiteY3" fmla="*/ 2479675 h 4960492"/>
              <a:gd name="connsiteX4" fmla="*/ 3810000 w 6256658"/>
              <a:gd name="connsiteY4" fmla="*/ 4959350 h 4960492"/>
              <a:gd name="connsiteX5" fmla="*/ 0 w 6256658"/>
              <a:gd name="connsiteY5" fmla="*/ 4960492 h 4960492"/>
              <a:gd name="connsiteX6" fmla="*/ 0 w 6256658"/>
              <a:gd name="connsiteY6" fmla="*/ 1110 h 4960492"/>
              <a:gd name="connsiteX0" fmla="*/ 0 w 6254750"/>
              <a:gd name="connsiteY0" fmla="*/ 1110 h 4960492"/>
              <a:gd name="connsiteX1" fmla="*/ 3717925 w 6254750"/>
              <a:gd name="connsiteY1" fmla="*/ 0 h 4960492"/>
              <a:gd name="connsiteX2" fmla="*/ 6254750 w 6254750"/>
              <a:gd name="connsiteY2" fmla="*/ 2479675 h 4960492"/>
              <a:gd name="connsiteX3" fmla="*/ 3810000 w 6254750"/>
              <a:gd name="connsiteY3" fmla="*/ 4959350 h 4960492"/>
              <a:gd name="connsiteX4" fmla="*/ 0 w 6254750"/>
              <a:gd name="connsiteY4" fmla="*/ 4960492 h 4960492"/>
              <a:gd name="connsiteX5" fmla="*/ 0 w 6254750"/>
              <a:gd name="connsiteY5" fmla="*/ 1110 h 4960492"/>
              <a:gd name="connsiteX0" fmla="*/ 0 w 6254873"/>
              <a:gd name="connsiteY0" fmla="*/ 1110 h 4960492"/>
              <a:gd name="connsiteX1" fmla="*/ 3717925 w 6254873"/>
              <a:gd name="connsiteY1" fmla="*/ 0 h 4960492"/>
              <a:gd name="connsiteX2" fmla="*/ 6254750 w 6254873"/>
              <a:gd name="connsiteY2" fmla="*/ 2479675 h 4960492"/>
              <a:gd name="connsiteX3" fmla="*/ 3810000 w 6254873"/>
              <a:gd name="connsiteY3" fmla="*/ 4959350 h 4960492"/>
              <a:gd name="connsiteX4" fmla="*/ 0 w 6254873"/>
              <a:gd name="connsiteY4" fmla="*/ 4960492 h 4960492"/>
              <a:gd name="connsiteX5" fmla="*/ 0 w 6254873"/>
              <a:gd name="connsiteY5" fmla="*/ 1110 h 4960492"/>
              <a:gd name="connsiteX0" fmla="*/ 0 w 6254773"/>
              <a:gd name="connsiteY0" fmla="*/ 1110 h 4960492"/>
              <a:gd name="connsiteX1" fmla="*/ 3717925 w 6254773"/>
              <a:gd name="connsiteY1" fmla="*/ 0 h 4960492"/>
              <a:gd name="connsiteX2" fmla="*/ 6254750 w 6254773"/>
              <a:gd name="connsiteY2" fmla="*/ 2479675 h 4960492"/>
              <a:gd name="connsiteX3" fmla="*/ 3810000 w 6254773"/>
              <a:gd name="connsiteY3" fmla="*/ 4959350 h 4960492"/>
              <a:gd name="connsiteX4" fmla="*/ 0 w 6254773"/>
              <a:gd name="connsiteY4" fmla="*/ 4960492 h 4960492"/>
              <a:gd name="connsiteX5" fmla="*/ 0 w 6254773"/>
              <a:gd name="connsiteY5" fmla="*/ 1110 h 4960492"/>
              <a:gd name="connsiteX0" fmla="*/ 0 w 6254774"/>
              <a:gd name="connsiteY0" fmla="*/ 1244 h 4960626"/>
              <a:gd name="connsiteX1" fmla="*/ 3717925 w 6254774"/>
              <a:gd name="connsiteY1" fmla="*/ 134 h 4960626"/>
              <a:gd name="connsiteX2" fmla="*/ 6254750 w 6254774"/>
              <a:gd name="connsiteY2" fmla="*/ 2479809 h 4960626"/>
              <a:gd name="connsiteX3" fmla="*/ 3810000 w 6254774"/>
              <a:gd name="connsiteY3" fmla="*/ 4959484 h 4960626"/>
              <a:gd name="connsiteX4" fmla="*/ 0 w 6254774"/>
              <a:gd name="connsiteY4" fmla="*/ 4960626 h 4960626"/>
              <a:gd name="connsiteX5" fmla="*/ 0 w 6254774"/>
              <a:gd name="connsiteY5" fmla="*/ 1244 h 4960626"/>
              <a:gd name="connsiteX0" fmla="*/ 0 w 6254774"/>
              <a:gd name="connsiteY0" fmla="*/ 1244 h 4960626"/>
              <a:gd name="connsiteX1" fmla="*/ 3717925 w 6254774"/>
              <a:gd name="connsiteY1" fmla="*/ 134 h 4960626"/>
              <a:gd name="connsiteX2" fmla="*/ 6254750 w 6254774"/>
              <a:gd name="connsiteY2" fmla="*/ 2479809 h 4960626"/>
              <a:gd name="connsiteX3" fmla="*/ 3810000 w 6254774"/>
              <a:gd name="connsiteY3" fmla="*/ 4959484 h 4960626"/>
              <a:gd name="connsiteX4" fmla="*/ 0 w 6254774"/>
              <a:gd name="connsiteY4" fmla="*/ 4960626 h 4960626"/>
              <a:gd name="connsiteX5" fmla="*/ 0 w 6254774"/>
              <a:gd name="connsiteY5" fmla="*/ 1244 h 496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774" h="4960626">
                <a:moveTo>
                  <a:pt x="0" y="1244"/>
                </a:moveTo>
                <a:lnTo>
                  <a:pt x="3717925" y="134"/>
                </a:lnTo>
                <a:cubicBezTo>
                  <a:pt x="4846108" y="-12222"/>
                  <a:pt x="6261629" y="824576"/>
                  <a:pt x="6254750" y="2479809"/>
                </a:cubicBezTo>
                <a:cubicBezTo>
                  <a:pt x="6247871" y="4135042"/>
                  <a:pt x="4887383" y="4955590"/>
                  <a:pt x="3810000" y="4959484"/>
                </a:cubicBezTo>
                <a:lnTo>
                  <a:pt x="0" y="4960626"/>
                </a:lnTo>
                <a:lnTo>
                  <a:pt x="0" y="1244"/>
                </a:lnTo>
                <a:close/>
              </a:path>
            </a:pathLst>
          </a:custGeom>
          <a:solidFill>
            <a:schemeClr val="bg1">
              <a:lumMod val="95000"/>
            </a:schemeClr>
          </a:solidFill>
        </p:spPr>
        <p:txBody>
          <a:bodyPr anchor="ctr" anchorCtr="0"/>
          <a:lstStyle>
            <a:lvl1pPr marL="0" indent="0" algn="ctr">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602741" y="882869"/>
            <a:ext cx="4599785" cy="1472950"/>
          </a:xfrm>
        </p:spPr>
        <p:txBody>
          <a:bodyPr/>
          <a:lstStyle>
            <a:lvl1pPr>
              <a:defRPr sz="27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602741" y="2702660"/>
            <a:ext cx="4599785"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F964956F-F55C-1E42-9796-E38CB594DAC2}"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226975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9" name="Kuvan paikkamerkki 2">
            <a:extLst>
              <a:ext uri="{FF2B5EF4-FFF2-40B4-BE49-F238E27FC236}">
                <a16:creationId xmlns:a16="http://schemas.microsoft.com/office/drawing/2014/main" id="{03704D70-526C-45EA-9AEC-6CBFEB88E602}"/>
              </a:ext>
            </a:extLst>
          </p:cNvPr>
          <p:cNvSpPr>
            <a:spLocks noGrp="1"/>
          </p:cNvSpPr>
          <p:nvPr>
            <p:ph type="pic" idx="13"/>
          </p:nvPr>
        </p:nvSpPr>
        <p:spPr>
          <a:xfrm>
            <a:off x="941427" y="-1"/>
            <a:ext cx="4995416" cy="6198113"/>
          </a:xfrm>
          <a:custGeom>
            <a:avLst/>
            <a:gdLst>
              <a:gd name="connsiteX0" fmla="*/ 0 w 4991670"/>
              <a:gd name="connsiteY0" fmla="*/ 0 h 6229632"/>
              <a:gd name="connsiteX1" fmla="*/ 4991670 w 4991670"/>
              <a:gd name="connsiteY1" fmla="*/ 0 h 6229632"/>
              <a:gd name="connsiteX2" fmla="*/ 4991670 w 4991670"/>
              <a:gd name="connsiteY2" fmla="*/ 6229632 h 6229632"/>
              <a:gd name="connsiteX3" fmla="*/ 0 w 4991670"/>
              <a:gd name="connsiteY3" fmla="*/ 6229632 h 6229632"/>
              <a:gd name="connsiteX4" fmla="*/ 0 w 4991670"/>
              <a:gd name="connsiteY4" fmla="*/ 0 h 6229632"/>
              <a:gd name="connsiteX0" fmla="*/ 0 w 4991670"/>
              <a:gd name="connsiteY0" fmla="*/ 0 h 6229632"/>
              <a:gd name="connsiteX1" fmla="*/ 4991670 w 4991670"/>
              <a:gd name="connsiteY1" fmla="*/ 0 h 6229632"/>
              <a:gd name="connsiteX2" fmla="*/ 4987166 w 4991670"/>
              <a:gd name="connsiteY2" fmla="*/ 3423369 h 6229632"/>
              <a:gd name="connsiteX3" fmla="*/ 4991670 w 4991670"/>
              <a:gd name="connsiteY3" fmla="*/ 6229632 h 6229632"/>
              <a:gd name="connsiteX4" fmla="*/ 0 w 4991670"/>
              <a:gd name="connsiteY4" fmla="*/ 6229632 h 6229632"/>
              <a:gd name="connsiteX5" fmla="*/ 0 w 4991670"/>
              <a:gd name="connsiteY5" fmla="*/ 0 h 6229632"/>
              <a:gd name="connsiteX0" fmla="*/ 3746 w 4995416"/>
              <a:gd name="connsiteY0" fmla="*/ 0 h 6229632"/>
              <a:gd name="connsiteX1" fmla="*/ 4995416 w 4995416"/>
              <a:gd name="connsiteY1" fmla="*/ 0 h 6229632"/>
              <a:gd name="connsiteX2" fmla="*/ 4990912 w 4995416"/>
              <a:gd name="connsiteY2" fmla="*/ 3423369 h 6229632"/>
              <a:gd name="connsiteX3" fmla="*/ 4995416 w 4995416"/>
              <a:gd name="connsiteY3" fmla="*/ 6229632 h 6229632"/>
              <a:gd name="connsiteX4" fmla="*/ 3746 w 4995416"/>
              <a:gd name="connsiteY4" fmla="*/ 6229632 h 6229632"/>
              <a:gd name="connsiteX5" fmla="*/ 0 w 4995416"/>
              <a:gd name="connsiteY5" fmla="*/ 3432378 h 6229632"/>
              <a:gd name="connsiteX6" fmla="*/ 3746 w 4995416"/>
              <a:gd name="connsiteY6" fmla="*/ 0 h 6229632"/>
              <a:gd name="connsiteX0" fmla="*/ 3746 w 4995416"/>
              <a:gd name="connsiteY0" fmla="*/ 0 h 6229632"/>
              <a:gd name="connsiteX1" fmla="*/ 4995416 w 4995416"/>
              <a:gd name="connsiteY1" fmla="*/ 0 h 6229632"/>
              <a:gd name="connsiteX2" fmla="*/ 4990912 w 4995416"/>
              <a:gd name="connsiteY2" fmla="*/ 3423369 h 6229632"/>
              <a:gd name="connsiteX3" fmla="*/ 4995416 w 4995416"/>
              <a:gd name="connsiteY3" fmla="*/ 6229632 h 6229632"/>
              <a:gd name="connsiteX4" fmla="*/ 2535996 w 4995416"/>
              <a:gd name="connsiteY4" fmla="*/ 6229632 h 6229632"/>
              <a:gd name="connsiteX5" fmla="*/ 3746 w 4995416"/>
              <a:gd name="connsiteY5" fmla="*/ 6229632 h 6229632"/>
              <a:gd name="connsiteX6" fmla="*/ 0 w 4995416"/>
              <a:gd name="connsiteY6" fmla="*/ 3432378 h 6229632"/>
              <a:gd name="connsiteX7" fmla="*/ 3746 w 4995416"/>
              <a:gd name="connsiteY7" fmla="*/ 0 h 6229632"/>
              <a:gd name="connsiteX0" fmla="*/ 3746 w 4995416"/>
              <a:gd name="connsiteY0" fmla="*/ 0 h 6229632"/>
              <a:gd name="connsiteX1" fmla="*/ 4995416 w 4995416"/>
              <a:gd name="connsiteY1" fmla="*/ 0 h 6229632"/>
              <a:gd name="connsiteX2" fmla="*/ 4990912 w 4995416"/>
              <a:gd name="connsiteY2" fmla="*/ 3423369 h 6229632"/>
              <a:gd name="connsiteX3" fmla="*/ 4995416 w 4995416"/>
              <a:gd name="connsiteY3" fmla="*/ 6229632 h 6229632"/>
              <a:gd name="connsiteX4" fmla="*/ 2535996 w 4995416"/>
              <a:gd name="connsiteY4" fmla="*/ 6229632 h 6229632"/>
              <a:gd name="connsiteX5" fmla="*/ 0 w 4995416"/>
              <a:gd name="connsiteY5" fmla="*/ 3432378 h 6229632"/>
              <a:gd name="connsiteX6" fmla="*/ 3746 w 4995416"/>
              <a:gd name="connsiteY6" fmla="*/ 0 h 6229632"/>
              <a:gd name="connsiteX0" fmla="*/ 3746 w 4995416"/>
              <a:gd name="connsiteY0" fmla="*/ 0 h 6229632"/>
              <a:gd name="connsiteX1" fmla="*/ 4995416 w 4995416"/>
              <a:gd name="connsiteY1" fmla="*/ 0 h 6229632"/>
              <a:gd name="connsiteX2" fmla="*/ 4990912 w 4995416"/>
              <a:gd name="connsiteY2" fmla="*/ 3423369 h 6229632"/>
              <a:gd name="connsiteX3" fmla="*/ 2535996 w 4995416"/>
              <a:gd name="connsiteY3" fmla="*/ 6229632 h 6229632"/>
              <a:gd name="connsiteX4" fmla="*/ 0 w 4995416"/>
              <a:gd name="connsiteY4" fmla="*/ 3432378 h 6229632"/>
              <a:gd name="connsiteX5" fmla="*/ 3746 w 4995416"/>
              <a:gd name="connsiteY5" fmla="*/ 0 h 6229632"/>
              <a:gd name="connsiteX0" fmla="*/ 3746 w 4995416"/>
              <a:gd name="connsiteY0" fmla="*/ 0 h 6422260"/>
              <a:gd name="connsiteX1" fmla="*/ 4995416 w 4995416"/>
              <a:gd name="connsiteY1" fmla="*/ 0 h 6422260"/>
              <a:gd name="connsiteX2" fmla="*/ 4990912 w 4995416"/>
              <a:gd name="connsiteY2" fmla="*/ 3423369 h 6422260"/>
              <a:gd name="connsiteX3" fmla="*/ 2535996 w 4995416"/>
              <a:gd name="connsiteY3" fmla="*/ 6229632 h 6422260"/>
              <a:gd name="connsiteX4" fmla="*/ 0 w 4995416"/>
              <a:gd name="connsiteY4" fmla="*/ 3432378 h 6422260"/>
              <a:gd name="connsiteX5" fmla="*/ 3746 w 4995416"/>
              <a:gd name="connsiteY5" fmla="*/ 0 h 6422260"/>
              <a:gd name="connsiteX0" fmla="*/ 3746 w 4995416"/>
              <a:gd name="connsiteY0" fmla="*/ 0 h 6229640"/>
              <a:gd name="connsiteX1" fmla="*/ 4995416 w 4995416"/>
              <a:gd name="connsiteY1" fmla="*/ 0 h 6229640"/>
              <a:gd name="connsiteX2" fmla="*/ 4990912 w 4995416"/>
              <a:gd name="connsiteY2" fmla="*/ 3423369 h 6229640"/>
              <a:gd name="connsiteX3" fmla="*/ 2535996 w 4995416"/>
              <a:gd name="connsiteY3" fmla="*/ 6229632 h 6229640"/>
              <a:gd name="connsiteX4" fmla="*/ 0 w 4995416"/>
              <a:gd name="connsiteY4" fmla="*/ 3432378 h 6229640"/>
              <a:gd name="connsiteX5" fmla="*/ 3746 w 4995416"/>
              <a:gd name="connsiteY5" fmla="*/ 0 h 6229640"/>
              <a:gd name="connsiteX0" fmla="*/ 3746 w 4995416"/>
              <a:gd name="connsiteY0" fmla="*/ 0 h 6198109"/>
              <a:gd name="connsiteX1" fmla="*/ 4995416 w 4995416"/>
              <a:gd name="connsiteY1" fmla="*/ 0 h 6198109"/>
              <a:gd name="connsiteX2" fmla="*/ 4990912 w 4995416"/>
              <a:gd name="connsiteY2" fmla="*/ 3423369 h 6198109"/>
              <a:gd name="connsiteX3" fmla="*/ 2535996 w 4995416"/>
              <a:gd name="connsiteY3" fmla="*/ 6198101 h 6198109"/>
              <a:gd name="connsiteX4" fmla="*/ 0 w 4995416"/>
              <a:gd name="connsiteY4" fmla="*/ 3432378 h 6198109"/>
              <a:gd name="connsiteX5" fmla="*/ 3746 w 4995416"/>
              <a:gd name="connsiteY5" fmla="*/ 0 h 6198109"/>
              <a:gd name="connsiteX0" fmla="*/ 3746 w 4995416"/>
              <a:gd name="connsiteY0" fmla="*/ 0 h 6198109"/>
              <a:gd name="connsiteX1" fmla="*/ 4995416 w 4995416"/>
              <a:gd name="connsiteY1" fmla="*/ 0 h 6198109"/>
              <a:gd name="connsiteX2" fmla="*/ 4990912 w 4995416"/>
              <a:gd name="connsiteY2" fmla="*/ 3423369 h 6198109"/>
              <a:gd name="connsiteX3" fmla="*/ 2535996 w 4995416"/>
              <a:gd name="connsiteY3" fmla="*/ 6198101 h 6198109"/>
              <a:gd name="connsiteX4" fmla="*/ 0 w 4995416"/>
              <a:gd name="connsiteY4" fmla="*/ 3432378 h 6198109"/>
              <a:gd name="connsiteX5" fmla="*/ 3746 w 4995416"/>
              <a:gd name="connsiteY5" fmla="*/ 0 h 6198109"/>
              <a:gd name="connsiteX0" fmla="*/ 3746 w 4995416"/>
              <a:gd name="connsiteY0" fmla="*/ 0 h 6198113"/>
              <a:gd name="connsiteX1" fmla="*/ 4995416 w 4995416"/>
              <a:gd name="connsiteY1" fmla="*/ 0 h 6198113"/>
              <a:gd name="connsiteX2" fmla="*/ 4990912 w 4995416"/>
              <a:gd name="connsiteY2" fmla="*/ 3423369 h 6198113"/>
              <a:gd name="connsiteX3" fmla="*/ 2535996 w 4995416"/>
              <a:gd name="connsiteY3" fmla="*/ 6198101 h 6198113"/>
              <a:gd name="connsiteX4" fmla="*/ 0 w 4995416"/>
              <a:gd name="connsiteY4" fmla="*/ 3432378 h 6198113"/>
              <a:gd name="connsiteX5" fmla="*/ 3746 w 4995416"/>
              <a:gd name="connsiteY5" fmla="*/ 0 h 6198113"/>
              <a:gd name="connsiteX0" fmla="*/ 3746 w 4995416"/>
              <a:gd name="connsiteY0" fmla="*/ 0 h 6198113"/>
              <a:gd name="connsiteX1" fmla="*/ 4995416 w 4995416"/>
              <a:gd name="connsiteY1" fmla="*/ 0 h 6198113"/>
              <a:gd name="connsiteX2" fmla="*/ 4990912 w 4995416"/>
              <a:gd name="connsiteY2" fmla="*/ 3423369 h 6198113"/>
              <a:gd name="connsiteX3" fmla="*/ 2535996 w 4995416"/>
              <a:gd name="connsiteY3" fmla="*/ 6198101 h 6198113"/>
              <a:gd name="connsiteX4" fmla="*/ 0 w 4995416"/>
              <a:gd name="connsiteY4" fmla="*/ 3432378 h 6198113"/>
              <a:gd name="connsiteX5" fmla="*/ 3746 w 4995416"/>
              <a:gd name="connsiteY5" fmla="*/ 0 h 61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5416" h="6198113">
                <a:moveTo>
                  <a:pt x="3746" y="0"/>
                </a:moveTo>
                <a:lnTo>
                  <a:pt x="4995416" y="0"/>
                </a:lnTo>
                <a:cubicBezTo>
                  <a:pt x="4993915" y="1141123"/>
                  <a:pt x="4992413" y="2282246"/>
                  <a:pt x="4990912" y="3423369"/>
                </a:cubicBezTo>
                <a:cubicBezTo>
                  <a:pt x="4981904" y="5132802"/>
                  <a:pt x="4151586" y="6193597"/>
                  <a:pt x="2535996" y="6198101"/>
                </a:cubicBezTo>
                <a:cubicBezTo>
                  <a:pt x="920406" y="6202605"/>
                  <a:pt x="12012" y="5035956"/>
                  <a:pt x="0" y="3432378"/>
                </a:cubicBezTo>
                <a:cubicBezTo>
                  <a:pt x="1249" y="2288252"/>
                  <a:pt x="2497" y="1144126"/>
                  <a:pt x="3746" y="0"/>
                </a:cubicBezTo>
                <a:close/>
              </a:path>
            </a:pathLst>
          </a:custGeom>
          <a:solidFill>
            <a:schemeClr val="bg1">
              <a:lumMod val="95000"/>
            </a:schemeClr>
          </a:solidFill>
        </p:spPr>
        <p:txBody>
          <a:bodyPr anchor="ctr" anchorCtr="0"/>
          <a:lstStyle>
            <a:lvl1pPr marL="0" indent="0" algn="ctr">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620759" y="882869"/>
            <a:ext cx="4455643" cy="1472950"/>
          </a:xfrm>
        </p:spPr>
        <p:txBody>
          <a:bodyPr/>
          <a:lstStyle>
            <a:lvl1pPr>
              <a:defRPr sz="27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620759" y="2702660"/>
            <a:ext cx="4455643" cy="34743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F07218F1-1906-854E-B045-3B7CDFEDD376}" type="datetime1">
              <a:rPr lang="fi-FI" smtClean="0"/>
              <a:t>23.10.2025</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113908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0858" y="1398932"/>
            <a:ext cx="10515600" cy="2160000"/>
          </a:xfrm>
        </p:spPr>
        <p:txBody>
          <a:bodyPr anchor="b"/>
          <a:lstStyle>
            <a:lvl1pPr algn="ctr">
              <a:defRPr sz="4400" spc="-50" baseline="0">
                <a:solidFill>
                  <a:schemeClr val="tx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E0173B0-16C2-4182-AD95-1BD911589663}"/>
              </a:ext>
            </a:extLst>
          </p:cNvPr>
          <p:cNvSpPr>
            <a:spLocks noGrp="1"/>
          </p:cNvSpPr>
          <p:nvPr>
            <p:ph type="body" idx="1"/>
          </p:nvPr>
        </p:nvSpPr>
        <p:spPr>
          <a:xfrm>
            <a:off x="840858" y="3797237"/>
            <a:ext cx="10515600" cy="2160000"/>
          </a:xfrm>
        </p:spPr>
        <p:txBody>
          <a:bodyPr/>
          <a:lstStyle>
            <a:lvl1pPr marL="0" indent="0" algn="ctr">
              <a:buNone/>
              <a:defRPr sz="3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lvl1pPr>
              <a:defRPr>
                <a:solidFill>
                  <a:schemeClr val="tx2"/>
                </a:solidFill>
              </a:defRPr>
            </a:lvl1pPr>
          </a:lstStyle>
          <a:p>
            <a:fld id="{6A1ED84A-D0DE-7540-9BA5-0B74B8595F1D}" type="datetime1">
              <a:rPr lang="fi-FI" smtClean="0"/>
              <a:t>23.10.2025</a:t>
            </a:fld>
            <a:endParaRPr lang="fi-FI"/>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p:txBody>
          <a:bodyPr/>
          <a:lstStyle>
            <a:lvl1pPr>
              <a:defRPr>
                <a:solidFill>
                  <a:schemeClr val="tx2"/>
                </a:solidFill>
              </a:defRPr>
            </a:lvl1p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lvl1pPr>
              <a:defRPr>
                <a:solidFill>
                  <a:schemeClr val="tx2"/>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1888672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2">
    <p:bg>
      <p:bgPr>
        <a:solidFill>
          <a:srgbClr val="FFCF29"/>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0858" y="1398932"/>
            <a:ext cx="10515600" cy="2160000"/>
          </a:xfrm>
        </p:spPr>
        <p:txBody>
          <a:bodyPr anchor="b"/>
          <a:lstStyle>
            <a:lvl1pPr algn="ctr">
              <a:defRPr sz="4100" spc="-50" baseline="0">
                <a:solidFill>
                  <a:schemeClr val="tx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E0173B0-16C2-4182-AD95-1BD911589663}"/>
              </a:ext>
            </a:extLst>
          </p:cNvPr>
          <p:cNvSpPr>
            <a:spLocks noGrp="1"/>
          </p:cNvSpPr>
          <p:nvPr>
            <p:ph type="body" idx="1"/>
          </p:nvPr>
        </p:nvSpPr>
        <p:spPr>
          <a:xfrm>
            <a:off x="840858" y="3797237"/>
            <a:ext cx="10515600" cy="2160000"/>
          </a:xfrm>
        </p:spPr>
        <p:txBody>
          <a:bodyPr/>
          <a:lstStyle>
            <a:lvl1pPr marL="0" indent="0" algn="ctr">
              <a:buNone/>
              <a:defRPr sz="3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lvl1pPr>
              <a:defRPr>
                <a:solidFill>
                  <a:schemeClr val="tx2"/>
                </a:solidFill>
              </a:defRPr>
            </a:lvl1pPr>
          </a:lstStyle>
          <a:p>
            <a:fld id="{2F527C3A-1007-044A-9D19-8DE246A61931}" type="datetime1">
              <a:rPr lang="fi-FI" smtClean="0"/>
              <a:t>23.10.2025</a:t>
            </a:fld>
            <a:endParaRPr lang="fi-FI"/>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p:txBody>
          <a:bodyPr/>
          <a:lstStyle>
            <a:lvl1pPr>
              <a:defRPr>
                <a:solidFill>
                  <a:schemeClr val="tx2"/>
                </a:solidFill>
              </a:defRPr>
            </a:lvl1p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lvl1pPr>
              <a:defRPr>
                <a:solidFill>
                  <a:schemeClr val="tx2"/>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103975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464EE-3E6F-691D-2C8E-F92C0D308012}"/>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4D8DD07-C64F-D997-EB87-0E9467EF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E758C2E-72FC-1689-C89B-32ECDE0B2E8E}"/>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51DDFC75-A088-84D2-35E9-914412C9E9A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9E5CA84-7918-188D-9B36-A135625D372D}"/>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2884115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3">
    <p:bg>
      <p:bgPr>
        <a:solidFill>
          <a:srgbClr val="31313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0858" y="1398932"/>
            <a:ext cx="10515600" cy="2160000"/>
          </a:xfrm>
        </p:spPr>
        <p:txBody>
          <a:bodyPr anchor="b"/>
          <a:lstStyle>
            <a:lvl1pPr algn="ctr">
              <a:defRPr sz="4100"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E0173B0-16C2-4182-AD95-1BD911589663}"/>
              </a:ext>
            </a:extLst>
          </p:cNvPr>
          <p:cNvSpPr>
            <a:spLocks noGrp="1"/>
          </p:cNvSpPr>
          <p:nvPr>
            <p:ph type="body" idx="1"/>
          </p:nvPr>
        </p:nvSpPr>
        <p:spPr>
          <a:xfrm>
            <a:off x="840858" y="3797237"/>
            <a:ext cx="10515600" cy="2160000"/>
          </a:xfrm>
        </p:spPr>
        <p:txBody>
          <a:bodyPr/>
          <a:lstStyle>
            <a:lvl1pPr marL="0" indent="0" algn="ctr">
              <a:buNone/>
              <a:defRPr sz="3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lvl1pPr>
              <a:defRPr>
                <a:solidFill>
                  <a:schemeClr val="bg1"/>
                </a:solidFill>
              </a:defRPr>
            </a:lvl1pPr>
          </a:lstStyle>
          <a:p>
            <a:fld id="{383821B9-C84B-E345-B7A3-D3B3801ECCF0}" type="datetime1">
              <a:rPr lang="fi-FI" smtClean="0"/>
              <a:t>23.10.2025</a:t>
            </a:fld>
            <a:endParaRPr lang="fi-FI"/>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lvl1pPr>
              <a:defRPr>
                <a:solidFill>
                  <a:schemeClr val="bg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2243748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Sitaa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a:xfrm>
            <a:off x="945173" y="1852623"/>
            <a:ext cx="10313378" cy="3183334"/>
          </a:xfrm>
        </p:spPr>
        <p:txBody>
          <a:bodyPr anchor="ctr" anchorCtr="0"/>
          <a:lstStyle>
            <a:lvl1pPr algn="ctr">
              <a:defRPr spc="-100" baseline="0">
                <a:solidFill>
                  <a:schemeClr val="tx2"/>
                </a:solidFill>
              </a:defRPr>
            </a:lvl1pPr>
          </a:lstStyle>
          <a:p>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lvl1pPr>
              <a:defRPr>
                <a:solidFill>
                  <a:schemeClr val="tx2"/>
                </a:solidFill>
              </a:defRPr>
            </a:lvl1pPr>
          </a:lstStyle>
          <a:p>
            <a:fld id="{1F7AFA76-1465-124E-A977-CA6CE0F7CF65}" type="datetime1">
              <a:rPr lang="fi-FI" smtClean="0"/>
              <a:t>23.10.2025</a:t>
            </a:fld>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lvl1pPr>
              <a:defRPr>
                <a:solidFill>
                  <a:schemeClr val="tx2"/>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896451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Sitaatti 2">
    <p:bg>
      <p:bgPr>
        <a:solidFill>
          <a:srgbClr val="FFCF29"/>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a:xfrm>
            <a:off x="945173" y="1852623"/>
            <a:ext cx="10313378" cy="3183334"/>
          </a:xfrm>
        </p:spPr>
        <p:txBody>
          <a:bodyPr anchor="ctr" anchorCtr="0"/>
          <a:lstStyle>
            <a:lvl1pPr algn="ctr">
              <a:defRPr spc="-100" baseline="0">
                <a:solidFill>
                  <a:schemeClr val="tx2"/>
                </a:solidFill>
              </a:defRPr>
            </a:lvl1pPr>
          </a:lstStyle>
          <a:p>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lvl1pPr>
              <a:defRPr>
                <a:solidFill>
                  <a:schemeClr val="tx2"/>
                </a:solidFill>
              </a:defRPr>
            </a:lvl1pPr>
          </a:lstStyle>
          <a:p>
            <a:fld id="{6140E71C-1E98-C746-8533-68185A49F667}" type="datetime1">
              <a:rPr lang="fi-FI" smtClean="0"/>
              <a:t>23.10.2025</a:t>
            </a:fld>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lvl1pPr>
              <a:defRPr>
                <a:solidFill>
                  <a:schemeClr val="tx2"/>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11587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Sitaatti 3">
    <p:bg>
      <p:bgPr>
        <a:solidFill>
          <a:srgbClr val="31313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a:xfrm>
            <a:off x="945173" y="1852623"/>
            <a:ext cx="10313378" cy="3183334"/>
          </a:xfrm>
        </p:spPr>
        <p:txBody>
          <a:bodyPr anchor="ctr" anchorCtr="0"/>
          <a:lstStyle>
            <a:lvl1pPr algn="ctr">
              <a:defRPr spc="-100" baseline="0">
                <a:solidFill>
                  <a:schemeClr val="bg1"/>
                </a:solidFill>
              </a:defRPr>
            </a:lvl1pPr>
          </a:lstStyle>
          <a:p>
            <a:pPr lvl="0"/>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lvl1pPr>
              <a:defRPr>
                <a:solidFill>
                  <a:schemeClr val="bg1"/>
                </a:solidFill>
              </a:defRPr>
            </a:lvl1pPr>
          </a:lstStyle>
          <a:p>
            <a:fld id="{038D6365-1504-9E45-A759-9CF363441C8F}" type="datetime1">
              <a:rPr lang="fi-FI" smtClean="0"/>
              <a:t>23.10.2025</a:t>
            </a:fld>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lvl1pPr>
              <a:defRPr>
                <a:solidFill>
                  <a:schemeClr val="bg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1555664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fld id="{87BEC5C1-DBDD-3F43-86E4-19835572DE55}" type="datetime1">
              <a:rPr lang="fi-FI" smtClean="0"/>
              <a:t>23.10.2025</a:t>
            </a:fld>
            <a:endParaRPr lang="fi-FI"/>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1128363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5830319-299B-41C0-A3B8-24C0B6F24A54}"/>
              </a:ext>
            </a:extLst>
          </p:cNvPr>
          <p:cNvSpPr>
            <a:spLocks noGrp="1"/>
          </p:cNvSpPr>
          <p:nvPr>
            <p:ph type="dt" sz="half" idx="10"/>
          </p:nvPr>
        </p:nvSpPr>
        <p:spPr/>
        <p:txBody>
          <a:bodyPr/>
          <a:lstStyle/>
          <a:p>
            <a:fld id="{282A8BA6-BC84-7D4B-8F5A-8A48A1A53127}" type="datetime1">
              <a:rPr lang="fi-FI" smtClean="0"/>
              <a:t>23.10.2025</a:t>
            </a:fld>
            <a:endParaRPr lang="fi-FI"/>
          </a:p>
        </p:txBody>
      </p:sp>
      <p:sp>
        <p:nvSpPr>
          <p:cNvPr id="6" name="Footer Placeholder 5">
            <a:extLst>
              <a:ext uri="{FF2B5EF4-FFF2-40B4-BE49-F238E27FC236}">
                <a16:creationId xmlns:a16="http://schemas.microsoft.com/office/drawing/2014/main" id="{C8FEEDFC-EA37-4158-B7F3-5B0FB1E11045}"/>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F1FCDAD4-2E88-41A9-ABA8-397CF4352600}"/>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721800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PETUS">
    <p:bg>
      <p:bgRef idx="1001">
        <a:schemeClr val="bg2"/>
      </p:bgRef>
    </p:bg>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961B21A4-5EC6-445A-A90D-6071C400881C}"/>
              </a:ext>
            </a:extLst>
          </p:cNvPr>
          <p:cNvSpPr>
            <a:spLocks noGrp="1"/>
          </p:cNvSpPr>
          <p:nvPr>
            <p:ph type="body" sz="quarter" idx="10"/>
          </p:nvPr>
        </p:nvSpPr>
        <p:spPr>
          <a:xfrm>
            <a:off x="3278187" y="2614457"/>
            <a:ext cx="5635625" cy="1629085"/>
          </a:xfrm>
        </p:spPr>
        <p:txBody>
          <a:bodyPr/>
          <a:lstStyle>
            <a:lvl1pPr marL="0" indent="0" algn="ctr">
              <a:spcAft>
                <a:spcPts val="0"/>
              </a:spcAft>
              <a:buNone/>
              <a:defRPr sz="3600" b="1">
                <a:solidFill>
                  <a:schemeClr val="tx1"/>
                </a:solidFill>
              </a:defRPr>
            </a:lvl1pPr>
            <a:lvl2pPr marL="358775" indent="0">
              <a:buNone/>
              <a:defRPr/>
            </a:lvl2pPr>
          </a:lstStyle>
          <a:p>
            <a:pPr lvl="0"/>
            <a:endParaRPr lang="fi-FI"/>
          </a:p>
        </p:txBody>
      </p:sp>
    </p:spTree>
    <p:extLst>
      <p:ext uri="{BB962C8B-B14F-4D97-AF65-F5344CB8AC3E}">
        <p14:creationId xmlns:p14="http://schemas.microsoft.com/office/powerpoint/2010/main" val="26081352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9DCABA-0757-0562-0D65-298AACB1502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59C9435-FC48-6E79-4566-54866A98FFA2}"/>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1463CF-F68C-B688-76B8-46518C65FBA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0B98077-6ED2-31FE-F5AE-007F3A40821A}"/>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6" name="Alatunnisteen paikkamerkki 5">
            <a:extLst>
              <a:ext uri="{FF2B5EF4-FFF2-40B4-BE49-F238E27FC236}">
                <a16:creationId xmlns:a16="http://schemas.microsoft.com/office/drawing/2014/main" id="{6D310067-0C32-AAF7-3B09-EA43A85EB0D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DFA1C02-D4C8-03D0-D35C-78EB9512135A}"/>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57800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488FFF-FC1B-74BA-17A7-0394906F146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1EF3575-0BF0-2F61-AE2F-F1F4538FF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60C5BD1-B60E-F17D-F0C5-A116EE638580}"/>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E1AB5A9-BF5F-06FF-ECFC-D0B31BD354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54CA916-959B-9378-AD0C-F937D228B87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35ED90D-6104-8E5C-00AF-5E6877ABE36E}"/>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8" name="Alatunnisteen paikkamerkki 7">
            <a:extLst>
              <a:ext uri="{FF2B5EF4-FFF2-40B4-BE49-F238E27FC236}">
                <a16:creationId xmlns:a16="http://schemas.microsoft.com/office/drawing/2014/main" id="{8DCA7BA6-8E5B-076C-D5A4-A4FA1E3BC2C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D19DA637-C779-16EB-AB40-BEC19782D2C0}"/>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257978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E3BF40-F511-A0FD-2A19-FEE14FC5B22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54E8D34-F247-33EC-6D06-D9C8954F1878}"/>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4" name="Alatunnisteen paikkamerkki 3">
            <a:extLst>
              <a:ext uri="{FF2B5EF4-FFF2-40B4-BE49-F238E27FC236}">
                <a16:creationId xmlns:a16="http://schemas.microsoft.com/office/drawing/2014/main" id="{9700356B-8149-B706-06DF-F8000B8D156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CDDEDB6-143A-782B-8083-CD2BA472AB61}"/>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220632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5670239-99B6-496A-809E-80296A0422FD}"/>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3" name="Alatunnisteen paikkamerkki 2">
            <a:extLst>
              <a:ext uri="{FF2B5EF4-FFF2-40B4-BE49-F238E27FC236}">
                <a16:creationId xmlns:a16="http://schemas.microsoft.com/office/drawing/2014/main" id="{52F5B62D-CEA9-F192-5E42-4ED5A8BE79AE}"/>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AC34BB7-A2BD-FD7E-654B-BFAF4D5DE232}"/>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179755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CF0308-239E-5639-FE26-8426E024B96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D163B9DA-61F4-8279-2F50-D893754D0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8FDE359-0F56-43CD-6C0A-7BC8DC81B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515E937-9E9B-1334-6231-0FEB655D37CA}"/>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6" name="Alatunnisteen paikkamerkki 5">
            <a:extLst>
              <a:ext uri="{FF2B5EF4-FFF2-40B4-BE49-F238E27FC236}">
                <a16:creationId xmlns:a16="http://schemas.microsoft.com/office/drawing/2014/main" id="{1210CFAF-6930-AF14-3A4D-CBB7730653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105D9D3-482C-1F03-D602-18436D204A32}"/>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151340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2BE89-8725-14C0-52B1-55D99D9C077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DBB8FF1A-92B7-BE28-5315-01D50232F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205509C-80AD-3457-4835-B951057D8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559D7B8-A588-08BD-AFF0-7DA57E3AB636}"/>
              </a:ext>
            </a:extLst>
          </p:cNvPr>
          <p:cNvSpPr>
            <a:spLocks noGrp="1"/>
          </p:cNvSpPr>
          <p:nvPr>
            <p:ph type="dt" sz="half" idx="10"/>
          </p:nvPr>
        </p:nvSpPr>
        <p:spPr/>
        <p:txBody>
          <a:bodyPr/>
          <a:lstStyle/>
          <a:p>
            <a:fld id="{C5DE8390-D6C2-4604-A0B8-BBBF0FB235B7}" type="datetimeFigureOut">
              <a:rPr lang="fi-FI" smtClean="0"/>
              <a:t>23.10.2025</a:t>
            </a:fld>
            <a:endParaRPr lang="fi-FI"/>
          </a:p>
        </p:txBody>
      </p:sp>
      <p:sp>
        <p:nvSpPr>
          <p:cNvPr id="6" name="Alatunnisteen paikkamerkki 5">
            <a:extLst>
              <a:ext uri="{FF2B5EF4-FFF2-40B4-BE49-F238E27FC236}">
                <a16:creationId xmlns:a16="http://schemas.microsoft.com/office/drawing/2014/main" id="{FA21B44B-5F2F-4039-E4BE-BFB546F3EC5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A74672A-D1DB-8B05-DDF0-B4532149BC50}"/>
              </a:ext>
            </a:extLst>
          </p:cNvPr>
          <p:cNvSpPr>
            <a:spLocks noGrp="1"/>
          </p:cNvSpPr>
          <p:nvPr>
            <p:ph type="sldNum" sz="quarter" idx="12"/>
          </p:nvPr>
        </p:nvSpPr>
        <p:spPr/>
        <p:txBody>
          <a:bodyPr/>
          <a:lstStyle/>
          <a:p>
            <a:fld id="{22B0CA4E-2262-4406-8380-669EB0F97515}" type="slidenum">
              <a:rPr lang="fi-FI" smtClean="0"/>
              <a:t>‹#›</a:t>
            </a:fld>
            <a:endParaRPr lang="fi-FI"/>
          </a:p>
        </p:txBody>
      </p:sp>
    </p:spTree>
    <p:extLst>
      <p:ext uri="{BB962C8B-B14F-4D97-AF65-F5344CB8AC3E}">
        <p14:creationId xmlns:p14="http://schemas.microsoft.com/office/powerpoint/2010/main" val="4246982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03BAD17-9643-3BB9-298B-B6F33795F3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7FBED8D-061F-6FD9-961E-BFC4C767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A9A777D-6CD7-F384-E611-476371DA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E8390-D6C2-4604-A0B8-BBBF0FB235B7}" type="datetimeFigureOut">
              <a:rPr lang="fi-FI" smtClean="0"/>
              <a:t>23.10.2025</a:t>
            </a:fld>
            <a:endParaRPr lang="fi-FI"/>
          </a:p>
        </p:txBody>
      </p:sp>
      <p:sp>
        <p:nvSpPr>
          <p:cNvPr id="5" name="Alatunnisteen paikkamerkki 4">
            <a:extLst>
              <a:ext uri="{FF2B5EF4-FFF2-40B4-BE49-F238E27FC236}">
                <a16:creationId xmlns:a16="http://schemas.microsoft.com/office/drawing/2014/main" id="{B35926D6-AEFB-770A-1018-6E42E4122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88C3697A-EA79-80B7-DEC5-BA49297D1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CA4E-2262-4406-8380-669EB0F97515}" type="slidenum">
              <a:rPr lang="fi-FI" smtClean="0"/>
              <a:t>‹#›</a:t>
            </a:fld>
            <a:endParaRPr lang="fi-FI"/>
          </a:p>
        </p:txBody>
      </p:sp>
    </p:spTree>
    <p:extLst>
      <p:ext uri="{BB962C8B-B14F-4D97-AF65-F5344CB8AC3E}">
        <p14:creationId xmlns:p14="http://schemas.microsoft.com/office/powerpoint/2010/main" val="675625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34E2697-455C-25CE-F20F-B26325A6485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5805873" y="268862"/>
            <a:ext cx="5791190" cy="418037"/>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45173" y="861647"/>
            <a:ext cx="10313378" cy="1234018"/>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45173" y="2479431"/>
            <a:ext cx="10313378" cy="3697531"/>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438C5D75-E007-4B16-BDEC-50D708BCD61A}"/>
              </a:ext>
            </a:extLst>
          </p:cNvPr>
          <p:cNvSpPr>
            <a:spLocks noGrp="1"/>
          </p:cNvSpPr>
          <p:nvPr>
            <p:ph type="dt" sz="half" idx="2"/>
          </p:nvPr>
        </p:nvSpPr>
        <p:spPr>
          <a:xfrm>
            <a:off x="930098" y="6316597"/>
            <a:ext cx="1411119" cy="365125"/>
          </a:xfrm>
          <a:prstGeom prst="rect">
            <a:avLst/>
          </a:prstGeom>
        </p:spPr>
        <p:txBody>
          <a:bodyPr vert="horz" lIns="0" tIns="0" rIns="0" bIns="0" rtlCol="0" anchor="ctr"/>
          <a:lstStyle>
            <a:lvl1pPr algn="l">
              <a:defRPr sz="1000" b="1">
                <a:solidFill>
                  <a:schemeClr val="tx2"/>
                </a:solidFill>
              </a:defRPr>
            </a:lvl1pPr>
          </a:lstStyle>
          <a:p>
            <a:fld id="{EBE82797-D2E9-7245-A933-D48C4FB2927E}" type="datetime1">
              <a:rPr lang="fi-FI" smtClean="0"/>
              <a:t>23.10.2025</a:t>
            </a:fld>
            <a:endParaRPr lang="fi-FI"/>
          </a:p>
        </p:txBody>
      </p:sp>
      <p:sp>
        <p:nvSpPr>
          <p:cNvPr id="8" name="Footer Placeholder 7">
            <a:extLst>
              <a:ext uri="{FF2B5EF4-FFF2-40B4-BE49-F238E27FC236}">
                <a16:creationId xmlns:a16="http://schemas.microsoft.com/office/drawing/2014/main" id="{AA91CA4E-B711-401A-9708-31ACDAD2A642}"/>
              </a:ext>
            </a:extLst>
          </p:cNvPr>
          <p:cNvSpPr>
            <a:spLocks noGrp="1"/>
          </p:cNvSpPr>
          <p:nvPr>
            <p:ph type="ftr" sz="quarter" idx="3"/>
          </p:nvPr>
        </p:nvSpPr>
        <p:spPr>
          <a:xfrm>
            <a:off x="313635" y="180841"/>
            <a:ext cx="5158408" cy="365125"/>
          </a:xfrm>
          <a:prstGeom prst="rect">
            <a:avLst/>
          </a:prstGeom>
        </p:spPr>
        <p:txBody>
          <a:bodyPr vert="horz" lIns="0" tIns="0" rIns="0" bIns="0" rtlCol="0" anchor="ctr"/>
          <a:lstStyle>
            <a:lvl1pPr algn="l">
              <a:defRPr sz="1000" b="1" cap="all" baseline="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4332C66C-0429-4408-858E-55D6FCC68906}"/>
              </a:ext>
            </a:extLst>
          </p:cNvPr>
          <p:cNvSpPr>
            <a:spLocks noGrp="1"/>
          </p:cNvSpPr>
          <p:nvPr>
            <p:ph type="sldNum" sz="quarter" idx="4"/>
          </p:nvPr>
        </p:nvSpPr>
        <p:spPr>
          <a:xfrm>
            <a:off x="9136269" y="6316597"/>
            <a:ext cx="2743200" cy="365125"/>
          </a:xfrm>
          <a:prstGeom prst="rect">
            <a:avLst/>
          </a:prstGeom>
        </p:spPr>
        <p:txBody>
          <a:bodyPr vert="horz" lIns="0" tIns="0" rIns="0" bIns="0" rtlCol="0" anchor="ctr"/>
          <a:lstStyle>
            <a:lvl1pPr algn="r">
              <a:defRPr sz="1000" b="1">
                <a:solidFill>
                  <a:schemeClr val="tx2"/>
                </a:solidFill>
              </a:defRPr>
            </a:lvl1pPr>
          </a:lstStyle>
          <a:p>
            <a:fld id="{CCD26548-A701-4132-A0A2-A9B09A70FF4B}" type="slidenum">
              <a:rPr lang="fi-FI" smtClean="0"/>
              <a:pPr/>
              <a:t>‹#›</a:t>
            </a:fld>
            <a:endParaRPr lang="fi-FI"/>
          </a:p>
        </p:txBody>
      </p:sp>
      <p:pic>
        <p:nvPicPr>
          <p:cNvPr id="10" name="Kuva 9">
            <a:extLst>
              <a:ext uri="{FF2B5EF4-FFF2-40B4-BE49-F238E27FC236}">
                <a16:creationId xmlns:a16="http://schemas.microsoft.com/office/drawing/2014/main" id="{AEDD09C6-6547-6DE3-B7E9-2100CB52DBA4}"/>
              </a:ext>
            </a:extLst>
          </p:cNvPr>
          <p:cNvPicPr>
            <a:picLocks noChangeAspect="1"/>
          </p:cNvPicPr>
          <p:nvPr userDrawn="1"/>
        </p:nvPicPr>
        <p:blipFill>
          <a:blip r:embed="rId28"/>
          <a:stretch>
            <a:fillRect/>
          </a:stretch>
        </p:blipFill>
        <p:spPr>
          <a:xfrm>
            <a:off x="9623220" y="6323772"/>
            <a:ext cx="1635331" cy="350774"/>
          </a:xfrm>
          <a:prstGeom prst="rect">
            <a:avLst/>
          </a:prstGeom>
        </p:spPr>
      </p:pic>
    </p:spTree>
    <p:extLst>
      <p:ext uri="{BB962C8B-B14F-4D97-AF65-F5344CB8AC3E}">
        <p14:creationId xmlns:p14="http://schemas.microsoft.com/office/powerpoint/2010/main" val="148803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914400" rtl="0" eaLnBrk="1" latinLnBrk="0" hangingPunct="1">
        <a:lnSpc>
          <a:spcPct val="95000"/>
        </a:lnSpc>
        <a:spcBef>
          <a:spcPct val="0"/>
        </a:spcBef>
        <a:buNone/>
        <a:defRPr sz="3600" b="1" kern="120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2"/>
          </a:solidFill>
          <a:latin typeface="+mn-lt"/>
          <a:ea typeface="+mn-ea"/>
          <a:cs typeface="+mn-cs"/>
        </a:defRPr>
      </a:lvl1pPr>
      <a:lvl2pPr marL="536575" indent="-177800" algn="l" defTabSz="914400" rtl="0" eaLnBrk="1" latinLnBrk="0" hangingPunct="1">
        <a:lnSpc>
          <a:spcPct val="100000"/>
        </a:lnSpc>
        <a:spcBef>
          <a:spcPts val="0"/>
        </a:spcBef>
        <a:buFont typeface="Arial" panose="020B0604020202020204" pitchFamily="34" charset="0"/>
        <a:buChar char="•"/>
        <a:defRPr sz="1800" kern="1200">
          <a:solidFill>
            <a:schemeClr val="tx2"/>
          </a:solidFill>
          <a:latin typeface="+mn-lt"/>
          <a:ea typeface="+mn-ea"/>
          <a:cs typeface="+mn-cs"/>
        </a:defRPr>
      </a:lvl2pPr>
      <a:lvl3pPr marL="896938" indent="-179388" algn="l" defTabSz="914400" rtl="0" eaLnBrk="1" latinLnBrk="0" hangingPunct="1">
        <a:lnSpc>
          <a:spcPct val="100000"/>
        </a:lnSpc>
        <a:spcBef>
          <a:spcPts val="0"/>
        </a:spcBef>
        <a:buFont typeface="Arial" panose="020B0604020202020204" pitchFamily="34" charset="0"/>
        <a:buChar char="•"/>
        <a:defRPr sz="1800" kern="1200">
          <a:solidFill>
            <a:schemeClr val="tx2"/>
          </a:solidFill>
          <a:latin typeface="+mn-lt"/>
          <a:ea typeface="+mn-ea"/>
          <a:cs typeface="+mn-cs"/>
        </a:defRPr>
      </a:lvl3pPr>
      <a:lvl4pPr marL="1257300" indent="-180975" algn="l" defTabSz="914400" rtl="0" eaLnBrk="1" latinLnBrk="0" hangingPunct="1">
        <a:lnSpc>
          <a:spcPct val="100000"/>
        </a:lnSpc>
        <a:spcBef>
          <a:spcPts val="0"/>
        </a:spcBef>
        <a:buFont typeface="Arial" panose="020B0604020202020204" pitchFamily="34" charset="0"/>
        <a:buChar char="•"/>
        <a:defRPr sz="1800" kern="1200">
          <a:solidFill>
            <a:schemeClr val="tx2"/>
          </a:solidFill>
          <a:latin typeface="+mn-lt"/>
          <a:ea typeface="+mn-ea"/>
          <a:cs typeface="+mn-cs"/>
        </a:defRPr>
      </a:lvl4pPr>
      <a:lvl5pPr marL="1612900" indent="-177800" algn="l" defTabSz="914400" rtl="0" eaLnBrk="1" latinLnBrk="0" hangingPunct="1">
        <a:lnSpc>
          <a:spcPct val="100000"/>
        </a:lnSpc>
        <a:spcBef>
          <a:spcPts val="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 Target="slide27.xml"/><Relationship Id="rId7" Type="http://schemas.openxmlformats.org/officeDocument/2006/relationships/slide" Target="slide60.xml"/><Relationship Id="rId2" Type="http://schemas.openxmlformats.org/officeDocument/2006/relationships/slide" Target="slide3.xml"/><Relationship Id="rId1" Type="http://schemas.openxmlformats.org/officeDocument/2006/relationships/slideLayout" Target="../slideLayouts/slideLayout25.xml"/><Relationship Id="rId6" Type="http://schemas.openxmlformats.org/officeDocument/2006/relationships/slide" Target="slide50.xml"/><Relationship Id="rId5" Type="http://schemas.openxmlformats.org/officeDocument/2006/relationships/slide" Target="slide46.xml"/><Relationship Id="rId4" Type="http://schemas.openxmlformats.org/officeDocument/2006/relationships/slide" Target="slide35.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julkari.fi/bitstream/handle/10024/140708/URN_ISBN_978-952-343-581-0.pdf?sequence=1"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innokyla.fi/fi/tyokalut/kayttajaprofiilit-ja-persoona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kaypahoito.fi/dnd00053" TargetMode="External"/><Relationship Id="rId7" Type="http://schemas.openxmlformats.org/officeDocument/2006/relationships/image" Target="../media/image37.jpg"/><Relationship Id="rId2" Type="http://schemas.openxmlformats.org/officeDocument/2006/relationships/hyperlink" Target="https://www.kaypahoito.fi/dnd00096" TargetMode="External"/><Relationship Id="rId1" Type="http://schemas.openxmlformats.org/officeDocument/2006/relationships/slideLayout" Target="../slideLayouts/slideLayout2.xml"/><Relationship Id="rId6" Type="http://schemas.openxmlformats.org/officeDocument/2006/relationships/hyperlink" Target="https://www.kaypahoito.fi/dnd00052" TargetMode="External"/><Relationship Id="rId5" Type="http://schemas.openxmlformats.org/officeDocument/2006/relationships/hyperlink" Target="https://www.kaypahoito.fi/dnd00100" TargetMode="External"/><Relationship Id="rId4" Type="http://schemas.openxmlformats.org/officeDocument/2006/relationships/hyperlink" Target="https://www.kaypahoito.fi/dnd00101" TargetMode="Externa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slide" Target="slide2.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10F5FB-E85A-4F2C-8183-76B00E4ECB60}"/>
              </a:ext>
            </a:extLst>
          </p:cNvPr>
          <p:cNvSpPr>
            <a:spLocks noGrp="1"/>
          </p:cNvSpPr>
          <p:nvPr>
            <p:ph type="ctrTitle"/>
          </p:nvPr>
        </p:nvSpPr>
        <p:spPr>
          <a:xfrm>
            <a:off x="5882499" y="1563623"/>
            <a:ext cx="5783226" cy="1868237"/>
          </a:xfrm>
        </p:spPr>
        <p:txBody>
          <a:bodyPr/>
          <a:lstStyle/>
          <a:p>
            <a:r>
              <a:rPr lang="fi-FI" sz="3800" dirty="0"/>
              <a:t>Vaikuttavuusperusteisen ohjauksen työpajojen pohjustusmateriaalit</a:t>
            </a:r>
          </a:p>
        </p:txBody>
      </p:sp>
      <p:sp>
        <p:nvSpPr>
          <p:cNvPr id="4" name="Dian numeron paikkamerkki 3">
            <a:extLst>
              <a:ext uri="{FF2B5EF4-FFF2-40B4-BE49-F238E27FC236}">
                <a16:creationId xmlns:a16="http://schemas.microsoft.com/office/drawing/2014/main" id="{F182F6DF-7BE9-44E6-86BF-6DDAA194C6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26548-A701-4132-A0A2-A9B09A70FF4B}" type="slidenum">
              <a:rPr kumimoji="0" lang="fi-FI" sz="1000" b="1" i="0" u="none" strike="noStrike" kern="1200" cap="none" spc="0" normalizeH="0" baseline="0" noProof="0" smtClean="0">
                <a:ln>
                  <a:noFill/>
                </a:ln>
                <a:solidFill>
                  <a:srgbClr val="31313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000" b="1" i="0" u="none" strike="noStrike" kern="1200" cap="none" spc="0" normalizeH="0" baseline="0" noProof="0">
              <a:ln>
                <a:noFill/>
              </a:ln>
              <a:solidFill>
                <a:srgbClr val="313131"/>
              </a:solidFill>
              <a:effectLst/>
              <a:uLnTx/>
              <a:uFillTx/>
              <a:latin typeface="Arial" panose="020B0604020202020204"/>
              <a:ea typeface="+mn-ea"/>
              <a:cs typeface="+mn-cs"/>
            </a:endParaRPr>
          </a:p>
        </p:txBody>
      </p:sp>
      <p:sp>
        <p:nvSpPr>
          <p:cNvPr id="5" name="Alaotsikko 2">
            <a:extLst>
              <a:ext uri="{FF2B5EF4-FFF2-40B4-BE49-F238E27FC236}">
                <a16:creationId xmlns:a16="http://schemas.microsoft.com/office/drawing/2014/main" id="{FF0E4258-22B6-4165-B135-A2FA837BDAD5}"/>
              </a:ext>
            </a:extLst>
          </p:cNvPr>
          <p:cNvSpPr>
            <a:spLocks noGrp="1"/>
          </p:cNvSpPr>
          <p:nvPr>
            <p:ph type="subTitle" idx="1"/>
          </p:nvPr>
        </p:nvSpPr>
        <p:spPr>
          <a:xfrm>
            <a:off x="6096000" y="3964810"/>
            <a:ext cx="5356225" cy="1217612"/>
          </a:xfrm>
        </p:spPr>
        <p:txBody>
          <a:bodyPr>
            <a:noAutofit/>
          </a:bodyPr>
          <a:lstStyle/>
          <a:p>
            <a:r>
              <a:rPr lang="fi-FI" sz="1600" dirty="0"/>
              <a:t>Kestävää hyvinvointia Pohjois-Savoon RRP</a:t>
            </a:r>
          </a:p>
          <a:p>
            <a:r>
              <a:rPr lang="fi-FI" sz="1600" dirty="0">
                <a:effectLst/>
                <a:latin typeface="Arial" panose="020B0604020202020204" pitchFamily="34" charset="0"/>
                <a:ea typeface="Times New Roman" panose="02020603050405020304" pitchFamily="18" charset="0"/>
                <a:cs typeface="Times New Roman" panose="02020603050405020304" pitchFamily="18" charset="0"/>
              </a:rPr>
              <a:t>22.10.2025</a:t>
            </a:r>
            <a:br>
              <a:rPr lang="fi-FI" sz="1600" dirty="0">
                <a:effectLst/>
                <a:latin typeface="Arial" panose="020B0604020202020204" pitchFamily="34" charset="0"/>
                <a:ea typeface="Times New Roman" panose="02020603050405020304" pitchFamily="18" charset="0"/>
                <a:cs typeface="Times New Roman" panose="02020603050405020304" pitchFamily="18" charset="0"/>
              </a:rPr>
            </a:br>
            <a:r>
              <a:rPr lang="fi-FI" sz="1600" dirty="0"/>
              <a:t>Sonja Julkunen</a:t>
            </a:r>
            <a:br>
              <a:rPr lang="fi-FI" sz="1600" dirty="0"/>
            </a:br>
            <a:r>
              <a:rPr lang="fi-FI" sz="1600" dirty="0"/>
              <a:t>Projektiasiantuntija</a:t>
            </a:r>
            <a:br>
              <a:rPr lang="fi-FI" sz="1600" dirty="0"/>
            </a:br>
            <a:r>
              <a:rPr lang="fi-FI" sz="1600" dirty="0"/>
              <a:t>sonja.julkunen@pshyvinvointialue.fi</a:t>
            </a:r>
            <a:br>
              <a:rPr lang="fi-FI" sz="1600" dirty="0"/>
            </a:br>
            <a:endParaRPr lang="fi-FI" sz="1600" dirty="0">
              <a:cs typeface="Arial"/>
            </a:endParaRPr>
          </a:p>
        </p:txBody>
      </p:sp>
    </p:spTree>
    <p:extLst>
      <p:ext uri="{BB962C8B-B14F-4D97-AF65-F5344CB8AC3E}">
        <p14:creationId xmlns:p14="http://schemas.microsoft.com/office/powerpoint/2010/main" val="219453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3BCF94E0-167B-358A-FAA7-CCAEF0462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929" y="1418301"/>
            <a:ext cx="7030065" cy="5272549"/>
          </a:xfrm>
          <a:prstGeom prst="rect">
            <a:avLst/>
          </a:prstGeom>
        </p:spPr>
      </p:pic>
      <p:sp>
        <p:nvSpPr>
          <p:cNvPr id="19" name="Vapaamuotoinen: Muoto 18">
            <a:extLst>
              <a:ext uri="{FF2B5EF4-FFF2-40B4-BE49-F238E27FC236}">
                <a16:creationId xmlns:a16="http://schemas.microsoft.com/office/drawing/2014/main" id="{23CDE73A-15E0-9794-3332-9DDCCEE6BB4B}"/>
              </a:ext>
            </a:extLst>
          </p:cNvPr>
          <p:cNvSpPr/>
          <p:nvPr/>
        </p:nvSpPr>
        <p:spPr>
          <a:xfrm>
            <a:off x="-3170254" y="-5342404"/>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3D80F86E-75C2-0DCD-F076-D249E269C2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7191113" y="4563203"/>
            <a:ext cx="914400" cy="914400"/>
          </a:xfrm>
          <a:prstGeom prst="rect">
            <a:avLst/>
          </a:prstGeom>
        </p:spPr>
      </p:pic>
    </p:spTree>
    <p:extLst>
      <p:ext uri="{BB962C8B-B14F-4D97-AF65-F5344CB8AC3E}">
        <p14:creationId xmlns:p14="http://schemas.microsoft.com/office/powerpoint/2010/main" val="305074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90C43B8-7E73-29F6-CD84-9C0C7DE07698}"/>
              </a:ext>
            </a:extLst>
          </p:cNvPr>
          <p:cNvSpPr>
            <a:spLocks noGrp="1"/>
          </p:cNvSpPr>
          <p:nvPr>
            <p:ph idx="1"/>
          </p:nvPr>
        </p:nvSpPr>
        <p:spPr>
          <a:xfrm>
            <a:off x="677780" y="1642745"/>
            <a:ext cx="5418220" cy="4351338"/>
          </a:xfrm>
        </p:spPr>
        <p:txBody>
          <a:bodyPr>
            <a:normAutofit fontScale="92500" lnSpcReduction="10000"/>
          </a:bodyPr>
          <a:lstStyle/>
          <a:p>
            <a:r>
              <a:rPr lang="fi-FI" sz="2600" dirty="0"/>
              <a:t>Palvelu- tai hoitoketjun tavoitteet tulee pystyä konkretisoimaan, jotta toiminnan seuranta voidaan rakentaa päätavoitteen mukaisesti</a:t>
            </a:r>
          </a:p>
          <a:p>
            <a:r>
              <a:rPr lang="fi-FI" sz="2600" dirty="0"/>
              <a:t>Vaikuttavuutta voidaan mitata perustellusti hyvin monenlaisilla mittareilla, joten ilman ohjaavaa visiota vaikuttavuuden seurannasta tulee sekava kokonaisuus </a:t>
            </a:r>
            <a:r>
              <a:rPr lang="fi-FI" sz="2600" dirty="0">
                <a:sym typeface="Wingdings" panose="05000000000000000000" pitchFamily="2" charset="2"/>
              </a:rPr>
              <a:t> kokonaisuuden johtaminen ja kehittäminen on haastavaa</a:t>
            </a:r>
          </a:p>
          <a:p>
            <a:r>
              <a:rPr lang="fi-FI" sz="2600" dirty="0"/>
              <a:t>Tavoitteen määrittämisessä on tärkeää käydä dialogia sidosryhmien kanssa</a:t>
            </a:r>
          </a:p>
          <a:p>
            <a:endParaRPr lang="fi-FI" dirty="0"/>
          </a:p>
          <a:p>
            <a:endParaRPr lang="fi-FI" dirty="0"/>
          </a:p>
        </p:txBody>
      </p:sp>
      <p:sp>
        <p:nvSpPr>
          <p:cNvPr id="8" name="Suorakulmio: Pyöristetyt kulmat 7">
            <a:extLst>
              <a:ext uri="{FF2B5EF4-FFF2-40B4-BE49-F238E27FC236}">
                <a16:creationId xmlns:a16="http://schemas.microsoft.com/office/drawing/2014/main" id="{1C74DA13-11E4-C862-919C-E6946C79B16D}"/>
              </a:ext>
            </a:extLst>
          </p:cNvPr>
          <p:cNvSpPr/>
          <p:nvPr/>
        </p:nvSpPr>
        <p:spPr>
          <a:xfrm>
            <a:off x="6708973" y="1642745"/>
            <a:ext cx="4805247" cy="4028574"/>
          </a:xfrm>
          <a:prstGeom prst="roundRect">
            <a:avLst>
              <a:gd name="adj" fmla="val 10000"/>
            </a:avLst>
          </a:prstGeom>
          <a:solidFill>
            <a:schemeClr val="accent2">
              <a:hueOff val="0"/>
              <a:satOff val="0"/>
              <a:lumOff val="0"/>
              <a:alpha val="9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i-FI"/>
          </a:p>
        </p:txBody>
      </p:sp>
      <p:sp>
        <p:nvSpPr>
          <p:cNvPr id="10" name="Tekstiruutu 9">
            <a:extLst>
              <a:ext uri="{FF2B5EF4-FFF2-40B4-BE49-F238E27FC236}">
                <a16:creationId xmlns:a16="http://schemas.microsoft.com/office/drawing/2014/main" id="{937FDAB2-37D7-575C-C39A-15A20D4863E2}"/>
              </a:ext>
            </a:extLst>
          </p:cNvPr>
          <p:cNvSpPr txBox="1"/>
          <p:nvPr/>
        </p:nvSpPr>
        <p:spPr>
          <a:xfrm>
            <a:off x="7155180" y="1940977"/>
            <a:ext cx="4162425" cy="3754874"/>
          </a:xfrm>
          <a:prstGeom prst="rect">
            <a:avLst/>
          </a:prstGeom>
          <a:noFill/>
          <a:ln>
            <a:noFill/>
          </a:ln>
        </p:spPr>
        <p:txBody>
          <a:bodyPr wrap="square" rtlCol="0">
            <a:spAutoFit/>
          </a:bodyPr>
          <a:lstStyle/>
          <a:p>
            <a:r>
              <a:rPr lang="fi-FI" sz="2000" b="1" dirty="0">
                <a:ln w="6350">
                  <a:noFill/>
                </a:ln>
                <a:solidFill>
                  <a:schemeClr val="bg1"/>
                </a:solidFill>
              </a:rPr>
              <a:t>Apukysymyksiä päätavoitteen määrittelyyn</a:t>
            </a:r>
            <a:r>
              <a:rPr lang="fi-FI" sz="2000" dirty="0">
                <a:ln w="6350">
                  <a:noFill/>
                </a:ln>
                <a:solidFill>
                  <a:schemeClr val="bg1"/>
                </a:solidFill>
              </a:rPr>
              <a:t>:</a:t>
            </a:r>
          </a:p>
          <a:p>
            <a:endParaRPr lang="fi-FI" sz="2000" dirty="0">
              <a:ln w="6350">
                <a:noFill/>
              </a:ln>
              <a:solidFill>
                <a:schemeClr val="bg1"/>
              </a:solidFill>
            </a:endParaRPr>
          </a:p>
          <a:p>
            <a:pPr marL="285750" indent="-285750">
              <a:buFont typeface="Arial" panose="020B0604020202020204" pitchFamily="34" charset="0"/>
              <a:buChar char="•"/>
            </a:pPr>
            <a:r>
              <a:rPr lang="fi-FI" sz="2000" dirty="0">
                <a:ln w="6350">
                  <a:noFill/>
                </a:ln>
                <a:solidFill>
                  <a:schemeClr val="bg1"/>
                </a:solidFill>
              </a:rPr>
              <a:t>Mitkä ovat palvelu/hoitoketjun tärkeimmät hyvinvointi- tai kliiniset tavoitteet?</a:t>
            </a:r>
          </a:p>
          <a:p>
            <a:pPr marL="285750" indent="-285750">
              <a:buFont typeface="Arial" panose="020B0604020202020204" pitchFamily="34" charset="0"/>
              <a:buChar char="•"/>
            </a:pPr>
            <a:r>
              <a:rPr lang="fi-FI" sz="2000" dirty="0">
                <a:ln w="6350">
                  <a:noFill/>
                </a:ln>
                <a:solidFill>
                  <a:schemeClr val="bg1"/>
                </a:solidFill>
              </a:rPr>
              <a:t>Mitä odotuksia ja tarpeita asiakkailla on palvelu- tai hoitoketjun suhteen? </a:t>
            </a:r>
          </a:p>
          <a:p>
            <a:pPr marL="285750" indent="-285750">
              <a:buFont typeface="Arial" panose="020B0604020202020204" pitchFamily="34" charset="0"/>
              <a:buChar char="•"/>
            </a:pPr>
            <a:r>
              <a:rPr lang="fi-FI" sz="2000" dirty="0">
                <a:ln w="6350">
                  <a:noFill/>
                </a:ln>
                <a:solidFill>
                  <a:schemeClr val="bg1"/>
                </a:solidFill>
              </a:rPr>
              <a:t>Mitä tavoitteita on tuottajalla ja järjestäjällä?</a:t>
            </a:r>
          </a:p>
          <a:p>
            <a:pPr marL="285750" indent="-285750">
              <a:buFont typeface="Arial" panose="020B0604020202020204" pitchFamily="34" charset="0"/>
              <a:buChar char="•"/>
            </a:pPr>
            <a:endParaRPr lang="fi-FI" b="1" dirty="0">
              <a:solidFill>
                <a:schemeClr val="bg1"/>
              </a:solidFill>
            </a:endParaRPr>
          </a:p>
        </p:txBody>
      </p:sp>
      <p:sp>
        <p:nvSpPr>
          <p:cNvPr id="2" name="Tekstiruutu 1">
            <a:extLst>
              <a:ext uri="{FF2B5EF4-FFF2-40B4-BE49-F238E27FC236}">
                <a16:creationId xmlns:a16="http://schemas.microsoft.com/office/drawing/2014/main" id="{31A86468-99DC-784C-80D4-0D123B43748B}"/>
              </a:ext>
            </a:extLst>
          </p:cNvPr>
          <p:cNvSpPr txBox="1"/>
          <p:nvPr/>
        </p:nvSpPr>
        <p:spPr>
          <a:xfrm>
            <a:off x="905256" y="557784"/>
            <a:ext cx="7040880" cy="646331"/>
          </a:xfrm>
          <a:prstGeom prst="rect">
            <a:avLst/>
          </a:prstGeom>
          <a:noFill/>
        </p:spPr>
        <p:txBody>
          <a:bodyPr wrap="square" rtlCol="0">
            <a:spAutoFit/>
          </a:bodyPr>
          <a:lstStyle/>
          <a:p>
            <a:r>
              <a:rPr lang="fi-FI" sz="3600" b="1" dirty="0"/>
              <a:t>Päätavoitelauseen määrittely</a:t>
            </a:r>
          </a:p>
        </p:txBody>
      </p:sp>
      <p:sp>
        <p:nvSpPr>
          <p:cNvPr id="5" name="Toimintopainike: Aloitussivulle 4">
            <a:hlinkClick r:id="rId2" action="ppaction://hlinksldjump" highlightClick="1"/>
            <a:extLst>
              <a:ext uri="{FF2B5EF4-FFF2-40B4-BE49-F238E27FC236}">
                <a16:creationId xmlns:a16="http://schemas.microsoft.com/office/drawing/2014/main" id="{8AC8A51C-6E4B-51C9-4DCF-1D593394B762}"/>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36675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6624-A445-76DA-BE6C-14FA5872CD4E}"/>
            </a:ext>
          </a:extLst>
        </p:cNvPr>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BFC39D97-3A93-2B49-3E40-286EA28B4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929" y="1418301"/>
            <a:ext cx="7030065" cy="5272549"/>
          </a:xfrm>
          <a:prstGeom prst="rect">
            <a:avLst/>
          </a:prstGeom>
        </p:spPr>
      </p:pic>
      <p:sp>
        <p:nvSpPr>
          <p:cNvPr id="19" name="Vapaamuotoinen: Muoto 18">
            <a:extLst>
              <a:ext uri="{FF2B5EF4-FFF2-40B4-BE49-F238E27FC236}">
                <a16:creationId xmlns:a16="http://schemas.microsoft.com/office/drawing/2014/main" id="{4FDA7AD4-C128-19E3-E220-AAB17AE77297}"/>
              </a:ext>
            </a:extLst>
          </p:cNvPr>
          <p:cNvSpPr/>
          <p:nvPr/>
        </p:nvSpPr>
        <p:spPr>
          <a:xfrm>
            <a:off x="-2887450" y="-3671540"/>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C2B84756-7161-FBDF-5121-0C3485801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7473918" y="5977223"/>
            <a:ext cx="914400" cy="914400"/>
          </a:xfrm>
          <a:prstGeom prst="rect">
            <a:avLst/>
          </a:prstGeom>
        </p:spPr>
      </p:pic>
    </p:spTree>
    <p:extLst>
      <p:ext uri="{BB962C8B-B14F-4D97-AF65-F5344CB8AC3E}">
        <p14:creationId xmlns:p14="http://schemas.microsoft.com/office/powerpoint/2010/main" val="135424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90C43B8-7E73-29F6-CD84-9C0C7DE07698}"/>
              </a:ext>
            </a:extLst>
          </p:cNvPr>
          <p:cNvSpPr>
            <a:spLocks noGrp="1"/>
          </p:cNvSpPr>
          <p:nvPr>
            <p:ph idx="1"/>
          </p:nvPr>
        </p:nvSpPr>
        <p:spPr>
          <a:xfrm>
            <a:off x="838201" y="1624457"/>
            <a:ext cx="5418220" cy="4351338"/>
          </a:xfrm>
        </p:spPr>
        <p:txBody>
          <a:bodyPr>
            <a:normAutofit fontScale="92500" lnSpcReduction="10000"/>
          </a:bodyPr>
          <a:lstStyle/>
          <a:p>
            <a:r>
              <a:rPr lang="fi-FI" sz="2100" dirty="0"/>
              <a:t>Jotta tuloksia voidaan seurata tarkoituksenmukaisesti, tulee mitattava joukko ryhmitellä homogeenisiin ryhmiin</a:t>
            </a:r>
          </a:p>
          <a:p>
            <a:r>
              <a:rPr lang="fi-FI" sz="2100" dirty="0"/>
              <a:t>Yhden ryhmän palvelun/hoidon tavoitteet tulee olla samat ja vaikuttavuutta tulee pystyä mittamaan samoilla mittareilla</a:t>
            </a:r>
          </a:p>
          <a:p>
            <a:r>
              <a:rPr lang="fi-FI" sz="2100" dirty="0"/>
              <a:t>Määriteltyjen ryhmien tulee perustellusti erottua toisistaan joko tavoitteiden tai mittareiden osalta</a:t>
            </a:r>
          </a:p>
          <a:p>
            <a:pPr marL="285750" indent="-285750">
              <a:buFont typeface="Arial" panose="020B0604020202020204" pitchFamily="34" charset="0"/>
              <a:buChar char="•"/>
            </a:pPr>
            <a:r>
              <a:rPr lang="fi-FI" sz="2100" dirty="0"/>
              <a:t>Tarkimmat mittaustulokset saadaan, kun segmenttejä on mahdollisimman paljon, kun taas suuri määrä segmenttejä johtaa hankalasti hallittavaan raportointiin. Kompromissi löytyy jostakin väliltä</a:t>
            </a:r>
          </a:p>
          <a:p>
            <a:pPr marL="285750" indent="-285750">
              <a:buFont typeface="Arial" panose="020B0604020202020204" pitchFamily="34" charset="0"/>
              <a:buChar char="•"/>
            </a:pPr>
            <a:r>
              <a:rPr lang="fi-FI" sz="2100" dirty="0"/>
              <a:t>Tulee huolehtia, että segmentointi kattaa koko populaation eikä osaa joukosta jätetä kokonaan vaikuttavuuden ohjauksen ulkopuolelle</a:t>
            </a:r>
          </a:p>
          <a:p>
            <a:endParaRPr lang="fi-FI" dirty="0"/>
          </a:p>
          <a:p>
            <a:endParaRPr lang="fi-FI" dirty="0"/>
          </a:p>
        </p:txBody>
      </p:sp>
      <p:sp>
        <p:nvSpPr>
          <p:cNvPr id="8" name="Suorakulmio: Pyöristetyt kulmat 7">
            <a:extLst>
              <a:ext uri="{FF2B5EF4-FFF2-40B4-BE49-F238E27FC236}">
                <a16:creationId xmlns:a16="http://schemas.microsoft.com/office/drawing/2014/main" id="{1C74DA13-11E4-C862-919C-E6946C79B16D}"/>
              </a:ext>
            </a:extLst>
          </p:cNvPr>
          <p:cNvSpPr/>
          <p:nvPr/>
        </p:nvSpPr>
        <p:spPr>
          <a:xfrm>
            <a:off x="6611112" y="1551305"/>
            <a:ext cx="4879847" cy="4109093"/>
          </a:xfrm>
          <a:prstGeom prst="roundRect">
            <a:avLst>
              <a:gd name="adj" fmla="val 10000"/>
            </a:avLst>
          </a:prstGeom>
          <a:solidFill>
            <a:schemeClr val="accent4">
              <a:alpha val="9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i-FI" b="1" dirty="0"/>
          </a:p>
          <a:p>
            <a:r>
              <a:rPr lang="fi-FI" b="1" dirty="0"/>
              <a:t> </a:t>
            </a:r>
          </a:p>
          <a:p>
            <a:endParaRPr lang="fi-FI" b="1" dirty="0"/>
          </a:p>
        </p:txBody>
      </p:sp>
      <p:sp>
        <p:nvSpPr>
          <p:cNvPr id="2" name="Tekstiruutu 1">
            <a:extLst>
              <a:ext uri="{FF2B5EF4-FFF2-40B4-BE49-F238E27FC236}">
                <a16:creationId xmlns:a16="http://schemas.microsoft.com/office/drawing/2014/main" id="{D50A5AD2-4E2E-FCA4-C0C6-D08C7609EB5D}"/>
              </a:ext>
            </a:extLst>
          </p:cNvPr>
          <p:cNvSpPr txBox="1"/>
          <p:nvPr/>
        </p:nvSpPr>
        <p:spPr>
          <a:xfrm>
            <a:off x="838201" y="521208"/>
            <a:ext cx="7702295" cy="646331"/>
          </a:xfrm>
          <a:prstGeom prst="rect">
            <a:avLst/>
          </a:prstGeom>
          <a:noFill/>
        </p:spPr>
        <p:txBody>
          <a:bodyPr wrap="square" rtlCol="0">
            <a:spAutoFit/>
          </a:bodyPr>
          <a:lstStyle/>
          <a:p>
            <a:r>
              <a:rPr lang="fi-FI" sz="3600" b="1" dirty="0"/>
              <a:t>Asiakassegmentointi</a:t>
            </a:r>
          </a:p>
        </p:txBody>
      </p:sp>
      <p:sp>
        <p:nvSpPr>
          <p:cNvPr id="7" name="Tekstiruutu 6">
            <a:extLst>
              <a:ext uri="{FF2B5EF4-FFF2-40B4-BE49-F238E27FC236}">
                <a16:creationId xmlns:a16="http://schemas.microsoft.com/office/drawing/2014/main" id="{3243CECE-E50B-0A2A-AF34-14B92B9B4FE3}"/>
              </a:ext>
            </a:extLst>
          </p:cNvPr>
          <p:cNvSpPr txBox="1"/>
          <p:nvPr/>
        </p:nvSpPr>
        <p:spPr>
          <a:xfrm>
            <a:off x="7036308" y="1828998"/>
            <a:ext cx="4162425" cy="3754874"/>
          </a:xfrm>
          <a:prstGeom prst="rect">
            <a:avLst/>
          </a:prstGeom>
          <a:noFill/>
          <a:ln>
            <a:noFill/>
          </a:ln>
        </p:spPr>
        <p:txBody>
          <a:bodyPr wrap="square" rtlCol="0">
            <a:spAutoFit/>
          </a:bodyPr>
          <a:lstStyle/>
          <a:p>
            <a:r>
              <a:rPr lang="fi-FI" sz="2000" b="1" dirty="0">
                <a:solidFill>
                  <a:schemeClr val="bg1"/>
                </a:solidFill>
              </a:rPr>
              <a:t>Asiakassegmentointi määrittää myös mittaroinnin perusperiaatteita: </a:t>
            </a:r>
          </a:p>
          <a:p>
            <a:pPr marL="285750" indent="-285750">
              <a:buFont typeface="Arial" panose="020B0604020202020204" pitchFamily="34" charset="0"/>
              <a:buChar char="•"/>
            </a:pPr>
            <a:r>
              <a:rPr lang="fi-FI" sz="2000" b="1" dirty="0">
                <a:solidFill>
                  <a:schemeClr val="bg1"/>
                </a:solidFill>
              </a:rPr>
              <a:t>esimerkiksi yksittäisen palveluntarpeen mittaamisen logiikka voi perustua ongelmakohtaisiin mittareihin (vrt. ICHOM), kun taas jatkuvia moninaisia palveluita tarvitsevan mittaaminen voi keskittyä enemmän yleiseen terveyteen ja toimintakykyyn.</a:t>
            </a:r>
          </a:p>
          <a:p>
            <a:pPr marL="285750" indent="-285750">
              <a:buFont typeface="Arial" panose="020B0604020202020204" pitchFamily="34" charset="0"/>
              <a:buChar char="•"/>
            </a:pPr>
            <a:endParaRPr lang="fi-FI" b="1" dirty="0">
              <a:solidFill>
                <a:schemeClr val="bg1"/>
              </a:solidFill>
            </a:endParaRPr>
          </a:p>
        </p:txBody>
      </p:sp>
      <p:sp>
        <p:nvSpPr>
          <p:cNvPr id="5" name="Toimintopainike: Aloitussivulle 4">
            <a:hlinkClick r:id="rId2" action="ppaction://hlinksldjump" highlightClick="1"/>
            <a:extLst>
              <a:ext uri="{FF2B5EF4-FFF2-40B4-BE49-F238E27FC236}">
                <a16:creationId xmlns:a16="http://schemas.microsoft.com/office/drawing/2014/main" id="{C5801A43-255F-EB6E-CA08-18DAB1D4D629}"/>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23163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7810-2481-D38E-8C7A-73B3CAD7A4F8}"/>
            </a:ext>
          </a:extLst>
        </p:cNvPr>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4CDFCEB9-F522-63E8-CB9D-90C8F7C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967" y="994095"/>
            <a:ext cx="7030065" cy="5272549"/>
          </a:xfrm>
          <a:prstGeom prst="rect">
            <a:avLst/>
          </a:prstGeom>
        </p:spPr>
      </p:pic>
      <p:sp>
        <p:nvSpPr>
          <p:cNvPr id="19" name="Vapaamuotoinen: Muoto 18">
            <a:extLst>
              <a:ext uri="{FF2B5EF4-FFF2-40B4-BE49-F238E27FC236}">
                <a16:creationId xmlns:a16="http://schemas.microsoft.com/office/drawing/2014/main" id="{EAA8C49F-DAE6-8D7A-A863-546D12D0D879}"/>
              </a:ext>
            </a:extLst>
          </p:cNvPr>
          <p:cNvSpPr/>
          <p:nvPr/>
        </p:nvSpPr>
        <p:spPr>
          <a:xfrm>
            <a:off x="-4631409" y="-2747713"/>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B0796C16-86A6-7C86-4164-0427AD281C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5729959" y="6455970"/>
            <a:ext cx="914400" cy="914400"/>
          </a:xfrm>
          <a:prstGeom prst="rect">
            <a:avLst/>
          </a:prstGeom>
        </p:spPr>
      </p:pic>
    </p:spTree>
    <p:extLst>
      <p:ext uri="{BB962C8B-B14F-4D97-AF65-F5344CB8AC3E}">
        <p14:creationId xmlns:p14="http://schemas.microsoft.com/office/powerpoint/2010/main" val="208222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B5F1739-6DDE-59F8-FB5B-029E3886C6F5}"/>
              </a:ext>
            </a:extLst>
          </p:cNvPr>
          <p:cNvSpPr>
            <a:spLocks noGrp="1"/>
          </p:cNvSpPr>
          <p:nvPr>
            <p:ph idx="1"/>
          </p:nvPr>
        </p:nvSpPr>
        <p:spPr>
          <a:xfrm>
            <a:off x="838200" y="1556084"/>
            <a:ext cx="5644896" cy="4620879"/>
          </a:xfrm>
        </p:spPr>
        <p:txBody>
          <a:bodyPr/>
          <a:lstStyle/>
          <a:p>
            <a:r>
              <a:rPr lang="fi-FI" dirty="0"/>
              <a:t>Välitavoitteet määritellään konkreettisella tasolla pohjautuen päätavoitelauseen teemoihin</a:t>
            </a:r>
          </a:p>
          <a:p>
            <a:r>
              <a:rPr lang="fi-FI" dirty="0"/>
              <a:t>Välitavoitteet määritellään asiakassegmenttikohtaisesti</a:t>
            </a:r>
          </a:p>
          <a:p>
            <a:r>
              <a:rPr lang="fi-FI" dirty="0"/>
              <a:t>Mietitään mitä palvelu-/hoitoketjussa tulee konkreettisesti toteutua, jotta päätavoitteeseen päästään asiakassegmentin kohdalla</a:t>
            </a:r>
          </a:p>
          <a:p>
            <a:endParaRPr lang="fi-FI" dirty="0"/>
          </a:p>
          <a:p>
            <a:endParaRPr lang="fi-FI" dirty="0"/>
          </a:p>
        </p:txBody>
      </p:sp>
      <p:sp>
        <p:nvSpPr>
          <p:cNvPr id="5" name="Tekstiruutu 4">
            <a:extLst>
              <a:ext uri="{FF2B5EF4-FFF2-40B4-BE49-F238E27FC236}">
                <a16:creationId xmlns:a16="http://schemas.microsoft.com/office/drawing/2014/main" id="{E3F603F1-2276-78FF-0A82-1802713538DD}"/>
              </a:ext>
            </a:extLst>
          </p:cNvPr>
          <p:cNvSpPr txBox="1"/>
          <p:nvPr/>
        </p:nvSpPr>
        <p:spPr>
          <a:xfrm>
            <a:off x="1005840" y="722376"/>
            <a:ext cx="9592056" cy="646331"/>
          </a:xfrm>
          <a:prstGeom prst="rect">
            <a:avLst/>
          </a:prstGeom>
          <a:noFill/>
        </p:spPr>
        <p:txBody>
          <a:bodyPr wrap="square" rtlCol="0">
            <a:spAutoFit/>
          </a:bodyPr>
          <a:lstStyle/>
          <a:p>
            <a:r>
              <a:rPr lang="fi-FI" sz="3600" b="1" dirty="0"/>
              <a:t>Spesifit välitavoitteet</a:t>
            </a:r>
          </a:p>
        </p:txBody>
      </p:sp>
      <p:sp>
        <p:nvSpPr>
          <p:cNvPr id="6" name="Suorakulmio: Pyöristetyt kulmat 5">
            <a:extLst>
              <a:ext uri="{FF2B5EF4-FFF2-40B4-BE49-F238E27FC236}">
                <a16:creationId xmlns:a16="http://schemas.microsoft.com/office/drawing/2014/main" id="{2EB4D904-0B96-5269-9F82-C52DE757F489}"/>
              </a:ext>
            </a:extLst>
          </p:cNvPr>
          <p:cNvSpPr/>
          <p:nvPr/>
        </p:nvSpPr>
        <p:spPr>
          <a:xfrm>
            <a:off x="6611110" y="1556084"/>
            <a:ext cx="4879847" cy="4109093"/>
          </a:xfrm>
          <a:prstGeom prst="roundRect">
            <a:avLst>
              <a:gd name="adj" fmla="val 10000"/>
            </a:avLst>
          </a:prstGeom>
          <a:solidFill>
            <a:schemeClr val="accent6">
              <a:lumMod val="75000"/>
              <a:alpha val="9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i-FI" b="1" dirty="0"/>
          </a:p>
          <a:p>
            <a:r>
              <a:rPr lang="fi-FI" b="1" dirty="0"/>
              <a:t> </a:t>
            </a:r>
          </a:p>
          <a:p>
            <a:endParaRPr lang="fi-FI" b="1" dirty="0"/>
          </a:p>
        </p:txBody>
      </p:sp>
      <p:sp>
        <p:nvSpPr>
          <p:cNvPr id="7" name="Tekstiruutu 6">
            <a:extLst>
              <a:ext uri="{FF2B5EF4-FFF2-40B4-BE49-F238E27FC236}">
                <a16:creationId xmlns:a16="http://schemas.microsoft.com/office/drawing/2014/main" id="{7BCC009D-89AA-A425-1751-8F4791C69567}"/>
              </a:ext>
            </a:extLst>
          </p:cNvPr>
          <p:cNvSpPr txBox="1"/>
          <p:nvPr/>
        </p:nvSpPr>
        <p:spPr>
          <a:xfrm>
            <a:off x="6823709" y="1700982"/>
            <a:ext cx="4454651" cy="4062651"/>
          </a:xfrm>
          <a:prstGeom prst="rect">
            <a:avLst/>
          </a:prstGeom>
          <a:noFill/>
          <a:ln>
            <a:noFill/>
          </a:ln>
        </p:spPr>
        <p:txBody>
          <a:bodyPr wrap="square" rtlCol="0">
            <a:spAutoFit/>
          </a:bodyPr>
          <a:lstStyle/>
          <a:p>
            <a:r>
              <a:rPr lang="fi-FI" sz="2000" b="1" dirty="0">
                <a:solidFill>
                  <a:schemeClr val="bg1"/>
                </a:solidFill>
              </a:rPr>
              <a:t>Mitä konkreettista hoitoketjussa tulee toteutua, jotta asiakassegmentin kohdalla:</a:t>
            </a:r>
          </a:p>
          <a:p>
            <a:pPr marL="742950" lvl="1" indent="-285750">
              <a:buFont typeface="Arial" panose="020B0604020202020204" pitchFamily="34" charset="0"/>
              <a:buChar char="•"/>
            </a:pPr>
            <a:r>
              <a:rPr lang="fi-FI" sz="2000" b="1" dirty="0">
                <a:solidFill>
                  <a:schemeClr val="bg1"/>
                </a:solidFill>
              </a:rPr>
              <a:t>Elämänlaatu paranee?</a:t>
            </a:r>
          </a:p>
          <a:p>
            <a:pPr marL="742950" lvl="1" indent="-285750">
              <a:buFont typeface="Arial" panose="020B0604020202020204" pitchFamily="34" charset="0"/>
              <a:buChar char="•"/>
            </a:pPr>
            <a:r>
              <a:rPr lang="fi-FI" sz="2000" b="1" dirty="0">
                <a:solidFill>
                  <a:schemeClr val="bg1"/>
                </a:solidFill>
              </a:rPr>
              <a:t>Hoito on (kustannus)vaikuttavaa?</a:t>
            </a:r>
          </a:p>
          <a:p>
            <a:pPr marL="742950" lvl="1" indent="-285750">
              <a:buFont typeface="Arial" panose="020B0604020202020204" pitchFamily="34" charset="0"/>
              <a:buChar char="•"/>
            </a:pPr>
            <a:r>
              <a:rPr lang="fi-FI" sz="2000" b="1" dirty="0">
                <a:solidFill>
                  <a:schemeClr val="bg1"/>
                </a:solidFill>
              </a:rPr>
              <a:t>Voidaan ennaltaehkäistä liitännäissairauksia tai ongelmia?</a:t>
            </a:r>
          </a:p>
          <a:p>
            <a:pPr marL="742950" lvl="1" indent="-285750">
              <a:buFont typeface="Arial" panose="020B0604020202020204" pitchFamily="34" charset="0"/>
              <a:buChar char="•"/>
            </a:pPr>
            <a:endParaRPr lang="fi-FI" sz="2000" b="1" dirty="0">
              <a:solidFill>
                <a:schemeClr val="bg1"/>
              </a:solidFill>
            </a:endParaRPr>
          </a:p>
          <a:p>
            <a:r>
              <a:rPr lang="fi-FI" sz="2000" b="1" dirty="0">
                <a:solidFill>
                  <a:schemeClr val="bg1"/>
                </a:solidFill>
              </a:rPr>
              <a:t>Välitavoitteet konkretisoivat päätavoitelauseen teemat käytännönläheisemmiksi tavoitteiksi.</a:t>
            </a:r>
          </a:p>
          <a:p>
            <a:pPr marL="285750" indent="-285750">
              <a:buFont typeface="Arial" panose="020B0604020202020204" pitchFamily="34" charset="0"/>
              <a:buChar char="•"/>
            </a:pPr>
            <a:endParaRPr lang="fi-FI" b="1" dirty="0">
              <a:solidFill>
                <a:schemeClr val="bg1"/>
              </a:solidFill>
            </a:endParaRPr>
          </a:p>
        </p:txBody>
      </p:sp>
      <p:sp>
        <p:nvSpPr>
          <p:cNvPr id="4" name="Toimintopainike: Aloitussivulle 3">
            <a:hlinkClick r:id="rId2" action="ppaction://hlinksldjump" highlightClick="1"/>
            <a:extLst>
              <a:ext uri="{FF2B5EF4-FFF2-40B4-BE49-F238E27FC236}">
                <a16:creationId xmlns:a16="http://schemas.microsoft.com/office/drawing/2014/main" id="{DF05E155-7AD0-879B-84A9-3AC3C638E95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95337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5BEC-AD12-7F1C-0FD6-9E1788E5F891}"/>
            </a:ext>
          </a:extLst>
        </p:cNvPr>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AAA1417C-5F39-E40E-1401-5B8A34AB1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272" y="994094"/>
            <a:ext cx="7030065" cy="5272549"/>
          </a:xfrm>
          <a:prstGeom prst="rect">
            <a:avLst/>
          </a:prstGeom>
        </p:spPr>
      </p:pic>
      <p:sp>
        <p:nvSpPr>
          <p:cNvPr id="19" name="Vapaamuotoinen: Muoto 18">
            <a:extLst>
              <a:ext uri="{FF2B5EF4-FFF2-40B4-BE49-F238E27FC236}">
                <a16:creationId xmlns:a16="http://schemas.microsoft.com/office/drawing/2014/main" id="{9FB9E746-3CF4-CA94-CFCE-C0C3460FAEA6}"/>
              </a:ext>
            </a:extLst>
          </p:cNvPr>
          <p:cNvSpPr/>
          <p:nvPr/>
        </p:nvSpPr>
        <p:spPr>
          <a:xfrm>
            <a:off x="-7044671" y="-3671539"/>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E042B270-0E30-3978-EAD1-3F66B57584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3316696" y="6053233"/>
            <a:ext cx="914400" cy="914400"/>
          </a:xfrm>
          <a:prstGeom prst="rect">
            <a:avLst/>
          </a:prstGeom>
        </p:spPr>
      </p:pic>
    </p:spTree>
    <p:extLst>
      <p:ext uri="{BB962C8B-B14F-4D97-AF65-F5344CB8AC3E}">
        <p14:creationId xmlns:p14="http://schemas.microsoft.com/office/powerpoint/2010/main" val="312883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B5F1739-6DDE-59F8-FB5B-029E3886C6F5}"/>
              </a:ext>
            </a:extLst>
          </p:cNvPr>
          <p:cNvSpPr>
            <a:spLocks noGrp="1"/>
          </p:cNvSpPr>
          <p:nvPr>
            <p:ph idx="1"/>
          </p:nvPr>
        </p:nvSpPr>
        <p:spPr>
          <a:xfrm>
            <a:off x="515871" y="1556084"/>
            <a:ext cx="5791200" cy="4620879"/>
          </a:xfrm>
        </p:spPr>
        <p:txBody>
          <a:bodyPr>
            <a:normAutofit fontScale="85000" lnSpcReduction="20000"/>
          </a:bodyPr>
          <a:lstStyle/>
          <a:p>
            <a:pPr marL="0" indent="0">
              <a:buNone/>
            </a:pPr>
            <a:r>
              <a:rPr lang="fi-FI" dirty="0"/>
              <a:t>Välitavoitteille mietitään erilaisia mittareita:</a:t>
            </a:r>
          </a:p>
          <a:p>
            <a:r>
              <a:rPr lang="fi-FI" dirty="0"/>
              <a:t>Tarvitaan hoitoprosessia kuvaavia mittareita, jotta tiedetään onko hoitoketju toteutunut suunnitellusti ja voidaan tulkita tuloksia sen mukaisesti</a:t>
            </a:r>
          </a:p>
          <a:p>
            <a:r>
              <a:rPr lang="fi-FI" dirty="0"/>
              <a:t>Kustannukset ovat tärkeä osa vaikuttavuusperusteisuutta, sillä halutaan vertailla miten käytössä olevilla resursseilla saadaan paras mahdollinen hyöty</a:t>
            </a:r>
          </a:p>
          <a:p>
            <a:r>
              <a:rPr lang="fi-FI" dirty="0"/>
              <a:t>Jos kansallisesti on määritetty käytettävät standardit, vertailukohde määrittyy niiden kautta</a:t>
            </a:r>
          </a:p>
          <a:p>
            <a:r>
              <a:rPr lang="fi-FI" dirty="0"/>
              <a:t>Huomioitava tarpeen mukaan sekä PROM, PREM ja CROM mittarit</a:t>
            </a:r>
          </a:p>
          <a:p>
            <a:endParaRPr lang="fi-FI" dirty="0"/>
          </a:p>
        </p:txBody>
      </p:sp>
      <p:sp>
        <p:nvSpPr>
          <p:cNvPr id="2" name="Tekstiruutu 1">
            <a:extLst>
              <a:ext uri="{FF2B5EF4-FFF2-40B4-BE49-F238E27FC236}">
                <a16:creationId xmlns:a16="http://schemas.microsoft.com/office/drawing/2014/main" id="{7DDC2FC7-94FF-521F-7B69-538679045210}"/>
              </a:ext>
            </a:extLst>
          </p:cNvPr>
          <p:cNvSpPr txBox="1"/>
          <p:nvPr/>
        </p:nvSpPr>
        <p:spPr>
          <a:xfrm>
            <a:off x="838200" y="521208"/>
            <a:ext cx="5571744" cy="646331"/>
          </a:xfrm>
          <a:prstGeom prst="rect">
            <a:avLst/>
          </a:prstGeom>
          <a:noFill/>
        </p:spPr>
        <p:txBody>
          <a:bodyPr wrap="square" rtlCol="0">
            <a:spAutoFit/>
          </a:bodyPr>
          <a:lstStyle/>
          <a:p>
            <a:r>
              <a:rPr lang="fi-FI" sz="3600" b="1" dirty="0"/>
              <a:t>Mittarit</a:t>
            </a:r>
          </a:p>
        </p:txBody>
      </p:sp>
      <p:sp>
        <p:nvSpPr>
          <p:cNvPr id="5" name="Suorakulmio: Pyöristetyt kulmat 4">
            <a:extLst>
              <a:ext uri="{FF2B5EF4-FFF2-40B4-BE49-F238E27FC236}">
                <a16:creationId xmlns:a16="http://schemas.microsoft.com/office/drawing/2014/main" id="{320E2AEF-9CCF-4D4C-C8D0-E8934E1F3380}"/>
              </a:ext>
            </a:extLst>
          </p:cNvPr>
          <p:cNvSpPr/>
          <p:nvPr/>
        </p:nvSpPr>
        <p:spPr>
          <a:xfrm>
            <a:off x="6611110" y="1556084"/>
            <a:ext cx="4879847" cy="4109093"/>
          </a:xfrm>
          <a:prstGeom prst="roundRect">
            <a:avLst>
              <a:gd name="adj" fmla="val 10000"/>
            </a:avLst>
          </a:prstGeom>
          <a:solidFill>
            <a:schemeClr val="accent1">
              <a:lumMod val="75000"/>
              <a:alpha val="9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i-FI" b="1" dirty="0"/>
          </a:p>
          <a:p>
            <a:r>
              <a:rPr lang="fi-FI" b="1" dirty="0"/>
              <a:t> </a:t>
            </a:r>
          </a:p>
          <a:p>
            <a:endParaRPr lang="fi-FI" b="1" dirty="0"/>
          </a:p>
        </p:txBody>
      </p:sp>
      <p:sp>
        <p:nvSpPr>
          <p:cNvPr id="6" name="Tekstiruutu 5">
            <a:extLst>
              <a:ext uri="{FF2B5EF4-FFF2-40B4-BE49-F238E27FC236}">
                <a16:creationId xmlns:a16="http://schemas.microsoft.com/office/drawing/2014/main" id="{8C52FE16-6B38-694A-8C54-70DC503B6021}"/>
              </a:ext>
            </a:extLst>
          </p:cNvPr>
          <p:cNvSpPr txBox="1"/>
          <p:nvPr/>
        </p:nvSpPr>
        <p:spPr>
          <a:xfrm>
            <a:off x="6823707" y="2348746"/>
            <a:ext cx="4454651" cy="2523768"/>
          </a:xfrm>
          <a:prstGeom prst="rect">
            <a:avLst/>
          </a:prstGeom>
          <a:noFill/>
          <a:ln>
            <a:noFill/>
          </a:ln>
        </p:spPr>
        <p:txBody>
          <a:bodyPr wrap="square" rtlCol="0">
            <a:spAutoFit/>
          </a:bodyPr>
          <a:lstStyle/>
          <a:p>
            <a:pPr lvl="1"/>
            <a:r>
              <a:rPr lang="fi-FI" sz="2000" b="1" dirty="0">
                <a:solidFill>
                  <a:schemeClr val="bg1"/>
                </a:solidFill>
              </a:rPr>
              <a:t>Kun asiakasryhmän tavoitteet on mietitty konkreettisiksi välitavoitteiksi ja niiden mittareiksi, on raportoinnin kautta helppo pureutua siihen, mitkä osat hoitoketjusta toimivat ja mitkä eivät.</a:t>
            </a:r>
          </a:p>
          <a:p>
            <a:pPr marL="285750" indent="-285750">
              <a:buFont typeface="Arial" panose="020B0604020202020204" pitchFamily="34" charset="0"/>
              <a:buChar char="•"/>
            </a:pPr>
            <a:endParaRPr lang="fi-FI" b="1" dirty="0">
              <a:solidFill>
                <a:schemeClr val="bg1"/>
              </a:solidFill>
            </a:endParaRPr>
          </a:p>
        </p:txBody>
      </p:sp>
      <p:sp>
        <p:nvSpPr>
          <p:cNvPr id="7" name="Toimintopainike: Aloitussivulle 6">
            <a:hlinkClick r:id="rId2" action="ppaction://hlinksldjump" highlightClick="1"/>
            <a:extLst>
              <a:ext uri="{FF2B5EF4-FFF2-40B4-BE49-F238E27FC236}">
                <a16:creationId xmlns:a16="http://schemas.microsoft.com/office/drawing/2014/main" id="{3E23B392-90E3-ACFB-297D-4E9141721D0D}"/>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57814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0BBC2-6358-B73E-BAD1-E2E8D5FD1536}"/>
            </a:ext>
          </a:extLst>
        </p:cNvPr>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451B1F5F-22D9-FBF4-8C0B-AA0160124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38" y="918680"/>
            <a:ext cx="7030065" cy="5272549"/>
          </a:xfrm>
          <a:prstGeom prst="rect">
            <a:avLst/>
          </a:prstGeom>
        </p:spPr>
      </p:pic>
      <p:sp>
        <p:nvSpPr>
          <p:cNvPr id="19" name="Vapaamuotoinen: Muoto 18">
            <a:extLst>
              <a:ext uri="{FF2B5EF4-FFF2-40B4-BE49-F238E27FC236}">
                <a16:creationId xmlns:a16="http://schemas.microsoft.com/office/drawing/2014/main" id="{666567D3-B525-F1CD-D599-B2028EE39545}"/>
              </a:ext>
            </a:extLst>
          </p:cNvPr>
          <p:cNvSpPr/>
          <p:nvPr/>
        </p:nvSpPr>
        <p:spPr>
          <a:xfrm>
            <a:off x="-6658173" y="-5820849"/>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CC39526D-0AF5-ECB9-BCAE-A60EE706B4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3561793" y="4054750"/>
            <a:ext cx="914400" cy="914400"/>
          </a:xfrm>
          <a:prstGeom prst="rect">
            <a:avLst/>
          </a:prstGeom>
        </p:spPr>
      </p:pic>
    </p:spTree>
    <p:extLst>
      <p:ext uri="{BB962C8B-B14F-4D97-AF65-F5344CB8AC3E}">
        <p14:creationId xmlns:p14="http://schemas.microsoft.com/office/powerpoint/2010/main" val="281439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kuva 3">
            <a:extLst>
              <a:ext uri="{FF2B5EF4-FFF2-40B4-BE49-F238E27FC236}">
                <a16:creationId xmlns:a16="http://schemas.microsoft.com/office/drawing/2014/main" id="{A7AD17FA-F467-4225-8CC9-EDFD8CAF679F}"/>
              </a:ext>
            </a:extLst>
          </p:cNvPr>
          <p:cNvGraphicFramePr/>
          <p:nvPr>
            <p:extLst>
              <p:ext uri="{D42A27DB-BD31-4B8C-83A1-F6EECF244321}">
                <p14:modId xmlns:p14="http://schemas.microsoft.com/office/powerpoint/2010/main" val="582695391"/>
              </p:ext>
            </p:extLst>
          </p:nvPr>
        </p:nvGraphicFramePr>
        <p:xfrm>
          <a:off x="838200" y="1958976"/>
          <a:ext cx="9771311" cy="324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iruutu 4">
            <a:extLst>
              <a:ext uri="{FF2B5EF4-FFF2-40B4-BE49-F238E27FC236}">
                <a16:creationId xmlns:a16="http://schemas.microsoft.com/office/drawing/2014/main" id="{37D1C241-1256-53BC-3ED0-1ED98F33F230}"/>
              </a:ext>
            </a:extLst>
          </p:cNvPr>
          <p:cNvSpPr txBox="1"/>
          <p:nvPr/>
        </p:nvSpPr>
        <p:spPr>
          <a:xfrm>
            <a:off x="838200" y="5471395"/>
            <a:ext cx="7172587" cy="400110"/>
          </a:xfrm>
          <a:prstGeom prst="rect">
            <a:avLst/>
          </a:prstGeom>
          <a:noFill/>
        </p:spPr>
        <p:txBody>
          <a:bodyPr wrap="square" rtlCol="0">
            <a:spAutoFit/>
          </a:bodyPr>
          <a:lstStyle/>
          <a:p>
            <a:r>
              <a:rPr lang="fi-FI" sz="1000" dirty="0">
                <a:solidFill>
                  <a:srgbClr val="222222"/>
                </a:solidFill>
                <a:latin typeface="Arial" panose="020B0604020202020204" pitchFamily="34" charset="0"/>
              </a:rPr>
              <a:t>Mukailtu lähteestä</a:t>
            </a:r>
            <a:r>
              <a:rPr lang="fi-FI" sz="1000" b="0" i="0" dirty="0">
                <a:solidFill>
                  <a:srgbClr val="222222"/>
                </a:solidFill>
                <a:effectLst/>
                <a:latin typeface="Arial" panose="020B0604020202020204" pitchFamily="34" charset="0"/>
              </a:rPr>
              <a:t>: Pitkänen, L., Torkki, P., Tolkki, H., Valtakari, M., &amp; Leskelä, R. L. (2020). Reittiopas vaikuttavuuteen: Vaikuttavuusperustainen ohjaus </a:t>
            </a:r>
            <a:r>
              <a:rPr lang="fi-FI" sz="1000" b="0" i="0" dirty="0" err="1">
                <a:solidFill>
                  <a:srgbClr val="222222"/>
                </a:solidFill>
                <a:effectLst/>
                <a:latin typeface="Arial" panose="020B0604020202020204" pitchFamily="34" charset="0"/>
              </a:rPr>
              <a:t>sote-ja</a:t>
            </a:r>
            <a:r>
              <a:rPr lang="fi-FI" sz="1000" b="0" i="0" dirty="0">
                <a:solidFill>
                  <a:srgbClr val="222222"/>
                </a:solidFill>
                <a:effectLst/>
                <a:latin typeface="Arial" panose="020B0604020202020204" pitchFamily="34" charset="0"/>
              </a:rPr>
              <a:t> työllisyyspalveluissa.</a:t>
            </a:r>
            <a:endParaRPr lang="fi-FI" sz="1000" dirty="0"/>
          </a:p>
        </p:txBody>
      </p:sp>
      <p:sp>
        <p:nvSpPr>
          <p:cNvPr id="6" name="Suorakulmio: Pyöristetyt kulmat 4">
            <a:extLst>
              <a:ext uri="{FF2B5EF4-FFF2-40B4-BE49-F238E27FC236}">
                <a16:creationId xmlns:a16="http://schemas.microsoft.com/office/drawing/2014/main" id="{B5BC01D2-0A74-0DCE-B386-BF35D33D92FC}"/>
              </a:ext>
            </a:extLst>
          </p:cNvPr>
          <p:cNvSpPr txBox="1">
            <a:spLocks noGrp="1"/>
          </p:cNvSpPr>
          <p:nvPr>
            <p:ph type="title"/>
          </p:nvPr>
        </p:nvSpPr>
        <p:spPr>
          <a:xfrm>
            <a:off x="838200" y="365125"/>
            <a:ext cx="10515600" cy="1325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i-FI" sz="1200" kern="1200" dirty="0"/>
              <a:t>Ohjauskeinojen määrittely</a:t>
            </a:r>
          </a:p>
        </p:txBody>
      </p:sp>
      <p:grpSp>
        <p:nvGrpSpPr>
          <p:cNvPr id="8" name="Ryhmä 7">
            <a:extLst>
              <a:ext uri="{FF2B5EF4-FFF2-40B4-BE49-F238E27FC236}">
                <a16:creationId xmlns:a16="http://schemas.microsoft.com/office/drawing/2014/main" id="{4F8C5B13-CB53-EA92-22CF-1120BC781B3F}"/>
              </a:ext>
            </a:extLst>
          </p:cNvPr>
          <p:cNvGrpSpPr/>
          <p:nvPr/>
        </p:nvGrpSpPr>
        <p:grpSpPr>
          <a:xfrm>
            <a:off x="751805" y="647830"/>
            <a:ext cx="9944100" cy="524930"/>
            <a:chOff x="5898991" y="1761792"/>
            <a:chExt cx="1320026" cy="524930"/>
          </a:xfrm>
        </p:grpSpPr>
        <p:sp>
          <p:nvSpPr>
            <p:cNvPr id="9" name="Suorakulmio: Pyöristetyt kulmat 8">
              <a:extLst>
                <a:ext uri="{FF2B5EF4-FFF2-40B4-BE49-F238E27FC236}">
                  <a16:creationId xmlns:a16="http://schemas.microsoft.com/office/drawing/2014/main" id="{32742852-5121-DCEB-862E-FD2F1C7DC71A}"/>
                </a:ext>
              </a:extLst>
            </p:cNvPr>
            <p:cNvSpPr/>
            <p:nvPr/>
          </p:nvSpPr>
          <p:spPr>
            <a:xfrm>
              <a:off x="5898991" y="1761792"/>
              <a:ext cx="1320026" cy="52493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i-FI"/>
            </a:p>
          </p:txBody>
        </p:sp>
        <p:sp>
          <p:nvSpPr>
            <p:cNvPr id="10" name="Suorakulmio: Pyöristetyt kulmat 4">
              <a:extLst>
                <a:ext uri="{FF2B5EF4-FFF2-40B4-BE49-F238E27FC236}">
                  <a16:creationId xmlns:a16="http://schemas.microsoft.com/office/drawing/2014/main" id="{0A324C78-86ED-12C5-2736-44A7AB28D294}"/>
                </a:ext>
              </a:extLst>
            </p:cNvPr>
            <p:cNvSpPr txBox="1"/>
            <p:nvPr/>
          </p:nvSpPr>
          <p:spPr>
            <a:xfrm>
              <a:off x="5914366" y="1777167"/>
              <a:ext cx="1289276" cy="494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i-FI" sz="2800" b="1" kern="1200" dirty="0"/>
                <a:t>Ohjauskeinojen määrittely</a:t>
              </a:r>
            </a:p>
          </p:txBody>
        </p:sp>
      </p:grpSp>
      <p:sp>
        <p:nvSpPr>
          <p:cNvPr id="11" name="Tekstiruutu 10">
            <a:extLst>
              <a:ext uri="{FF2B5EF4-FFF2-40B4-BE49-F238E27FC236}">
                <a16:creationId xmlns:a16="http://schemas.microsoft.com/office/drawing/2014/main" id="{3A334A6B-7CBC-60B2-86A3-B24F1E2F02F1}"/>
              </a:ext>
            </a:extLst>
          </p:cNvPr>
          <p:cNvSpPr txBox="1"/>
          <p:nvPr/>
        </p:nvSpPr>
        <p:spPr>
          <a:xfrm>
            <a:off x="1038225" y="1241766"/>
            <a:ext cx="9182100" cy="707886"/>
          </a:xfrm>
          <a:prstGeom prst="rect">
            <a:avLst/>
          </a:prstGeom>
          <a:noFill/>
        </p:spPr>
        <p:txBody>
          <a:bodyPr wrap="square" rtlCol="0">
            <a:spAutoFit/>
          </a:bodyPr>
          <a:lstStyle/>
          <a:p>
            <a:r>
              <a:rPr lang="fi-FI" sz="2000" dirty="0"/>
              <a:t>Kun tavoitteet ovat selvillä, järjestäjä valitsee ohjauskeinot, joita hän käyttää tuottajien ohjaukseen:</a:t>
            </a:r>
          </a:p>
        </p:txBody>
      </p:sp>
      <p:sp>
        <p:nvSpPr>
          <p:cNvPr id="3" name="Toimintopainike: Aloitussivulle 2">
            <a:hlinkClick r:id="rId7" action="ppaction://hlinksldjump" highlightClick="1"/>
            <a:extLst>
              <a:ext uri="{FF2B5EF4-FFF2-40B4-BE49-F238E27FC236}">
                <a16:creationId xmlns:a16="http://schemas.microsoft.com/office/drawing/2014/main" id="{C25CE79E-007C-4632-6332-A3EB3A9CB498}"/>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0764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089407-8A15-AAE1-D040-5EC0F1A114E4}"/>
              </a:ext>
            </a:extLst>
          </p:cNvPr>
          <p:cNvSpPr>
            <a:spLocks noGrp="1"/>
          </p:cNvSpPr>
          <p:nvPr>
            <p:ph type="title"/>
          </p:nvPr>
        </p:nvSpPr>
        <p:spPr>
          <a:xfrm>
            <a:off x="877619" y="697750"/>
            <a:ext cx="4455643" cy="1472950"/>
          </a:xfrm>
        </p:spPr>
        <p:txBody>
          <a:bodyPr anchor="t">
            <a:normAutofit/>
          </a:bodyPr>
          <a:lstStyle/>
          <a:p>
            <a:r>
              <a:rPr lang="fi-FI" dirty="0">
                <a:latin typeface="Inter" panose="02000503000000020004" pitchFamily="2" charset="0"/>
                <a:ea typeface="Inter" panose="02000503000000020004" pitchFamily="2" charset="0"/>
              </a:rPr>
              <a:t>Sisällysluettelo</a:t>
            </a:r>
          </a:p>
        </p:txBody>
      </p:sp>
      <p:sp>
        <p:nvSpPr>
          <p:cNvPr id="3" name="Sisällön paikkamerkki 2">
            <a:extLst>
              <a:ext uri="{FF2B5EF4-FFF2-40B4-BE49-F238E27FC236}">
                <a16:creationId xmlns:a16="http://schemas.microsoft.com/office/drawing/2014/main" id="{C399DE7D-AA45-E1E9-08E5-1CFA73B3B57D}"/>
              </a:ext>
            </a:extLst>
          </p:cNvPr>
          <p:cNvSpPr>
            <a:spLocks noGrp="1"/>
          </p:cNvSpPr>
          <p:nvPr>
            <p:ph idx="1"/>
          </p:nvPr>
        </p:nvSpPr>
        <p:spPr>
          <a:xfrm>
            <a:off x="385683" y="1407858"/>
            <a:ext cx="6909549" cy="5091301"/>
          </a:xfrm>
        </p:spPr>
        <p:txBody>
          <a:bodyPr anchor="t">
            <a:normAutofit/>
          </a:bodyPr>
          <a:lstStyle/>
          <a:p>
            <a:pPr marL="0" indent="0">
              <a:lnSpc>
                <a:spcPct val="90000"/>
              </a:lnSpc>
              <a:buNone/>
            </a:pPr>
            <a:r>
              <a:rPr lang="fi-FI" dirty="0">
                <a:latin typeface="Inter" panose="02000503000000020004" pitchFamily="2" charset="0"/>
                <a:ea typeface="Inter" panose="02000503000000020004" pitchFamily="2" charset="0"/>
              </a:rPr>
              <a:t>Työpajojen pohjustusmateriaalit, joita voi muokata omaan käyttöön soveltuvaksi. </a:t>
            </a:r>
            <a:r>
              <a:rPr lang="fi-FI" dirty="0">
                <a:solidFill>
                  <a:srgbClr val="FF0000"/>
                </a:solidFill>
                <a:latin typeface="Inter" panose="02000503000000020004" pitchFamily="2" charset="0"/>
                <a:ea typeface="Inter" panose="02000503000000020004" pitchFamily="2" charset="0"/>
              </a:rPr>
              <a:t>Muokkausta vaativiin dioihin lisätty punainen huomioteksti!</a:t>
            </a:r>
          </a:p>
          <a:p>
            <a:pPr lvl="1">
              <a:lnSpc>
                <a:spcPct val="90000"/>
              </a:lnSpc>
              <a:buFont typeface="Wingdings" panose="05000000000000000000" pitchFamily="2" charset="2"/>
              <a:buChar char="ü"/>
            </a:pPr>
            <a:r>
              <a:rPr lang="fi-FI" dirty="0">
                <a:latin typeface="Inter" panose="02000503000000020004" pitchFamily="2" charset="0"/>
                <a:ea typeface="Inter" panose="02000503000000020004" pitchFamily="2" charset="0"/>
              </a:rPr>
              <a:t> </a:t>
            </a:r>
            <a:r>
              <a:rPr lang="fi-FI" b="1" dirty="0">
                <a:latin typeface="Inter" panose="02000503000000020004" pitchFamily="2" charset="0"/>
                <a:ea typeface="Inter" panose="02000503000000020004" pitchFamily="2" charset="0"/>
                <a:hlinkClick r:id="rId2" action="ppaction://hlinksldjump"/>
              </a:rPr>
              <a:t>Työpaja1</a:t>
            </a:r>
            <a:endParaRPr lang="fi-FI" b="1" dirty="0">
              <a:latin typeface="Inter" panose="02000503000000020004" pitchFamily="2" charset="0"/>
              <a:ea typeface="Inter" panose="02000503000000020004" pitchFamily="2" charset="0"/>
            </a:endParaRPr>
          </a:p>
          <a:p>
            <a:pPr lvl="2">
              <a:lnSpc>
                <a:spcPct val="90000"/>
              </a:lnSpc>
            </a:pPr>
            <a:r>
              <a:rPr lang="fi-FI" dirty="0">
                <a:latin typeface="Inter" panose="02000503000000020004" pitchFamily="2" charset="0"/>
                <a:ea typeface="Inter" panose="02000503000000020004" pitchFamily="2" charset="0"/>
              </a:rPr>
              <a:t>Koko työskentelyn pohjustusmateriaali työryhmälle sekä Päätavoitteen määrittely asiakasnäkökulmasta</a:t>
            </a:r>
          </a:p>
          <a:p>
            <a:pPr lvl="1">
              <a:lnSpc>
                <a:spcPct val="90000"/>
              </a:lnSpc>
              <a:buFont typeface="Wingdings" panose="05000000000000000000" pitchFamily="2" charset="2"/>
              <a:buChar char="ü"/>
            </a:pPr>
            <a:r>
              <a:rPr lang="fi-FI" dirty="0">
                <a:latin typeface="Inter" panose="02000503000000020004" pitchFamily="2" charset="0"/>
                <a:ea typeface="Inter" panose="02000503000000020004" pitchFamily="2" charset="0"/>
              </a:rPr>
              <a:t> </a:t>
            </a:r>
            <a:r>
              <a:rPr lang="fi-FI" b="1" dirty="0">
                <a:latin typeface="Inter" panose="02000503000000020004" pitchFamily="2" charset="0"/>
                <a:ea typeface="Inter" panose="02000503000000020004" pitchFamily="2" charset="0"/>
                <a:hlinkClick r:id="rId3" action="ppaction://hlinksldjump"/>
              </a:rPr>
              <a:t>Työpaja 2</a:t>
            </a:r>
            <a:endParaRPr lang="fi-FI" b="1" dirty="0">
              <a:latin typeface="Inter" panose="02000503000000020004" pitchFamily="2" charset="0"/>
              <a:ea typeface="Inter" panose="02000503000000020004" pitchFamily="2" charset="0"/>
            </a:endParaRPr>
          </a:p>
          <a:p>
            <a:pPr lvl="2">
              <a:lnSpc>
                <a:spcPct val="90000"/>
              </a:lnSpc>
            </a:pPr>
            <a:r>
              <a:rPr lang="fi-FI" dirty="0">
                <a:latin typeface="Inter" panose="02000503000000020004" pitchFamily="2" charset="0"/>
                <a:ea typeface="Inter" panose="02000503000000020004" pitchFamily="2" charset="0"/>
              </a:rPr>
              <a:t>Päätavoitteen määrittely palveluntuottajan ja järjestäjän näkökulmasta</a:t>
            </a:r>
          </a:p>
          <a:p>
            <a:pPr lvl="1">
              <a:lnSpc>
                <a:spcPct val="90000"/>
              </a:lnSpc>
              <a:buFont typeface="Wingdings" panose="05000000000000000000" pitchFamily="2" charset="2"/>
              <a:buChar char="ü"/>
            </a:pPr>
            <a:r>
              <a:rPr lang="fi-FI" dirty="0">
                <a:latin typeface="Inter" panose="02000503000000020004" pitchFamily="2" charset="0"/>
                <a:ea typeface="Inter" panose="02000503000000020004" pitchFamily="2" charset="0"/>
              </a:rPr>
              <a:t> </a:t>
            </a:r>
            <a:r>
              <a:rPr lang="fi-FI" b="1" dirty="0">
                <a:latin typeface="Inter" panose="02000503000000020004" pitchFamily="2" charset="0"/>
                <a:ea typeface="Inter" panose="02000503000000020004" pitchFamily="2" charset="0"/>
                <a:hlinkClick r:id="rId4" action="ppaction://hlinksldjump"/>
              </a:rPr>
              <a:t>Työpaja 3 </a:t>
            </a:r>
            <a:r>
              <a:rPr lang="fi-FI" b="1" dirty="0">
                <a:latin typeface="Inter" panose="02000503000000020004" pitchFamily="2" charset="0"/>
                <a:ea typeface="Inter" panose="02000503000000020004" pitchFamily="2" charset="0"/>
              </a:rPr>
              <a:t>ja </a:t>
            </a:r>
            <a:r>
              <a:rPr lang="fi-FI" b="1" dirty="0">
                <a:latin typeface="Inter" panose="02000503000000020004" pitchFamily="2" charset="0"/>
                <a:ea typeface="Inter" panose="02000503000000020004" pitchFamily="2" charset="0"/>
                <a:hlinkClick r:id="rId5" action="ppaction://hlinksldjump"/>
              </a:rPr>
              <a:t>työpaja 4</a:t>
            </a:r>
            <a:endParaRPr lang="fi-FI" b="1" dirty="0">
              <a:latin typeface="Inter" panose="02000503000000020004" pitchFamily="2" charset="0"/>
              <a:ea typeface="Inter" panose="02000503000000020004" pitchFamily="2" charset="0"/>
            </a:endParaRPr>
          </a:p>
          <a:p>
            <a:pPr lvl="2">
              <a:lnSpc>
                <a:spcPct val="90000"/>
              </a:lnSpc>
            </a:pPr>
            <a:r>
              <a:rPr lang="fi-FI" dirty="0">
                <a:latin typeface="Inter" panose="02000503000000020004" pitchFamily="2" charset="0"/>
                <a:ea typeface="Inter" panose="02000503000000020004" pitchFamily="2" charset="0"/>
              </a:rPr>
              <a:t>Asiakassegmentointi palveluketjun sisällä</a:t>
            </a:r>
          </a:p>
          <a:p>
            <a:pPr lvl="1">
              <a:lnSpc>
                <a:spcPct val="90000"/>
              </a:lnSpc>
              <a:buFont typeface="Wingdings" panose="05000000000000000000" pitchFamily="2" charset="2"/>
              <a:buChar char="ü"/>
            </a:pPr>
            <a:r>
              <a:rPr lang="fi-FI" b="1" dirty="0">
                <a:latin typeface="Inter" panose="02000503000000020004" pitchFamily="2" charset="0"/>
                <a:ea typeface="Inter" panose="02000503000000020004" pitchFamily="2" charset="0"/>
              </a:rPr>
              <a:t> </a:t>
            </a:r>
            <a:r>
              <a:rPr lang="fi-FI" b="1" dirty="0">
                <a:latin typeface="Inter" panose="02000503000000020004" pitchFamily="2" charset="0"/>
                <a:ea typeface="Inter" panose="02000503000000020004" pitchFamily="2" charset="0"/>
                <a:hlinkClick r:id="rId6" action="ppaction://hlinksldjump"/>
              </a:rPr>
              <a:t>Työpajat 5 ja 6 </a:t>
            </a:r>
            <a:endParaRPr lang="fi-FI" b="1" dirty="0">
              <a:latin typeface="Inter" panose="02000503000000020004" pitchFamily="2" charset="0"/>
              <a:ea typeface="Inter" panose="02000503000000020004" pitchFamily="2" charset="0"/>
            </a:endParaRPr>
          </a:p>
          <a:p>
            <a:pPr lvl="2">
              <a:lnSpc>
                <a:spcPct val="90000"/>
              </a:lnSpc>
            </a:pPr>
            <a:r>
              <a:rPr lang="fi-FI" dirty="0">
                <a:latin typeface="Inter" panose="02000503000000020004" pitchFamily="2" charset="0"/>
                <a:ea typeface="Inter" panose="02000503000000020004" pitchFamily="2" charset="0"/>
              </a:rPr>
              <a:t>Välitavoitteiden määrittely</a:t>
            </a:r>
          </a:p>
          <a:p>
            <a:pPr lvl="1">
              <a:lnSpc>
                <a:spcPct val="90000"/>
              </a:lnSpc>
              <a:buFont typeface="Wingdings" panose="05000000000000000000" pitchFamily="2" charset="2"/>
              <a:buChar char="ü"/>
            </a:pPr>
            <a:r>
              <a:rPr lang="fi-FI" b="1" dirty="0">
                <a:latin typeface="Inter" panose="02000503000000020004" pitchFamily="2" charset="0"/>
                <a:ea typeface="Inter" panose="02000503000000020004" pitchFamily="2" charset="0"/>
              </a:rPr>
              <a:t> </a:t>
            </a:r>
            <a:r>
              <a:rPr lang="fi-FI" b="1" dirty="0">
                <a:latin typeface="Inter" panose="02000503000000020004" pitchFamily="2" charset="0"/>
                <a:ea typeface="Inter" panose="02000503000000020004" pitchFamily="2" charset="0"/>
                <a:hlinkClick r:id="rId7" action="ppaction://hlinksldjump"/>
              </a:rPr>
              <a:t>Työpajat 7 ja 8</a:t>
            </a:r>
            <a:endParaRPr lang="fi-FI" b="1" dirty="0">
              <a:latin typeface="Inter" panose="02000503000000020004" pitchFamily="2" charset="0"/>
              <a:ea typeface="Inter" panose="02000503000000020004" pitchFamily="2" charset="0"/>
            </a:endParaRPr>
          </a:p>
          <a:p>
            <a:pPr lvl="2">
              <a:lnSpc>
                <a:spcPct val="90000"/>
              </a:lnSpc>
            </a:pPr>
            <a:r>
              <a:rPr lang="fi-FI" dirty="0">
                <a:latin typeface="Inter" panose="02000503000000020004" pitchFamily="2" charset="0"/>
                <a:ea typeface="Inter" panose="02000503000000020004" pitchFamily="2" charset="0"/>
              </a:rPr>
              <a:t>Mittareiden määrittely</a:t>
            </a:r>
          </a:p>
          <a:p>
            <a:pPr lvl="2">
              <a:lnSpc>
                <a:spcPct val="90000"/>
              </a:lnSpc>
            </a:pPr>
            <a:endParaRPr lang="fi-FI" sz="1600" dirty="0">
              <a:latin typeface="Inter" panose="02000503000000020004" pitchFamily="2" charset="0"/>
              <a:ea typeface="Inter" panose="02000503000000020004" pitchFamily="2" charset="0"/>
            </a:endParaRPr>
          </a:p>
          <a:p>
            <a:pPr lvl="1">
              <a:lnSpc>
                <a:spcPct val="90000"/>
              </a:lnSpc>
            </a:pPr>
            <a:endParaRPr lang="fi-FI" sz="1100" dirty="0"/>
          </a:p>
        </p:txBody>
      </p:sp>
      <p:sp>
        <p:nvSpPr>
          <p:cNvPr id="4" name="Dian numeron paikkamerkki 3">
            <a:extLst>
              <a:ext uri="{FF2B5EF4-FFF2-40B4-BE49-F238E27FC236}">
                <a16:creationId xmlns:a16="http://schemas.microsoft.com/office/drawing/2014/main" id="{834A79A1-0361-CDAB-13F8-126D947FDB12}"/>
              </a:ext>
            </a:extLst>
          </p:cNvPr>
          <p:cNvSpPr>
            <a:spLocks noGrp="1"/>
          </p:cNvSpPr>
          <p:nvPr>
            <p:ph type="sldNum" sz="quarter" idx="12"/>
          </p:nvPr>
        </p:nvSpPr>
        <p:spPr>
          <a:xfrm>
            <a:off x="9136269" y="6316597"/>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CD26548-A701-4132-A0A2-A9B09A70FF4B}" type="slidenum">
              <a:rPr kumimoji="0" lang="fi-FI" sz="1000" b="1" i="0" u="none" strike="noStrike" kern="1200" cap="none" spc="0" normalizeH="0" baseline="0" noProof="0" smtClean="0">
                <a:ln>
                  <a:noFill/>
                </a:ln>
                <a:solidFill>
                  <a:srgbClr val="31313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fi-FI" sz="1000" b="1" i="0" u="none" strike="noStrike" kern="1200" cap="none" spc="0" normalizeH="0" baseline="0" noProof="0">
              <a:ln>
                <a:noFill/>
              </a:ln>
              <a:solidFill>
                <a:srgbClr val="313131"/>
              </a:solidFill>
              <a:effectLst/>
              <a:uLnTx/>
              <a:uFillTx/>
              <a:latin typeface="Arial" panose="020B0604020202020204"/>
              <a:ea typeface="+mn-ea"/>
              <a:cs typeface="+mn-cs"/>
            </a:endParaRPr>
          </a:p>
        </p:txBody>
      </p:sp>
      <p:pic>
        <p:nvPicPr>
          <p:cNvPr id="11" name="Kuva 10" descr="Yritystiimin aivoriihi">
            <a:extLst>
              <a:ext uri="{FF2B5EF4-FFF2-40B4-BE49-F238E27FC236}">
                <a16:creationId xmlns:a16="http://schemas.microsoft.com/office/drawing/2014/main" id="{30381485-1CE7-5DCC-38B7-958AE4764296}"/>
              </a:ext>
            </a:extLst>
          </p:cNvPr>
          <p:cNvPicPr>
            <a:picLocks noChangeAspect="1"/>
          </p:cNvPicPr>
          <p:nvPr/>
        </p:nvPicPr>
        <p:blipFill>
          <a:blip r:embed="rId8">
            <a:extLst>
              <a:ext uri="{28A0092B-C50C-407E-A947-70E740481C1C}">
                <a14:useLocalDpi xmlns:a14="http://schemas.microsoft.com/office/drawing/2010/main" val="0"/>
              </a:ext>
            </a:extLst>
          </a:blip>
          <a:srcRect l="8578" r="-1" b="-1"/>
          <a:stretch/>
        </p:blipFill>
        <p:spPr>
          <a:xfrm>
            <a:off x="7600390" y="1964577"/>
            <a:ext cx="4591610" cy="3352489"/>
          </a:xfrm>
          <a:custGeom>
            <a:avLst/>
            <a:gdLst>
              <a:gd name="connsiteX0" fmla="*/ 0 w 6791184"/>
              <a:gd name="connsiteY0" fmla="*/ 0 h 4959382"/>
              <a:gd name="connsiteX1" fmla="*/ 6791184 w 6791184"/>
              <a:gd name="connsiteY1" fmla="*/ 0 h 4959382"/>
              <a:gd name="connsiteX2" fmla="*/ 6791184 w 6791184"/>
              <a:gd name="connsiteY2" fmla="*/ 4959382 h 4959382"/>
              <a:gd name="connsiteX3" fmla="*/ 0 w 6791184"/>
              <a:gd name="connsiteY3" fmla="*/ 4959382 h 4959382"/>
              <a:gd name="connsiteX4" fmla="*/ 0 w 6791184"/>
              <a:gd name="connsiteY4" fmla="*/ 0 h 4959382"/>
              <a:gd name="connsiteX0" fmla="*/ 0 w 6791184"/>
              <a:gd name="connsiteY0" fmla="*/ 1110 h 4960492"/>
              <a:gd name="connsiteX1" fmla="*/ 2530334 w 6791184"/>
              <a:gd name="connsiteY1" fmla="*/ 0 h 4960492"/>
              <a:gd name="connsiteX2" fmla="*/ 6791184 w 6791184"/>
              <a:gd name="connsiteY2" fmla="*/ 1110 h 4960492"/>
              <a:gd name="connsiteX3" fmla="*/ 6791184 w 6791184"/>
              <a:gd name="connsiteY3" fmla="*/ 4960492 h 4960492"/>
              <a:gd name="connsiteX4" fmla="*/ 0 w 6791184"/>
              <a:gd name="connsiteY4" fmla="*/ 4960492 h 4960492"/>
              <a:gd name="connsiteX5" fmla="*/ 0 w 6791184"/>
              <a:gd name="connsiteY5" fmla="*/ 1110 h 4960492"/>
              <a:gd name="connsiteX0" fmla="*/ 0 w 6791184"/>
              <a:gd name="connsiteY0" fmla="*/ 1110 h 4960492"/>
              <a:gd name="connsiteX1" fmla="*/ 2530334 w 6791184"/>
              <a:gd name="connsiteY1" fmla="*/ 0 h 4960492"/>
              <a:gd name="connsiteX2" fmla="*/ 6791184 w 6791184"/>
              <a:gd name="connsiteY2" fmla="*/ 1110 h 4960492"/>
              <a:gd name="connsiteX3" fmla="*/ 6791184 w 6791184"/>
              <a:gd name="connsiteY3" fmla="*/ 4960492 h 4960492"/>
              <a:gd name="connsiteX4" fmla="*/ 2450959 w 6791184"/>
              <a:gd name="connsiteY4" fmla="*/ 4956175 h 4960492"/>
              <a:gd name="connsiteX5" fmla="*/ 0 w 6791184"/>
              <a:gd name="connsiteY5" fmla="*/ 4960492 h 4960492"/>
              <a:gd name="connsiteX6" fmla="*/ 0 w 6791184"/>
              <a:gd name="connsiteY6" fmla="*/ 1110 h 4960492"/>
              <a:gd name="connsiteX0" fmla="*/ 3316 w 6794500"/>
              <a:gd name="connsiteY0" fmla="*/ 111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3316 w 6794500"/>
              <a:gd name="connsiteY5" fmla="*/ 4960492 h 4960492"/>
              <a:gd name="connsiteX6" fmla="*/ 0 w 6794500"/>
              <a:gd name="connsiteY6" fmla="*/ 2476500 h 4960492"/>
              <a:gd name="connsiteX7" fmla="*/ 3316 w 6794500"/>
              <a:gd name="connsiteY7" fmla="*/ 111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3316 w 6794500"/>
              <a:gd name="connsiteY5" fmla="*/ 4960492 h 4960492"/>
              <a:gd name="connsiteX6" fmla="*/ 0 w 6794500"/>
              <a:gd name="connsiteY6"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0 w 6794500"/>
              <a:gd name="connsiteY0" fmla="*/ 2476500 h 4960492"/>
              <a:gd name="connsiteX1" fmla="*/ 2533650 w 6794500"/>
              <a:gd name="connsiteY1" fmla="*/ 0 h 4960492"/>
              <a:gd name="connsiteX2" fmla="*/ 6794500 w 6794500"/>
              <a:gd name="connsiteY2" fmla="*/ 1110 h 4960492"/>
              <a:gd name="connsiteX3" fmla="*/ 6794500 w 6794500"/>
              <a:gd name="connsiteY3" fmla="*/ 4960492 h 4960492"/>
              <a:gd name="connsiteX4" fmla="*/ 2454275 w 6794500"/>
              <a:gd name="connsiteY4" fmla="*/ 4956175 h 4960492"/>
              <a:gd name="connsiteX5" fmla="*/ 0 w 6794500"/>
              <a:gd name="connsiteY5" fmla="*/ 2476500 h 4960492"/>
              <a:gd name="connsiteX0" fmla="*/ 97 w 6794597"/>
              <a:gd name="connsiteY0" fmla="*/ 2476500 h 4960492"/>
              <a:gd name="connsiteX1" fmla="*/ 2533747 w 6794597"/>
              <a:gd name="connsiteY1" fmla="*/ 0 h 4960492"/>
              <a:gd name="connsiteX2" fmla="*/ 6794597 w 6794597"/>
              <a:gd name="connsiteY2" fmla="*/ 1110 h 4960492"/>
              <a:gd name="connsiteX3" fmla="*/ 6794597 w 6794597"/>
              <a:gd name="connsiteY3" fmla="*/ 4960492 h 4960492"/>
              <a:gd name="connsiteX4" fmla="*/ 2454372 w 6794597"/>
              <a:gd name="connsiteY4" fmla="*/ 4956175 h 4960492"/>
              <a:gd name="connsiteX5" fmla="*/ 97 w 6794597"/>
              <a:gd name="connsiteY5" fmla="*/ 2476500 h 4960492"/>
              <a:gd name="connsiteX0" fmla="*/ 19 w 6794519"/>
              <a:gd name="connsiteY0" fmla="*/ 2476500 h 4960492"/>
              <a:gd name="connsiteX1" fmla="*/ 2533669 w 6794519"/>
              <a:gd name="connsiteY1" fmla="*/ 0 h 4960492"/>
              <a:gd name="connsiteX2" fmla="*/ 6794519 w 6794519"/>
              <a:gd name="connsiteY2" fmla="*/ 1110 h 4960492"/>
              <a:gd name="connsiteX3" fmla="*/ 6794519 w 6794519"/>
              <a:gd name="connsiteY3" fmla="*/ 4960492 h 4960492"/>
              <a:gd name="connsiteX4" fmla="*/ 2454294 w 6794519"/>
              <a:gd name="connsiteY4" fmla="*/ 4956175 h 4960492"/>
              <a:gd name="connsiteX5" fmla="*/ 19 w 6794519"/>
              <a:gd name="connsiteY5" fmla="*/ 2476500 h 4960492"/>
              <a:gd name="connsiteX0" fmla="*/ 18 w 6794518"/>
              <a:gd name="connsiteY0" fmla="*/ 2476944 h 4960936"/>
              <a:gd name="connsiteX1" fmla="*/ 2533668 w 6794518"/>
              <a:gd name="connsiteY1" fmla="*/ 444 h 4960936"/>
              <a:gd name="connsiteX2" fmla="*/ 6794518 w 6794518"/>
              <a:gd name="connsiteY2" fmla="*/ 1554 h 4960936"/>
              <a:gd name="connsiteX3" fmla="*/ 6794518 w 6794518"/>
              <a:gd name="connsiteY3" fmla="*/ 4960936 h 4960936"/>
              <a:gd name="connsiteX4" fmla="*/ 2454293 w 6794518"/>
              <a:gd name="connsiteY4" fmla="*/ 4956619 h 4960936"/>
              <a:gd name="connsiteX5" fmla="*/ 18 w 6794518"/>
              <a:gd name="connsiteY5" fmla="*/ 2476944 h 4960936"/>
              <a:gd name="connsiteX0" fmla="*/ 18 w 6794518"/>
              <a:gd name="connsiteY0" fmla="*/ 2476944 h 4960936"/>
              <a:gd name="connsiteX1" fmla="*/ 2533668 w 6794518"/>
              <a:gd name="connsiteY1" fmla="*/ 444 h 4960936"/>
              <a:gd name="connsiteX2" fmla="*/ 6794518 w 6794518"/>
              <a:gd name="connsiteY2" fmla="*/ 1554 h 4960936"/>
              <a:gd name="connsiteX3" fmla="*/ 6794518 w 6794518"/>
              <a:gd name="connsiteY3" fmla="*/ 4960936 h 4960936"/>
              <a:gd name="connsiteX4" fmla="*/ 2454293 w 6794518"/>
              <a:gd name="connsiteY4" fmla="*/ 4956619 h 4960936"/>
              <a:gd name="connsiteX5" fmla="*/ 18 w 6794518"/>
              <a:gd name="connsiteY5" fmla="*/ 2476944 h 4960936"/>
              <a:gd name="connsiteX0" fmla="*/ 1 w 6794501"/>
              <a:gd name="connsiteY0" fmla="*/ 2476902 h 4960894"/>
              <a:gd name="connsiteX1" fmla="*/ 2533651 w 6794501"/>
              <a:gd name="connsiteY1" fmla="*/ 402 h 4960894"/>
              <a:gd name="connsiteX2" fmla="*/ 6794501 w 6794501"/>
              <a:gd name="connsiteY2" fmla="*/ 1512 h 4960894"/>
              <a:gd name="connsiteX3" fmla="*/ 6794501 w 6794501"/>
              <a:gd name="connsiteY3" fmla="*/ 4960894 h 4960894"/>
              <a:gd name="connsiteX4" fmla="*/ 2454276 w 6794501"/>
              <a:gd name="connsiteY4" fmla="*/ 4956577 h 4960894"/>
              <a:gd name="connsiteX5" fmla="*/ 1 w 6794501"/>
              <a:gd name="connsiteY5" fmla="*/ 2476902 h 496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1" h="4960894">
                <a:moveTo>
                  <a:pt x="1" y="2476902"/>
                </a:moveTo>
                <a:cubicBezTo>
                  <a:pt x="530" y="895223"/>
                  <a:pt x="1474259" y="-22008"/>
                  <a:pt x="2533651" y="402"/>
                </a:cubicBezTo>
                <a:lnTo>
                  <a:pt x="6794501" y="1512"/>
                </a:lnTo>
                <a:lnTo>
                  <a:pt x="6794501" y="4960894"/>
                </a:lnTo>
                <a:lnTo>
                  <a:pt x="2454276" y="4956577"/>
                </a:lnTo>
                <a:cubicBezTo>
                  <a:pt x="1261534" y="4920403"/>
                  <a:pt x="-528" y="4058581"/>
                  <a:pt x="1" y="2476902"/>
                </a:cubicBezTo>
                <a:close/>
              </a:path>
            </a:pathLst>
          </a:custGeom>
          <a:noFill/>
        </p:spPr>
      </p:pic>
    </p:spTree>
    <p:extLst>
      <p:ext uri="{BB962C8B-B14F-4D97-AF65-F5344CB8AC3E}">
        <p14:creationId xmlns:p14="http://schemas.microsoft.com/office/powerpoint/2010/main" val="115123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494CBE53-DB77-A09F-020A-70C67A037560}"/>
              </a:ext>
            </a:extLst>
          </p:cNvPr>
          <p:cNvGrpSpPr/>
          <p:nvPr/>
        </p:nvGrpSpPr>
        <p:grpSpPr>
          <a:xfrm>
            <a:off x="1373597" y="647830"/>
            <a:ext cx="9944100" cy="524930"/>
            <a:chOff x="5898991" y="1761792"/>
            <a:chExt cx="1320026" cy="524930"/>
          </a:xfrm>
        </p:grpSpPr>
        <p:sp>
          <p:nvSpPr>
            <p:cNvPr id="6" name="Suorakulmio: Pyöristetyt kulmat 5">
              <a:extLst>
                <a:ext uri="{FF2B5EF4-FFF2-40B4-BE49-F238E27FC236}">
                  <a16:creationId xmlns:a16="http://schemas.microsoft.com/office/drawing/2014/main" id="{C6A6E9D1-BE7E-D1D0-C5CE-5287B49F114E}"/>
                </a:ext>
              </a:extLst>
            </p:cNvPr>
            <p:cNvSpPr/>
            <p:nvPr/>
          </p:nvSpPr>
          <p:spPr>
            <a:xfrm>
              <a:off x="5898991" y="1761792"/>
              <a:ext cx="1320026" cy="52493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i-FI"/>
            </a:p>
          </p:txBody>
        </p:sp>
        <p:sp>
          <p:nvSpPr>
            <p:cNvPr id="7" name="Suorakulmio: Pyöristetyt kulmat 4">
              <a:extLst>
                <a:ext uri="{FF2B5EF4-FFF2-40B4-BE49-F238E27FC236}">
                  <a16:creationId xmlns:a16="http://schemas.microsoft.com/office/drawing/2014/main" id="{72731754-2CE7-7227-788B-B7F521495A59}"/>
                </a:ext>
              </a:extLst>
            </p:cNvPr>
            <p:cNvSpPr txBox="1"/>
            <p:nvPr/>
          </p:nvSpPr>
          <p:spPr>
            <a:xfrm>
              <a:off x="5914366" y="1777167"/>
              <a:ext cx="1289276" cy="494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i-FI" sz="2800" b="1" kern="1200" dirty="0"/>
                <a:t>Ohjauskeinojen määrittely</a:t>
              </a:r>
            </a:p>
          </p:txBody>
        </p:sp>
      </p:grpSp>
      <p:sp>
        <p:nvSpPr>
          <p:cNvPr id="11" name="Tekstiruutu 10">
            <a:extLst>
              <a:ext uri="{FF2B5EF4-FFF2-40B4-BE49-F238E27FC236}">
                <a16:creationId xmlns:a16="http://schemas.microsoft.com/office/drawing/2014/main" id="{2A25353D-705B-19BF-0694-C8AB35EADED1}"/>
              </a:ext>
            </a:extLst>
          </p:cNvPr>
          <p:cNvSpPr txBox="1"/>
          <p:nvPr/>
        </p:nvSpPr>
        <p:spPr>
          <a:xfrm>
            <a:off x="1786039" y="1314335"/>
            <a:ext cx="9595666" cy="369332"/>
          </a:xfrm>
          <a:prstGeom prst="rect">
            <a:avLst/>
          </a:prstGeom>
          <a:noFill/>
        </p:spPr>
        <p:txBody>
          <a:bodyPr wrap="square">
            <a:spAutoFit/>
          </a:bodyPr>
          <a:lstStyle/>
          <a:p>
            <a:r>
              <a:rPr lang="fi-FI" dirty="0"/>
              <a:t>Määritellään, miten kunkin ohjauskeinon kautta pyritään ohjaamaan kohti tavoitteita </a:t>
            </a:r>
          </a:p>
        </p:txBody>
      </p:sp>
      <p:graphicFrame>
        <p:nvGraphicFramePr>
          <p:cNvPr id="2" name="Taulukko 1">
            <a:extLst>
              <a:ext uri="{FF2B5EF4-FFF2-40B4-BE49-F238E27FC236}">
                <a16:creationId xmlns:a16="http://schemas.microsoft.com/office/drawing/2014/main" id="{43686E4D-DDF7-1027-1DB1-317E516C1AAA}"/>
              </a:ext>
            </a:extLst>
          </p:cNvPr>
          <p:cNvGraphicFramePr>
            <a:graphicFrameLocks noGrp="1"/>
          </p:cNvGraphicFramePr>
          <p:nvPr>
            <p:extLst>
              <p:ext uri="{D42A27DB-BD31-4B8C-83A1-F6EECF244321}">
                <p14:modId xmlns:p14="http://schemas.microsoft.com/office/powerpoint/2010/main" val="1072844513"/>
              </p:ext>
            </p:extLst>
          </p:nvPr>
        </p:nvGraphicFramePr>
        <p:xfrm>
          <a:off x="877619" y="1825242"/>
          <a:ext cx="11198124" cy="4856480"/>
        </p:xfrm>
        <a:graphic>
          <a:graphicData uri="http://schemas.openxmlformats.org/drawingml/2006/table">
            <a:tbl>
              <a:tblPr firstRow="1" bandRow="1">
                <a:tableStyleId>{5C22544A-7EE6-4342-B048-85BDC9FD1C3A}</a:tableStyleId>
              </a:tblPr>
              <a:tblGrid>
                <a:gridCol w="1211309">
                  <a:extLst>
                    <a:ext uri="{9D8B030D-6E8A-4147-A177-3AD203B41FA5}">
                      <a16:colId xmlns:a16="http://schemas.microsoft.com/office/drawing/2014/main" val="3173260169"/>
                    </a:ext>
                  </a:extLst>
                </a:gridCol>
                <a:gridCol w="2294089">
                  <a:extLst>
                    <a:ext uri="{9D8B030D-6E8A-4147-A177-3AD203B41FA5}">
                      <a16:colId xmlns:a16="http://schemas.microsoft.com/office/drawing/2014/main" val="682070922"/>
                    </a:ext>
                  </a:extLst>
                </a:gridCol>
                <a:gridCol w="3555414">
                  <a:extLst>
                    <a:ext uri="{9D8B030D-6E8A-4147-A177-3AD203B41FA5}">
                      <a16:colId xmlns:a16="http://schemas.microsoft.com/office/drawing/2014/main" val="3157643508"/>
                    </a:ext>
                  </a:extLst>
                </a:gridCol>
                <a:gridCol w="1923502">
                  <a:extLst>
                    <a:ext uri="{9D8B030D-6E8A-4147-A177-3AD203B41FA5}">
                      <a16:colId xmlns:a16="http://schemas.microsoft.com/office/drawing/2014/main" val="4270276055"/>
                    </a:ext>
                  </a:extLst>
                </a:gridCol>
                <a:gridCol w="2213810">
                  <a:extLst>
                    <a:ext uri="{9D8B030D-6E8A-4147-A177-3AD203B41FA5}">
                      <a16:colId xmlns:a16="http://schemas.microsoft.com/office/drawing/2014/main" val="1281184928"/>
                    </a:ext>
                  </a:extLst>
                </a:gridCol>
              </a:tblGrid>
              <a:tr h="370840">
                <a:tc>
                  <a:txBody>
                    <a:bodyPr/>
                    <a:lstStyle/>
                    <a:p>
                      <a:r>
                        <a:rPr lang="fi-FI" dirty="0"/>
                        <a:t>Tuottaja</a:t>
                      </a:r>
                    </a:p>
                  </a:txBody>
                  <a:tcPr/>
                </a:tc>
                <a:tc>
                  <a:txBody>
                    <a:bodyPr/>
                    <a:lstStyle/>
                    <a:p>
                      <a:r>
                        <a:rPr lang="fi-FI" dirty="0"/>
                        <a:t>Resurssiohjaus</a:t>
                      </a:r>
                    </a:p>
                  </a:txBody>
                  <a:tcPr/>
                </a:tc>
                <a:tc>
                  <a:txBody>
                    <a:bodyPr/>
                    <a:lstStyle/>
                    <a:p>
                      <a:r>
                        <a:rPr lang="fi-FI" dirty="0"/>
                        <a:t>Normiohjaus</a:t>
                      </a:r>
                    </a:p>
                  </a:txBody>
                  <a:tcPr/>
                </a:tc>
                <a:tc>
                  <a:txBody>
                    <a:bodyPr/>
                    <a:lstStyle/>
                    <a:p>
                      <a:r>
                        <a:rPr lang="fi-FI" dirty="0"/>
                        <a:t>Informaatio-ohjaus</a:t>
                      </a:r>
                    </a:p>
                  </a:txBody>
                  <a:tcPr/>
                </a:tc>
                <a:tc>
                  <a:txBody>
                    <a:bodyPr/>
                    <a:lstStyle/>
                    <a:p>
                      <a:r>
                        <a:rPr lang="fi-FI" dirty="0"/>
                        <a:t>Vuorovaikutus-ohjaus</a:t>
                      </a:r>
                    </a:p>
                  </a:txBody>
                  <a:tcPr/>
                </a:tc>
                <a:extLst>
                  <a:ext uri="{0D108BD9-81ED-4DB2-BD59-A6C34878D82A}">
                    <a16:rowId xmlns:a16="http://schemas.microsoft.com/office/drawing/2014/main" val="97559977"/>
                  </a:ext>
                </a:extLst>
              </a:tr>
              <a:tr h="370840">
                <a:tc>
                  <a:txBody>
                    <a:bodyPr/>
                    <a:lstStyle/>
                    <a:p>
                      <a:r>
                        <a:rPr lang="fi-FI" dirty="0"/>
                        <a:t>Kotihoito</a:t>
                      </a:r>
                    </a:p>
                  </a:txBody>
                  <a:tcPr/>
                </a:tc>
                <a:tc>
                  <a:txBody>
                    <a:bodyPr/>
                    <a:lstStyle/>
                    <a:p>
                      <a:r>
                        <a:rPr lang="fi-FI" dirty="0"/>
                        <a:t>Jos MNA 90% asiakkaista yli 12, tulospalkkio</a:t>
                      </a:r>
                    </a:p>
                  </a:txBody>
                  <a:tcPr/>
                </a:tc>
                <a:tc>
                  <a:txBody>
                    <a:bodyPr/>
                    <a:lstStyle/>
                    <a:p>
                      <a:r>
                        <a:rPr lang="fi-FI" dirty="0"/>
                        <a:t>Sitova ohje MNA mittauksesta mittauspisteissä X ja Y</a:t>
                      </a:r>
                    </a:p>
                  </a:txBody>
                  <a:tcPr/>
                </a:tc>
                <a:tc>
                  <a:txBody>
                    <a:bodyPr/>
                    <a:lstStyle/>
                    <a:p>
                      <a:r>
                        <a:rPr lang="fi-FI" dirty="0"/>
                        <a:t>Mittaustiedot julkistetaan kvartaaleittain nettisivuilla</a:t>
                      </a:r>
                    </a:p>
                  </a:txBody>
                  <a:tcPr/>
                </a:tc>
                <a:tc>
                  <a:txBody>
                    <a:bodyPr/>
                    <a:lstStyle/>
                    <a:p>
                      <a:r>
                        <a:rPr lang="fi-FI" dirty="0"/>
                        <a:t>Kvartaaleittain yhteiset vaikuttavuuskokoukset, joihin osallistuu myös järjestäjä</a:t>
                      </a:r>
                    </a:p>
                  </a:txBody>
                  <a:tcPr/>
                </a:tc>
                <a:extLst>
                  <a:ext uri="{0D108BD9-81ED-4DB2-BD59-A6C34878D82A}">
                    <a16:rowId xmlns:a16="http://schemas.microsoft.com/office/drawing/2014/main" val="3699465653"/>
                  </a:ext>
                </a:extLst>
              </a:tr>
              <a:tr h="370840">
                <a:tc>
                  <a:txBody>
                    <a:bodyPr/>
                    <a:lstStyle/>
                    <a:p>
                      <a:r>
                        <a:rPr lang="fi-FI" dirty="0"/>
                        <a:t>Kuntoutus</a:t>
                      </a:r>
                    </a:p>
                  </a:txBody>
                  <a:tcPr/>
                </a:tc>
                <a:tc>
                  <a:txBody>
                    <a:bodyPr/>
                    <a:lstStyle/>
                    <a:p>
                      <a:r>
                        <a:rPr lang="fi-FI" dirty="0"/>
                        <a:t>Jos WHO-QOL BREF 80% asiakkaista &gt; lähtötaso vuoden mittauspisteessä, tulospalkkio</a:t>
                      </a:r>
                    </a:p>
                  </a:txBody>
                  <a:tcPr/>
                </a:tc>
                <a:tc>
                  <a:txBody>
                    <a:bodyPr/>
                    <a:lstStyle/>
                    <a:p>
                      <a:r>
                        <a:rPr lang="fi-FI" dirty="0"/>
                        <a:t>Hallinnollinen ohje siitä, että jokaiselle asiakkaalle on tarjottava fysioterapiaa, sitova ohje WHO-QOL BREF mittauksista mittauspisteessä X ja 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Mittaustiedot julkistetaan kvartaaleittain nettisivuilla, koulutus henkilöstölle </a:t>
                      </a:r>
                    </a:p>
                    <a:p>
                      <a:endParaRPr lang="fi-FI" dirty="0"/>
                    </a:p>
                  </a:txBody>
                  <a:tcPr/>
                </a:tc>
                <a:tc>
                  <a:txBody>
                    <a:bodyPr/>
                    <a:lstStyle/>
                    <a:p>
                      <a:endParaRPr lang="fi-FI" dirty="0"/>
                    </a:p>
                  </a:txBody>
                  <a:tcPr/>
                </a:tc>
                <a:extLst>
                  <a:ext uri="{0D108BD9-81ED-4DB2-BD59-A6C34878D82A}">
                    <a16:rowId xmlns:a16="http://schemas.microsoft.com/office/drawing/2014/main" val="2283044954"/>
                  </a:ext>
                </a:extLst>
              </a:tr>
              <a:tr h="370840">
                <a:tc>
                  <a:txBody>
                    <a:bodyPr/>
                    <a:lstStyle/>
                    <a:p>
                      <a:r>
                        <a:rPr lang="fi-FI" dirty="0"/>
                        <a:t>PTH</a:t>
                      </a:r>
                    </a:p>
                  </a:txBody>
                  <a:tcPr/>
                </a:tc>
                <a:tc>
                  <a:txBody>
                    <a:bodyPr/>
                    <a:lstStyle/>
                    <a:p>
                      <a:endParaRPr lang="fi-FI" dirty="0"/>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5309528"/>
                  </a:ext>
                </a:extLst>
              </a:tr>
              <a:tr h="370840">
                <a:tc>
                  <a:txBody>
                    <a:bodyPr/>
                    <a:lstStyle/>
                    <a:p>
                      <a:r>
                        <a:rPr lang="fi-FI" dirty="0"/>
                        <a:t>ESH</a:t>
                      </a:r>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98840099"/>
                  </a:ext>
                </a:extLst>
              </a:tr>
            </a:tbl>
          </a:graphicData>
        </a:graphic>
      </p:graphicFrame>
      <p:sp>
        <p:nvSpPr>
          <p:cNvPr id="3" name="Toimintopainike: Aloitussivulle 2">
            <a:hlinkClick r:id="rId3" action="ppaction://hlinksldjump" highlightClick="1"/>
            <a:extLst>
              <a:ext uri="{FF2B5EF4-FFF2-40B4-BE49-F238E27FC236}">
                <a16:creationId xmlns:a16="http://schemas.microsoft.com/office/drawing/2014/main" id="{965E40D2-571B-6BE2-6A49-2D358E05F85C}"/>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47004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DBF5-11E6-11F3-E111-4E5B2E95C490}"/>
            </a:ext>
          </a:extLst>
        </p:cNvPr>
        <p:cNvGrpSpPr/>
        <p:nvPr/>
      </p:nvGrpSpPr>
      <p:grpSpPr>
        <a:xfrm>
          <a:off x="0" y="0"/>
          <a:ext cx="0" cy="0"/>
          <a:chOff x="0" y="0"/>
          <a:chExt cx="0" cy="0"/>
        </a:xfrm>
      </p:grpSpPr>
      <p:pic>
        <p:nvPicPr>
          <p:cNvPr id="2" name="Kuva 1" descr="Kuva, joka sisältää kohteen teksti, kuvakaappaus, ympyrä&#10;&#10;Tekoälyn generoima sisältö voi olla virheellistä.">
            <a:extLst>
              <a:ext uri="{FF2B5EF4-FFF2-40B4-BE49-F238E27FC236}">
                <a16:creationId xmlns:a16="http://schemas.microsoft.com/office/drawing/2014/main" id="{515C8098-ECD9-F455-87A1-D8D7A3B17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38" y="918680"/>
            <a:ext cx="7030065" cy="5272549"/>
          </a:xfrm>
          <a:prstGeom prst="rect">
            <a:avLst/>
          </a:prstGeom>
        </p:spPr>
      </p:pic>
      <p:sp>
        <p:nvSpPr>
          <p:cNvPr id="19" name="Vapaamuotoinen: Muoto 18">
            <a:extLst>
              <a:ext uri="{FF2B5EF4-FFF2-40B4-BE49-F238E27FC236}">
                <a16:creationId xmlns:a16="http://schemas.microsoft.com/office/drawing/2014/main" id="{FFDCCB6B-A8E3-91C7-0DDA-FC06631F1ADC}"/>
              </a:ext>
            </a:extLst>
          </p:cNvPr>
          <p:cNvSpPr/>
          <p:nvPr/>
        </p:nvSpPr>
        <p:spPr>
          <a:xfrm>
            <a:off x="-4885934" y="-6311043"/>
            <a:ext cx="21637135" cy="15452229"/>
          </a:xfrm>
          <a:custGeom>
            <a:avLst/>
            <a:gdLst>
              <a:gd name="connsiteX0" fmla="*/ 14536157 w 29142812"/>
              <a:gd name="connsiteY0" fmla="*/ 11470527 h 25190244"/>
              <a:gd name="connsiteX1" fmla="*/ 13434424 w 29142812"/>
              <a:gd name="connsiteY1" fmla="*/ 12513146 h 25190244"/>
              <a:gd name="connsiteX2" fmla="*/ 13920168 w 29142812"/>
              <a:gd name="connsiteY2" fmla="*/ 13377702 h 25190244"/>
              <a:gd name="connsiteX3" fmla="*/ 14030884 w 29142812"/>
              <a:gd name="connsiteY3" fmla="*/ 13434573 h 25190244"/>
              <a:gd name="connsiteX4" fmla="*/ 14249146 w 29142812"/>
              <a:gd name="connsiteY4" fmla="*/ 14969308 h 25190244"/>
              <a:gd name="connsiteX5" fmla="*/ 14827294 w 29142812"/>
              <a:gd name="connsiteY5" fmla="*/ 14969308 h 25190244"/>
              <a:gd name="connsiteX6" fmla="*/ 15045881 w 29142812"/>
              <a:gd name="connsiteY6" fmla="*/ 13432286 h 25190244"/>
              <a:gd name="connsiteX7" fmla="*/ 15152145 w 29142812"/>
              <a:gd name="connsiteY7" fmla="*/ 13377702 h 25190244"/>
              <a:gd name="connsiteX8" fmla="*/ 15637889 w 29142812"/>
              <a:gd name="connsiteY8" fmla="*/ 12513146 h 25190244"/>
              <a:gd name="connsiteX9" fmla="*/ 14536157 w 29142812"/>
              <a:gd name="connsiteY9" fmla="*/ 11470527 h 25190244"/>
              <a:gd name="connsiteX10" fmla="*/ 0 w 29142812"/>
              <a:gd name="connsiteY10" fmla="*/ 0 h 25190244"/>
              <a:gd name="connsiteX11" fmla="*/ 29142812 w 29142812"/>
              <a:gd name="connsiteY11" fmla="*/ 0 h 25190244"/>
              <a:gd name="connsiteX12" fmla="*/ 29142812 w 29142812"/>
              <a:gd name="connsiteY12" fmla="*/ 25190244 h 25190244"/>
              <a:gd name="connsiteX13" fmla="*/ 0 w 29142812"/>
              <a:gd name="connsiteY13" fmla="*/ 25190244 h 251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2812" h="25190244">
                <a:moveTo>
                  <a:pt x="14536157" y="11470527"/>
                </a:moveTo>
                <a:cubicBezTo>
                  <a:pt x="13927686" y="11470527"/>
                  <a:pt x="13434424" y="11937324"/>
                  <a:pt x="13434424" y="12513146"/>
                </a:cubicBezTo>
                <a:cubicBezTo>
                  <a:pt x="13434424" y="12873036"/>
                  <a:pt x="13627105" y="13190336"/>
                  <a:pt x="13920168" y="13377702"/>
                </a:cubicBezTo>
                <a:lnTo>
                  <a:pt x="14030884" y="13434573"/>
                </a:lnTo>
                <a:lnTo>
                  <a:pt x="14249146" y="14969308"/>
                </a:lnTo>
                <a:lnTo>
                  <a:pt x="14827294" y="14969308"/>
                </a:lnTo>
                <a:lnTo>
                  <a:pt x="15045881" y="13432286"/>
                </a:lnTo>
                <a:lnTo>
                  <a:pt x="15152145" y="13377702"/>
                </a:lnTo>
                <a:cubicBezTo>
                  <a:pt x="15445208" y="13190336"/>
                  <a:pt x="15637889" y="12873036"/>
                  <a:pt x="15637889" y="12513146"/>
                </a:cubicBezTo>
                <a:cubicBezTo>
                  <a:pt x="15637889" y="11937324"/>
                  <a:pt x="15144626" y="11470527"/>
                  <a:pt x="14536157" y="11470527"/>
                </a:cubicBezTo>
                <a:close/>
                <a:moveTo>
                  <a:pt x="0" y="0"/>
                </a:moveTo>
                <a:lnTo>
                  <a:pt x="29142812" y="0"/>
                </a:lnTo>
                <a:lnTo>
                  <a:pt x="29142812" y="25190244"/>
                </a:lnTo>
                <a:lnTo>
                  <a:pt x="0" y="25190244"/>
                </a:lnTo>
                <a:close/>
              </a:path>
            </a:pathLst>
          </a:custGeom>
          <a:solidFill>
            <a:schemeClr val="tx2">
              <a:alpha val="80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1" name="Kuva 20" descr="Salamavalo tasaisella täytöllä">
            <a:extLst>
              <a:ext uri="{FF2B5EF4-FFF2-40B4-BE49-F238E27FC236}">
                <a16:creationId xmlns:a16="http://schemas.microsoft.com/office/drawing/2014/main" id="{FF81F2F0-B777-AF59-2914-D214D9F60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3768">
            <a:off x="5487970" y="3498568"/>
            <a:ext cx="914400" cy="914400"/>
          </a:xfrm>
          <a:prstGeom prst="rect">
            <a:avLst/>
          </a:prstGeom>
        </p:spPr>
      </p:pic>
    </p:spTree>
    <p:extLst>
      <p:ext uri="{BB962C8B-B14F-4D97-AF65-F5344CB8AC3E}">
        <p14:creationId xmlns:p14="http://schemas.microsoft.com/office/powerpoint/2010/main" val="80335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0B103C8-6685-008C-E189-B0D931DE28A0}"/>
              </a:ext>
            </a:extLst>
          </p:cNvPr>
          <p:cNvSpPr>
            <a:spLocks noGrp="1"/>
          </p:cNvSpPr>
          <p:nvPr>
            <p:ph idx="1"/>
          </p:nvPr>
        </p:nvSpPr>
        <p:spPr>
          <a:xfrm>
            <a:off x="701043" y="1344168"/>
            <a:ext cx="5697468" cy="4782312"/>
          </a:xfrm>
        </p:spPr>
        <p:txBody>
          <a:bodyPr>
            <a:normAutofit fontScale="92500" lnSpcReduction="10000"/>
          </a:bodyPr>
          <a:lstStyle/>
          <a:p>
            <a:r>
              <a:rPr lang="fi-FI" sz="2400" dirty="0"/>
              <a:t>Vastuutaho seuraa kertyvää vaikuttavuustietoa raporttien kautta, sekä huolehtii suunniteltujen ohjauskeinojen toteutumisesta</a:t>
            </a:r>
          </a:p>
          <a:p>
            <a:r>
              <a:rPr lang="fi-FI" sz="2400" dirty="0"/>
              <a:t>Arviointia on tehtävä myös sen suhteen, ovatko ohjauskeinot olleet riittäviä ja toimivia: onko tarpeen lisätä tai purkaa normeja? Voisiko vuorovaikutuksen kehittäminen parantaa vaikuttavuutta? Tavoittaako informaatio kaikki sidosryhmät?</a:t>
            </a:r>
          </a:p>
          <a:p>
            <a:r>
              <a:rPr lang="fi-FI" sz="2400" dirty="0"/>
              <a:t>Tietoa tulee tarkastella monipuolisesti ja vaikuttavuuden ontuessa arvioidaan johtuuko tilanne siitä, ettei resursseja ole riittävästi vai onko resurssit kohdennettu väärin</a:t>
            </a:r>
          </a:p>
          <a:p>
            <a:r>
              <a:rPr lang="fi-FI" sz="2400" dirty="0"/>
              <a:t>Tarvittaessa muokataan tavoitteita ja visiota, eli aloitettaan vaikuttavuuden ohjausprosessissa uusi sykli</a:t>
            </a:r>
          </a:p>
          <a:p>
            <a:endParaRPr lang="fi-FI" dirty="0"/>
          </a:p>
          <a:p>
            <a:endParaRPr lang="fi-FI" dirty="0"/>
          </a:p>
        </p:txBody>
      </p:sp>
      <p:sp>
        <p:nvSpPr>
          <p:cNvPr id="2" name="Tekstiruutu 1">
            <a:extLst>
              <a:ext uri="{FF2B5EF4-FFF2-40B4-BE49-F238E27FC236}">
                <a16:creationId xmlns:a16="http://schemas.microsoft.com/office/drawing/2014/main" id="{47B24EB6-96DB-1A12-5681-6ABFF26625E2}"/>
              </a:ext>
            </a:extLst>
          </p:cNvPr>
          <p:cNvSpPr txBox="1"/>
          <p:nvPr/>
        </p:nvSpPr>
        <p:spPr>
          <a:xfrm>
            <a:off x="847344" y="408354"/>
            <a:ext cx="6019800" cy="646331"/>
          </a:xfrm>
          <a:prstGeom prst="rect">
            <a:avLst/>
          </a:prstGeom>
          <a:noFill/>
        </p:spPr>
        <p:txBody>
          <a:bodyPr wrap="square" rtlCol="0">
            <a:spAutoFit/>
          </a:bodyPr>
          <a:lstStyle/>
          <a:p>
            <a:r>
              <a:rPr lang="fi-FI" sz="3600" b="1" dirty="0"/>
              <a:t>Seuranta ja arviointi</a:t>
            </a:r>
          </a:p>
        </p:txBody>
      </p:sp>
      <p:sp>
        <p:nvSpPr>
          <p:cNvPr id="7" name="Suorakulmio: Pyöristetyt kulmat 6">
            <a:extLst>
              <a:ext uri="{FF2B5EF4-FFF2-40B4-BE49-F238E27FC236}">
                <a16:creationId xmlns:a16="http://schemas.microsoft.com/office/drawing/2014/main" id="{57A56FCF-808F-6FEB-4BC2-49FC41B1440F}"/>
              </a:ext>
            </a:extLst>
          </p:cNvPr>
          <p:cNvSpPr/>
          <p:nvPr/>
        </p:nvSpPr>
        <p:spPr>
          <a:xfrm>
            <a:off x="6611110" y="1556084"/>
            <a:ext cx="4879847" cy="4109093"/>
          </a:xfrm>
          <a:prstGeom prst="roundRect">
            <a:avLst>
              <a:gd name="adj" fmla="val 10000"/>
            </a:avLst>
          </a:prstGeom>
          <a:solidFill>
            <a:srgbClr val="C00000">
              <a:alpha val="9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i-FI" b="1" dirty="0"/>
          </a:p>
          <a:p>
            <a:r>
              <a:rPr lang="fi-FI" b="1" dirty="0"/>
              <a:t> </a:t>
            </a:r>
          </a:p>
          <a:p>
            <a:endParaRPr lang="fi-FI" b="1" dirty="0"/>
          </a:p>
        </p:txBody>
      </p:sp>
      <p:sp>
        <p:nvSpPr>
          <p:cNvPr id="8" name="Tekstiruutu 7">
            <a:extLst>
              <a:ext uri="{FF2B5EF4-FFF2-40B4-BE49-F238E27FC236}">
                <a16:creationId xmlns:a16="http://schemas.microsoft.com/office/drawing/2014/main" id="{32AFE50A-65DA-0750-3335-9AAAFCC051A7}"/>
              </a:ext>
            </a:extLst>
          </p:cNvPr>
          <p:cNvSpPr txBox="1"/>
          <p:nvPr/>
        </p:nvSpPr>
        <p:spPr>
          <a:xfrm>
            <a:off x="6611110" y="1859339"/>
            <a:ext cx="4754882" cy="4370427"/>
          </a:xfrm>
          <a:prstGeom prst="rect">
            <a:avLst/>
          </a:prstGeom>
          <a:noFill/>
          <a:ln>
            <a:noFill/>
          </a:ln>
        </p:spPr>
        <p:txBody>
          <a:bodyPr wrap="square" rtlCol="0">
            <a:spAutoFit/>
          </a:bodyPr>
          <a:lstStyle/>
          <a:p>
            <a:pPr lvl="1"/>
            <a:r>
              <a:rPr lang="fi-FI" sz="2000" b="1" dirty="0">
                <a:solidFill>
                  <a:schemeClr val="bg1"/>
                </a:solidFill>
              </a:rPr>
              <a:t>Vastuutahon tehtävät voivat sisältää esimerkiksi:</a:t>
            </a:r>
          </a:p>
          <a:p>
            <a:pPr marL="800100" lvl="1" indent="-342900">
              <a:buFont typeface="Arial" panose="020B0604020202020204" pitchFamily="34" charset="0"/>
              <a:buChar char="•"/>
            </a:pPr>
            <a:r>
              <a:rPr lang="fi-FI" sz="2000" b="1" dirty="0">
                <a:solidFill>
                  <a:schemeClr val="bg1"/>
                </a:solidFill>
              </a:rPr>
              <a:t>Ohjaus- ja kehittämistoimien priorisointi</a:t>
            </a:r>
          </a:p>
          <a:p>
            <a:pPr marL="800100" lvl="1" indent="-342900">
              <a:buFont typeface="Arial" panose="020B0604020202020204" pitchFamily="34" charset="0"/>
              <a:buChar char="•"/>
            </a:pPr>
            <a:r>
              <a:rPr lang="fi-FI" sz="2000" b="1" dirty="0">
                <a:solidFill>
                  <a:schemeClr val="bg1"/>
                </a:solidFill>
              </a:rPr>
              <a:t>Vaikuttavuuden seuranta</a:t>
            </a:r>
          </a:p>
          <a:p>
            <a:pPr marL="800100" lvl="1" indent="-342900">
              <a:buFont typeface="Arial" panose="020B0604020202020204" pitchFamily="34" charset="0"/>
              <a:buChar char="•"/>
            </a:pPr>
            <a:r>
              <a:rPr lang="fi-FI" sz="2000" b="1" dirty="0">
                <a:solidFill>
                  <a:schemeClr val="bg1"/>
                </a:solidFill>
              </a:rPr>
              <a:t>Ohjauskeinojen toteuttaminen</a:t>
            </a:r>
          </a:p>
          <a:p>
            <a:pPr marL="1257300" lvl="2" indent="-342900">
              <a:buFont typeface="Arial" panose="020B0604020202020204" pitchFamily="34" charset="0"/>
              <a:buChar char="•"/>
            </a:pPr>
            <a:r>
              <a:rPr lang="fi-FI" sz="2000" b="1" dirty="0">
                <a:solidFill>
                  <a:schemeClr val="bg1"/>
                </a:solidFill>
              </a:rPr>
              <a:t>Vuorovaikutuksen ylläpitäminen</a:t>
            </a:r>
          </a:p>
          <a:p>
            <a:pPr marL="1257300" lvl="2" indent="-342900">
              <a:buFont typeface="Arial" panose="020B0604020202020204" pitchFamily="34" charset="0"/>
              <a:buChar char="•"/>
            </a:pPr>
            <a:r>
              <a:rPr lang="fi-FI" sz="2000" b="1" dirty="0">
                <a:solidFill>
                  <a:schemeClr val="bg1"/>
                </a:solidFill>
              </a:rPr>
              <a:t>Tiedonkeruun yhtenäistämistä normiohjauksella</a:t>
            </a:r>
          </a:p>
          <a:p>
            <a:pPr marL="1257300" lvl="2" indent="-342900">
              <a:buFont typeface="Arial" panose="020B0604020202020204" pitchFamily="34" charset="0"/>
              <a:buChar char="•"/>
            </a:pPr>
            <a:r>
              <a:rPr lang="fi-FI" sz="2000" b="1" dirty="0">
                <a:solidFill>
                  <a:schemeClr val="bg1"/>
                </a:solidFill>
              </a:rPr>
              <a:t>Informaatio-ohjaus</a:t>
            </a:r>
          </a:p>
          <a:p>
            <a:pPr marL="800100" lvl="1" indent="-342900">
              <a:buFont typeface="Arial" panose="020B0604020202020204" pitchFamily="34" charset="0"/>
              <a:buChar char="•"/>
            </a:pPr>
            <a:endParaRPr lang="fi-FI" sz="2000" b="1" dirty="0">
              <a:solidFill>
                <a:schemeClr val="bg1"/>
              </a:solidFill>
            </a:endParaRPr>
          </a:p>
          <a:p>
            <a:pPr lvl="1"/>
            <a:endParaRPr lang="fi-FI" sz="2000" b="1" dirty="0">
              <a:solidFill>
                <a:schemeClr val="bg1"/>
              </a:solidFill>
            </a:endParaRPr>
          </a:p>
          <a:p>
            <a:pPr marL="285750" indent="-285750">
              <a:buFont typeface="Arial" panose="020B0604020202020204" pitchFamily="34" charset="0"/>
              <a:buChar char="•"/>
            </a:pPr>
            <a:endParaRPr lang="fi-FI" b="1" dirty="0">
              <a:solidFill>
                <a:schemeClr val="bg1"/>
              </a:solidFill>
            </a:endParaRPr>
          </a:p>
        </p:txBody>
      </p:sp>
      <p:sp>
        <p:nvSpPr>
          <p:cNvPr id="4" name="Toimintopainike: Aloitussivulle 3">
            <a:hlinkClick r:id="rId2" action="ppaction://hlinksldjump" highlightClick="1"/>
            <a:extLst>
              <a:ext uri="{FF2B5EF4-FFF2-40B4-BE49-F238E27FC236}">
                <a16:creationId xmlns:a16="http://schemas.microsoft.com/office/drawing/2014/main" id="{7B2EEEF6-42D3-B239-61E0-7F2388759477}"/>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04860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474171" y="418536"/>
            <a:ext cx="4767288" cy="1309524"/>
          </a:xfrm>
        </p:spPr>
        <p:txBody>
          <a:bodyPr anchor="b">
            <a:noAutofit/>
          </a:bodyPr>
          <a:lstStyle/>
          <a:p>
            <a:r>
              <a:rPr lang="fi-FI" sz="3600" b="1" dirty="0"/>
              <a:t>Vaikuttavuusperusteisen ohjauksen työpajojen tuotos</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iruutu 7">
            <a:extLst>
              <a:ext uri="{FF2B5EF4-FFF2-40B4-BE49-F238E27FC236}">
                <a16:creationId xmlns:a16="http://schemas.microsoft.com/office/drawing/2014/main" id="{BF8D0464-F227-1FC3-9819-2F4546C720D4}"/>
              </a:ext>
            </a:extLst>
          </p:cNvPr>
          <p:cNvSpPr txBox="1"/>
          <p:nvPr/>
        </p:nvSpPr>
        <p:spPr>
          <a:xfrm>
            <a:off x="572493" y="1756288"/>
            <a:ext cx="4767288" cy="3539430"/>
          </a:xfrm>
          <a:prstGeom prst="rect">
            <a:avLst/>
          </a:prstGeom>
          <a:noFill/>
        </p:spPr>
        <p:txBody>
          <a:bodyPr wrap="square" rtlCol="0">
            <a:spAutoFit/>
          </a:bodyPr>
          <a:lstStyle/>
          <a:p>
            <a:pPr marL="285750" indent="-285750">
              <a:buFont typeface="Arial" panose="020B0604020202020204" pitchFamily="34" charset="0"/>
              <a:buChar char="•"/>
            </a:pPr>
            <a:endParaRPr lang="fi-FI" sz="2400" dirty="0"/>
          </a:p>
          <a:p>
            <a:pPr marL="285750" indent="-285750">
              <a:buFont typeface="Arial" panose="020B0604020202020204" pitchFamily="34" charset="0"/>
              <a:buChar char="•"/>
            </a:pPr>
            <a:r>
              <a:rPr lang="fi-FI" sz="2400" dirty="0"/>
              <a:t>Hoitoketjulle päätavoitelause</a:t>
            </a:r>
          </a:p>
          <a:p>
            <a:pPr marL="285750" indent="-285750">
              <a:buFont typeface="Arial" panose="020B0604020202020204" pitchFamily="34" charset="0"/>
              <a:buChar char="•"/>
            </a:pPr>
            <a:r>
              <a:rPr lang="fi-FI" sz="2400" dirty="0"/>
              <a:t>Asiakassegmenttien määrittely</a:t>
            </a:r>
          </a:p>
          <a:p>
            <a:pPr marL="285750" indent="-285750">
              <a:buFont typeface="Arial" panose="020B0604020202020204" pitchFamily="34" charset="0"/>
              <a:buChar char="•"/>
            </a:pPr>
            <a:r>
              <a:rPr lang="fi-FI" sz="2400" dirty="0"/>
              <a:t>Konkreettiset välitavoitteet</a:t>
            </a:r>
          </a:p>
          <a:p>
            <a:pPr marL="285750" indent="-285750">
              <a:buFont typeface="Arial" panose="020B0604020202020204" pitchFamily="34" charset="0"/>
              <a:buChar char="•"/>
            </a:pPr>
            <a:r>
              <a:rPr lang="fi-FI" sz="2400" dirty="0"/>
              <a:t>Mittarit, joilla tavoitteita mitataan</a:t>
            </a:r>
          </a:p>
          <a:p>
            <a:pPr marL="285750" indent="-285750">
              <a:buFont typeface="Arial" panose="020B0604020202020204" pitchFamily="34" charset="0"/>
              <a:buChar char="•"/>
            </a:pPr>
            <a:endParaRPr lang="fi-FI" dirty="0"/>
          </a:p>
          <a:p>
            <a:endParaRPr lang="fi-FI" dirty="0"/>
          </a:p>
          <a:p>
            <a:r>
              <a:rPr lang="fi-FI" dirty="0"/>
              <a:t>Voit katsoa esimerkin myös lähteestä Koivisto, J; Liukko, E; Tiirinki, H &amp; Lyytikäinen, M. 2020.  </a:t>
            </a:r>
            <a:r>
              <a:rPr lang="fi-FI" sz="1600" dirty="0">
                <a:hlinkClick r:id="rId2"/>
              </a:rPr>
              <a:t>Palvelukokonaisuuksien ja –ketjujen määrittelyn, ohjauksen ja seurannan käsikirja</a:t>
            </a:r>
            <a:endParaRPr lang="fi-FI" sz="1600" dirty="0"/>
          </a:p>
        </p:txBody>
      </p:sp>
      <p:pic>
        <p:nvPicPr>
          <p:cNvPr id="6" name="Kuva 5">
            <a:extLst>
              <a:ext uri="{FF2B5EF4-FFF2-40B4-BE49-F238E27FC236}">
                <a16:creationId xmlns:a16="http://schemas.microsoft.com/office/drawing/2014/main" id="{4DF676C8-9E19-F1AD-55E8-498EC517617B}"/>
              </a:ext>
            </a:extLst>
          </p:cNvPr>
          <p:cNvPicPr>
            <a:picLocks noChangeAspect="1"/>
          </p:cNvPicPr>
          <p:nvPr/>
        </p:nvPicPr>
        <p:blipFill>
          <a:blip r:embed="rId3"/>
          <a:stretch>
            <a:fillRect/>
          </a:stretch>
        </p:blipFill>
        <p:spPr>
          <a:xfrm>
            <a:off x="5339781" y="223382"/>
            <a:ext cx="6778005" cy="6130470"/>
          </a:xfrm>
          <a:prstGeom prst="rect">
            <a:avLst/>
          </a:prstGeom>
        </p:spPr>
      </p:pic>
      <p:sp>
        <p:nvSpPr>
          <p:cNvPr id="3" name="Toimintopainike: Aloitussivulle 2">
            <a:hlinkClick r:id="rId4" action="ppaction://hlinksldjump" highlightClick="1"/>
            <a:extLst>
              <a:ext uri="{FF2B5EF4-FFF2-40B4-BE49-F238E27FC236}">
                <a16:creationId xmlns:a16="http://schemas.microsoft.com/office/drawing/2014/main" id="{0B97270B-A358-0334-D4D3-0F762493F52D}"/>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0119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Työpajan 1 tavoite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r>
              <a:rPr lang="fi-FI" dirty="0"/>
              <a:t>Tavoitteena on, että olemme tämän päivän työpajan jälkeen arvioineet käyttäjäpersoonien kautta hoitoketjulle tavoitteita asiakkaan näkökulmasta, sekä priorisoineet niistä tärkeimmän nostettavaksi päätavoitelauseeseen.</a:t>
            </a:r>
          </a:p>
          <a:p>
            <a:pPr marL="0" indent="0">
              <a:buNone/>
            </a:pPr>
            <a:endParaRPr lang="fi-FI" dirty="0"/>
          </a:p>
          <a:p>
            <a:pPr marL="0" indent="0">
              <a:buNone/>
            </a:pPr>
            <a:endParaRPr lang="fi-FI" dirty="0"/>
          </a:p>
          <a:p>
            <a:endParaRPr lang="fi-FI" sz="2000" dirty="0"/>
          </a:p>
          <a:p>
            <a:endParaRPr lang="fi-FI" sz="1600" dirty="0"/>
          </a:p>
          <a:p>
            <a:pPr lvl="1"/>
            <a:endParaRPr lang="fi-FI" sz="1600" dirty="0"/>
          </a:p>
          <a:p>
            <a:endParaRPr lang="fi-FI" sz="2000" dirty="0"/>
          </a:p>
        </p:txBody>
      </p:sp>
      <p:sp>
        <p:nvSpPr>
          <p:cNvPr id="3" name="Toimintopainike: Aloitussivulle 2">
            <a:hlinkClick r:id="rId2" action="ppaction://hlinksldjump" highlightClick="1"/>
            <a:extLst>
              <a:ext uri="{FF2B5EF4-FFF2-40B4-BE49-F238E27FC236}">
                <a16:creationId xmlns:a16="http://schemas.microsoft.com/office/drawing/2014/main" id="{D521D3AD-4517-D017-B60E-9C549710BF4A}"/>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6008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Päätavoitteen määrittely</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8247657" cy="4119172"/>
          </a:xfrm>
        </p:spPr>
        <p:txBody>
          <a:bodyPr anchor="t">
            <a:normAutofit/>
          </a:bodyPr>
          <a:lstStyle/>
          <a:p>
            <a:r>
              <a:rPr lang="fi-FI" sz="2200" b="1" dirty="0"/>
              <a:t>Tässä työpajassa </a:t>
            </a:r>
            <a:r>
              <a:rPr lang="fi-FI" sz="2200" dirty="0"/>
              <a:t>määrittelemme käyttäjäpersoonien kautta yleisiä tavoitteita XXXX palvelu-/hoitoketjulle asiakkaiden näkökulmasta</a:t>
            </a:r>
          </a:p>
          <a:p>
            <a:r>
              <a:rPr lang="fi-FI" sz="2200" b="1" dirty="0"/>
              <a:t>Seuraavassa työpajassa </a:t>
            </a:r>
            <a:r>
              <a:rPr lang="fi-FI" sz="2200" dirty="0"/>
              <a:t>tavoitteena on määritellä yleisiä tavoitteita XXXX palvelu-/hoitoketjulle palveluntuottajan ja järjestäjän näkökulmasta.</a:t>
            </a:r>
          </a:p>
          <a:p>
            <a:pPr marL="0" indent="0">
              <a:buNone/>
            </a:pPr>
            <a:endParaRPr lang="fi-FI" sz="2200" dirty="0"/>
          </a:p>
          <a:p>
            <a:r>
              <a:rPr lang="fi-FI" sz="2200" dirty="0"/>
              <a:t>Jakaannumme kolmeen ryhmään, joissa työstetään kolmen erilaisen tapauksen käyttäjäpersoona kuvaukset: </a:t>
            </a:r>
          </a:p>
          <a:p>
            <a:pPr lvl="1"/>
            <a:r>
              <a:rPr lang="fi-FI" sz="1800" dirty="0"/>
              <a:t>Ryhmä 1: [tähän keksitty esimerkki]</a:t>
            </a:r>
          </a:p>
          <a:p>
            <a:pPr lvl="1"/>
            <a:r>
              <a:rPr lang="fi-FI" sz="1800" dirty="0"/>
              <a:t>Ryhmä 2: [tähän keksitty esimerkki]</a:t>
            </a:r>
          </a:p>
          <a:p>
            <a:pPr lvl="1"/>
            <a:r>
              <a:rPr lang="fi-FI" sz="1800" dirty="0"/>
              <a:t>Ryhmä 3: [tähän keksitty esimerkki]</a:t>
            </a:r>
          </a:p>
          <a:p>
            <a:endParaRPr lang="fi-FI" sz="2000" dirty="0"/>
          </a:p>
          <a:p>
            <a:endParaRPr lang="fi-FI" sz="2000" dirty="0"/>
          </a:p>
        </p:txBody>
      </p:sp>
      <p:sp>
        <p:nvSpPr>
          <p:cNvPr id="4" name="Toimintopainike: Aloitussivulle 3">
            <a:hlinkClick r:id="rId2" action="ppaction://hlinksldjump" highlightClick="1"/>
            <a:extLst>
              <a:ext uri="{FF2B5EF4-FFF2-40B4-BE49-F238E27FC236}">
                <a16:creationId xmlns:a16="http://schemas.microsoft.com/office/drawing/2014/main" id="{9F0E6ACC-37BB-CF44-B36A-ACAA864D19CA}"/>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56006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Käyttäjäpersoona</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fontScale="70000" lnSpcReduction="20000"/>
          </a:bodyPr>
          <a:lstStyle/>
          <a:p>
            <a:pPr algn="l"/>
            <a:r>
              <a:rPr lang="fi-FI" sz="2800" b="1" i="0" dirty="0">
                <a:solidFill>
                  <a:srgbClr val="22262A"/>
                </a:solidFill>
                <a:effectLst/>
                <a:latin typeface="Source Sans Pro" panose="020B0503030403020204" pitchFamily="34" charset="0"/>
              </a:rPr>
              <a:t>Mistä työkalussa on kyse?</a:t>
            </a:r>
            <a:endParaRPr lang="fi-FI" sz="2800" b="0" i="0" dirty="0">
              <a:solidFill>
                <a:srgbClr val="22262A"/>
              </a:solidFill>
              <a:effectLst/>
              <a:latin typeface="Source Sans Pro" panose="020B0503030403020204" pitchFamily="34" charset="0"/>
            </a:endParaRPr>
          </a:p>
          <a:p>
            <a:pPr marL="0" indent="0" algn="l">
              <a:buNone/>
            </a:pPr>
            <a:r>
              <a:rPr lang="fi-FI" sz="2800" b="0" i="0" dirty="0">
                <a:solidFill>
                  <a:srgbClr val="22262A"/>
                </a:solidFill>
                <a:effectLst/>
                <a:latin typeface="Source Sans Pro" panose="020B0503030403020204" pitchFamily="34" charset="0"/>
              </a:rPr>
              <a:t>Profiilit ovat hyvä empatiatyökalu käyttäjien asemaan ja heidän ymmärtämistä varten. Menetelmän avulla voidaan saavuttaa parempi ymmärrys niistä ominaisuuksista ja tekijöistä, jotka tulee ottaa huomioon palvelua suunniteltaessa. Persoonien avulla saadaan kehitystyö ja ideointi käyntiin. Profiilit tai niiden pohjalta tehdyt profiilikortit auttavat myös luomaan yhteistä ymmärrystä käyttäjästä tai käyttäjistä kehitystiimin kesken. </a:t>
            </a:r>
          </a:p>
          <a:p>
            <a:pPr algn="l"/>
            <a:r>
              <a:rPr lang="fi-FI" sz="2800" b="1" i="0" dirty="0">
                <a:solidFill>
                  <a:srgbClr val="22262A"/>
                </a:solidFill>
                <a:effectLst/>
                <a:latin typeface="Source Sans Pro" panose="020B0503030403020204" pitchFamily="34" charset="0"/>
              </a:rPr>
              <a:t>Mihin työkalua käytetään?</a:t>
            </a:r>
            <a:endParaRPr lang="fi-FI" sz="2800" b="0" i="0" dirty="0">
              <a:solidFill>
                <a:srgbClr val="22262A"/>
              </a:solidFill>
              <a:effectLst/>
              <a:latin typeface="Source Sans Pro" panose="020B0503030403020204" pitchFamily="34" charset="0"/>
            </a:endParaRPr>
          </a:p>
          <a:p>
            <a:pPr marL="0" indent="0" algn="l">
              <a:buNone/>
            </a:pPr>
            <a:r>
              <a:rPr lang="fi-FI" sz="2800" b="0" i="0" dirty="0">
                <a:solidFill>
                  <a:srgbClr val="22262A"/>
                </a:solidFill>
                <a:effectLst/>
                <a:latin typeface="Source Sans Pro" panose="020B0503030403020204" pitchFamily="34" charset="0"/>
              </a:rPr>
              <a:t>Käyttäjäprofiilit (tai persoonat) ovat havainnollistavia kuvauksia käyttäjistä. Ne ovat visuaalisia ja epätarkasti luotuja profiileja potentiaalisista palvelun käyttäjistä. Käyttäjäprofiilien avulla hahmotetaan käyttäjäryhmien jäsenten tyypillisiä ominaisuuksia ja piirretään mielikuvituksellisia ihmiskuvia käyttäjistä. Profiilit helpottavat kuvitellun käyttäjän maailman ymmärtämistä.</a:t>
            </a:r>
          </a:p>
          <a:p>
            <a:pPr marL="0" indent="0" algn="l">
              <a:buNone/>
            </a:pPr>
            <a:endParaRPr lang="fi-FI" sz="2800" dirty="0">
              <a:solidFill>
                <a:srgbClr val="22262A"/>
              </a:solidFill>
              <a:latin typeface="Source Sans Pro" panose="020B0503030403020204" pitchFamily="34" charset="0"/>
            </a:endParaRPr>
          </a:p>
          <a:p>
            <a:pPr marL="0" indent="0" algn="l">
              <a:buNone/>
            </a:pPr>
            <a:r>
              <a:rPr lang="fi-FI" sz="2800" b="0" i="0" dirty="0">
                <a:solidFill>
                  <a:srgbClr val="22262A"/>
                </a:solidFill>
                <a:effectLst/>
                <a:latin typeface="Source Sans Pro" panose="020B0503030403020204" pitchFamily="34" charset="0"/>
              </a:rPr>
              <a:t>Käyttäjäpersoonat ja -profiilit eivät ole suoraan asiakkaita osallistava menetelmä, mutta ne mahdollistavat käyttäjälähtöisemmän suunnittelun, jos asiakkaiden ei ole mahdollista osallistua suunnitteluun.</a:t>
            </a:r>
          </a:p>
          <a:p>
            <a:pPr marL="0" indent="0">
              <a:buNone/>
            </a:pPr>
            <a:endParaRPr lang="fi-FI" dirty="0"/>
          </a:p>
          <a:p>
            <a:pPr marL="0" indent="0">
              <a:buNone/>
            </a:pPr>
            <a:endParaRPr lang="fi-FI" dirty="0"/>
          </a:p>
          <a:p>
            <a:endParaRPr lang="fi-FI" sz="2000" dirty="0"/>
          </a:p>
          <a:p>
            <a:endParaRPr lang="fi-FI" sz="1600" dirty="0"/>
          </a:p>
          <a:p>
            <a:pPr lvl="1"/>
            <a:endParaRPr lang="fi-FI" sz="1600" dirty="0"/>
          </a:p>
          <a:p>
            <a:endParaRPr lang="fi-FI" sz="2000" dirty="0"/>
          </a:p>
        </p:txBody>
      </p:sp>
      <p:sp>
        <p:nvSpPr>
          <p:cNvPr id="3" name="Tekstiruutu 2">
            <a:extLst>
              <a:ext uri="{FF2B5EF4-FFF2-40B4-BE49-F238E27FC236}">
                <a16:creationId xmlns:a16="http://schemas.microsoft.com/office/drawing/2014/main" id="{481EF01F-4A12-DE71-DD3B-2734FADBC5DF}"/>
              </a:ext>
            </a:extLst>
          </p:cNvPr>
          <p:cNvSpPr txBox="1"/>
          <p:nvPr/>
        </p:nvSpPr>
        <p:spPr>
          <a:xfrm>
            <a:off x="798786" y="6250129"/>
            <a:ext cx="45299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Lähde: </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Käyttäjäprofiilit ja persoonat |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Innokylä</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oimintopainike: Aloitussivulle 3">
            <a:hlinkClick r:id="rId3" action="ppaction://hlinksldjump" highlightClick="1"/>
            <a:extLst>
              <a:ext uri="{FF2B5EF4-FFF2-40B4-BE49-F238E27FC236}">
                <a16:creationId xmlns:a16="http://schemas.microsoft.com/office/drawing/2014/main" id="{008B95CA-00DE-2F96-9891-0FB678DE82C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5195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FF50-AFAC-B50C-D777-C5046B212B1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2909549-E469-F0D5-D52A-74258C769230}"/>
              </a:ext>
            </a:extLst>
          </p:cNvPr>
          <p:cNvSpPr>
            <a:spLocks noGrp="1"/>
          </p:cNvSpPr>
          <p:nvPr>
            <p:ph type="title"/>
          </p:nvPr>
        </p:nvSpPr>
        <p:spPr>
          <a:xfrm>
            <a:off x="506261" y="2428205"/>
            <a:ext cx="4455643" cy="1472950"/>
          </a:xfrm>
        </p:spPr>
        <p:txBody>
          <a:bodyPr/>
          <a:lstStyle/>
          <a:p>
            <a:r>
              <a:rPr lang="fi-FI" sz="7200" dirty="0"/>
              <a:t>Työpaja 2</a:t>
            </a:r>
          </a:p>
        </p:txBody>
      </p:sp>
      <p:sp>
        <p:nvSpPr>
          <p:cNvPr id="4" name="Dian numeron paikkamerkki 3">
            <a:extLst>
              <a:ext uri="{FF2B5EF4-FFF2-40B4-BE49-F238E27FC236}">
                <a16:creationId xmlns:a16="http://schemas.microsoft.com/office/drawing/2014/main" id="{5B9C6070-42AB-1F88-7F89-A352EBE00D8A}"/>
              </a:ext>
            </a:extLst>
          </p:cNvPr>
          <p:cNvSpPr>
            <a:spLocks noGrp="1"/>
          </p:cNvSpPr>
          <p:nvPr>
            <p:ph type="sldNum" sz="quarter" idx="12"/>
          </p:nvPr>
        </p:nvSpPr>
        <p:spPr/>
        <p:txBody>
          <a:bodyPr/>
          <a:lstStyle/>
          <a:p>
            <a:fld id="{CCD26548-A701-4132-A0A2-A9B09A70FF4B}" type="slidenum">
              <a:rPr lang="fi-FI" smtClean="0"/>
              <a:t>27</a:t>
            </a:fld>
            <a:endParaRPr lang="fi-FI"/>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CA82B675-FAD5-7B09-0335-8D55893FB273}"/>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5B8BD625-485F-011B-AC83-78F55A50C503}"/>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9875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Päätavoitteen määrittely –Työpaja 2</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8247657" cy="4119172"/>
          </a:xfrm>
        </p:spPr>
        <p:txBody>
          <a:bodyPr anchor="t">
            <a:normAutofit lnSpcReduction="10000"/>
          </a:bodyPr>
          <a:lstStyle/>
          <a:p>
            <a:r>
              <a:rPr lang="fi-FI" sz="2200" dirty="0"/>
              <a:t>Edellisellä kerralla määrittelimme käyttäjäpersoonien kautta yleisiä tavoitteita asiakkaiden näkökulmasta</a:t>
            </a:r>
          </a:p>
          <a:p>
            <a:r>
              <a:rPr lang="fi-FI" sz="2200" dirty="0"/>
              <a:t>Toisen työpajan tavoitteena on määritellä yleisiä tavoitteita masennus-/ahdistuspotilaan hoidolle palveluntuottajan ja järjestäjän näkökulmasta</a:t>
            </a:r>
          </a:p>
          <a:p>
            <a:r>
              <a:rPr lang="fi-FI" sz="2200" dirty="0"/>
              <a:t>Lopuksi priorisoidaan kaikista kategorioista (asiakas, tuottaja, järjestäjä) päätavoite ja muotoillaan hoitoketjulle päätavoitelause.</a:t>
            </a:r>
          </a:p>
          <a:p>
            <a:pPr marL="0" indent="0">
              <a:buNone/>
            </a:pPr>
            <a:endParaRPr lang="fi-FI" sz="2200" dirty="0"/>
          </a:p>
          <a:p>
            <a:r>
              <a:rPr lang="fi-FI" sz="2200" dirty="0"/>
              <a:t>Jakaannumme kahteen ryhmään: </a:t>
            </a:r>
          </a:p>
          <a:p>
            <a:pPr lvl="1"/>
            <a:r>
              <a:rPr lang="fi-FI" sz="1800" b="1" dirty="0"/>
              <a:t>Ryhmä 1 </a:t>
            </a:r>
            <a:r>
              <a:rPr lang="fi-FI" sz="1800" dirty="0"/>
              <a:t>keskittyy miettimään hoitoketjun tavoitteita palveluntuottajien näkökulmasta</a:t>
            </a:r>
          </a:p>
          <a:p>
            <a:pPr lvl="1"/>
            <a:r>
              <a:rPr lang="fi-FI" sz="1800" b="1" dirty="0"/>
              <a:t>Ryhmä 2 </a:t>
            </a:r>
            <a:r>
              <a:rPr lang="fi-FI" sz="1800" dirty="0"/>
              <a:t>keskittyy miettimään hoitoketjun tavoitteita sotepalveluiden järjestäjän näkökulmasta</a:t>
            </a:r>
          </a:p>
          <a:p>
            <a:endParaRPr lang="fi-FI" sz="2000" dirty="0"/>
          </a:p>
          <a:p>
            <a:endParaRPr lang="fi-FI" sz="2000" dirty="0"/>
          </a:p>
        </p:txBody>
      </p:sp>
      <p:pic>
        <p:nvPicPr>
          <p:cNvPr id="1032" name="Picture 8" descr="Pohjois-Savon hyvinvointialue - Yleislääketiede.fi">
            <a:extLst>
              <a:ext uri="{FF2B5EF4-FFF2-40B4-BE49-F238E27FC236}">
                <a16:creationId xmlns:a16="http://schemas.microsoft.com/office/drawing/2014/main" id="{A35EDC7C-12ED-A018-1897-806413E57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699" y="4255892"/>
            <a:ext cx="1592263" cy="25447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kennus, Sairaala, Kerrostalo">
            <a:extLst>
              <a:ext uri="{FF2B5EF4-FFF2-40B4-BE49-F238E27FC236}">
                <a16:creationId xmlns:a16="http://schemas.microsoft.com/office/drawing/2014/main" id="{36E28101-E9BE-3656-804C-B6FB86DA9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59" y="1864259"/>
            <a:ext cx="2903982" cy="2173449"/>
          </a:xfrm>
          <a:prstGeom prst="rect">
            <a:avLst/>
          </a:prstGeom>
          <a:noFill/>
          <a:extLst>
            <a:ext uri="{909E8E84-426E-40DD-AFC4-6F175D3DCCD1}">
              <a14:hiddenFill xmlns:a14="http://schemas.microsoft.com/office/drawing/2010/main">
                <a:solidFill>
                  <a:srgbClr val="FFFFFF"/>
                </a:solidFill>
              </a14:hiddenFill>
            </a:ext>
          </a:extLst>
        </p:spPr>
      </p:pic>
      <p:sp>
        <p:nvSpPr>
          <p:cNvPr id="4" name="Toimintopainike: Aloitussivulle 3">
            <a:hlinkClick r:id="rId4" action="ppaction://hlinksldjump" highlightClick="1"/>
            <a:extLst>
              <a:ext uri="{FF2B5EF4-FFF2-40B4-BE49-F238E27FC236}">
                <a16:creationId xmlns:a16="http://schemas.microsoft.com/office/drawing/2014/main" id="{A6B22442-DA29-FDDD-739E-C8799F16B97E}"/>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2686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0D7FA1-78DE-A612-A0FB-ADA29787CCFB}"/>
              </a:ext>
            </a:extLst>
          </p:cNvPr>
          <p:cNvSpPr>
            <a:spLocks noGrp="1"/>
          </p:cNvSpPr>
          <p:nvPr>
            <p:ph type="title"/>
          </p:nvPr>
        </p:nvSpPr>
        <p:spPr>
          <a:xfrm>
            <a:off x="276225" y="133126"/>
            <a:ext cx="10515600" cy="1325563"/>
          </a:xfrm>
        </p:spPr>
        <p:txBody>
          <a:bodyPr>
            <a:normAutofit/>
          </a:bodyPr>
          <a:lstStyle/>
          <a:p>
            <a:r>
              <a:rPr lang="fi-FI" sz="3600" dirty="0"/>
              <a:t>Mitä eroa on palveluntuottajalla ja järjestäjällä?</a:t>
            </a:r>
          </a:p>
        </p:txBody>
      </p:sp>
      <p:sp>
        <p:nvSpPr>
          <p:cNvPr id="3" name="Sisällön paikkamerkki 2">
            <a:extLst>
              <a:ext uri="{FF2B5EF4-FFF2-40B4-BE49-F238E27FC236}">
                <a16:creationId xmlns:a16="http://schemas.microsoft.com/office/drawing/2014/main" id="{5710A936-D134-BAF1-7CA3-34A1D7BA5CD5}"/>
              </a:ext>
            </a:extLst>
          </p:cNvPr>
          <p:cNvSpPr>
            <a:spLocks noGrp="1"/>
          </p:cNvSpPr>
          <p:nvPr>
            <p:ph idx="1"/>
          </p:nvPr>
        </p:nvSpPr>
        <p:spPr>
          <a:xfrm>
            <a:off x="361949" y="1232899"/>
            <a:ext cx="11477625" cy="2367551"/>
          </a:xfrm>
        </p:spPr>
        <p:txBody>
          <a:bodyPr/>
          <a:lstStyle/>
          <a:p>
            <a:pPr marL="0" indent="0">
              <a:buNone/>
            </a:pPr>
            <a:r>
              <a:rPr lang="fi-FI" sz="1800" dirty="0"/>
              <a:t>Palvelunjärjestäjä: </a:t>
            </a:r>
          </a:p>
          <a:p>
            <a:r>
              <a:rPr lang="fi-FI" sz="1800" i="1" dirty="0"/>
              <a:t>Sosiaali- tai terveydenhuollon palvelunantaja, jolla on viranomaisena velvollisuus huolehtia siitä, että asiakas saa hänelle lain tai viranomaisen päätöksen mukaan kuuluvan palvelun tai etuuden. Tarkoittaa siis tahoa, joka vastaa sosiaali- ja terveydenhuollon järjestämisestä.</a:t>
            </a:r>
          </a:p>
          <a:p>
            <a:pPr marL="0" indent="0">
              <a:buNone/>
            </a:pPr>
            <a:endParaRPr lang="fi-FI" sz="1800" i="1" dirty="0"/>
          </a:p>
          <a:p>
            <a:pPr marL="0" indent="0">
              <a:buNone/>
            </a:pPr>
            <a:r>
              <a:rPr lang="fi-FI" sz="1800" dirty="0"/>
              <a:t>Palveluntuottaja:</a:t>
            </a:r>
          </a:p>
          <a:p>
            <a:r>
              <a:rPr lang="fi-FI" sz="1800" dirty="0"/>
              <a:t>Tarkoittaa tahoa, joka käytännössä tuottaa sosiaali- ja terveyspalveluita.</a:t>
            </a:r>
          </a:p>
          <a:p>
            <a:pPr marL="0" indent="0">
              <a:buNone/>
            </a:pPr>
            <a:endParaRPr lang="fi-FI" sz="2000" dirty="0"/>
          </a:p>
          <a:p>
            <a:pPr marL="0" indent="0">
              <a:buNone/>
            </a:pPr>
            <a:endParaRPr lang="fi-FI" sz="2000" dirty="0"/>
          </a:p>
          <a:p>
            <a:pPr marL="0" indent="0">
              <a:buNone/>
            </a:pPr>
            <a:endParaRPr lang="fi-FI" sz="2000" dirty="0"/>
          </a:p>
          <a:p>
            <a:pPr marL="0" indent="0">
              <a:buNone/>
            </a:pPr>
            <a:endParaRPr lang="fi-FI" sz="2000" dirty="0"/>
          </a:p>
        </p:txBody>
      </p:sp>
      <p:pic>
        <p:nvPicPr>
          <p:cNvPr id="19" name="Kuva 18">
            <a:extLst>
              <a:ext uri="{FF2B5EF4-FFF2-40B4-BE49-F238E27FC236}">
                <a16:creationId xmlns:a16="http://schemas.microsoft.com/office/drawing/2014/main" id="{64DFE6EC-F44E-F2E4-5D57-FB17B5C025A2}"/>
              </a:ext>
            </a:extLst>
          </p:cNvPr>
          <p:cNvPicPr>
            <a:picLocks noChangeAspect="1"/>
          </p:cNvPicPr>
          <p:nvPr/>
        </p:nvPicPr>
        <p:blipFill>
          <a:blip r:embed="rId2"/>
          <a:stretch>
            <a:fillRect/>
          </a:stretch>
        </p:blipFill>
        <p:spPr>
          <a:xfrm>
            <a:off x="2414059" y="3814574"/>
            <a:ext cx="7573432" cy="2695951"/>
          </a:xfrm>
          <a:prstGeom prst="rect">
            <a:avLst/>
          </a:prstGeom>
        </p:spPr>
      </p:pic>
      <p:sp>
        <p:nvSpPr>
          <p:cNvPr id="4" name="Toimintopainike: Aloitussivulle 3">
            <a:hlinkClick r:id="rId3" action="ppaction://hlinksldjump" highlightClick="1"/>
            <a:extLst>
              <a:ext uri="{FF2B5EF4-FFF2-40B4-BE49-F238E27FC236}">
                <a16:creationId xmlns:a16="http://schemas.microsoft.com/office/drawing/2014/main" id="{EC913A71-C7E4-A46F-C72D-332DB9DD496F}"/>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2992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F8D44F-7A84-53F0-B82E-F92739967D3E}"/>
              </a:ext>
            </a:extLst>
          </p:cNvPr>
          <p:cNvSpPr>
            <a:spLocks noGrp="1"/>
          </p:cNvSpPr>
          <p:nvPr>
            <p:ph type="title"/>
          </p:nvPr>
        </p:nvSpPr>
        <p:spPr>
          <a:xfrm>
            <a:off x="506261" y="2428205"/>
            <a:ext cx="4455643" cy="1472950"/>
          </a:xfrm>
        </p:spPr>
        <p:txBody>
          <a:bodyPr/>
          <a:lstStyle/>
          <a:p>
            <a:r>
              <a:rPr lang="fi-FI" sz="7200" dirty="0"/>
              <a:t>Työpaja 1</a:t>
            </a:r>
          </a:p>
        </p:txBody>
      </p:sp>
      <p:sp>
        <p:nvSpPr>
          <p:cNvPr id="4" name="Dian numeron paikkamerkki 3">
            <a:extLst>
              <a:ext uri="{FF2B5EF4-FFF2-40B4-BE49-F238E27FC236}">
                <a16:creationId xmlns:a16="http://schemas.microsoft.com/office/drawing/2014/main" id="{71890872-5D75-CECB-D65F-679FDABFE56D}"/>
              </a:ext>
            </a:extLst>
          </p:cNvPr>
          <p:cNvSpPr>
            <a:spLocks noGrp="1"/>
          </p:cNvSpPr>
          <p:nvPr>
            <p:ph type="sldNum" sz="quarter" idx="12"/>
          </p:nvPr>
        </p:nvSpPr>
        <p:spPr/>
        <p:txBody>
          <a:bodyPr/>
          <a:lstStyle/>
          <a:p>
            <a:fld id="{CCD26548-A701-4132-A0A2-A9B09A70FF4B}" type="slidenum">
              <a:rPr lang="fi-FI" smtClean="0"/>
              <a:t>3</a:t>
            </a:fld>
            <a:endParaRPr lang="fi-FI"/>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9628C8FB-D9CD-E76E-8AD2-6036C5B1FC44}"/>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88BE8F41-82F4-B0BC-6214-F60759AA6BE7}"/>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62114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Mitä tarkoittaa palveluntuottaja / järjestäjä meidän hyvinvointialueellamme?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pPr marL="0" indent="0">
              <a:buNone/>
            </a:pPr>
            <a:r>
              <a:rPr lang="fi-FI" sz="2000" dirty="0"/>
              <a:t>Hallintosäännössä on kuvattu organisaation tasot, jotka kuuluvat </a:t>
            </a:r>
            <a:r>
              <a:rPr lang="fi-FI" sz="2000" b="1" dirty="0"/>
              <a:t>järjestäjän</a:t>
            </a:r>
            <a:r>
              <a:rPr lang="fi-FI" sz="2000" dirty="0"/>
              <a:t> puolelle:</a:t>
            </a:r>
          </a:p>
          <a:p>
            <a:r>
              <a:rPr lang="fi-FI" sz="2000" dirty="0"/>
              <a:t>Strategia- ja konsernipalveluiden viranhaltijat</a:t>
            </a:r>
          </a:p>
          <a:p>
            <a:r>
              <a:rPr lang="fi-FI" sz="2000" dirty="0"/>
              <a:t>Palvelutoimialojen johtavat viranhaltijat</a:t>
            </a:r>
          </a:p>
          <a:p>
            <a:r>
              <a:rPr lang="fi-FI" sz="2000" dirty="0"/>
              <a:t>Toimialajohtajat</a:t>
            </a:r>
          </a:p>
          <a:p>
            <a:r>
              <a:rPr lang="fi-FI" sz="2000" dirty="0"/>
              <a:t>Toimilinjajohtajat</a:t>
            </a:r>
          </a:p>
          <a:p>
            <a:pPr marL="0" indent="0">
              <a:buNone/>
            </a:pPr>
            <a:endParaRPr lang="fi-FI" sz="2000" dirty="0"/>
          </a:p>
          <a:p>
            <a:pPr marL="0" indent="0">
              <a:buNone/>
            </a:pPr>
            <a:r>
              <a:rPr lang="fi-FI" sz="2000" b="1" dirty="0"/>
              <a:t>Palvelutuotannon</a:t>
            </a:r>
            <a:r>
              <a:rPr lang="fi-FI" sz="2000" dirty="0"/>
              <a:t> puolelle kuuluvat:</a:t>
            </a:r>
          </a:p>
          <a:p>
            <a:r>
              <a:rPr lang="fi-FI" sz="2000" dirty="0"/>
              <a:t>Palvelualuejohtajat </a:t>
            </a:r>
          </a:p>
          <a:p>
            <a:r>
              <a:rPr lang="fi-FI" sz="2000" dirty="0"/>
              <a:t>Palveluyksiköt </a:t>
            </a:r>
            <a:r>
              <a:rPr lang="fi-FI" sz="2000" dirty="0">
                <a:sym typeface="Wingdings" panose="05000000000000000000" pitchFamily="2" charset="2"/>
              </a:rPr>
              <a:t> Toimintayksiköt  yksiköt</a:t>
            </a:r>
            <a:endParaRPr lang="fi-FI" sz="2000" dirty="0"/>
          </a:p>
          <a:p>
            <a:endParaRPr lang="fi-FI" sz="2000" dirty="0"/>
          </a:p>
          <a:p>
            <a:endParaRPr lang="fi-FI" sz="1600" dirty="0"/>
          </a:p>
          <a:p>
            <a:pPr lvl="1"/>
            <a:endParaRPr lang="fi-FI" sz="1600" dirty="0"/>
          </a:p>
          <a:p>
            <a:endParaRPr lang="fi-FI" sz="2000" dirty="0"/>
          </a:p>
        </p:txBody>
      </p:sp>
      <p:sp>
        <p:nvSpPr>
          <p:cNvPr id="3" name="Toimintopainike: Aloitussivulle 2">
            <a:hlinkClick r:id="rId2" action="ppaction://hlinksldjump" highlightClick="1"/>
            <a:extLst>
              <a:ext uri="{FF2B5EF4-FFF2-40B4-BE49-F238E27FC236}">
                <a16:creationId xmlns:a16="http://schemas.microsoft.com/office/drawing/2014/main" id="{08062A9D-F901-D92B-40E1-5F6F4E77431C}"/>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7178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Miksi palveluntuottajan ja järjestäjän näkökulmissa voi olla eroavaisuuksia?</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r>
              <a:rPr lang="fi-FI" sz="2400" dirty="0"/>
              <a:t>Palvelunjärjestäjä tarkastelee vaikuttavuutta väestötasolla ja pitkän aikavälin tuloksina:</a:t>
            </a:r>
          </a:p>
          <a:p>
            <a:pPr lvl="1"/>
            <a:r>
              <a:rPr lang="fi-FI" sz="2000" dirty="0">
                <a:sym typeface="Wingdings" panose="05000000000000000000" pitchFamily="2" charset="2"/>
              </a:rPr>
              <a:t>Miten väestön terveys ja hyvinvointi paranee? </a:t>
            </a:r>
          </a:p>
          <a:p>
            <a:pPr lvl="1"/>
            <a:r>
              <a:rPr lang="fi-FI" sz="2000" dirty="0">
                <a:sym typeface="Wingdings" panose="05000000000000000000" pitchFamily="2" charset="2"/>
              </a:rPr>
              <a:t>Kuinka saadaan käytössä olevilla resursseilla paras kustannusvaikuttavuus?</a:t>
            </a:r>
          </a:p>
          <a:p>
            <a:pPr lvl="1"/>
            <a:r>
              <a:rPr lang="fi-FI" sz="2000" dirty="0">
                <a:sym typeface="Wingdings" panose="05000000000000000000" pitchFamily="2" charset="2"/>
              </a:rPr>
              <a:t>Kuinka voidaan pitkällä aikavälillä vähentää hoidontarvetta?</a:t>
            </a:r>
          </a:p>
          <a:p>
            <a:pPr lvl="1"/>
            <a:endParaRPr lang="fi-FI" sz="2000" dirty="0">
              <a:sym typeface="Wingdings" panose="05000000000000000000" pitchFamily="2" charset="2"/>
            </a:endParaRPr>
          </a:p>
          <a:p>
            <a:r>
              <a:rPr lang="fi-FI" sz="2400" dirty="0">
                <a:sym typeface="Wingdings" panose="05000000000000000000" pitchFamily="2" charset="2"/>
              </a:rPr>
              <a:t>Palveluntuottaja tarkastelee vaikuttavuutta yksilötulosten ja operatiivisen tehokkuuden kautta:</a:t>
            </a:r>
          </a:p>
          <a:p>
            <a:pPr lvl="1"/>
            <a:r>
              <a:rPr lang="fi-FI" sz="2000" dirty="0">
                <a:sym typeface="Wingdings" panose="05000000000000000000" pitchFamily="2" charset="2"/>
              </a:rPr>
              <a:t>Kuinka voidaan taata nopea ja laadukas hoidon toteutus?</a:t>
            </a:r>
          </a:p>
          <a:p>
            <a:pPr lvl="1"/>
            <a:r>
              <a:rPr lang="fi-FI" sz="2000" dirty="0">
                <a:sym typeface="Wingdings" panose="05000000000000000000" pitchFamily="2" charset="2"/>
              </a:rPr>
              <a:t>Ovatko asiakkaat tyytyväisiä saamaansa palveluun?</a:t>
            </a:r>
          </a:p>
          <a:p>
            <a:pPr lvl="1"/>
            <a:r>
              <a:rPr lang="fi-FI" sz="2000" dirty="0">
                <a:sym typeface="Wingdings" panose="05000000000000000000" pitchFamily="2" charset="2"/>
              </a:rPr>
              <a:t>Ovatko hoitoprosessit sujuvia palveluntuottajan näkökulmasta?</a:t>
            </a:r>
          </a:p>
          <a:p>
            <a:pPr lvl="1"/>
            <a:r>
              <a:rPr lang="fi-FI" sz="2000" dirty="0">
                <a:sym typeface="Wingdings" panose="05000000000000000000" pitchFamily="2" charset="2"/>
              </a:rPr>
              <a:t>Onko henkilöstö kohdennettu tehokkaasti?</a:t>
            </a:r>
          </a:p>
          <a:p>
            <a:endParaRPr lang="fi-FI" sz="2400" dirty="0">
              <a:sym typeface="Wingdings" panose="05000000000000000000" pitchFamily="2" charset="2"/>
            </a:endParaRPr>
          </a:p>
          <a:p>
            <a:endParaRPr lang="fi-FI" sz="2400" dirty="0">
              <a:sym typeface="Wingdings" panose="05000000000000000000" pitchFamily="2" charset="2"/>
            </a:endParaRPr>
          </a:p>
          <a:p>
            <a:endParaRPr lang="fi-FI" sz="2400" dirty="0">
              <a:sym typeface="Wingdings" panose="05000000000000000000" pitchFamily="2" charset="2"/>
            </a:endParaRPr>
          </a:p>
          <a:p>
            <a:endParaRPr lang="fi-FI" sz="2000" dirty="0"/>
          </a:p>
          <a:p>
            <a:endParaRPr lang="fi-FI" sz="2000" dirty="0"/>
          </a:p>
          <a:p>
            <a:endParaRPr lang="fi-FI" sz="1600" dirty="0"/>
          </a:p>
          <a:p>
            <a:pPr lvl="1"/>
            <a:endParaRPr lang="fi-FI" sz="1600" dirty="0"/>
          </a:p>
          <a:p>
            <a:endParaRPr lang="fi-FI" sz="2000" dirty="0"/>
          </a:p>
        </p:txBody>
      </p:sp>
      <p:sp>
        <p:nvSpPr>
          <p:cNvPr id="3" name="Toimintopainike: Aloitussivulle 2">
            <a:hlinkClick r:id="rId2" action="ppaction://hlinksldjump" highlightClick="1"/>
            <a:extLst>
              <a:ext uri="{FF2B5EF4-FFF2-40B4-BE49-F238E27FC236}">
                <a16:creationId xmlns:a16="http://schemas.microsoft.com/office/drawing/2014/main" id="{90194FC5-D45F-3271-5C4D-49730EC8883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5135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fontScale="90000"/>
          </a:bodyPr>
          <a:lstStyle/>
          <a:p>
            <a:r>
              <a:rPr lang="fi-FI" sz="4600" dirty="0"/>
              <a:t>Palveluntuottajan näkökulmassa apuna käytetään </a:t>
            </a:r>
            <a:r>
              <a:rPr lang="fi-FI" sz="4600" dirty="0" err="1"/>
              <a:t>PSHVA:n</a:t>
            </a:r>
            <a:r>
              <a:rPr lang="fi-FI" sz="4600" dirty="0"/>
              <a:t> strategiaa palveluiden osalta</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pPr marL="0" indent="0">
              <a:buNone/>
            </a:pPr>
            <a:endParaRPr lang="fi-FI" sz="2400" dirty="0">
              <a:sym typeface="Wingdings" panose="05000000000000000000" pitchFamily="2" charset="2"/>
            </a:endParaRPr>
          </a:p>
          <a:p>
            <a:endParaRPr lang="fi-FI" sz="2400" dirty="0">
              <a:sym typeface="Wingdings" panose="05000000000000000000" pitchFamily="2" charset="2"/>
            </a:endParaRPr>
          </a:p>
          <a:p>
            <a:endParaRPr lang="fi-FI" sz="2400" dirty="0">
              <a:sym typeface="Wingdings" panose="05000000000000000000" pitchFamily="2" charset="2"/>
            </a:endParaRPr>
          </a:p>
          <a:p>
            <a:endParaRPr lang="fi-FI" sz="2000" dirty="0"/>
          </a:p>
          <a:p>
            <a:endParaRPr lang="fi-FI" sz="2000" dirty="0"/>
          </a:p>
          <a:p>
            <a:endParaRPr lang="fi-FI" sz="1600" dirty="0"/>
          </a:p>
          <a:p>
            <a:pPr lvl="1"/>
            <a:endParaRPr lang="fi-FI" sz="1600" dirty="0"/>
          </a:p>
          <a:p>
            <a:endParaRPr lang="fi-FI" sz="2000" dirty="0"/>
          </a:p>
        </p:txBody>
      </p:sp>
      <p:pic>
        <p:nvPicPr>
          <p:cNvPr id="4" name="Kuva 3">
            <a:extLst>
              <a:ext uri="{FF2B5EF4-FFF2-40B4-BE49-F238E27FC236}">
                <a16:creationId xmlns:a16="http://schemas.microsoft.com/office/drawing/2014/main" id="{0DEA8329-1C48-DB1B-717A-2BAD832749D8}"/>
              </a:ext>
            </a:extLst>
          </p:cNvPr>
          <p:cNvPicPr>
            <a:picLocks noChangeAspect="1"/>
          </p:cNvPicPr>
          <p:nvPr/>
        </p:nvPicPr>
        <p:blipFill>
          <a:blip r:embed="rId2"/>
          <a:stretch>
            <a:fillRect/>
          </a:stretch>
        </p:blipFill>
        <p:spPr>
          <a:xfrm>
            <a:off x="1039900" y="1875049"/>
            <a:ext cx="9834271" cy="4807734"/>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0491A60E-F7F5-BB6D-04C8-2D697DCC4206}"/>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4928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Autofit/>
          </a:bodyPr>
          <a:lstStyle/>
          <a:p>
            <a:r>
              <a:rPr lang="fi-FI" sz="3600" dirty="0"/>
              <a:t>Palvelunjärjestäjän näkökulmassa apuna käytetään valtakunnallisia tavoitteita sosiaali- ja terveydenhuollon järjestämiselle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pPr marL="0" indent="0">
              <a:buNone/>
            </a:pPr>
            <a:endParaRPr lang="fi-FI" sz="2400" dirty="0">
              <a:sym typeface="Wingdings" panose="05000000000000000000" pitchFamily="2" charset="2"/>
            </a:endParaRPr>
          </a:p>
          <a:p>
            <a:endParaRPr lang="fi-FI" sz="2400" dirty="0">
              <a:sym typeface="Wingdings" panose="05000000000000000000" pitchFamily="2" charset="2"/>
            </a:endParaRPr>
          </a:p>
          <a:p>
            <a:endParaRPr lang="fi-FI" sz="2400" dirty="0">
              <a:sym typeface="Wingdings" panose="05000000000000000000" pitchFamily="2" charset="2"/>
            </a:endParaRPr>
          </a:p>
          <a:p>
            <a:endParaRPr lang="fi-FI" sz="2000" dirty="0"/>
          </a:p>
          <a:p>
            <a:endParaRPr lang="fi-FI" sz="2000" dirty="0"/>
          </a:p>
          <a:p>
            <a:endParaRPr lang="fi-FI" sz="1600" dirty="0"/>
          </a:p>
          <a:p>
            <a:pPr lvl="1"/>
            <a:endParaRPr lang="fi-FI" sz="1600" dirty="0"/>
          </a:p>
          <a:p>
            <a:endParaRPr lang="fi-FI" sz="2000" dirty="0"/>
          </a:p>
        </p:txBody>
      </p:sp>
      <p:pic>
        <p:nvPicPr>
          <p:cNvPr id="5" name="Kuva 4">
            <a:extLst>
              <a:ext uri="{FF2B5EF4-FFF2-40B4-BE49-F238E27FC236}">
                <a16:creationId xmlns:a16="http://schemas.microsoft.com/office/drawing/2014/main" id="{268EF8DE-3FC9-B17A-957C-87046418AB75}"/>
              </a:ext>
            </a:extLst>
          </p:cNvPr>
          <p:cNvPicPr>
            <a:picLocks noChangeAspect="1"/>
          </p:cNvPicPr>
          <p:nvPr/>
        </p:nvPicPr>
        <p:blipFill>
          <a:blip r:embed="rId2"/>
          <a:stretch>
            <a:fillRect/>
          </a:stretch>
        </p:blipFill>
        <p:spPr>
          <a:xfrm>
            <a:off x="1598446" y="1948070"/>
            <a:ext cx="7811884" cy="4418597"/>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070146DB-30FF-C5B7-8600-9F6918C852F2}"/>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5352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Työpajan eteneminen</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isällön paikkamerkki 2">
            <a:extLst>
              <a:ext uri="{FF2B5EF4-FFF2-40B4-BE49-F238E27FC236}">
                <a16:creationId xmlns:a16="http://schemas.microsoft.com/office/drawing/2014/main" id="{8FD63688-09C1-90C1-C25E-05E72975475F}"/>
              </a:ext>
            </a:extLst>
          </p:cNvPr>
          <p:cNvSpPr>
            <a:spLocks noGrp="1"/>
          </p:cNvSpPr>
          <p:nvPr>
            <p:ph idx="1"/>
          </p:nvPr>
        </p:nvSpPr>
        <p:spPr>
          <a:xfrm>
            <a:off x="629651" y="1948070"/>
            <a:ext cx="10915641" cy="4262992"/>
          </a:xfrm>
        </p:spPr>
        <p:txBody>
          <a:bodyPr>
            <a:normAutofit/>
          </a:bodyPr>
          <a:lstStyle/>
          <a:p>
            <a:pPr marL="0" indent="0">
              <a:buNone/>
            </a:pPr>
            <a:r>
              <a:rPr lang="fi-FI" dirty="0"/>
              <a:t>Kun olemme miettineet tavoitteita asiakkaan, järjestäjän ja tuottajan näkökulmasta, priorisoidaan kaikista kategorioista tärkein tavoite. </a:t>
            </a:r>
          </a:p>
          <a:p>
            <a:pPr marL="0" indent="0">
              <a:buNone/>
            </a:pPr>
            <a:endParaRPr lang="fi-FI" dirty="0"/>
          </a:p>
          <a:p>
            <a:pPr marL="0" indent="0">
              <a:buNone/>
            </a:pPr>
            <a:r>
              <a:rPr lang="fi-FI" dirty="0"/>
              <a:t>Priorisoinnin jälkeen muokkaamme tärkeimmistä tavoitteista päätavoitelauseen.</a:t>
            </a:r>
          </a:p>
          <a:p>
            <a:endParaRPr lang="fi-FI" sz="2000" dirty="0"/>
          </a:p>
          <a:p>
            <a:endParaRPr lang="fi-FI" sz="1600" dirty="0"/>
          </a:p>
          <a:p>
            <a:pPr lvl="1"/>
            <a:endParaRPr lang="fi-FI" sz="1600" dirty="0"/>
          </a:p>
          <a:p>
            <a:endParaRPr lang="fi-FI" sz="2000" dirty="0"/>
          </a:p>
        </p:txBody>
      </p:sp>
      <p:sp>
        <p:nvSpPr>
          <p:cNvPr id="3" name="Toimintopainike: Aloitussivulle 2">
            <a:hlinkClick r:id="rId2" action="ppaction://hlinksldjump" highlightClick="1"/>
            <a:extLst>
              <a:ext uri="{FF2B5EF4-FFF2-40B4-BE49-F238E27FC236}">
                <a16:creationId xmlns:a16="http://schemas.microsoft.com/office/drawing/2014/main" id="{6C444CF7-037F-08FF-4807-2D5CF40FFE23}"/>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57886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7EC2F-5CB4-4215-5B1E-C69225E06E0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A006BCB-A16C-E458-722C-9AAA3DB3FF3E}"/>
              </a:ext>
            </a:extLst>
          </p:cNvPr>
          <p:cNvSpPr>
            <a:spLocks noGrp="1"/>
          </p:cNvSpPr>
          <p:nvPr>
            <p:ph type="title"/>
          </p:nvPr>
        </p:nvSpPr>
        <p:spPr>
          <a:xfrm>
            <a:off x="506261" y="2428205"/>
            <a:ext cx="4455643" cy="1472950"/>
          </a:xfrm>
        </p:spPr>
        <p:txBody>
          <a:bodyPr/>
          <a:lstStyle/>
          <a:p>
            <a:r>
              <a:rPr lang="fi-FI" sz="7200" dirty="0"/>
              <a:t>Työpaja 3</a:t>
            </a:r>
          </a:p>
        </p:txBody>
      </p:sp>
      <p:sp>
        <p:nvSpPr>
          <p:cNvPr id="4" name="Dian numeron paikkamerkki 3">
            <a:extLst>
              <a:ext uri="{FF2B5EF4-FFF2-40B4-BE49-F238E27FC236}">
                <a16:creationId xmlns:a16="http://schemas.microsoft.com/office/drawing/2014/main" id="{6580C379-B67B-F4A7-AE2F-E3D12F2AFC2A}"/>
              </a:ext>
            </a:extLst>
          </p:cNvPr>
          <p:cNvSpPr>
            <a:spLocks noGrp="1"/>
          </p:cNvSpPr>
          <p:nvPr>
            <p:ph type="sldNum" sz="quarter" idx="12"/>
          </p:nvPr>
        </p:nvSpPr>
        <p:spPr/>
        <p:txBody>
          <a:bodyPr/>
          <a:lstStyle/>
          <a:p>
            <a:fld id="{CCD26548-A701-4132-A0A2-A9B09A70FF4B}" type="slidenum">
              <a:rPr lang="fi-FI" smtClean="0"/>
              <a:t>35</a:t>
            </a:fld>
            <a:endParaRPr lang="fi-FI"/>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9638CD63-DC48-26E5-CC65-47A9BA9A78D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9422B5A0-CA65-F981-CD08-1AF0BDF9511A}"/>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25529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Työpajan tavoite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10918169" cy="3894477"/>
          </a:xfrm>
        </p:spPr>
        <p:txBody>
          <a:bodyPr anchor="t">
            <a:normAutofit/>
          </a:bodyPr>
          <a:lstStyle/>
          <a:p>
            <a:r>
              <a:rPr lang="fi-FI" sz="2400" dirty="0"/>
              <a:t>Tämän työpajan tavoite on, että olemme luoneet asiakassegmentit XXXX palvelu-/hoitoketjun asiakkaille/potilaille.</a:t>
            </a:r>
          </a:p>
          <a:p>
            <a:r>
              <a:rPr lang="fi-FI" sz="2400" dirty="0"/>
              <a:t>Meillä on kaksi työpajaa varattu asiakassegmentoinnille: tässä työpajassa riittää, että segmentit on nimetty. Jatkamme seuraavassa työpajassa tarkempia määrittelyitä mm. kriteereiden ja palveluntuottajien suhteen. </a:t>
            </a:r>
          </a:p>
          <a:p>
            <a:r>
              <a:rPr lang="fi-FI" sz="2400" dirty="0"/>
              <a:t>Tavoitteena on, että segmentit kattavat kaikki palvelu-/hoitoketjun asiakkaat/potilaat ja niitä on hallittava määrä (2-4 kpl, ideaali 3 kpl)</a:t>
            </a:r>
          </a:p>
          <a:p>
            <a:endParaRPr lang="fi-FI" sz="2400" dirty="0"/>
          </a:p>
          <a:p>
            <a:endParaRPr lang="fi-FI" sz="2000" dirty="0"/>
          </a:p>
          <a:p>
            <a:endParaRPr lang="fi-FI" sz="2000" dirty="0"/>
          </a:p>
          <a:p>
            <a:endParaRPr lang="fi-FI" sz="2000" dirty="0"/>
          </a:p>
        </p:txBody>
      </p:sp>
      <p:sp>
        <p:nvSpPr>
          <p:cNvPr id="4" name="Toimintopainike: Aloitussivulle 3">
            <a:hlinkClick r:id="rId2" action="ppaction://hlinksldjump" highlightClick="1"/>
            <a:extLst>
              <a:ext uri="{FF2B5EF4-FFF2-40B4-BE49-F238E27FC236}">
                <a16:creationId xmlns:a16="http://schemas.microsoft.com/office/drawing/2014/main" id="{459AB9EB-1920-DF74-2B31-E4FC5E2529B6}"/>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9895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Miten asiakassegmentointi liittyy vaikuttavuusperusteiseen ohjaukseen?</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8247657" cy="4119172"/>
          </a:xfrm>
        </p:spPr>
        <p:txBody>
          <a:bodyPr anchor="t">
            <a:normAutofit/>
          </a:bodyPr>
          <a:lstStyle/>
          <a:p>
            <a:r>
              <a:rPr lang="fi-FI" sz="2400" dirty="0"/>
              <a:t>Asiakassegmentoinnissa on tarkoitus jakaa potilaat homogeenisiin ryhmiin, joissa hoidon tavoitteet ja mittarit ovat yhteneväiset.</a:t>
            </a:r>
          </a:p>
          <a:p>
            <a:r>
              <a:rPr lang="fi-FI" sz="2400" dirty="0"/>
              <a:t>Kun yhteiset tavoitteet ja mittarit on määritelty segmenttikohtaisesti, se mahdollistaa hoidon vaikuttavuuden seuraamisen ja tarkemman tavoitteenasettelun.</a:t>
            </a:r>
          </a:p>
          <a:p>
            <a:r>
              <a:rPr lang="fi-FI" sz="2400" dirty="0"/>
              <a:t>Mahdollistaa asiakasryhmäkohtaisen tarkastelun, ketkä hyötyvät hoidosta ja kenen hoidon vaikuttavuutta tulisi parantaa </a:t>
            </a:r>
            <a:r>
              <a:rPr lang="fi-FI" sz="2400" dirty="0">
                <a:sym typeface="Wingdings" panose="05000000000000000000" pitchFamily="2" charset="2"/>
              </a:rPr>
              <a:t> auttaa kehittämistoimenpiteiden ja resurssien kohdentamisessa</a:t>
            </a:r>
          </a:p>
          <a:p>
            <a:endParaRPr lang="fi-FI" sz="2000" dirty="0"/>
          </a:p>
          <a:p>
            <a:endParaRPr lang="fi-FI" sz="2000" dirty="0"/>
          </a:p>
          <a:p>
            <a:endParaRPr lang="fi-FI" sz="2000" dirty="0"/>
          </a:p>
          <a:p>
            <a:endParaRPr lang="fi-FI" sz="2000" dirty="0"/>
          </a:p>
          <a:p>
            <a:endParaRPr lang="fi-FI" sz="2000" dirty="0"/>
          </a:p>
        </p:txBody>
      </p:sp>
      <p:pic>
        <p:nvPicPr>
          <p:cNvPr id="5" name="Kuva 4" descr="Ihmisryhmä tasaisella täytöllä">
            <a:extLst>
              <a:ext uri="{FF2B5EF4-FFF2-40B4-BE49-F238E27FC236}">
                <a16:creationId xmlns:a16="http://schemas.microsoft.com/office/drawing/2014/main" id="{06CA6D52-E53C-1EF6-E27A-C29F73404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9977" y="2426398"/>
            <a:ext cx="2646700" cy="2646700"/>
          </a:xfrm>
          <a:prstGeom prst="rect">
            <a:avLst/>
          </a:prstGeom>
        </p:spPr>
      </p:pic>
      <p:sp>
        <p:nvSpPr>
          <p:cNvPr id="4" name="Toimintopainike: Aloitussivulle 3">
            <a:hlinkClick r:id="rId4" action="ppaction://hlinksldjump" highlightClick="1"/>
            <a:extLst>
              <a:ext uri="{FF2B5EF4-FFF2-40B4-BE49-F238E27FC236}">
                <a16:creationId xmlns:a16="http://schemas.microsoft.com/office/drawing/2014/main" id="{EC6ED133-C5EF-CF4F-1632-19CF0F897328}"/>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91434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5400" dirty="0"/>
              <a:t>Asiakassegmentointi</a:t>
            </a: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3" y="2071316"/>
            <a:ext cx="6713552" cy="4657958"/>
          </a:xfrm>
        </p:spPr>
        <p:txBody>
          <a:bodyPr anchor="t">
            <a:normAutofit/>
          </a:bodyPr>
          <a:lstStyle/>
          <a:p>
            <a:r>
              <a:rPr lang="fi-FI" sz="1700" dirty="0"/>
              <a:t>Segmentointia voidaan tehdä usealla eri tavalla näkökulmasta riippuen. Väestötasolla segmentointia katsotaan eri näkökulmasta kuin yksittäisen hoitoketjun asiakkaita segmentoidessa. </a:t>
            </a:r>
          </a:p>
          <a:p>
            <a:r>
              <a:rPr lang="fi-FI" sz="1700" dirty="0"/>
              <a:t>Käytännössä segmentit tulisi olla sen verran karkealla tasolla, että niiden lukumäärä on hallittavissa (käytännössä segmenttejä voi olla 3 tai </a:t>
            </a:r>
            <a:r>
              <a:rPr lang="fi-FI" sz="1700" dirty="0" err="1"/>
              <a:t>max</a:t>
            </a:r>
            <a:r>
              <a:rPr lang="fi-FI" sz="1700" dirty="0"/>
              <a:t> 4 kpl).</a:t>
            </a:r>
          </a:p>
          <a:p>
            <a:r>
              <a:rPr lang="fi-FI" sz="1700" dirty="0"/>
              <a:t>Tässä vaikuttavuusperusteisen ohjauksen mallissa asiakassegmentti määrittelee käytännössä sen, millä mittareilla ja missä aikapisteissä arvioimme, onko hoito ollut vaikuttavaa. </a:t>
            </a:r>
          </a:p>
          <a:p>
            <a:r>
              <a:rPr lang="fi-FI" sz="1700" dirty="0"/>
              <a:t>Myöhemmin segmentoinnin onnistumista voidaan arvioida, kun määrittelemme segmenttikohtaisia tavoitteita ja mittareita. Jos nämä ovat identtiset kahdella segmentillä, voidaan segmentit yhdistää. </a:t>
            </a:r>
          </a:p>
          <a:p>
            <a:r>
              <a:rPr lang="fi-FI" sz="1700" dirty="0"/>
              <a:t>Vertauskuvallisesti voisimme ajatella asiaa urheilukisojen kautta, kaikkia kilpailijoita ei laiteta samaan kisaan eikä suoritusta arvioida samoilla kriteereillä, vaan jokainen kisaa itselleen sopivassa sarjassa.</a:t>
            </a:r>
          </a:p>
          <a:p>
            <a:endParaRPr lang="fi-FI" sz="1700" dirty="0"/>
          </a:p>
          <a:p>
            <a:endParaRPr lang="fi-FI" sz="1700" dirty="0"/>
          </a:p>
        </p:txBody>
      </p:sp>
      <p:pic>
        <p:nvPicPr>
          <p:cNvPr id="5" name="Kuva 4" descr="Pyörätuolikilpa-ajajat">
            <a:extLst>
              <a:ext uri="{FF2B5EF4-FFF2-40B4-BE49-F238E27FC236}">
                <a16:creationId xmlns:a16="http://schemas.microsoft.com/office/drawing/2014/main" id="{0BF059DC-1D94-1293-756E-745E858DEBF5}"/>
              </a:ext>
            </a:extLst>
          </p:cNvPr>
          <p:cNvPicPr>
            <a:picLocks noChangeAspect="1"/>
          </p:cNvPicPr>
          <p:nvPr/>
        </p:nvPicPr>
        <p:blipFill>
          <a:blip r:embed="rId2">
            <a:extLst>
              <a:ext uri="{28A0092B-C50C-407E-A947-70E740481C1C}">
                <a14:useLocalDpi xmlns:a14="http://schemas.microsoft.com/office/drawing/2010/main" val="0"/>
              </a:ext>
            </a:extLst>
          </a:blip>
          <a:srcRect l="8547" r="22072" b="3"/>
          <a:stretch/>
        </p:blipFill>
        <p:spPr>
          <a:xfrm rot="16200000">
            <a:off x="7597934" y="2171700"/>
            <a:ext cx="4096512" cy="3941064"/>
          </a:xfrm>
          <a:prstGeom prst="rect">
            <a:avLst/>
          </a:prstGeom>
        </p:spPr>
      </p:pic>
      <p:sp>
        <p:nvSpPr>
          <p:cNvPr id="4" name="Toimintopainike: Aloitussivulle 3">
            <a:hlinkClick r:id="rId3" action="ppaction://hlinksldjump" highlightClick="1"/>
            <a:extLst>
              <a:ext uri="{FF2B5EF4-FFF2-40B4-BE49-F238E27FC236}">
                <a16:creationId xmlns:a16="http://schemas.microsoft.com/office/drawing/2014/main" id="{8951BBCE-2D54-9956-FDF9-42DFC5DAA066}"/>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0335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5400" dirty="0"/>
              <a:t>Muita huomioita</a:t>
            </a:r>
          </a:p>
        </p:txBody>
      </p:sp>
      <p:sp>
        <p:nvSpPr>
          <p:cNvPr id="10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3" y="2071316"/>
            <a:ext cx="6713552" cy="4119172"/>
          </a:xfrm>
        </p:spPr>
        <p:txBody>
          <a:bodyPr anchor="t">
            <a:normAutofit lnSpcReduction="10000"/>
          </a:bodyPr>
          <a:lstStyle/>
          <a:p>
            <a:r>
              <a:rPr lang="fi-FI" sz="2200" dirty="0"/>
              <a:t>Pyrkimys tulisi olla se, että segmentointi kattaa koko asiakasryhmän, tässä tapauksessa masennus- ja ahdistuspotilaat, sillä ”</a:t>
            </a:r>
            <a:r>
              <a:rPr lang="fi-FI" sz="2200" dirty="0" err="1"/>
              <a:t>What</a:t>
            </a:r>
            <a:r>
              <a:rPr lang="fi-FI" sz="2200" dirty="0"/>
              <a:t> </a:t>
            </a:r>
            <a:r>
              <a:rPr lang="fi-FI" sz="2200" dirty="0" err="1"/>
              <a:t>gets</a:t>
            </a:r>
            <a:r>
              <a:rPr lang="fi-FI" sz="2200" dirty="0"/>
              <a:t> </a:t>
            </a:r>
            <a:r>
              <a:rPr lang="fi-FI" sz="2200" dirty="0" err="1"/>
              <a:t>measured</a:t>
            </a:r>
            <a:r>
              <a:rPr lang="fi-FI" sz="2200" dirty="0"/>
              <a:t>, </a:t>
            </a:r>
            <a:r>
              <a:rPr lang="fi-FI" sz="2200" dirty="0" err="1"/>
              <a:t>gets</a:t>
            </a:r>
            <a:r>
              <a:rPr lang="fi-FI" sz="2200" dirty="0"/>
              <a:t> </a:t>
            </a:r>
            <a:r>
              <a:rPr lang="fi-FI" sz="2200" dirty="0" err="1"/>
              <a:t>managed</a:t>
            </a:r>
            <a:r>
              <a:rPr lang="fi-FI" sz="2200" dirty="0"/>
              <a:t>” eli se mitä mitataan saa huomiota ja resursseja.</a:t>
            </a:r>
          </a:p>
          <a:p>
            <a:r>
              <a:rPr lang="fi-FI" sz="2200" dirty="0"/>
              <a:t>Luodut segmentit ovat kuitenkin yleistyksiä, eikä segmentoinnin ole mahdollista istua kaikkien asiakkaiden kaikkiin yksilöllisiin tavoitteisiin. Karkealla tasolla kaikille pitäisi kuitenkin löytyä oma segmentti.</a:t>
            </a:r>
          </a:p>
          <a:p>
            <a:r>
              <a:rPr lang="fi-FI" sz="2200" dirty="0"/>
              <a:t>Segmentointi ei ole pysyvää, vaan asiakas voi siirtyä segmenttien välillä </a:t>
            </a:r>
            <a:r>
              <a:rPr lang="fi-FI" sz="2200" dirty="0">
                <a:sym typeface="Wingdings" panose="05000000000000000000" pitchFamily="2" charset="2"/>
              </a:rPr>
              <a:t> riippuen segmenteistä, yhtenä mittarina voi toimia myös se, kuinka asiakkaat liikkuvat segmenttien välillä (pyrkimys, että asiakkaat liikkuvat ”kevyempään” tai terveempään suuntaan).</a:t>
            </a:r>
            <a:endParaRPr lang="fi-FI" sz="2200" dirty="0"/>
          </a:p>
          <a:p>
            <a:endParaRPr lang="fi-FI" sz="2200" dirty="0"/>
          </a:p>
          <a:p>
            <a:endParaRPr lang="fi-FI" sz="2200" dirty="0"/>
          </a:p>
          <a:p>
            <a:endParaRPr lang="fi-FI" sz="2200" dirty="0"/>
          </a:p>
          <a:p>
            <a:endParaRPr lang="fi-FI" sz="2200" dirty="0"/>
          </a:p>
          <a:p>
            <a:endParaRPr lang="fi-FI" sz="2200" dirty="0"/>
          </a:p>
        </p:txBody>
      </p:sp>
      <p:pic>
        <p:nvPicPr>
          <p:cNvPr id="6" name="Kuva 5" descr="Oikeuden vaaka sinisellä taustalla">
            <a:extLst>
              <a:ext uri="{FF2B5EF4-FFF2-40B4-BE49-F238E27FC236}">
                <a16:creationId xmlns:a16="http://schemas.microsoft.com/office/drawing/2014/main" id="{A2F249DD-7EF6-2C00-87AD-E265884554E3}"/>
              </a:ext>
            </a:extLst>
          </p:cNvPr>
          <p:cNvPicPr>
            <a:picLocks noChangeAspect="1"/>
          </p:cNvPicPr>
          <p:nvPr/>
        </p:nvPicPr>
        <p:blipFill>
          <a:blip r:embed="rId2">
            <a:extLst>
              <a:ext uri="{28A0092B-C50C-407E-A947-70E740481C1C}">
                <a14:useLocalDpi xmlns:a14="http://schemas.microsoft.com/office/drawing/2010/main" val="0"/>
              </a:ext>
            </a:extLst>
          </a:blip>
          <a:srcRect l="17536" r="18248" b="2"/>
          <a:stretch/>
        </p:blipFill>
        <p:spPr>
          <a:xfrm>
            <a:off x="7675658" y="2093976"/>
            <a:ext cx="3941064" cy="4096512"/>
          </a:xfrm>
          <a:prstGeom prst="rect">
            <a:avLst/>
          </a:prstGeom>
        </p:spPr>
      </p:pic>
      <p:sp>
        <p:nvSpPr>
          <p:cNvPr id="4" name="Toimintopainike: Aloitussivulle 3">
            <a:hlinkClick r:id="rId3" action="ppaction://hlinksldjump" highlightClick="1"/>
            <a:extLst>
              <a:ext uri="{FF2B5EF4-FFF2-40B4-BE49-F238E27FC236}">
                <a16:creationId xmlns:a16="http://schemas.microsoft.com/office/drawing/2014/main" id="{C3B12440-7263-C980-787C-60E68F0025A5}"/>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0720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Mitä tarkoittaa vaikuttavuusperusteinen ohjaus?</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3" y="2071316"/>
            <a:ext cx="6713552" cy="4119172"/>
          </a:xfrm>
        </p:spPr>
        <p:txBody>
          <a:bodyPr anchor="t">
            <a:normAutofit fontScale="92500" lnSpcReduction="10000"/>
          </a:bodyPr>
          <a:lstStyle/>
          <a:p>
            <a:r>
              <a:rPr lang="fi-FI" sz="2000" dirty="0"/>
              <a:t>Vaikuttavuusperusteinen ohjaus tarkoittaa ohjaus/johtamismallia, jossa kerätään tietoa siitä, miten palvelut vaikuttavat ihmisten hyvinvointiin ja terveyteen ja tätä tietoa käytetään palveluiden kehittämiseen tai resurssien kohdentamiseen.</a:t>
            </a:r>
          </a:p>
          <a:p>
            <a:r>
              <a:rPr lang="fi-FI" sz="2000" dirty="0"/>
              <a:t>Tavoitteena on kohdentaa resurssit tehokkaasti niihin palveluihin ja interventioihin, jotka tuottavat asiakkaille parasta mahdollista hyvinvointia, terveyshyötyä ja toimintakykyä.</a:t>
            </a:r>
          </a:p>
          <a:p>
            <a:r>
              <a:rPr lang="fi-FI" sz="2000" dirty="0"/>
              <a:t>Käytännössä kerätään vaikuttavuustietoa ja yhdistetään sitä erilaisiin ohjauskeinoihin.</a:t>
            </a:r>
          </a:p>
          <a:p>
            <a:r>
              <a:rPr lang="fi-FI" sz="2000" dirty="0"/>
              <a:t>Erilaisia ohjauskeinoja tarkastellaan siitä näkökulmasta, miten palveluiden </a:t>
            </a:r>
            <a:r>
              <a:rPr lang="fi-FI" sz="2000" u="sng" dirty="0"/>
              <a:t>järjestäjä</a:t>
            </a:r>
            <a:r>
              <a:rPr lang="fi-FI" sz="2000" dirty="0"/>
              <a:t> voi ohjata palvelun </a:t>
            </a:r>
            <a:r>
              <a:rPr lang="fi-FI" sz="2000" u="sng" dirty="0"/>
              <a:t>tuottajaa</a:t>
            </a:r>
            <a:r>
              <a:rPr lang="fi-FI" sz="2000" dirty="0"/>
              <a:t> tuottamaan vaikuttavampia palveluita.</a:t>
            </a:r>
          </a:p>
          <a:p>
            <a:r>
              <a:rPr lang="fi-FI" sz="2000" dirty="0"/>
              <a:t>Pyrkimys myös vähentää tuottajan ja järjestäjän välistä informaatioepäsuhtaa</a:t>
            </a:r>
          </a:p>
          <a:p>
            <a:endParaRPr lang="fi-FI" sz="2000" dirty="0"/>
          </a:p>
          <a:p>
            <a:endParaRPr lang="fi-FI" sz="2000" dirty="0"/>
          </a:p>
        </p:txBody>
      </p:sp>
      <p:pic>
        <p:nvPicPr>
          <p:cNvPr id="1026" name="Picture 2" descr="Suunta, Nuoli, Polku, Huomautus, Oikein">
            <a:extLst>
              <a:ext uri="{FF2B5EF4-FFF2-40B4-BE49-F238E27FC236}">
                <a16:creationId xmlns:a16="http://schemas.microsoft.com/office/drawing/2014/main" id="{FCEF5BB4-4C8C-3CDA-6A12-A3CEBAD7D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oimintopainike: Aloitussivulle 4">
            <a:hlinkClick r:id="rId3" action="ppaction://hlinksldjump" highlightClick="1"/>
            <a:extLst>
              <a:ext uri="{FF2B5EF4-FFF2-40B4-BE49-F238E27FC236}">
                <a16:creationId xmlns:a16="http://schemas.microsoft.com/office/drawing/2014/main" id="{5835EB0C-78CB-FBD0-9F30-5689D1BC272D}"/>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77189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5400" dirty="0"/>
              <a:t>Ajatuksia segmentoinnin pohjaksi</a:t>
            </a:r>
          </a:p>
        </p:txBody>
      </p:sp>
      <p:sp>
        <p:nvSpPr>
          <p:cNvPr id="105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3" y="2071316"/>
            <a:ext cx="6713552" cy="4119172"/>
          </a:xfrm>
        </p:spPr>
        <p:txBody>
          <a:bodyPr anchor="t">
            <a:normAutofit/>
          </a:bodyPr>
          <a:lstStyle/>
          <a:p>
            <a:r>
              <a:rPr lang="fi-FI" sz="2200" dirty="0"/>
              <a:t>Seuraavaksi esitellään erilaisia luokitteluita tai segmentointiesimerkkejä, joiden on tarkoitus herättää ajatuksia segmentoinnin tueksi. </a:t>
            </a:r>
          </a:p>
          <a:p>
            <a:endParaRPr lang="fi-FI" sz="2200" dirty="0"/>
          </a:p>
          <a:p>
            <a:endParaRPr lang="fi-FI" sz="2200" dirty="0"/>
          </a:p>
          <a:p>
            <a:endParaRPr lang="fi-FI" sz="2200" dirty="0"/>
          </a:p>
          <a:p>
            <a:endParaRPr lang="fi-FI" sz="2200" dirty="0"/>
          </a:p>
          <a:p>
            <a:endParaRPr lang="fi-FI" sz="2200" dirty="0"/>
          </a:p>
        </p:txBody>
      </p:sp>
      <p:pic>
        <p:nvPicPr>
          <p:cNvPr id="1026" name="Picture 2" descr="Muovi, Kannet, Jätettä, Kierrätys">
            <a:extLst>
              <a:ext uri="{FF2B5EF4-FFF2-40B4-BE49-F238E27FC236}">
                <a16:creationId xmlns:a16="http://schemas.microsoft.com/office/drawing/2014/main" id="{648E912A-EA60-7700-0A24-92F5379CD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18" r="2157"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Toimintopainike: Aloitussivulle 3">
            <a:hlinkClick r:id="rId3" action="ppaction://hlinksldjump" highlightClick="1"/>
            <a:extLst>
              <a:ext uri="{FF2B5EF4-FFF2-40B4-BE49-F238E27FC236}">
                <a16:creationId xmlns:a16="http://schemas.microsoft.com/office/drawing/2014/main" id="{2F11A4FC-CBBB-F9BB-500A-8EB1088474C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48707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fontScale="90000"/>
          </a:bodyPr>
          <a:lstStyle/>
          <a:p>
            <a:r>
              <a:rPr lang="fi-FI" sz="4600" dirty="0"/>
              <a:t>Asiakassegmentointi– Esimerkki 1 käypähoitosuosituksesta </a:t>
            </a:r>
            <a:r>
              <a:rPr lang="fi-FI" sz="4600" dirty="0">
                <a:solidFill>
                  <a:srgbClr val="FF0000"/>
                </a:solidFill>
              </a:rPr>
              <a:t>[</a:t>
            </a:r>
            <a:r>
              <a:rPr lang="fi-FI" sz="4600" dirty="0" err="1">
                <a:solidFill>
                  <a:srgbClr val="FF0000"/>
                </a:solidFill>
              </a:rPr>
              <a:t>huom</a:t>
            </a:r>
            <a:r>
              <a:rPr lang="fi-FI" sz="4600" dirty="0">
                <a:solidFill>
                  <a:srgbClr val="FF0000"/>
                </a:solidFill>
              </a:rPr>
              <a:t>! muokkaa tämä esimerkki asiakasryhmään soveltuvaksi]</a:t>
            </a:r>
            <a:endParaRPr lang="fi-FI" sz="46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A7D43F13-24F4-62F3-26DE-C6CED1DB7D93}"/>
              </a:ext>
            </a:extLst>
          </p:cNvPr>
          <p:cNvPicPr>
            <a:picLocks noChangeAspect="1"/>
          </p:cNvPicPr>
          <p:nvPr/>
        </p:nvPicPr>
        <p:blipFill>
          <a:blip r:embed="rId2"/>
          <a:stretch>
            <a:fillRect/>
          </a:stretch>
        </p:blipFill>
        <p:spPr>
          <a:xfrm>
            <a:off x="892378" y="2062375"/>
            <a:ext cx="8773749" cy="2715004"/>
          </a:xfrm>
          <a:prstGeom prst="rect">
            <a:avLst/>
          </a:prstGeom>
        </p:spPr>
      </p:pic>
      <p:sp>
        <p:nvSpPr>
          <p:cNvPr id="8" name="Suorakulmio 7">
            <a:extLst>
              <a:ext uri="{FF2B5EF4-FFF2-40B4-BE49-F238E27FC236}">
                <a16:creationId xmlns:a16="http://schemas.microsoft.com/office/drawing/2014/main" id="{7AAE72D5-AC82-472B-EB5D-C748523601F0}"/>
              </a:ext>
            </a:extLst>
          </p:cNvPr>
          <p:cNvSpPr/>
          <p:nvPr/>
        </p:nvSpPr>
        <p:spPr>
          <a:xfrm>
            <a:off x="1447060" y="3187083"/>
            <a:ext cx="4438835"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uorakulmio 8">
            <a:extLst>
              <a:ext uri="{FF2B5EF4-FFF2-40B4-BE49-F238E27FC236}">
                <a16:creationId xmlns:a16="http://schemas.microsoft.com/office/drawing/2014/main" id="{74E031F8-194D-9344-FD3B-D5E6C33D1658}"/>
              </a:ext>
            </a:extLst>
          </p:cNvPr>
          <p:cNvSpPr/>
          <p:nvPr/>
        </p:nvSpPr>
        <p:spPr>
          <a:xfrm>
            <a:off x="1447060" y="3982231"/>
            <a:ext cx="2104008"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uorakulmio 9">
            <a:extLst>
              <a:ext uri="{FF2B5EF4-FFF2-40B4-BE49-F238E27FC236}">
                <a16:creationId xmlns:a16="http://schemas.microsoft.com/office/drawing/2014/main" id="{71AA139A-05AD-1B10-8319-82A2CEAEE4E8}"/>
              </a:ext>
            </a:extLst>
          </p:cNvPr>
          <p:cNvSpPr/>
          <p:nvPr/>
        </p:nvSpPr>
        <p:spPr>
          <a:xfrm>
            <a:off x="1447060" y="4258846"/>
            <a:ext cx="1908699"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oimintopainike: Aloitussivulle 2">
            <a:hlinkClick r:id="rId3" action="ppaction://hlinksldjump" highlightClick="1"/>
            <a:extLst>
              <a:ext uri="{FF2B5EF4-FFF2-40B4-BE49-F238E27FC236}">
                <a16:creationId xmlns:a16="http://schemas.microsoft.com/office/drawing/2014/main" id="{7C3CB290-EE55-EAFA-4080-5EBC10DD6207}"/>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9197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fontScale="90000"/>
          </a:bodyPr>
          <a:lstStyle/>
          <a:p>
            <a:r>
              <a:rPr lang="fi-FI" sz="4600" dirty="0"/>
              <a:t>Asiakassegmentointi– Esimerkki 2 käypähoitosuosituksesta </a:t>
            </a:r>
            <a:r>
              <a:rPr lang="fi-FI" sz="4600" dirty="0">
                <a:solidFill>
                  <a:srgbClr val="FF0000"/>
                </a:solidFill>
              </a:rPr>
              <a:t>[</a:t>
            </a:r>
            <a:r>
              <a:rPr lang="fi-FI" sz="4600" dirty="0" err="1">
                <a:solidFill>
                  <a:srgbClr val="FF0000"/>
                </a:solidFill>
              </a:rPr>
              <a:t>huom</a:t>
            </a:r>
            <a:r>
              <a:rPr lang="fi-FI" sz="4600" dirty="0">
                <a:solidFill>
                  <a:srgbClr val="FF0000"/>
                </a:solidFill>
              </a:rPr>
              <a:t>! muokkaa tämä esimerkki asiakasryhmään soveltuvaksi]</a:t>
            </a:r>
            <a:endParaRPr lang="fi-FI" sz="46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6065E59F-0B18-AD08-A452-68BA1DFF2508}"/>
              </a:ext>
            </a:extLst>
          </p:cNvPr>
          <p:cNvPicPr>
            <a:picLocks noChangeAspect="1"/>
          </p:cNvPicPr>
          <p:nvPr/>
        </p:nvPicPr>
        <p:blipFill>
          <a:blip r:embed="rId2"/>
          <a:stretch>
            <a:fillRect/>
          </a:stretch>
        </p:blipFill>
        <p:spPr>
          <a:xfrm>
            <a:off x="2064057" y="2183643"/>
            <a:ext cx="8485290" cy="1820232"/>
          </a:xfrm>
          <a:prstGeom prst="rect">
            <a:avLst/>
          </a:prstGeom>
        </p:spPr>
      </p:pic>
      <p:sp>
        <p:nvSpPr>
          <p:cNvPr id="8" name="Suorakulmio 7">
            <a:extLst>
              <a:ext uri="{FF2B5EF4-FFF2-40B4-BE49-F238E27FC236}">
                <a16:creationId xmlns:a16="http://schemas.microsoft.com/office/drawing/2014/main" id="{7AAE72D5-AC82-472B-EB5D-C748523601F0}"/>
              </a:ext>
            </a:extLst>
          </p:cNvPr>
          <p:cNvSpPr/>
          <p:nvPr/>
        </p:nvSpPr>
        <p:spPr>
          <a:xfrm>
            <a:off x="2401409" y="2754810"/>
            <a:ext cx="4265721"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uorakulmio 8">
            <a:extLst>
              <a:ext uri="{FF2B5EF4-FFF2-40B4-BE49-F238E27FC236}">
                <a16:creationId xmlns:a16="http://schemas.microsoft.com/office/drawing/2014/main" id="{74E031F8-194D-9344-FD3B-D5E6C33D1658}"/>
              </a:ext>
            </a:extLst>
          </p:cNvPr>
          <p:cNvSpPr/>
          <p:nvPr/>
        </p:nvSpPr>
        <p:spPr>
          <a:xfrm>
            <a:off x="2401408" y="3165484"/>
            <a:ext cx="4097045"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uorakulmio 9">
            <a:extLst>
              <a:ext uri="{FF2B5EF4-FFF2-40B4-BE49-F238E27FC236}">
                <a16:creationId xmlns:a16="http://schemas.microsoft.com/office/drawing/2014/main" id="{71AA139A-05AD-1B10-8319-82A2CEAEE4E8}"/>
              </a:ext>
            </a:extLst>
          </p:cNvPr>
          <p:cNvSpPr/>
          <p:nvPr/>
        </p:nvSpPr>
        <p:spPr>
          <a:xfrm>
            <a:off x="2401408" y="3576158"/>
            <a:ext cx="4443275" cy="2419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oimintopainike: Aloitussivulle 2">
            <a:hlinkClick r:id="rId3" action="ppaction://hlinksldjump" highlightClick="1"/>
            <a:extLst>
              <a:ext uri="{FF2B5EF4-FFF2-40B4-BE49-F238E27FC236}">
                <a16:creationId xmlns:a16="http://schemas.microsoft.com/office/drawing/2014/main" id="{68BD9CBA-522D-E42A-3D92-10A18ED51A6A}"/>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67271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8B7288-28FA-FCBD-7055-7B810D2B38AD}"/>
              </a:ext>
            </a:extLst>
          </p:cNvPr>
          <p:cNvSpPr>
            <a:spLocks noGrp="1"/>
          </p:cNvSpPr>
          <p:nvPr>
            <p:ph type="title"/>
          </p:nvPr>
        </p:nvSpPr>
        <p:spPr/>
        <p:txBody>
          <a:bodyPr>
            <a:normAutofit fontScale="90000"/>
          </a:bodyPr>
          <a:lstStyle/>
          <a:p>
            <a:r>
              <a:rPr lang="fi-FI" dirty="0"/>
              <a:t>Oirepisteytyksiin pohjautuvat segmentoinnit (mm. terapianavigaattori)</a:t>
            </a:r>
            <a:r>
              <a:rPr lang="fi-FI" dirty="0">
                <a:solidFill>
                  <a:srgbClr val="FF0000"/>
                </a:solidFill>
              </a:rPr>
              <a:t> [</a:t>
            </a:r>
            <a:r>
              <a:rPr lang="fi-FI" dirty="0" err="1">
                <a:solidFill>
                  <a:srgbClr val="FF0000"/>
                </a:solidFill>
              </a:rPr>
              <a:t>huom</a:t>
            </a:r>
            <a:r>
              <a:rPr lang="fi-FI" dirty="0">
                <a:solidFill>
                  <a:srgbClr val="FF0000"/>
                </a:solidFill>
              </a:rPr>
              <a:t>! muokkaa tämä esimerkki asiakasryhmään soveltuvaksi]</a:t>
            </a:r>
            <a:endParaRPr lang="fi-FI" dirty="0"/>
          </a:p>
        </p:txBody>
      </p:sp>
      <p:sp>
        <p:nvSpPr>
          <p:cNvPr id="3" name="Sisällön paikkamerkki 2">
            <a:extLst>
              <a:ext uri="{FF2B5EF4-FFF2-40B4-BE49-F238E27FC236}">
                <a16:creationId xmlns:a16="http://schemas.microsoft.com/office/drawing/2014/main" id="{E264BC28-9ED9-44B5-7CEF-AFA00F3FA349}"/>
              </a:ext>
            </a:extLst>
          </p:cNvPr>
          <p:cNvSpPr>
            <a:spLocks noGrp="1"/>
          </p:cNvSpPr>
          <p:nvPr>
            <p:ph idx="1"/>
          </p:nvPr>
        </p:nvSpPr>
        <p:spPr>
          <a:xfrm>
            <a:off x="838200" y="1825625"/>
            <a:ext cx="2593063" cy="4351338"/>
          </a:xfrm>
        </p:spPr>
        <p:txBody>
          <a:bodyPr/>
          <a:lstStyle/>
          <a:p>
            <a:r>
              <a:rPr lang="fi-FI" sz="2000" dirty="0"/>
              <a:t>GAD7 – ahdistuneisuuskysely</a:t>
            </a:r>
          </a:p>
          <a:p>
            <a:endParaRPr lang="fi-FI" dirty="0"/>
          </a:p>
        </p:txBody>
      </p:sp>
      <p:pic>
        <p:nvPicPr>
          <p:cNvPr id="5" name="Kuva 4">
            <a:extLst>
              <a:ext uri="{FF2B5EF4-FFF2-40B4-BE49-F238E27FC236}">
                <a16:creationId xmlns:a16="http://schemas.microsoft.com/office/drawing/2014/main" id="{ED0240D5-3AB7-4FD2-BAA0-52D0039610D6}"/>
              </a:ext>
            </a:extLst>
          </p:cNvPr>
          <p:cNvPicPr>
            <a:picLocks noChangeAspect="1"/>
          </p:cNvPicPr>
          <p:nvPr/>
        </p:nvPicPr>
        <p:blipFill>
          <a:blip r:embed="rId2"/>
          <a:stretch>
            <a:fillRect/>
          </a:stretch>
        </p:blipFill>
        <p:spPr>
          <a:xfrm>
            <a:off x="612344" y="2734572"/>
            <a:ext cx="3026097" cy="2060139"/>
          </a:xfrm>
          <a:prstGeom prst="rect">
            <a:avLst/>
          </a:prstGeom>
        </p:spPr>
      </p:pic>
      <p:sp>
        <p:nvSpPr>
          <p:cNvPr id="6" name="Sisällön paikkamerkki 2">
            <a:extLst>
              <a:ext uri="{FF2B5EF4-FFF2-40B4-BE49-F238E27FC236}">
                <a16:creationId xmlns:a16="http://schemas.microsoft.com/office/drawing/2014/main" id="{3A24D42F-1F65-4616-85FF-A3C667AD87AB}"/>
              </a:ext>
            </a:extLst>
          </p:cNvPr>
          <p:cNvSpPr txBox="1">
            <a:spLocks/>
          </p:cNvSpPr>
          <p:nvPr/>
        </p:nvSpPr>
        <p:spPr>
          <a:xfrm>
            <a:off x="3864297" y="1819273"/>
            <a:ext cx="37104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PHQ9 – masentuneisuuskysely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isällön paikkamerkki 2">
            <a:extLst>
              <a:ext uri="{FF2B5EF4-FFF2-40B4-BE49-F238E27FC236}">
                <a16:creationId xmlns:a16="http://schemas.microsoft.com/office/drawing/2014/main" id="{6C122D39-4DF2-0EF4-FF86-8E481F0163E3}"/>
              </a:ext>
            </a:extLst>
          </p:cNvPr>
          <p:cNvSpPr txBox="1">
            <a:spLocks/>
          </p:cNvSpPr>
          <p:nvPr/>
        </p:nvSpPr>
        <p:spPr>
          <a:xfrm>
            <a:off x="7649446" y="1849608"/>
            <a:ext cx="41985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WSAS – toimintakykyarvio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&gt;20 = kohtalaisen vakavaa tai vaikeaa psyykkistä oireilua ja toimintakyvyn häiriintymistä</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10-20 = merkittävää toimintakyvyn häiriintymistä, mutta kliininen oirekuva lievempi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&lt;10 = vähäistä oireilua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Kuva 8">
            <a:extLst>
              <a:ext uri="{FF2B5EF4-FFF2-40B4-BE49-F238E27FC236}">
                <a16:creationId xmlns:a16="http://schemas.microsoft.com/office/drawing/2014/main" id="{81978C6D-EAA0-DB49-BF4D-4D004F1DB700}"/>
              </a:ext>
            </a:extLst>
          </p:cNvPr>
          <p:cNvPicPr>
            <a:picLocks noChangeAspect="1"/>
          </p:cNvPicPr>
          <p:nvPr/>
        </p:nvPicPr>
        <p:blipFill>
          <a:blip r:embed="rId3"/>
          <a:stretch>
            <a:fillRect/>
          </a:stretch>
        </p:blipFill>
        <p:spPr>
          <a:xfrm>
            <a:off x="4111051" y="2734572"/>
            <a:ext cx="3026097" cy="2855345"/>
          </a:xfrm>
          <a:prstGeom prst="rect">
            <a:avLst/>
          </a:prstGeom>
        </p:spPr>
      </p:pic>
      <p:sp>
        <p:nvSpPr>
          <p:cNvPr id="4" name="Toimintopainike: Aloitussivulle 3">
            <a:hlinkClick r:id="rId4" action="ppaction://hlinksldjump" highlightClick="1"/>
            <a:extLst>
              <a:ext uri="{FF2B5EF4-FFF2-40B4-BE49-F238E27FC236}">
                <a16:creationId xmlns:a16="http://schemas.microsoft.com/office/drawing/2014/main" id="{F22BBBD6-701C-C08A-82BD-9C63B4EB846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4426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Asiakassegmentointi– Esimerkki 3</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4399003" cy="4119172"/>
          </a:xfrm>
        </p:spPr>
        <p:txBody>
          <a:bodyPr anchor="t">
            <a:normAutofit/>
          </a:bodyPr>
          <a:lstStyle/>
          <a:p>
            <a:r>
              <a:rPr lang="fi-FI" sz="2000" dirty="0"/>
              <a:t>Paljon tai pitkään palveluita tarvitsevat </a:t>
            </a:r>
          </a:p>
          <a:p>
            <a:pPr lvl="1"/>
            <a:r>
              <a:rPr lang="fi-FI" sz="1600" dirty="0"/>
              <a:t>Käyttävät paljon sekä PTH että ESH palveluita</a:t>
            </a:r>
          </a:p>
          <a:p>
            <a:pPr lvl="1"/>
            <a:r>
              <a:rPr lang="fi-FI" sz="1600" dirty="0"/>
              <a:t>Heillä voi olla useita samanaikaisia sairauksia tai terveysongelmia</a:t>
            </a:r>
          </a:p>
          <a:p>
            <a:pPr lvl="1"/>
            <a:r>
              <a:rPr lang="fi-FI" sz="1600" dirty="0"/>
              <a:t>Mahdollisesti monimutkaiset hoidontarpeet</a:t>
            </a:r>
          </a:p>
          <a:p>
            <a:r>
              <a:rPr lang="fi-FI" sz="2000" dirty="0"/>
              <a:t>Lyhyet episodiasiakkaat</a:t>
            </a:r>
          </a:p>
          <a:p>
            <a:pPr lvl="1"/>
            <a:r>
              <a:rPr lang="fi-FI" sz="1600" dirty="0"/>
              <a:t>Lyhyt asiakkuus, jolla on selkeä alku ja loppu</a:t>
            </a:r>
            <a:endParaRPr lang="fi-FI" sz="2000" dirty="0"/>
          </a:p>
          <a:p>
            <a:endParaRPr lang="fi-FI" sz="2000" dirty="0"/>
          </a:p>
        </p:txBody>
      </p:sp>
      <p:pic>
        <p:nvPicPr>
          <p:cNvPr id="5" name="Kuva 4">
            <a:extLst>
              <a:ext uri="{FF2B5EF4-FFF2-40B4-BE49-F238E27FC236}">
                <a16:creationId xmlns:a16="http://schemas.microsoft.com/office/drawing/2014/main" id="{1C4C3344-4E24-8D4F-0697-1DD439D148C7}"/>
              </a:ext>
            </a:extLst>
          </p:cNvPr>
          <p:cNvPicPr>
            <a:picLocks noChangeAspect="1"/>
          </p:cNvPicPr>
          <p:nvPr/>
        </p:nvPicPr>
        <p:blipFill>
          <a:blip r:embed="rId2"/>
          <a:stretch>
            <a:fillRect/>
          </a:stretch>
        </p:blipFill>
        <p:spPr>
          <a:xfrm>
            <a:off x="4696288" y="1911493"/>
            <a:ext cx="7286343" cy="4119876"/>
          </a:xfrm>
          <a:prstGeom prst="rect">
            <a:avLst/>
          </a:prstGeom>
        </p:spPr>
      </p:pic>
      <p:sp>
        <p:nvSpPr>
          <p:cNvPr id="4" name="Toimintopainike: Aloitussivulle 3">
            <a:hlinkClick r:id="rId3" action="ppaction://hlinksldjump" highlightClick="1"/>
            <a:extLst>
              <a:ext uri="{FF2B5EF4-FFF2-40B4-BE49-F238E27FC236}">
                <a16:creationId xmlns:a16="http://schemas.microsoft.com/office/drawing/2014/main" id="{22BCD7A9-5C75-24A6-96E0-744B61945CF8}"/>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28496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Asiakassegmentointi– Esimerkki 4</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7"/>
            <a:ext cx="10918169" cy="392914"/>
          </a:xfrm>
        </p:spPr>
        <p:txBody>
          <a:bodyPr anchor="t">
            <a:normAutofit/>
          </a:bodyPr>
          <a:lstStyle/>
          <a:p>
            <a:r>
              <a:rPr lang="fi-FI" sz="2000" dirty="0"/>
              <a:t>Koko väestön tason segmentointi, jossa on huomioitu kiireellisyys, vakavuus ja kompleksisuus.</a:t>
            </a:r>
          </a:p>
          <a:p>
            <a:endParaRPr lang="fi-FI" sz="2000" dirty="0"/>
          </a:p>
          <a:p>
            <a:endParaRPr lang="fi-FI" sz="2000" dirty="0"/>
          </a:p>
        </p:txBody>
      </p:sp>
      <p:pic>
        <p:nvPicPr>
          <p:cNvPr id="6" name="Kuva 5">
            <a:extLst>
              <a:ext uri="{FF2B5EF4-FFF2-40B4-BE49-F238E27FC236}">
                <a16:creationId xmlns:a16="http://schemas.microsoft.com/office/drawing/2014/main" id="{2EE5C1C8-9167-B58C-3069-5565D42A3205}"/>
              </a:ext>
            </a:extLst>
          </p:cNvPr>
          <p:cNvPicPr>
            <a:picLocks noChangeAspect="1"/>
          </p:cNvPicPr>
          <p:nvPr/>
        </p:nvPicPr>
        <p:blipFill>
          <a:blip r:embed="rId2"/>
          <a:stretch>
            <a:fillRect/>
          </a:stretch>
        </p:blipFill>
        <p:spPr>
          <a:xfrm>
            <a:off x="1464905" y="2355957"/>
            <a:ext cx="7102133" cy="1320442"/>
          </a:xfrm>
          <a:prstGeom prst="rect">
            <a:avLst/>
          </a:prstGeom>
        </p:spPr>
      </p:pic>
      <p:sp>
        <p:nvSpPr>
          <p:cNvPr id="8" name="Tekstiruutu 7">
            <a:extLst>
              <a:ext uri="{FF2B5EF4-FFF2-40B4-BE49-F238E27FC236}">
                <a16:creationId xmlns:a16="http://schemas.microsoft.com/office/drawing/2014/main" id="{531BDFD9-BA31-7E3F-BC55-D0B51419E4BE}"/>
              </a:ext>
            </a:extLst>
          </p:cNvPr>
          <p:cNvSpPr txBox="1"/>
          <p:nvPr/>
        </p:nvSpPr>
        <p:spPr>
          <a:xfrm>
            <a:off x="8655727" y="2659559"/>
            <a:ext cx="3444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Pitkänen, L., Torkki, P., Tolkki, H., Valtakari, M., &amp; Leskelä, R. L. (2020). Reittiopas vaikuttavuuteen: Vaikuttavuusperustainen ohjaus sote- ja työllisyyspalveluissa, sivu 91.</a:t>
            </a:r>
            <a:endPar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Kuva 1">
            <a:extLst>
              <a:ext uri="{FF2B5EF4-FFF2-40B4-BE49-F238E27FC236}">
                <a16:creationId xmlns:a16="http://schemas.microsoft.com/office/drawing/2014/main" id="{0B11CC94-B34E-2D47-B29A-228263F1E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049" y="3790271"/>
            <a:ext cx="5481637" cy="30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iruutu 8">
            <a:extLst>
              <a:ext uri="{FF2B5EF4-FFF2-40B4-BE49-F238E27FC236}">
                <a16:creationId xmlns:a16="http://schemas.microsoft.com/office/drawing/2014/main" id="{0EDA511E-C9CC-7B79-480A-B09FD611192E}"/>
              </a:ext>
            </a:extLst>
          </p:cNvPr>
          <p:cNvSpPr txBox="1"/>
          <p:nvPr/>
        </p:nvSpPr>
        <p:spPr>
          <a:xfrm>
            <a:off x="8487051" y="5635664"/>
            <a:ext cx="344453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Torkki, P., Leskelä, R. L., Mustonen, P., Linna, M., &amp; </a:t>
            </a:r>
            <a:r>
              <a:rPr kumimoji="0" lang="fi-FI" sz="1100" b="0" i="0" u="none" strike="noStrike" kern="1200" cap="none" spc="0" normalizeH="0" baseline="0" noProof="0" dirty="0" err="1">
                <a:ln>
                  <a:noFill/>
                </a:ln>
                <a:solidFill>
                  <a:srgbClr val="222222"/>
                </a:solidFill>
                <a:effectLst/>
                <a:uLnTx/>
                <a:uFillTx/>
                <a:latin typeface="Arial" panose="020B0604020202020204" pitchFamily="34" charset="0"/>
                <a:ea typeface="Calibri" panose="020F0502020204030204" pitchFamily="34" charset="0"/>
                <a:cs typeface="+mn-cs"/>
              </a:rPr>
              <a:t>Lillrank</a:t>
            </a:r>
            <a:r>
              <a:rPr kumimoji="0" lang="fi-FI" sz="11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 P. (2023). </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How to extend value-based healthcare to population-based healthcare systems? Defining an outcome-based segmentation model for health authority.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BMJ open</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13</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(11), e077250</a:t>
            </a:r>
            <a:endPar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iruutu 9">
            <a:extLst>
              <a:ext uri="{FF2B5EF4-FFF2-40B4-BE49-F238E27FC236}">
                <a16:creationId xmlns:a16="http://schemas.microsoft.com/office/drawing/2014/main" id="{203DA7B7-FF09-8D24-C946-89674B35F950}"/>
              </a:ext>
            </a:extLst>
          </p:cNvPr>
          <p:cNvSpPr txBox="1"/>
          <p:nvPr/>
        </p:nvSpPr>
        <p:spPr>
          <a:xfrm>
            <a:off x="572492" y="4991790"/>
            <a:ext cx="2263806"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Ja mittauslogiikka</a:t>
            </a:r>
          </a:p>
        </p:txBody>
      </p:sp>
      <p:sp>
        <p:nvSpPr>
          <p:cNvPr id="4" name="Toimintopainike: Aloitussivulle 3">
            <a:hlinkClick r:id="rId4" action="ppaction://hlinksldjump" highlightClick="1"/>
            <a:extLst>
              <a:ext uri="{FF2B5EF4-FFF2-40B4-BE49-F238E27FC236}">
                <a16:creationId xmlns:a16="http://schemas.microsoft.com/office/drawing/2014/main" id="{F8D30A0E-A379-F235-DC76-523FFF6495B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78621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EBA4-F081-5403-853B-4483FA4478E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85BE54-C512-9B9E-1A2E-E677AF90992C}"/>
              </a:ext>
            </a:extLst>
          </p:cNvPr>
          <p:cNvSpPr>
            <a:spLocks noGrp="1"/>
          </p:cNvSpPr>
          <p:nvPr>
            <p:ph type="title"/>
          </p:nvPr>
        </p:nvSpPr>
        <p:spPr>
          <a:xfrm>
            <a:off x="506261" y="2428205"/>
            <a:ext cx="4455643" cy="1472950"/>
          </a:xfrm>
        </p:spPr>
        <p:txBody>
          <a:bodyPr/>
          <a:lstStyle/>
          <a:p>
            <a:r>
              <a:rPr lang="fi-FI" sz="7200" dirty="0"/>
              <a:t>Työpaja 4</a:t>
            </a:r>
          </a:p>
        </p:txBody>
      </p:sp>
      <p:sp>
        <p:nvSpPr>
          <p:cNvPr id="4" name="Dian numeron paikkamerkki 3">
            <a:extLst>
              <a:ext uri="{FF2B5EF4-FFF2-40B4-BE49-F238E27FC236}">
                <a16:creationId xmlns:a16="http://schemas.microsoft.com/office/drawing/2014/main" id="{CA33AF03-8903-9B96-2BD2-B236C58BEC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26548-A701-4132-A0A2-A9B09A70FF4B}" type="slidenum">
              <a:rPr kumimoji="0" lang="fi-FI" sz="1000" b="1" i="0" u="none" strike="noStrike" kern="1200" cap="none" spc="0" normalizeH="0" baseline="0" noProof="0" smtClean="0">
                <a:ln>
                  <a:noFill/>
                </a:ln>
                <a:solidFill>
                  <a:srgbClr val="31313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000" b="1" i="0" u="none" strike="noStrike" kern="1200" cap="none" spc="0" normalizeH="0" baseline="0" noProof="0">
              <a:ln>
                <a:noFill/>
              </a:ln>
              <a:solidFill>
                <a:srgbClr val="313131"/>
              </a:solidFill>
              <a:effectLst/>
              <a:uLnTx/>
              <a:uFillTx/>
              <a:latin typeface="Arial" panose="020B0604020202020204"/>
              <a:ea typeface="+mn-ea"/>
              <a:cs typeface="+mn-cs"/>
            </a:endParaRPr>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1EFD06C1-E62A-D81F-DA3E-B2EC380FFB72}"/>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B1DA51CD-27F7-F8DA-5011-8C739B4F449A}"/>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89382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Asiakassegmentointi</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3" y="1911493"/>
            <a:ext cx="10852981" cy="3894477"/>
          </a:xfrm>
        </p:spPr>
        <p:txBody>
          <a:bodyPr anchor="t">
            <a:normAutofit/>
          </a:bodyPr>
          <a:lstStyle/>
          <a:p>
            <a:pPr algn="l"/>
            <a:r>
              <a:rPr lang="fi-FI" sz="2400" i="0" dirty="0">
                <a:solidFill>
                  <a:srgbClr val="000000"/>
                </a:solidFill>
                <a:effectLst/>
              </a:rPr>
              <a:t>Edellisessä työpajassa loimme </a:t>
            </a:r>
            <a:r>
              <a:rPr lang="fi-FI" sz="2400" dirty="0">
                <a:solidFill>
                  <a:srgbClr val="000000"/>
                </a:solidFill>
              </a:rPr>
              <a:t>palvelu-/hoitoketjun asiakkaille/potilaille </a:t>
            </a:r>
            <a:r>
              <a:rPr lang="fi-FI" sz="2400" i="0" dirty="0">
                <a:solidFill>
                  <a:srgbClr val="000000"/>
                </a:solidFill>
                <a:effectLst/>
              </a:rPr>
              <a:t>asiakassegmentit, joille määritelemme jatkossa segmenttikohtaiset tavoitteet ja mittarit. </a:t>
            </a:r>
            <a:endParaRPr lang="fi-FI" sz="2000" dirty="0"/>
          </a:p>
          <a:p>
            <a:pPr marL="457200" lvl="1" indent="0">
              <a:buNone/>
            </a:pPr>
            <a:endParaRPr lang="fi-FI" sz="2000" dirty="0"/>
          </a:p>
          <a:p>
            <a:endParaRPr lang="fi-FI" sz="2400" dirty="0"/>
          </a:p>
          <a:p>
            <a:endParaRPr lang="fi-FI" sz="2000" dirty="0"/>
          </a:p>
          <a:p>
            <a:endParaRPr lang="fi-FI" sz="2000" dirty="0"/>
          </a:p>
          <a:p>
            <a:endParaRPr lang="fi-FI" sz="2000" dirty="0"/>
          </a:p>
        </p:txBody>
      </p:sp>
      <p:sp>
        <p:nvSpPr>
          <p:cNvPr id="4" name="Tekstiruutu 3">
            <a:extLst>
              <a:ext uri="{FF2B5EF4-FFF2-40B4-BE49-F238E27FC236}">
                <a16:creationId xmlns:a16="http://schemas.microsoft.com/office/drawing/2014/main" id="{D5BC51A8-6BD3-9FA6-AB6F-044E43D73A0A}"/>
              </a:ext>
            </a:extLst>
          </p:cNvPr>
          <p:cNvSpPr txBox="1"/>
          <p:nvPr/>
        </p:nvSpPr>
        <p:spPr>
          <a:xfrm>
            <a:off x="189309" y="3432308"/>
            <a:ext cx="2805561"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Segmentti 1: </a:t>
            </a:r>
            <a:r>
              <a:rPr kumimoji="0" lang="fi-FI"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Lievä/keskivaikeaoireinen vähäinen palveluntarve</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iruutu 6">
            <a:extLst>
              <a:ext uri="{FF2B5EF4-FFF2-40B4-BE49-F238E27FC236}">
                <a16:creationId xmlns:a16="http://schemas.microsoft.com/office/drawing/2014/main" id="{41A3F124-A6A6-2F66-782D-5D9A1E6CF22D}"/>
              </a:ext>
            </a:extLst>
          </p:cNvPr>
          <p:cNvSpPr txBox="1"/>
          <p:nvPr/>
        </p:nvSpPr>
        <p:spPr>
          <a:xfrm>
            <a:off x="3001830" y="3432308"/>
            <a:ext cx="2805561"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Segmentti 2: </a:t>
            </a:r>
            <a:r>
              <a:rPr kumimoji="0" lang="fi-FI"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Vakavaoireinen kiireellinen palveluntarve</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93C7971A-E6F8-DED6-DCC4-F535D0204160}"/>
              </a:ext>
            </a:extLst>
          </p:cNvPr>
          <p:cNvSpPr txBox="1"/>
          <p:nvPr/>
        </p:nvSpPr>
        <p:spPr>
          <a:xfrm>
            <a:off x="5814351" y="3432308"/>
            <a:ext cx="2805561"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Segmentti 3: </a:t>
            </a:r>
            <a:r>
              <a:rPr kumimoji="0" lang="fi-FI"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Vakava- ja/tai toistuvaoireinen laajempi palveluntarve</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EDE28E60-59A6-4531-BC3B-AB9DCE6D2103}"/>
              </a:ext>
            </a:extLst>
          </p:cNvPr>
          <p:cNvSpPr txBox="1"/>
          <p:nvPr/>
        </p:nvSpPr>
        <p:spPr>
          <a:xfrm>
            <a:off x="8626873" y="3432308"/>
            <a:ext cx="3251938"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Segmentti 4: </a:t>
            </a:r>
            <a:r>
              <a:rPr kumimoji="0" lang="fi-FI"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Useita sairauksia ja/tai sosiaalisia ongelmia ja monialainen palveluntarve</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E7D969AD-A327-CA77-9358-8A3AC70378CD}"/>
              </a:ext>
            </a:extLst>
          </p:cNvPr>
          <p:cNvSpPr txBox="1"/>
          <p:nvPr/>
        </p:nvSpPr>
        <p:spPr>
          <a:xfrm>
            <a:off x="932688" y="4526806"/>
            <a:ext cx="8741664" cy="954107"/>
          </a:xfrm>
          <a:prstGeom prst="rect">
            <a:avLst/>
          </a:prstGeom>
          <a:noFill/>
        </p:spPr>
        <p:txBody>
          <a:bodyPr wrap="square" rtlCol="0">
            <a:spAutoFit/>
          </a:bodyPr>
          <a:lstStyle/>
          <a:p>
            <a:r>
              <a:rPr lang="fi-FI" sz="2800" dirty="0">
                <a:solidFill>
                  <a:srgbClr val="FF0000"/>
                </a:solidFill>
              </a:rPr>
              <a:t>[</a:t>
            </a:r>
            <a:r>
              <a:rPr lang="fi-FI" sz="2800" dirty="0" err="1">
                <a:solidFill>
                  <a:srgbClr val="FF0000"/>
                </a:solidFill>
              </a:rPr>
              <a:t>huom</a:t>
            </a:r>
            <a:r>
              <a:rPr lang="fi-FI" sz="2800" dirty="0">
                <a:solidFill>
                  <a:srgbClr val="FF0000"/>
                </a:solidFill>
              </a:rPr>
              <a:t>! muokkaa tämä edellisen työpajan tuotoksen mukaiseksi]</a:t>
            </a:r>
            <a:endParaRPr lang="fi-FI" sz="2800" dirty="0"/>
          </a:p>
        </p:txBody>
      </p:sp>
      <p:sp>
        <p:nvSpPr>
          <p:cNvPr id="5" name="Toimintopainike: Aloitussivulle 4">
            <a:hlinkClick r:id="rId3" action="ppaction://hlinksldjump" highlightClick="1"/>
            <a:extLst>
              <a:ext uri="{FF2B5EF4-FFF2-40B4-BE49-F238E27FC236}">
                <a16:creationId xmlns:a16="http://schemas.microsoft.com/office/drawing/2014/main" id="{1CA15048-4B3F-6670-3D7F-94626563592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39091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Työpajan tavoite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2" y="2071316"/>
            <a:ext cx="9171583" cy="4348534"/>
          </a:xfrm>
        </p:spPr>
        <p:txBody>
          <a:bodyPr anchor="t">
            <a:normAutofit/>
          </a:bodyPr>
          <a:lstStyle/>
          <a:p>
            <a:r>
              <a:rPr lang="fi-FI" dirty="0"/>
              <a:t>Tämän työpajan tavoite on, että olemme määritelleet</a:t>
            </a:r>
          </a:p>
          <a:p>
            <a:pPr lvl="1"/>
            <a:r>
              <a:rPr lang="fi-FI" dirty="0"/>
              <a:t>Mistä voidaan päätellä, että asiakas kuuluu kohdejoukkoon? </a:t>
            </a:r>
          </a:p>
          <a:p>
            <a:pPr lvl="2"/>
            <a:r>
              <a:rPr lang="fi-FI" dirty="0"/>
              <a:t>Ikä ?</a:t>
            </a:r>
          </a:p>
          <a:p>
            <a:pPr lvl="2"/>
            <a:r>
              <a:rPr lang="fi-FI" dirty="0"/>
              <a:t>ICD10? ICPC2?</a:t>
            </a:r>
          </a:p>
          <a:p>
            <a:pPr lvl="2"/>
            <a:r>
              <a:rPr lang="fi-FI" dirty="0"/>
              <a:t>Hoidontarpeen arviointi/kyselyt/muut?</a:t>
            </a:r>
          </a:p>
          <a:p>
            <a:pPr lvl="1"/>
            <a:endParaRPr lang="fi-FI" b="1" dirty="0"/>
          </a:p>
          <a:p>
            <a:pPr lvl="1"/>
            <a:r>
              <a:rPr lang="fi-FI" b="1" dirty="0"/>
              <a:t>Tehdään segmenteille määritelmät</a:t>
            </a:r>
            <a:r>
              <a:rPr lang="fi-FI" dirty="0"/>
              <a:t>, joista voidaan päätellä, mihin segmenttiin asiakas kuuluu</a:t>
            </a:r>
          </a:p>
          <a:p>
            <a:pPr marL="457200" lvl="1" indent="0">
              <a:buNone/>
            </a:pPr>
            <a:endParaRPr lang="fi-FI" dirty="0"/>
          </a:p>
          <a:p>
            <a:pPr lvl="1"/>
            <a:endParaRPr lang="fi-FI" sz="2000" dirty="0"/>
          </a:p>
          <a:p>
            <a:pPr marL="457200" lvl="1" indent="0">
              <a:buNone/>
            </a:pPr>
            <a:endParaRPr lang="fi-FI" sz="2000" dirty="0"/>
          </a:p>
          <a:p>
            <a:endParaRPr lang="fi-FI" sz="2400" dirty="0"/>
          </a:p>
          <a:p>
            <a:endParaRPr lang="fi-FI" sz="2000" dirty="0"/>
          </a:p>
          <a:p>
            <a:endParaRPr lang="fi-FI" sz="2000" dirty="0"/>
          </a:p>
          <a:p>
            <a:endParaRPr lang="fi-FI" sz="2000" dirty="0"/>
          </a:p>
        </p:txBody>
      </p:sp>
      <p:sp>
        <p:nvSpPr>
          <p:cNvPr id="4" name="Toimintopainike: Aloitussivulle 3">
            <a:hlinkClick r:id="rId2" action="ppaction://hlinksldjump" highlightClick="1"/>
            <a:extLst>
              <a:ext uri="{FF2B5EF4-FFF2-40B4-BE49-F238E27FC236}">
                <a16:creationId xmlns:a16="http://schemas.microsoft.com/office/drawing/2014/main" id="{A8FC5D34-6C73-6695-86CC-D402317A2087}"/>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34137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A69DBD-FCC2-1BD9-7CC7-FC5EA64539B9}"/>
              </a:ext>
            </a:extLst>
          </p:cNvPr>
          <p:cNvSpPr>
            <a:spLocks noGrp="1"/>
          </p:cNvSpPr>
          <p:nvPr>
            <p:ph type="title"/>
          </p:nvPr>
        </p:nvSpPr>
        <p:spPr>
          <a:xfrm>
            <a:off x="572493" y="238539"/>
            <a:ext cx="11018520" cy="1434415"/>
          </a:xfrm>
        </p:spPr>
        <p:txBody>
          <a:bodyPr anchor="b">
            <a:normAutofit/>
          </a:bodyPr>
          <a:lstStyle/>
          <a:p>
            <a:r>
              <a:rPr lang="fi-FI" sz="4600" dirty="0"/>
              <a:t>Segmenttien määritelmät</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2AF22CF-04E9-3A92-0D97-A3FF81B73D90}"/>
              </a:ext>
            </a:extLst>
          </p:cNvPr>
          <p:cNvSpPr>
            <a:spLocks noGrp="1"/>
          </p:cNvSpPr>
          <p:nvPr>
            <p:ph idx="1"/>
          </p:nvPr>
        </p:nvSpPr>
        <p:spPr>
          <a:xfrm>
            <a:off x="572491" y="2071316"/>
            <a:ext cx="11154911" cy="4511569"/>
          </a:xfrm>
        </p:spPr>
        <p:txBody>
          <a:bodyPr anchor="t">
            <a:normAutofit/>
          </a:bodyPr>
          <a:lstStyle/>
          <a:p>
            <a:r>
              <a:rPr lang="fi-FI" dirty="0"/>
              <a:t>Pyrimme luomaan mahdollisimman konkreettiset määrittelyt jokaiselle asiakassegmentille, siltä osin kuin se on mahdollista. Alla esimerkkejä:</a:t>
            </a:r>
          </a:p>
          <a:p>
            <a:pPr lvl="1"/>
            <a:endParaRPr lang="fi-FI" dirty="0"/>
          </a:p>
          <a:p>
            <a:pPr lvl="1"/>
            <a:r>
              <a:rPr lang="fi-FI" dirty="0"/>
              <a:t>pitkittynyt oireilu </a:t>
            </a:r>
            <a:r>
              <a:rPr lang="fi-FI" dirty="0">
                <a:sym typeface="Wingdings" panose="05000000000000000000" pitchFamily="2" charset="2"/>
              </a:rPr>
              <a:t> Oireet kestäneet yli XX viikkoa</a:t>
            </a:r>
          </a:p>
          <a:p>
            <a:pPr lvl="1"/>
            <a:r>
              <a:rPr lang="fi-FI" dirty="0">
                <a:sym typeface="Wingdings" panose="05000000000000000000" pitchFamily="2" charset="2"/>
              </a:rPr>
              <a:t>Resurssitarve suuri  Tarvitsee sekä PTH, ESH ja sosiaalipuolen palveluita sekä mahdollisesti konetutkimuksia</a:t>
            </a:r>
          </a:p>
          <a:p>
            <a:pPr lvl="1"/>
            <a:r>
              <a:rPr lang="fi-FI" dirty="0">
                <a:sym typeface="Wingdings" panose="05000000000000000000" pitchFamily="2" charset="2"/>
              </a:rPr>
              <a:t>Toimintakyky alentunut  WSAS toimintakykyarvion pisteet yli 10</a:t>
            </a:r>
          </a:p>
          <a:p>
            <a:pPr marL="457200" lvl="1" indent="0">
              <a:buNone/>
            </a:pPr>
            <a:endParaRPr lang="fi-FI" dirty="0">
              <a:sym typeface="Wingdings" panose="05000000000000000000" pitchFamily="2" charset="2"/>
            </a:endParaRPr>
          </a:p>
          <a:p>
            <a:pPr marL="457200" lvl="1" indent="0">
              <a:buNone/>
            </a:pPr>
            <a:r>
              <a:rPr lang="fi-FI" dirty="0">
                <a:sym typeface="Wingdings" panose="05000000000000000000" pitchFamily="2" charset="2"/>
              </a:rPr>
              <a:t>Voimme lopuksi arvioida, ovatko kriteerit sellaiset, että segmentit voidaan erotella toisistaan tietojärjestelmiin kertyvän tiedon perusteella, vai tarvitaanko segmentoinnille </a:t>
            </a:r>
            <a:r>
              <a:rPr lang="fi-FI" dirty="0" err="1">
                <a:sym typeface="Wingdings" panose="05000000000000000000" pitchFamily="2" charset="2"/>
              </a:rPr>
              <a:t>käsinkirjaus</a:t>
            </a:r>
            <a:r>
              <a:rPr lang="fi-FI" dirty="0">
                <a:sym typeface="Wingdings" panose="05000000000000000000" pitchFamily="2" charset="2"/>
              </a:rPr>
              <a:t> esimerkiksi hoidontarpeenarvioinnin yhteydessä?</a:t>
            </a:r>
          </a:p>
          <a:p>
            <a:pPr lvl="1"/>
            <a:endParaRPr lang="fi-FI" dirty="0">
              <a:sym typeface="Wingdings" panose="05000000000000000000" pitchFamily="2" charset="2"/>
            </a:endParaRPr>
          </a:p>
          <a:p>
            <a:pPr lvl="1"/>
            <a:endParaRPr lang="fi-FI" dirty="0"/>
          </a:p>
          <a:p>
            <a:pPr lvl="1"/>
            <a:endParaRPr lang="fi-FI" dirty="0"/>
          </a:p>
          <a:p>
            <a:pPr marL="457200" lvl="1" indent="0">
              <a:buNone/>
            </a:pPr>
            <a:endParaRPr lang="fi-FI" dirty="0"/>
          </a:p>
          <a:p>
            <a:pPr lvl="1"/>
            <a:endParaRPr lang="fi-FI" sz="2000" dirty="0"/>
          </a:p>
          <a:p>
            <a:pPr marL="457200" lvl="1" indent="0">
              <a:buNone/>
            </a:pPr>
            <a:endParaRPr lang="fi-FI" sz="2000" dirty="0"/>
          </a:p>
          <a:p>
            <a:endParaRPr lang="fi-FI" sz="2400" dirty="0"/>
          </a:p>
          <a:p>
            <a:endParaRPr lang="fi-FI" sz="2000" dirty="0"/>
          </a:p>
          <a:p>
            <a:endParaRPr lang="fi-FI" sz="2000" dirty="0"/>
          </a:p>
          <a:p>
            <a:endParaRPr lang="fi-FI" sz="2000" dirty="0"/>
          </a:p>
        </p:txBody>
      </p:sp>
      <p:sp>
        <p:nvSpPr>
          <p:cNvPr id="4" name="Toimintopainike: Aloitussivulle 3">
            <a:hlinkClick r:id="rId2" action="ppaction://hlinksldjump" highlightClick="1"/>
            <a:extLst>
              <a:ext uri="{FF2B5EF4-FFF2-40B4-BE49-F238E27FC236}">
                <a16:creationId xmlns:a16="http://schemas.microsoft.com/office/drawing/2014/main" id="{9836F2C1-B5CE-572E-D4AC-4640A5A198A0}"/>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1804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3CAA34-CFB5-59F7-3A59-D9DE326F83ED}"/>
              </a:ext>
            </a:extLst>
          </p:cNvPr>
          <p:cNvSpPr>
            <a:spLocks noGrp="1"/>
          </p:cNvSpPr>
          <p:nvPr>
            <p:ph type="title"/>
          </p:nvPr>
        </p:nvSpPr>
        <p:spPr/>
        <p:txBody>
          <a:bodyPr/>
          <a:lstStyle/>
          <a:p>
            <a:r>
              <a:rPr lang="fi-FI" dirty="0"/>
              <a:t>Vaikuttavuusperusteisen ohjauksen malli</a:t>
            </a:r>
          </a:p>
        </p:txBody>
      </p:sp>
      <p:sp>
        <p:nvSpPr>
          <p:cNvPr id="3" name="Sisällön paikkamerkki 2">
            <a:extLst>
              <a:ext uri="{FF2B5EF4-FFF2-40B4-BE49-F238E27FC236}">
                <a16:creationId xmlns:a16="http://schemas.microsoft.com/office/drawing/2014/main" id="{60261847-4185-3F40-8559-20E0BA0A86CC}"/>
              </a:ext>
            </a:extLst>
          </p:cNvPr>
          <p:cNvSpPr>
            <a:spLocks noGrp="1"/>
          </p:cNvSpPr>
          <p:nvPr>
            <p:ph idx="1"/>
          </p:nvPr>
        </p:nvSpPr>
        <p:spPr>
          <a:xfrm>
            <a:off x="717884" y="1790397"/>
            <a:ext cx="5739063" cy="4351338"/>
          </a:xfrm>
        </p:spPr>
        <p:txBody>
          <a:bodyPr>
            <a:normAutofit fontScale="92500" lnSpcReduction="10000"/>
          </a:bodyPr>
          <a:lstStyle/>
          <a:p>
            <a:r>
              <a:rPr lang="fi-FI" sz="2000" dirty="0"/>
              <a:t>Perustuu valtioneuvoston julkaisuun:</a:t>
            </a:r>
          </a:p>
          <a:p>
            <a:pPr marL="457200" lvl="1" indent="0">
              <a:buNone/>
            </a:pPr>
            <a:r>
              <a:rPr lang="fi-FI" sz="1200" b="0" i="0" dirty="0">
                <a:solidFill>
                  <a:srgbClr val="222222"/>
                </a:solidFill>
                <a:effectLst/>
                <a:latin typeface="Arial" panose="020B0604020202020204" pitchFamily="34" charset="0"/>
              </a:rPr>
              <a:t>Pitkänen, L., Torkki, P., Tolkki, H., Valtakari, M., &amp; Leskelä, R. L. (2020). Reittiopas vaikuttavuuteen: Vaikuttavuusperustainen ohjaus sote- ja työllisyyspalveluissa.</a:t>
            </a:r>
            <a:endParaRPr lang="fi-FI" sz="1200" dirty="0"/>
          </a:p>
          <a:p>
            <a:r>
              <a:rPr lang="fi-FI" sz="2000" dirty="0"/>
              <a:t> </a:t>
            </a:r>
            <a:r>
              <a:rPr lang="fi-FI" sz="1900" dirty="0"/>
              <a:t>Julkaisussa käydään läpi sekä koko valtakunnassa tapahtuvaa sote-järjestelmän ohjausta, että yksittäisen järjestäjän tiekarttaa kohti vaikuttavuusperusteista ohjausta. Lisäksi on esitelty erilaisia johtamismalleja ja ohjauskeinoja, joihin ohjaus perustuu.</a:t>
            </a:r>
          </a:p>
          <a:p>
            <a:r>
              <a:rPr lang="fi-FI" sz="1900" dirty="0"/>
              <a:t>Ohjaus on haastava kokonaisuus, sillä monesti asiakkaiden palveluketjut ovat monimutkaisia ja lopputulokseen osallistuu omalla panoksellaan monia eri palveluntuottajia.</a:t>
            </a:r>
          </a:p>
          <a:p>
            <a:r>
              <a:rPr lang="fi-FI" sz="1900" dirty="0"/>
              <a:t>Johtamisen ja ohjauksen erottaminen toisistaan voi olla haastavaa </a:t>
            </a:r>
            <a:r>
              <a:rPr lang="fi-FI" sz="1900" dirty="0">
                <a:sym typeface="Wingdings" panose="05000000000000000000" pitchFamily="2" charset="2"/>
              </a:rPr>
              <a:t> ohjauksesta voi puhua silloin, kun organisaatiossa ollaan kaukana toisistaan (tai järjestäjä on kokonaan eri organisaatiota)</a:t>
            </a:r>
          </a:p>
          <a:p>
            <a:endParaRPr lang="fi-FI" sz="2000" dirty="0"/>
          </a:p>
        </p:txBody>
      </p:sp>
      <p:pic>
        <p:nvPicPr>
          <p:cNvPr id="5" name="Kuva 4">
            <a:extLst>
              <a:ext uri="{FF2B5EF4-FFF2-40B4-BE49-F238E27FC236}">
                <a16:creationId xmlns:a16="http://schemas.microsoft.com/office/drawing/2014/main" id="{DC32D1AB-7D91-6278-336F-A7D173C8D8D2}"/>
              </a:ext>
            </a:extLst>
          </p:cNvPr>
          <p:cNvPicPr>
            <a:picLocks noChangeAspect="1"/>
          </p:cNvPicPr>
          <p:nvPr/>
        </p:nvPicPr>
        <p:blipFill>
          <a:blip r:embed="rId2"/>
          <a:stretch>
            <a:fillRect/>
          </a:stretch>
        </p:blipFill>
        <p:spPr>
          <a:xfrm>
            <a:off x="6492325" y="1564571"/>
            <a:ext cx="5040311" cy="3031491"/>
          </a:xfrm>
          <a:prstGeom prst="rect">
            <a:avLst/>
          </a:prstGeom>
        </p:spPr>
      </p:pic>
      <p:sp>
        <p:nvSpPr>
          <p:cNvPr id="6" name="Tekstiruutu 5">
            <a:extLst>
              <a:ext uri="{FF2B5EF4-FFF2-40B4-BE49-F238E27FC236}">
                <a16:creationId xmlns:a16="http://schemas.microsoft.com/office/drawing/2014/main" id="{B9137C26-3393-4CFF-D3DB-4EADCF11FB6A}"/>
              </a:ext>
            </a:extLst>
          </p:cNvPr>
          <p:cNvSpPr txBox="1"/>
          <p:nvPr/>
        </p:nvSpPr>
        <p:spPr>
          <a:xfrm>
            <a:off x="6762750" y="4596062"/>
            <a:ext cx="4467225" cy="553998"/>
          </a:xfrm>
          <a:prstGeom prst="rect">
            <a:avLst/>
          </a:prstGeom>
          <a:noFill/>
        </p:spPr>
        <p:txBody>
          <a:bodyPr wrap="square" rtlCol="0">
            <a:spAutoFit/>
          </a:bodyPr>
          <a:lstStyle/>
          <a:p>
            <a:r>
              <a:rPr lang="fi-FI" sz="1000" b="0" i="0" dirty="0">
                <a:solidFill>
                  <a:srgbClr val="222222"/>
                </a:solidFill>
                <a:effectLst/>
                <a:latin typeface="Arial" panose="020B0604020202020204" pitchFamily="34" charset="0"/>
              </a:rPr>
              <a:t>Pitkänen, L., Torkki, P., Tolkki, H., Valtakari, M., &amp; Leskelä, R. L. (2020). Reittiopas vaikuttavuuteen: Vaikuttavuusperustainen ohjaus sote- ja työllisyyspalveluissa, sivu 42.</a:t>
            </a:r>
            <a:endParaRPr lang="fi-FI" sz="1000" dirty="0"/>
          </a:p>
        </p:txBody>
      </p:sp>
      <p:sp>
        <p:nvSpPr>
          <p:cNvPr id="7" name="Toimintopainike: Aloitussivulle 6">
            <a:hlinkClick r:id="rId3" action="ppaction://hlinksldjump" highlightClick="1"/>
            <a:extLst>
              <a:ext uri="{FF2B5EF4-FFF2-40B4-BE49-F238E27FC236}">
                <a16:creationId xmlns:a16="http://schemas.microsoft.com/office/drawing/2014/main" id="{E055C0A5-D9FB-0B67-E178-5D3E917769CE}"/>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17380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84A19-14E2-11CB-8473-70ED79E09C2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98BCEBC-DF13-675C-72CC-8D483D72DD22}"/>
              </a:ext>
            </a:extLst>
          </p:cNvPr>
          <p:cNvSpPr>
            <a:spLocks noGrp="1"/>
          </p:cNvSpPr>
          <p:nvPr>
            <p:ph type="title"/>
          </p:nvPr>
        </p:nvSpPr>
        <p:spPr>
          <a:xfrm>
            <a:off x="506261" y="2428205"/>
            <a:ext cx="4455643" cy="1472950"/>
          </a:xfrm>
        </p:spPr>
        <p:txBody>
          <a:bodyPr/>
          <a:lstStyle/>
          <a:p>
            <a:r>
              <a:rPr lang="fi-FI" sz="7200" dirty="0"/>
              <a:t>Työpajat </a:t>
            </a:r>
            <a:br>
              <a:rPr lang="fi-FI" sz="7200" dirty="0"/>
            </a:br>
            <a:r>
              <a:rPr lang="fi-FI" sz="7200" dirty="0"/>
              <a:t>5 ja 6</a:t>
            </a:r>
          </a:p>
        </p:txBody>
      </p:sp>
      <p:sp>
        <p:nvSpPr>
          <p:cNvPr id="4" name="Dian numeron paikkamerkki 3">
            <a:extLst>
              <a:ext uri="{FF2B5EF4-FFF2-40B4-BE49-F238E27FC236}">
                <a16:creationId xmlns:a16="http://schemas.microsoft.com/office/drawing/2014/main" id="{B29AEA4B-2EBF-1832-DA31-263DD4913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26548-A701-4132-A0A2-A9B09A70FF4B}" type="slidenum">
              <a:rPr kumimoji="0" lang="fi-FI" sz="1000" b="1" i="0" u="none" strike="noStrike" kern="1200" cap="none" spc="0" normalizeH="0" baseline="0" noProof="0" smtClean="0">
                <a:ln>
                  <a:noFill/>
                </a:ln>
                <a:solidFill>
                  <a:srgbClr val="31313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000" b="1" i="0" u="none" strike="noStrike" kern="1200" cap="none" spc="0" normalizeH="0" baseline="0" noProof="0">
              <a:ln>
                <a:noFill/>
              </a:ln>
              <a:solidFill>
                <a:srgbClr val="313131"/>
              </a:solidFill>
              <a:effectLst/>
              <a:uLnTx/>
              <a:uFillTx/>
              <a:latin typeface="Arial" panose="020B0604020202020204"/>
              <a:ea typeface="+mn-ea"/>
              <a:cs typeface="+mn-cs"/>
            </a:endParaRPr>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87ABF275-5ADB-B425-3653-6498F6926AE5}"/>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BED1B811-4642-D837-AC5F-7C915A144C74}"/>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15329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Välitavoitteiden asettelu</a:t>
            </a:r>
          </a:p>
        </p:txBody>
      </p:sp>
      <p:pic>
        <p:nvPicPr>
          <p:cNvPr id="4" name="Kuva 3">
            <a:extLst>
              <a:ext uri="{FF2B5EF4-FFF2-40B4-BE49-F238E27FC236}">
                <a16:creationId xmlns:a16="http://schemas.microsoft.com/office/drawing/2014/main" id="{6300045F-02EE-32FE-78AD-C93F0D134A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53056" y="2692643"/>
            <a:ext cx="2064445" cy="2064445"/>
          </a:xfrm>
          <a:prstGeom prst="rect">
            <a:avLst/>
          </a:prstGeom>
        </p:spPr>
      </p:pic>
      <p:sp>
        <p:nvSpPr>
          <p:cNvPr id="2" name="Tekstiruutu 1">
            <a:extLst>
              <a:ext uri="{FF2B5EF4-FFF2-40B4-BE49-F238E27FC236}">
                <a16:creationId xmlns:a16="http://schemas.microsoft.com/office/drawing/2014/main" id="{4536DED2-23DF-F45E-D223-2991D46B6915}"/>
              </a:ext>
            </a:extLst>
          </p:cNvPr>
          <p:cNvSpPr txBox="1"/>
          <p:nvPr/>
        </p:nvSpPr>
        <p:spPr>
          <a:xfrm>
            <a:off x="906010" y="2114026"/>
            <a:ext cx="7441036"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Olemme aiemmin määritelleet koko hoitoketjulle päätavoitteet eli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Ennaltaehkäisy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Oikea-aikainen ja yhteensovitettu hoitopolku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Vaikuttavuus</a:t>
            </a:r>
          </a:p>
          <a:p>
            <a:pPr lvl="1"/>
            <a:r>
              <a:rPr lang="fi-FI" sz="2400" dirty="0">
                <a:solidFill>
                  <a:srgbClr val="FF0000"/>
                </a:solidFill>
              </a:rPr>
              <a:t>[</a:t>
            </a:r>
            <a:r>
              <a:rPr lang="fi-FI" sz="2400" dirty="0" err="1">
                <a:solidFill>
                  <a:srgbClr val="FF0000"/>
                </a:solidFill>
              </a:rPr>
              <a:t>huom</a:t>
            </a:r>
            <a:r>
              <a:rPr lang="fi-FI" sz="2400" dirty="0">
                <a:solidFill>
                  <a:srgbClr val="FF0000"/>
                </a:solidFill>
              </a:rPr>
              <a:t>! muokkaa tämä edellisten työpajojen tuotoksen mukaiseksi]</a:t>
            </a:r>
            <a:endParaRPr kumimoji="0" lang="fi-FI"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Seuraavaksi määrittelemme tarvittavan määrän välitavoitteita, joiden kautta päätavoitteeseen edetään.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oimintopainike: Aloitussivulle 2">
            <a:hlinkClick r:id="rId3" action="ppaction://hlinksldjump" highlightClick="1"/>
            <a:extLst>
              <a:ext uri="{FF2B5EF4-FFF2-40B4-BE49-F238E27FC236}">
                <a16:creationId xmlns:a16="http://schemas.microsoft.com/office/drawing/2014/main" id="{6F8057BF-3D10-3085-22BB-ED3EB3755E5C}"/>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3556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Välitavoitteet jatkuu..</a:t>
            </a:r>
          </a:p>
        </p:txBody>
      </p:sp>
      <p:pic>
        <p:nvPicPr>
          <p:cNvPr id="5" name="Kuva 4">
            <a:extLst>
              <a:ext uri="{FF2B5EF4-FFF2-40B4-BE49-F238E27FC236}">
                <a16:creationId xmlns:a16="http://schemas.microsoft.com/office/drawing/2014/main" id="{95B948C5-0501-354C-0FAE-5526CE10EA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20168" y="2573565"/>
            <a:ext cx="2770438" cy="2770438"/>
          </a:xfrm>
          <a:prstGeom prst="rect">
            <a:avLst/>
          </a:prstGeom>
        </p:spPr>
      </p:pic>
      <p:sp>
        <p:nvSpPr>
          <p:cNvPr id="2" name="Tekstiruutu 1">
            <a:extLst>
              <a:ext uri="{FF2B5EF4-FFF2-40B4-BE49-F238E27FC236}">
                <a16:creationId xmlns:a16="http://schemas.microsoft.com/office/drawing/2014/main" id="{4536DED2-23DF-F45E-D223-2991D46B6915}"/>
              </a:ext>
            </a:extLst>
          </p:cNvPr>
          <p:cNvSpPr txBox="1"/>
          <p:nvPr/>
        </p:nvSpPr>
        <p:spPr>
          <a:xfrm>
            <a:off x="906009" y="1853967"/>
            <a:ext cx="8414159" cy="61247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Välitavoitteet asetetaan asiakassegmenttikohtaisesti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Osa välitavoitteista voi olla kaikille yhteisiä (esim. palvelut ovat yhteen toimivia ja tiedonsiirto sujuvaa) tai sitten erillisiä tiettyä segmenttiä koskevia tavoitteita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Hyödynnetään pohdinnassa päätavoitelauseen teemoja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Mitä ennaltaehkäisy ja oikea-aikainen ja yhteensovitettu hoitopolku sekä vaikuttavuus tarkoittavat ko. segmentin kohdalla käytännössä?</a:t>
            </a:r>
          </a:p>
          <a:p>
            <a:pPr lvl="1"/>
            <a:r>
              <a:rPr lang="fi-FI" sz="2400" dirty="0">
                <a:solidFill>
                  <a:srgbClr val="FF0000"/>
                </a:solidFill>
              </a:rPr>
              <a:t>[</a:t>
            </a:r>
            <a:r>
              <a:rPr lang="fi-FI" sz="2400" dirty="0" err="1">
                <a:solidFill>
                  <a:srgbClr val="FF0000"/>
                </a:solidFill>
              </a:rPr>
              <a:t>huom</a:t>
            </a:r>
            <a:r>
              <a:rPr lang="fi-FI" sz="2400" dirty="0">
                <a:solidFill>
                  <a:srgbClr val="FF0000"/>
                </a:solidFill>
              </a:rPr>
              <a:t>! muokkaa tämä edellisen työpajan tuotoksen mukaiseksi]</a:t>
            </a:r>
            <a:endParaRPr lang="fi-FI" sz="2400" dirty="0"/>
          </a:p>
          <a:p>
            <a:pPr marR="0" lvl="1" algn="l" defTabSz="914400" rtl="0" eaLnBrk="1" fontAlgn="auto" latinLnBrk="0" hangingPunct="1">
              <a:lnSpc>
                <a:spcPct val="100000"/>
              </a:lnSpc>
              <a:spcBef>
                <a:spcPts val="0"/>
              </a:spcBef>
              <a:spcAft>
                <a:spcPts val="0"/>
              </a:spcAft>
              <a:buClrTx/>
              <a:buSzTx/>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oimintopainike: Aloitussivulle 2">
            <a:hlinkClick r:id="rId3" action="ppaction://hlinksldjump" highlightClick="1"/>
            <a:extLst>
              <a:ext uri="{FF2B5EF4-FFF2-40B4-BE49-F238E27FC236}">
                <a16:creationId xmlns:a16="http://schemas.microsoft.com/office/drawing/2014/main" id="{C2D35075-84C7-51BB-8E76-53AF4AE82945}"/>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51951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a:xfrm>
            <a:off x="838200" y="365125"/>
            <a:ext cx="8599481" cy="1325563"/>
          </a:xfrm>
        </p:spPr>
        <p:txBody>
          <a:bodyPr>
            <a:normAutofit fontScale="90000"/>
          </a:bodyPr>
          <a:lstStyle/>
          <a:p>
            <a:r>
              <a:rPr lang="fi-FI" dirty="0"/>
              <a:t>Ennaltaehkäisy </a:t>
            </a:r>
            <a:r>
              <a:rPr lang="fi-FI" dirty="0">
                <a:solidFill>
                  <a:srgbClr val="FF0000"/>
                </a:solidFill>
              </a:rPr>
              <a:t>[</a:t>
            </a:r>
            <a:r>
              <a:rPr lang="fi-FI" dirty="0" err="1">
                <a:solidFill>
                  <a:srgbClr val="FF0000"/>
                </a:solidFill>
              </a:rPr>
              <a:t>huom</a:t>
            </a:r>
            <a:r>
              <a:rPr lang="fi-FI" dirty="0">
                <a:solidFill>
                  <a:srgbClr val="FF0000"/>
                </a:solidFill>
              </a:rPr>
              <a:t>! muokkaa tämä edellisen työpajan tuotoksen mukaiseksi]</a:t>
            </a:r>
            <a:br>
              <a:rPr lang="fi-FI" dirty="0"/>
            </a:br>
            <a:endParaRPr lang="fi-FI" dirty="0"/>
          </a:p>
        </p:txBody>
      </p:sp>
      <p:sp>
        <p:nvSpPr>
          <p:cNvPr id="2" name="Tekstiruutu 1">
            <a:extLst>
              <a:ext uri="{FF2B5EF4-FFF2-40B4-BE49-F238E27FC236}">
                <a16:creationId xmlns:a16="http://schemas.microsoft.com/office/drawing/2014/main" id="{4536DED2-23DF-F45E-D223-2991D46B6915}"/>
              </a:ext>
            </a:extLst>
          </p:cNvPr>
          <p:cNvSpPr txBox="1"/>
          <p:nvPr/>
        </p:nvSpPr>
        <p:spPr>
          <a:xfrm>
            <a:off x="906009" y="1853967"/>
            <a:ext cx="9691405"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Sekä masennuksen, että ahdistushäiriöiden ehkäisyä on kuvattu käypähoitosuosituksissa, alla joitakin yhteisiä teemoja: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Kohtalainen määrä/kohtuu kuormitteinen liikunta</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Riittävä uni ja säännöllinen unirytmi</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Psykologiset interventiot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Digitaaliset apuvälineet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Psykososiaalinen tuki riskiryhmille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Kun mietimme välitavoitteita asiakassegmenttikohtaisesti, voimme miettiä mihin ennaltaehkäisyn osa-alueisiin pyrimme hoitoketjulla vaikuttamaan ko. segmentin osalta ja minkälaisen tavoitteen voimme niiden osalta asettaa?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9" name="Kuva 8" descr="Kaksi vanhaa mies antaa toisilleen ylävitonen">
            <a:extLst>
              <a:ext uri="{FF2B5EF4-FFF2-40B4-BE49-F238E27FC236}">
                <a16:creationId xmlns:a16="http://schemas.microsoft.com/office/drawing/2014/main" id="{7707E771-4DE9-897C-8A35-C380E85FA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681" y="121635"/>
            <a:ext cx="2107612" cy="1405774"/>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98AF2134-664A-BBC5-00CE-B0F666745561}"/>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84295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79644ECB-A74F-3D90-8BD5-3668310B292F}"/>
              </a:ext>
            </a:extLst>
          </p:cNvPr>
          <p:cNvPicPr>
            <a:picLocks noChangeAspect="1"/>
          </p:cNvPicPr>
          <p:nvPr/>
        </p:nvPicPr>
        <p:blipFill>
          <a:blip r:embed="rId2"/>
          <a:stretch>
            <a:fillRect/>
          </a:stretch>
        </p:blipFill>
        <p:spPr>
          <a:xfrm>
            <a:off x="4819993" y="0"/>
            <a:ext cx="7047129" cy="6858000"/>
          </a:xfrm>
          <a:prstGeom prst="rect">
            <a:avLst/>
          </a:prstGeom>
        </p:spPr>
      </p:pic>
      <p:sp>
        <p:nvSpPr>
          <p:cNvPr id="7" name="Tekstiruutu 6">
            <a:extLst>
              <a:ext uri="{FF2B5EF4-FFF2-40B4-BE49-F238E27FC236}">
                <a16:creationId xmlns:a16="http://schemas.microsoft.com/office/drawing/2014/main" id="{CD985861-79DD-2C63-049B-A73A4971E09D}"/>
              </a:ext>
            </a:extLst>
          </p:cNvPr>
          <p:cNvSpPr txBox="1"/>
          <p:nvPr/>
        </p:nvSpPr>
        <p:spPr>
          <a:xfrm>
            <a:off x="456990" y="701682"/>
            <a:ext cx="36529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Depressio käypähoitosuositus</a:t>
            </a:r>
          </a:p>
        </p:txBody>
      </p:sp>
      <p:sp>
        <p:nvSpPr>
          <p:cNvPr id="2" name="Tekstiruutu 1">
            <a:extLst>
              <a:ext uri="{FF2B5EF4-FFF2-40B4-BE49-F238E27FC236}">
                <a16:creationId xmlns:a16="http://schemas.microsoft.com/office/drawing/2014/main" id="{CFD4106D-3D7B-025A-C095-BE2A41B18858}"/>
              </a:ext>
            </a:extLst>
          </p:cNvPr>
          <p:cNvSpPr txBox="1"/>
          <p:nvPr/>
        </p:nvSpPr>
        <p:spPr>
          <a:xfrm>
            <a:off x="676656" y="2212848"/>
            <a:ext cx="2962656" cy="1477328"/>
          </a:xfrm>
          <a:prstGeom prst="rect">
            <a:avLst/>
          </a:prstGeom>
          <a:noFill/>
        </p:spPr>
        <p:txBody>
          <a:bodyPr wrap="square" rtlCol="0">
            <a:spAutoFit/>
          </a:bodyPr>
          <a:lstStyle/>
          <a:p>
            <a:r>
              <a:rPr lang="fi-FI" sz="2400" dirty="0">
                <a:solidFill>
                  <a:srgbClr val="FF0000"/>
                </a:solidFill>
              </a:rPr>
              <a:t>[</a:t>
            </a:r>
            <a:r>
              <a:rPr lang="fi-FI" sz="2400" dirty="0" err="1">
                <a:solidFill>
                  <a:srgbClr val="FF0000"/>
                </a:solidFill>
              </a:rPr>
              <a:t>huom</a:t>
            </a:r>
            <a:r>
              <a:rPr lang="fi-FI" sz="2400" dirty="0">
                <a:solidFill>
                  <a:srgbClr val="FF0000"/>
                </a:solidFill>
              </a:rPr>
              <a:t>! muokkaa tämä asiakasryhmälle soveltuvaksi]</a:t>
            </a:r>
            <a:endParaRPr lang="fi-FI" sz="2400" dirty="0"/>
          </a:p>
          <a:p>
            <a:endParaRPr lang="fi-FI" dirty="0"/>
          </a:p>
        </p:txBody>
      </p:sp>
      <p:sp>
        <p:nvSpPr>
          <p:cNvPr id="3" name="Toimintopainike: Aloitussivulle 2">
            <a:hlinkClick r:id="rId3" action="ppaction://hlinksldjump" highlightClick="1"/>
            <a:extLst>
              <a:ext uri="{FF2B5EF4-FFF2-40B4-BE49-F238E27FC236}">
                <a16:creationId xmlns:a16="http://schemas.microsoft.com/office/drawing/2014/main" id="{CE9640DA-6BA4-E7C8-BFBA-043D61AADC89}"/>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55572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a:xfrm>
            <a:off x="838200" y="365125"/>
            <a:ext cx="8196072" cy="1325563"/>
          </a:xfrm>
        </p:spPr>
        <p:txBody>
          <a:bodyPr>
            <a:normAutofit fontScale="90000"/>
          </a:bodyPr>
          <a:lstStyle/>
          <a:p>
            <a:pPr>
              <a:lnSpc>
                <a:spcPct val="70000"/>
              </a:lnSpc>
              <a:spcBef>
                <a:spcPts val="1000"/>
              </a:spcBef>
            </a:pPr>
            <a:r>
              <a:rPr lang="fi-FI" sz="3200" dirty="0">
                <a:latin typeface="+mn-lt"/>
                <a:ea typeface="+mn-ea"/>
                <a:cs typeface="+mn-cs"/>
              </a:rPr>
              <a:t>Oikea-aikainen ja yhteensovitettu hoitopolku</a:t>
            </a:r>
            <a:br>
              <a:rPr lang="fi-FI" sz="3200" dirty="0">
                <a:latin typeface="+mn-lt"/>
                <a:ea typeface="+mn-ea"/>
                <a:cs typeface="+mn-cs"/>
              </a:rPr>
            </a:br>
            <a:r>
              <a:rPr lang="fi-FI" sz="3200" dirty="0">
                <a:solidFill>
                  <a:srgbClr val="FF0000"/>
                </a:solidFill>
              </a:rPr>
              <a:t>[</a:t>
            </a:r>
            <a:r>
              <a:rPr lang="fi-FI" sz="3200" dirty="0" err="1">
                <a:solidFill>
                  <a:srgbClr val="FF0000"/>
                </a:solidFill>
              </a:rPr>
              <a:t>huom</a:t>
            </a:r>
            <a:r>
              <a:rPr lang="fi-FI" sz="3200" dirty="0">
                <a:solidFill>
                  <a:srgbClr val="FF0000"/>
                </a:solidFill>
              </a:rPr>
              <a:t>! muokkaa tämä edellisen työpajan tuotoksen mukaiseksi]</a:t>
            </a:r>
            <a:br>
              <a:rPr lang="fi-FI" sz="3200" dirty="0"/>
            </a:br>
            <a:endParaRPr lang="fi-FI" sz="3200" dirty="0">
              <a:latin typeface="+mn-lt"/>
              <a:ea typeface="+mn-ea"/>
              <a:cs typeface="+mn-cs"/>
            </a:endParaRPr>
          </a:p>
        </p:txBody>
      </p:sp>
      <p:sp>
        <p:nvSpPr>
          <p:cNvPr id="2" name="Tekstiruutu 1">
            <a:extLst>
              <a:ext uri="{FF2B5EF4-FFF2-40B4-BE49-F238E27FC236}">
                <a16:creationId xmlns:a16="http://schemas.microsoft.com/office/drawing/2014/main" id="{4536DED2-23DF-F45E-D223-2991D46B6915}"/>
              </a:ext>
            </a:extLst>
          </p:cNvPr>
          <p:cNvSpPr txBox="1"/>
          <p:nvPr/>
        </p:nvSpPr>
        <p:spPr>
          <a:xfrm>
            <a:off x="838200" y="1841242"/>
            <a:ext cx="969140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Mitä tämä voi tarkoittaa esimerkiksi: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Asiakkaan näkökulmasta</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Asiakas saa tarvitsemansa palvelut ilman tarpeettomia viiveitä ja siirtymät ovat tuettuja</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Palvelut ovat asiakkaan tarpeiden mukaisia</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Asiakkaalla on mahdollisuus vaikuttaa ja hän saa tarpeeksi ymmärrettävää tietoa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Palveluntuottajan näkökulmasta:</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Hoitovastuu ja työnjako on selkeästi määritetty</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Moniammatillinen yhteistyö on sujuvaa ja toisten työnkuvat ja vastuut tunnetaan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Tieto kulkee saumattomasti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Palvelujen tuottamiseen on tarvittavat resurssit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9" name="Kuva 8" descr="Public park München Germany">
            <a:extLst>
              <a:ext uri="{FF2B5EF4-FFF2-40B4-BE49-F238E27FC236}">
                <a16:creationId xmlns:a16="http://schemas.microsoft.com/office/drawing/2014/main" id="{7707E771-4DE9-897C-8A35-C380E85FAF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38849" y="121635"/>
            <a:ext cx="2105276" cy="1405774"/>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846B6442-84EF-6490-D83A-AC69BE44F142}"/>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90331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a:xfrm>
            <a:off x="838200" y="365125"/>
            <a:ext cx="8543544" cy="1325563"/>
          </a:xfrm>
        </p:spPr>
        <p:txBody>
          <a:bodyPr>
            <a:normAutofit fontScale="90000"/>
          </a:bodyPr>
          <a:lstStyle/>
          <a:p>
            <a:r>
              <a:rPr lang="fi-FI" dirty="0"/>
              <a:t>Vaikuttavuus </a:t>
            </a:r>
            <a:r>
              <a:rPr lang="fi-FI" dirty="0">
                <a:solidFill>
                  <a:srgbClr val="FF0000"/>
                </a:solidFill>
              </a:rPr>
              <a:t>[</a:t>
            </a:r>
            <a:r>
              <a:rPr lang="fi-FI" dirty="0" err="1">
                <a:solidFill>
                  <a:srgbClr val="FF0000"/>
                </a:solidFill>
              </a:rPr>
              <a:t>huom</a:t>
            </a:r>
            <a:r>
              <a:rPr lang="fi-FI" dirty="0">
                <a:solidFill>
                  <a:srgbClr val="FF0000"/>
                </a:solidFill>
              </a:rPr>
              <a:t>! muokkaa tämä asiakasryhmälle soveltuvaksi]</a:t>
            </a:r>
            <a:br>
              <a:rPr lang="fi-FI" dirty="0"/>
            </a:br>
            <a:endParaRPr lang="fi-FI" dirty="0"/>
          </a:p>
        </p:txBody>
      </p:sp>
      <p:sp>
        <p:nvSpPr>
          <p:cNvPr id="2" name="Tekstiruutu 1">
            <a:extLst>
              <a:ext uri="{FF2B5EF4-FFF2-40B4-BE49-F238E27FC236}">
                <a16:creationId xmlns:a16="http://schemas.microsoft.com/office/drawing/2014/main" id="{4536DED2-23DF-F45E-D223-2991D46B6915}"/>
              </a:ext>
            </a:extLst>
          </p:cNvPr>
          <p:cNvSpPr txBox="1"/>
          <p:nvPr/>
        </p:nvSpPr>
        <p:spPr>
          <a:xfrm>
            <a:off x="732754" y="1929453"/>
            <a:ext cx="9691405"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Onko käypähoitosuosituksessa, tutkimuksissa tai hoitoketjutyössä tunnistettu vaikuttavia tai kustannusvaikuttavia toimia, jotka ei ole viety käytäntöön hyvinvointialueellamme? Voisiko niitä huomioida tavoitteissa?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Alla esimerkki kustannusvaikuttavuuteen liittyen: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Internetin välityksellä toteutettu kognitiivinen käyttäytymisterapia voi olla yhtä tehokasta mutta kustannusvaikuttavampaa työikäiseillä (sosiaalisten tilanteiden pelko näytönaste B, paniikkihäiriö näytönaste C)</a:t>
            </a:r>
            <a:r>
              <a:rPr kumimoji="0" lang="fi-FI" sz="2400" b="0" i="0" u="none" strike="noStrike" kern="1200" cap="none" spc="0" normalizeH="0" baseline="0" noProof="0" dirty="0">
                <a:ln>
                  <a:noFill/>
                </a:ln>
                <a:solidFill>
                  <a:srgbClr val="0069B6"/>
                </a:solidFill>
                <a:effectLst/>
                <a:uLnTx/>
                <a:uFillTx/>
                <a:latin typeface="Lato" panose="020F0502020204030203" pitchFamily="34" charset="0"/>
                <a:ea typeface="+mn-ea"/>
                <a:cs typeface="+mn-cs"/>
              </a:rPr>
              <a:t>	</a:t>
            </a:r>
            <a:r>
              <a:rPr kumimoji="0" lang="fi-FI" sz="2000" b="0" i="0" u="none" strike="noStrike" kern="1200" cap="none" spc="0" normalizeH="0" baseline="0" noProof="0" dirty="0">
                <a:ln>
                  <a:noFill/>
                </a:ln>
                <a:solidFill>
                  <a:srgbClr val="0069B6"/>
                </a:solidFill>
                <a:effectLst/>
                <a:uLnTx/>
                <a:uFillTx/>
                <a:latin typeface="Lato" panose="020F0502020204030203" pitchFamily="34" charset="0"/>
                <a:ea typeface="+mn-ea"/>
                <a:cs typeface="+mn-cs"/>
              </a:rPr>
              <a:t>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Kuva 3" descr="Mies konsultoimassa henkilön kanssa">
            <a:extLst>
              <a:ext uri="{FF2B5EF4-FFF2-40B4-BE49-F238E27FC236}">
                <a16:creationId xmlns:a16="http://schemas.microsoft.com/office/drawing/2014/main" id="{06598948-5681-EEDA-675E-DDDB4BCFB3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57021" y="277331"/>
            <a:ext cx="2088272" cy="1174592"/>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A8F1159B-BAA9-9651-26EB-0C688713309E}"/>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53918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Vaikuttavuus </a:t>
            </a:r>
            <a:r>
              <a:rPr lang="fi-FI" dirty="0">
                <a:solidFill>
                  <a:srgbClr val="FF0000"/>
                </a:solidFill>
              </a:rPr>
              <a:t>[</a:t>
            </a:r>
            <a:r>
              <a:rPr lang="fi-FI" dirty="0" err="1">
                <a:solidFill>
                  <a:srgbClr val="FF0000"/>
                </a:solidFill>
              </a:rPr>
              <a:t>huom</a:t>
            </a:r>
            <a:r>
              <a:rPr lang="fi-FI" dirty="0">
                <a:solidFill>
                  <a:srgbClr val="FF0000"/>
                </a:solidFill>
              </a:rPr>
              <a:t>! muokkaa tämä asiakasryhmälle soveltuvaksi]</a:t>
            </a:r>
            <a:endParaRPr lang="fi-FI" dirty="0"/>
          </a:p>
        </p:txBody>
      </p:sp>
      <p:sp>
        <p:nvSpPr>
          <p:cNvPr id="2" name="Tekstiruutu 1">
            <a:extLst>
              <a:ext uri="{FF2B5EF4-FFF2-40B4-BE49-F238E27FC236}">
                <a16:creationId xmlns:a16="http://schemas.microsoft.com/office/drawing/2014/main" id="{4536DED2-23DF-F45E-D223-2991D46B6915}"/>
              </a:ext>
            </a:extLst>
          </p:cNvPr>
          <p:cNvSpPr txBox="1"/>
          <p:nvPr/>
        </p:nvSpPr>
        <p:spPr>
          <a:xfrm>
            <a:off x="761630" y="1929453"/>
            <a:ext cx="9691405"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rPr>
              <a:t>Vältä viisaasti suositukset: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err="1">
                <a:ln>
                  <a:noFill/>
                </a:ln>
                <a:solidFill>
                  <a:srgbClr val="0070C0"/>
                </a:solidFill>
                <a:effectLst/>
                <a:uLnTx/>
                <a:uFillTx/>
                <a:latin typeface="Lato" panose="020F0502020204030203" pitchFamily="34" charset="0"/>
                <a:ea typeface="+mn-ea"/>
                <a:cs typeface="+mn-cs"/>
                <a:hlinkClick r:id="rId2">
                  <a:extLst>
                    <a:ext uri="{A12FA001-AC4F-418D-AE19-62706E023703}">
                      <ahyp:hlinkClr xmlns:ahyp="http://schemas.microsoft.com/office/drawing/2018/hyperlinkcolor" val="tx"/>
                    </a:ext>
                  </a:extLst>
                </a:hlinkClick>
              </a:rPr>
              <a:t>Bentsodiatsepiinilääkehoidon</a:t>
            </a:r>
            <a:r>
              <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hlinkClick r:id="rId2">
                  <a:extLst>
                    <a:ext uri="{A12FA001-AC4F-418D-AE19-62706E023703}">
                      <ahyp:hlinkClr xmlns:ahyp="http://schemas.microsoft.com/office/drawing/2018/hyperlinkcolor" val="tx"/>
                    </a:ext>
                  </a:extLst>
                </a:hlinkClick>
              </a:rPr>
              <a:t> aloitus ahdistuneisuushäiriöihin</a:t>
            </a:r>
            <a:endPar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800" b="0" i="0" u="none" strike="noStrike" kern="1200" cap="none" spc="0" normalizeH="0" baseline="0" noProof="0" dirty="0" err="1">
                <a:ln>
                  <a:noFill/>
                </a:ln>
                <a:solidFill>
                  <a:srgbClr val="333333"/>
                </a:solidFill>
                <a:effectLst/>
                <a:uLnTx/>
                <a:uFillTx/>
                <a:latin typeface="Calibri" panose="020F0502020204030204"/>
                <a:ea typeface="+mn-ea"/>
                <a:cs typeface="+mn-cs"/>
              </a:rPr>
              <a:t>Bentsodiatsepiinien</a:t>
            </a:r>
            <a:r>
              <a:rPr kumimoji="0" lang="fi-FI" sz="1800" b="0" i="0" u="none" strike="noStrike" kern="1200" cap="none" spc="0" normalizeH="0" baseline="0" noProof="0" dirty="0">
                <a:ln>
                  <a:noFill/>
                </a:ln>
                <a:solidFill>
                  <a:srgbClr val="333333"/>
                </a:solidFill>
                <a:effectLst/>
                <a:uLnTx/>
                <a:uFillTx/>
                <a:latin typeface="Calibri" panose="020F0502020204030204"/>
                <a:ea typeface="+mn-ea"/>
                <a:cs typeface="+mn-cs"/>
              </a:rPr>
              <a:t> päivittäistä käyttöä on perusteltua välttää ja käyttö rajata ahdistuneisuushäiriöiden hoidon alussa vain vaikeimpiin tilanteisiin ja rajatuksi ajaksi riippuvuusriskin minimoimiseksi.</a:t>
            </a:r>
            <a:r>
              <a:rPr kumimoji="0" lang="fi-FI" sz="1800" b="0" i="0" u="none" strike="noStrike" kern="1200" cap="none" spc="0" normalizeH="0" baseline="0" noProof="0" dirty="0">
                <a:ln>
                  <a:noFill/>
                </a:ln>
                <a:solidFill>
                  <a:srgbClr val="0069B6"/>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hlinkClick r:id="rId3">
                  <a:extLst>
                    <a:ext uri="{A12FA001-AC4F-418D-AE19-62706E023703}">
                      <ahyp:hlinkClr xmlns:ahyp="http://schemas.microsoft.com/office/drawing/2018/hyperlinkcolor" val="tx"/>
                    </a:ext>
                  </a:extLst>
                </a:hlinkClick>
              </a:rPr>
              <a:t>Ketiapiinimonoterapia masennustilan hoidossa</a:t>
            </a:r>
            <a:endPar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800" b="0" i="0" u="none" strike="noStrike" kern="1200" cap="none" spc="0" normalizeH="0" baseline="0" noProof="0" dirty="0">
                <a:ln>
                  <a:noFill/>
                </a:ln>
                <a:solidFill>
                  <a:srgbClr val="333333"/>
                </a:solidFill>
                <a:effectLst/>
                <a:uLnTx/>
                <a:uFillTx/>
                <a:latin typeface="Calibri" panose="020F0502020204030204"/>
                <a:ea typeface="+mn-ea"/>
                <a:cs typeface="+mn-cs"/>
              </a:rPr>
              <a:t>	Vältä masennuksen hoitoa pelkästään ketiapiinilla ilman erityisiä perusteita ja psykiatrin konsultaatiota.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hlinkClick r:id="rId4">
                  <a:extLst>
                    <a:ext uri="{A12FA001-AC4F-418D-AE19-62706E023703}">
                      <ahyp:hlinkClr xmlns:ahyp="http://schemas.microsoft.com/office/drawing/2018/hyperlinkcolor" val="tx"/>
                    </a:ext>
                  </a:extLst>
                </a:hlinkClick>
              </a:rPr>
              <a:t>Kyselylomakkeiden käyttö depression diagnosoinnissa</a:t>
            </a:r>
            <a:endPar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800" b="0" i="0" u="none" strike="noStrike" kern="1200" cap="none" spc="0" normalizeH="0" baseline="0" noProof="0" dirty="0">
                <a:ln>
                  <a:noFill/>
                </a:ln>
                <a:solidFill>
                  <a:srgbClr val="333333"/>
                </a:solidFill>
                <a:effectLst/>
                <a:uLnTx/>
                <a:uFillTx/>
                <a:latin typeface="Calibri" panose="020F0502020204030204"/>
                <a:ea typeface="+mn-ea"/>
                <a:cs typeface="+mn-cs"/>
              </a:rPr>
              <a:t>Älä tee depression diagnoosia pelkän oirekyselyn perusteella. Diagnoosi perustuu haastattelussa todettuihin oireisiin.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hlinkClick r:id="rId5">
                  <a:extLst>
                    <a:ext uri="{A12FA001-AC4F-418D-AE19-62706E023703}">
                      <ahyp:hlinkClr xmlns:ahyp="http://schemas.microsoft.com/office/drawing/2018/hyperlinkcolor" val="tx"/>
                    </a:ext>
                  </a:extLst>
                </a:hlinkClick>
              </a:rPr>
              <a:t>Litiumlääkehoidon lopetus mielialahäiriöpotilaalla ja itsemurhariski</a:t>
            </a:r>
            <a:endPar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800" b="0" i="0" u="none" strike="noStrike" kern="1200" cap="none" spc="0" normalizeH="0" baseline="0" noProof="0" dirty="0">
                <a:ln>
                  <a:noFill/>
                </a:ln>
                <a:solidFill>
                  <a:srgbClr val="333333"/>
                </a:solidFill>
                <a:effectLst/>
                <a:uLnTx/>
                <a:uFillTx/>
                <a:latin typeface="Calibri" panose="020F0502020204030204"/>
                <a:ea typeface="+mn-ea"/>
                <a:cs typeface="+mn-cs"/>
              </a:rPr>
              <a:t>Huomioi itsetuhoisen käyttäytymisen mahdollisuus, mikäli joudut äkillisesti keskeyttämään itsetuhoisen mielialahäiriöpotilaan litiumhoidon.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hlinkClick r:id="rId6">
                  <a:extLst>
                    <a:ext uri="{A12FA001-AC4F-418D-AE19-62706E023703}">
                      <ahyp:hlinkClr xmlns:ahyp="http://schemas.microsoft.com/office/drawing/2018/hyperlinkcolor" val="tx"/>
                    </a:ext>
                  </a:extLst>
                </a:hlinkClick>
              </a:rPr>
              <a:t>Nuoruusikäisen lievän ja keskivaikean masennuksen lääkehoito</a:t>
            </a:r>
            <a:endParaRPr kumimoji="0" lang="fi-FI" sz="1800" b="1" i="0" u="none" strike="noStrike" kern="1200" cap="none" spc="0" normalizeH="0" baseline="0" noProof="0" dirty="0">
              <a:ln>
                <a:noFill/>
              </a:ln>
              <a:solidFill>
                <a:srgbClr val="0070C0"/>
              </a:solidFill>
              <a:effectLst/>
              <a:uLnTx/>
              <a:uFillTx/>
              <a:latin typeface="Lato" panose="020F0502020204030203"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800" b="0" i="0" u="none" strike="noStrike" kern="1200" cap="none" spc="0" normalizeH="0" baseline="0" noProof="0" dirty="0">
                <a:ln>
                  <a:noFill/>
                </a:ln>
                <a:solidFill>
                  <a:srgbClr val="333333"/>
                </a:solidFill>
                <a:effectLst/>
                <a:uLnTx/>
                <a:uFillTx/>
                <a:latin typeface="Calibri" panose="020F0502020204030204"/>
                <a:ea typeface="+mn-ea"/>
                <a:cs typeface="+mn-cs"/>
              </a:rPr>
              <a:t>Vältä masennuslääkehoitoa ensisijaisena hoitona nuoren lievässä tai keskivaikeassa masennuksessa.</a:t>
            </a:r>
          </a:p>
        </p:txBody>
      </p:sp>
      <p:pic>
        <p:nvPicPr>
          <p:cNvPr id="4" name="Kuva 3" descr="Mies konsultoimassa henkilön kanssa">
            <a:extLst>
              <a:ext uri="{FF2B5EF4-FFF2-40B4-BE49-F238E27FC236}">
                <a16:creationId xmlns:a16="http://schemas.microsoft.com/office/drawing/2014/main" id="{06598948-5681-EEDA-675E-DDDB4BCFB3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457021" y="277331"/>
            <a:ext cx="2088272" cy="1174592"/>
          </a:xfrm>
          <a:prstGeom prst="rect">
            <a:avLst/>
          </a:prstGeom>
        </p:spPr>
      </p:pic>
      <p:sp>
        <p:nvSpPr>
          <p:cNvPr id="3" name="Toimintopainike: Aloitussivulle 2">
            <a:hlinkClick r:id="rId8" action="ppaction://hlinksldjump" highlightClick="1"/>
            <a:extLst>
              <a:ext uri="{FF2B5EF4-FFF2-40B4-BE49-F238E27FC236}">
                <a16:creationId xmlns:a16="http://schemas.microsoft.com/office/drawing/2014/main" id="{CB8A576F-B761-C433-4DAC-7F3CE7D9851B}"/>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03000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Muuta välitavoitteet</a:t>
            </a:r>
          </a:p>
        </p:txBody>
      </p:sp>
      <p:sp>
        <p:nvSpPr>
          <p:cNvPr id="2" name="Tekstiruutu 1">
            <a:extLst>
              <a:ext uri="{FF2B5EF4-FFF2-40B4-BE49-F238E27FC236}">
                <a16:creationId xmlns:a16="http://schemas.microsoft.com/office/drawing/2014/main" id="{4536DED2-23DF-F45E-D223-2991D46B6915}"/>
              </a:ext>
            </a:extLst>
          </p:cNvPr>
          <p:cNvSpPr txBox="1"/>
          <p:nvPr/>
        </p:nvSpPr>
        <p:spPr>
          <a:xfrm>
            <a:off x="782787" y="2108310"/>
            <a:ext cx="9691405" cy="181588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333333"/>
                </a:solidFill>
                <a:effectLst/>
                <a:uLnTx/>
                <a:uFillTx/>
                <a:latin typeface="Calibri" panose="020F0502020204030204"/>
                <a:ea typeface="+mn-ea"/>
                <a:cs typeface="+mn-cs"/>
              </a:rPr>
              <a:t>voi halutessaan ehdottaa myös muita tärkeäksi koettuja tavoitteita, kunhan pääpaino on päätavoitteeseen tähtäävissä välitavoitteissa.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0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Kuva 3" descr="Korttipakka vihreän taustan edessä">
            <a:extLst>
              <a:ext uri="{FF2B5EF4-FFF2-40B4-BE49-F238E27FC236}">
                <a16:creationId xmlns:a16="http://schemas.microsoft.com/office/drawing/2014/main" id="{BB464307-D4C1-DBF4-6A16-84EF3E8DF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948" y="195880"/>
            <a:ext cx="1988345" cy="1325563"/>
          </a:xfrm>
          <a:prstGeom prst="rect">
            <a:avLst/>
          </a:prstGeom>
        </p:spPr>
      </p:pic>
      <p:sp>
        <p:nvSpPr>
          <p:cNvPr id="3" name="Toimintopainike: Aloitussivulle 2">
            <a:hlinkClick r:id="rId3" action="ppaction://hlinksldjump" highlightClick="1"/>
            <a:extLst>
              <a:ext uri="{FF2B5EF4-FFF2-40B4-BE49-F238E27FC236}">
                <a16:creationId xmlns:a16="http://schemas.microsoft.com/office/drawing/2014/main" id="{836889FD-CD1F-B8C0-DFA7-798656A8E64E}"/>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57628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Esimerkki välitavoitteista</a:t>
            </a:r>
          </a:p>
        </p:txBody>
      </p:sp>
      <p:pic>
        <p:nvPicPr>
          <p:cNvPr id="4" name="Kuva 3">
            <a:extLst>
              <a:ext uri="{FF2B5EF4-FFF2-40B4-BE49-F238E27FC236}">
                <a16:creationId xmlns:a16="http://schemas.microsoft.com/office/drawing/2014/main" id="{4247931E-ADE4-049B-809D-42EF83A9A535}"/>
              </a:ext>
            </a:extLst>
          </p:cNvPr>
          <p:cNvPicPr>
            <a:picLocks noChangeAspect="1"/>
          </p:cNvPicPr>
          <p:nvPr/>
        </p:nvPicPr>
        <p:blipFill>
          <a:blip r:embed="rId2"/>
          <a:srcRect b="29208"/>
          <a:stretch/>
        </p:blipFill>
        <p:spPr>
          <a:xfrm>
            <a:off x="838200" y="1860068"/>
            <a:ext cx="3984332" cy="1740373"/>
          </a:xfrm>
          <a:prstGeom prst="rect">
            <a:avLst/>
          </a:prstGeom>
        </p:spPr>
      </p:pic>
      <p:pic>
        <p:nvPicPr>
          <p:cNvPr id="7" name="Kuva 6">
            <a:extLst>
              <a:ext uri="{FF2B5EF4-FFF2-40B4-BE49-F238E27FC236}">
                <a16:creationId xmlns:a16="http://schemas.microsoft.com/office/drawing/2014/main" id="{FF4B8A71-C808-1370-F9FA-4D90AC556F1B}"/>
              </a:ext>
            </a:extLst>
          </p:cNvPr>
          <p:cNvPicPr>
            <a:picLocks noChangeAspect="1"/>
          </p:cNvPicPr>
          <p:nvPr/>
        </p:nvPicPr>
        <p:blipFill>
          <a:blip r:embed="rId3"/>
          <a:stretch>
            <a:fillRect/>
          </a:stretch>
        </p:blipFill>
        <p:spPr>
          <a:xfrm>
            <a:off x="782572" y="3731511"/>
            <a:ext cx="6278778" cy="2898871"/>
          </a:xfrm>
          <a:prstGeom prst="rect">
            <a:avLst/>
          </a:prstGeom>
        </p:spPr>
      </p:pic>
      <p:cxnSp>
        <p:nvCxnSpPr>
          <p:cNvPr id="9" name="Suora nuoliyhdysviiva 8">
            <a:extLst>
              <a:ext uri="{FF2B5EF4-FFF2-40B4-BE49-F238E27FC236}">
                <a16:creationId xmlns:a16="http://schemas.microsoft.com/office/drawing/2014/main" id="{09250567-F63A-960C-4E74-F01788B2DFD5}"/>
              </a:ext>
            </a:extLst>
          </p:cNvPr>
          <p:cNvCxnSpPr>
            <a:cxnSpLocks/>
            <a:stCxn id="10" idx="1"/>
          </p:cNvCxnSpPr>
          <p:nvPr/>
        </p:nvCxnSpPr>
        <p:spPr>
          <a:xfrm flipH="1">
            <a:off x="6448926" y="3492749"/>
            <a:ext cx="1061004" cy="7231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kstiruutu 9">
            <a:extLst>
              <a:ext uri="{FF2B5EF4-FFF2-40B4-BE49-F238E27FC236}">
                <a16:creationId xmlns:a16="http://schemas.microsoft.com/office/drawing/2014/main" id="{FF3F6836-A705-55D5-C64E-52672DD098F2}"/>
              </a:ext>
            </a:extLst>
          </p:cNvPr>
          <p:cNvSpPr txBox="1"/>
          <p:nvPr/>
        </p:nvSpPr>
        <p:spPr>
          <a:xfrm>
            <a:off x="7509930" y="3077250"/>
            <a:ext cx="3224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On todettu, että alaselkäkipuoppaan läpikäyminen lyhentää sairaslomien kestoa</a:t>
            </a:r>
          </a:p>
        </p:txBody>
      </p:sp>
      <p:cxnSp>
        <p:nvCxnSpPr>
          <p:cNvPr id="17" name="Suora nuoliyhdysviiva 16">
            <a:extLst>
              <a:ext uri="{FF2B5EF4-FFF2-40B4-BE49-F238E27FC236}">
                <a16:creationId xmlns:a16="http://schemas.microsoft.com/office/drawing/2014/main" id="{CEB61A45-321E-2297-4448-0DA1A324F775}"/>
              </a:ext>
            </a:extLst>
          </p:cNvPr>
          <p:cNvCxnSpPr>
            <a:cxnSpLocks/>
          </p:cNvCxnSpPr>
          <p:nvPr/>
        </p:nvCxnSpPr>
        <p:spPr>
          <a:xfrm flipH="1">
            <a:off x="6594974" y="5974225"/>
            <a:ext cx="828790" cy="2733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kstiruutu 18">
            <a:extLst>
              <a:ext uri="{FF2B5EF4-FFF2-40B4-BE49-F238E27FC236}">
                <a16:creationId xmlns:a16="http://schemas.microsoft.com/office/drawing/2014/main" id="{5F5F1324-0ED7-C5B4-0816-862CD6BFB93B}"/>
              </a:ext>
            </a:extLst>
          </p:cNvPr>
          <p:cNvSpPr txBox="1"/>
          <p:nvPr/>
        </p:nvSpPr>
        <p:spPr>
          <a:xfrm>
            <a:off x="7509930" y="5189395"/>
            <a:ext cx="45928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Vältä viisaasti suositus: Älä tee perusterveydenhuollossa kuvantamistutkimuksia liian varhain sellaisille (alle 3 kuukautta kestänyttä) epäspesifistä alaselkäkipua kokeville potilaille, joilla ei ole vakavaan selkäsairauteen viittaavia oireita tai löydöksiä. </a:t>
            </a:r>
          </a:p>
        </p:txBody>
      </p:sp>
      <p:sp>
        <p:nvSpPr>
          <p:cNvPr id="1027" name="Tekstiruutu 1026">
            <a:extLst>
              <a:ext uri="{FF2B5EF4-FFF2-40B4-BE49-F238E27FC236}">
                <a16:creationId xmlns:a16="http://schemas.microsoft.com/office/drawing/2014/main" id="{CF818DC7-3AF3-2045-B658-6F4777CC0A10}"/>
              </a:ext>
            </a:extLst>
          </p:cNvPr>
          <p:cNvSpPr txBox="1"/>
          <p:nvPr/>
        </p:nvSpPr>
        <p:spPr>
          <a:xfrm>
            <a:off x="5590032" y="1860068"/>
            <a:ext cx="6598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Teemoina ennaltaehkäisy, elämänlaatu ja kustannusvaikuttavuus</a:t>
            </a:r>
          </a:p>
        </p:txBody>
      </p:sp>
      <p:sp>
        <p:nvSpPr>
          <p:cNvPr id="2" name="Toimintopainike: Aloitussivulle 1">
            <a:hlinkClick r:id="rId4" action="ppaction://hlinksldjump" highlightClick="1"/>
            <a:extLst>
              <a:ext uri="{FF2B5EF4-FFF2-40B4-BE49-F238E27FC236}">
                <a16:creationId xmlns:a16="http://schemas.microsoft.com/office/drawing/2014/main" id="{EAC31543-FF93-D8E2-C1F6-BE942FCB7FDD}"/>
              </a:ext>
            </a:extLst>
          </p:cNvPr>
          <p:cNvSpPr/>
          <p:nvPr/>
        </p:nvSpPr>
        <p:spPr>
          <a:xfrm>
            <a:off x="98612" y="6134573"/>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1191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136DB0-9F4D-C5AB-3396-EA06406946F6}"/>
              </a:ext>
            </a:extLst>
          </p:cNvPr>
          <p:cNvSpPr>
            <a:spLocks noGrp="1"/>
          </p:cNvSpPr>
          <p:nvPr>
            <p:ph type="title"/>
          </p:nvPr>
        </p:nvSpPr>
        <p:spPr>
          <a:xfrm>
            <a:off x="838200" y="13889"/>
            <a:ext cx="10515600" cy="1325563"/>
          </a:xfrm>
        </p:spPr>
        <p:txBody>
          <a:bodyPr/>
          <a:lstStyle/>
          <a:p>
            <a:r>
              <a:rPr lang="fi-FI" dirty="0"/>
              <a:t>Ohjauksen toimintaperiaate</a:t>
            </a:r>
          </a:p>
        </p:txBody>
      </p:sp>
      <p:pic>
        <p:nvPicPr>
          <p:cNvPr id="5" name="Sisällön paikkamerkki 4">
            <a:extLst>
              <a:ext uri="{FF2B5EF4-FFF2-40B4-BE49-F238E27FC236}">
                <a16:creationId xmlns:a16="http://schemas.microsoft.com/office/drawing/2014/main" id="{AEBECB9B-B8E4-5506-37E2-F4C8B7BAD47C}"/>
              </a:ext>
            </a:extLst>
          </p:cNvPr>
          <p:cNvPicPr>
            <a:picLocks noGrp="1" noChangeAspect="1"/>
          </p:cNvPicPr>
          <p:nvPr>
            <p:ph idx="1"/>
          </p:nvPr>
        </p:nvPicPr>
        <p:blipFill>
          <a:blip r:embed="rId3"/>
          <a:stretch>
            <a:fillRect/>
          </a:stretch>
        </p:blipFill>
        <p:spPr>
          <a:xfrm>
            <a:off x="1581151" y="1208106"/>
            <a:ext cx="8524874" cy="5274055"/>
          </a:xfrm>
        </p:spPr>
      </p:pic>
      <p:sp>
        <p:nvSpPr>
          <p:cNvPr id="6" name="Tekstiruutu 5">
            <a:extLst>
              <a:ext uri="{FF2B5EF4-FFF2-40B4-BE49-F238E27FC236}">
                <a16:creationId xmlns:a16="http://schemas.microsoft.com/office/drawing/2014/main" id="{8469CD72-96A3-1C44-04F9-B5C24653C694}"/>
              </a:ext>
            </a:extLst>
          </p:cNvPr>
          <p:cNvSpPr txBox="1"/>
          <p:nvPr/>
        </p:nvSpPr>
        <p:spPr>
          <a:xfrm>
            <a:off x="2117558" y="6417993"/>
            <a:ext cx="8333874" cy="707886"/>
          </a:xfrm>
          <a:prstGeom prst="rect">
            <a:avLst/>
          </a:prstGeom>
          <a:noFill/>
        </p:spPr>
        <p:txBody>
          <a:bodyPr wrap="square" rtlCol="0">
            <a:spAutoFit/>
          </a:bodyPr>
          <a:lstStyle/>
          <a:p>
            <a:r>
              <a:rPr lang="fi-FI" sz="1100" b="0" i="0" dirty="0">
                <a:solidFill>
                  <a:srgbClr val="222222"/>
                </a:solidFill>
                <a:effectLst/>
                <a:latin typeface="Arial" panose="020B0604020202020204" pitchFamily="34" charset="0"/>
              </a:rPr>
              <a:t>Pitkänen, L., Torkki, P., Tolkki, H., Valtakari, M., &amp; Leskelä, R. L. (2020). Reittiopas vaikuttavuuteen: Vaikuttavuusperustainen ohjaus sote- ja työllisyyspalveluissa, sivu 79.</a:t>
            </a:r>
            <a:endParaRPr lang="fi-FI" sz="1100" dirty="0"/>
          </a:p>
          <a:p>
            <a:endParaRPr lang="fi-FI" dirty="0"/>
          </a:p>
        </p:txBody>
      </p:sp>
      <p:cxnSp>
        <p:nvCxnSpPr>
          <p:cNvPr id="4" name="Suora nuoliyhdysviiva 3">
            <a:extLst>
              <a:ext uri="{FF2B5EF4-FFF2-40B4-BE49-F238E27FC236}">
                <a16:creationId xmlns:a16="http://schemas.microsoft.com/office/drawing/2014/main" id="{2C723DD7-897D-243A-0738-F5446A95011B}"/>
              </a:ext>
            </a:extLst>
          </p:cNvPr>
          <p:cNvCxnSpPr/>
          <p:nvPr/>
        </p:nvCxnSpPr>
        <p:spPr>
          <a:xfrm flipH="1">
            <a:off x="6416842" y="1540042"/>
            <a:ext cx="3384884" cy="151597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7" name="Tekstiruutu 6">
            <a:extLst>
              <a:ext uri="{FF2B5EF4-FFF2-40B4-BE49-F238E27FC236}">
                <a16:creationId xmlns:a16="http://schemas.microsoft.com/office/drawing/2014/main" id="{D3E33BAE-8194-9B14-26FA-5A5489CCDC83}"/>
              </a:ext>
            </a:extLst>
          </p:cNvPr>
          <p:cNvSpPr txBox="1"/>
          <p:nvPr/>
        </p:nvSpPr>
        <p:spPr>
          <a:xfrm>
            <a:off x="9841832" y="1078377"/>
            <a:ext cx="2254919" cy="1200329"/>
          </a:xfrm>
          <a:prstGeom prst="rect">
            <a:avLst/>
          </a:prstGeom>
          <a:noFill/>
        </p:spPr>
        <p:txBody>
          <a:bodyPr wrap="square" rtlCol="0">
            <a:spAutoFit/>
          </a:bodyPr>
          <a:lstStyle/>
          <a:p>
            <a:r>
              <a:rPr lang="fi-FI" dirty="0"/>
              <a:t>Työpajoissa keskitytään ohjauksen moottorin määrittämiseen</a:t>
            </a:r>
          </a:p>
        </p:txBody>
      </p:sp>
      <p:sp>
        <p:nvSpPr>
          <p:cNvPr id="8" name="Toimintopainike: Aloitussivulle 7">
            <a:hlinkClick r:id="rId4" action="ppaction://hlinksldjump" highlightClick="1"/>
            <a:extLst>
              <a:ext uri="{FF2B5EF4-FFF2-40B4-BE49-F238E27FC236}">
                <a16:creationId xmlns:a16="http://schemas.microsoft.com/office/drawing/2014/main" id="{B9BE2779-43F3-C00C-D904-24F9964DB8AC}"/>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651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2DF5-2671-A704-B318-FE565CCA363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0C7CDEE-1473-8A8A-CA0B-242498BC8C6C}"/>
              </a:ext>
            </a:extLst>
          </p:cNvPr>
          <p:cNvSpPr>
            <a:spLocks noGrp="1"/>
          </p:cNvSpPr>
          <p:nvPr>
            <p:ph type="title"/>
          </p:nvPr>
        </p:nvSpPr>
        <p:spPr>
          <a:xfrm>
            <a:off x="506261" y="2428205"/>
            <a:ext cx="4455643" cy="1472950"/>
          </a:xfrm>
        </p:spPr>
        <p:txBody>
          <a:bodyPr/>
          <a:lstStyle/>
          <a:p>
            <a:r>
              <a:rPr lang="fi-FI" sz="7200" dirty="0"/>
              <a:t>Työpajat </a:t>
            </a:r>
            <a:br>
              <a:rPr lang="fi-FI" sz="7200" dirty="0"/>
            </a:br>
            <a:r>
              <a:rPr lang="fi-FI" sz="7200" dirty="0"/>
              <a:t>7 ja 8</a:t>
            </a:r>
          </a:p>
        </p:txBody>
      </p:sp>
      <p:sp>
        <p:nvSpPr>
          <p:cNvPr id="4" name="Dian numeron paikkamerkki 3">
            <a:extLst>
              <a:ext uri="{FF2B5EF4-FFF2-40B4-BE49-F238E27FC236}">
                <a16:creationId xmlns:a16="http://schemas.microsoft.com/office/drawing/2014/main" id="{049934CA-3C66-86F8-62C8-5837E9B789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26548-A701-4132-A0A2-A9B09A70FF4B}" type="slidenum">
              <a:rPr kumimoji="0" lang="fi-FI" sz="1000" b="1" i="0" u="none" strike="noStrike" kern="1200" cap="none" spc="0" normalizeH="0" baseline="0" noProof="0" smtClean="0">
                <a:ln>
                  <a:noFill/>
                </a:ln>
                <a:solidFill>
                  <a:srgbClr val="31313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00" b="1" i="0" u="none" strike="noStrike" kern="1200" cap="none" spc="0" normalizeH="0" baseline="0" noProof="0">
              <a:ln>
                <a:noFill/>
              </a:ln>
              <a:solidFill>
                <a:srgbClr val="313131"/>
              </a:solidFill>
              <a:effectLst/>
              <a:uLnTx/>
              <a:uFillTx/>
              <a:latin typeface="Arial" panose="020B0604020202020204"/>
              <a:ea typeface="+mn-ea"/>
              <a:cs typeface="+mn-cs"/>
            </a:endParaRPr>
          </a:p>
        </p:txBody>
      </p:sp>
      <p:pic>
        <p:nvPicPr>
          <p:cNvPr id="7" name="Kuvan paikkamerkki 6" descr="Kuva, joka sisältää kohteen animaatio, clipart, Animoidut lastenohjelmat, Ihmisen kasvot&#10;&#10;Tekoälyn generoima sisältö voi olla virheellistä.">
            <a:extLst>
              <a:ext uri="{FF2B5EF4-FFF2-40B4-BE49-F238E27FC236}">
                <a16:creationId xmlns:a16="http://schemas.microsoft.com/office/drawing/2014/main" id="{40FE3AA0-0B0E-300F-7BBF-98DF112B8E32}"/>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364" r="4364"/>
          <a:stretch>
            <a:fillRect/>
          </a:stretch>
        </p:blipFill>
        <p:spPr/>
      </p:pic>
      <p:sp>
        <p:nvSpPr>
          <p:cNvPr id="3" name="Toimintopainike: Aloitussivulle 2">
            <a:hlinkClick r:id="rId3" action="ppaction://hlinksldjump" highlightClick="1"/>
            <a:extLst>
              <a:ext uri="{FF2B5EF4-FFF2-40B4-BE49-F238E27FC236}">
                <a16:creationId xmlns:a16="http://schemas.microsoft.com/office/drawing/2014/main" id="{B450DC77-D25B-29CA-AF02-B40C0E8D3F3E}"/>
              </a:ext>
            </a:extLst>
          </p:cNvPr>
          <p:cNvSpPr/>
          <p:nvPr/>
        </p:nvSpPr>
        <p:spPr>
          <a:xfrm>
            <a:off x="116257" y="6106921"/>
            <a:ext cx="683960" cy="619250"/>
          </a:xfrm>
          <a:prstGeom prst="actionButtonHom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94207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Mittareiden määrittely</a:t>
            </a:r>
          </a:p>
        </p:txBody>
      </p:sp>
      <p:pic>
        <p:nvPicPr>
          <p:cNvPr id="4" name="Kuva 3">
            <a:extLst>
              <a:ext uri="{FF2B5EF4-FFF2-40B4-BE49-F238E27FC236}">
                <a16:creationId xmlns:a16="http://schemas.microsoft.com/office/drawing/2014/main" id="{17B76263-2BED-71C1-16A2-3F202F587A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30556" y="2231431"/>
            <a:ext cx="2714737" cy="2659593"/>
          </a:xfrm>
          <a:prstGeom prst="rect">
            <a:avLst/>
          </a:prstGeom>
        </p:spPr>
      </p:pic>
      <p:sp>
        <p:nvSpPr>
          <p:cNvPr id="2" name="Tekstiruutu 1">
            <a:extLst>
              <a:ext uri="{FF2B5EF4-FFF2-40B4-BE49-F238E27FC236}">
                <a16:creationId xmlns:a16="http://schemas.microsoft.com/office/drawing/2014/main" id="{4536DED2-23DF-F45E-D223-2991D46B6915}"/>
              </a:ext>
            </a:extLst>
          </p:cNvPr>
          <p:cNvSpPr txBox="1"/>
          <p:nvPr/>
        </p:nvSpPr>
        <p:spPr>
          <a:xfrm>
            <a:off x="713503" y="2055813"/>
            <a:ext cx="7770097"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Jatkamme vaikuttavuusperusteisen ohjauksen suunnitelman luomista mittareiden määrittelyllä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Pyrimme määrittelemään välitavoitteille mittarit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Hyödynnämme mahdollisimman  paljon jo tällä hetkellä kerättäviä tietoja</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Lisäksi voimme määritellä myös mittareita, joita nähdään tarpeelliseksi käyttöönottaa tulevaisuudessa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oimintopainike: Aloitussivulle 2">
            <a:hlinkClick r:id="rId3" action="ppaction://hlinksldjump" highlightClick="1"/>
            <a:extLst>
              <a:ext uri="{FF2B5EF4-FFF2-40B4-BE49-F238E27FC236}">
                <a16:creationId xmlns:a16="http://schemas.microsoft.com/office/drawing/2014/main" id="{8DC1B207-414E-47F5-807B-F587E1CB2869}"/>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72467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E50B37-0FDC-0739-B306-09331D1A398E}"/>
              </a:ext>
            </a:extLst>
          </p:cNvPr>
          <p:cNvSpPr>
            <a:spLocks noGrp="1"/>
          </p:cNvSpPr>
          <p:nvPr>
            <p:ph type="title"/>
          </p:nvPr>
        </p:nvSpPr>
        <p:spPr>
          <a:xfrm>
            <a:off x="357709" y="-67618"/>
            <a:ext cx="10515600" cy="1325563"/>
          </a:xfrm>
        </p:spPr>
        <p:txBody>
          <a:bodyPr/>
          <a:lstStyle/>
          <a:p>
            <a:r>
              <a:rPr lang="fi-FI" dirty="0"/>
              <a:t>Mittareiden määrittely</a:t>
            </a:r>
          </a:p>
        </p:txBody>
      </p:sp>
      <p:sp>
        <p:nvSpPr>
          <p:cNvPr id="5" name="Tekstiruutu 4">
            <a:extLst>
              <a:ext uri="{FF2B5EF4-FFF2-40B4-BE49-F238E27FC236}">
                <a16:creationId xmlns:a16="http://schemas.microsoft.com/office/drawing/2014/main" id="{E89A0FB5-E0FA-B130-7330-4B318D841F59}"/>
              </a:ext>
            </a:extLst>
          </p:cNvPr>
          <p:cNvSpPr txBox="1"/>
          <p:nvPr/>
        </p:nvSpPr>
        <p:spPr>
          <a:xfrm>
            <a:off x="446043" y="1020975"/>
            <a:ext cx="9355666" cy="584775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Mittarit voivat olla luonteeltaan monenlaisia: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PROM-mittarit</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 kertovat esimerkiksi potilaan elämänlaadun, toimintakyvyn ja oireiden muutoksista potilaan arvioimana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PREM-mittarit</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 kertovat esimerkiksi hoidon sujuvuudesta, vuorovaikutuksesta ja viestinnästä, sekä saavutettavuudesta potilaan arvioimana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Kliiniset mittarit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kertovat hoidon tuloksista ammattilaisen arvioimana tai esimerkiksi laboratoriokokeiden tuloksin arvioituna.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Prosessimittarit</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 antavat tietoa siitä, kuinka hoito käytännössä on toteutunut. Muiden mittareiden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tuloksia voidaan peilata siihen, onko hoito toteutunut sovitulla tavalla.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Taloudelliset mittarit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yhdistettynä vaikuttavuustietoon mahdollistavat kustannusvaikuttavuuden arvioimisen.</a:t>
            </a:r>
            <a:endPar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Kuva 8" descr="Toimisto työntekijä nainen tasaisella täytöllä">
            <a:extLst>
              <a:ext uri="{FF2B5EF4-FFF2-40B4-BE49-F238E27FC236}">
                <a16:creationId xmlns:a16="http://schemas.microsoft.com/office/drawing/2014/main" id="{40871873-139E-A0DC-0835-D8B798E4DB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8862" y="1119716"/>
            <a:ext cx="1067091" cy="1067091"/>
          </a:xfrm>
          <a:prstGeom prst="rect">
            <a:avLst/>
          </a:prstGeom>
        </p:spPr>
      </p:pic>
      <p:grpSp>
        <p:nvGrpSpPr>
          <p:cNvPr id="45" name="Ryhmä 44">
            <a:extLst>
              <a:ext uri="{FF2B5EF4-FFF2-40B4-BE49-F238E27FC236}">
                <a16:creationId xmlns:a16="http://schemas.microsoft.com/office/drawing/2014/main" id="{C144DC42-369C-8E0C-E4CA-922CDBE940C3}"/>
              </a:ext>
            </a:extLst>
          </p:cNvPr>
          <p:cNvGrpSpPr/>
          <p:nvPr/>
        </p:nvGrpSpPr>
        <p:grpSpPr>
          <a:xfrm>
            <a:off x="9792607" y="2451097"/>
            <a:ext cx="1861401" cy="614400"/>
            <a:chOff x="10024533" y="2923118"/>
            <a:chExt cx="1861401" cy="614400"/>
          </a:xfrm>
        </p:grpSpPr>
        <p:pic>
          <p:nvPicPr>
            <p:cNvPr id="36" name="Kuva 35" descr="Rakastuneet kasvot, ääriviiva tasaisella täytöllä">
              <a:extLst>
                <a:ext uri="{FF2B5EF4-FFF2-40B4-BE49-F238E27FC236}">
                  <a16:creationId xmlns:a16="http://schemas.microsoft.com/office/drawing/2014/main" id="{9A827B24-425E-BC05-E7FC-A6870C909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1534" y="2923118"/>
              <a:ext cx="614400" cy="614400"/>
            </a:xfrm>
            <a:prstGeom prst="rect">
              <a:avLst/>
            </a:prstGeom>
          </p:spPr>
        </p:pic>
        <p:pic>
          <p:nvPicPr>
            <p:cNvPr id="38" name="Kuva 37" descr="Neutraalit kasvot, ääriviiva tasaisella täytöllä">
              <a:extLst>
                <a:ext uri="{FF2B5EF4-FFF2-40B4-BE49-F238E27FC236}">
                  <a16:creationId xmlns:a16="http://schemas.microsoft.com/office/drawing/2014/main" id="{FA6D4A07-3C2C-E406-F251-2CD8585344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57134" y="2923118"/>
              <a:ext cx="614400" cy="614400"/>
            </a:xfrm>
            <a:prstGeom prst="rect">
              <a:avLst/>
            </a:prstGeom>
          </p:spPr>
        </p:pic>
        <p:pic>
          <p:nvPicPr>
            <p:cNvPr id="40" name="Kuva 39" descr="Surulliset kasvot, ääriviiva tasaisella täytöllä">
              <a:extLst>
                <a:ext uri="{FF2B5EF4-FFF2-40B4-BE49-F238E27FC236}">
                  <a16:creationId xmlns:a16="http://schemas.microsoft.com/office/drawing/2014/main" id="{461FD8D8-DAAF-1046-8141-D5B8F95CED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4533" y="2923118"/>
              <a:ext cx="614400" cy="614400"/>
            </a:xfrm>
            <a:prstGeom prst="rect">
              <a:avLst/>
            </a:prstGeom>
          </p:spPr>
        </p:pic>
      </p:grpSp>
      <p:pic>
        <p:nvPicPr>
          <p:cNvPr id="42" name="Kuva 41" descr="Työnkulku ääriviiva">
            <a:extLst>
              <a:ext uri="{FF2B5EF4-FFF2-40B4-BE49-F238E27FC236}">
                <a16:creationId xmlns:a16="http://schemas.microsoft.com/office/drawing/2014/main" id="{4C90BE36-80BF-1AC6-907A-FCDB9E8F243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392878" y="4409399"/>
            <a:ext cx="914400" cy="914400"/>
          </a:xfrm>
          <a:prstGeom prst="rect">
            <a:avLst/>
          </a:prstGeom>
        </p:spPr>
      </p:pic>
      <p:pic>
        <p:nvPicPr>
          <p:cNvPr id="44" name="Kuva 43" descr="Euro tasaisella täytöllä">
            <a:extLst>
              <a:ext uri="{FF2B5EF4-FFF2-40B4-BE49-F238E27FC236}">
                <a16:creationId xmlns:a16="http://schemas.microsoft.com/office/drawing/2014/main" id="{C5A6B7E7-9104-3AF1-9480-0D031AD5A5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51553" y="5601356"/>
            <a:ext cx="914400" cy="914400"/>
          </a:xfrm>
          <a:prstGeom prst="rect">
            <a:avLst/>
          </a:prstGeom>
        </p:spPr>
      </p:pic>
      <p:pic>
        <p:nvPicPr>
          <p:cNvPr id="47" name="Kuva 46" descr="Koeputket ääriviiva">
            <a:extLst>
              <a:ext uri="{FF2B5EF4-FFF2-40B4-BE49-F238E27FC236}">
                <a16:creationId xmlns:a16="http://schemas.microsoft.com/office/drawing/2014/main" id="{14E8E991-2583-5905-4105-723CE476D9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92878" y="3280248"/>
            <a:ext cx="914400" cy="914400"/>
          </a:xfrm>
          <a:prstGeom prst="rect">
            <a:avLst/>
          </a:prstGeom>
        </p:spPr>
      </p:pic>
      <p:sp>
        <p:nvSpPr>
          <p:cNvPr id="3" name="Toimintopainike: Aloitussivulle 2">
            <a:hlinkClick r:id="rId16" action="ppaction://hlinksldjump" highlightClick="1"/>
            <a:extLst>
              <a:ext uri="{FF2B5EF4-FFF2-40B4-BE49-F238E27FC236}">
                <a16:creationId xmlns:a16="http://schemas.microsoft.com/office/drawing/2014/main" id="{D32BF89F-270B-0E3F-F1C3-DDD4509D7D27}"/>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51760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9EA51-0DEC-27B1-0486-6FC51F784F6E}"/>
              </a:ext>
            </a:extLst>
          </p:cNvPr>
          <p:cNvSpPr>
            <a:spLocks noGrp="1"/>
          </p:cNvSpPr>
          <p:nvPr>
            <p:ph type="title"/>
          </p:nvPr>
        </p:nvSpPr>
        <p:spPr>
          <a:xfrm>
            <a:off x="838199" y="365126"/>
            <a:ext cx="11133083" cy="885606"/>
          </a:xfrm>
        </p:spPr>
        <p:txBody>
          <a:bodyPr>
            <a:normAutofit fontScale="90000"/>
          </a:bodyPr>
          <a:lstStyle/>
          <a:p>
            <a:r>
              <a:rPr lang="fi-FI" dirty="0"/>
              <a:t>THL:n suositus laaturekisterien mittareista (12/2024)</a:t>
            </a:r>
          </a:p>
        </p:txBody>
      </p:sp>
      <p:sp>
        <p:nvSpPr>
          <p:cNvPr id="3" name="Sisällön paikkamerkki 2">
            <a:extLst>
              <a:ext uri="{FF2B5EF4-FFF2-40B4-BE49-F238E27FC236}">
                <a16:creationId xmlns:a16="http://schemas.microsoft.com/office/drawing/2014/main" id="{4F561D80-A868-8A0A-0B8D-51B2AB76E424}"/>
              </a:ext>
            </a:extLst>
          </p:cNvPr>
          <p:cNvSpPr>
            <a:spLocks noGrp="1"/>
          </p:cNvSpPr>
          <p:nvPr>
            <p:ph idx="1"/>
          </p:nvPr>
        </p:nvSpPr>
        <p:spPr>
          <a:xfrm>
            <a:off x="838200" y="1492469"/>
            <a:ext cx="10515600" cy="4684494"/>
          </a:xfrm>
        </p:spPr>
        <p:txBody>
          <a:bodyPr>
            <a:normAutofit lnSpcReduction="10000"/>
          </a:bodyPr>
          <a:lstStyle/>
          <a:p>
            <a:r>
              <a:rPr lang="fi-FI" dirty="0"/>
              <a:t>EQ-5D-5L, ensisijainen suositus</a:t>
            </a:r>
          </a:p>
          <a:p>
            <a:r>
              <a:rPr lang="fi-FI" dirty="0"/>
              <a:t>lisäksi hyviä kokemuksia on saatu myös perusterveydenhuoltoon PEI-mittarin yhden kysymyksen versiosta (pärjääminen)</a:t>
            </a:r>
          </a:p>
          <a:p>
            <a:pPr lvl="1"/>
            <a:r>
              <a:rPr lang="fi-FI" dirty="0"/>
              <a:t>Tämän vastaanoton jälkeen kykenen tulemaan toimeen sairauteni kanssa:</a:t>
            </a:r>
          </a:p>
          <a:p>
            <a:pPr lvl="2"/>
            <a:r>
              <a:rPr lang="fi-FI" dirty="0"/>
              <a:t>paljon paremmin</a:t>
            </a:r>
          </a:p>
          <a:p>
            <a:pPr lvl="2"/>
            <a:r>
              <a:rPr lang="fi-FI" dirty="0"/>
              <a:t>paremmin</a:t>
            </a:r>
          </a:p>
          <a:p>
            <a:pPr lvl="2"/>
            <a:r>
              <a:rPr lang="fi-FI" dirty="0"/>
              <a:t>entiseen tapaan</a:t>
            </a:r>
          </a:p>
          <a:p>
            <a:pPr lvl="2"/>
            <a:r>
              <a:rPr lang="fi-FI" dirty="0"/>
              <a:t>huonommin </a:t>
            </a:r>
          </a:p>
          <a:p>
            <a:pPr lvl="2"/>
            <a:r>
              <a:rPr lang="fi-FI" dirty="0"/>
              <a:t>en osaa sanoa</a:t>
            </a:r>
          </a:p>
          <a:p>
            <a:pPr lvl="2"/>
            <a:endParaRPr lang="fi-FI" dirty="0"/>
          </a:p>
          <a:p>
            <a:r>
              <a:rPr lang="fi-FI" dirty="0"/>
              <a:t>Lisäksi </a:t>
            </a:r>
            <a:r>
              <a:rPr lang="fi-FI" dirty="0" err="1"/>
              <a:t>Whodas</a:t>
            </a:r>
            <a:r>
              <a:rPr lang="fi-FI" dirty="0"/>
              <a:t> 2.0 (12 kysymyksen toimintakykymittari) on suositeltu erityisesti kuntoutuspalveluihin</a:t>
            </a:r>
          </a:p>
        </p:txBody>
      </p:sp>
      <p:sp>
        <p:nvSpPr>
          <p:cNvPr id="4" name="Toimintopainike: Aloitussivulle 3">
            <a:hlinkClick r:id="rId3" action="ppaction://hlinksldjump" highlightClick="1"/>
            <a:extLst>
              <a:ext uri="{FF2B5EF4-FFF2-40B4-BE49-F238E27FC236}">
                <a16:creationId xmlns:a16="http://schemas.microsoft.com/office/drawing/2014/main" id="{20775500-E1A3-62EB-6755-9E0D3CA358CD}"/>
              </a:ext>
            </a:extLst>
          </p:cNvPr>
          <p:cNvSpPr/>
          <p:nvPr/>
        </p:nvSpPr>
        <p:spPr>
          <a:xfrm>
            <a:off x="11540358" y="6142913"/>
            <a:ext cx="546538" cy="572143"/>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oimintopainike: Aloitussivulle 4">
            <a:hlinkClick r:id="rId4" action="ppaction://hlinksldjump" highlightClick="1"/>
            <a:extLst>
              <a:ext uri="{FF2B5EF4-FFF2-40B4-BE49-F238E27FC236}">
                <a16:creationId xmlns:a16="http://schemas.microsoft.com/office/drawing/2014/main" id="{D6012BDD-6956-1B1F-A2A2-8CB18D4D4C81}"/>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469359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D8B784-590D-00F3-2F9D-774D45299E32}"/>
              </a:ext>
            </a:extLst>
          </p:cNvPr>
          <p:cNvSpPr>
            <a:spLocks noGrp="1"/>
          </p:cNvSpPr>
          <p:nvPr>
            <p:ph type="title"/>
          </p:nvPr>
        </p:nvSpPr>
        <p:spPr>
          <a:xfrm>
            <a:off x="386255" y="261861"/>
            <a:ext cx="6949966" cy="1325563"/>
          </a:xfrm>
        </p:spPr>
        <p:txBody>
          <a:bodyPr>
            <a:noAutofit/>
          </a:bodyPr>
          <a:lstStyle/>
          <a:p>
            <a:r>
              <a:rPr lang="fi-FI" sz="3200" dirty="0" err="1"/>
              <a:t>STM:n</a:t>
            </a:r>
            <a:r>
              <a:rPr lang="fi-FI" sz="3200" dirty="0"/>
              <a:t> päätös (03/2025): terveydenhuollon Geneerinen PROM-mittari on EQ-5D-5L</a:t>
            </a:r>
          </a:p>
        </p:txBody>
      </p:sp>
      <p:pic>
        <p:nvPicPr>
          <p:cNvPr id="5" name="Kuva 4">
            <a:extLst>
              <a:ext uri="{FF2B5EF4-FFF2-40B4-BE49-F238E27FC236}">
                <a16:creationId xmlns:a16="http://schemas.microsoft.com/office/drawing/2014/main" id="{D0487B62-BDAE-A642-267F-06621476FCFD}"/>
              </a:ext>
            </a:extLst>
          </p:cNvPr>
          <p:cNvPicPr>
            <a:picLocks noChangeAspect="1"/>
          </p:cNvPicPr>
          <p:nvPr/>
        </p:nvPicPr>
        <p:blipFill>
          <a:blip r:embed="rId3"/>
          <a:stretch>
            <a:fillRect/>
          </a:stretch>
        </p:blipFill>
        <p:spPr>
          <a:xfrm>
            <a:off x="256900" y="1690688"/>
            <a:ext cx="4838194" cy="4977264"/>
          </a:xfrm>
          <a:prstGeom prst="rect">
            <a:avLst/>
          </a:prstGeom>
        </p:spPr>
      </p:pic>
      <p:pic>
        <p:nvPicPr>
          <p:cNvPr id="7" name="Kuva 6">
            <a:extLst>
              <a:ext uri="{FF2B5EF4-FFF2-40B4-BE49-F238E27FC236}">
                <a16:creationId xmlns:a16="http://schemas.microsoft.com/office/drawing/2014/main" id="{D193CDE7-016A-4839-5134-F65625E81735}"/>
              </a:ext>
            </a:extLst>
          </p:cNvPr>
          <p:cNvPicPr>
            <a:picLocks noChangeAspect="1"/>
          </p:cNvPicPr>
          <p:nvPr/>
        </p:nvPicPr>
        <p:blipFill>
          <a:blip r:embed="rId4"/>
          <a:stretch>
            <a:fillRect/>
          </a:stretch>
        </p:blipFill>
        <p:spPr>
          <a:xfrm>
            <a:off x="5095094" y="2269968"/>
            <a:ext cx="4271826" cy="2690914"/>
          </a:xfrm>
          <a:prstGeom prst="rect">
            <a:avLst/>
          </a:prstGeom>
        </p:spPr>
      </p:pic>
      <p:pic>
        <p:nvPicPr>
          <p:cNvPr id="9" name="Kuva 8">
            <a:extLst>
              <a:ext uri="{FF2B5EF4-FFF2-40B4-BE49-F238E27FC236}">
                <a16:creationId xmlns:a16="http://schemas.microsoft.com/office/drawing/2014/main" id="{8AAE2F4E-6708-5124-85F6-79AFA780E6AE}"/>
              </a:ext>
            </a:extLst>
          </p:cNvPr>
          <p:cNvPicPr>
            <a:picLocks noChangeAspect="1"/>
          </p:cNvPicPr>
          <p:nvPr/>
        </p:nvPicPr>
        <p:blipFill>
          <a:blip r:embed="rId5"/>
          <a:srcRect l="9376"/>
          <a:stretch/>
        </p:blipFill>
        <p:spPr>
          <a:xfrm>
            <a:off x="7451835" y="726870"/>
            <a:ext cx="4572454" cy="5941082"/>
          </a:xfrm>
          <a:prstGeom prst="rect">
            <a:avLst/>
          </a:prstGeom>
        </p:spPr>
      </p:pic>
      <p:sp>
        <p:nvSpPr>
          <p:cNvPr id="3" name="Toimintopainike: Aloitussivulle 2">
            <a:hlinkClick r:id="rId6" action="ppaction://hlinksldjump" highlightClick="1"/>
            <a:extLst>
              <a:ext uri="{FF2B5EF4-FFF2-40B4-BE49-F238E27FC236}">
                <a16:creationId xmlns:a16="http://schemas.microsoft.com/office/drawing/2014/main" id="{A1F7A1FA-412A-58D6-CACF-4E01BAC5535A}"/>
              </a:ext>
            </a:extLst>
          </p:cNvPr>
          <p:cNvSpPr/>
          <p:nvPr/>
        </p:nvSpPr>
        <p:spPr>
          <a:xfrm>
            <a:off x="11645462" y="0"/>
            <a:ext cx="546538" cy="572143"/>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62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9F4E50-190B-D7F4-78D3-2D42DE8B807B}"/>
              </a:ext>
            </a:extLst>
          </p:cNvPr>
          <p:cNvSpPr>
            <a:spLocks noGrp="1"/>
          </p:cNvSpPr>
          <p:nvPr>
            <p:ph type="title"/>
          </p:nvPr>
        </p:nvSpPr>
        <p:spPr>
          <a:xfrm>
            <a:off x="838200" y="127320"/>
            <a:ext cx="10515600" cy="933580"/>
          </a:xfrm>
        </p:spPr>
        <p:txBody>
          <a:bodyPr>
            <a:normAutofit fontScale="90000"/>
          </a:bodyPr>
          <a:lstStyle/>
          <a:p>
            <a:r>
              <a:rPr lang="fi-FI" sz="3200" dirty="0"/>
              <a:t>Masennuksen käypähoitosuosituksessa mainittuja mittareita:</a:t>
            </a:r>
            <a:br>
              <a:rPr lang="fi-FI" sz="3200" dirty="0"/>
            </a:br>
            <a:r>
              <a:rPr lang="fi-FI" sz="3200" dirty="0">
                <a:solidFill>
                  <a:srgbClr val="FF0000"/>
                </a:solidFill>
              </a:rPr>
              <a:t>[</a:t>
            </a:r>
            <a:r>
              <a:rPr lang="fi-FI" sz="3200" dirty="0" err="1">
                <a:solidFill>
                  <a:srgbClr val="FF0000"/>
                </a:solidFill>
              </a:rPr>
              <a:t>huom</a:t>
            </a:r>
            <a:r>
              <a:rPr lang="fi-FI" sz="3200" dirty="0">
                <a:solidFill>
                  <a:srgbClr val="FF0000"/>
                </a:solidFill>
              </a:rPr>
              <a:t>! muokkaa tämä asiakasryhmälle soveltuvaksi]</a:t>
            </a:r>
            <a:r>
              <a:rPr lang="fi-FI" sz="3200" dirty="0"/>
              <a:t> </a:t>
            </a:r>
          </a:p>
        </p:txBody>
      </p:sp>
      <p:pic>
        <p:nvPicPr>
          <p:cNvPr id="5" name="Sisällön paikkamerkki 4">
            <a:extLst>
              <a:ext uri="{FF2B5EF4-FFF2-40B4-BE49-F238E27FC236}">
                <a16:creationId xmlns:a16="http://schemas.microsoft.com/office/drawing/2014/main" id="{D556E191-24B2-EB1B-5511-44A2B1AAF7EE}"/>
              </a:ext>
            </a:extLst>
          </p:cNvPr>
          <p:cNvPicPr>
            <a:picLocks noGrp="1" noChangeAspect="1"/>
          </p:cNvPicPr>
          <p:nvPr>
            <p:ph idx="1"/>
          </p:nvPr>
        </p:nvPicPr>
        <p:blipFill>
          <a:blip r:embed="rId2"/>
          <a:stretch>
            <a:fillRect/>
          </a:stretch>
        </p:blipFill>
        <p:spPr>
          <a:xfrm>
            <a:off x="1161489" y="976353"/>
            <a:ext cx="7964011" cy="933580"/>
          </a:xfrm>
        </p:spPr>
      </p:pic>
      <p:pic>
        <p:nvPicPr>
          <p:cNvPr id="7" name="Kuva 6">
            <a:extLst>
              <a:ext uri="{FF2B5EF4-FFF2-40B4-BE49-F238E27FC236}">
                <a16:creationId xmlns:a16="http://schemas.microsoft.com/office/drawing/2014/main" id="{C4D2CC25-9C8B-B5E5-6898-36D602DFE4C2}"/>
              </a:ext>
            </a:extLst>
          </p:cNvPr>
          <p:cNvPicPr>
            <a:picLocks noChangeAspect="1"/>
          </p:cNvPicPr>
          <p:nvPr/>
        </p:nvPicPr>
        <p:blipFill>
          <a:blip r:embed="rId3"/>
          <a:stretch>
            <a:fillRect/>
          </a:stretch>
        </p:blipFill>
        <p:spPr>
          <a:xfrm>
            <a:off x="1199593" y="1932064"/>
            <a:ext cx="7887801" cy="3610479"/>
          </a:xfrm>
          <a:prstGeom prst="rect">
            <a:avLst/>
          </a:prstGeom>
        </p:spPr>
      </p:pic>
      <p:sp>
        <p:nvSpPr>
          <p:cNvPr id="3" name="Ellipsi 2">
            <a:extLst>
              <a:ext uri="{FF2B5EF4-FFF2-40B4-BE49-F238E27FC236}">
                <a16:creationId xmlns:a16="http://schemas.microsoft.com/office/drawing/2014/main" id="{CDBE9F4F-80DE-D7DC-A14E-7729E37C2AF1}"/>
              </a:ext>
            </a:extLst>
          </p:cNvPr>
          <p:cNvSpPr/>
          <p:nvPr/>
        </p:nvSpPr>
        <p:spPr>
          <a:xfrm>
            <a:off x="1308586" y="1404392"/>
            <a:ext cx="756745" cy="2207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lipsi 3">
            <a:extLst>
              <a:ext uri="{FF2B5EF4-FFF2-40B4-BE49-F238E27FC236}">
                <a16:creationId xmlns:a16="http://schemas.microsoft.com/office/drawing/2014/main" id="{F9961563-9782-F1FB-2371-CECDB650E6F6}"/>
              </a:ext>
            </a:extLst>
          </p:cNvPr>
          <p:cNvSpPr/>
          <p:nvPr/>
        </p:nvSpPr>
        <p:spPr>
          <a:xfrm>
            <a:off x="3715460" y="1426557"/>
            <a:ext cx="756745" cy="2207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i 5">
            <a:extLst>
              <a:ext uri="{FF2B5EF4-FFF2-40B4-BE49-F238E27FC236}">
                <a16:creationId xmlns:a16="http://schemas.microsoft.com/office/drawing/2014/main" id="{32C65A5F-7686-5FEA-1D7C-1F3B5BD66786}"/>
              </a:ext>
            </a:extLst>
          </p:cNvPr>
          <p:cNvSpPr/>
          <p:nvPr/>
        </p:nvSpPr>
        <p:spPr>
          <a:xfrm>
            <a:off x="4472205" y="1426557"/>
            <a:ext cx="756745" cy="2207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i 7">
            <a:extLst>
              <a:ext uri="{FF2B5EF4-FFF2-40B4-BE49-F238E27FC236}">
                <a16:creationId xmlns:a16="http://schemas.microsoft.com/office/drawing/2014/main" id="{5F2F7AC2-03DF-2520-0BBC-F2907FD68B23}"/>
              </a:ext>
            </a:extLst>
          </p:cNvPr>
          <p:cNvSpPr/>
          <p:nvPr/>
        </p:nvSpPr>
        <p:spPr>
          <a:xfrm>
            <a:off x="2385850" y="4741546"/>
            <a:ext cx="651642" cy="2049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i 8">
            <a:extLst>
              <a:ext uri="{FF2B5EF4-FFF2-40B4-BE49-F238E27FC236}">
                <a16:creationId xmlns:a16="http://schemas.microsoft.com/office/drawing/2014/main" id="{7C026C47-F6B1-8A59-2C36-E24A0DC75F5D}"/>
              </a:ext>
            </a:extLst>
          </p:cNvPr>
          <p:cNvSpPr/>
          <p:nvPr/>
        </p:nvSpPr>
        <p:spPr>
          <a:xfrm>
            <a:off x="1566090" y="5025005"/>
            <a:ext cx="998482" cy="2069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D0E70B9D-CAEB-14F5-B9F0-0DC1541E9907}"/>
              </a:ext>
            </a:extLst>
          </p:cNvPr>
          <p:cNvPicPr>
            <a:picLocks noChangeAspect="1"/>
          </p:cNvPicPr>
          <p:nvPr/>
        </p:nvPicPr>
        <p:blipFill>
          <a:blip r:embed="rId4"/>
          <a:stretch>
            <a:fillRect/>
          </a:stretch>
        </p:blipFill>
        <p:spPr>
          <a:xfrm>
            <a:off x="1308586" y="5749882"/>
            <a:ext cx="6988507" cy="799889"/>
          </a:xfrm>
          <a:prstGeom prst="rect">
            <a:avLst/>
          </a:prstGeom>
        </p:spPr>
      </p:pic>
      <p:sp>
        <p:nvSpPr>
          <p:cNvPr id="12" name="Ellipsi 11">
            <a:extLst>
              <a:ext uri="{FF2B5EF4-FFF2-40B4-BE49-F238E27FC236}">
                <a16:creationId xmlns:a16="http://schemas.microsoft.com/office/drawing/2014/main" id="{060BEE83-8D69-64E5-8889-74B614F6D520}"/>
              </a:ext>
            </a:extLst>
          </p:cNvPr>
          <p:cNvSpPr/>
          <p:nvPr/>
        </p:nvSpPr>
        <p:spPr>
          <a:xfrm>
            <a:off x="3972964" y="5942830"/>
            <a:ext cx="998482" cy="2069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oimintopainike: Aloitussivulle 9">
            <a:hlinkClick r:id="rId5" action="ppaction://hlinksldjump" highlightClick="1"/>
            <a:extLst>
              <a:ext uri="{FF2B5EF4-FFF2-40B4-BE49-F238E27FC236}">
                <a16:creationId xmlns:a16="http://schemas.microsoft.com/office/drawing/2014/main" id="{D84460C0-AF01-5662-E281-C94E8EB1A053}"/>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3044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tsikko 2">
            <a:extLst>
              <a:ext uri="{FF2B5EF4-FFF2-40B4-BE49-F238E27FC236}">
                <a16:creationId xmlns:a16="http://schemas.microsoft.com/office/drawing/2014/main" id="{38847A3B-A71A-550B-DD31-796A45BE99FB}"/>
              </a:ext>
            </a:extLst>
          </p:cNvPr>
          <p:cNvSpPr>
            <a:spLocks noGrp="1"/>
          </p:cNvSpPr>
          <p:nvPr>
            <p:ph type="title"/>
          </p:nvPr>
        </p:nvSpPr>
        <p:spPr>
          <a:xfrm>
            <a:off x="572493" y="222024"/>
            <a:ext cx="10515600" cy="1325563"/>
          </a:xfrm>
        </p:spPr>
        <p:txBody>
          <a:bodyPr>
            <a:normAutofit fontScale="90000"/>
          </a:bodyPr>
          <a:lstStyle/>
          <a:p>
            <a:r>
              <a:rPr lang="fi-FI" dirty="0"/>
              <a:t>Masennuksen hoitoketjukuvauksessa ohjeistettuja mittareita </a:t>
            </a:r>
            <a:r>
              <a:rPr lang="fi-FI" dirty="0">
                <a:solidFill>
                  <a:srgbClr val="FF0000"/>
                </a:solidFill>
              </a:rPr>
              <a:t>[</a:t>
            </a:r>
            <a:r>
              <a:rPr lang="fi-FI" dirty="0" err="1">
                <a:solidFill>
                  <a:srgbClr val="FF0000"/>
                </a:solidFill>
              </a:rPr>
              <a:t>huom</a:t>
            </a:r>
            <a:r>
              <a:rPr lang="fi-FI" dirty="0">
                <a:solidFill>
                  <a:srgbClr val="FF0000"/>
                </a:solidFill>
              </a:rPr>
              <a:t>! muokkaa tämä asiakasryhmälle soveltuvaksi] </a:t>
            </a:r>
            <a:r>
              <a:rPr lang="fi-FI" dirty="0"/>
              <a:t>:</a:t>
            </a:r>
          </a:p>
        </p:txBody>
      </p:sp>
      <p:pic>
        <p:nvPicPr>
          <p:cNvPr id="7" name="Kuva 6">
            <a:extLst>
              <a:ext uri="{FF2B5EF4-FFF2-40B4-BE49-F238E27FC236}">
                <a16:creationId xmlns:a16="http://schemas.microsoft.com/office/drawing/2014/main" id="{A85EEBBD-B945-6EC0-0AFE-65A254B3DC0B}"/>
              </a:ext>
            </a:extLst>
          </p:cNvPr>
          <p:cNvPicPr>
            <a:picLocks noChangeAspect="1"/>
          </p:cNvPicPr>
          <p:nvPr/>
        </p:nvPicPr>
        <p:blipFill>
          <a:blip r:embed="rId2"/>
          <a:stretch>
            <a:fillRect/>
          </a:stretch>
        </p:blipFill>
        <p:spPr>
          <a:xfrm>
            <a:off x="572493" y="1843444"/>
            <a:ext cx="6992326" cy="1838582"/>
          </a:xfrm>
          <a:prstGeom prst="rect">
            <a:avLst/>
          </a:prstGeom>
        </p:spPr>
      </p:pic>
      <p:pic>
        <p:nvPicPr>
          <p:cNvPr id="11" name="Kuva 10">
            <a:extLst>
              <a:ext uri="{FF2B5EF4-FFF2-40B4-BE49-F238E27FC236}">
                <a16:creationId xmlns:a16="http://schemas.microsoft.com/office/drawing/2014/main" id="{F293BE36-6B44-8FA3-2505-51525F4612A2}"/>
              </a:ext>
            </a:extLst>
          </p:cNvPr>
          <p:cNvPicPr>
            <a:picLocks noChangeAspect="1"/>
          </p:cNvPicPr>
          <p:nvPr/>
        </p:nvPicPr>
        <p:blipFill>
          <a:blip r:embed="rId3"/>
          <a:srcRect t="16998" b="1"/>
          <a:stretch/>
        </p:blipFill>
        <p:spPr>
          <a:xfrm>
            <a:off x="572493" y="3784183"/>
            <a:ext cx="4029637" cy="237212"/>
          </a:xfrm>
          <a:prstGeom prst="rect">
            <a:avLst/>
          </a:prstGeom>
        </p:spPr>
      </p:pic>
      <p:pic>
        <p:nvPicPr>
          <p:cNvPr id="13" name="Kuva 12">
            <a:extLst>
              <a:ext uri="{FF2B5EF4-FFF2-40B4-BE49-F238E27FC236}">
                <a16:creationId xmlns:a16="http://schemas.microsoft.com/office/drawing/2014/main" id="{A624F6FE-007C-6B3B-A272-B6A7A145B836}"/>
              </a:ext>
            </a:extLst>
          </p:cNvPr>
          <p:cNvPicPr>
            <a:picLocks noChangeAspect="1"/>
          </p:cNvPicPr>
          <p:nvPr/>
        </p:nvPicPr>
        <p:blipFill>
          <a:blip r:embed="rId4"/>
          <a:stretch>
            <a:fillRect/>
          </a:stretch>
        </p:blipFill>
        <p:spPr>
          <a:xfrm>
            <a:off x="572493" y="4123552"/>
            <a:ext cx="4915586" cy="971686"/>
          </a:xfrm>
          <a:prstGeom prst="rect">
            <a:avLst/>
          </a:prstGeom>
        </p:spPr>
      </p:pic>
      <p:pic>
        <p:nvPicPr>
          <p:cNvPr id="15" name="Kuva 14">
            <a:extLst>
              <a:ext uri="{FF2B5EF4-FFF2-40B4-BE49-F238E27FC236}">
                <a16:creationId xmlns:a16="http://schemas.microsoft.com/office/drawing/2014/main" id="{DF6EE1D0-007D-99D6-D076-E54EF637E710}"/>
              </a:ext>
            </a:extLst>
          </p:cNvPr>
          <p:cNvPicPr>
            <a:picLocks noChangeAspect="1"/>
          </p:cNvPicPr>
          <p:nvPr/>
        </p:nvPicPr>
        <p:blipFill>
          <a:blip r:embed="rId5"/>
          <a:stretch>
            <a:fillRect/>
          </a:stretch>
        </p:blipFill>
        <p:spPr>
          <a:xfrm>
            <a:off x="572494" y="5262894"/>
            <a:ext cx="7238818" cy="543001"/>
          </a:xfrm>
          <a:prstGeom prst="rect">
            <a:avLst/>
          </a:prstGeom>
        </p:spPr>
      </p:pic>
      <p:pic>
        <p:nvPicPr>
          <p:cNvPr id="17" name="Kuva 16">
            <a:extLst>
              <a:ext uri="{FF2B5EF4-FFF2-40B4-BE49-F238E27FC236}">
                <a16:creationId xmlns:a16="http://schemas.microsoft.com/office/drawing/2014/main" id="{EF10F1B1-BD52-B938-B00D-21E1726704B5}"/>
              </a:ext>
            </a:extLst>
          </p:cNvPr>
          <p:cNvPicPr>
            <a:picLocks noChangeAspect="1"/>
          </p:cNvPicPr>
          <p:nvPr/>
        </p:nvPicPr>
        <p:blipFill>
          <a:blip r:embed="rId6"/>
          <a:stretch>
            <a:fillRect/>
          </a:stretch>
        </p:blipFill>
        <p:spPr>
          <a:xfrm>
            <a:off x="572493" y="5805895"/>
            <a:ext cx="7163800" cy="971686"/>
          </a:xfrm>
          <a:prstGeom prst="rect">
            <a:avLst/>
          </a:prstGeom>
        </p:spPr>
      </p:pic>
      <p:sp>
        <p:nvSpPr>
          <p:cNvPr id="6" name="Tekstiruutu 5">
            <a:extLst>
              <a:ext uri="{FF2B5EF4-FFF2-40B4-BE49-F238E27FC236}">
                <a16:creationId xmlns:a16="http://schemas.microsoft.com/office/drawing/2014/main" id="{71C6A0C9-979C-CC17-A527-E700DB0A4A78}"/>
              </a:ext>
            </a:extLst>
          </p:cNvPr>
          <p:cNvSpPr txBox="1"/>
          <p:nvPr/>
        </p:nvSpPr>
        <p:spPr>
          <a:xfrm>
            <a:off x="8236481" y="3159352"/>
            <a:ext cx="31531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Samat mittarit mainittu myös hoitoketjukuvauksen pitkäaikaisseurannassa</a:t>
            </a:r>
          </a:p>
        </p:txBody>
      </p:sp>
      <p:sp>
        <p:nvSpPr>
          <p:cNvPr id="14" name="Oikea aaltosulje 13">
            <a:extLst>
              <a:ext uri="{FF2B5EF4-FFF2-40B4-BE49-F238E27FC236}">
                <a16:creationId xmlns:a16="http://schemas.microsoft.com/office/drawing/2014/main" id="{950AB382-1E3D-375B-F98D-7321B287682E}"/>
              </a:ext>
            </a:extLst>
          </p:cNvPr>
          <p:cNvSpPr/>
          <p:nvPr/>
        </p:nvSpPr>
        <p:spPr>
          <a:xfrm>
            <a:off x="7736293" y="1843444"/>
            <a:ext cx="283100" cy="32781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oimintopainike: Aloitussivulle 1">
            <a:hlinkClick r:id="rId7" action="ppaction://hlinksldjump" highlightClick="1"/>
            <a:extLst>
              <a:ext uri="{FF2B5EF4-FFF2-40B4-BE49-F238E27FC236}">
                <a16:creationId xmlns:a16="http://schemas.microsoft.com/office/drawing/2014/main" id="{F71966CE-1E0C-21D9-03E6-4F80BBCB403C}"/>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42139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uva 1, Kuva">
            <a:extLst>
              <a:ext uri="{FF2B5EF4-FFF2-40B4-BE49-F238E27FC236}">
                <a16:creationId xmlns:a16="http://schemas.microsoft.com/office/drawing/2014/main" id="{0B0D3C97-EC82-781A-8AD9-069B51891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81" t="22222" r="16575" b="24138"/>
          <a:stretch/>
        </p:blipFill>
        <p:spPr bwMode="auto">
          <a:xfrm>
            <a:off x="6697492" y="998482"/>
            <a:ext cx="5126647" cy="5097517"/>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5D484A6C-8434-4F1E-EE75-73C7A3729A8F}"/>
              </a:ext>
            </a:extLst>
          </p:cNvPr>
          <p:cNvSpPr txBox="1"/>
          <p:nvPr/>
        </p:nvSpPr>
        <p:spPr>
          <a:xfrm>
            <a:off x="220719" y="616417"/>
            <a:ext cx="6476773" cy="600164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Masennusoireet: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PHQ-9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2. Ahdistusoireet: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Sisältää yleistyneen ahdistuneisuuden, sosiaalisten tilanteiden pelon, toripelon, traumaperäisen stressihäiriön, paniikkihäiriön ja pakko-oireisen häiriön oireita.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Yleistyneen ahdistuneisuushäiriön arviointiin: </a:t>
            </a:r>
            <a:r>
              <a:rPr kumimoji="0" lang="fi-FI" sz="16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GAD-7</a:t>
            </a:r>
            <a:b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Erityisten ahdistuneisuushäiriöiden arviointiin: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Sosiaalisten tilanteiden pelko: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Social</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Phobia</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Inventory </a:t>
            </a:r>
            <a:r>
              <a:rPr kumimoji="0" lang="fi-FI" sz="16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(SPIN)</a:t>
            </a:r>
            <a:endParaRPr kumimoji="0" lang="fi-FI" sz="16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Agorafobia (avoimien tai julkisten paikkojen pelko):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Mobility</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Inventory for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Agoraphobia</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(MIA)</a:t>
            </a:r>
            <a:endParaRPr kumimoji="0" lang="fi-FI"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Traumaperäinen stressihäiriö: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Impact</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Event</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Scale</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Revised</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(IES-R)</a:t>
            </a:r>
            <a:endParaRPr kumimoji="0" lang="fi-FI"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Paniikkihäiriö: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Panic</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Disorder</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Severity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Scale</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(PDSS-SR)</a:t>
            </a:r>
            <a:endParaRPr kumimoji="0" lang="fi-FI" sz="16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Pakko-oireinen häiriö: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Obsessive-Compulsive</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Inventory </a:t>
            </a:r>
            <a:r>
              <a:rPr kumimoji="0" lang="fi-FI" sz="16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(OCI-R)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Fyysinen toimintakyky: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Suositellaan arvioitavaksi </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World Health Organization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Disability</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Assessment</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Schedule </a:t>
            </a:r>
            <a:r>
              <a:rPr kumimoji="0" lang="fi-FI"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(WHODAS 2.0)</a:t>
            </a:r>
            <a:r>
              <a:rPr kumimoji="0" lang="fi-FI"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-mittarilla.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Työkyky:</a:t>
            </a:r>
            <a:b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Sisältää työtilanteen ja sairauteen liittyvän poissaolon arvioinnin.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Suositellaan arvioitavaksi </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World Health Organization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Disability</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600" b="1" i="0" u="none" strike="noStrike" kern="1200" cap="none" spc="0" normalizeH="0" baseline="0" noProof="0" dirty="0" err="1">
                <a:ln>
                  <a:noFill/>
                </a:ln>
                <a:solidFill>
                  <a:prstClr val="black"/>
                </a:solidFill>
                <a:effectLst/>
                <a:uLnTx/>
                <a:uFillTx/>
                <a:latin typeface="Calibri" panose="020F0502020204030204"/>
                <a:ea typeface="+mn-ea"/>
                <a:cs typeface="+mn-cs"/>
              </a:rPr>
              <a:t>Assessment</a:t>
            </a:r>
            <a:r>
              <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mn-cs"/>
              </a:rPr>
              <a:t> Schedule </a:t>
            </a:r>
            <a:r>
              <a:rPr kumimoji="0" lang="fi-FI"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(WHODAS 2.0)</a:t>
            </a:r>
            <a:r>
              <a:rPr kumimoji="0" lang="fi-FI"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-mittarilla.</a:t>
            </a:r>
          </a:p>
        </p:txBody>
      </p:sp>
      <p:sp>
        <p:nvSpPr>
          <p:cNvPr id="3" name="Tekstiruutu 2">
            <a:extLst>
              <a:ext uri="{FF2B5EF4-FFF2-40B4-BE49-F238E27FC236}">
                <a16:creationId xmlns:a16="http://schemas.microsoft.com/office/drawing/2014/main" id="{158752B6-573D-520B-B657-62C6BE5C3CE0}"/>
              </a:ext>
            </a:extLst>
          </p:cNvPr>
          <p:cNvSpPr txBox="1"/>
          <p:nvPr/>
        </p:nvSpPr>
        <p:spPr>
          <a:xfrm>
            <a:off x="2589644" y="115670"/>
            <a:ext cx="8944303" cy="1200329"/>
          </a:xfrm>
          <a:prstGeom prst="rect">
            <a:avLst/>
          </a:prstGeom>
          <a:noFill/>
        </p:spPr>
        <p:txBody>
          <a:bodyPr wrap="square" rtlCol="0">
            <a:spAutoFit/>
          </a:bodyPr>
          <a:lstStyle/>
          <a:p>
            <a:pPr lvl="0"/>
            <a:r>
              <a:rPr kumimoji="0" lang="fi-FI" sz="3600" b="0" i="0" u="none" strike="noStrike" kern="1200" cap="none" spc="0" normalizeH="0" baseline="0" noProof="0" dirty="0" err="1">
                <a:ln>
                  <a:noFill/>
                </a:ln>
                <a:solidFill>
                  <a:prstClr val="black"/>
                </a:solidFill>
                <a:effectLst/>
                <a:uLnTx/>
                <a:uFillTx/>
                <a:latin typeface="Calibri" panose="020F0502020204030204"/>
                <a:ea typeface="+mn-ea"/>
                <a:cs typeface="+mn-cs"/>
              </a:rPr>
              <a:t>ICHOMin</a:t>
            </a:r>
            <a:r>
              <a:rPr kumimoji="0" lang="fi-FI" sz="3600" b="0" i="0" u="none" strike="noStrike" kern="1200" cap="none" spc="0" normalizeH="0" baseline="0" noProof="0" dirty="0">
                <a:ln>
                  <a:noFill/>
                </a:ln>
                <a:solidFill>
                  <a:prstClr val="black"/>
                </a:solidFill>
                <a:effectLst/>
                <a:uLnTx/>
                <a:uFillTx/>
                <a:latin typeface="Calibri" panose="020F0502020204030204"/>
                <a:ea typeface="+mn-ea"/>
                <a:cs typeface="+mn-cs"/>
              </a:rPr>
              <a:t> mittarisuositukset: </a:t>
            </a:r>
            <a:r>
              <a:rPr lang="fi-FI" sz="3600" dirty="0">
                <a:solidFill>
                  <a:srgbClr val="FF0000"/>
                </a:solidFill>
              </a:rPr>
              <a:t>[</a:t>
            </a:r>
            <a:r>
              <a:rPr lang="fi-FI" sz="3600" dirty="0" err="1">
                <a:solidFill>
                  <a:srgbClr val="FF0000"/>
                </a:solidFill>
              </a:rPr>
              <a:t>huom</a:t>
            </a:r>
            <a:r>
              <a:rPr lang="fi-FI" sz="3600" dirty="0">
                <a:solidFill>
                  <a:srgbClr val="FF0000"/>
                </a:solidFill>
              </a:rPr>
              <a:t>! muokkaa tämä asiakasryhmälle soveltuvaksi]</a:t>
            </a:r>
            <a:endParaRPr kumimoji="0" lang="fi-FI"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28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312598-C43A-7AA7-9149-1387AFE9BF90}"/>
              </a:ext>
            </a:extLst>
          </p:cNvPr>
          <p:cNvSpPr>
            <a:spLocks noGrp="1"/>
          </p:cNvSpPr>
          <p:nvPr>
            <p:ph type="title"/>
          </p:nvPr>
        </p:nvSpPr>
        <p:spPr>
          <a:xfrm>
            <a:off x="838200" y="365126"/>
            <a:ext cx="10515600" cy="748972"/>
          </a:xfrm>
        </p:spPr>
        <p:txBody>
          <a:bodyPr>
            <a:normAutofit fontScale="90000"/>
          </a:bodyPr>
          <a:lstStyle/>
          <a:p>
            <a:r>
              <a:rPr lang="fi-FI" sz="3600" dirty="0"/>
              <a:t>Käytössä olevia mittareita</a:t>
            </a:r>
            <a:r>
              <a:rPr lang="fi-FI" dirty="0"/>
              <a:t>: </a:t>
            </a:r>
            <a:r>
              <a:rPr lang="fi-FI" dirty="0">
                <a:solidFill>
                  <a:srgbClr val="FF0000"/>
                </a:solidFill>
              </a:rPr>
              <a:t>[</a:t>
            </a:r>
            <a:r>
              <a:rPr lang="fi-FI" dirty="0" err="1">
                <a:solidFill>
                  <a:srgbClr val="FF0000"/>
                </a:solidFill>
              </a:rPr>
              <a:t>huom</a:t>
            </a:r>
            <a:r>
              <a:rPr lang="fi-FI" dirty="0">
                <a:solidFill>
                  <a:srgbClr val="FF0000"/>
                </a:solidFill>
              </a:rPr>
              <a:t>! muokkaa tämä asiakasryhmälle soveltuvaksi]</a:t>
            </a:r>
            <a:endParaRPr lang="fi-FI" dirty="0"/>
          </a:p>
        </p:txBody>
      </p:sp>
      <p:graphicFrame>
        <p:nvGraphicFramePr>
          <p:cNvPr id="5" name="Sisällön paikkamerkki 4">
            <a:extLst>
              <a:ext uri="{FF2B5EF4-FFF2-40B4-BE49-F238E27FC236}">
                <a16:creationId xmlns:a16="http://schemas.microsoft.com/office/drawing/2014/main" id="{83B7E08F-3EE0-BD84-9952-673DF9A932BB}"/>
              </a:ext>
            </a:extLst>
          </p:cNvPr>
          <p:cNvGraphicFramePr>
            <a:graphicFrameLocks noGrp="1"/>
          </p:cNvGraphicFramePr>
          <p:nvPr>
            <p:ph idx="1"/>
          </p:nvPr>
        </p:nvGraphicFramePr>
        <p:xfrm>
          <a:off x="914400" y="1429407"/>
          <a:ext cx="9879725" cy="4162092"/>
        </p:xfrm>
        <a:graphic>
          <a:graphicData uri="http://schemas.openxmlformats.org/drawingml/2006/table">
            <a:tbl>
              <a:tblPr/>
              <a:tblGrid>
                <a:gridCol w="715005">
                  <a:extLst>
                    <a:ext uri="{9D8B030D-6E8A-4147-A177-3AD203B41FA5}">
                      <a16:colId xmlns:a16="http://schemas.microsoft.com/office/drawing/2014/main" val="4289992975"/>
                    </a:ext>
                  </a:extLst>
                </a:gridCol>
                <a:gridCol w="2692439">
                  <a:extLst>
                    <a:ext uri="{9D8B030D-6E8A-4147-A177-3AD203B41FA5}">
                      <a16:colId xmlns:a16="http://schemas.microsoft.com/office/drawing/2014/main" val="4268188625"/>
                    </a:ext>
                  </a:extLst>
                </a:gridCol>
                <a:gridCol w="1713032">
                  <a:extLst>
                    <a:ext uri="{9D8B030D-6E8A-4147-A177-3AD203B41FA5}">
                      <a16:colId xmlns:a16="http://schemas.microsoft.com/office/drawing/2014/main" val="3033450673"/>
                    </a:ext>
                  </a:extLst>
                </a:gridCol>
                <a:gridCol w="1251258">
                  <a:extLst>
                    <a:ext uri="{9D8B030D-6E8A-4147-A177-3AD203B41FA5}">
                      <a16:colId xmlns:a16="http://schemas.microsoft.com/office/drawing/2014/main" val="3727653308"/>
                    </a:ext>
                  </a:extLst>
                </a:gridCol>
                <a:gridCol w="3507991">
                  <a:extLst>
                    <a:ext uri="{9D8B030D-6E8A-4147-A177-3AD203B41FA5}">
                      <a16:colId xmlns:a16="http://schemas.microsoft.com/office/drawing/2014/main" val="2010414109"/>
                    </a:ext>
                  </a:extLst>
                </a:gridCol>
              </a:tblGrid>
              <a:tr h="378372">
                <a:tc gridSpan="2">
                  <a:txBody>
                    <a:bodyPr/>
                    <a:lstStyle/>
                    <a:p>
                      <a:pPr algn="l" fontAlgn="ctr"/>
                      <a:r>
                        <a:rPr lang="fi-FI" sz="1400" b="1" i="0" u="none" strike="noStrike" dirty="0">
                          <a:solidFill>
                            <a:srgbClr val="000000"/>
                          </a:solidFill>
                          <a:effectLst/>
                          <a:latin typeface="Aptos Narrow" panose="020B0004020202020204" pitchFamily="34" charset="0"/>
                        </a:rPr>
                        <a:t>Terapianavigaattori</a:t>
                      </a:r>
                    </a:p>
                  </a:txBody>
                  <a:tcPr marL="9525" marR="9525" marT="9525" marB="0" anchor="ctr">
                    <a:lnL>
                      <a:noFill/>
                    </a:lnL>
                    <a:lnR>
                      <a:noFill/>
                    </a:lnR>
                    <a:lnT>
                      <a:noFill/>
                    </a:lnT>
                    <a:lnB>
                      <a:noFill/>
                    </a:lnB>
                    <a:noFill/>
                  </a:tcPr>
                </a:tc>
                <a:tc hMerge="1">
                  <a:txBody>
                    <a:bodyPr/>
                    <a:lstStyle/>
                    <a:p>
                      <a:endParaRPr lang="fi-FI"/>
                    </a:p>
                  </a:txBody>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gridSpan="2">
                  <a:txBody>
                    <a:bodyPr/>
                    <a:lstStyle/>
                    <a:p>
                      <a:pPr algn="l" fontAlgn="ctr"/>
                      <a:r>
                        <a:rPr lang="fi-FI" sz="1400" b="1" i="0" u="none" strike="noStrike">
                          <a:solidFill>
                            <a:srgbClr val="000000"/>
                          </a:solidFill>
                          <a:effectLst/>
                          <a:latin typeface="Aptos Narrow" panose="020B0004020202020204" pitchFamily="34" charset="0"/>
                        </a:rPr>
                        <a:t>Psykiatrian seurantajärjestelmä</a:t>
                      </a:r>
                    </a:p>
                  </a:txBody>
                  <a:tcPr marL="9525" marR="9525" marT="9525" marB="0" anchor="ctr">
                    <a:lnL>
                      <a:noFill/>
                    </a:lnL>
                    <a:lnR>
                      <a:noFill/>
                    </a:lnR>
                    <a:lnT>
                      <a:noFill/>
                    </a:lnT>
                    <a:lnB>
                      <a:noFill/>
                    </a:lnB>
                    <a:noFill/>
                  </a:tcPr>
                </a:tc>
                <a:tc hMerge="1">
                  <a:txBody>
                    <a:bodyPr/>
                    <a:lstStyle/>
                    <a:p>
                      <a:endParaRPr lang="fi-FI"/>
                    </a:p>
                  </a:txBody>
                  <a:tcPr/>
                </a:tc>
                <a:extLst>
                  <a:ext uri="{0D108BD9-81ED-4DB2-BD59-A6C34878D82A}">
                    <a16:rowId xmlns:a16="http://schemas.microsoft.com/office/drawing/2014/main" val="2583562988"/>
                  </a:ext>
                </a:extLst>
              </a:tr>
              <a:tr h="378372">
                <a:tc>
                  <a:txBody>
                    <a:bodyPr/>
                    <a:lstStyle/>
                    <a:p>
                      <a:pPr algn="l" fontAlgn="ctr"/>
                      <a:r>
                        <a:rPr lang="fi-FI" sz="1400" b="0" i="0" u="none" strike="noStrike">
                          <a:solidFill>
                            <a:srgbClr val="000000"/>
                          </a:solidFill>
                          <a:effectLst/>
                          <a:latin typeface="Aptos Narrow" panose="020B0004020202020204" pitchFamily="34" charset="0"/>
                        </a:rPr>
                        <a:t>AUDIT</a:t>
                      </a:r>
                    </a:p>
                  </a:txBody>
                  <a:tcPr marL="9525" marR="9525" marT="9525" marB="0" anchor="ctr">
                    <a:lnL>
                      <a:noFill/>
                    </a:lnL>
                    <a:lnR>
                      <a:noFill/>
                    </a:lnR>
                    <a:lnT>
                      <a:noFill/>
                    </a:lnT>
                    <a:lnB>
                      <a:noFill/>
                    </a:lnB>
                    <a:solidFill>
                      <a:srgbClr val="92D050"/>
                    </a:solidFill>
                  </a:tcPr>
                </a:tc>
                <a:tc>
                  <a:txBody>
                    <a:bodyPr/>
                    <a:lstStyle/>
                    <a:p>
                      <a:pPr algn="l" fontAlgn="ctr"/>
                      <a:r>
                        <a:rPr lang="fi-FI" sz="1400" b="0" i="0" u="none" strike="noStrike">
                          <a:solidFill>
                            <a:srgbClr val="000000"/>
                          </a:solidFill>
                          <a:effectLst/>
                          <a:latin typeface="Aptos Narrow" panose="020B0004020202020204" pitchFamily="34" charset="0"/>
                        </a:rPr>
                        <a:t>alkoholinkäytön arviointi</a:t>
                      </a:r>
                    </a:p>
                  </a:txBody>
                  <a:tcPr marL="9525" marR="9525" marT="9525" marB="0" anchor="ctr">
                    <a:lnL>
                      <a:noFill/>
                    </a:lnL>
                    <a:lnR>
                      <a:noFill/>
                    </a:lnR>
                    <a:lnT>
                      <a:noFill/>
                    </a:lnT>
                    <a:lnB>
                      <a:noFill/>
                    </a:lnB>
                    <a:solidFill>
                      <a:srgbClr val="92D050"/>
                    </a:solid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AUDIT</a:t>
                      </a:r>
                    </a:p>
                  </a:txBody>
                  <a:tcPr marL="9525" marR="9525" marT="9525" marB="0" anchor="ctr">
                    <a:lnL>
                      <a:noFill/>
                    </a:lnL>
                    <a:lnR>
                      <a:noFill/>
                    </a:lnR>
                    <a:lnT>
                      <a:noFill/>
                    </a:lnT>
                    <a:lnB>
                      <a:noFill/>
                    </a:lnB>
                    <a:solidFill>
                      <a:srgbClr val="92D050"/>
                    </a:solidFill>
                  </a:tcPr>
                </a:tc>
                <a:tc>
                  <a:txBody>
                    <a:bodyPr/>
                    <a:lstStyle/>
                    <a:p>
                      <a:pPr algn="l" fontAlgn="ctr"/>
                      <a:r>
                        <a:rPr lang="fi-FI" sz="1400" b="0" i="0" u="none" strike="noStrike">
                          <a:solidFill>
                            <a:srgbClr val="000000"/>
                          </a:solidFill>
                          <a:effectLst/>
                          <a:latin typeface="Aptos Narrow" panose="020B0004020202020204" pitchFamily="34" charset="0"/>
                        </a:rPr>
                        <a:t>alkoholinkäytön arviointi</a:t>
                      </a:r>
                    </a:p>
                  </a:txBody>
                  <a:tcPr marL="9525" marR="9525" marT="9525" marB="0" anchor="ctr">
                    <a:lnL>
                      <a:noFill/>
                    </a:lnL>
                    <a:lnR>
                      <a:noFill/>
                    </a:lnR>
                    <a:lnT>
                      <a:noFill/>
                    </a:lnT>
                    <a:lnB>
                      <a:noFill/>
                    </a:lnB>
                    <a:solidFill>
                      <a:srgbClr val="92D050"/>
                    </a:solidFill>
                  </a:tcPr>
                </a:tc>
                <a:extLst>
                  <a:ext uri="{0D108BD9-81ED-4DB2-BD59-A6C34878D82A}">
                    <a16:rowId xmlns:a16="http://schemas.microsoft.com/office/drawing/2014/main" val="4116171238"/>
                  </a:ext>
                </a:extLst>
              </a:tr>
              <a:tr h="378372">
                <a:tc>
                  <a:txBody>
                    <a:bodyPr/>
                    <a:lstStyle/>
                    <a:p>
                      <a:pPr algn="l" fontAlgn="ctr"/>
                      <a:r>
                        <a:rPr lang="fi-FI" sz="1400" b="0" i="0" u="none" strike="noStrike">
                          <a:solidFill>
                            <a:srgbClr val="44B3E1"/>
                          </a:solidFill>
                          <a:effectLst/>
                          <a:latin typeface="Aptos Narrow" panose="020B0004020202020204" pitchFamily="34" charset="0"/>
                        </a:rPr>
                        <a:t>PHQ-9</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44B3E1"/>
                          </a:solidFill>
                          <a:effectLst/>
                          <a:latin typeface="Aptos Narrow" panose="020B0004020202020204" pitchFamily="34" charset="0"/>
                        </a:rPr>
                        <a:t>masennus</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44B3E1"/>
                          </a:solidFill>
                          <a:effectLst/>
                          <a:latin typeface="Aptos Narrow" panose="020B0004020202020204" pitchFamily="34" charset="0"/>
                        </a:rPr>
                        <a:t>BDI</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44B3E1"/>
                          </a:solidFill>
                          <a:effectLst/>
                          <a:latin typeface="Aptos Narrow" panose="020B0004020202020204" pitchFamily="34" charset="0"/>
                        </a:rPr>
                        <a:t>masennus</a:t>
                      </a:r>
                    </a:p>
                  </a:txBody>
                  <a:tcPr marL="9525" marR="9525" marT="9525" marB="0" anchor="ctr">
                    <a:lnL>
                      <a:noFill/>
                    </a:lnL>
                    <a:lnR>
                      <a:noFill/>
                    </a:lnR>
                    <a:lnT>
                      <a:noFill/>
                    </a:lnT>
                    <a:lnB>
                      <a:noFill/>
                    </a:lnB>
                    <a:noFill/>
                  </a:tcPr>
                </a:tc>
                <a:extLst>
                  <a:ext uri="{0D108BD9-81ED-4DB2-BD59-A6C34878D82A}">
                    <a16:rowId xmlns:a16="http://schemas.microsoft.com/office/drawing/2014/main" val="821240539"/>
                  </a:ext>
                </a:extLst>
              </a:tr>
              <a:tr h="378372">
                <a:tc>
                  <a:txBody>
                    <a:bodyPr/>
                    <a:lstStyle/>
                    <a:p>
                      <a:pPr algn="l" fontAlgn="ctr"/>
                      <a:r>
                        <a:rPr lang="fi-FI" sz="1400" b="0" i="0" u="none" strike="noStrike">
                          <a:solidFill>
                            <a:srgbClr val="FF0000"/>
                          </a:solidFill>
                          <a:effectLst/>
                          <a:latin typeface="Aptos Narrow" panose="020B0004020202020204" pitchFamily="34" charset="0"/>
                        </a:rPr>
                        <a:t>GAD-7</a:t>
                      </a:r>
                    </a:p>
                  </a:txBody>
                  <a:tcPr marL="9525" marR="9525" marT="9525" marB="0" anchor="ctr">
                    <a:lnL>
                      <a:noFill/>
                    </a:lnL>
                    <a:lnR>
                      <a:noFill/>
                    </a:lnR>
                    <a:lnT>
                      <a:noFill/>
                    </a:lnT>
                    <a:lnB>
                      <a:noFill/>
                    </a:lnB>
                    <a:noFill/>
                  </a:tcPr>
                </a:tc>
                <a:tc>
                  <a:txBody>
                    <a:bodyPr/>
                    <a:lstStyle/>
                    <a:p>
                      <a:pPr algn="l" fontAlgn="ctr"/>
                      <a:r>
                        <a:rPr lang="fi-FI" sz="1400" b="0" i="0" u="none" strike="noStrike" dirty="0">
                          <a:solidFill>
                            <a:srgbClr val="FF0000"/>
                          </a:solidFill>
                          <a:effectLst/>
                          <a:latin typeface="Aptos Narrow" panose="020B0004020202020204" pitchFamily="34" charset="0"/>
                        </a:rPr>
                        <a:t>yleistynyt ahdistuneisuus</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rowSpan="2">
                  <a:txBody>
                    <a:bodyPr/>
                    <a:lstStyle/>
                    <a:p>
                      <a:pPr algn="l" fontAlgn="ctr"/>
                      <a:r>
                        <a:rPr lang="fi-FI" sz="1400" b="0" i="0" u="none" strike="noStrike">
                          <a:solidFill>
                            <a:srgbClr val="FF0000"/>
                          </a:solidFill>
                          <a:effectLst/>
                          <a:latin typeface="Aptos Narrow" panose="020B0004020202020204" pitchFamily="34" charset="0"/>
                        </a:rPr>
                        <a:t>LS</a:t>
                      </a:r>
                    </a:p>
                  </a:txBody>
                  <a:tcPr marL="9525" marR="9525" marT="9525" marB="0" anchor="ctr">
                    <a:lnL>
                      <a:noFill/>
                    </a:lnL>
                    <a:lnR>
                      <a:noFill/>
                    </a:lnR>
                    <a:lnT>
                      <a:noFill/>
                    </a:lnT>
                    <a:lnB>
                      <a:noFill/>
                    </a:lnB>
                    <a:noFill/>
                  </a:tcPr>
                </a:tc>
                <a:tc rowSpan="2">
                  <a:txBody>
                    <a:bodyPr/>
                    <a:lstStyle/>
                    <a:p>
                      <a:pPr algn="l" fontAlgn="ctr"/>
                      <a:r>
                        <a:rPr lang="fi-FI" sz="1400" b="0" i="0" u="none" strike="noStrike">
                          <a:solidFill>
                            <a:srgbClr val="FF0000"/>
                          </a:solidFill>
                          <a:effectLst/>
                          <a:latin typeface="Aptos Narrow" panose="020B0004020202020204" pitchFamily="34" charset="0"/>
                        </a:rPr>
                        <a:t>sosiaalinen ahdistuneisuus</a:t>
                      </a:r>
                    </a:p>
                  </a:txBody>
                  <a:tcPr marL="9525" marR="9525" marT="9525" marB="0" anchor="ctr">
                    <a:lnL>
                      <a:noFill/>
                    </a:lnL>
                    <a:lnR>
                      <a:noFill/>
                    </a:lnR>
                    <a:lnT>
                      <a:noFill/>
                    </a:lnT>
                    <a:lnB>
                      <a:noFill/>
                    </a:lnB>
                    <a:noFill/>
                  </a:tcPr>
                </a:tc>
                <a:extLst>
                  <a:ext uri="{0D108BD9-81ED-4DB2-BD59-A6C34878D82A}">
                    <a16:rowId xmlns:a16="http://schemas.microsoft.com/office/drawing/2014/main" val="3361298107"/>
                  </a:ext>
                </a:extLst>
              </a:tr>
              <a:tr h="378372">
                <a:tc>
                  <a:txBody>
                    <a:bodyPr/>
                    <a:lstStyle/>
                    <a:p>
                      <a:pPr algn="l" fontAlgn="ctr"/>
                      <a:r>
                        <a:rPr lang="fi-FI" sz="1400" b="0" i="0" u="none" strike="noStrike">
                          <a:solidFill>
                            <a:srgbClr val="FF0000"/>
                          </a:solidFill>
                          <a:effectLst/>
                          <a:latin typeface="Aptos Narrow" panose="020B0004020202020204" pitchFamily="34" charset="0"/>
                        </a:rPr>
                        <a:t>SPIN</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FF0000"/>
                          </a:solidFill>
                          <a:effectLst/>
                          <a:latin typeface="Aptos Narrow" panose="020B0004020202020204" pitchFamily="34" charset="0"/>
                        </a:rPr>
                        <a:t>sosiaalisten tilanteiden pelko</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vMerge="1">
                  <a:txBody>
                    <a:bodyPr/>
                    <a:lstStyle/>
                    <a:p>
                      <a:endParaRPr lang="fi-FI"/>
                    </a:p>
                  </a:txBody>
                  <a:tcPr/>
                </a:tc>
                <a:tc vMerge="1">
                  <a:txBody>
                    <a:bodyPr/>
                    <a:lstStyle/>
                    <a:p>
                      <a:endParaRPr lang="fi-FI"/>
                    </a:p>
                  </a:txBody>
                  <a:tcPr/>
                </a:tc>
                <a:extLst>
                  <a:ext uri="{0D108BD9-81ED-4DB2-BD59-A6C34878D82A}">
                    <a16:rowId xmlns:a16="http://schemas.microsoft.com/office/drawing/2014/main" val="2421619273"/>
                  </a:ext>
                </a:extLst>
              </a:tr>
              <a:tr h="378372">
                <a:tc>
                  <a:txBody>
                    <a:bodyPr/>
                    <a:lstStyle/>
                    <a:p>
                      <a:pPr algn="l" fontAlgn="ctr"/>
                      <a:r>
                        <a:rPr lang="fi-FI" sz="1400" b="0" i="0" u="none" strike="noStrike">
                          <a:solidFill>
                            <a:srgbClr val="000000"/>
                          </a:solidFill>
                          <a:effectLst/>
                          <a:latin typeface="Aptos Narrow" panose="020B0004020202020204" pitchFamily="34" charset="0"/>
                        </a:rPr>
                        <a:t>BAT-12</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työuupumus</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GAF</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toimintakyvyn arviointi</a:t>
                      </a:r>
                    </a:p>
                  </a:txBody>
                  <a:tcPr marL="9525" marR="9525" marT="9525" marB="0" anchor="ctr">
                    <a:lnL>
                      <a:noFill/>
                    </a:lnL>
                    <a:lnR>
                      <a:noFill/>
                    </a:lnR>
                    <a:lnT>
                      <a:noFill/>
                    </a:lnT>
                    <a:lnB>
                      <a:noFill/>
                    </a:lnB>
                    <a:noFill/>
                  </a:tcPr>
                </a:tc>
                <a:extLst>
                  <a:ext uri="{0D108BD9-81ED-4DB2-BD59-A6C34878D82A}">
                    <a16:rowId xmlns:a16="http://schemas.microsoft.com/office/drawing/2014/main" val="1766575093"/>
                  </a:ext>
                </a:extLst>
              </a:tr>
              <a:tr h="378372">
                <a:tc>
                  <a:txBody>
                    <a:bodyPr/>
                    <a:lstStyle/>
                    <a:p>
                      <a:pPr algn="l" fontAlgn="ctr"/>
                      <a:r>
                        <a:rPr lang="fi-FI" sz="1400" b="0" i="0" u="none" strike="noStrike">
                          <a:solidFill>
                            <a:srgbClr val="000000"/>
                          </a:solidFill>
                          <a:effectLst/>
                          <a:latin typeface="Aptos Narrow" panose="020B0004020202020204" pitchFamily="34" charset="0"/>
                        </a:rPr>
                        <a:t>EPO-1</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psyykkinen hyvinvointi (yksi kysymys)</a:t>
                      </a:r>
                    </a:p>
                  </a:txBody>
                  <a:tcPr marL="9525" marR="9525" marT="9525" marB="0" anchor="ctr">
                    <a:lnL>
                      <a:noFill/>
                    </a:lnL>
                    <a:lnR>
                      <a:noFill/>
                    </a:lnR>
                    <a:lnT>
                      <a:noFill/>
                    </a:lnT>
                    <a:lnB>
                      <a:noFill/>
                    </a:lnB>
                    <a:noFill/>
                  </a:tcPr>
                </a:tc>
                <a:tc>
                  <a:txBody>
                    <a:bodyPr/>
                    <a:lstStyle/>
                    <a:p>
                      <a:pPr algn="l" fontAlgn="ctr"/>
                      <a:endParaRPr lang="fi-FI" sz="1400" b="0"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HS</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toivottomuuden tunne (masennuksen riskitekijä)</a:t>
                      </a:r>
                    </a:p>
                  </a:txBody>
                  <a:tcPr marL="9525" marR="9525" marT="9525" marB="0" anchor="ctr">
                    <a:lnL>
                      <a:noFill/>
                    </a:lnL>
                    <a:lnR>
                      <a:noFill/>
                    </a:lnR>
                    <a:lnT>
                      <a:noFill/>
                    </a:lnT>
                    <a:lnB>
                      <a:noFill/>
                    </a:lnB>
                    <a:noFill/>
                  </a:tcPr>
                </a:tc>
                <a:extLst>
                  <a:ext uri="{0D108BD9-81ED-4DB2-BD59-A6C34878D82A}">
                    <a16:rowId xmlns:a16="http://schemas.microsoft.com/office/drawing/2014/main" val="167360844"/>
                  </a:ext>
                </a:extLst>
              </a:tr>
              <a:tr h="378372">
                <a:tc>
                  <a:txBody>
                    <a:bodyPr/>
                    <a:lstStyle/>
                    <a:p>
                      <a:pPr algn="l" fontAlgn="ctr"/>
                      <a:r>
                        <a:rPr lang="fi-FI" sz="1400" b="0" i="0" u="none" strike="noStrike">
                          <a:solidFill>
                            <a:srgbClr val="000000"/>
                          </a:solidFill>
                          <a:effectLst/>
                          <a:latin typeface="Aptos Narrow" panose="020B0004020202020204" pitchFamily="34" charset="0"/>
                        </a:rPr>
                        <a:t>OCI-R</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pakko-oireet</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15D</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elämänlaatu</a:t>
                      </a:r>
                    </a:p>
                  </a:txBody>
                  <a:tcPr marL="9525" marR="9525" marT="9525" marB="0" anchor="ctr">
                    <a:lnL>
                      <a:noFill/>
                    </a:lnL>
                    <a:lnR>
                      <a:noFill/>
                    </a:lnR>
                    <a:lnT>
                      <a:noFill/>
                    </a:lnT>
                    <a:lnB>
                      <a:noFill/>
                    </a:lnB>
                    <a:noFill/>
                  </a:tcPr>
                </a:tc>
                <a:extLst>
                  <a:ext uri="{0D108BD9-81ED-4DB2-BD59-A6C34878D82A}">
                    <a16:rowId xmlns:a16="http://schemas.microsoft.com/office/drawing/2014/main" val="54852935"/>
                  </a:ext>
                </a:extLst>
              </a:tr>
              <a:tr h="378372">
                <a:tc>
                  <a:txBody>
                    <a:bodyPr/>
                    <a:lstStyle/>
                    <a:p>
                      <a:pPr algn="l" fontAlgn="ctr"/>
                      <a:r>
                        <a:rPr lang="fi-FI" sz="1400" b="0" i="0" u="none" strike="noStrike">
                          <a:solidFill>
                            <a:srgbClr val="000000"/>
                          </a:solidFill>
                          <a:effectLst/>
                          <a:latin typeface="Aptos Narrow" panose="020B0004020202020204" pitchFamily="34" charset="0"/>
                        </a:rPr>
                        <a:t>TSQ</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traumaattiset kokemukset</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16D</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elämänlaatu</a:t>
                      </a:r>
                    </a:p>
                  </a:txBody>
                  <a:tcPr marL="9525" marR="9525" marT="9525" marB="0" anchor="ctr">
                    <a:lnL>
                      <a:noFill/>
                    </a:lnL>
                    <a:lnR>
                      <a:noFill/>
                    </a:lnR>
                    <a:lnT>
                      <a:noFill/>
                    </a:lnT>
                    <a:lnB>
                      <a:noFill/>
                    </a:lnB>
                    <a:noFill/>
                  </a:tcPr>
                </a:tc>
                <a:extLst>
                  <a:ext uri="{0D108BD9-81ED-4DB2-BD59-A6C34878D82A}">
                    <a16:rowId xmlns:a16="http://schemas.microsoft.com/office/drawing/2014/main" val="2523615227"/>
                  </a:ext>
                </a:extLst>
              </a:tr>
              <a:tr h="378372">
                <a:tc>
                  <a:txBody>
                    <a:bodyPr/>
                    <a:lstStyle/>
                    <a:p>
                      <a:pPr algn="l" fontAlgn="ctr"/>
                      <a:r>
                        <a:rPr lang="fi-FI" sz="1400" b="0" i="0" u="none" strike="noStrike">
                          <a:solidFill>
                            <a:srgbClr val="000000"/>
                          </a:solidFill>
                          <a:effectLst/>
                          <a:latin typeface="Aptos Narrow" panose="020B0004020202020204" pitchFamily="34" charset="0"/>
                        </a:rPr>
                        <a:t>BBGS</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rahapeliriippuvuus</a:t>
                      </a:r>
                    </a:p>
                  </a:txBody>
                  <a:tcPr marL="9525" marR="9525" marT="9525" marB="0" anchor="ctr">
                    <a:lnL>
                      <a:noFill/>
                    </a:lnL>
                    <a:lnR>
                      <a:noFill/>
                    </a:lnR>
                    <a:lnT>
                      <a:noFill/>
                    </a:lnT>
                    <a:lnB>
                      <a:noFill/>
                    </a:lnB>
                    <a:noFill/>
                  </a:tcPr>
                </a:tc>
                <a:tc>
                  <a:txBody>
                    <a:bodyPr/>
                    <a:lstStyle/>
                    <a:p>
                      <a:pPr algn="l" fontAlgn="ctr"/>
                      <a:endParaRPr lang="fi-FI" sz="14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Fagerström</a:t>
                      </a:r>
                    </a:p>
                  </a:txBody>
                  <a:tcPr marL="9525" marR="9525" marT="9525" marB="0" anchor="ctr">
                    <a:lnL>
                      <a:noFill/>
                    </a:lnL>
                    <a:lnR>
                      <a:noFill/>
                    </a:lnR>
                    <a:lnT>
                      <a:noFill/>
                    </a:lnT>
                    <a:lnB>
                      <a:noFill/>
                    </a:lnB>
                    <a:noFill/>
                  </a:tcPr>
                </a:tc>
                <a:tc>
                  <a:txBody>
                    <a:bodyPr/>
                    <a:lstStyle/>
                    <a:p>
                      <a:pPr algn="l" fontAlgn="ctr"/>
                      <a:r>
                        <a:rPr lang="fi-FI" sz="1400" b="0" i="0" u="none" strike="noStrike">
                          <a:solidFill>
                            <a:srgbClr val="000000"/>
                          </a:solidFill>
                          <a:effectLst/>
                          <a:latin typeface="Aptos Narrow" panose="020B0004020202020204" pitchFamily="34" charset="0"/>
                        </a:rPr>
                        <a:t>nikotiiniriippuvuus</a:t>
                      </a:r>
                    </a:p>
                  </a:txBody>
                  <a:tcPr marL="9525" marR="9525" marT="9525" marB="0" anchor="ctr">
                    <a:lnL>
                      <a:noFill/>
                    </a:lnL>
                    <a:lnR>
                      <a:noFill/>
                    </a:lnR>
                    <a:lnT>
                      <a:noFill/>
                    </a:lnT>
                    <a:lnB>
                      <a:noFill/>
                    </a:lnB>
                    <a:noFill/>
                  </a:tcPr>
                </a:tc>
                <a:extLst>
                  <a:ext uri="{0D108BD9-81ED-4DB2-BD59-A6C34878D82A}">
                    <a16:rowId xmlns:a16="http://schemas.microsoft.com/office/drawing/2014/main" val="915453886"/>
                  </a:ext>
                </a:extLst>
              </a:tr>
              <a:tr h="378372">
                <a:tc>
                  <a:txBody>
                    <a:bodyPr/>
                    <a:lstStyle/>
                    <a:p>
                      <a:pPr algn="l" fontAlgn="b"/>
                      <a:r>
                        <a:rPr lang="fi-FI" sz="1400" b="0" i="0" u="none" strike="noStrike">
                          <a:solidFill>
                            <a:srgbClr val="000000"/>
                          </a:solidFill>
                          <a:effectLst/>
                          <a:latin typeface="Aptos Narrow" panose="020B0004020202020204" pitchFamily="34" charset="0"/>
                        </a:rPr>
                        <a:t>DUDIT</a:t>
                      </a:r>
                    </a:p>
                  </a:txBody>
                  <a:tcPr marL="9525" marR="9525" marT="9525" marB="0" anchor="b">
                    <a:lnL>
                      <a:noFill/>
                    </a:lnL>
                    <a:lnR>
                      <a:noFill/>
                    </a:lnR>
                    <a:lnT>
                      <a:noFill/>
                    </a:lnT>
                    <a:lnB>
                      <a:noFill/>
                    </a:lnB>
                    <a:noFill/>
                  </a:tcPr>
                </a:tc>
                <a:tc>
                  <a:txBody>
                    <a:bodyPr/>
                    <a:lstStyle/>
                    <a:p>
                      <a:pPr algn="l" fontAlgn="b"/>
                      <a:r>
                        <a:rPr lang="fi-FI" sz="1400" b="0" i="0" u="none" strike="noStrike" dirty="0">
                          <a:solidFill>
                            <a:srgbClr val="000000"/>
                          </a:solidFill>
                          <a:effectLst/>
                          <a:latin typeface="Aptos Narrow" panose="020B0004020202020204" pitchFamily="34" charset="0"/>
                        </a:rPr>
                        <a:t>huumeiden käyttö</a:t>
                      </a:r>
                    </a:p>
                  </a:txBody>
                  <a:tcPr marL="9525" marR="9525" marT="9525" marB="0" anchor="b">
                    <a:lnL>
                      <a:noFill/>
                    </a:lnL>
                    <a:lnR>
                      <a:noFill/>
                    </a:lnR>
                    <a:lnT>
                      <a:noFill/>
                    </a:lnT>
                    <a:lnB>
                      <a:noFill/>
                    </a:lnB>
                    <a:noFill/>
                  </a:tcPr>
                </a:tc>
                <a:tc>
                  <a:txBody>
                    <a:bodyPr/>
                    <a:lstStyle/>
                    <a:p>
                      <a:pPr algn="l" fontAlgn="b"/>
                      <a:endParaRPr lang="fi-FI" sz="14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fi-FI" sz="14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fi-FI" sz="14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135135057"/>
                  </a:ext>
                </a:extLst>
              </a:tr>
            </a:tbl>
          </a:graphicData>
        </a:graphic>
      </p:graphicFrame>
      <p:sp>
        <p:nvSpPr>
          <p:cNvPr id="3" name="Toimintopainike: Aloitussivulle 2">
            <a:hlinkClick r:id="rId2" action="ppaction://hlinksldjump" highlightClick="1"/>
            <a:extLst>
              <a:ext uri="{FF2B5EF4-FFF2-40B4-BE49-F238E27FC236}">
                <a16:creationId xmlns:a16="http://schemas.microsoft.com/office/drawing/2014/main" id="{88015B48-32DC-5034-F93F-75FA39189A83}"/>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27328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B6D9F4A4-42CC-4960-63B7-44CA5EFE6FB1}"/>
              </a:ext>
            </a:extLst>
          </p:cNvPr>
          <p:cNvSpPr>
            <a:spLocks noGrp="1"/>
          </p:cNvSpPr>
          <p:nvPr>
            <p:ph type="title"/>
          </p:nvPr>
        </p:nvSpPr>
        <p:spPr/>
        <p:txBody>
          <a:bodyPr/>
          <a:lstStyle/>
          <a:p>
            <a:r>
              <a:rPr lang="fi-FI" dirty="0"/>
              <a:t>Kansallinen asiakaspalaute</a:t>
            </a:r>
          </a:p>
        </p:txBody>
      </p:sp>
      <p:sp>
        <p:nvSpPr>
          <p:cNvPr id="6" name="Tekstiruutu 5">
            <a:extLst>
              <a:ext uri="{FF2B5EF4-FFF2-40B4-BE49-F238E27FC236}">
                <a16:creationId xmlns:a16="http://schemas.microsoft.com/office/drawing/2014/main" id="{15C43EFC-E7D7-78DF-0E34-CFF05C1B903F}"/>
              </a:ext>
            </a:extLst>
          </p:cNvPr>
          <p:cNvSpPr txBox="1"/>
          <p:nvPr/>
        </p:nvSpPr>
        <p:spPr>
          <a:xfrm>
            <a:off x="771525" y="1690688"/>
            <a:ext cx="105156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Asiakaspalautetta kerätään seuraavilla kysymyksillä: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NPS: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Kuinka todennäköisesti suosittelisit saamaasi palvelua läheisellesi?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Avoin kysymys: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 Mikä vaikutti kokemukseesi eniten?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Perusväittämät: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Saatavuus</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 Sain apua, kun sitä tarvitsin.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Kohtaaminen: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Minulle jäi tunne, että minusta välitettiin kokonaisvaltaisesti.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Osallistuminen: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Hoitoani/Asiaani koskevat päätökset tehtiin yhteistyössä kanssani.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Turvallisuus: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Koin oloni turvalliseksi hoidon/palvelun aikana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Tiedon saanti: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Tiedän, miten hoitoni/palveluni jatkuu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Tiedon ymmärrettävyys: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Saamani tieto hoidosta/palvelusta oli ymmärrettävää</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a:ln>
                  <a:noFill/>
                </a:ln>
                <a:solidFill>
                  <a:prstClr val="black"/>
                </a:solidFill>
                <a:effectLst/>
                <a:uLnTx/>
                <a:uFillTx/>
                <a:latin typeface="Calibri" panose="020F0502020204030204"/>
                <a:ea typeface="+mn-ea"/>
                <a:cs typeface="+mn-cs"/>
              </a:rPr>
              <a:t>Hyödyllisyys: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rPr>
              <a:t>Koin saamani hoidon/palvelun hyödylliseksi</a:t>
            </a:r>
          </a:p>
        </p:txBody>
      </p:sp>
      <p:sp>
        <p:nvSpPr>
          <p:cNvPr id="2" name="Toimintopainike: Aloitussivulle 1">
            <a:hlinkClick r:id="rId2" action="ppaction://hlinksldjump" highlightClick="1"/>
            <a:extLst>
              <a:ext uri="{FF2B5EF4-FFF2-40B4-BE49-F238E27FC236}">
                <a16:creationId xmlns:a16="http://schemas.microsoft.com/office/drawing/2014/main" id="{C50559B0-649D-ED5A-01B1-57D7103C7E14}"/>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1141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5DC275F-585B-B8F8-56F3-9860B9A0D916}"/>
              </a:ext>
            </a:extLst>
          </p:cNvPr>
          <p:cNvSpPr>
            <a:spLocks noGrp="1"/>
          </p:cNvSpPr>
          <p:nvPr>
            <p:ph type="title"/>
          </p:nvPr>
        </p:nvSpPr>
        <p:spPr>
          <a:xfrm>
            <a:off x="572493" y="238539"/>
            <a:ext cx="11018520" cy="1434415"/>
          </a:xfrm>
        </p:spPr>
        <p:txBody>
          <a:bodyPr anchor="b">
            <a:normAutofit/>
          </a:bodyPr>
          <a:lstStyle/>
          <a:p>
            <a:r>
              <a:rPr lang="fi-FI" sz="4600" dirty="0"/>
              <a:t>Edellytyksiä vaikuttavuusperusteisen ohjauksen toteuttamiselle</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A3E70CAA-257C-D5C7-1648-974738943274}"/>
              </a:ext>
            </a:extLst>
          </p:cNvPr>
          <p:cNvSpPr>
            <a:spLocks noGrp="1"/>
          </p:cNvSpPr>
          <p:nvPr>
            <p:ph idx="1"/>
          </p:nvPr>
        </p:nvSpPr>
        <p:spPr>
          <a:xfrm>
            <a:off x="572493" y="2071316"/>
            <a:ext cx="6713552" cy="4119172"/>
          </a:xfrm>
        </p:spPr>
        <p:txBody>
          <a:bodyPr anchor="t">
            <a:normAutofit fontScale="92500"/>
          </a:bodyPr>
          <a:lstStyle/>
          <a:p>
            <a:r>
              <a:rPr lang="fi-FI" sz="2200" dirty="0"/>
              <a:t>Pystyttävä keräämään ja raportoimaan mittaritietoja, sillä kyseessä on koko prosessin moottori: </a:t>
            </a:r>
          </a:p>
          <a:p>
            <a:pPr lvl="1"/>
            <a:r>
              <a:rPr lang="fi-FI" sz="2200" dirty="0"/>
              <a:t>asiakkaan itse tuottama PROM/PREM-tieto, ammattilaisten täyttämät mittarit sekä kliiniset mittarit. </a:t>
            </a:r>
          </a:p>
          <a:p>
            <a:pPr lvl="1"/>
            <a:r>
              <a:rPr lang="fi-FI" sz="2200" dirty="0"/>
              <a:t>Tämän lisäksi tarvitaan prosessimittareita, jotka kuvaavat toimintaa ja kustannuksia.</a:t>
            </a:r>
          </a:p>
          <a:p>
            <a:r>
              <a:rPr lang="fi-FI" sz="2200" dirty="0"/>
              <a:t>Mahdollisuus jakaa kerättyä tietoa (informaatio-ohjaus) avoimesti kaikille osapuolille</a:t>
            </a:r>
          </a:p>
          <a:p>
            <a:r>
              <a:rPr lang="fi-FI" sz="2200" dirty="0"/>
              <a:t>Vastuussa olevat tahot on määritelty (kuka seuraa mittareita ja on vastuussa ohjauksesta)</a:t>
            </a:r>
          </a:p>
          <a:p>
            <a:r>
              <a:rPr lang="fi-FI" sz="2200" dirty="0"/>
              <a:t>Koko hoitoketjun ja johdon sitoutuminen, luottamuksellinen suhde järjestäjän ja tuottajan välillä (vuorovaikutusohjaus)</a:t>
            </a:r>
          </a:p>
          <a:p>
            <a:endParaRPr lang="fi-FI" sz="2200" dirty="0"/>
          </a:p>
        </p:txBody>
      </p:sp>
      <p:pic>
        <p:nvPicPr>
          <p:cNvPr id="2050" name="Picture 2" descr="Tarkistuslista, Tarkistaa, Lista, Merkki">
            <a:extLst>
              <a:ext uri="{FF2B5EF4-FFF2-40B4-BE49-F238E27FC236}">
                <a16:creationId xmlns:a16="http://schemas.microsoft.com/office/drawing/2014/main" id="{4FA2E822-416E-7808-5720-C6A2DD406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9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oimintopainike: Aloitussivulle 4">
            <a:hlinkClick r:id="rId3" action="ppaction://hlinksldjump" highlightClick="1"/>
            <a:extLst>
              <a:ext uri="{FF2B5EF4-FFF2-40B4-BE49-F238E27FC236}">
                <a16:creationId xmlns:a16="http://schemas.microsoft.com/office/drawing/2014/main" id="{027D6095-2CD8-8115-40EC-A78CF76D5CCA}"/>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43762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sikko 23">
            <a:extLst>
              <a:ext uri="{FF2B5EF4-FFF2-40B4-BE49-F238E27FC236}">
                <a16:creationId xmlns:a16="http://schemas.microsoft.com/office/drawing/2014/main" id="{7B7E3E8F-F575-3FAB-BFD1-5514B6AF41AF}"/>
              </a:ext>
            </a:extLst>
          </p:cNvPr>
          <p:cNvSpPr>
            <a:spLocks noGrp="1"/>
          </p:cNvSpPr>
          <p:nvPr>
            <p:ph type="title"/>
          </p:nvPr>
        </p:nvSpPr>
        <p:spPr/>
        <p:txBody>
          <a:bodyPr/>
          <a:lstStyle/>
          <a:p>
            <a:r>
              <a:rPr lang="fi-FI" dirty="0"/>
              <a:t>Mittareiden määrittely vaikuttavuusperusteista ohjausta varten</a:t>
            </a:r>
          </a:p>
        </p:txBody>
      </p:sp>
      <p:sp>
        <p:nvSpPr>
          <p:cNvPr id="3" name="Tekstiruutu 2">
            <a:extLst>
              <a:ext uri="{FF2B5EF4-FFF2-40B4-BE49-F238E27FC236}">
                <a16:creationId xmlns:a16="http://schemas.microsoft.com/office/drawing/2014/main" id="{0A806C9D-61CD-AB8F-DD17-9B2EA913648B}"/>
              </a:ext>
            </a:extLst>
          </p:cNvPr>
          <p:cNvSpPr txBox="1"/>
          <p:nvPr/>
        </p:nvSpPr>
        <p:spPr>
          <a:xfrm>
            <a:off x="572493" y="2055813"/>
            <a:ext cx="9736667" cy="57861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Tarkoituksena on määritellään mittareita asetetuille tavoitteille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Jotkin tavoitteet voivat olla haastavia mitata, jolloin joudumme tyytymään surrogaattimittareihin, eli helpommin mitattaviin suureisiin, joiden oletamme korreloivan vaikeammin arvioitavan asian kanssa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Meillä on käytössä kaksi työpajaa mittareiden määrittelylle, aloitamme työstön tänään ja jatkamme ensi viikolla viimeisessä työpajassa.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Psykiatrian seurantarekisterin kanssa ei kannata tehdä päällekkäisiä mittareita, jos johonkin tavoitteeseen mittari löytyy ko. rekisterin kautta, viitataan suoraan siihen.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oimintopainike: Aloitussivulle 1">
            <a:hlinkClick r:id="rId2" action="ppaction://hlinksldjump" highlightClick="1"/>
            <a:extLst>
              <a:ext uri="{FF2B5EF4-FFF2-40B4-BE49-F238E27FC236}">
                <a16:creationId xmlns:a16="http://schemas.microsoft.com/office/drawing/2014/main" id="{351AE511-094E-F93A-52CA-B66715EC170F}"/>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9183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12D6A1-FCB7-FF19-3C78-11C026FCB081}"/>
              </a:ext>
            </a:extLst>
          </p:cNvPr>
          <p:cNvSpPr>
            <a:spLocks noGrp="1"/>
          </p:cNvSpPr>
          <p:nvPr>
            <p:ph type="title"/>
          </p:nvPr>
        </p:nvSpPr>
        <p:spPr>
          <a:xfrm>
            <a:off x="389021" y="-247347"/>
            <a:ext cx="10515600" cy="1325563"/>
          </a:xfrm>
        </p:spPr>
        <p:txBody>
          <a:bodyPr/>
          <a:lstStyle/>
          <a:p>
            <a:r>
              <a:rPr lang="fi-FI" dirty="0"/>
              <a:t>Ohjausprosessi</a:t>
            </a:r>
          </a:p>
        </p:txBody>
      </p:sp>
      <p:sp>
        <p:nvSpPr>
          <p:cNvPr id="3" name="Sisällön paikkamerkki 2">
            <a:extLst>
              <a:ext uri="{FF2B5EF4-FFF2-40B4-BE49-F238E27FC236}">
                <a16:creationId xmlns:a16="http://schemas.microsoft.com/office/drawing/2014/main" id="{E52412A2-5A07-C5BE-5608-8AE7CAF70378}"/>
              </a:ext>
            </a:extLst>
          </p:cNvPr>
          <p:cNvSpPr>
            <a:spLocks noGrp="1"/>
          </p:cNvSpPr>
          <p:nvPr>
            <p:ph idx="1"/>
          </p:nvPr>
        </p:nvSpPr>
        <p:spPr>
          <a:xfrm>
            <a:off x="673768" y="777374"/>
            <a:ext cx="10844463" cy="4351338"/>
          </a:xfrm>
        </p:spPr>
        <p:txBody>
          <a:bodyPr>
            <a:normAutofit/>
          </a:bodyPr>
          <a:lstStyle/>
          <a:p>
            <a:r>
              <a:rPr lang="fi-FI" sz="1500" dirty="0"/>
              <a:t>Pitkällä tähtäimellä vaikuttavuusperusteinen ohjaaminen vaatii tuekseen kansallisen tason toimia ja koko väestön segmentointia </a:t>
            </a:r>
            <a:r>
              <a:rPr lang="fi-FI" sz="1500" dirty="0">
                <a:sym typeface="Wingdings" panose="05000000000000000000" pitchFamily="2" charset="2"/>
              </a:rPr>
              <a:t> kansalliset tietovarannot ja koko järjestelmän vaikuttavuusperusteinen ohjaus</a:t>
            </a:r>
            <a:endParaRPr lang="fi-FI" sz="1500" dirty="0"/>
          </a:p>
          <a:p>
            <a:r>
              <a:rPr lang="fi-FI" sz="1500" dirty="0"/>
              <a:t>Reittioppaassa esitellystä vaikuttavuuden ohjausprosessista on pyritty luomaan yksinkertaistetumpi versio, jonka käyttöä olisi mahdollista pilotoida pienessä mittakaavassa yksittäisessä palvelu tai hoitoketjussa.</a:t>
            </a:r>
          </a:p>
          <a:p>
            <a:r>
              <a:rPr lang="fi-FI" sz="1500" dirty="0"/>
              <a:t>Kuvassa näkyvästä koko populaation ohjausprosessista on muokattu yksinkertaisempi ohjausprosessi, jossa ei erikseen käydä läpi tuottajan asiakasprofiilin arviointia ja asiakasryhmän vaatiman tuottajaprofiilin arviointia, sillä hoitoketjujen osalta ko. pohdintaa on tehty jo osana hoitoketjutyötä.</a:t>
            </a:r>
          </a:p>
          <a:p>
            <a:endParaRPr lang="fi-FI" sz="1800" dirty="0"/>
          </a:p>
        </p:txBody>
      </p:sp>
      <p:pic>
        <p:nvPicPr>
          <p:cNvPr id="5" name="Kuva 4">
            <a:extLst>
              <a:ext uri="{FF2B5EF4-FFF2-40B4-BE49-F238E27FC236}">
                <a16:creationId xmlns:a16="http://schemas.microsoft.com/office/drawing/2014/main" id="{BF56ADB7-790F-9891-7CDE-3A4B765E2377}"/>
              </a:ext>
            </a:extLst>
          </p:cNvPr>
          <p:cNvPicPr>
            <a:picLocks noChangeAspect="1"/>
          </p:cNvPicPr>
          <p:nvPr/>
        </p:nvPicPr>
        <p:blipFill rotWithShape="1">
          <a:blip r:embed="rId2"/>
          <a:srcRect t="2105" r="37391"/>
          <a:stretch/>
        </p:blipFill>
        <p:spPr>
          <a:xfrm>
            <a:off x="6444627" y="2581639"/>
            <a:ext cx="4154908" cy="3860926"/>
          </a:xfrm>
          <a:prstGeom prst="rect">
            <a:avLst/>
          </a:prstGeom>
        </p:spPr>
      </p:pic>
      <p:sp>
        <p:nvSpPr>
          <p:cNvPr id="6" name="Tekstiruutu 5">
            <a:extLst>
              <a:ext uri="{FF2B5EF4-FFF2-40B4-BE49-F238E27FC236}">
                <a16:creationId xmlns:a16="http://schemas.microsoft.com/office/drawing/2014/main" id="{A5D96141-68D4-85D8-3F2F-719C212FF202}"/>
              </a:ext>
            </a:extLst>
          </p:cNvPr>
          <p:cNvSpPr txBox="1"/>
          <p:nvPr/>
        </p:nvSpPr>
        <p:spPr>
          <a:xfrm>
            <a:off x="6264442" y="6427113"/>
            <a:ext cx="5196891" cy="430887"/>
          </a:xfrm>
          <a:prstGeom prst="rect">
            <a:avLst/>
          </a:prstGeom>
          <a:noFill/>
        </p:spPr>
        <p:txBody>
          <a:bodyPr wrap="square" rtlCol="0">
            <a:spAutoFit/>
          </a:bodyPr>
          <a:lstStyle/>
          <a:p>
            <a:r>
              <a:rPr lang="en-US" sz="1000" b="0" i="0" dirty="0">
                <a:solidFill>
                  <a:srgbClr val="222222"/>
                </a:solidFill>
                <a:effectLst/>
                <a:latin typeface="Arial" panose="020B0604020202020204" pitchFamily="34" charset="0"/>
              </a:rPr>
              <a:t>Kuva 2: Pitkänen, L. J., </a:t>
            </a:r>
            <a:r>
              <a:rPr lang="en-US" sz="1000" b="0" i="0" dirty="0" err="1">
                <a:solidFill>
                  <a:srgbClr val="222222"/>
                </a:solidFill>
                <a:effectLst/>
                <a:latin typeface="Arial" panose="020B0604020202020204" pitchFamily="34" charset="0"/>
              </a:rPr>
              <a:t>Leskelä</a:t>
            </a:r>
            <a:r>
              <a:rPr lang="en-US" sz="1000" b="0" i="0" dirty="0">
                <a:solidFill>
                  <a:srgbClr val="222222"/>
                </a:solidFill>
                <a:effectLst/>
                <a:latin typeface="Arial" panose="020B0604020202020204" pitchFamily="34" charset="0"/>
              </a:rPr>
              <a:t>, R. L., </a:t>
            </a:r>
            <a:r>
              <a:rPr lang="en-US" sz="1000" b="0" i="0" dirty="0" err="1">
                <a:solidFill>
                  <a:srgbClr val="222222"/>
                </a:solidFill>
                <a:effectLst/>
                <a:latin typeface="Arial" panose="020B0604020202020204" pitchFamily="34" charset="0"/>
              </a:rPr>
              <a:t>Tolkki</a:t>
            </a:r>
            <a:r>
              <a:rPr lang="en-US" sz="1000" b="0" i="0" dirty="0">
                <a:solidFill>
                  <a:srgbClr val="222222"/>
                </a:solidFill>
                <a:effectLst/>
                <a:latin typeface="Arial" panose="020B0604020202020204" pitchFamily="34" charset="0"/>
              </a:rPr>
              <a:t>, H., &amp; </a:t>
            </a:r>
            <a:r>
              <a:rPr lang="en-US" sz="1000" b="0" i="0" dirty="0" err="1">
                <a:solidFill>
                  <a:srgbClr val="222222"/>
                </a:solidFill>
                <a:effectLst/>
                <a:latin typeface="Arial" panose="020B0604020202020204" pitchFamily="34" charset="0"/>
              </a:rPr>
              <a:t>Torkki</a:t>
            </a:r>
            <a:r>
              <a:rPr lang="en-US" sz="1000" b="0" i="0" dirty="0">
                <a:solidFill>
                  <a:srgbClr val="222222"/>
                </a:solidFill>
                <a:effectLst/>
                <a:latin typeface="Arial" panose="020B0604020202020204" pitchFamily="34" charset="0"/>
              </a:rPr>
              <a:t>, P. (2021). A value-based steering model for healthcare. </a:t>
            </a:r>
            <a:r>
              <a:rPr lang="en-US" sz="1000" b="0" i="1" dirty="0">
                <a:solidFill>
                  <a:srgbClr val="222222"/>
                </a:solidFill>
                <a:effectLst/>
                <a:latin typeface="Arial" panose="020B0604020202020204" pitchFamily="34" charset="0"/>
              </a:rPr>
              <a:t>Frontiers in Health Services</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1</a:t>
            </a:r>
            <a:r>
              <a:rPr lang="en-US" sz="1000" b="0" i="0" dirty="0">
                <a:solidFill>
                  <a:srgbClr val="222222"/>
                </a:solidFill>
                <a:effectLst/>
                <a:latin typeface="Arial" panose="020B0604020202020204" pitchFamily="34" charset="0"/>
              </a:rPr>
              <a:t>, 709271</a:t>
            </a:r>
            <a:r>
              <a:rPr lang="en-US" sz="1100" b="0" i="0" dirty="0">
                <a:solidFill>
                  <a:srgbClr val="222222"/>
                </a:solidFill>
                <a:effectLst/>
                <a:latin typeface="Arial" panose="020B0604020202020204" pitchFamily="34" charset="0"/>
              </a:rPr>
              <a:t>.</a:t>
            </a:r>
            <a:endParaRPr lang="fi-FI" sz="1100" dirty="0"/>
          </a:p>
        </p:txBody>
      </p:sp>
      <p:pic>
        <p:nvPicPr>
          <p:cNvPr id="8" name="Kuva 7">
            <a:extLst>
              <a:ext uri="{FF2B5EF4-FFF2-40B4-BE49-F238E27FC236}">
                <a16:creationId xmlns:a16="http://schemas.microsoft.com/office/drawing/2014/main" id="{DB076B52-CEF5-D5D9-FB2F-6EA0E125B543}"/>
              </a:ext>
            </a:extLst>
          </p:cNvPr>
          <p:cNvPicPr>
            <a:picLocks noChangeAspect="1"/>
          </p:cNvPicPr>
          <p:nvPr/>
        </p:nvPicPr>
        <p:blipFill>
          <a:blip r:embed="rId3"/>
          <a:stretch>
            <a:fillRect/>
          </a:stretch>
        </p:blipFill>
        <p:spPr>
          <a:xfrm>
            <a:off x="445542" y="2577358"/>
            <a:ext cx="5080389" cy="4030919"/>
          </a:xfrm>
          <a:prstGeom prst="rect">
            <a:avLst/>
          </a:prstGeom>
        </p:spPr>
      </p:pic>
      <p:sp>
        <p:nvSpPr>
          <p:cNvPr id="10" name="Tekstiruutu 9">
            <a:extLst>
              <a:ext uri="{FF2B5EF4-FFF2-40B4-BE49-F238E27FC236}">
                <a16:creationId xmlns:a16="http://schemas.microsoft.com/office/drawing/2014/main" id="{A30FCF8E-1215-24E3-6B17-F70F0A3C6A2E}"/>
              </a:ext>
            </a:extLst>
          </p:cNvPr>
          <p:cNvSpPr txBox="1"/>
          <p:nvPr/>
        </p:nvSpPr>
        <p:spPr>
          <a:xfrm>
            <a:off x="787522" y="6465564"/>
            <a:ext cx="5358063" cy="400110"/>
          </a:xfrm>
          <a:prstGeom prst="rect">
            <a:avLst/>
          </a:prstGeom>
          <a:noFill/>
        </p:spPr>
        <p:txBody>
          <a:bodyPr wrap="square" rtlCol="0">
            <a:spAutoFit/>
          </a:bodyPr>
          <a:lstStyle/>
          <a:p>
            <a:r>
              <a:rPr lang="fi-FI" sz="1000" dirty="0"/>
              <a:t>Kuva 1: Pitkänen, L., Torkki, P., Tolkki, H., Valtakari, M., &amp; Leskelä, R. L. (2020). Reittiopas vaikuttavuuteen: Vaikuttavuusperustainen ohjaus sote- ja työllisyyspalveluissa, sivu 88.</a:t>
            </a:r>
          </a:p>
        </p:txBody>
      </p:sp>
      <p:sp>
        <p:nvSpPr>
          <p:cNvPr id="7" name="Toimintopainike: Aloitussivulle 6">
            <a:hlinkClick r:id="rId4" action="ppaction://hlinksldjump" highlightClick="1"/>
            <a:extLst>
              <a:ext uri="{FF2B5EF4-FFF2-40B4-BE49-F238E27FC236}">
                <a16:creationId xmlns:a16="http://schemas.microsoft.com/office/drawing/2014/main" id="{36815EE7-955A-F0BF-5CA4-73A064AAC409}"/>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2891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1DFA24-4FA9-00AD-85D5-FE203409C6CC}"/>
              </a:ext>
            </a:extLst>
          </p:cNvPr>
          <p:cNvSpPr>
            <a:spLocks noGrp="1"/>
          </p:cNvSpPr>
          <p:nvPr>
            <p:ph type="title"/>
          </p:nvPr>
        </p:nvSpPr>
        <p:spPr>
          <a:xfrm>
            <a:off x="868680" y="273410"/>
            <a:ext cx="9838944" cy="1325563"/>
          </a:xfrm>
        </p:spPr>
        <p:txBody>
          <a:bodyPr/>
          <a:lstStyle/>
          <a:p>
            <a:r>
              <a:rPr lang="fi-FI" dirty="0">
                <a:latin typeface="+mn-lt"/>
              </a:rPr>
              <a:t>Yksinkertaistettu ohjausprosessi </a:t>
            </a:r>
            <a:r>
              <a:rPr lang="fi-FI" dirty="0" err="1">
                <a:latin typeface="+mn-lt"/>
              </a:rPr>
              <a:t>PSHVA:lla</a:t>
            </a:r>
            <a:endParaRPr lang="fi-FI" dirty="0">
              <a:latin typeface="+mn-lt"/>
            </a:endParaRPr>
          </a:p>
        </p:txBody>
      </p:sp>
      <p:pic>
        <p:nvPicPr>
          <p:cNvPr id="6" name="Kuva 5" descr="Kuva, joka sisältää kohteen teksti, kuvakaappaus, ympyrä&#10;&#10;Tekoälyn generoima sisältö voi olla virheellistä.">
            <a:extLst>
              <a:ext uri="{FF2B5EF4-FFF2-40B4-BE49-F238E27FC236}">
                <a16:creationId xmlns:a16="http://schemas.microsoft.com/office/drawing/2014/main" id="{609D07D4-1B16-1060-A405-4FF8BFF6C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929" y="1418301"/>
            <a:ext cx="7030065" cy="5272549"/>
          </a:xfrm>
          <a:prstGeom prst="rect">
            <a:avLst/>
          </a:prstGeom>
        </p:spPr>
      </p:pic>
      <p:sp>
        <p:nvSpPr>
          <p:cNvPr id="4" name="Toimintopainike: Aloitussivulle 3">
            <a:hlinkClick r:id="rId4" action="ppaction://hlinksldjump" highlightClick="1"/>
            <a:extLst>
              <a:ext uri="{FF2B5EF4-FFF2-40B4-BE49-F238E27FC236}">
                <a16:creationId xmlns:a16="http://schemas.microsoft.com/office/drawing/2014/main" id="{96C18410-DD4D-4C2F-EC65-08D4FB72A0E3}"/>
              </a:ext>
            </a:extLst>
          </p:cNvPr>
          <p:cNvSpPr/>
          <p:nvPr/>
        </p:nvSpPr>
        <p:spPr>
          <a:xfrm>
            <a:off x="116257" y="6106921"/>
            <a:ext cx="683960" cy="619250"/>
          </a:xfrm>
          <a:prstGeom prst="actionButtonHom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7357924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pohjoissavo">
      <a:dk1>
        <a:sysClr val="windowText" lastClr="000000"/>
      </a:dk1>
      <a:lt1>
        <a:sysClr val="window" lastClr="FFFFFF"/>
      </a:lt1>
      <a:dk2>
        <a:srgbClr val="313131"/>
      </a:dk2>
      <a:lt2>
        <a:srgbClr val="FFCF29"/>
      </a:lt2>
      <a:accent1>
        <a:srgbClr val="FFCF29"/>
      </a:accent1>
      <a:accent2>
        <a:srgbClr val="75A1FF"/>
      </a:accent2>
      <a:accent3>
        <a:srgbClr val="868651"/>
      </a:accent3>
      <a:accent4>
        <a:srgbClr val="0A3DB2"/>
      </a:accent4>
      <a:accent5>
        <a:srgbClr val="B28C0A"/>
      </a:accent5>
      <a:accent6>
        <a:srgbClr val="E3737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Savon_hyvinvointialue_esitysmallipohja_v2022-03-14.potx" id="{74E51707-BB15-42E9-8D05-DB0EE9E817AD}" vid="{4EDB8436-42A3-41EA-833B-19C6294DFB18}"/>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8ec9329-b3c3-489a-9227-0f70d232e4fa}" enabled="0" method="" siteId="{c8ec9329-b3c3-489a-9227-0f70d232e4fa}" removed="1"/>
</clbl:labelList>
</file>

<file path=docProps/app.xml><?xml version="1.0" encoding="utf-8"?>
<Properties xmlns="http://schemas.openxmlformats.org/officeDocument/2006/extended-properties" xmlns:vt="http://schemas.openxmlformats.org/officeDocument/2006/docPropsVTypes">
  <TotalTime>88579</TotalTime>
  <Words>3895</Words>
  <Application>Microsoft Office PowerPoint</Application>
  <PresentationFormat>Laajakuva</PresentationFormat>
  <Paragraphs>529</Paragraphs>
  <Slides>70</Slides>
  <Notes>6</Notes>
  <HiddenSlides>0</HiddenSlides>
  <MMClips>0</MMClips>
  <ScaleCrop>false</ScaleCrop>
  <HeadingPairs>
    <vt:vector size="6" baseType="variant">
      <vt:variant>
        <vt:lpstr>Käytetyt fontit</vt:lpstr>
      </vt:variant>
      <vt:variant>
        <vt:i4>9</vt:i4>
      </vt:variant>
      <vt:variant>
        <vt:lpstr>Teema</vt:lpstr>
      </vt:variant>
      <vt:variant>
        <vt:i4>2</vt:i4>
      </vt:variant>
      <vt:variant>
        <vt:lpstr>Dian otsikot</vt:lpstr>
      </vt:variant>
      <vt:variant>
        <vt:i4>70</vt:i4>
      </vt:variant>
    </vt:vector>
  </HeadingPairs>
  <TitlesOfParts>
    <vt:vector size="81" baseType="lpstr">
      <vt:lpstr>Aptos</vt:lpstr>
      <vt:lpstr>Aptos Narrow</vt:lpstr>
      <vt:lpstr>Arial</vt:lpstr>
      <vt:lpstr>Calibri</vt:lpstr>
      <vt:lpstr>Calibri Light</vt:lpstr>
      <vt:lpstr>Inter</vt:lpstr>
      <vt:lpstr>Lato</vt:lpstr>
      <vt:lpstr>Source Sans Pro</vt:lpstr>
      <vt:lpstr>Wingdings</vt:lpstr>
      <vt:lpstr>Office-teema</vt:lpstr>
      <vt:lpstr>1_Office-teema</vt:lpstr>
      <vt:lpstr>Vaikuttavuusperusteisen ohjauksen työpajojen pohjustusmateriaalit</vt:lpstr>
      <vt:lpstr>Sisällysluettelo</vt:lpstr>
      <vt:lpstr>Työpaja 1</vt:lpstr>
      <vt:lpstr>Mitä tarkoittaa vaikuttavuusperusteinen ohjaus?</vt:lpstr>
      <vt:lpstr>Vaikuttavuusperusteisen ohjauksen malli</vt:lpstr>
      <vt:lpstr>Ohjauksen toimintaperiaate</vt:lpstr>
      <vt:lpstr>Edellytyksiä vaikuttavuusperusteisen ohjauksen toteuttamiselle</vt:lpstr>
      <vt:lpstr>Ohjausprosessi</vt:lpstr>
      <vt:lpstr>Yksinkertaistettu ohjausprosessi PSHVA:lla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Ohjauskeinojen määrittely</vt:lpstr>
      <vt:lpstr>PowerPoint-esitys</vt:lpstr>
      <vt:lpstr>PowerPoint-esitys</vt:lpstr>
      <vt:lpstr>PowerPoint-esitys</vt:lpstr>
      <vt:lpstr>Vaikuttavuusperusteisen ohjauksen työpajojen tuotos</vt:lpstr>
      <vt:lpstr>Työpajan 1 tavoite</vt:lpstr>
      <vt:lpstr>Päätavoitteen määrittely</vt:lpstr>
      <vt:lpstr>Käyttäjäpersoona</vt:lpstr>
      <vt:lpstr>Työpaja 2</vt:lpstr>
      <vt:lpstr>Päätavoitteen määrittely –Työpaja 2</vt:lpstr>
      <vt:lpstr>Mitä eroa on palveluntuottajalla ja järjestäjällä?</vt:lpstr>
      <vt:lpstr>Mitä tarkoittaa palveluntuottaja / järjestäjä meidän hyvinvointialueellamme?</vt:lpstr>
      <vt:lpstr>Miksi palveluntuottajan ja järjestäjän näkökulmissa voi olla eroavaisuuksia?</vt:lpstr>
      <vt:lpstr>Palveluntuottajan näkökulmassa apuna käytetään PSHVA:n strategiaa palveluiden osalta</vt:lpstr>
      <vt:lpstr>Palvelunjärjestäjän näkökulmassa apuna käytetään valtakunnallisia tavoitteita sosiaali- ja terveydenhuollon järjestämiselle</vt:lpstr>
      <vt:lpstr>Työpajan eteneminen</vt:lpstr>
      <vt:lpstr>Työpaja 3</vt:lpstr>
      <vt:lpstr>Työpajan tavoite</vt:lpstr>
      <vt:lpstr>Miten asiakassegmentointi liittyy vaikuttavuusperusteiseen ohjaukseen?</vt:lpstr>
      <vt:lpstr>Asiakassegmentointi</vt:lpstr>
      <vt:lpstr>Muita huomioita</vt:lpstr>
      <vt:lpstr>Ajatuksia segmentoinnin pohjaksi</vt:lpstr>
      <vt:lpstr>Asiakassegmentointi– Esimerkki 1 käypähoitosuosituksesta [huom! muokkaa tämä esimerkki asiakasryhmään soveltuvaksi]</vt:lpstr>
      <vt:lpstr>Asiakassegmentointi– Esimerkki 2 käypähoitosuosituksesta [huom! muokkaa tämä esimerkki asiakasryhmään soveltuvaksi]</vt:lpstr>
      <vt:lpstr>Oirepisteytyksiin pohjautuvat segmentoinnit (mm. terapianavigaattori) [huom! muokkaa tämä esimerkki asiakasryhmään soveltuvaksi]</vt:lpstr>
      <vt:lpstr>Asiakassegmentointi– Esimerkki 3</vt:lpstr>
      <vt:lpstr>Asiakassegmentointi– Esimerkki 4</vt:lpstr>
      <vt:lpstr>Työpaja 4</vt:lpstr>
      <vt:lpstr>Asiakassegmentointi</vt:lpstr>
      <vt:lpstr>Työpajan tavoite</vt:lpstr>
      <vt:lpstr>Segmenttien määritelmät</vt:lpstr>
      <vt:lpstr>Työpajat  5 ja 6</vt:lpstr>
      <vt:lpstr>Välitavoitteiden asettelu</vt:lpstr>
      <vt:lpstr>Välitavoitteet jatkuu..</vt:lpstr>
      <vt:lpstr>Ennaltaehkäisy [huom! muokkaa tämä edellisen työpajan tuotoksen mukaiseksi] </vt:lpstr>
      <vt:lpstr>PowerPoint-esitys</vt:lpstr>
      <vt:lpstr>Oikea-aikainen ja yhteensovitettu hoitopolku [huom! muokkaa tämä edellisen työpajan tuotoksen mukaiseksi] </vt:lpstr>
      <vt:lpstr>Vaikuttavuus [huom! muokkaa tämä asiakasryhmälle soveltuvaksi] </vt:lpstr>
      <vt:lpstr>Vaikuttavuus [huom! muokkaa tämä asiakasryhmälle soveltuvaksi]</vt:lpstr>
      <vt:lpstr>Muuta välitavoitteet</vt:lpstr>
      <vt:lpstr>Esimerkki välitavoitteista</vt:lpstr>
      <vt:lpstr>Työpajat  7 ja 8</vt:lpstr>
      <vt:lpstr>Mittareiden määrittely</vt:lpstr>
      <vt:lpstr>Mittareiden määrittely</vt:lpstr>
      <vt:lpstr>THL:n suositus laaturekisterien mittareista (12/2024)</vt:lpstr>
      <vt:lpstr>STM:n päätös (03/2025): terveydenhuollon Geneerinen PROM-mittari on EQ-5D-5L</vt:lpstr>
      <vt:lpstr>Masennuksen käypähoitosuosituksessa mainittuja mittareita: [huom! muokkaa tämä asiakasryhmälle soveltuvaksi] </vt:lpstr>
      <vt:lpstr>Masennuksen hoitoketjukuvauksessa ohjeistettuja mittareita [huom! muokkaa tämä asiakasryhmälle soveltuvaksi] :</vt:lpstr>
      <vt:lpstr>PowerPoint-esitys</vt:lpstr>
      <vt:lpstr>Käytössä olevia mittareita: [huom! muokkaa tämä asiakasryhmälle soveltuvaksi]</vt:lpstr>
      <vt:lpstr>Kansallinen asiakaspalaute</vt:lpstr>
      <vt:lpstr>Mittareiden määrittely vaikuttavuusperusteista ohjausta varten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Vaikuttavuusperusteisen ohjauksen kehittämissuunnitelma</dc:title>
  <dc:creator>Julkunen Sonja</dc:creator>
  <cp:lastModifiedBy>Julkunen Sonja</cp:lastModifiedBy>
  <cp:revision>6</cp:revision>
  <dcterms:created xsi:type="dcterms:W3CDTF">2024-04-23T09:52:58Z</dcterms:created>
  <dcterms:modified xsi:type="dcterms:W3CDTF">2025-10-23T06:44:56Z</dcterms:modified>
</cp:coreProperties>
</file>