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86" r:id="rId5"/>
    <p:sldId id="2795" r:id="rId6"/>
    <p:sldId id="2813" r:id="rId7"/>
    <p:sldId id="2798" r:id="rId8"/>
    <p:sldId id="2802" r:id="rId9"/>
    <p:sldId id="2799" r:id="rId10"/>
    <p:sldId id="2804" r:id="rId11"/>
    <p:sldId id="2800" r:id="rId12"/>
    <p:sldId id="2806" r:id="rId13"/>
    <p:sldId id="2805" r:id="rId14"/>
    <p:sldId id="2808" r:id="rId15"/>
    <p:sldId id="2807" r:id="rId16"/>
    <p:sldId id="2810" r:id="rId17"/>
    <p:sldId id="2811" r:id="rId18"/>
    <p:sldId id="2812" r:id="rId19"/>
    <p:sldId id="2809" r:id="rId20"/>
    <p:sldId id="2796" r:id="rId21"/>
    <p:sldId id="2814" r:id="rId22"/>
  </p:sldIdLst>
  <p:sldSz cx="12192000" cy="6858000"/>
  <p:notesSz cx="7315200" cy="96012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FFCF29"/>
    <a:srgbClr val="CCFFCC"/>
    <a:srgbClr val="CCFF99"/>
    <a:srgbClr val="660AB3"/>
    <a:srgbClr val="CCCCFF"/>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D97C2-4D96-4D71-BA04-64B8DCF474BA}" v="38" dt="2025-10-22T17:52:12.17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kunen Sonja" userId="7b0f5041-cea9-42f8-a420-ea400542d729" providerId="ADAL" clId="{719D97C2-4D96-4D71-BA04-64B8DCF474BA}"/>
    <pc:docChg chg="undo custSel addSld delSld modSld sldOrd">
      <pc:chgData name="Julkunen Sonja" userId="7b0f5041-cea9-42f8-a420-ea400542d729" providerId="ADAL" clId="{719D97C2-4D96-4D71-BA04-64B8DCF474BA}" dt="2025-10-22T18:02:30.883" v="14837" actId="20577"/>
      <pc:docMkLst>
        <pc:docMk/>
      </pc:docMkLst>
      <pc:sldChg chg="modSp mod">
        <pc:chgData name="Julkunen Sonja" userId="7b0f5041-cea9-42f8-a420-ea400542d729" providerId="ADAL" clId="{719D97C2-4D96-4D71-BA04-64B8DCF474BA}" dt="2025-10-22T12:17:24.132" v="6160" actId="122"/>
        <pc:sldMkLst>
          <pc:docMk/>
          <pc:sldMk cId="2194530315" sldId="2786"/>
        </pc:sldMkLst>
        <pc:spChg chg="mod">
          <ac:chgData name="Julkunen Sonja" userId="7b0f5041-cea9-42f8-a420-ea400542d729" providerId="ADAL" clId="{719D97C2-4D96-4D71-BA04-64B8DCF474BA}" dt="2025-10-22T09:20:51.640" v="5514" actId="20577"/>
          <ac:spMkLst>
            <pc:docMk/>
            <pc:sldMk cId="2194530315" sldId="2786"/>
            <ac:spMk id="2" creationId="{0F10F5FB-E85A-4F2C-8183-76B00E4ECB60}"/>
          </ac:spMkLst>
        </pc:spChg>
        <pc:spChg chg="mod">
          <ac:chgData name="Julkunen Sonja" userId="7b0f5041-cea9-42f8-a420-ea400542d729" providerId="ADAL" clId="{719D97C2-4D96-4D71-BA04-64B8DCF474BA}" dt="2025-10-22T12:17:24.132" v="6160" actId="122"/>
          <ac:spMkLst>
            <pc:docMk/>
            <pc:sldMk cId="2194530315" sldId="2786"/>
            <ac:spMk id="5" creationId="{FF0E4258-22B6-4165-B135-A2FA837BDAD5}"/>
          </ac:spMkLst>
        </pc:spChg>
      </pc:sldChg>
      <pc:sldChg chg="del">
        <pc:chgData name="Julkunen Sonja" userId="7b0f5041-cea9-42f8-a420-ea400542d729" providerId="ADAL" clId="{719D97C2-4D96-4D71-BA04-64B8DCF474BA}" dt="2025-10-22T08:09:02.352" v="170" actId="47"/>
        <pc:sldMkLst>
          <pc:docMk/>
          <pc:sldMk cId="3488104777" sldId="2787"/>
        </pc:sldMkLst>
      </pc:sldChg>
      <pc:sldChg chg="del">
        <pc:chgData name="Julkunen Sonja" userId="7b0f5041-cea9-42f8-a420-ea400542d729" providerId="ADAL" clId="{719D97C2-4D96-4D71-BA04-64B8DCF474BA}" dt="2025-10-22T08:09:02.902" v="171" actId="47"/>
        <pc:sldMkLst>
          <pc:docMk/>
          <pc:sldMk cId="1481978570" sldId="2788"/>
        </pc:sldMkLst>
      </pc:sldChg>
      <pc:sldChg chg="del">
        <pc:chgData name="Julkunen Sonja" userId="7b0f5041-cea9-42f8-a420-ea400542d729" providerId="ADAL" clId="{719D97C2-4D96-4D71-BA04-64B8DCF474BA}" dt="2025-10-22T08:09:03.357" v="172" actId="47"/>
        <pc:sldMkLst>
          <pc:docMk/>
          <pc:sldMk cId="2080148592" sldId="2789"/>
        </pc:sldMkLst>
      </pc:sldChg>
      <pc:sldChg chg="del">
        <pc:chgData name="Julkunen Sonja" userId="7b0f5041-cea9-42f8-a420-ea400542d729" providerId="ADAL" clId="{719D97C2-4D96-4D71-BA04-64B8DCF474BA}" dt="2025-10-22T08:09:03.782" v="173" actId="47"/>
        <pc:sldMkLst>
          <pc:docMk/>
          <pc:sldMk cId="487405212" sldId="2790"/>
        </pc:sldMkLst>
      </pc:sldChg>
      <pc:sldChg chg="del">
        <pc:chgData name="Julkunen Sonja" userId="7b0f5041-cea9-42f8-a420-ea400542d729" providerId="ADAL" clId="{719D97C2-4D96-4D71-BA04-64B8DCF474BA}" dt="2025-10-22T08:09:05.245" v="174" actId="47"/>
        <pc:sldMkLst>
          <pc:docMk/>
          <pc:sldMk cId="2861543772" sldId="2791"/>
        </pc:sldMkLst>
      </pc:sldChg>
      <pc:sldChg chg="del">
        <pc:chgData name="Julkunen Sonja" userId="7b0f5041-cea9-42f8-a420-ea400542d729" providerId="ADAL" clId="{719D97C2-4D96-4D71-BA04-64B8DCF474BA}" dt="2025-10-22T08:09:06.029" v="175" actId="47"/>
        <pc:sldMkLst>
          <pc:docMk/>
          <pc:sldMk cId="862931567" sldId="2792"/>
        </pc:sldMkLst>
      </pc:sldChg>
      <pc:sldChg chg="del">
        <pc:chgData name="Julkunen Sonja" userId="7b0f5041-cea9-42f8-a420-ea400542d729" providerId="ADAL" clId="{719D97C2-4D96-4D71-BA04-64B8DCF474BA}" dt="2025-10-22T08:09:06.280" v="176" actId="47"/>
        <pc:sldMkLst>
          <pc:docMk/>
          <pc:sldMk cId="114510502" sldId="2793"/>
        </pc:sldMkLst>
      </pc:sldChg>
      <pc:sldChg chg="del">
        <pc:chgData name="Julkunen Sonja" userId="7b0f5041-cea9-42f8-a420-ea400542d729" providerId="ADAL" clId="{719D97C2-4D96-4D71-BA04-64B8DCF474BA}" dt="2025-10-22T08:09:06.750" v="177" actId="47"/>
        <pc:sldMkLst>
          <pc:docMk/>
          <pc:sldMk cId="213146243" sldId="2794"/>
        </pc:sldMkLst>
      </pc:sldChg>
      <pc:sldChg chg="addSp modSp mod">
        <pc:chgData name="Julkunen Sonja" userId="7b0f5041-cea9-42f8-a420-ea400542d729" providerId="ADAL" clId="{719D97C2-4D96-4D71-BA04-64B8DCF474BA}" dt="2025-10-22T12:20:09.105" v="6260" actId="14100"/>
        <pc:sldMkLst>
          <pc:docMk/>
          <pc:sldMk cId="3498506428" sldId="2795"/>
        </pc:sldMkLst>
        <pc:spChg chg="mod">
          <ac:chgData name="Julkunen Sonja" userId="7b0f5041-cea9-42f8-a420-ea400542d729" providerId="ADAL" clId="{719D97C2-4D96-4D71-BA04-64B8DCF474BA}" dt="2025-10-22T09:29:36.952" v="6138" actId="1076"/>
          <ac:spMkLst>
            <pc:docMk/>
            <pc:sldMk cId="3498506428" sldId="2795"/>
            <ac:spMk id="2" creationId="{0D089407-8A15-AAE1-D040-5EC0F1A114E4}"/>
          </ac:spMkLst>
        </pc:spChg>
        <pc:spChg chg="mod">
          <ac:chgData name="Julkunen Sonja" userId="7b0f5041-cea9-42f8-a420-ea400542d729" providerId="ADAL" clId="{719D97C2-4D96-4D71-BA04-64B8DCF474BA}" dt="2025-10-22T12:20:09.105" v="6260" actId="14100"/>
          <ac:spMkLst>
            <pc:docMk/>
            <pc:sldMk cId="3498506428" sldId="2795"/>
            <ac:spMk id="3" creationId="{C399DE7D-AA45-E1E9-08E5-1CFA73B3B57D}"/>
          </ac:spMkLst>
        </pc:spChg>
        <pc:picChg chg="add mod">
          <ac:chgData name="Julkunen Sonja" userId="7b0f5041-cea9-42f8-a420-ea400542d729" providerId="ADAL" clId="{719D97C2-4D96-4D71-BA04-64B8DCF474BA}" dt="2025-10-22T12:17:40.601" v="6162" actId="1076"/>
          <ac:picMkLst>
            <pc:docMk/>
            <pc:sldMk cId="3498506428" sldId="2795"/>
            <ac:picMk id="1026" creationId="{54532A8C-D594-D73B-79EB-4AF892B6D909}"/>
          </ac:picMkLst>
        </pc:picChg>
      </pc:sldChg>
      <pc:sldChg chg="addSp delSp modSp mod">
        <pc:chgData name="Julkunen Sonja" userId="7b0f5041-cea9-42f8-a420-ea400542d729" providerId="ADAL" clId="{719D97C2-4D96-4D71-BA04-64B8DCF474BA}" dt="2025-10-22T17:56:00.564" v="14570" actId="732"/>
        <pc:sldMkLst>
          <pc:docMk/>
          <pc:sldMk cId="963519150" sldId="2796"/>
        </pc:sldMkLst>
        <pc:spChg chg="mod">
          <ac:chgData name="Julkunen Sonja" userId="7b0f5041-cea9-42f8-a420-ea400542d729" providerId="ADAL" clId="{719D97C2-4D96-4D71-BA04-64B8DCF474BA}" dt="2025-10-22T17:55:43.598" v="14565" actId="20577"/>
          <ac:spMkLst>
            <pc:docMk/>
            <pc:sldMk cId="963519150" sldId="2796"/>
            <ac:spMk id="2" creationId="{8D0E2E34-E3AA-5E57-35D1-87B2C48F7BFB}"/>
          </ac:spMkLst>
        </pc:spChg>
        <pc:spChg chg="mod">
          <ac:chgData name="Julkunen Sonja" userId="7b0f5041-cea9-42f8-a420-ea400542d729" providerId="ADAL" clId="{719D97C2-4D96-4D71-BA04-64B8DCF474BA}" dt="2025-10-22T17:55:49.073" v="14566" actId="1076"/>
          <ac:spMkLst>
            <pc:docMk/>
            <pc:sldMk cId="963519150" sldId="2796"/>
            <ac:spMk id="3" creationId="{F5EE102C-490A-C35D-2DD9-EB369D7F8590}"/>
          </ac:spMkLst>
        </pc:spChg>
        <pc:spChg chg="del">
          <ac:chgData name="Julkunen Sonja" userId="7b0f5041-cea9-42f8-a420-ea400542d729" providerId="ADAL" clId="{719D97C2-4D96-4D71-BA04-64B8DCF474BA}" dt="2025-10-22T17:49:07.684" v="14149" actId="478"/>
          <ac:spMkLst>
            <pc:docMk/>
            <pc:sldMk cId="963519150" sldId="2796"/>
            <ac:spMk id="5" creationId="{5763E19E-26FB-0E6E-110A-35A847DAA6F4}"/>
          </ac:spMkLst>
        </pc:spChg>
        <pc:picChg chg="add mod modCrop">
          <ac:chgData name="Julkunen Sonja" userId="7b0f5041-cea9-42f8-a420-ea400542d729" providerId="ADAL" clId="{719D97C2-4D96-4D71-BA04-64B8DCF474BA}" dt="2025-10-22T17:56:00.564" v="14570" actId="732"/>
          <ac:picMkLst>
            <pc:docMk/>
            <pc:sldMk cId="963519150" sldId="2796"/>
            <ac:picMk id="7" creationId="{74599A94-868C-7360-C2D5-F8CC8887F9C5}"/>
          </ac:picMkLst>
        </pc:picChg>
      </pc:sldChg>
      <pc:sldChg chg="modSp add del mod">
        <pc:chgData name="Julkunen Sonja" userId="7b0f5041-cea9-42f8-a420-ea400542d729" providerId="ADAL" clId="{719D97C2-4D96-4D71-BA04-64B8DCF474BA}" dt="2025-10-22T09:03:01.012" v="4385" actId="47"/>
        <pc:sldMkLst>
          <pc:docMk/>
          <pc:sldMk cId="3154919948" sldId="2797"/>
        </pc:sldMkLst>
        <pc:spChg chg="mod">
          <ac:chgData name="Julkunen Sonja" userId="7b0f5041-cea9-42f8-a420-ea400542d729" providerId="ADAL" clId="{719D97C2-4D96-4D71-BA04-64B8DCF474BA}" dt="2025-10-22T08:24:53.725" v="2446" actId="20577"/>
          <ac:spMkLst>
            <pc:docMk/>
            <pc:sldMk cId="3154919948" sldId="2797"/>
            <ac:spMk id="2" creationId="{A606B90A-15EE-2733-F682-D025183A48B0}"/>
          </ac:spMkLst>
        </pc:spChg>
        <pc:spChg chg="mod">
          <ac:chgData name="Julkunen Sonja" userId="7b0f5041-cea9-42f8-a420-ea400542d729" providerId="ADAL" clId="{719D97C2-4D96-4D71-BA04-64B8DCF474BA}" dt="2025-10-22T08:30:31.144" v="2552" actId="20577"/>
          <ac:spMkLst>
            <pc:docMk/>
            <pc:sldMk cId="3154919948" sldId="2797"/>
            <ac:spMk id="3" creationId="{CB2E7D52-C6B1-4EDC-475E-CD61BEC89BE1}"/>
          </ac:spMkLst>
        </pc:spChg>
      </pc:sldChg>
      <pc:sldChg chg="addSp delSp modSp new mod">
        <pc:chgData name="Julkunen Sonja" userId="7b0f5041-cea9-42f8-a420-ea400542d729" providerId="ADAL" clId="{719D97C2-4D96-4D71-BA04-64B8DCF474BA}" dt="2025-10-22T13:30:44.320" v="9450" actId="20577"/>
        <pc:sldMkLst>
          <pc:docMk/>
          <pc:sldMk cId="1525998077" sldId="2798"/>
        </pc:sldMkLst>
        <pc:spChg chg="del mod">
          <ac:chgData name="Julkunen Sonja" userId="7b0f5041-cea9-42f8-a420-ea400542d729" providerId="ADAL" clId="{719D97C2-4D96-4D71-BA04-64B8DCF474BA}" dt="2025-10-22T08:37:49.207" v="2583" actId="478"/>
          <ac:spMkLst>
            <pc:docMk/>
            <pc:sldMk cId="1525998077" sldId="2798"/>
            <ac:spMk id="2" creationId="{4189E3A1-D93E-C0F0-40A8-931A29D16D8A}"/>
          </ac:spMkLst>
        </pc:spChg>
        <pc:spChg chg="del">
          <ac:chgData name="Julkunen Sonja" userId="7b0f5041-cea9-42f8-a420-ea400542d729" providerId="ADAL" clId="{719D97C2-4D96-4D71-BA04-64B8DCF474BA}" dt="2025-10-22T08:37:50.658" v="2584" actId="478"/>
          <ac:spMkLst>
            <pc:docMk/>
            <pc:sldMk cId="1525998077" sldId="2798"/>
            <ac:spMk id="3" creationId="{5AA57370-7BF8-57FD-5398-48289D0BE1EC}"/>
          </ac:spMkLst>
        </pc:spChg>
        <pc:spChg chg="add del mod">
          <ac:chgData name="Julkunen Sonja" userId="7b0f5041-cea9-42f8-a420-ea400542d729" providerId="ADAL" clId="{719D97C2-4D96-4D71-BA04-64B8DCF474BA}" dt="2025-10-22T08:37:51.513" v="2585" actId="478"/>
          <ac:spMkLst>
            <pc:docMk/>
            <pc:sldMk cId="1525998077" sldId="2798"/>
            <ac:spMk id="6" creationId="{3A2525A4-EE1B-7153-BFE2-0C3A7A8D087B}"/>
          </ac:spMkLst>
        </pc:spChg>
        <pc:spChg chg="add mod">
          <ac:chgData name="Julkunen Sonja" userId="7b0f5041-cea9-42f8-a420-ea400542d729" providerId="ADAL" clId="{719D97C2-4D96-4D71-BA04-64B8DCF474BA}" dt="2025-10-22T13:30:44.320" v="9450" actId="20577"/>
          <ac:spMkLst>
            <pc:docMk/>
            <pc:sldMk cId="1525998077" sldId="2798"/>
            <ac:spMk id="9" creationId="{CDFB8081-ADEC-9E1C-EFB8-93D29A6789D6}"/>
          </ac:spMkLst>
        </pc:spChg>
        <pc:spChg chg="add del mod">
          <ac:chgData name="Julkunen Sonja" userId="7b0f5041-cea9-42f8-a420-ea400542d729" providerId="ADAL" clId="{719D97C2-4D96-4D71-BA04-64B8DCF474BA}" dt="2025-10-22T09:04:36.730" v="4403"/>
          <ac:spMkLst>
            <pc:docMk/>
            <pc:sldMk cId="1525998077" sldId="2798"/>
            <ac:spMk id="10" creationId="{C8E59786-5190-B976-20EF-5F8EEB5BDAAC}"/>
          </ac:spMkLst>
        </pc:spChg>
        <pc:spChg chg="add del mod">
          <ac:chgData name="Julkunen Sonja" userId="7b0f5041-cea9-42f8-a420-ea400542d729" providerId="ADAL" clId="{719D97C2-4D96-4D71-BA04-64B8DCF474BA}" dt="2025-10-22T09:04:46.330" v="4406"/>
          <ac:spMkLst>
            <pc:docMk/>
            <pc:sldMk cId="1525998077" sldId="2798"/>
            <ac:spMk id="11" creationId="{A04C416B-3B87-1DFD-CE51-78344E1B1775}"/>
          </ac:spMkLst>
        </pc:spChg>
        <pc:spChg chg="add mod">
          <ac:chgData name="Julkunen Sonja" userId="7b0f5041-cea9-42f8-a420-ea400542d729" providerId="ADAL" clId="{719D97C2-4D96-4D71-BA04-64B8DCF474BA}" dt="2025-10-22T09:05:33.932" v="4452" actId="1076"/>
          <ac:spMkLst>
            <pc:docMk/>
            <pc:sldMk cId="1525998077" sldId="2798"/>
            <ac:spMk id="13" creationId="{233D9FC6-F9BD-1016-9B07-D7F66B3E98F6}"/>
          </ac:spMkLst>
        </pc:spChg>
        <pc:picChg chg="add mod">
          <ac:chgData name="Julkunen Sonja" userId="7b0f5041-cea9-42f8-a420-ea400542d729" providerId="ADAL" clId="{719D97C2-4D96-4D71-BA04-64B8DCF474BA}" dt="2025-10-22T09:05:36.749" v="4453" actId="14100"/>
          <ac:picMkLst>
            <pc:docMk/>
            <pc:sldMk cId="1525998077" sldId="2798"/>
            <ac:picMk id="8" creationId="{E18D6D8A-D933-B69C-9624-9A20D755C4B5}"/>
          </ac:picMkLst>
        </pc:picChg>
      </pc:sldChg>
      <pc:sldChg chg="add del">
        <pc:chgData name="Julkunen Sonja" userId="7b0f5041-cea9-42f8-a420-ea400542d729" providerId="ADAL" clId="{719D97C2-4D96-4D71-BA04-64B8DCF474BA}" dt="2025-10-22T08:30:48.232" v="2554" actId="47"/>
        <pc:sldMkLst>
          <pc:docMk/>
          <pc:sldMk cId="2878996024" sldId="2798"/>
        </pc:sldMkLst>
      </pc:sldChg>
      <pc:sldChg chg="addSp delSp modSp new mod">
        <pc:chgData name="Julkunen Sonja" userId="7b0f5041-cea9-42f8-a420-ea400542d729" providerId="ADAL" clId="{719D97C2-4D96-4D71-BA04-64B8DCF474BA}" dt="2025-10-22T16:37:21.675" v="11373" actId="20577"/>
        <pc:sldMkLst>
          <pc:docMk/>
          <pc:sldMk cId="1008555590" sldId="2799"/>
        </pc:sldMkLst>
        <pc:spChg chg="mod">
          <ac:chgData name="Julkunen Sonja" userId="7b0f5041-cea9-42f8-a420-ea400542d729" providerId="ADAL" clId="{719D97C2-4D96-4D71-BA04-64B8DCF474BA}" dt="2025-10-22T09:54:37.840" v="6146" actId="1076"/>
          <ac:spMkLst>
            <pc:docMk/>
            <pc:sldMk cId="1008555590" sldId="2799"/>
            <ac:spMk id="2" creationId="{7090296D-F6FB-2A31-3007-2E26DEB9C51A}"/>
          </ac:spMkLst>
        </pc:spChg>
        <pc:spChg chg="del mod">
          <ac:chgData name="Julkunen Sonja" userId="7b0f5041-cea9-42f8-a420-ea400542d729" providerId="ADAL" clId="{719D97C2-4D96-4D71-BA04-64B8DCF474BA}" dt="2025-10-22T09:06:18.141" v="4457" actId="478"/>
          <ac:spMkLst>
            <pc:docMk/>
            <pc:sldMk cId="1008555590" sldId="2799"/>
            <ac:spMk id="3" creationId="{70702D04-8251-DB83-59CC-C1DAC79B6938}"/>
          </ac:spMkLst>
        </pc:spChg>
        <pc:spChg chg="add mod">
          <ac:chgData name="Julkunen Sonja" userId="7b0f5041-cea9-42f8-a420-ea400542d729" providerId="ADAL" clId="{719D97C2-4D96-4D71-BA04-64B8DCF474BA}" dt="2025-10-22T16:37:21.675" v="11373" actId="20577"/>
          <ac:spMkLst>
            <pc:docMk/>
            <pc:sldMk cId="1008555590" sldId="2799"/>
            <ac:spMk id="5" creationId="{21DAC8B1-ADE0-1D33-6497-C209E6929404}"/>
          </ac:spMkLst>
        </pc:spChg>
        <pc:picChg chg="add mod">
          <ac:chgData name="Julkunen Sonja" userId="7b0f5041-cea9-42f8-a420-ea400542d729" providerId="ADAL" clId="{719D97C2-4D96-4D71-BA04-64B8DCF474BA}" dt="2025-10-22T09:54:29.751" v="6144" actId="1076"/>
          <ac:picMkLst>
            <pc:docMk/>
            <pc:sldMk cId="1008555590" sldId="2799"/>
            <ac:picMk id="7" creationId="{1882119E-AF53-7B18-443F-FA4851A8AB13}"/>
          </ac:picMkLst>
        </pc:picChg>
        <pc:picChg chg="add mod">
          <ac:chgData name="Julkunen Sonja" userId="7b0f5041-cea9-42f8-a420-ea400542d729" providerId="ADAL" clId="{719D97C2-4D96-4D71-BA04-64B8DCF474BA}" dt="2025-10-22T09:54:33.239" v="6145" actId="1076"/>
          <ac:picMkLst>
            <pc:docMk/>
            <pc:sldMk cId="1008555590" sldId="2799"/>
            <ac:picMk id="9" creationId="{994DCD2E-AF68-B767-4040-FEE918A76C14}"/>
          </ac:picMkLst>
        </pc:picChg>
      </pc:sldChg>
      <pc:sldChg chg="addSp delSp modSp new mod">
        <pc:chgData name="Julkunen Sonja" userId="7b0f5041-cea9-42f8-a420-ea400542d729" providerId="ADAL" clId="{719D97C2-4D96-4D71-BA04-64B8DCF474BA}" dt="2025-10-22T13:32:56.372" v="9655" actId="20577"/>
        <pc:sldMkLst>
          <pc:docMk/>
          <pc:sldMk cId="1679386861" sldId="2800"/>
        </pc:sldMkLst>
        <pc:spChg chg="mod">
          <ac:chgData name="Julkunen Sonja" userId="7b0f5041-cea9-42f8-a420-ea400542d729" providerId="ADAL" clId="{719D97C2-4D96-4D71-BA04-64B8DCF474BA}" dt="2025-10-22T13:31:45.638" v="9476" actId="1076"/>
          <ac:spMkLst>
            <pc:docMk/>
            <pc:sldMk cId="1679386861" sldId="2800"/>
            <ac:spMk id="2" creationId="{6C9705A7-9001-A29E-EDE9-080E1C931FAB}"/>
          </ac:spMkLst>
        </pc:spChg>
        <pc:spChg chg="del mod">
          <ac:chgData name="Julkunen Sonja" userId="7b0f5041-cea9-42f8-a420-ea400542d729" providerId="ADAL" clId="{719D97C2-4D96-4D71-BA04-64B8DCF474BA}" dt="2025-10-22T12:22:36.207" v="6319" actId="478"/>
          <ac:spMkLst>
            <pc:docMk/>
            <pc:sldMk cId="1679386861" sldId="2800"/>
            <ac:spMk id="3" creationId="{CB2D28FF-B692-AD3A-2ADA-2CD5E5A4A418}"/>
          </ac:spMkLst>
        </pc:spChg>
        <pc:spChg chg="add mod">
          <ac:chgData name="Julkunen Sonja" userId="7b0f5041-cea9-42f8-a420-ea400542d729" providerId="ADAL" clId="{719D97C2-4D96-4D71-BA04-64B8DCF474BA}" dt="2025-10-22T13:32:56.372" v="9655" actId="20577"/>
          <ac:spMkLst>
            <pc:docMk/>
            <pc:sldMk cId="1679386861" sldId="2800"/>
            <ac:spMk id="5" creationId="{35B34BFD-0A2C-803B-2A2F-71D75D4CEC14}"/>
          </ac:spMkLst>
        </pc:spChg>
        <pc:spChg chg="add del mod">
          <ac:chgData name="Julkunen Sonja" userId="7b0f5041-cea9-42f8-a420-ea400542d729" providerId="ADAL" clId="{719D97C2-4D96-4D71-BA04-64B8DCF474BA}" dt="2025-10-22T13:32:40.980" v="9639" actId="478"/>
          <ac:spMkLst>
            <pc:docMk/>
            <pc:sldMk cId="1679386861" sldId="2800"/>
            <ac:spMk id="14" creationId="{BA03833E-C7EE-AF12-BCE1-8920CECF6E32}"/>
          </ac:spMkLst>
        </pc:spChg>
        <pc:picChg chg="add mod">
          <ac:chgData name="Julkunen Sonja" userId="7b0f5041-cea9-42f8-a420-ea400542d729" providerId="ADAL" clId="{719D97C2-4D96-4D71-BA04-64B8DCF474BA}" dt="2025-10-22T12:36:40.826" v="6856" actId="1076"/>
          <ac:picMkLst>
            <pc:docMk/>
            <pc:sldMk cId="1679386861" sldId="2800"/>
            <ac:picMk id="7" creationId="{DA65C160-7667-79F2-196B-D77C8A5E1915}"/>
          </ac:picMkLst>
        </pc:picChg>
        <pc:picChg chg="add mod">
          <ac:chgData name="Julkunen Sonja" userId="7b0f5041-cea9-42f8-a420-ea400542d729" providerId="ADAL" clId="{719D97C2-4D96-4D71-BA04-64B8DCF474BA}" dt="2025-10-22T12:36:40.826" v="6856" actId="1076"/>
          <ac:picMkLst>
            <pc:docMk/>
            <pc:sldMk cId="1679386861" sldId="2800"/>
            <ac:picMk id="9" creationId="{23E5D0DE-FFCE-603C-1628-7AEF26552146}"/>
          </ac:picMkLst>
        </pc:picChg>
        <pc:picChg chg="add mod">
          <ac:chgData name="Julkunen Sonja" userId="7b0f5041-cea9-42f8-a420-ea400542d729" providerId="ADAL" clId="{719D97C2-4D96-4D71-BA04-64B8DCF474BA}" dt="2025-10-22T12:36:40.826" v="6856" actId="1076"/>
          <ac:picMkLst>
            <pc:docMk/>
            <pc:sldMk cId="1679386861" sldId="2800"/>
            <ac:picMk id="11" creationId="{624CF0D4-261C-4695-5EC7-0E70FDFEE4EC}"/>
          </ac:picMkLst>
        </pc:picChg>
        <pc:picChg chg="add mod">
          <ac:chgData name="Julkunen Sonja" userId="7b0f5041-cea9-42f8-a420-ea400542d729" providerId="ADAL" clId="{719D97C2-4D96-4D71-BA04-64B8DCF474BA}" dt="2025-10-22T12:36:40.826" v="6856" actId="1076"/>
          <ac:picMkLst>
            <pc:docMk/>
            <pc:sldMk cId="1679386861" sldId="2800"/>
            <ac:picMk id="13" creationId="{E789C9B0-009E-F766-F0D4-25ABEF06C1FA}"/>
          </ac:picMkLst>
        </pc:picChg>
      </pc:sldChg>
      <pc:sldChg chg="new del">
        <pc:chgData name="Julkunen Sonja" userId="7b0f5041-cea9-42f8-a420-ea400542d729" providerId="ADAL" clId="{719D97C2-4D96-4D71-BA04-64B8DCF474BA}" dt="2025-10-22T12:50:19.252" v="7714" actId="47"/>
        <pc:sldMkLst>
          <pc:docMk/>
          <pc:sldMk cId="3225689611" sldId="2801"/>
        </pc:sldMkLst>
      </pc:sldChg>
      <pc:sldChg chg="addSp delSp modSp new mod">
        <pc:chgData name="Julkunen Sonja" userId="7b0f5041-cea9-42f8-a420-ea400542d729" providerId="ADAL" clId="{719D97C2-4D96-4D71-BA04-64B8DCF474BA}" dt="2025-10-22T17:25:09.647" v="13673" actId="20577"/>
        <pc:sldMkLst>
          <pc:docMk/>
          <pc:sldMk cId="2922694335" sldId="2802"/>
        </pc:sldMkLst>
        <pc:spChg chg="mod">
          <ac:chgData name="Julkunen Sonja" userId="7b0f5041-cea9-42f8-a420-ea400542d729" providerId="ADAL" clId="{719D97C2-4D96-4D71-BA04-64B8DCF474BA}" dt="2025-10-22T12:41:50.555" v="6961" actId="20577"/>
          <ac:spMkLst>
            <pc:docMk/>
            <pc:sldMk cId="2922694335" sldId="2802"/>
            <ac:spMk id="2" creationId="{CC210834-CFDE-17DD-2CF3-504C635292EA}"/>
          </ac:spMkLst>
        </pc:spChg>
        <pc:spChg chg="del mod">
          <ac:chgData name="Julkunen Sonja" userId="7b0f5041-cea9-42f8-a420-ea400542d729" providerId="ADAL" clId="{719D97C2-4D96-4D71-BA04-64B8DCF474BA}" dt="2025-10-22T12:40:39.755" v="6898" actId="478"/>
          <ac:spMkLst>
            <pc:docMk/>
            <pc:sldMk cId="2922694335" sldId="2802"/>
            <ac:spMk id="3" creationId="{EB7E2BE6-B10D-4C15-72B6-B38A7CBD4AC6}"/>
          </ac:spMkLst>
        </pc:spChg>
        <pc:spChg chg="add mod">
          <ac:chgData name="Julkunen Sonja" userId="7b0f5041-cea9-42f8-a420-ea400542d729" providerId="ADAL" clId="{719D97C2-4D96-4D71-BA04-64B8DCF474BA}" dt="2025-10-22T17:25:09.647" v="13673" actId="20577"/>
          <ac:spMkLst>
            <pc:docMk/>
            <pc:sldMk cId="2922694335" sldId="2802"/>
            <ac:spMk id="7" creationId="{CC5121CA-C467-7E0A-45BB-85F650AED71B}"/>
          </ac:spMkLst>
        </pc:spChg>
        <pc:picChg chg="add mod">
          <ac:chgData name="Julkunen Sonja" userId="7b0f5041-cea9-42f8-a420-ea400542d729" providerId="ADAL" clId="{719D97C2-4D96-4D71-BA04-64B8DCF474BA}" dt="2025-10-22T12:41:26.827" v="6954" actId="1076"/>
          <ac:picMkLst>
            <pc:docMk/>
            <pc:sldMk cId="2922694335" sldId="2802"/>
            <ac:picMk id="6" creationId="{776EAD3C-F384-3B12-E552-5785DB3F5685}"/>
          </ac:picMkLst>
        </pc:picChg>
      </pc:sldChg>
      <pc:sldChg chg="new del">
        <pc:chgData name="Julkunen Sonja" userId="7b0f5041-cea9-42f8-a420-ea400542d729" providerId="ADAL" clId="{719D97C2-4D96-4D71-BA04-64B8DCF474BA}" dt="2025-10-22T12:44:41.029" v="7296" actId="47"/>
        <pc:sldMkLst>
          <pc:docMk/>
          <pc:sldMk cId="2880544664" sldId="2803"/>
        </pc:sldMkLst>
      </pc:sldChg>
      <pc:sldChg chg="addSp delSp modSp add mod ord">
        <pc:chgData name="Julkunen Sonja" userId="7b0f5041-cea9-42f8-a420-ea400542d729" providerId="ADAL" clId="{719D97C2-4D96-4D71-BA04-64B8DCF474BA}" dt="2025-10-22T13:08:52.547" v="8923" actId="20577"/>
        <pc:sldMkLst>
          <pc:docMk/>
          <pc:sldMk cId="2099487347" sldId="2804"/>
        </pc:sldMkLst>
        <pc:spChg chg="mod">
          <ac:chgData name="Julkunen Sonja" userId="7b0f5041-cea9-42f8-a420-ea400542d729" providerId="ADAL" clId="{719D97C2-4D96-4D71-BA04-64B8DCF474BA}" dt="2025-10-22T12:44:44.785" v="7298" actId="20577"/>
          <ac:spMkLst>
            <pc:docMk/>
            <pc:sldMk cId="2099487347" sldId="2804"/>
            <ac:spMk id="2" creationId="{ECD2FFA7-52C2-BC17-5CDA-39116C647AE7}"/>
          </ac:spMkLst>
        </pc:spChg>
        <pc:spChg chg="mod">
          <ac:chgData name="Julkunen Sonja" userId="7b0f5041-cea9-42f8-a420-ea400542d729" providerId="ADAL" clId="{719D97C2-4D96-4D71-BA04-64B8DCF474BA}" dt="2025-10-22T13:08:52.547" v="8923" actId="20577"/>
          <ac:spMkLst>
            <pc:docMk/>
            <pc:sldMk cId="2099487347" sldId="2804"/>
            <ac:spMk id="7" creationId="{01F268C6-A0C8-C047-5B35-326D578F44F2}"/>
          </ac:spMkLst>
        </pc:spChg>
        <pc:picChg chg="add mod">
          <ac:chgData name="Julkunen Sonja" userId="7b0f5041-cea9-42f8-a420-ea400542d729" providerId="ADAL" clId="{719D97C2-4D96-4D71-BA04-64B8DCF474BA}" dt="2025-10-22T12:46:44.646" v="7514" actId="14100"/>
          <ac:picMkLst>
            <pc:docMk/>
            <pc:sldMk cId="2099487347" sldId="2804"/>
            <ac:picMk id="5" creationId="{4F6C2F1A-062A-B3F2-7D34-DE6066B36663}"/>
          </ac:picMkLst>
        </pc:picChg>
        <pc:picChg chg="del">
          <ac:chgData name="Julkunen Sonja" userId="7b0f5041-cea9-42f8-a420-ea400542d729" providerId="ADAL" clId="{719D97C2-4D96-4D71-BA04-64B8DCF474BA}" dt="2025-10-22T12:45:01.434" v="7299" actId="478"/>
          <ac:picMkLst>
            <pc:docMk/>
            <pc:sldMk cId="2099487347" sldId="2804"/>
            <ac:picMk id="6" creationId="{A17FF3B2-050A-ED55-AE0D-DC012C0B888C}"/>
          </ac:picMkLst>
        </pc:picChg>
        <pc:picChg chg="add mod">
          <ac:chgData name="Julkunen Sonja" userId="7b0f5041-cea9-42f8-a420-ea400542d729" providerId="ADAL" clId="{719D97C2-4D96-4D71-BA04-64B8DCF474BA}" dt="2025-10-22T12:47:03.807" v="7520" actId="1076"/>
          <ac:picMkLst>
            <pc:docMk/>
            <pc:sldMk cId="2099487347" sldId="2804"/>
            <ac:picMk id="9" creationId="{26F46EE9-3EC0-BA14-1A5F-80D5E3F882B9}"/>
          </ac:picMkLst>
        </pc:picChg>
        <pc:picChg chg="add mod">
          <ac:chgData name="Julkunen Sonja" userId="7b0f5041-cea9-42f8-a420-ea400542d729" providerId="ADAL" clId="{719D97C2-4D96-4D71-BA04-64B8DCF474BA}" dt="2025-10-22T12:47:08.275" v="7522" actId="1076"/>
          <ac:picMkLst>
            <pc:docMk/>
            <pc:sldMk cId="2099487347" sldId="2804"/>
            <ac:picMk id="11" creationId="{1810AE44-04DD-B795-9E0C-B1AEDBDD7245}"/>
          </ac:picMkLst>
        </pc:picChg>
        <pc:picChg chg="add del mod">
          <ac:chgData name="Julkunen Sonja" userId="7b0f5041-cea9-42f8-a420-ea400542d729" providerId="ADAL" clId="{719D97C2-4D96-4D71-BA04-64B8DCF474BA}" dt="2025-10-22T13:07:20.182" v="8885" actId="478"/>
          <ac:picMkLst>
            <pc:docMk/>
            <pc:sldMk cId="2099487347" sldId="2804"/>
            <ac:picMk id="13" creationId="{CFDC5674-6821-25DE-DAA1-F091EC1C449A}"/>
          </ac:picMkLst>
        </pc:picChg>
        <pc:picChg chg="add mod">
          <ac:chgData name="Julkunen Sonja" userId="7b0f5041-cea9-42f8-a420-ea400542d729" providerId="ADAL" clId="{719D97C2-4D96-4D71-BA04-64B8DCF474BA}" dt="2025-10-22T13:08:37.531" v="8894" actId="1076"/>
          <ac:picMkLst>
            <pc:docMk/>
            <pc:sldMk cId="2099487347" sldId="2804"/>
            <ac:picMk id="15" creationId="{4C9B60A0-208F-58AA-8710-DA1F20ECFE06}"/>
          </ac:picMkLst>
        </pc:picChg>
      </pc:sldChg>
      <pc:sldChg chg="addSp delSp modSp add mod ord">
        <pc:chgData name="Julkunen Sonja" userId="7b0f5041-cea9-42f8-a420-ea400542d729" providerId="ADAL" clId="{719D97C2-4D96-4D71-BA04-64B8DCF474BA}" dt="2025-10-22T17:53:05.876" v="14454" actId="1076"/>
        <pc:sldMkLst>
          <pc:docMk/>
          <pc:sldMk cId="3481831630" sldId="2805"/>
        </pc:sldMkLst>
        <pc:spChg chg="mod">
          <ac:chgData name="Julkunen Sonja" userId="7b0f5041-cea9-42f8-a420-ea400542d729" providerId="ADAL" clId="{719D97C2-4D96-4D71-BA04-64B8DCF474BA}" dt="2025-10-22T17:53:01.979" v="14453" actId="255"/>
          <ac:spMkLst>
            <pc:docMk/>
            <pc:sldMk cId="3481831630" sldId="2805"/>
            <ac:spMk id="2" creationId="{761ADA43-D256-218B-934E-0626732CB0F0}"/>
          </ac:spMkLst>
        </pc:spChg>
        <pc:spChg chg="del mod">
          <ac:chgData name="Julkunen Sonja" userId="7b0f5041-cea9-42f8-a420-ea400542d729" providerId="ADAL" clId="{719D97C2-4D96-4D71-BA04-64B8DCF474BA}" dt="2025-10-22T13:34:48.381" v="9887" actId="478"/>
          <ac:spMkLst>
            <pc:docMk/>
            <pc:sldMk cId="3481831630" sldId="2805"/>
            <ac:spMk id="7" creationId="{F7B1325F-6107-3551-DDBA-2468B0B96E78}"/>
          </ac:spMkLst>
        </pc:spChg>
        <pc:picChg chg="add mod">
          <ac:chgData name="Julkunen Sonja" userId="7b0f5041-cea9-42f8-a420-ea400542d729" providerId="ADAL" clId="{719D97C2-4D96-4D71-BA04-64B8DCF474BA}" dt="2025-10-22T17:53:05.876" v="14454" actId="1076"/>
          <ac:picMkLst>
            <pc:docMk/>
            <pc:sldMk cId="3481831630" sldId="2805"/>
            <ac:picMk id="5" creationId="{AB359937-0F1E-F5A1-4AE9-D507903D1ED9}"/>
          </ac:picMkLst>
        </pc:picChg>
        <pc:picChg chg="del">
          <ac:chgData name="Julkunen Sonja" userId="7b0f5041-cea9-42f8-a420-ea400542d729" providerId="ADAL" clId="{719D97C2-4D96-4D71-BA04-64B8DCF474BA}" dt="2025-10-22T13:04:06.700" v="8366" actId="478"/>
          <ac:picMkLst>
            <pc:docMk/>
            <pc:sldMk cId="3481831630" sldId="2805"/>
            <ac:picMk id="6" creationId="{BF98D878-CE94-70DD-B0C0-BF77CFFF8902}"/>
          </ac:picMkLst>
        </pc:picChg>
      </pc:sldChg>
      <pc:sldChg chg="addSp delSp modSp add mod">
        <pc:chgData name="Julkunen Sonja" userId="7b0f5041-cea9-42f8-a420-ea400542d729" providerId="ADAL" clId="{719D97C2-4D96-4D71-BA04-64B8DCF474BA}" dt="2025-10-22T13:34:39.429" v="9885" actId="20577"/>
        <pc:sldMkLst>
          <pc:docMk/>
          <pc:sldMk cId="2013996128" sldId="2806"/>
        </pc:sldMkLst>
        <pc:spChg chg="mod">
          <ac:chgData name="Julkunen Sonja" userId="7b0f5041-cea9-42f8-a420-ea400542d729" providerId="ADAL" clId="{719D97C2-4D96-4D71-BA04-64B8DCF474BA}" dt="2025-10-22T13:06:36.637" v="8884" actId="20577"/>
          <ac:spMkLst>
            <pc:docMk/>
            <pc:sldMk cId="2013996128" sldId="2806"/>
            <ac:spMk id="2" creationId="{165A1540-D635-058A-C44E-3C918A4D78C0}"/>
          </ac:spMkLst>
        </pc:spChg>
        <pc:spChg chg="mod">
          <ac:chgData name="Julkunen Sonja" userId="7b0f5041-cea9-42f8-a420-ea400542d729" providerId="ADAL" clId="{719D97C2-4D96-4D71-BA04-64B8DCF474BA}" dt="2025-10-22T13:34:39.429" v="9885" actId="20577"/>
          <ac:spMkLst>
            <pc:docMk/>
            <pc:sldMk cId="2013996128" sldId="2806"/>
            <ac:spMk id="5" creationId="{40EA1576-72FF-AAFF-4392-308B3F8C7DD9}"/>
          </ac:spMkLst>
        </pc:spChg>
        <pc:picChg chg="add mod">
          <ac:chgData name="Julkunen Sonja" userId="7b0f5041-cea9-42f8-a420-ea400542d729" providerId="ADAL" clId="{719D97C2-4D96-4D71-BA04-64B8DCF474BA}" dt="2025-10-22T13:10:16.949" v="8925" actId="1076"/>
          <ac:picMkLst>
            <pc:docMk/>
            <pc:sldMk cId="2013996128" sldId="2806"/>
            <ac:picMk id="6" creationId="{5140D7AA-49CE-A9AA-E55B-1CFB02D2F270}"/>
          </ac:picMkLst>
        </pc:picChg>
        <pc:picChg chg="del">
          <ac:chgData name="Julkunen Sonja" userId="7b0f5041-cea9-42f8-a420-ea400542d729" providerId="ADAL" clId="{719D97C2-4D96-4D71-BA04-64B8DCF474BA}" dt="2025-10-22T12:56:05.803" v="8190" actId="478"/>
          <ac:picMkLst>
            <pc:docMk/>
            <pc:sldMk cId="2013996128" sldId="2806"/>
            <ac:picMk id="7" creationId="{6FA94531-36AE-29AF-52A3-FCD0784F1B31}"/>
          </ac:picMkLst>
        </pc:picChg>
        <pc:picChg chg="del">
          <ac:chgData name="Julkunen Sonja" userId="7b0f5041-cea9-42f8-a420-ea400542d729" providerId="ADAL" clId="{719D97C2-4D96-4D71-BA04-64B8DCF474BA}" dt="2025-10-22T12:56:06.339" v="8191" actId="478"/>
          <ac:picMkLst>
            <pc:docMk/>
            <pc:sldMk cId="2013996128" sldId="2806"/>
            <ac:picMk id="9" creationId="{AEC5849C-B3D5-5BF4-ADAD-49848DE09610}"/>
          </ac:picMkLst>
        </pc:picChg>
        <pc:picChg chg="del">
          <ac:chgData name="Julkunen Sonja" userId="7b0f5041-cea9-42f8-a420-ea400542d729" providerId="ADAL" clId="{719D97C2-4D96-4D71-BA04-64B8DCF474BA}" dt="2025-10-22T12:56:06.737" v="8192" actId="478"/>
          <ac:picMkLst>
            <pc:docMk/>
            <pc:sldMk cId="2013996128" sldId="2806"/>
            <ac:picMk id="11" creationId="{705407F0-E9D1-AAEC-69E1-928C3E0E1213}"/>
          </ac:picMkLst>
        </pc:picChg>
        <pc:picChg chg="del">
          <ac:chgData name="Julkunen Sonja" userId="7b0f5041-cea9-42f8-a420-ea400542d729" providerId="ADAL" clId="{719D97C2-4D96-4D71-BA04-64B8DCF474BA}" dt="2025-10-22T12:56:07.142" v="8193" actId="478"/>
          <ac:picMkLst>
            <pc:docMk/>
            <pc:sldMk cId="2013996128" sldId="2806"/>
            <ac:picMk id="13" creationId="{35EB49C1-B483-58C8-90FF-5EFA37660ED0}"/>
          </ac:picMkLst>
        </pc:picChg>
      </pc:sldChg>
      <pc:sldChg chg="addSp delSp modSp new mod">
        <pc:chgData name="Julkunen Sonja" userId="7b0f5041-cea9-42f8-a420-ea400542d729" providerId="ADAL" clId="{719D97C2-4D96-4D71-BA04-64B8DCF474BA}" dt="2025-10-22T17:53:24.514" v="14456" actId="1076"/>
        <pc:sldMkLst>
          <pc:docMk/>
          <pc:sldMk cId="1839006446" sldId="2807"/>
        </pc:sldMkLst>
        <pc:spChg chg="mod">
          <ac:chgData name="Julkunen Sonja" userId="7b0f5041-cea9-42f8-a420-ea400542d729" providerId="ADAL" clId="{719D97C2-4D96-4D71-BA04-64B8DCF474BA}" dt="2025-10-22T16:38:59.147" v="11388" actId="1076"/>
          <ac:spMkLst>
            <pc:docMk/>
            <pc:sldMk cId="1839006446" sldId="2807"/>
            <ac:spMk id="2" creationId="{F818AFDA-A56E-EC87-1133-FDD41AD04720}"/>
          </ac:spMkLst>
        </pc:spChg>
        <pc:spChg chg="del">
          <ac:chgData name="Julkunen Sonja" userId="7b0f5041-cea9-42f8-a420-ea400542d729" providerId="ADAL" clId="{719D97C2-4D96-4D71-BA04-64B8DCF474BA}" dt="2025-10-22T16:38:07.817" v="11374" actId="478"/>
          <ac:spMkLst>
            <pc:docMk/>
            <pc:sldMk cId="1839006446" sldId="2807"/>
            <ac:spMk id="3" creationId="{E403297E-77BC-CEB7-31D7-9415849319DA}"/>
          </ac:spMkLst>
        </pc:spChg>
        <pc:spChg chg="add mod">
          <ac:chgData name="Julkunen Sonja" userId="7b0f5041-cea9-42f8-a420-ea400542d729" providerId="ADAL" clId="{719D97C2-4D96-4D71-BA04-64B8DCF474BA}" dt="2025-10-22T16:46:27.918" v="11850" actId="20577"/>
          <ac:spMkLst>
            <pc:docMk/>
            <pc:sldMk cId="1839006446" sldId="2807"/>
            <ac:spMk id="7" creationId="{C0A3A7C6-2444-A5CB-CFDE-7B9CD4DB2246}"/>
          </ac:spMkLst>
        </pc:spChg>
        <pc:spChg chg="add mod">
          <ac:chgData name="Julkunen Sonja" userId="7b0f5041-cea9-42f8-a420-ea400542d729" providerId="ADAL" clId="{719D97C2-4D96-4D71-BA04-64B8DCF474BA}" dt="2025-10-22T17:53:24.514" v="14456" actId="1076"/>
          <ac:spMkLst>
            <pc:docMk/>
            <pc:sldMk cId="1839006446" sldId="2807"/>
            <ac:spMk id="9" creationId="{BCCF150F-8E19-FA76-95EE-68AC5A6DCC38}"/>
          </ac:spMkLst>
        </pc:spChg>
        <pc:spChg chg="add mod">
          <ac:chgData name="Julkunen Sonja" userId="7b0f5041-cea9-42f8-a420-ea400542d729" providerId="ADAL" clId="{719D97C2-4D96-4D71-BA04-64B8DCF474BA}" dt="2025-10-22T17:24:12.040" v="13644" actId="1076"/>
          <ac:spMkLst>
            <pc:docMk/>
            <pc:sldMk cId="1839006446" sldId="2807"/>
            <ac:spMk id="11" creationId="{4C6D980B-E8CB-21E5-A090-CCE0B3E39E1E}"/>
          </ac:spMkLst>
        </pc:spChg>
        <pc:picChg chg="add mod">
          <ac:chgData name="Julkunen Sonja" userId="7b0f5041-cea9-42f8-a420-ea400542d729" providerId="ADAL" clId="{719D97C2-4D96-4D71-BA04-64B8DCF474BA}" dt="2025-10-22T16:39:37.016" v="11391" actId="1076"/>
          <ac:picMkLst>
            <pc:docMk/>
            <pc:sldMk cId="1839006446" sldId="2807"/>
            <ac:picMk id="6" creationId="{DE980C47-48FE-7DC8-5006-840BD0734391}"/>
          </ac:picMkLst>
        </pc:picChg>
        <pc:cxnChg chg="add mod">
          <ac:chgData name="Julkunen Sonja" userId="7b0f5041-cea9-42f8-a420-ea400542d729" providerId="ADAL" clId="{719D97C2-4D96-4D71-BA04-64B8DCF474BA}" dt="2025-10-22T17:53:21.967" v="14455" actId="14100"/>
          <ac:cxnSpMkLst>
            <pc:docMk/>
            <pc:sldMk cId="1839006446" sldId="2807"/>
            <ac:cxnSpMk id="8" creationId="{47A682A9-5D1B-AE7D-E305-23969B39A332}"/>
          </ac:cxnSpMkLst>
        </pc:cxnChg>
        <pc:cxnChg chg="add mod">
          <ac:chgData name="Julkunen Sonja" userId="7b0f5041-cea9-42f8-a420-ea400542d729" providerId="ADAL" clId="{719D97C2-4D96-4D71-BA04-64B8DCF474BA}" dt="2025-10-22T17:24:15.628" v="13645" actId="14100"/>
          <ac:cxnSpMkLst>
            <pc:docMk/>
            <pc:sldMk cId="1839006446" sldId="2807"/>
            <ac:cxnSpMk id="10" creationId="{B3FBB210-5780-57BE-5A8A-32902C98F642}"/>
          </ac:cxnSpMkLst>
        </pc:cxnChg>
      </pc:sldChg>
      <pc:sldChg chg="addSp delSp modSp add mod ord">
        <pc:chgData name="Julkunen Sonja" userId="7b0f5041-cea9-42f8-a420-ea400542d729" providerId="ADAL" clId="{719D97C2-4D96-4D71-BA04-64B8DCF474BA}" dt="2025-10-22T16:46:28.218" v="11851" actId="20577"/>
        <pc:sldMkLst>
          <pc:docMk/>
          <pc:sldMk cId="206888729" sldId="2808"/>
        </pc:sldMkLst>
        <pc:spChg chg="mod">
          <ac:chgData name="Julkunen Sonja" userId="7b0f5041-cea9-42f8-a420-ea400542d729" providerId="ADAL" clId="{719D97C2-4D96-4D71-BA04-64B8DCF474BA}" dt="2025-10-22T13:54:44.835" v="11076" actId="1076"/>
          <ac:spMkLst>
            <pc:docMk/>
            <pc:sldMk cId="206888729" sldId="2808"/>
            <ac:spMk id="2" creationId="{560A91B3-F828-4BD6-7EE5-E2728638A6B2}"/>
          </ac:spMkLst>
        </pc:spChg>
        <pc:spChg chg="mod">
          <ac:chgData name="Julkunen Sonja" userId="7b0f5041-cea9-42f8-a420-ea400542d729" providerId="ADAL" clId="{719D97C2-4D96-4D71-BA04-64B8DCF474BA}" dt="2025-10-22T16:46:28.218" v="11851" actId="20577"/>
          <ac:spMkLst>
            <pc:docMk/>
            <pc:sldMk cId="206888729" sldId="2808"/>
            <ac:spMk id="5" creationId="{E96E3A96-D930-AE3F-DDD0-B5B5882DA383}"/>
          </ac:spMkLst>
        </pc:spChg>
        <pc:picChg chg="add mod">
          <ac:chgData name="Julkunen Sonja" userId="7b0f5041-cea9-42f8-a420-ea400542d729" providerId="ADAL" clId="{719D97C2-4D96-4D71-BA04-64B8DCF474BA}" dt="2025-10-22T13:54:40.777" v="11075" actId="1076"/>
          <ac:picMkLst>
            <pc:docMk/>
            <pc:sldMk cId="206888729" sldId="2808"/>
            <ac:picMk id="6" creationId="{BFF5368C-F9B4-EA05-1BEB-0F37DA136F91}"/>
          </ac:picMkLst>
        </pc:picChg>
        <pc:picChg chg="del">
          <ac:chgData name="Julkunen Sonja" userId="7b0f5041-cea9-42f8-a420-ea400542d729" providerId="ADAL" clId="{719D97C2-4D96-4D71-BA04-64B8DCF474BA}" dt="2025-10-22T13:37:38.864" v="10328" actId="478"/>
          <ac:picMkLst>
            <pc:docMk/>
            <pc:sldMk cId="206888729" sldId="2808"/>
            <ac:picMk id="7" creationId="{1940F03E-B425-29CD-1CB1-8F4A3B8054B1}"/>
          </ac:picMkLst>
        </pc:picChg>
        <pc:picChg chg="del">
          <ac:chgData name="Julkunen Sonja" userId="7b0f5041-cea9-42f8-a420-ea400542d729" providerId="ADAL" clId="{719D97C2-4D96-4D71-BA04-64B8DCF474BA}" dt="2025-10-22T13:37:39.357" v="10329" actId="478"/>
          <ac:picMkLst>
            <pc:docMk/>
            <pc:sldMk cId="206888729" sldId="2808"/>
            <ac:picMk id="9" creationId="{AA045CF5-C9D6-1FB1-1E5A-F84AF8C32CDA}"/>
          </ac:picMkLst>
        </pc:picChg>
        <pc:picChg chg="del">
          <ac:chgData name="Julkunen Sonja" userId="7b0f5041-cea9-42f8-a420-ea400542d729" providerId="ADAL" clId="{719D97C2-4D96-4D71-BA04-64B8DCF474BA}" dt="2025-10-22T13:37:39.715" v="10330" actId="478"/>
          <ac:picMkLst>
            <pc:docMk/>
            <pc:sldMk cId="206888729" sldId="2808"/>
            <ac:picMk id="11" creationId="{0B71BE61-1192-7B55-9B50-5F78E47AF9C6}"/>
          </ac:picMkLst>
        </pc:picChg>
        <pc:picChg chg="del mod">
          <ac:chgData name="Julkunen Sonja" userId="7b0f5041-cea9-42f8-a420-ea400542d729" providerId="ADAL" clId="{719D97C2-4D96-4D71-BA04-64B8DCF474BA}" dt="2025-10-22T13:37:40.141" v="10332" actId="478"/>
          <ac:picMkLst>
            <pc:docMk/>
            <pc:sldMk cId="206888729" sldId="2808"/>
            <ac:picMk id="13" creationId="{98FDAEA2-2D72-9E7F-A5FA-EB268361E1C0}"/>
          </ac:picMkLst>
        </pc:picChg>
      </pc:sldChg>
      <pc:sldChg chg="addSp delSp modSp new mod">
        <pc:chgData name="Julkunen Sonja" userId="7b0f5041-cea9-42f8-a420-ea400542d729" providerId="ADAL" clId="{719D97C2-4D96-4D71-BA04-64B8DCF474BA}" dt="2025-10-22T17:54:13.177" v="14562" actId="20577"/>
        <pc:sldMkLst>
          <pc:docMk/>
          <pc:sldMk cId="3101094167" sldId="2809"/>
        </pc:sldMkLst>
        <pc:spChg chg="mod">
          <ac:chgData name="Julkunen Sonja" userId="7b0f5041-cea9-42f8-a420-ea400542d729" providerId="ADAL" clId="{719D97C2-4D96-4D71-BA04-64B8DCF474BA}" dt="2025-10-22T17:31:20.840" v="14115" actId="1076"/>
          <ac:spMkLst>
            <pc:docMk/>
            <pc:sldMk cId="3101094167" sldId="2809"/>
            <ac:spMk id="2" creationId="{7B240FF1-0701-28E7-41BF-9567F9D571C0}"/>
          </ac:spMkLst>
        </pc:spChg>
        <pc:spChg chg="del">
          <ac:chgData name="Julkunen Sonja" userId="7b0f5041-cea9-42f8-a420-ea400542d729" providerId="ADAL" clId="{719D97C2-4D96-4D71-BA04-64B8DCF474BA}" dt="2025-10-22T17:25:36.751" v="13674" actId="478"/>
          <ac:spMkLst>
            <pc:docMk/>
            <pc:sldMk cId="3101094167" sldId="2809"/>
            <ac:spMk id="3" creationId="{09B94384-8A6E-F902-2E45-30CAFD8F3310}"/>
          </ac:spMkLst>
        </pc:spChg>
        <pc:spChg chg="add mod">
          <ac:chgData name="Julkunen Sonja" userId="7b0f5041-cea9-42f8-a420-ea400542d729" providerId="ADAL" clId="{719D97C2-4D96-4D71-BA04-64B8DCF474BA}" dt="2025-10-22T17:54:13.177" v="14562" actId="20577"/>
          <ac:spMkLst>
            <pc:docMk/>
            <pc:sldMk cId="3101094167" sldId="2809"/>
            <ac:spMk id="7" creationId="{6CE223F4-28FD-4C54-5184-B88E509BB252}"/>
          </ac:spMkLst>
        </pc:spChg>
        <pc:picChg chg="add del mod">
          <ac:chgData name="Julkunen Sonja" userId="7b0f5041-cea9-42f8-a420-ea400542d729" providerId="ADAL" clId="{719D97C2-4D96-4D71-BA04-64B8DCF474BA}" dt="2025-10-22T17:30:53.596" v="14111" actId="478"/>
          <ac:picMkLst>
            <pc:docMk/>
            <pc:sldMk cId="3101094167" sldId="2809"/>
            <ac:picMk id="6" creationId="{71CDE9F6-C517-60C7-1519-FF31F09629E0}"/>
          </ac:picMkLst>
        </pc:picChg>
        <pc:picChg chg="add mod">
          <ac:chgData name="Julkunen Sonja" userId="7b0f5041-cea9-42f8-a420-ea400542d729" providerId="ADAL" clId="{719D97C2-4D96-4D71-BA04-64B8DCF474BA}" dt="2025-10-22T17:31:17.066" v="14114" actId="1076"/>
          <ac:picMkLst>
            <pc:docMk/>
            <pc:sldMk cId="3101094167" sldId="2809"/>
            <ac:picMk id="9" creationId="{88AF11AE-1940-3126-C8CE-88A4B0DCDA1B}"/>
          </ac:picMkLst>
        </pc:picChg>
      </pc:sldChg>
      <pc:sldChg chg="addSp delSp modSp add mod ord">
        <pc:chgData name="Julkunen Sonja" userId="7b0f5041-cea9-42f8-a420-ea400542d729" providerId="ADAL" clId="{719D97C2-4D96-4D71-BA04-64B8DCF474BA}" dt="2025-10-22T16:56:07.331" v="12346" actId="1076"/>
        <pc:sldMkLst>
          <pc:docMk/>
          <pc:sldMk cId="175930189" sldId="2810"/>
        </pc:sldMkLst>
        <pc:spChg chg="mod">
          <ac:chgData name="Julkunen Sonja" userId="7b0f5041-cea9-42f8-a420-ea400542d729" providerId="ADAL" clId="{719D97C2-4D96-4D71-BA04-64B8DCF474BA}" dt="2025-10-22T16:40:45.854" v="11510" actId="20577"/>
          <ac:spMkLst>
            <pc:docMk/>
            <pc:sldMk cId="175930189" sldId="2810"/>
            <ac:spMk id="2" creationId="{F1FE9408-9B5A-3E7E-AF12-2B185D985033}"/>
          </ac:spMkLst>
        </pc:spChg>
        <pc:spChg chg="mod">
          <ac:chgData name="Julkunen Sonja" userId="7b0f5041-cea9-42f8-a420-ea400542d729" providerId="ADAL" clId="{719D97C2-4D96-4D71-BA04-64B8DCF474BA}" dt="2025-10-22T16:55:57.096" v="12345" actId="20577"/>
          <ac:spMkLst>
            <pc:docMk/>
            <pc:sldMk cId="175930189" sldId="2810"/>
            <ac:spMk id="5" creationId="{A0F08716-9000-B828-153E-0DE3D0CEAFD7}"/>
          </ac:spMkLst>
        </pc:spChg>
        <pc:picChg chg="del">
          <ac:chgData name="Julkunen Sonja" userId="7b0f5041-cea9-42f8-a420-ea400542d729" providerId="ADAL" clId="{719D97C2-4D96-4D71-BA04-64B8DCF474BA}" dt="2025-10-22T16:51:16.088" v="12277" actId="478"/>
          <ac:picMkLst>
            <pc:docMk/>
            <pc:sldMk cId="175930189" sldId="2810"/>
            <ac:picMk id="6" creationId="{C50DF393-0D2F-2A2F-83E5-56AA51197441}"/>
          </ac:picMkLst>
        </pc:picChg>
        <pc:picChg chg="add mod">
          <ac:chgData name="Julkunen Sonja" userId="7b0f5041-cea9-42f8-a420-ea400542d729" providerId="ADAL" clId="{719D97C2-4D96-4D71-BA04-64B8DCF474BA}" dt="2025-10-22T16:56:07.331" v="12346" actId="1076"/>
          <ac:picMkLst>
            <pc:docMk/>
            <pc:sldMk cId="175930189" sldId="2810"/>
            <ac:picMk id="2050" creationId="{0EE36127-B736-FC90-CE02-65413CD97954}"/>
          </ac:picMkLst>
        </pc:picChg>
      </pc:sldChg>
      <pc:sldChg chg="addSp delSp modSp add mod ord">
        <pc:chgData name="Julkunen Sonja" userId="7b0f5041-cea9-42f8-a420-ea400542d729" providerId="ADAL" clId="{719D97C2-4D96-4D71-BA04-64B8DCF474BA}" dt="2025-10-22T17:23:23.788" v="13638" actId="478"/>
        <pc:sldMkLst>
          <pc:docMk/>
          <pc:sldMk cId="3968423457" sldId="2811"/>
        </pc:sldMkLst>
        <pc:spChg chg="mod">
          <ac:chgData name="Julkunen Sonja" userId="7b0f5041-cea9-42f8-a420-ea400542d729" providerId="ADAL" clId="{719D97C2-4D96-4D71-BA04-64B8DCF474BA}" dt="2025-10-22T16:56:20.354" v="12351" actId="20577"/>
          <ac:spMkLst>
            <pc:docMk/>
            <pc:sldMk cId="3968423457" sldId="2811"/>
            <ac:spMk id="2" creationId="{A93AB20D-93A2-5B7B-7CC8-8A2DB8726FF1}"/>
          </ac:spMkLst>
        </pc:spChg>
        <pc:spChg chg="mod">
          <ac:chgData name="Julkunen Sonja" userId="7b0f5041-cea9-42f8-a420-ea400542d729" providerId="ADAL" clId="{719D97C2-4D96-4D71-BA04-64B8DCF474BA}" dt="2025-10-22T16:57:31.796" v="12422" actId="1076"/>
          <ac:spMkLst>
            <pc:docMk/>
            <pc:sldMk cId="3968423457" sldId="2811"/>
            <ac:spMk id="7" creationId="{41C213DD-B373-76C2-1B82-E3DB47CC1695}"/>
          </ac:spMkLst>
        </pc:spChg>
        <pc:spChg chg="add mod">
          <ac:chgData name="Julkunen Sonja" userId="7b0f5041-cea9-42f8-a420-ea400542d729" providerId="ADAL" clId="{719D97C2-4D96-4D71-BA04-64B8DCF474BA}" dt="2025-10-22T17:22:13.403" v="13599" actId="1076"/>
          <ac:spMkLst>
            <pc:docMk/>
            <pc:sldMk cId="3968423457" sldId="2811"/>
            <ac:spMk id="8" creationId="{58493658-B66D-2D49-3629-A85B46DA6B59}"/>
          </ac:spMkLst>
        </pc:spChg>
        <pc:spChg chg="add mod">
          <ac:chgData name="Julkunen Sonja" userId="7b0f5041-cea9-42f8-a420-ea400542d729" providerId="ADAL" clId="{719D97C2-4D96-4D71-BA04-64B8DCF474BA}" dt="2025-10-22T17:23:04.875" v="13636" actId="255"/>
          <ac:spMkLst>
            <pc:docMk/>
            <pc:sldMk cId="3968423457" sldId="2811"/>
            <ac:spMk id="13" creationId="{DEB99B60-C2BD-84AC-4952-EAE11EB30E81}"/>
          </ac:spMkLst>
        </pc:spChg>
        <pc:picChg chg="mod">
          <ac:chgData name="Julkunen Sonja" userId="7b0f5041-cea9-42f8-a420-ea400542d729" providerId="ADAL" clId="{719D97C2-4D96-4D71-BA04-64B8DCF474BA}" dt="2025-10-22T16:57:09.614" v="12421" actId="1076"/>
          <ac:picMkLst>
            <pc:docMk/>
            <pc:sldMk cId="3968423457" sldId="2811"/>
            <ac:picMk id="6" creationId="{99D32682-A7B3-837E-B2CF-1B901DE8389D}"/>
          </ac:picMkLst>
        </pc:picChg>
        <pc:cxnChg chg="add">
          <ac:chgData name="Julkunen Sonja" userId="7b0f5041-cea9-42f8-a420-ea400542d729" providerId="ADAL" clId="{719D97C2-4D96-4D71-BA04-64B8DCF474BA}" dt="2025-10-22T17:21:37.310" v="13570" actId="11529"/>
          <ac:cxnSpMkLst>
            <pc:docMk/>
            <pc:sldMk cId="3968423457" sldId="2811"/>
            <ac:cxnSpMk id="5" creationId="{46C16656-39AD-3F73-98D3-976224BBDD9D}"/>
          </ac:cxnSpMkLst>
        </pc:cxnChg>
        <pc:cxnChg chg="add del mod">
          <ac:chgData name="Julkunen Sonja" userId="7b0f5041-cea9-42f8-a420-ea400542d729" providerId="ADAL" clId="{719D97C2-4D96-4D71-BA04-64B8DCF474BA}" dt="2025-10-22T17:22:30.556" v="13602" actId="478"/>
          <ac:cxnSpMkLst>
            <pc:docMk/>
            <pc:sldMk cId="3968423457" sldId="2811"/>
            <ac:cxnSpMk id="10" creationId="{2359AECC-0B7F-49EA-D859-ADD6EB24E603}"/>
          </ac:cxnSpMkLst>
        </pc:cxnChg>
        <pc:cxnChg chg="add">
          <ac:chgData name="Julkunen Sonja" userId="7b0f5041-cea9-42f8-a420-ea400542d729" providerId="ADAL" clId="{719D97C2-4D96-4D71-BA04-64B8DCF474BA}" dt="2025-10-22T17:22:35.508" v="13603" actId="11529"/>
          <ac:cxnSpMkLst>
            <pc:docMk/>
            <pc:sldMk cId="3968423457" sldId="2811"/>
            <ac:cxnSpMk id="12" creationId="{FBD5E1E1-D096-054F-0A7E-CF0D28747596}"/>
          </ac:cxnSpMkLst>
        </pc:cxnChg>
        <pc:cxnChg chg="add del mod">
          <ac:chgData name="Julkunen Sonja" userId="7b0f5041-cea9-42f8-a420-ea400542d729" providerId="ADAL" clId="{719D97C2-4D96-4D71-BA04-64B8DCF474BA}" dt="2025-10-22T17:23:23.788" v="13638" actId="478"/>
          <ac:cxnSpMkLst>
            <pc:docMk/>
            <pc:sldMk cId="3968423457" sldId="2811"/>
            <ac:cxnSpMk id="15" creationId="{911FB998-1554-C239-523D-9FFD4F1A058B}"/>
          </ac:cxnSpMkLst>
        </pc:cxnChg>
      </pc:sldChg>
      <pc:sldChg chg="addSp delSp modSp add mod ord">
        <pc:chgData name="Julkunen Sonja" userId="7b0f5041-cea9-42f8-a420-ea400542d729" providerId="ADAL" clId="{719D97C2-4D96-4D71-BA04-64B8DCF474BA}" dt="2025-10-22T18:02:30.883" v="14837" actId="20577"/>
        <pc:sldMkLst>
          <pc:docMk/>
          <pc:sldMk cId="3705780159" sldId="2812"/>
        </pc:sldMkLst>
        <pc:spChg chg="mod">
          <ac:chgData name="Julkunen Sonja" userId="7b0f5041-cea9-42f8-a420-ea400542d729" providerId="ADAL" clId="{719D97C2-4D96-4D71-BA04-64B8DCF474BA}" dt="2025-10-22T17:15:23.532" v="13125" actId="20577"/>
          <ac:spMkLst>
            <pc:docMk/>
            <pc:sldMk cId="3705780159" sldId="2812"/>
            <ac:spMk id="2" creationId="{581CC6FF-8338-F5FE-F569-079091B170DF}"/>
          </ac:spMkLst>
        </pc:spChg>
        <pc:spChg chg="mod">
          <ac:chgData name="Julkunen Sonja" userId="7b0f5041-cea9-42f8-a420-ea400542d729" providerId="ADAL" clId="{719D97C2-4D96-4D71-BA04-64B8DCF474BA}" dt="2025-10-22T18:02:30.883" v="14837" actId="20577"/>
          <ac:spMkLst>
            <pc:docMk/>
            <pc:sldMk cId="3705780159" sldId="2812"/>
            <ac:spMk id="5" creationId="{086BE546-726B-619D-4160-CD1DA4EC9376}"/>
          </ac:spMkLst>
        </pc:spChg>
        <pc:spChg chg="add mod">
          <ac:chgData name="Julkunen Sonja" userId="7b0f5041-cea9-42f8-a420-ea400542d729" providerId="ADAL" clId="{719D97C2-4D96-4D71-BA04-64B8DCF474BA}" dt="2025-10-22T17:20:43.583" v="13546" actId="1076"/>
          <ac:spMkLst>
            <pc:docMk/>
            <pc:sldMk cId="3705780159" sldId="2812"/>
            <ac:spMk id="9" creationId="{8621C4F6-0C18-E04A-2C94-D0C0B181B72A}"/>
          </ac:spMkLst>
        </pc:spChg>
        <pc:spChg chg="add mod">
          <ac:chgData name="Julkunen Sonja" userId="7b0f5041-cea9-42f8-a420-ea400542d729" providerId="ADAL" clId="{719D97C2-4D96-4D71-BA04-64B8DCF474BA}" dt="2025-10-22T17:21:07.488" v="13567" actId="14100"/>
          <ac:spMkLst>
            <pc:docMk/>
            <pc:sldMk cId="3705780159" sldId="2812"/>
            <ac:spMk id="13" creationId="{0168AA85-C72D-8909-40A3-41EFC26FD501}"/>
          </ac:spMkLst>
        </pc:spChg>
        <pc:picChg chg="add mod">
          <ac:chgData name="Julkunen Sonja" userId="7b0f5041-cea9-42f8-a420-ea400542d729" providerId="ADAL" clId="{719D97C2-4D96-4D71-BA04-64B8DCF474BA}" dt="2025-10-22T17:20:04.390" v="13530" actId="1076"/>
          <ac:picMkLst>
            <pc:docMk/>
            <pc:sldMk cId="3705780159" sldId="2812"/>
            <ac:picMk id="6" creationId="{44F8E8A0-397C-8DBD-E09B-54C94D880C9A}"/>
          </ac:picMkLst>
        </pc:picChg>
        <pc:picChg chg="del">
          <ac:chgData name="Julkunen Sonja" userId="7b0f5041-cea9-42f8-a420-ea400542d729" providerId="ADAL" clId="{719D97C2-4D96-4D71-BA04-64B8DCF474BA}" dt="2025-10-22T17:19:44.828" v="13526" actId="478"/>
          <ac:picMkLst>
            <pc:docMk/>
            <pc:sldMk cId="3705780159" sldId="2812"/>
            <ac:picMk id="2050" creationId="{60076E46-CADC-8972-132A-F9F9D1CF2A50}"/>
          </ac:picMkLst>
        </pc:picChg>
        <pc:cxnChg chg="add mod">
          <ac:chgData name="Julkunen Sonja" userId="7b0f5041-cea9-42f8-a420-ea400542d729" providerId="ADAL" clId="{719D97C2-4D96-4D71-BA04-64B8DCF474BA}" dt="2025-10-22T17:20:38.575" v="13545" actId="14100"/>
          <ac:cxnSpMkLst>
            <pc:docMk/>
            <pc:sldMk cId="3705780159" sldId="2812"/>
            <ac:cxnSpMk id="8" creationId="{EA4F6E4F-D08E-FB43-5983-E888EBDD8582}"/>
          </ac:cxnSpMkLst>
        </pc:cxnChg>
        <pc:cxnChg chg="add mod">
          <ac:chgData name="Julkunen Sonja" userId="7b0f5041-cea9-42f8-a420-ea400542d729" providerId="ADAL" clId="{719D97C2-4D96-4D71-BA04-64B8DCF474BA}" dt="2025-10-22T17:21:14.897" v="13569" actId="14100"/>
          <ac:cxnSpMkLst>
            <pc:docMk/>
            <pc:sldMk cId="3705780159" sldId="2812"/>
            <ac:cxnSpMk id="12" creationId="{8ED43211-F3A8-4A68-0E2B-198F126586FD}"/>
          </ac:cxnSpMkLst>
        </pc:cxnChg>
      </pc:sldChg>
      <pc:sldChg chg="modSp add mod">
        <pc:chgData name="Julkunen Sonja" userId="7b0f5041-cea9-42f8-a420-ea400542d729" providerId="ADAL" clId="{719D97C2-4D96-4D71-BA04-64B8DCF474BA}" dt="2025-10-22T17:52:31.986" v="14452" actId="1076"/>
        <pc:sldMkLst>
          <pc:docMk/>
          <pc:sldMk cId="1151239328" sldId="2813"/>
        </pc:sldMkLst>
        <pc:spChg chg="mod">
          <ac:chgData name="Julkunen Sonja" userId="7b0f5041-cea9-42f8-a420-ea400542d729" providerId="ADAL" clId="{719D97C2-4D96-4D71-BA04-64B8DCF474BA}" dt="2025-10-22T17:52:31.986" v="14452" actId="1076"/>
          <ac:spMkLst>
            <pc:docMk/>
            <pc:sldMk cId="1151239328" sldId="2813"/>
            <ac:spMk id="3" creationId="{C399DE7D-AA45-E1E9-08E5-1CFA73B3B57D}"/>
          </ac:spMkLst>
        </pc:spChg>
      </pc:sldChg>
      <pc:sldChg chg="addSp delSp modSp new mod">
        <pc:chgData name="Julkunen Sonja" userId="7b0f5041-cea9-42f8-a420-ea400542d729" providerId="ADAL" clId="{719D97C2-4D96-4D71-BA04-64B8DCF474BA}" dt="2025-10-22T17:57:15.362" v="14616" actId="1076"/>
        <pc:sldMkLst>
          <pc:docMk/>
          <pc:sldMk cId="822749837" sldId="2814"/>
        </pc:sldMkLst>
        <pc:spChg chg="mod">
          <ac:chgData name="Julkunen Sonja" userId="7b0f5041-cea9-42f8-a420-ea400542d729" providerId="ADAL" clId="{719D97C2-4D96-4D71-BA04-64B8DCF474BA}" dt="2025-10-22T17:56:22.017" v="14612" actId="20577"/>
          <ac:spMkLst>
            <pc:docMk/>
            <pc:sldMk cId="822749837" sldId="2814"/>
            <ac:spMk id="2" creationId="{0EF694A0-E132-A545-108F-0EBDFE0CFD35}"/>
          </ac:spMkLst>
        </pc:spChg>
        <pc:spChg chg="del">
          <ac:chgData name="Julkunen Sonja" userId="7b0f5041-cea9-42f8-a420-ea400542d729" providerId="ADAL" clId="{719D97C2-4D96-4D71-BA04-64B8DCF474BA}" dt="2025-10-22T17:56:28.524" v="14613" actId="478"/>
          <ac:spMkLst>
            <pc:docMk/>
            <pc:sldMk cId="822749837" sldId="2814"/>
            <ac:spMk id="3" creationId="{3510830B-43A7-4B47-624B-C837816D3FE3}"/>
          </ac:spMkLst>
        </pc:spChg>
        <pc:spChg chg="del">
          <ac:chgData name="Julkunen Sonja" userId="7b0f5041-cea9-42f8-a420-ea400542d729" providerId="ADAL" clId="{719D97C2-4D96-4D71-BA04-64B8DCF474BA}" dt="2025-10-22T17:56:13.139" v="14572" actId="478"/>
          <ac:spMkLst>
            <pc:docMk/>
            <pc:sldMk cId="822749837" sldId="2814"/>
            <ac:spMk id="5" creationId="{65B7B569-C209-E2A8-3E9D-D809C89A75BF}"/>
          </ac:spMkLst>
        </pc:spChg>
        <pc:picChg chg="add mod">
          <ac:chgData name="Julkunen Sonja" userId="7b0f5041-cea9-42f8-a420-ea400542d729" providerId="ADAL" clId="{719D97C2-4D96-4D71-BA04-64B8DCF474BA}" dt="2025-10-22T17:57:15.362" v="14616" actId="1076"/>
          <ac:picMkLst>
            <pc:docMk/>
            <pc:sldMk cId="822749837" sldId="2814"/>
            <ac:picMk id="7" creationId="{03254C4A-C0BF-88BB-11C0-5B5A3A6DA2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77D2F6BC-C3AC-471B-A838-B70FD4272352}" type="datetimeFigureOut">
              <a:rPr lang="fi-FI" smtClean="0"/>
              <a:t>22.10.2025</a:t>
            </a:fld>
            <a:endParaRPr lang="fi-FI"/>
          </a:p>
        </p:txBody>
      </p:sp>
      <p:sp>
        <p:nvSpPr>
          <p:cNvPr id="4" name="Dian kuvan paikkamerkki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3431C9E6-D926-184A-B2B3-0232184A6547}"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30098"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3193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8FBCBBF3-61E9-5B42-BB2F-E5B9D9C41D37}"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275" y="2479675"/>
            <a:ext cx="8578850"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4374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4947D02-0326-5A45-8B55-DBAE21EED900}"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5900" y="2479431"/>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585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0C0524D-F795-2D4B-8B98-36D9EBE1B75C}"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9006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1310BE9-D362-084F-B81D-D3C651A4A7BC}"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7499" y="948923"/>
            <a:ext cx="6794501"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58206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4774"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1" y="882869"/>
            <a:ext cx="4599785"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1"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964956F-F55C-1E42-9796-E38CB594DAC2}"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427" y="-1"/>
            <a:ext cx="4995416"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20759" y="882869"/>
            <a:ext cx="4455643" cy="1472950"/>
          </a:xfrm>
        </p:spPr>
        <p:txBody>
          <a:bodyPr/>
          <a:lstStyle>
            <a:lvl1pPr>
              <a:defRPr sz="27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20759"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07218F1-1906-854E-B045-3B7CDFEDD376}"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4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6A1ED84A-D0DE-7540-9BA5-0B74B8595F1D}" type="datetime1">
              <a:rPr lang="fi-FI" smtClean="0"/>
              <a:t>22.10.2025</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tx2"/>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2F527C3A-1007-044A-9D19-8DE246A61931}" type="datetime1">
              <a:rPr lang="fi-FI" smtClean="0"/>
              <a:t>22.10.2025</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100" spc="-50" baseline="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3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383821B9-C84B-E345-B7A3-D3B3801ECCF0}" type="datetime1">
              <a:rPr lang="fi-FI" smtClean="0"/>
              <a:t>22.10.2025</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Lst>
          </p:cNvPr>
          <p:cNvGrpSpPr/>
          <p:nvPr userDrawn="1"/>
        </p:nvGrpSpPr>
        <p:grpSpPr>
          <a:xfrm rot="13500000">
            <a:off x="1511863" y="714870"/>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2828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1F7AFA76-1465-124E-A977-CA6CE0F7CF65}" type="datetime1">
              <a:rPr lang="fi-FI" smtClean="0"/>
              <a:t>22.10.2025</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Sitaatti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6140E71C-1E98-C746-8533-68185A49F667}" type="datetime1">
              <a:rPr lang="fi-FI" smtClean="0"/>
              <a:t>22.10.2025</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Sitaatti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bg1"/>
                </a:solidFill>
              </a:defRPr>
            </a:lvl1pPr>
          </a:lstStyle>
          <a:p>
            <a:pPr lvl="0"/>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038D6365-1504-9E45-A759-9CF363441C8F}" type="datetime1">
              <a:rPr lang="fi-FI" smtClean="0"/>
              <a:t>22.10.2025</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87BEC5C1-DBDD-3F43-86E4-19835572DE55}" type="datetime1">
              <a:rPr lang="fi-FI" smtClean="0"/>
              <a:t>22.10.2025</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282A8BA6-BC84-7D4B-8F5A-8A48A1A53127}" type="datetime1">
              <a:rPr lang="fi-FI" smtClean="0"/>
              <a:t>22.10.2025</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
    <p:bg>
      <p:bgRef idx="1001">
        <a:schemeClr val="bg2"/>
      </p:bgRef>
    </p:bg>
    <p:spTree>
      <p:nvGrpSpPr>
        <p:cNvPr id="1" name=""/>
        <p:cNvGrpSpPr/>
        <p:nvPr/>
      </p:nvGrpSpPr>
      <p:grpSpPr>
        <a:xfrm>
          <a:off x="0" y="0"/>
          <a:ext cx="0" cy="0"/>
          <a:chOff x="0" y="0"/>
          <a:chExt cx="0" cy="0"/>
        </a:xfrm>
      </p:grpSpPr>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p:nvPr>
        </p:nvSpPr>
        <p:spPr>
          <a:xfrm>
            <a:off x="3278187" y="2614457"/>
            <a:ext cx="5635625" cy="1629085"/>
          </a:xfrm>
        </p:spPr>
        <p:txBody>
          <a:bodyPr/>
          <a:lstStyle>
            <a:lvl1pPr marL="0" indent="0" algn="ctr">
              <a:spcAft>
                <a:spcPts val="0"/>
              </a:spcAft>
              <a:buNone/>
              <a:defRPr sz="3600" b="1">
                <a:solidFill>
                  <a:schemeClr val="tx1"/>
                </a:solidFill>
              </a:defRPr>
            </a:lvl1pPr>
            <a:lvl2pPr marL="358775" indent="0">
              <a:buNone/>
              <a:defRPr/>
            </a:lvl2pPr>
          </a:lstStyle>
          <a:p>
            <a:pPr lvl="0"/>
            <a:endParaRPr lang="fi-FI"/>
          </a:p>
        </p:txBody>
      </p:sp>
    </p:spTree>
    <p:extLst>
      <p:ext uri="{BB962C8B-B14F-4D97-AF65-F5344CB8AC3E}">
        <p14:creationId xmlns:p14="http://schemas.microsoft.com/office/powerpoint/2010/main" val="397013517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5">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Lst>
          </p:cNvPr>
          <p:cNvGrpSpPr/>
          <p:nvPr userDrawn="1"/>
        </p:nvGrpSpPr>
        <p:grpSpPr>
          <a:xfrm>
            <a:off x="1241951" y="1236813"/>
            <a:ext cx="4363468"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5420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6">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 7">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0" y="1122363"/>
            <a:ext cx="5355982" cy="2438522"/>
          </a:xfrm>
        </p:spPr>
        <p:txBody>
          <a:bodyPr anchor="b"/>
          <a:lstStyle>
            <a:lvl1pPr algn="ctr">
              <a:defRPr sz="4000" spc="-5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0" y="4040064"/>
            <a:ext cx="5355982" cy="1217735"/>
          </a:xfrm>
        </p:spPr>
        <p:txBody>
          <a:bodyPr/>
          <a:lstStyle>
            <a:lvl1pPr marL="0" indent="0" algn="ctr">
              <a:buNone/>
              <a:defRPr sz="22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Lst>
          </p:cNvPr>
          <p:cNvGrpSpPr/>
          <p:nvPr userDrawn="1"/>
        </p:nvGrpSpPr>
        <p:grpSpPr>
          <a:xfrm>
            <a:off x="1291899" y="1369347"/>
            <a:ext cx="556968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2042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7838F21-3E73-F145-A39D-BCEBC168FB39}"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3" y="882869"/>
            <a:ext cx="4526870" cy="1472950"/>
          </a:xfrm>
        </p:spPr>
        <p:txBody>
          <a:bodyPr/>
          <a:lstStyle>
            <a:lvl1pPr>
              <a:defRPr sz="3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E0DC714-517E-B24E-892D-7DCE46445BD4}" type="datetime1">
              <a:rPr lang="fi-FI" smtClean="0"/>
              <a:t>22.10.2025</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0"/>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03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934E2697-455C-25CE-F20F-B26325A6485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805873" y="268862"/>
            <a:ext cx="5791190" cy="418037"/>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5173" y="861647"/>
            <a:ext cx="10313378"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5173" y="2479431"/>
            <a:ext cx="10313378"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30098" y="6316597"/>
            <a:ext cx="1411119" cy="365125"/>
          </a:xfrm>
          <a:prstGeom prst="rect">
            <a:avLst/>
          </a:prstGeom>
        </p:spPr>
        <p:txBody>
          <a:bodyPr vert="horz" lIns="0" tIns="0" rIns="0" bIns="0" rtlCol="0" anchor="ctr"/>
          <a:lstStyle>
            <a:lvl1pPr algn="l">
              <a:defRPr sz="1000" b="1">
                <a:solidFill>
                  <a:schemeClr val="tx2"/>
                </a:solidFill>
              </a:defRPr>
            </a:lvl1pPr>
          </a:lstStyle>
          <a:p>
            <a:fld id="{EBE82797-D2E9-7245-A933-D48C4FB2927E}" type="datetime1">
              <a:rPr lang="fi-FI" smtClean="0"/>
              <a:t>22.10.2025</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635" y="180841"/>
            <a:ext cx="5158408"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6269" y="6316597"/>
            <a:ext cx="2743200"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AEDD09C6-6547-6DE3-B7E9-2100CB52DBA4}"/>
              </a:ext>
            </a:extLst>
          </p:cNvPr>
          <p:cNvPicPr>
            <a:picLocks noChangeAspect="1"/>
          </p:cNvPicPr>
          <p:nvPr userDrawn="1"/>
        </p:nvPicPr>
        <p:blipFill>
          <a:blip r:embed="rId28"/>
          <a:stretch>
            <a:fillRect/>
          </a:stretch>
        </p:blipFill>
        <p:spPr>
          <a:xfrm>
            <a:off x="9623220" y="6323772"/>
            <a:ext cx="1635331" cy="350774"/>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50" r:id="rId8"/>
    <p:sldLayoutId id="2147483677" r:id="rId9"/>
    <p:sldLayoutId id="2147483678" r:id="rId10"/>
    <p:sldLayoutId id="2147483660" r:id="rId11"/>
    <p:sldLayoutId id="2147483669" r:id="rId12"/>
    <p:sldLayoutId id="2147483676" r:id="rId13"/>
    <p:sldLayoutId id="2147483673" r:id="rId14"/>
    <p:sldLayoutId id="2147483674" r:id="rId15"/>
    <p:sldLayoutId id="2147483675" r:id="rId16"/>
    <p:sldLayoutId id="2147483651" r:id="rId17"/>
    <p:sldLayoutId id="2147483667" r:id="rId18"/>
    <p:sldLayoutId id="2147483668" r:id="rId19"/>
    <p:sldLayoutId id="2147483670" r:id="rId20"/>
    <p:sldLayoutId id="2147483671" r:id="rId21"/>
    <p:sldLayoutId id="2147483672" r:id="rId22"/>
    <p:sldLayoutId id="2147483654" r:id="rId23"/>
    <p:sldLayoutId id="2147483655" r:id="rId24"/>
    <p:sldLayoutId id="2147483679" r:id="rId25"/>
  </p:sldLayoutIdLst>
  <p:hf hdr="0" ftr="0" dt="0"/>
  <p:txStyles>
    <p:titleStyle>
      <a:lvl1pPr algn="l" defTabSz="914400" rtl="0" eaLnBrk="1" latinLnBrk="0" hangingPunct="1">
        <a:lnSpc>
          <a:spcPct val="95000"/>
        </a:lnSpc>
        <a:spcBef>
          <a:spcPct val="0"/>
        </a:spcBef>
        <a:buNone/>
        <a:defRPr sz="3600" b="1" kern="120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1pPr>
      <a:lvl2pPr marL="536575"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2pPr>
      <a:lvl3pPr marL="896938" indent="-179388"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3pPr>
      <a:lvl4pPr marL="1257300" indent="-180975"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4pPr>
      <a:lvl5pPr marL="1612900" indent="-177800" algn="l" defTabSz="914400" rtl="0" eaLnBrk="1" latinLnBrk="0" hangingPunct="1">
        <a:lnSpc>
          <a:spcPct val="100000"/>
        </a:lnSpc>
        <a:spcBef>
          <a:spcPts val="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10F5FB-E85A-4F2C-8183-76B00E4ECB60}"/>
              </a:ext>
            </a:extLst>
          </p:cNvPr>
          <p:cNvSpPr>
            <a:spLocks noGrp="1"/>
          </p:cNvSpPr>
          <p:nvPr>
            <p:ph type="ctrTitle"/>
          </p:nvPr>
        </p:nvSpPr>
        <p:spPr>
          <a:xfrm>
            <a:off x="5882499" y="1308804"/>
            <a:ext cx="5783226" cy="2438522"/>
          </a:xfrm>
        </p:spPr>
        <p:txBody>
          <a:bodyPr/>
          <a:lstStyle/>
          <a:p>
            <a:r>
              <a:rPr lang="fi-FI" sz="3800" dirty="0"/>
              <a:t>Vaikuttavuusperusteisen ohjauksen suunnitelma -</a:t>
            </a:r>
            <a:br>
              <a:rPr lang="fi-FI" sz="3800" dirty="0"/>
            </a:br>
            <a:r>
              <a:rPr lang="fi-FI" sz="3800" dirty="0"/>
              <a:t>määrittelytyöpajat</a:t>
            </a:r>
          </a:p>
        </p:txBody>
      </p:sp>
      <p:sp>
        <p:nvSpPr>
          <p:cNvPr id="4" name="Dian numeron paikkamerkki 3">
            <a:extLst>
              <a:ext uri="{FF2B5EF4-FFF2-40B4-BE49-F238E27FC236}">
                <a16:creationId xmlns:a16="http://schemas.microsoft.com/office/drawing/2014/main" id="{F182F6DF-7BE9-44E6-86BF-6DDAA194C6B1}"/>
              </a:ext>
            </a:extLst>
          </p:cNvPr>
          <p:cNvSpPr>
            <a:spLocks noGrp="1"/>
          </p:cNvSpPr>
          <p:nvPr>
            <p:ph type="sldNum" sz="quarter" idx="12"/>
          </p:nvPr>
        </p:nvSpPr>
        <p:spPr/>
        <p:txBody>
          <a:bodyPr/>
          <a:lstStyle/>
          <a:p>
            <a:fld id="{CCD26548-A701-4132-A0A2-A9B09A70FF4B}" type="slidenum">
              <a:rPr lang="fi-FI" smtClean="0"/>
              <a:t>1</a:t>
            </a:fld>
            <a:endParaRPr lang="fi-FI"/>
          </a:p>
        </p:txBody>
      </p:sp>
      <p:sp>
        <p:nvSpPr>
          <p:cNvPr id="5" name="Alaotsikko 2">
            <a:extLst>
              <a:ext uri="{FF2B5EF4-FFF2-40B4-BE49-F238E27FC236}">
                <a16:creationId xmlns:a16="http://schemas.microsoft.com/office/drawing/2014/main" id="{FF0E4258-22B6-4165-B135-A2FA837BDAD5}"/>
              </a:ext>
            </a:extLst>
          </p:cNvPr>
          <p:cNvSpPr>
            <a:spLocks noGrp="1"/>
          </p:cNvSpPr>
          <p:nvPr>
            <p:ph type="subTitle" idx="1"/>
          </p:nvPr>
        </p:nvSpPr>
        <p:spPr>
          <a:xfrm>
            <a:off x="6096000" y="4329935"/>
            <a:ext cx="5356225" cy="1217612"/>
          </a:xfrm>
        </p:spPr>
        <p:txBody>
          <a:bodyPr>
            <a:noAutofit/>
          </a:bodyPr>
          <a:lstStyle/>
          <a:p>
            <a:r>
              <a:rPr lang="fi-FI" sz="1600" dirty="0"/>
              <a:t>Kestävää hyvinvointia Pohjois-Savoon RRP</a:t>
            </a:r>
          </a:p>
          <a:p>
            <a:r>
              <a:rPr lang="fi-FI" sz="1600" dirty="0">
                <a:effectLst/>
                <a:latin typeface="Arial" panose="020B0604020202020204" pitchFamily="34" charset="0"/>
                <a:ea typeface="Times New Roman" panose="02020603050405020304" pitchFamily="18" charset="0"/>
                <a:cs typeface="Times New Roman" panose="02020603050405020304" pitchFamily="18" charset="0"/>
              </a:rPr>
              <a:t>22.10.2025</a:t>
            </a:r>
            <a:br>
              <a:rPr lang="fi-FI" sz="1600" dirty="0">
                <a:effectLst/>
                <a:latin typeface="Arial" panose="020B0604020202020204" pitchFamily="34" charset="0"/>
                <a:ea typeface="Times New Roman" panose="02020603050405020304" pitchFamily="18" charset="0"/>
                <a:cs typeface="Times New Roman" panose="02020603050405020304" pitchFamily="18" charset="0"/>
              </a:rPr>
            </a:br>
            <a:r>
              <a:rPr lang="fi-FI" sz="1600" dirty="0"/>
              <a:t>Sonja Julkunen</a:t>
            </a:r>
            <a:br>
              <a:rPr lang="fi-FI" sz="1600" dirty="0"/>
            </a:br>
            <a:r>
              <a:rPr lang="fi-FI" sz="1600" dirty="0"/>
              <a:t>Projektiasiantuntija</a:t>
            </a:r>
            <a:br>
              <a:rPr lang="fi-FI" sz="1600" dirty="0"/>
            </a:br>
            <a:r>
              <a:rPr lang="fi-FI" sz="1600" dirty="0"/>
              <a:t>sonja.julkunen@pshyvinvointialue.fi</a:t>
            </a:r>
            <a:br>
              <a:rPr lang="fi-FI" sz="1600" dirty="0"/>
            </a:br>
            <a:endParaRPr lang="fi-FI" sz="1600" dirty="0">
              <a:cs typeface="Arial"/>
            </a:endParaRPr>
          </a:p>
        </p:txBody>
      </p:sp>
    </p:spTree>
    <p:extLst>
      <p:ext uri="{BB962C8B-B14F-4D97-AF65-F5344CB8AC3E}">
        <p14:creationId xmlns:p14="http://schemas.microsoft.com/office/powerpoint/2010/main" val="219453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99C5-A537-CAC8-6470-8773DCC8D5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61ADA43-D256-218B-934E-0626732CB0F0}"/>
              </a:ext>
            </a:extLst>
          </p:cNvPr>
          <p:cNvSpPr>
            <a:spLocks noGrp="1"/>
          </p:cNvSpPr>
          <p:nvPr>
            <p:ph type="title"/>
          </p:nvPr>
        </p:nvSpPr>
        <p:spPr>
          <a:xfrm>
            <a:off x="733855" y="1033466"/>
            <a:ext cx="5673801" cy="610537"/>
          </a:xfrm>
        </p:spPr>
        <p:txBody>
          <a:bodyPr/>
          <a:lstStyle/>
          <a:p>
            <a:r>
              <a:rPr lang="fi-FI" sz="2400" dirty="0"/>
              <a:t>Työpajat 3 ja 4 Asiakassegmentointi, </a:t>
            </a:r>
            <a:br>
              <a:rPr lang="fi-FI" sz="2400" dirty="0"/>
            </a:br>
            <a:r>
              <a:rPr lang="fi-FI" sz="2400" dirty="0"/>
              <a:t>esimerkki lopputuotoksesta</a:t>
            </a:r>
            <a:br>
              <a:rPr lang="fi-FI" sz="2000" dirty="0"/>
            </a:br>
            <a:br>
              <a:rPr lang="fi-FI" sz="2000" dirty="0"/>
            </a:br>
            <a:endParaRPr lang="fi-FI" sz="2000" dirty="0"/>
          </a:p>
        </p:txBody>
      </p:sp>
      <p:sp>
        <p:nvSpPr>
          <p:cNvPr id="4" name="Dian numeron paikkamerkki 3">
            <a:extLst>
              <a:ext uri="{FF2B5EF4-FFF2-40B4-BE49-F238E27FC236}">
                <a16:creationId xmlns:a16="http://schemas.microsoft.com/office/drawing/2014/main" id="{42F40CBE-575D-3E26-02DF-B3382913EC77}"/>
              </a:ext>
            </a:extLst>
          </p:cNvPr>
          <p:cNvSpPr>
            <a:spLocks noGrp="1"/>
          </p:cNvSpPr>
          <p:nvPr>
            <p:ph type="sldNum" sz="quarter" idx="12"/>
          </p:nvPr>
        </p:nvSpPr>
        <p:spPr/>
        <p:txBody>
          <a:bodyPr/>
          <a:lstStyle/>
          <a:p>
            <a:fld id="{CCD26548-A701-4132-A0A2-A9B09A70FF4B}" type="slidenum">
              <a:rPr lang="fi-FI" smtClean="0"/>
              <a:t>10</a:t>
            </a:fld>
            <a:endParaRPr lang="fi-FI"/>
          </a:p>
        </p:txBody>
      </p:sp>
      <p:pic>
        <p:nvPicPr>
          <p:cNvPr id="5" name="Kuva 4">
            <a:extLst>
              <a:ext uri="{FF2B5EF4-FFF2-40B4-BE49-F238E27FC236}">
                <a16:creationId xmlns:a16="http://schemas.microsoft.com/office/drawing/2014/main" id="{AB359937-0F1E-F5A1-4AE9-D507903D1ED9}"/>
              </a:ext>
            </a:extLst>
          </p:cNvPr>
          <p:cNvPicPr>
            <a:picLocks noChangeAspect="1"/>
          </p:cNvPicPr>
          <p:nvPr/>
        </p:nvPicPr>
        <p:blipFill>
          <a:blip r:embed="rId2"/>
          <a:stretch>
            <a:fillRect/>
          </a:stretch>
        </p:blipFill>
        <p:spPr>
          <a:xfrm>
            <a:off x="733855" y="2082915"/>
            <a:ext cx="9774014" cy="2133898"/>
          </a:xfrm>
          <a:prstGeom prst="rect">
            <a:avLst/>
          </a:prstGeom>
        </p:spPr>
      </p:pic>
    </p:spTree>
    <p:extLst>
      <p:ext uri="{BB962C8B-B14F-4D97-AF65-F5344CB8AC3E}">
        <p14:creationId xmlns:p14="http://schemas.microsoft.com/office/powerpoint/2010/main" val="348183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ACC1-A839-B261-E9D5-C0764F71A7F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60A91B3-F828-4BD6-7EE5-E2728638A6B2}"/>
              </a:ext>
            </a:extLst>
          </p:cNvPr>
          <p:cNvSpPr>
            <a:spLocks noGrp="1"/>
          </p:cNvSpPr>
          <p:nvPr>
            <p:ph type="title"/>
          </p:nvPr>
        </p:nvSpPr>
        <p:spPr>
          <a:xfrm>
            <a:off x="939311" y="751919"/>
            <a:ext cx="10313378" cy="665401"/>
          </a:xfrm>
        </p:spPr>
        <p:txBody>
          <a:bodyPr/>
          <a:lstStyle/>
          <a:p>
            <a:r>
              <a:rPr lang="fi-FI" sz="3200" dirty="0"/>
              <a:t>Työpaja 5: Välitavoitteiden määrittely</a:t>
            </a:r>
          </a:p>
        </p:txBody>
      </p:sp>
      <p:sp>
        <p:nvSpPr>
          <p:cNvPr id="4" name="Dian numeron paikkamerkki 3">
            <a:extLst>
              <a:ext uri="{FF2B5EF4-FFF2-40B4-BE49-F238E27FC236}">
                <a16:creationId xmlns:a16="http://schemas.microsoft.com/office/drawing/2014/main" id="{D3EA204F-A8E0-580F-F742-D66871D992AA}"/>
              </a:ext>
            </a:extLst>
          </p:cNvPr>
          <p:cNvSpPr>
            <a:spLocks noGrp="1"/>
          </p:cNvSpPr>
          <p:nvPr>
            <p:ph type="sldNum" sz="quarter" idx="12"/>
          </p:nvPr>
        </p:nvSpPr>
        <p:spPr/>
        <p:txBody>
          <a:bodyPr/>
          <a:lstStyle/>
          <a:p>
            <a:fld id="{CCD26548-A701-4132-A0A2-A9B09A70FF4B}" type="slidenum">
              <a:rPr lang="fi-FI" smtClean="0"/>
              <a:t>11</a:t>
            </a:fld>
            <a:endParaRPr lang="fi-FI"/>
          </a:p>
        </p:txBody>
      </p:sp>
      <p:sp>
        <p:nvSpPr>
          <p:cNvPr id="5" name="Tekstiruutu 4">
            <a:extLst>
              <a:ext uri="{FF2B5EF4-FFF2-40B4-BE49-F238E27FC236}">
                <a16:creationId xmlns:a16="http://schemas.microsoft.com/office/drawing/2014/main" id="{E96E3A96-D930-AE3F-DDD0-B5B5882DA383}"/>
              </a:ext>
            </a:extLst>
          </p:cNvPr>
          <p:cNvSpPr txBox="1"/>
          <p:nvPr/>
        </p:nvSpPr>
        <p:spPr>
          <a:xfrm>
            <a:off x="457201" y="1652110"/>
            <a:ext cx="5212080" cy="3985706"/>
          </a:xfrm>
          <a:prstGeom prst="rect">
            <a:avLst/>
          </a:prstGeom>
          <a:noFill/>
        </p:spPr>
        <p:txBody>
          <a:bodyPr wrap="square" lIns="0" tIns="0" rIns="0" bIns="0" rtlCol="0">
            <a:spAutoFit/>
          </a:bodyPr>
          <a:lstStyle/>
          <a:p>
            <a:pPr algn="l"/>
            <a:r>
              <a:rPr lang="fi-FI" sz="1600" b="1" dirty="0"/>
              <a:t>Työpaja 5 tavoite:</a:t>
            </a:r>
          </a:p>
          <a:p>
            <a:pPr algn="l"/>
            <a:r>
              <a:rPr lang="fi-FI" sz="1600" dirty="0"/>
              <a:t>Määritellä segmenttikohtaisesti, millaisilla välitavoitteilla pystyttäisiin pääsemään kohti päätavoitelausetta</a:t>
            </a:r>
          </a:p>
          <a:p>
            <a:pPr algn="l"/>
            <a:endParaRPr lang="fi-FI" sz="1600" b="1" dirty="0"/>
          </a:p>
          <a:p>
            <a:pPr algn="l"/>
            <a:r>
              <a:rPr lang="fi-FI" sz="1600" b="1" dirty="0"/>
              <a:t>Esimerkkiaikataulu</a:t>
            </a:r>
          </a:p>
          <a:p>
            <a:pPr marL="285750" indent="-285750" algn="l">
              <a:buFontTx/>
              <a:buChar char="-"/>
            </a:pPr>
            <a:r>
              <a:rPr lang="fi-FI" sz="1600" b="1" dirty="0"/>
              <a:t>15 min pohjustus </a:t>
            </a:r>
            <a:r>
              <a:rPr lang="fi-FI" sz="1600" dirty="0"/>
              <a:t>työpajan aiheesta, tavoitteista ja aikataulusta</a:t>
            </a:r>
          </a:p>
          <a:p>
            <a:pPr marL="285750" indent="-285750" algn="l">
              <a:buFontTx/>
              <a:buChar char="-"/>
            </a:pPr>
            <a:r>
              <a:rPr lang="fi-FI" sz="1600" b="1" dirty="0"/>
              <a:t>15 min itsenäinen pohdiskelu </a:t>
            </a:r>
            <a:r>
              <a:rPr lang="fi-FI" sz="1600" dirty="0"/>
              <a:t>mitä tulisi huomioida tavoitteiden asettelussa</a:t>
            </a:r>
          </a:p>
          <a:p>
            <a:pPr marL="285750" indent="-285750" algn="l">
              <a:buFontTx/>
              <a:buChar char="-"/>
            </a:pPr>
            <a:r>
              <a:rPr lang="fi-FI" sz="1600" b="1" dirty="0"/>
              <a:t>60 min ryhmätyö </a:t>
            </a:r>
            <a:r>
              <a:rPr lang="fi-FI" sz="1600" dirty="0"/>
              <a:t>mietitään pienryhmissä päätavoitelauseen teemoihin pohjautuvia konkreettisia välitavoitteita segmenteille</a:t>
            </a:r>
          </a:p>
          <a:p>
            <a:pPr marL="285750" indent="-285750" algn="l">
              <a:buFontTx/>
              <a:buChar char="-"/>
            </a:pPr>
            <a:r>
              <a:rPr lang="fi-FI" sz="1600" b="1" dirty="0"/>
              <a:t>30 min esittely </a:t>
            </a:r>
            <a:r>
              <a:rPr lang="fi-FI" sz="1600" dirty="0"/>
              <a:t>Ryhmätöiden tuotosten esittely</a:t>
            </a:r>
          </a:p>
          <a:p>
            <a:pPr algn="l"/>
            <a:endParaRPr lang="fi-FI" sz="1700" b="1" dirty="0"/>
          </a:p>
          <a:p>
            <a:pPr algn="l"/>
            <a:r>
              <a:rPr lang="fi-FI" sz="1700" b="1" dirty="0"/>
              <a:t>Kotiläksy: priorisoidaan äänestyksellä tärkeimmät välitavoitteet jokaiselle segmentille</a:t>
            </a:r>
            <a:endParaRPr lang="fi-FI" sz="1600" b="1" dirty="0"/>
          </a:p>
        </p:txBody>
      </p:sp>
      <p:pic>
        <p:nvPicPr>
          <p:cNvPr id="6" name="Kuva 5">
            <a:extLst>
              <a:ext uri="{FF2B5EF4-FFF2-40B4-BE49-F238E27FC236}">
                <a16:creationId xmlns:a16="http://schemas.microsoft.com/office/drawing/2014/main" id="{BFF5368C-F9B4-EA05-1BEB-0F37DA136F91}"/>
              </a:ext>
            </a:extLst>
          </p:cNvPr>
          <p:cNvPicPr>
            <a:picLocks noChangeAspect="1"/>
          </p:cNvPicPr>
          <p:nvPr/>
        </p:nvPicPr>
        <p:blipFill>
          <a:blip r:embed="rId2"/>
          <a:stretch>
            <a:fillRect/>
          </a:stretch>
        </p:blipFill>
        <p:spPr>
          <a:xfrm>
            <a:off x="6309375" y="1342261"/>
            <a:ext cx="5653788" cy="4974336"/>
          </a:xfrm>
          <a:prstGeom prst="rect">
            <a:avLst/>
          </a:prstGeom>
        </p:spPr>
      </p:pic>
    </p:spTree>
    <p:extLst>
      <p:ext uri="{BB962C8B-B14F-4D97-AF65-F5344CB8AC3E}">
        <p14:creationId xmlns:p14="http://schemas.microsoft.com/office/powerpoint/2010/main" val="20688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8AFDA-A56E-EC87-1133-FDD41AD04720}"/>
              </a:ext>
            </a:extLst>
          </p:cNvPr>
          <p:cNvSpPr>
            <a:spLocks noGrp="1"/>
          </p:cNvSpPr>
          <p:nvPr>
            <p:ph type="title"/>
          </p:nvPr>
        </p:nvSpPr>
        <p:spPr>
          <a:xfrm>
            <a:off x="781544" y="472637"/>
            <a:ext cx="4762608" cy="508307"/>
          </a:xfrm>
        </p:spPr>
        <p:txBody>
          <a:bodyPr/>
          <a:lstStyle/>
          <a:p>
            <a:r>
              <a:rPr lang="fi-FI" sz="2000" dirty="0"/>
              <a:t>Työpaja 5, esimerkki lopputuotoksesta</a:t>
            </a:r>
          </a:p>
        </p:txBody>
      </p:sp>
      <p:sp>
        <p:nvSpPr>
          <p:cNvPr id="4" name="Dian numeron paikkamerkki 3">
            <a:extLst>
              <a:ext uri="{FF2B5EF4-FFF2-40B4-BE49-F238E27FC236}">
                <a16:creationId xmlns:a16="http://schemas.microsoft.com/office/drawing/2014/main" id="{4BB3BD51-D332-B5E8-5877-31F1147CA0E4}"/>
              </a:ext>
            </a:extLst>
          </p:cNvPr>
          <p:cNvSpPr>
            <a:spLocks noGrp="1"/>
          </p:cNvSpPr>
          <p:nvPr>
            <p:ph type="sldNum" sz="quarter" idx="12"/>
          </p:nvPr>
        </p:nvSpPr>
        <p:spPr/>
        <p:txBody>
          <a:bodyPr/>
          <a:lstStyle/>
          <a:p>
            <a:fld id="{CCD26548-A701-4132-A0A2-A9B09A70FF4B}" type="slidenum">
              <a:rPr lang="fi-FI" smtClean="0"/>
              <a:t>12</a:t>
            </a:fld>
            <a:endParaRPr lang="fi-FI"/>
          </a:p>
        </p:txBody>
      </p:sp>
      <p:pic>
        <p:nvPicPr>
          <p:cNvPr id="6" name="Kuva 5">
            <a:extLst>
              <a:ext uri="{FF2B5EF4-FFF2-40B4-BE49-F238E27FC236}">
                <a16:creationId xmlns:a16="http://schemas.microsoft.com/office/drawing/2014/main" id="{DE980C47-48FE-7DC8-5006-840BD0734391}"/>
              </a:ext>
            </a:extLst>
          </p:cNvPr>
          <p:cNvPicPr>
            <a:picLocks noChangeAspect="1"/>
          </p:cNvPicPr>
          <p:nvPr/>
        </p:nvPicPr>
        <p:blipFill>
          <a:blip r:embed="rId2"/>
          <a:stretch>
            <a:fillRect/>
          </a:stretch>
        </p:blipFill>
        <p:spPr>
          <a:xfrm>
            <a:off x="2614015" y="1092116"/>
            <a:ext cx="9119182" cy="4993475"/>
          </a:xfrm>
          <a:prstGeom prst="rect">
            <a:avLst/>
          </a:prstGeom>
        </p:spPr>
      </p:pic>
      <p:sp>
        <p:nvSpPr>
          <p:cNvPr id="7" name="Tekstiruutu 6">
            <a:extLst>
              <a:ext uri="{FF2B5EF4-FFF2-40B4-BE49-F238E27FC236}">
                <a16:creationId xmlns:a16="http://schemas.microsoft.com/office/drawing/2014/main" id="{C0A3A7C6-2444-A5CB-CFDE-7B9CD4DB2246}"/>
              </a:ext>
            </a:extLst>
          </p:cNvPr>
          <p:cNvSpPr txBox="1"/>
          <p:nvPr/>
        </p:nvSpPr>
        <p:spPr>
          <a:xfrm>
            <a:off x="125128" y="2357747"/>
            <a:ext cx="2421510" cy="123110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sz="1600" dirty="0"/>
              <a:t>Välitavoite-ehdotukset on tehty päätavoitelauseen teemat huomioiden jokaiselle segmentille</a:t>
            </a:r>
          </a:p>
        </p:txBody>
      </p:sp>
      <p:cxnSp>
        <p:nvCxnSpPr>
          <p:cNvPr id="8" name="Suora nuoliyhdysviiva 7">
            <a:extLst>
              <a:ext uri="{FF2B5EF4-FFF2-40B4-BE49-F238E27FC236}">
                <a16:creationId xmlns:a16="http://schemas.microsoft.com/office/drawing/2014/main" id="{47A682A9-5D1B-AE7D-E305-23969B39A332}"/>
              </a:ext>
            </a:extLst>
          </p:cNvPr>
          <p:cNvCxnSpPr>
            <a:cxnSpLocks/>
          </p:cNvCxnSpPr>
          <p:nvPr/>
        </p:nvCxnSpPr>
        <p:spPr>
          <a:xfrm>
            <a:off x="7379208" y="1728216"/>
            <a:ext cx="0" cy="3468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BCCF150F-8E19-FA76-95EE-68AC5A6DCC38}"/>
              </a:ext>
            </a:extLst>
          </p:cNvPr>
          <p:cNvSpPr txBox="1"/>
          <p:nvPr/>
        </p:nvSpPr>
        <p:spPr>
          <a:xfrm>
            <a:off x="6648893" y="1512772"/>
            <a:ext cx="1920511" cy="215444"/>
          </a:xfrm>
          <a:prstGeom prst="rect">
            <a:avLst/>
          </a:prstGeom>
          <a:noFill/>
        </p:spPr>
        <p:txBody>
          <a:bodyPr wrap="square" lIns="0" tIns="0" rIns="0" bIns="0" rtlCol="0">
            <a:spAutoFit/>
          </a:bodyPr>
          <a:lstStyle/>
          <a:p>
            <a:pPr algn="l"/>
            <a:r>
              <a:rPr lang="fi-FI" sz="1400" dirty="0"/>
              <a:t>Asiakassegmentti</a:t>
            </a:r>
          </a:p>
        </p:txBody>
      </p:sp>
      <p:cxnSp>
        <p:nvCxnSpPr>
          <p:cNvPr id="10" name="Suora nuoliyhdysviiva 9">
            <a:extLst>
              <a:ext uri="{FF2B5EF4-FFF2-40B4-BE49-F238E27FC236}">
                <a16:creationId xmlns:a16="http://schemas.microsoft.com/office/drawing/2014/main" id="{B3FBB210-5780-57BE-5A8A-32902C98F642}"/>
              </a:ext>
            </a:extLst>
          </p:cNvPr>
          <p:cNvCxnSpPr>
            <a:cxnSpLocks/>
          </p:cNvCxnSpPr>
          <p:nvPr/>
        </p:nvCxnSpPr>
        <p:spPr>
          <a:xfrm flipV="1">
            <a:off x="1608175" y="3700025"/>
            <a:ext cx="938463" cy="7317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a16="http://schemas.microsoft.com/office/drawing/2014/main" id="{4C6D980B-E8CB-21E5-A090-CCE0B3E39E1E}"/>
              </a:ext>
            </a:extLst>
          </p:cNvPr>
          <p:cNvSpPr txBox="1"/>
          <p:nvPr/>
        </p:nvSpPr>
        <p:spPr>
          <a:xfrm>
            <a:off x="284506" y="4431753"/>
            <a:ext cx="2102754" cy="215444"/>
          </a:xfrm>
          <a:prstGeom prst="rect">
            <a:avLst/>
          </a:prstGeom>
          <a:noFill/>
        </p:spPr>
        <p:txBody>
          <a:bodyPr wrap="square" lIns="0" tIns="0" rIns="0" bIns="0" rtlCol="0">
            <a:spAutoFit/>
          </a:bodyPr>
          <a:lstStyle/>
          <a:p>
            <a:pPr algn="l"/>
            <a:r>
              <a:rPr lang="fi-FI" sz="1400" dirty="0"/>
              <a:t>Päätavoitelauseen teema</a:t>
            </a:r>
          </a:p>
        </p:txBody>
      </p:sp>
    </p:spTree>
    <p:extLst>
      <p:ext uri="{BB962C8B-B14F-4D97-AF65-F5344CB8AC3E}">
        <p14:creationId xmlns:p14="http://schemas.microsoft.com/office/powerpoint/2010/main" val="183900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B861-BCF4-79E3-1827-40A9855D94B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1FE9408-9B5A-3E7E-AF12-2B185D985033}"/>
              </a:ext>
            </a:extLst>
          </p:cNvPr>
          <p:cNvSpPr>
            <a:spLocks noGrp="1"/>
          </p:cNvSpPr>
          <p:nvPr>
            <p:ph type="title"/>
          </p:nvPr>
        </p:nvSpPr>
        <p:spPr>
          <a:xfrm>
            <a:off x="939311" y="751919"/>
            <a:ext cx="10313378" cy="665401"/>
          </a:xfrm>
        </p:spPr>
        <p:txBody>
          <a:bodyPr/>
          <a:lstStyle/>
          <a:p>
            <a:r>
              <a:rPr lang="fi-FI" sz="3200" dirty="0"/>
              <a:t>Työpaja 6: Välitavoitteiden määrittely jatkuu</a:t>
            </a:r>
          </a:p>
        </p:txBody>
      </p:sp>
      <p:sp>
        <p:nvSpPr>
          <p:cNvPr id="4" name="Dian numeron paikkamerkki 3">
            <a:extLst>
              <a:ext uri="{FF2B5EF4-FFF2-40B4-BE49-F238E27FC236}">
                <a16:creationId xmlns:a16="http://schemas.microsoft.com/office/drawing/2014/main" id="{DFCE12B4-FBD0-D3C0-0A8D-46D1B5EBA904}"/>
              </a:ext>
            </a:extLst>
          </p:cNvPr>
          <p:cNvSpPr>
            <a:spLocks noGrp="1"/>
          </p:cNvSpPr>
          <p:nvPr>
            <p:ph type="sldNum" sz="quarter" idx="12"/>
          </p:nvPr>
        </p:nvSpPr>
        <p:spPr/>
        <p:txBody>
          <a:bodyPr/>
          <a:lstStyle/>
          <a:p>
            <a:fld id="{CCD26548-A701-4132-A0A2-A9B09A70FF4B}" type="slidenum">
              <a:rPr lang="fi-FI" smtClean="0"/>
              <a:t>13</a:t>
            </a:fld>
            <a:endParaRPr lang="fi-FI"/>
          </a:p>
        </p:txBody>
      </p:sp>
      <p:sp>
        <p:nvSpPr>
          <p:cNvPr id="5" name="Tekstiruutu 4">
            <a:extLst>
              <a:ext uri="{FF2B5EF4-FFF2-40B4-BE49-F238E27FC236}">
                <a16:creationId xmlns:a16="http://schemas.microsoft.com/office/drawing/2014/main" id="{A0F08716-9000-B828-153E-0DE3D0CEAFD7}"/>
              </a:ext>
            </a:extLst>
          </p:cNvPr>
          <p:cNvSpPr txBox="1"/>
          <p:nvPr/>
        </p:nvSpPr>
        <p:spPr>
          <a:xfrm>
            <a:off x="457200" y="1652110"/>
            <a:ext cx="5321807" cy="3724096"/>
          </a:xfrm>
          <a:prstGeom prst="rect">
            <a:avLst/>
          </a:prstGeom>
          <a:noFill/>
        </p:spPr>
        <p:txBody>
          <a:bodyPr wrap="square" lIns="0" tIns="0" rIns="0" bIns="0" rtlCol="0">
            <a:spAutoFit/>
          </a:bodyPr>
          <a:lstStyle/>
          <a:p>
            <a:pPr algn="l"/>
            <a:r>
              <a:rPr lang="fi-FI" sz="1600" b="1" dirty="0"/>
              <a:t>Työpaja 6 tavoite:</a:t>
            </a:r>
          </a:p>
          <a:p>
            <a:pPr algn="l"/>
            <a:r>
              <a:rPr lang="fi-FI" sz="1600" dirty="0"/>
              <a:t>Työstetään yhdessä välitavoite-ehdotuksia ja priorisoidaan tärkeimmät lopulliseen ohjaussuunnitelmaan.</a:t>
            </a:r>
          </a:p>
          <a:p>
            <a:pPr algn="l"/>
            <a:endParaRPr lang="fi-FI" sz="1600" b="1" dirty="0"/>
          </a:p>
          <a:p>
            <a:pPr algn="l"/>
            <a:r>
              <a:rPr lang="fi-FI" sz="1600" b="1" dirty="0"/>
              <a:t>Esimerkkiaikataulu</a:t>
            </a:r>
          </a:p>
          <a:p>
            <a:pPr marL="285750" indent="-285750" algn="l">
              <a:buFontTx/>
              <a:buChar char="-"/>
            </a:pPr>
            <a:r>
              <a:rPr lang="fi-FI" sz="1600" b="1" dirty="0"/>
              <a:t>10 min pohjustus </a:t>
            </a:r>
            <a:r>
              <a:rPr lang="fi-FI" sz="1600" dirty="0"/>
              <a:t>työpajan aiheesta, tavoitteista ja aikataulusta</a:t>
            </a:r>
          </a:p>
          <a:p>
            <a:pPr marL="285750" indent="-285750" algn="l">
              <a:buFontTx/>
              <a:buChar char="-"/>
            </a:pPr>
            <a:r>
              <a:rPr lang="fi-FI" sz="1600" b="1" dirty="0"/>
              <a:t>30 min kotiläksynä olleen äänestysten tulokset </a:t>
            </a:r>
            <a:r>
              <a:rPr lang="fi-FI" sz="1600" dirty="0"/>
              <a:t>käydään läpi ja tarkastellaan yhdessä mitkä tavoitteet valittiin äänestyksen perusteella lopulliseen suunnitelmaan ja karsitaan yhdessä pois esimerkiksi </a:t>
            </a:r>
            <a:r>
              <a:rPr lang="fi-FI" sz="1600" dirty="0" err="1"/>
              <a:t>dublikaatit</a:t>
            </a:r>
            <a:endParaRPr lang="fi-FI" sz="1600" dirty="0"/>
          </a:p>
          <a:p>
            <a:pPr marL="285750" indent="-285750" algn="l">
              <a:buFontTx/>
              <a:buChar char="-"/>
            </a:pPr>
            <a:r>
              <a:rPr lang="fi-FI" sz="1600" b="1" dirty="0"/>
              <a:t>80 min yhteistä työstöä </a:t>
            </a:r>
            <a:r>
              <a:rPr lang="fi-FI" sz="1600" dirty="0"/>
              <a:t>muotoillaan valitut välitavoitteet lopulliseen muotoon jokaiselle segmentille</a:t>
            </a:r>
            <a:r>
              <a:rPr lang="fi-FI" sz="1700" b="1" dirty="0"/>
              <a:t>, </a:t>
            </a:r>
            <a:r>
              <a:rPr lang="fi-FI" sz="1700" dirty="0"/>
              <a:t>aikaa on n. 25 minuuttia per segmentti</a:t>
            </a:r>
            <a:endParaRPr lang="fi-FI" sz="1600" dirty="0"/>
          </a:p>
        </p:txBody>
      </p:sp>
      <p:pic>
        <p:nvPicPr>
          <p:cNvPr id="2050" name="Picture 2" descr="Maltillisesti Seinään, Moderaattori">
            <a:extLst>
              <a:ext uri="{FF2B5EF4-FFF2-40B4-BE49-F238E27FC236}">
                <a16:creationId xmlns:a16="http://schemas.microsoft.com/office/drawing/2014/main" id="{0EE36127-B736-FC90-CE02-65413CD97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853" y="2007281"/>
            <a:ext cx="5956831" cy="32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E02C4-44FA-2724-4347-F7A9E97B17E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93AB20D-93A2-5B7B-7CC8-8A2DB8726FF1}"/>
              </a:ext>
            </a:extLst>
          </p:cNvPr>
          <p:cNvSpPr>
            <a:spLocks noGrp="1"/>
          </p:cNvSpPr>
          <p:nvPr>
            <p:ph type="title"/>
          </p:nvPr>
        </p:nvSpPr>
        <p:spPr>
          <a:xfrm>
            <a:off x="781544" y="472637"/>
            <a:ext cx="4762608" cy="508307"/>
          </a:xfrm>
        </p:spPr>
        <p:txBody>
          <a:bodyPr/>
          <a:lstStyle/>
          <a:p>
            <a:r>
              <a:rPr lang="fi-FI" sz="2000" dirty="0"/>
              <a:t>Työpaja 6, esimerkki lopputuotoksesta</a:t>
            </a:r>
          </a:p>
        </p:txBody>
      </p:sp>
      <p:sp>
        <p:nvSpPr>
          <p:cNvPr id="4" name="Dian numeron paikkamerkki 3">
            <a:extLst>
              <a:ext uri="{FF2B5EF4-FFF2-40B4-BE49-F238E27FC236}">
                <a16:creationId xmlns:a16="http://schemas.microsoft.com/office/drawing/2014/main" id="{F3D01B3F-6C46-C211-181A-8AB9C468FE9B}"/>
              </a:ext>
            </a:extLst>
          </p:cNvPr>
          <p:cNvSpPr>
            <a:spLocks noGrp="1"/>
          </p:cNvSpPr>
          <p:nvPr>
            <p:ph type="sldNum" sz="quarter" idx="12"/>
          </p:nvPr>
        </p:nvSpPr>
        <p:spPr/>
        <p:txBody>
          <a:bodyPr/>
          <a:lstStyle/>
          <a:p>
            <a:fld id="{CCD26548-A701-4132-A0A2-A9B09A70FF4B}" type="slidenum">
              <a:rPr lang="fi-FI" smtClean="0"/>
              <a:t>14</a:t>
            </a:fld>
            <a:endParaRPr lang="fi-FI"/>
          </a:p>
        </p:txBody>
      </p:sp>
      <p:pic>
        <p:nvPicPr>
          <p:cNvPr id="6" name="Kuva 5">
            <a:extLst>
              <a:ext uri="{FF2B5EF4-FFF2-40B4-BE49-F238E27FC236}">
                <a16:creationId xmlns:a16="http://schemas.microsoft.com/office/drawing/2014/main" id="{99D32682-A7B3-837E-B2CF-1B901DE838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6638" y="1302799"/>
            <a:ext cx="9119182" cy="4791563"/>
          </a:xfrm>
          <a:prstGeom prst="rect">
            <a:avLst/>
          </a:prstGeom>
        </p:spPr>
      </p:pic>
      <p:sp>
        <p:nvSpPr>
          <p:cNvPr id="7" name="Tekstiruutu 6">
            <a:extLst>
              <a:ext uri="{FF2B5EF4-FFF2-40B4-BE49-F238E27FC236}">
                <a16:creationId xmlns:a16="http://schemas.microsoft.com/office/drawing/2014/main" id="{41C213DD-B373-76C2-1B82-E3DB47CC1695}"/>
              </a:ext>
            </a:extLst>
          </p:cNvPr>
          <p:cNvSpPr txBox="1"/>
          <p:nvPr/>
        </p:nvSpPr>
        <p:spPr>
          <a:xfrm>
            <a:off x="207424" y="1745099"/>
            <a:ext cx="2421510" cy="123110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sz="1600" dirty="0"/>
              <a:t>Välitavoite-ehdotuksista on priorisoitu tärkeimmät osaksi lopullista suunnitelmaa</a:t>
            </a:r>
          </a:p>
        </p:txBody>
      </p:sp>
      <p:cxnSp>
        <p:nvCxnSpPr>
          <p:cNvPr id="5" name="Suora nuoliyhdysviiva 4">
            <a:extLst>
              <a:ext uri="{FF2B5EF4-FFF2-40B4-BE49-F238E27FC236}">
                <a16:creationId xmlns:a16="http://schemas.microsoft.com/office/drawing/2014/main" id="{46C16656-39AD-3F73-98D3-976224BBDD9D}"/>
              </a:ext>
            </a:extLst>
          </p:cNvPr>
          <p:cNvCxnSpPr/>
          <p:nvPr/>
        </p:nvCxnSpPr>
        <p:spPr>
          <a:xfrm>
            <a:off x="6958584" y="2231136"/>
            <a:ext cx="0" cy="5212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58493658-B66D-2D49-3629-A85B46DA6B59}"/>
              </a:ext>
            </a:extLst>
          </p:cNvPr>
          <p:cNvSpPr txBox="1"/>
          <p:nvPr/>
        </p:nvSpPr>
        <p:spPr>
          <a:xfrm>
            <a:off x="6310565" y="1996284"/>
            <a:ext cx="1920511" cy="215444"/>
          </a:xfrm>
          <a:prstGeom prst="rect">
            <a:avLst/>
          </a:prstGeom>
          <a:noFill/>
        </p:spPr>
        <p:txBody>
          <a:bodyPr wrap="square" lIns="0" tIns="0" rIns="0" bIns="0" rtlCol="0">
            <a:spAutoFit/>
          </a:bodyPr>
          <a:lstStyle/>
          <a:p>
            <a:pPr algn="l"/>
            <a:r>
              <a:rPr lang="fi-FI" sz="1400" dirty="0"/>
              <a:t>Asiakassegmentti</a:t>
            </a:r>
          </a:p>
        </p:txBody>
      </p:sp>
      <p:cxnSp>
        <p:nvCxnSpPr>
          <p:cNvPr id="12" name="Suora nuoliyhdysviiva 11">
            <a:extLst>
              <a:ext uri="{FF2B5EF4-FFF2-40B4-BE49-F238E27FC236}">
                <a16:creationId xmlns:a16="http://schemas.microsoft.com/office/drawing/2014/main" id="{FBD5E1E1-D096-054F-0A7E-CF0D28747596}"/>
              </a:ext>
            </a:extLst>
          </p:cNvPr>
          <p:cNvCxnSpPr/>
          <p:nvPr/>
        </p:nvCxnSpPr>
        <p:spPr>
          <a:xfrm flipV="1">
            <a:off x="1929384" y="3429000"/>
            <a:ext cx="1005840" cy="3657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DEB99B60-C2BD-84AC-4952-EAE11EB30E81}"/>
              </a:ext>
            </a:extLst>
          </p:cNvPr>
          <p:cNvSpPr txBox="1"/>
          <p:nvPr/>
        </p:nvSpPr>
        <p:spPr>
          <a:xfrm>
            <a:off x="526180" y="3881796"/>
            <a:ext cx="2102754" cy="215444"/>
          </a:xfrm>
          <a:prstGeom prst="rect">
            <a:avLst/>
          </a:prstGeom>
          <a:noFill/>
        </p:spPr>
        <p:txBody>
          <a:bodyPr wrap="square" lIns="0" tIns="0" rIns="0" bIns="0" rtlCol="0">
            <a:spAutoFit/>
          </a:bodyPr>
          <a:lstStyle/>
          <a:p>
            <a:pPr algn="l"/>
            <a:r>
              <a:rPr lang="fi-FI" sz="1400" dirty="0"/>
              <a:t>Päätavoitelauseen teema</a:t>
            </a:r>
          </a:p>
        </p:txBody>
      </p:sp>
    </p:spTree>
    <p:extLst>
      <p:ext uri="{BB962C8B-B14F-4D97-AF65-F5344CB8AC3E}">
        <p14:creationId xmlns:p14="http://schemas.microsoft.com/office/powerpoint/2010/main" val="396842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E7D4-25DF-C0BB-ACC2-EE75F5883D0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81CC6FF-8338-F5FE-F569-079091B170DF}"/>
              </a:ext>
            </a:extLst>
          </p:cNvPr>
          <p:cNvSpPr>
            <a:spLocks noGrp="1"/>
          </p:cNvSpPr>
          <p:nvPr>
            <p:ph type="title"/>
          </p:nvPr>
        </p:nvSpPr>
        <p:spPr>
          <a:xfrm>
            <a:off x="939311" y="751919"/>
            <a:ext cx="10313378" cy="665401"/>
          </a:xfrm>
        </p:spPr>
        <p:txBody>
          <a:bodyPr/>
          <a:lstStyle/>
          <a:p>
            <a:r>
              <a:rPr lang="fi-FI" sz="3200" dirty="0"/>
              <a:t>Työpaja 7 ja 8: Mittarit välitavoitteille</a:t>
            </a:r>
          </a:p>
        </p:txBody>
      </p:sp>
      <p:sp>
        <p:nvSpPr>
          <p:cNvPr id="4" name="Dian numeron paikkamerkki 3">
            <a:extLst>
              <a:ext uri="{FF2B5EF4-FFF2-40B4-BE49-F238E27FC236}">
                <a16:creationId xmlns:a16="http://schemas.microsoft.com/office/drawing/2014/main" id="{0085800F-9E38-E5A1-F07C-183C0B348D28}"/>
              </a:ext>
            </a:extLst>
          </p:cNvPr>
          <p:cNvSpPr>
            <a:spLocks noGrp="1"/>
          </p:cNvSpPr>
          <p:nvPr>
            <p:ph type="sldNum" sz="quarter" idx="12"/>
          </p:nvPr>
        </p:nvSpPr>
        <p:spPr/>
        <p:txBody>
          <a:bodyPr/>
          <a:lstStyle/>
          <a:p>
            <a:fld id="{CCD26548-A701-4132-A0A2-A9B09A70FF4B}" type="slidenum">
              <a:rPr lang="fi-FI" smtClean="0"/>
              <a:t>15</a:t>
            </a:fld>
            <a:endParaRPr lang="fi-FI"/>
          </a:p>
        </p:txBody>
      </p:sp>
      <p:sp>
        <p:nvSpPr>
          <p:cNvPr id="5" name="Tekstiruutu 4">
            <a:extLst>
              <a:ext uri="{FF2B5EF4-FFF2-40B4-BE49-F238E27FC236}">
                <a16:creationId xmlns:a16="http://schemas.microsoft.com/office/drawing/2014/main" id="{086BE546-726B-619D-4160-CD1DA4EC9376}"/>
              </a:ext>
            </a:extLst>
          </p:cNvPr>
          <p:cNvSpPr txBox="1"/>
          <p:nvPr/>
        </p:nvSpPr>
        <p:spPr>
          <a:xfrm>
            <a:off x="457200" y="1574734"/>
            <a:ext cx="5321807" cy="4924425"/>
          </a:xfrm>
          <a:prstGeom prst="rect">
            <a:avLst/>
          </a:prstGeom>
          <a:noFill/>
        </p:spPr>
        <p:txBody>
          <a:bodyPr wrap="square" lIns="0" tIns="0" rIns="0" bIns="0" rtlCol="0">
            <a:spAutoFit/>
          </a:bodyPr>
          <a:lstStyle/>
          <a:p>
            <a:pPr algn="l"/>
            <a:r>
              <a:rPr lang="fi-FI" sz="1600" b="1" dirty="0"/>
              <a:t>Työpaja 7 ja 8 tavoite:</a:t>
            </a:r>
          </a:p>
          <a:p>
            <a:pPr algn="l"/>
            <a:r>
              <a:rPr lang="fi-FI" sz="1600" dirty="0"/>
              <a:t>Tuotetaan mittarit lopulliseen suunnitelmaan valituille välitavoitteille</a:t>
            </a:r>
          </a:p>
          <a:p>
            <a:pPr algn="l"/>
            <a:endParaRPr lang="fi-FI" sz="1600" b="1" dirty="0"/>
          </a:p>
          <a:p>
            <a:pPr algn="l"/>
            <a:r>
              <a:rPr lang="fi-FI" sz="1600" b="1" dirty="0"/>
              <a:t>Esimerkkiaikataulu</a:t>
            </a:r>
          </a:p>
          <a:p>
            <a:pPr marL="285750" indent="-285750" algn="l">
              <a:buFontTx/>
              <a:buChar char="-"/>
            </a:pPr>
            <a:r>
              <a:rPr lang="fi-FI" sz="1600" b="1" dirty="0"/>
              <a:t>20 min pohjustus </a:t>
            </a:r>
            <a:r>
              <a:rPr lang="fi-FI" sz="1600" dirty="0"/>
              <a:t>työpajan aiheesta, tavoitteista ja aikataulusta</a:t>
            </a:r>
          </a:p>
          <a:p>
            <a:pPr marL="285750" indent="-285750" algn="l">
              <a:buFontTx/>
              <a:buChar char="-"/>
            </a:pPr>
            <a:r>
              <a:rPr lang="fi-FI" sz="1600" b="1" dirty="0"/>
              <a:t>10 min itsenäinen pohdinta </a:t>
            </a:r>
            <a:r>
              <a:rPr lang="fi-FI" sz="1600" dirty="0"/>
              <a:t>fasilitoijan valitsemista välitavoitteista (esimerkiksi segmentin 1 tavoitteet), jonka aikana työryhmä kirjaa valituille tavoitteille mittariehdotuksia työstöalustalle. Mittareiden miettiminen tehdään osissa, jotta mietittävää ei ole kerralla liikaa.</a:t>
            </a:r>
          </a:p>
          <a:p>
            <a:pPr marL="285750" indent="-285750" algn="l">
              <a:buFontTx/>
              <a:buChar char="-"/>
            </a:pPr>
            <a:r>
              <a:rPr lang="fi-FI" sz="1600" b="1" dirty="0"/>
              <a:t>30 min yhteistä työstöä </a:t>
            </a:r>
            <a:r>
              <a:rPr lang="fi-FI" sz="1600" dirty="0"/>
              <a:t>jonka aikana käydään mittariehdotukset läpi ja valitaan parhaat lopulliseen suunnitelmaan</a:t>
            </a:r>
          </a:p>
          <a:p>
            <a:pPr marL="285750" indent="-285750" algn="l">
              <a:buFontTx/>
              <a:buChar char="-"/>
            </a:pPr>
            <a:r>
              <a:rPr lang="fi-FI" sz="1600" b="1" dirty="0"/>
              <a:t>Toistetaan itsenäisen pohdinnan ja yhteisten työstön sykliä</a:t>
            </a:r>
            <a:r>
              <a:rPr lang="fi-FI" sz="1600" dirty="0"/>
              <a:t>, kunnes kaikille välitavoitteille on valittu mittarit eli työstöä tehdään kahdessa työpajassa jatkaen siitä, mihin edellisessä on jääty.</a:t>
            </a:r>
          </a:p>
        </p:txBody>
      </p:sp>
      <p:pic>
        <p:nvPicPr>
          <p:cNvPr id="6" name="Kuva 5">
            <a:extLst>
              <a:ext uri="{FF2B5EF4-FFF2-40B4-BE49-F238E27FC236}">
                <a16:creationId xmlns:a16="http://schemas.microsoft.com/office/drawing/2014/main" id="{44F8E8A0-397C-8DBD-E09B-54C94D880C9A}"/>
              </a:ext>
            </a:extLst>
          </p:cNvPr>
          <p:cNvPicPr>
            <a:picLocks noChangeAspect="1"/>
          </p:cNvPicPr>
          <p:nvPr/>
        </p:nvPicPr>
        <p:blipFill>
          <a:blip r:embed="rId2"/>
          <a:stretch>
            <a:fillRect/>
          </a:stretch>
        </p:blipFill>
        <p:spPr>
          <a:xfrm>
            <a:off x="8699558" y="1041767"/>
            <a:ext cx="3035242" cy="5265686"/>
          </a:xfrm>
          <a:prstGeom prst="rect">
            <a:avLst/>
          </a:prstGeom>
        </p:spPr>
      </p:pic>
      <p:cxnSp>
        <p:nvCxnSpPr>
          <p:cNvPr id="8" name="Suora nuoliyhdysviiva 7">
            <a:extLst>
              <a:ext uri="{FF2B5EF4-FFF2-40B4-BE49-F238E27FC236}">
                <a16:creationId xmlns:a16="http://schemas.microsoft.com/office/drawing/2014/main" id="{EA4F6E4F-D08E-FB43-5983-E888EBDD8582}"/>
              </a:ext>
            </a:extLst>
          </p:cNvPr>
          <p:cNvCxnSpPr>
            <a:cxnSpLocks/>
          </p:cNvCxnSpPr>
          <p:nvPr/>
        </p:nvCxnSpPr>
        <p:spPr>
          <a:xfrm flipV="1">
            <a:off x="7635240" y="1350358"/>
            <a:ext cx="1007403" cy="6887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8621C4F6-0C18-E04A-2C94-D0C0B181B72A}"/>
              </a:ext>
            </a:extLst>
          </p:cNvPr>
          <p:cNvSpPr txBox="1"/>
          <p:nvPr/>
        </p:nvSpPr>
        <p:spPr>
          <a:xfrm>
            <a:off x="6481856" y="1998810"/>
            <a:ext cx="1514853" cy="276999"/>
          </a:xfrm>
          <a:prstGeom prst="rect">
            <a:avLst/>
          </a:prstGeom>
          <a:noFill/>
        </p:spPr>
        <p:txBody>
          <a:bodyPr wrap="square" lIns="0" tIns="0" rIns="0" bIns="0" rtlCol="0">
            <a:spAutoFit/>
          </a:bodyPr>
          <a:lstStyle/>
          <a:p>
            <a:pPr algn="l"/>
            <a:r>
              <a:rPr lang="fi-FI" dirty="0"/>
              <a:t>Välitavoite</a:t>
            </a:r>
          </a:p>
        </p:txBody>
      </p:sp>
      <p:cxnSp>
        <p:nvCxnSpPr>
          <p:cNvPr id="12" name="Suora yhdysviiva 11">
            <a:extLst>
              <a:ext uri="{FF2B5EF4-FFF2-40B4-BE49-F238E27FC236}">
                <a16:creationId xmlns:a16="http://schemas.microsoft.com/office/drawing/2014/main" id="{8ED43211-F3A8-4A68-0E2B-198F126586FD}"/>
              </a:ext>
            </a:extLst>
          </p:cNvPr>
          <p:cNvCxnSpPr>
            <a:cxnSpLocks/>
          </p:cNvCxnSpPr>
          <p:nvPr/>
        </p:nvCxnSpPr>
        <p:spPr>
          <a:xfrm>
            <a:off x="7790688" y="3069705"/>
            <a:ext cx="851955" cy="27699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0168AA85-C72D-8909-40A3-41EFC26FD501}"/>
              </a:ext>
            </a:extLst>
          </p:cNvPr>
          <p:cNvSpPr txBox="1"/>
          <p:nvPr/>
        </p:nvSpPr>
        <p:spPr>
          <a:xfrm>
            <a:off x="6217920" y="2718799"/>
            <a:ext cx="1778789" cy="276999"/>
          </a:xfrm>
          <a:prstGeom prst="rect">
            <a:avLst/>
          </a:prstGeom>
          <a:noFill/>
        </p:spPr>
        <p:txBody>
          <a:bodyPr wrap="square" lIns="0" tIns="0" rIns="0" bIns="0" rtlCol="0">
            <a:spAutoFit/>
          </a:bodyPr>
          <a:lstStyle/>
          <a:p>
            <a:pPr algn="l"/>
            <a:r>
              <a:rPr lang="fi-FI" dirty="0"/>
              <a:t>Mittariehdotukset</a:t>
            </a:r>
          </a:p>
        </p:txBody>
      </p:sp>
    </p:spTree>
    <p:extLst>
      <p:ext uri="{BB962C8B-B14F-4D97-AF65-F5344CB8AC3E}">
        <p14:creationId xmlns:p14="http://schemas.microsoft.com/office/powerpoint/2010/main" val="370578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240FF1-0701-28E7-41BF-9567F9D571C0}"/>
              </a:ext>
            </a:extLst>
          </p:cNvPr>
          <p:cNvSpPr>
            <a:spLocks noGrp="1"/>
          </p:cNvSpPr>
          <p:nvPr>
            <p:ph type="title"/>
          </p:nvPr>
        </p:nvSpPr>
        <p:spPr>
          <a:xfrm>
            <a:off x="576072" y="897713"/>
            <a:ext cx="10313378" cy="1234018"/>
          </a:xfrm>
        </p:spPr>
        <p:txBody>
          <a:bodyPr/>
          <a:lstStyle/>
          <a:p>
            <a:r>
              <a:rPr lang="fi-FI" dirty="0"/>
              <a:t>Työpajat 7 ja 8, esimerkki lopputuotoksesta</a:t>
            </a:r>
          </a:p>
        </p:txBody>
      </p:sp>
      <p:sp>
        <p:nvSpPr>
          <p:cNvPr id="4" name="Dian numeron paikkamerkki 3">
            <a:extLst>
              <a:ext uri="{FF2B5EF4-FFF2-40B4-BE49-F238E27FC236}">
                <a16:creationId xmlns:a16="http://schemas.microsoft.com/office/drawing/2014/main" id="{2AD02A08-9237-6E33-B144-DB664ADB88CE}"/>
              </a:ext>
            </a:extLst>
          </p:cNvPr>
          <p:cNvSpPr>
            <a:spLocks noGrp="1"/>
          </p:cNvSpPr>
          <p:nvPr>
            <p:ph type="sldNum" sz="quarter" idx="12"/>
          </p:nvPr>
        </p:nvSpPr>
        <p:spPr/>
        <p:txBody>
          <a:bodyPr/>
          <a:lstStyle/>
          <a:p>
            <a:fld id="{CCD26548-A701-4132-A0A2-A9B09A70FF4B}" type="slidenum">
              <a:rPr lang="fi-FI" smtClean="0"/>
              <a:t>16</a:t>
            </a:fld>
            <a:endParaRPr lang="fi-FI"/>
          </a:p>
        </p:txBody>
      </p:sp>
      <p:sp>
        <p:nvSpPr>
          <p:cNvPr id="7" name="Tekstiruutu 6">
            <a:extLst>
              <a:ext uri="{FF2B5EF4-FFF2-40B4-BE49-F238E27FC236}">
                <a16:creationId xmlns:a16="http://schemas.microsoft.com/office/drawing/2014/main" id="{6CE223F4-28FD-4C54-5184-B88E509BB252}"/>
              </a:ext>
            </a:extLst>
          </p:cNvPr>
          <p:cNvSpPr txBox="1"/>
          <p:nvPr/>
        </p:nvSpPr>
        <p:spPr>
          <a:xfrm>
            <a:off x="945173" y="4789232"/>
            <a:ext cx="9240252" cy="110799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dirty="0"/>
              <a:t>Jokaiselle asiakassegmentille asetetulle välitavoitteelle on valittu mittareita</a:t>
            </a:r>
          </a:p>
          <a:p>
            <a:pPr marL="285750" indent="-285750" algn="l">
              <a:buFont typeface="Arial" panose="020B0604020202020204" pitchFamily="34" charset="0"/>
              <a:buChar char="•"/>
            </a:pPr>
            <a:r>
              <a:rPr lang="fi-FI" dirty="0"/>
              <a:t>Koska tietojen saatavuus on rajoitettua, ei mittareita ole karsittu vain yhteen, vaan suunnitelmaan on jätetty useampia mittareita ja tavoitteena on nostaa tietoa raporteille sitä mukaa, kun sitä pystytään tuottamaan</a:t>
            </a:r>
          </a:p>
        </p:txBody>
      </p:sp>
      <p:pic>
        <p:nvPicPr>
          <p:cNvPr id="9" name="Kuva 8">
            <a:extLst>
              <a:ext uri="{FF2B5EF4-FFF2-40B4-BE49-F238E27FC236}">
                <a16:creationId xmlns:a16="http://schemas.microsoft.com/office/drawing/2014/main" id="{88AF11AE-1940-3126-C8CE-88A4B0DCDA1B}"/>
              </a:ext>
            </a:extLst>
          </p:cNvPr>
          <p:cNvPicPr>
            <a:picLocks noChangeAspect="1"/>
          </p:cNvPicPr>
          <p:nvPr/>
        </p:nvPicPr>
        <p:blipFill>
          <a:blip r:embed="rId2"/>
          <a:stretch>
            <a:fillRect/>
          </a:stretch>
        </p:blipFill>
        <p:spPr>
          <a:xfrm>
            <a:off x="576072" y="1724406"/>
            <a:ext cx="10829544" cy="2768302"/>
          </a:xfrm>
          <a:prstGeom prst="rect">
            <a:avLst/>
          </a:prstGeom>
        </p:spPr>
      </p:pic>
    </p:spTree>
    <p:extLst>
      <p:ext uri="{BB962C8B-B14F-4D97-AF65-F5344CB8AC3E}">
        <p14:creationId xmlns:p14="http://schemas.microsoft.com/office/powerpoint/2010/main" val="310109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0E2E34-E3AA-5E57-35D1-87B2C48F7BFB}"/>
              </a:ext>
            </a:extLst>
          </p:cNvPr>
          <p:cNvSpPr>
            <a:spLocks noGrp="1"/>
          </p:cNvSpPr>
          <p:nvPr>
            <p:ph type="title"/>
          </p:nvPr>
        </p:nvSpPr>
        <p:spPr>
          <a:xfrm>
            <a:off x="945173" y="882869"/>
            <a:ext cx="11088331" cy="1472950"/>
          </a:xfrm>
        </p:spPr>
        <p:txBody>
          <a:bodyPr/>
          <a:lstStyle/>
          <a:p>
            <a:r>
              <a:rPr lang="fi-FI" dirty="0"/>
              <a:t>Työpajojen jälkeinen työstö: järjestäjän ohjauskeinot</a:t>
            </a:r>
          </a:p>
        </p:txBody>
      </p:sp>
      <p:sp>
        <p:nvSpPr>
          <p:cNvPr id="3" name="Sisällön paikkamerkki 2">
            <a:extLst>
              <a:ext uri="{FF2B5EF4-FFF2-40B4-BE49-F238E27FC236}">
                <a16:creationId xmlns:a16="http://schemas.microsoft.com/office/drawing/2014/main" id="{F5EE102C-490A-C35D-2DD9-EB369D7F8590}"/>
              </a:ext>
            </a:extLst>
          </p:cNvPr>
          <p:cNvSpPr>
            <a:spLocks noGrp="1"/>
          </p:cNvSpPr>
          <p:nvPr>
            <p:ph idx="1"/>
          </p:nvPr>
        </p:nvSpPr>
        <p:spPr>
          <a:xfrm>
            <a:off x="1009181" y="1431644"/>
            <a:ext cx="10484827" cy="726340"/>
          </a:xfrm>
        </p:spPr>
        <p:txBody>
          <a:bodyPr/>
          <a:lstStyle/>
          <a:p>
            <a:r>
              <a:rPr lang="fi-FI" dirty="0"/>
              <a:t>Palvelutuotannon kanssa yhteistyössä toteutettujen työpajojen jälkeen palvelunjärjestäjä miettii ohjauskeinoja, joilla palveluntuottajia voidaan ohjata kohti tavoitteita:</a:t>
            </a:r>
          </a:p>
          <a:p>
            <a:endParaRPr lang="fi-FI" dirty="0"/>
          </a:p>
        </p:txBody>
      </p:sp>
      <p:sp>
        <p:nvSpPr>
          <p:cNvPr id="4" name="Dian numeron paikkamerkki 3">
            <a:extLst>
              <a:ext uri="{FF2B5EF4-FFF2-40B4-BE49-F238E27FC236}">
                <a16:creationId xmlns:a16="http://schemas.microsoft.com/office/drawing/2014/main" id="{2537BC68-1290-6895-2B05-8C27A2AA45FD}"/>
              </a:ext>
            </a:extLst>
          </p:cNvPr>
          <p:cNvSpPr>
            <a:spLocks noGrp="1"/>
          </p:cNvSpPr>
          <p:nvPr>
            <p:ph type="sldNum" sz="quarter" idx="12"/>
          </p:nvPr>
        </p:nvSpPr>
        <p:spPr/>
        <p:txBody>
          <a:bodyPr/>
          <a:lstStyle/>
          <a:p>
            <a:fld id="{CCD26548-A701-4132-A0A2-A9B09A70FF4B}" type="slidenum">
              <a:rPr lang="fi-FI" smtClean="0"/>
              <a:t>17</a:t>
            </a:fld>
            <a:endParaRPr lang="fi-FI"/>
          </a:p>
        </p:txBody>
      </p:sp>
      <p:pic>
        <p:nvPicPr>
          <p:cNvPr id="7" name="Kuva 6">
            <a:extLst>
              <a:ext uri="{FF2B5EF4-FFF2-40B4-BE49-F238E27FC236}">
                <a16:creationId xmlns:a16="http://schemas.microsoft.com/office/drawing/2014/main" id="{74599A94-868C-7360-C2D5-F8CC8887F9C5}"/>
              </a:ext>
            </a:extLst>
          </p:cNvPr>
          <p:cNvPicPr>
            <a:picLocks noChangeAspect="1"/>
          </p:cNvPicPr>
          <p:nvPr/>
        </p:nvPicPr>
        <p:blipFill>
          <a:blip r:embed="rId2"/>
          <a:srcRect b="10595"/>
          <a:stretch/>
        </p:blipFill>
        <p:spPr>
          <a:xfrm>
            <a:off x="697992" y="2044213"/>
            <a:ext cx="8755646" cy="4395088"/>
          </a:xfrm>
          <a:prstGeom prst="rect">
            <a:avLst/>
          </a:prstGeom>
        </p:spPr>
      </p:pic>
    </p:spTree>
    <p:extLst>
      <p:ext uri="{BB962C8B-B14F-4D97-AF65-F5344CB8AC3E}">
        <p14:creationId xmlns:p14="http://schemas.microsoft.com/office/powerpoint/2010/main" val="96351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694A0-E132-A545-108F-0EBDFE0CFD35}"/>
              </a:ext>
            </a:extLst>
          </p:cNvPr>
          <p:cNvSpPr>
            <a:spLocks noGrp="1"/>
          </p:cNvSpPr>
          <p:nvPr>
            <p:ph type="title"/>
          </p:nvPr>
        </p:nvSpPr>
        <p:spPr>
          <a:xfrm>
            <a:off x="945173" y="882869"/>
            <a:ext cx="9104083" cy="1472950"/>
          </a:xfrm>
        </p:spPr>
        <p:txBody>
          <a:bodyPr/>
          <a:lstStyle/>
          <a:p>
            <a:r>
              <a:rPr lang="fi-FI" dirty="0"/>
              <a:t>Esimerkki ohjauskeinojen määrittelystä:</a:t>
            </a:r>
          </a:p>
        </p:txBody>
      </p:sp>
      <p:sp>
        <p:nvSpPr>
          <p:cNvPr id="4" name="Dian numeron paikkamerkki 3">
            <a:extLst>
              <a:ext uri="{FF2B5EF4-FFF2-40B4-BE49-F238E27FC236}">
                <a16:creationId xmlns:a16="http://schemas.microsoft.com/office/drawing/2014/main" id="{24FFBE3D-13D0-57CA-47F1-02EED8952B48}"/>
              </a:ext>
            </a:extLst>
          </p:cNvPr>
          <p:cNvSpPr>
            <a:spLocks noGrp="1"/>
          </p:cNvSpPr>
          <p:nvPr>
            <p:ph type="sldNum" sz="quarter" idx="12"/>
          </p:nvPr>
        </p:nvSpPr>
        <p:spPr/>
        <p:txBody>
          <a:bodyPr/>
          <a:lstStyle/>
          <a:p>
            <a:fld id="{CCD26548-A701-4132-A0A2-A9B09A70FF4B}" type="slidenum">
              <a:rPr lang="fi-FI" smtClean="0"/>
              <a:t>18</a:t>
            </a:fld>
            <a:endParaRPr lang="fi-FI"/>
          </a:p>
        </p:txBody>
      </p:sp>
      <p:pic>
        <p:nvPicPr>
          <p:cNvPr id="7" name="Kuva 6">
            <a:extLst>
              <a:ext uri="{FF2B5EF4-FFF2-40B4-BE49-F238E27FC236}">
                <a16:creationId xmlns:a16="http://schemas.microsoft.com/office/drawing/2014/main" id="{03254C4A-C0BF-88BB-11C0-5B5A3A6DA223}"/>
              </a:ext>
            </a:extLst>
          </p:cNvPr>
          <p:cNvPicPr>
            <a:picLocks noChangeAspect="1"/>
          </p:cNvPicPr>
          <p:nvPr/>
        </p:nvPicPr>
        <p:blipFill>
          <a:blip r:embed="rId2"/>
          <a:stretch>
            <a:fillRect/>
          </a:stretch>
        </p:blipFill>
        <p:spPr>
          <a:xfrm>
            <a:off x="148070" y="1839059"/>
            <a:ext cx="11895859" cy="2512169"/>
          </a:xfrm>
          <a:prstGeom prst="rect">
            <a:avLst/>
          </a:prstGeom>
        </p:spPr>
      </p:pic>
    </p:spTree>
    <p:extLst>
      <p:ext uri="{BB962C8B-B14F-4D97-AF65-F5344CB8AC3E}">
        <p14:creationId xmlns:p14="http://schemas.microsoft.com/office/powerpoint/2010/main" val="82274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089407-8A15-AAE1-D040-5EC0F1A114E4}"/>
              </a:ext>
            </a:extLst>
          </p:cNvPr>
          <p:cNvSpPr>
            <a:spLocks noGrp="1"/>
          </p:cNvSpPr>
          <p:nvPr>
            <p:ph type="title"/>
          </p:nvPr>
        </p:nvSpPr>
        <p:spPr>
          <a:xfrm>
            <a:off x="762293" y="386886"/>
            <a:ext cx="10313378" cy="756841"/>
          </a:xfrm>
        </p:spPr>
        <p:txBody>
          <a:bodyPr/>
          <a:lstStyle/>
          <a:p>
            <a:r>
              <a:rPr lang="fi-FI" dirty="0"/>
              <a:t>Huomioitavaa:</a:t>
            </a:r>
          </a:p>
        </p:txBody>
      </p:sp>
      <p:sp>
        <p:nvSpPr>
          <p:cNvPr id="3" name="Sisällön paikkamerkki 2">
            <a:extLst>
              <a:ext uri="{FF2B5EF4-FFF2-40B4-BE49-F238E27FC236}">
                <a16:creationId xmlns:a16="http://schemas.microsoft.com/office/drawing/2014/main" id="{C399DE7D-AA45-E1E9-08E5-1CFA73B3B57D}"/>
              </a:ext>
            </a:extLst>
          </p:cNvPr>
          <p:cNvSpPr>
            <a:spLocks noGrp="1"/>
          </p:cNvSpPr>
          <p:nvPr>
            <p:ph idx="1"/>
          </p:nvPr>
        </p:nvSpPr>
        <p:spPr>
          <a:xfrm>
            <a:off x="603504" y="1102839"/>
            <a:ext cx="7187183" cy="4421314"/>
          </a:xfrm>
        </p:spPr>
        <p:txBody>
          <a:bodyPr/>
          <a:lstStyle/>
          <a:p>
            <a:r>
              <a:rPr lang="fi-FI" sz="1600" dirty="0"/>
              <a:t>Työpajat on tarkoitus toteuttaa yhteistyössä koko palvelu-/hoitoketjun toimijoiden kanssa, huomioiden keskeisten ammattiryhmien edustus sekä perusterveydenhuollosta, erikoissairaanhoidosta että sosiaalihuollosta</a:t>
            </a:r>
          </a:p>
          <a:p>
            <a:r>
              <a:rPr lang="fi-FI" sz="1600" dirty="0"/>
              <a:t>Lisäksi työryhmässä on hyvä olla mukana myös palvelunjärjestäjän edustaja ja vaikuttavuusosaamista</a:t>
            </a:r>
          </a:p>
          <a:p>
            <a:r>
              <a:rPr lang="fi-FI" sz="1600" dirty="0"/>
              <a:t>Pilotissa toteutettiin 8 x 2h työpajat. Tämä sitoo paljon resurssia palvelutuotannosta, joten työpajojen lopullinen sisältö ja ajankäyttö on hyvä suunnitella palvelutuotannon vastuuhenkilöiden kanssa yhteistyössä. Tällä voidaan parantaa osallistujien sitoutumista työskentelyyn, kun heillä on johdon tuki osallistumiselle ja lopputuotos palvelee hoitoketjun tarpeita</a:t>
            </a:r>
          </a:p>
          <a:p>
            <a:r>
              <a:rPr lang="fi-FI" sz="1600" dirty="0" err="1"/>
              <a:t>PSHVA:n</a:t>
            </a:r>
            <a:r>
              <a:rPr lang="fi-FI" sz="1600" dirty="0"/>
              <a:t> pilotissa työpajat sisältöineen rakennettiin </a:t>
            </a:r>
            <a:r>
              <a:rPr lang="fi-FI" sz="1600" dirty="0" err="1"/>
              <a:t>Howspace</a:t>
            </a:r>
            <a:r>
              <a:rPr lang="fi-FI" sz="1600" dirty="0"/>
              <a:t>-alustalle, sisältäen pohjustusmateriaalit, työpajojen tehtävät sekä tuotokset. Kaikki työskentelyvaiheet on dokumentoitu samaan ympäristöön ml. Työryhmän keskustelu ja äänestykset, jotka toteutettu anonyymisti ko. alustalla.</a:t>
            </a:r>
          </a:p>
          <a:p>
            <a:r>
              <a:rPr lang="fi-FI" sz="1600" dirty="0"/>
              <a:t>Työpajoissa on hyvä olla 1-3 fasilitoijaa riippuen siitä, kuinka moneen pienryhmään työskentelyn aikana jakaudutaan</a:t>
            </a:r>
          </a:p>
          <a:p>
            <a:r>
              <a:rPr lang="fi-FI" sz="1600" dirty="0"/>
              <a:t>Esimerkit työpajojen pohjustusmateriaaleista löytyvät erillisenä </a:t>
            </a:r>
            <a:r>
              <a:rPr lang="fi-FI" sz="1600" dirty="0" err="1"/>
              <a:t>powerpoint</a:t>
            </a:r>
            <a:r>
              <a:rPr lang="fi-FI" sz="1600" dirty="0"/>
              <a:t>-esityksenä </a:t>
            </a:r>
            <a:r>
              <a:rPr lang="fi-FI" sz="1600" dirty="0" err="1"/>
              <a:t>Innokylän</a:t>
            </a:r>
            <a:r>
              <a:rPr lang="fi-FI" sz="1600" dirty="0"/>
              <a:t> toimintamallikuvauksesta. Pohjustukset täytyy rakentaa huomioiden kohteena oleva palveluketju ja organisaation käytännöt</a:t>
            </a:r>
          </a:p>
          <a:p>
            <a:endParaRPr lang="fi-FI" dirty="0"/>
          </a:p>
        </p:txBody>
      </p:sp>
      <p:sp>
        <p:nvSpPr>
          <p:cNvPr id="4" name="Dian numeron paikkamerkki 3">
            <a:extLst>
              <a:ext uri="{FF2B5EF4-FFF2-40B4-BE49-F238E27FC236}">
                <a16:creationId xmlns:a16="http://schemas.microsoft.com/office/drawing/2014/main" id="{834A79A1-0361-CDAB-13F8-126D947FDB12}"/>
              </a:ext>
            </a:extLst>
          </p:cNvPr>
          <p:cNvSpPr>
            <a:spLocks noGrp="1"/>
          </p:cNvSpPr>
          <p:nvPr>
            <p:ph type="sldNum" sz="quarter" idx="12"/>
          </p:nvPr>
        </p:nvSpPr>
        <p:spPr/>
        <p:txBody>
          <a:bodyPr/>
          <a:lstStyle/>
          <a:p>
            <a:fld id="{CCD26548-A701-4132-A0A2-A9B09A70FF4B}" type="slidenum">
              <a:rPr lang="fi-FI" smtClean="0"/>
              <a:t>2</a:t>
            </a:fld>
            <a:endParaRPr lang="fi-FI" dirty="0"/>
          </a:p>
        </p:txBody>
      </p:sp>
      <p:pic>
        <p:nvPicPr>
          <p:cNvPr id="1026" name="Picture 2" descr="Luokkahuone">
            <a:extLst>
              <a:ext uri="{FF2B5EF4-FFF2-40B4-BE49-F238E27FC236}">
                <a16:creationId xmlns:a16="http://schemas.microsoft.com/office/drawing/2014/main" id="{54532A8C-D594-D73B-79EB-4AF892B6D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16684" y="2286373"/>
            <a:ext cx="3381857" cy="228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0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089407-8A15-AAE1-D040-5EC0F1A114E4}"/>
              </a:ext>
            </a:extLst>
          </p:cNvPr>
          <p:cNvSpPr>
            <a:spLocks noGrp="1"/>
          </p:cNvSpPr>
          <p:nvPr>
            <p:ph type="title"/>
          </p:nvPr>
        </p:nvSpPr>
        <p:spPr>
          <a:xfrm>
            <a:off x="767891" y="1228102"/>
            <a:ext cx="4455643" cy="1472950"/>
          </a:xfrm>
        </p:spPr>
        <p:txBody>
          <a:bodyPr anchor="t">
            <a:normAutofit/>
          </a:bodyPr>
          <a:lstStyle/>
          <a:p>
            <a:r>
              <a:rPr lang="fi-FI" dirty="0">
                <a:latin typeface="Inter" panose="02000503000000020004" pitchFamily="2" charset="0"/>
                <a:ea typeface="Inter" panose="02000503000000020004" pitchFamily="2" charset="0"/>
              </a:rPr>
              <a:t>Käytännöntoteutus</a:t>
            </a:r>
          </a:p>
        </p:txBody>
      </p:sp>
      <p:sp>
        <p:nvSpPr>
          <p:cNvPr id="3" name="Sisällön paikkamerkki 2">
            <a:extLst>
              <a:ext uri="{FF2B5EF4-FFF2-40B4-BE49-F238E27FC236}">
                <a16:creationId xmlns:a16="http://schemas.microsoft.com/office/drawing/2014/main" id="{C399DE7D-AA45-E1E9-08E5-1CFA73B3B57D}"/>
              </a:ext>
            </a:extLst>
          </p:cNvPr>
          <p:cNvSpPr>
            <a:spLocks noGrp="1"/>
          </p:cNvSpPr>
          <p:nvPr>
            <p:ph idx="1"/>
          </p:nvPr>
        </p:nvSpPr>
        <p:spPr>
          <a:xfrm>
            <a:off x="637449" y="1903121"/>
            <a:ext cx="6584631" cy="4413476"/>
          </a:xfrm>
        </p:spPr>
        <p:txBody>
          <a:bodyPr anchor="t">
            <a:normAutofit/>
          </a:bodyPr>
          <a:lstStyle/>
          <a:p>
            <a:pPr>
              <a:lnSpc>
                <a:spcPct val="90000"/>
              </a:lnSpc>
            </a:pPr>
            <a:r>
              <a:rPr lang="fi-FI" sz="1600" dirty="0">
                <a:latin typeface="Inter" panose="02000503000000020004" pitchFamily="2" charset="0"/>
                <a:ea typeface="Inter" panose="02000503000000020004" pitchFamily="2" charset="0"/>
              </a:rPr>
              <a:t>Palvelutuotannosta kootaan työryhmä, joka edustaa hoitoketjun eri toimijoita</a:t>
            </a:r>
          </a:p>
          <a:p>
            <a:pPr>
              <a:lnSpc>
                <a:spcPct val="90000"/>
              </a:lnSpc>
            </a:pPr>
            <a:r>
              <a:rPr lang="fi-FI" sz="1600" dirty="0">
                <a:latin typeface="Inter" panose="02000503000000020004" pitchFamily="2" charset="0"/>
                <a:ea typeface="Inter" panose="02000503000000020004" pitchFamily="2" charset="0"/>
              </a:rPr>
              <a:t>Heille pidetään 8 työpajaa joissa työstetään seuraavat määrittelyt:</a:t>
            </a:r>
          </a:p>
          <a:p>
            <a:pPr lvl="1">
              <a:lnSpc>
                <a:spcPct val="90000"/>
              </a:lnSpc>
              <a:buFont typeface="Wingdings" panose="05000000000000000000" pitchFamily="2" charset="2"/>
              <a:buChar char="ü"/>
            </a:pPr>
            <a:r>
              <a:rPr lang="fi-FI" sz="1600" dirty="0">
                <a:latin typeface="Inter" panose="02000503000000020004" pitchFamily="2" charset="0"/>
                <a:ea typeface="Inter" panose="02000503000000020004" pitchFamily="2" charset="0"/>
              </a:rPr>
              <a:t> </a:t>
            </a:r>
            <a:r>
              <a:rPr lang="fi-FI" sz="1600" b="1" dirty="0">
                <a:latin typeface="Inter" panose="02000503000000020004" pitchFamily="2" charset="0"/>
                <a:ea typeface="Inter" panose="02000503000000020004" pitchFamily="2" charset="0"/>
              </a:rPr>
              <a:t>Päätavoitelause  2x2h</a:t>
            </a:r>
          </a:p>
          <a:p>
            <a:pPr lvl="2">
              <a:lnSpc>
                <a:spcPct val="90000"/>
              </a:lnSpc>
            </a:pPr>
            <a:r>
              <a:rPr lang="fi-FI" sz="1600" dirty="0">
                <a:latin typeface="Inter" panose="02000503000000020004" pitchFamily="2" charset="0"/>
                <a:ea typeface="Inter" panose="02000503000000020004" pitchFamily="2" charset="0"/>
              </a:rPr>
              <a:t>sisältää hoitoketjun tavoitteen asiakkaan, palveluntuottajan ja järjestäjän näkökulmasta</a:t>
            </a:r>
          </a:p>
          <a:p>
            <a:pPr lvl="1">
              <a:lnSpc>
                <a:spcPct val="90000"/>
              </a:lnSpc>
              <a:buFont typeface="Wingdings" panose="05000000000000000000" pitchFamily="2" charset="2"/>
              <a:buChar char="ü"/>
            </a:pPr>
            <a:r>
              <a:rPr lang="fi-FI" sz="1600" dirty="0">
                <a:latin typeface="Inter" panose="02000503000000020004" pitchFamily="2" charset="0"/>
                <a:ea typeface="Inter" panose="02000503000000020004" pitchFamily="2" charset="0"/>
              </a:rPr>
              <a:t> </a:t>
            </a:r>
            <a:r>
              <a:rPr lang="fi-FI" sz="1600" b="1" dirty="0">
                <a:latin typeface="Inter" panose="02000503000000020004" pitchFamily="2" charset="0"/>
                <a:ea typeface="Inter" panose="02000503000000020004" pitchFamily="2" charset="0"/>
              </a:rPr>
              <a:t>Asiakassegmentointi 2x2h</a:t>
            </a:r>
          </a:p>
          <a:p>
            <a:pPr lvl="2">
              <a:lnSpc>
                <a:spcPct val="90000"/>
              </a:lnSpc>
            </a:pPr>
            <a:r>
              <a:rPr lang="fi-FI" sz="1600" dirty="0">
                <a:latin typeface="Inter" panose="02000503000000020004" pitchFamily="2" charset="0"/>
                <a:ea typeface="Inter" panose="02000503000000020004" pitchFamily="2" charset="0"/>
              </a:rPr>
              <a:t>Hoitoketjun asiakkaiden jako 2-4:n ryhmään, joiden hoidon vaikuttavuutta voidaan mitata samoilla tavoitteilla ja mittareilla</a:t>
            </a:r>
          </a:p>
          <a:p>
            <a:pPr lvl="1">
              <a:lnSpc>
                <a:spcPct val="90000"/>
              </a:lnSpc>
              <a:buFont typeface="Wingdings" panose="05000000000000000000" pitchFamily="2" charset="2"/>
              <a:buChar char="ü"/>
            </a:pPr>
            <a:r>
              <a:rPr lang="fi-FI" sz="1600" dirty="0">
                <a:latin typeface="Inter" panose="02000503000000020004" pitchFamily="2" charset="0"/>
                <a:ea typeface="Inter" panose="02000503000000020004" pitchFamily="2" charset="0"/>
              </a:rPr>
              <a:t> </a:t>
            </a:r>
            <a:r>
              <a:rPr lang="fi-FI" sz="1600" b="1" dirty="0">
                <a:latin typeface="Inter" panose="02000503000000020004" pitchFamily="2" charset="0"/>
                <a:ea typeface="Inter" panose="02000503000000020004" pitchFamily="2" charset="0"/>
              </a:rPr>
              <a:t>Välitavoitteet 2x2h</a:t>
            </a:r>
          </a:p>
          <a:p>
            <a:pPr lvl="2">
              <a:lnSpc>
                <a:spcPct val="90000"/>
              </a:lnSpc>
            </a:pPr>
            <a:r>
              <a:rPr lang="fi-FI" sz="1600" dirty="0">
                <a:latin typeface="Inter" panose="02000503000000020004" pitchFamily="2" charset="0"/>
                <a:ea typeface="Inter" panose="02000503000000020004" pitchFamily="2" charset="0"/>
              </a:rPr>
              <a:t>Mietitään mitä konkreettisia asioita tulisi tapahtua, että hoitoketjussa päästään kohti päätavoitetta</a:t>
            </a:r>
          </a:p>
          <a:p>
            <a:pPr lvl="1">
              <a:lnSpc>
                <a:spcPct val="90000"/>
              </a:lnSpc>
              <a:buFont typeface="Wingdings" panose="05000000000000000000" pitchFamily="2" charset="2"/>
              <a:buChar char="ü"/>
            </a:pPr>
            <a:r>
              <a:rPr lang="fi-FI" sz="1600" b="1" dirty="0">
                <a:latin typeface="Inter" panose="02000503000000020004" pitchFamily="2" charset="0"/>
                <a:ea typeface="Inter" panose="02000503000000020004" pitchFamily="2" charset="0"/>
              </a:rPr>
              <a:t>Mittarit 2x2h</a:t>
            </a:r>
          </a:p>
          <a:p>
            <a:pPr lvl="2">
              <a:lnSpc>
                <a:spcPct val="90000"/>
              </a:lnSpc>
            </a:pPr>
            <a:r>
              <a:rPr lang="fi-FI" sz="1600" dirty="0">
                <a:latin typeface="Inter" panose="02000503000000020004" pitchFamily="2" charset="0"/>
                <a:ea typeface="Inter" panose="02000503000000020004" pitchFamily="2" charset="0"/>
              </a:rPr>
              <a:t>Mietitään konkreettisia välitavoitteita hyödyntäen mittarit, joilla tavoitteiden toteutumista voidaan seurata</a:t>
            </a:r>
          </a:p>
          <a:p>
            <a:pPr lvl="2">
              <a:lnSpc>
                <a:spcPct val="90000"/>
              </a:lnSpc>
            </a:pPr>
            <a:endParaRPr lang="fi-FI" sz="1600" dirty="0">
              <a:latin typeface="Inter" panose="02000503000000020004" pitchFamily="2" charset="0"/>
              <a:ea typeface="Inter" panose="02000503000000020004" pitchFamily="2" charset="0"/>
            </a:endParaRPr>
          </a:p>
          <a:p>
            <a:pPr lvl="1">
              <a:lnSpc>
                <a:spcPct val="90000"/>
              </a:lnSpc>
            </a:pPr>
            <a:endParaRPr lang="fi-FI" sz="1100" dirty="0"/>
          </a:p>
        </p:txBody>
      </p:sp>
      <p:sp>
        <p:nvSpPr>
          <p:cNvPr id="4" name="Dian numeron paikkamerkki 3">
            <a:extLst>
              <a:ext uri="{FF2B5EF4-FFF2-40B4-BE49-F238E27FC236}">
                <a16:creationId xmlns:a16="http://schemas.microsoft.com/office/drawing/2014/main" id="{834A79A1-0361-CDAB-13F8-126D947FDB12}"/>
              </a:ext>
            </a:extLst>
          </p:cNvPr>
          <p:cNvSpPr>
            <a:spLocks noGrp="1"/>
          </p:cNvSpPr>
          <p:nvPr>
            <p:ph type="sldNum" sz="quarter" idx="12"/>
          </p:nvPr>
        </p:nvSpPr>
        <p:spPr>
          <a:xfrm>
            <a:off x="9136269" y="6316597"/>
            <a:ext cx="2743200" cy="365125"/>
          </a:xfrm>
        </p:spPr>
        <p:txBody>
          <a:bodyPr anchor="ctr">
            <a:normAutofit/>
          </a:bodyPr>
          <a:lstStyle/>
          <a:p>
            <a:pPr>
              <a:spcAft>
                <a:spcPts val="600"/>
              </a:spcAft>
            </a:pPr>
            <a:fld id="{CCD26548-A701-4132-A0A2-A9B09A70FF4B}" type="slidenum">
              <a:rPr lang="fi-FI" smtClean="0"/>
              <a:pPr>
                <a:spcAft>
                  <a:spcPts val="600"/>
                </a:spcAft>
              </a:pPr>
              <a:t>3</a:t>
            </a:fld>
            <a:endParaRPr lang="fi-FI"/>
          </a:p>
        </p:txBody>
      </p:sp>
      <p:pic>
        <p:nvPicPr>
          <p:cNvPr id="11" name="Kuva 10" descr="Yritystiimin aivoriihi">
            <a:extLst>
              <a:ext uri="{FF2B5EF4-FFF2-40B4-BE49-F238E27FC236}">
                <a16:creationId xmlns:a16="http://schemas.microsoft.com/office/drawing/2014/main" id="{30381485-1CE7-5DCC-38B7-958AE4764296}"/>
              </a:ext>
            </a:extLst>
          </p:cNvPr>
          <p:cNvPicPr>
            <a:picLocks noChangeAspect="1"/>
          </p:cNvPicPr>
          <p:nvPr/>
        </p:nvPicPr>
        <p:blipFill>
          <a:blip r:embed="rId2">
            <a:extLst>
              <a:ext uri="{28A0092B-C50C-407E-A947-70E740481C1C}">
                <a14:useLocalDpi xmlns:a14="http://schemas.microsoft.com/office/drawing/2010/main" val="0"/>
              </a:ext>
            </a:extLst>
          </a:blip>
          <a:srcRect l="8578" r="-1" b="-1"/>
          <a:stretch/>
        </p:blipFill>
        <p:spPr>
          <a:xfrm>
            <a:off x="7600390" y="1964577"/>
            <a:ext cx="4591610" cy="3352489"/>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noFill/>
        </p:spPr>
      </p:pic>
    </p:spTree>
    <p:extLst>
      <p:ext uri="{BB962C8B-B14F-4D97-AF65-F5344CB8AC3E}">
        <p14:creationId xmlns:p14="http://schemas.microsoft.com/office/powerpoint/2010/main" val="115123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81BE8C6-BF57-A866-D395-830D04BB5A38}"/>
              </a:ext>
            </a:extLst>
          </p:cNvPr>
          <p:cNvSpPr>
            <a:spLocks noGrp="1"/>
          </p:cNvSpPr>
          <p:nvPr>
            <p:ph type="sldNum" sz="quarter" idx="12"/>
          </p:nvPr>
        </p:nvSpPr>
        <p:spPr/>
        <p:txBody>
          <a:bodyPr/>
          <a:lstStyle/>
          <a:p>
            <a:fld id="{CCD26548-A701-4132-A0A2-A9B09A70FF4B}" type="slidenum">
              <a:rPr lang="fi-FI" smtClean="0"/>
              <a:t>4</a:t>
            </a:fld>
            <a:endParaRPr lang="fi-FI"/>
          </a:p>
        </p:txBody>
      </p:sp>
      <p:pic>
        <p:nvPicPr>
          <p:cNvPr id="8" name="Kuva 7">
            <a:extLst>
              <a:ext uri="{FF2B5EF4-FFF2-40B4-BE49-F238E27FC236}">
                <a16:creationId xmlns:a16="http://schemas.microsoft.com/office/drawing/2014/main" id="{E18D6D8A-D933-B69C-9624-9A20D755C4B5}"/>
              </a:ext>
            </a:extLst>
          </p:cNvPr>
          <p:cNvPicPr>
            <a:picLocks noChangeAspect="1"/>
          </p:cNvPicPr>
          <p:nvPr/>
        </p:nvPicPr>
        <p:blipFill>
          <a:blip r:embed="rId2"/>
          <a:stretch>
            <a:fillRect/>
          </a:stretch>
        </p:blipFill>
        <p:spPr>
          <a:xfrm>
            <a:off x="312531" y="1362456"/>
            <a:ext cx="6020396" cy="4852560"/>
          </a:xfrm>
          <a:prstGeom prst="rect">
            <a:avLst/>
          </a:prstGeom>
        </p:spPr>
      </p:pic>
      <p:sp>
        <p:nvSpPr>
          <p:cNvPr id="9" name="Tekstiruutu 8">
            <a:extLst>
              <a:ext uri="{FF2B5EF4-FFF2-40B4-BE49-F238E27FC236}">
                <a16:creationId xmlns:a16="http://schemas.microsoft.com/office/drawing/2014/main" id="{CDFB8081-ADEC-9E1C-EFB8-93D29A6789D6}"/>
              </a:ext>
            </a:extLst>
          </p:cNvPr>
          <p:cNvSpPr txBox="1"/>
          <p:nvPr/>
        </p:nvSpPr>
        <p:spPr>
          <a:xfrm>
            <a:off x="6647688" y="1362456"/>
            <a:ext cx="5231781" cy="5232202"/>
          </a:xfrm>
          <a:prstGeom prst="rect">
            <a:avLst/>
          </a:prstGeom>
          <a:noFill/>
        </p:spPr>
        <p:txBody>
          <a:bodyPr wrap="square" lIns="0" tIns="0" rIns="0" bIns="0" rtlCol="0">
            <a:spAutoFit/>
          </a:bodyPr>
          <a:lstStyle/>
          <a:p>
            <a:pPr algn="l"/>
            <a:r>
              <a:rPr lang="fi-FI" sz="1700" b="1" dirty="0"/>
              <a:t>Työpaja 1 tavoite:</a:t>
            </a:r>
          </a:p>
          <a:p>
            <a:pPr algn="l"/>
            <a:r>
              <a:rPr lang="fi-FI" sz="1700" dirty="0"/>
              <a:t>Määritellään palvelu-/hoitoketjun tavoitteet asiakkaiden näkökulmasta</a:t>
            </a:r>
          </a:p>
          <a:p>
            <a:pPr algn="l"/>
            <a:r>
              <a:rPr lang="fi-FI" sz="1700" dirty="0"/>
              <a:t> </a:t>
            </a:r>
          </a:p>
          <a:p>
            <a:pPr algn="l"/>
            <a:r>
              <a:rPr lang="fi-FI" sz="1700" b="1" dirty="0"/>
              <a:t>Esimerkkiaikataulu:</a:t>
            </a:r>
            <a:endParaRPr lang="fi-FI" sz="1700" dirty="0"/>
          </a:p>
          <a:p>
            <a:pPr marL="285750" indent="-285750" algn="l">
              <a:buFontTx/>
              <a:buChar char="-"/>
            </a:pPr>
            <a:r>
              <a:rPr lang="fi-FI" sz="1700" b="1" dirty="0"/>
              <a:t>30 min pohjustus</a:t>
            </a:r>
            <a:r>
              <a:rPr lang="fi-FI" sz="1700" dirty="0"/>
              <a:t>, sisältäen työpajatyöskentelyn kokonaistavoitteet ja ensimmäisen työpajan työskentelyn ohjauksen</a:t>
            </a:r>
          </a:p>
          <a:p>
            <a:pPr marL="285750" indent="-285750" algn="l">
              <a:buFontTx/>
              <a:buChar char="-"/>
            </a:pPr>
            <a:r>
              <a:rPr lang="fi-FI" sz="1700" b="1" dirty="0"/>
              <a:t>45 min käyttäjäpersoonien luominen pienryhmissä, </a:t>
            </a:r>
            <a:r>
              <a:rPr lang="fi-FI" sz="1700" dirty="0"/>
              <a:t>sisältäen asiakkaiden tavoitteet palveluketjulle</a:t>
            </a:r>
            <a:endParaRPr lang="fi-FI" sz="1700" b="1" dirty="0"/>
          </a:p>
          <a:p>
            <a:pPr marL="285750" indent="-285750" algn="l">
              <a:buFontTx/>
              <a:buChar char="-"/>
            </a:pPr>
            <a:r>
              <a:rPr lang="fi-FI" sz="1700" b="1" dirty="0"/>
              <a:t>30 min ryhmätöiden purku, </a:t>
            </a:r>
            <a:r>
              <a:rPr lang="fi-FI" sz="1700" dirty="0"/>
              <a:t>keskittyen asiakkaiden näkökulmasta tärkeäksi katsottuihin tavoitteisiin</a:t>
            </a:r>
          </a:p>
          <a:p>
            <a:pPr marL="285750" indent="-285750" algn="l">
              <a:buFontTx/>
              <a:buChar char="-"/>
            </a:pPr>
            <a:r>
              <a:rPr lang="fi-FI" sz="1700" b="1" dirty="0"/>
              <a:t>15 min yhteinen keskustelu</a:t>
            </a:r>
          </a:p>
          <a:p>
            <a:pPr marL="285750" indent="-285750" algn="l">
              <a:buFontTx/>
              <a:buChar char="-"/>
            </a:pPr>
            <a:endParaRPr lang="fi-FI" sz="1700" b="1" dirty="0"/>
          </a:p>
          <a:p>
            <a:pPr algn="l"/>
            <a:r>
              <a:rPr lang="fi-FI" sz="1700" dirty="0" err="1"/>
              <a:t>Huom</a:t>
            </a:r>
            <a:r>
              <a:rPr lang="fi-FI" sz="1700" dirty="0"/>
              <a:t>! Fasilitoija kirjaa ylös ryhmätöiden purun yhteydessä asiakkaan näkökulman tavoitteet, joista seuraavassa työpajassa äänestetään tärkein päätavoitelauseeseen</a:t>
            </a:r>
          </a:p>
        </p:txBody>
      </p:sp>
      <p:sp>
        <p:nvSpPr>
          <p:cNvPr id="13" name="Tekstiruutu 12">
            <a:extLst>
              <a:ext uri="{FF2B5EF4-FFF2-40B4-BE49-F238E27FC236}">
                <a16:creationId xmlns:a16="http://schemas.microsoft.com/office/drawing/2014/main" id="{233D9FC6-F9BD-1016-9B07-D7F66B3E98F6}"/>
              </a:ext>
            </a:extLst>
          </p:cNvPr>
          <p:cNvSpPr txBox="1"/>
          <p:nvPr/>
        </p:nvSpPr>
        <p:spPr>
          <a:xfrm>
            <a:off x="312531" y="792043"/>
            <a:ext cx="10587117" cy="443198"/>
          </a:xfrm>
          <a:prstGeom prst="rect">
            <a:avLst/>
          </a:prstGeom>
          <a:noFill/>
        </p:spPr>
        <p:txBody>
          <a:bodyPr wrap="square">
            <a:spAutoFit/>
          </a:bodyPr>
          <a:lstStyle/>
          <a:p>
            <a:pPr>
              <a:lnSpc>
                <a:spcPct val="95000"/>
              </a:lnSpc>
              <a:spcBef>
                <a:spcPct val="0"/>
              </a:spcBef>
            </a:pPr>
            <a:r>
              <a:rPr lang="fi-FI" sz="2400" b="1" dirty="0">
                <a:solidFill>
                  <a:schemeClr val="tx2"/>
                </a:solidFill>
                <a:latin typeface="+mj-lt"/>
                <a:ea typeface="+mj-ea"/>
                <a:cs typeface="+mj-cs"/>
              </a:rPr>
              <a:t>Työpaja 1: Päätavoitteen määrittely, asiakkaan näkökulma</a:t>
            </a:r>
          </a:p>
        </p:txBody>
      </p:sp>
    </p:spTree>
    <p:extLst>
      <p:ext uri="{BB962C8B-B14F-4D97-AF65-F5344CB8AC3E}">
        <p14:creationId xmlns:p14="http://schemas.microsoft.com/office/powerpoint/2010/main" val="152599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10834-CFDE-17DD-2CF3-504C635292EA}"/>
              </a:ext>
            </a:extLst>
          </p:cNvPr>
          <p:cNvSpPr>
            <a:spLocks noGrp="1"/>
          </p:cNvSpPr>
          <p:nvPr>
            <p:ph type="title"/>
          </p:nvPr>
        </p:nvSpPr>
        <p:spPr>
          <a:xfrm>
            <a:off x="6518199" y="759146"/>
            <a:ext cx="5673801" cy="610537"/>
          </a:xfrm>
        </p:spPr>
        <p:txBody>
          <a:bodyPr/>
          <a:lstStyle/>
          <a:p>
            <a:r>
              <a:rPr lang="fi-FI" sz="2000" dirty="0"/>
              <a:t>Työpaja 1, esimerkki lopputuotoksesta</a:t>
            </a:r>
            <a:br>
              <a:rPr lang="fi-FI" sz="2000" dirty="0"/>
            </a:br>
            <a:br>
              <a:rPr lang="fi-FI" sz="2000" dirty="0"/>
            </a:br>
            <a:endParaRPr lang="fi-FI" sz="2000" dirty="0"/>
          </a:p>
        </p:txBody>
      </p:sp>
      <p:sp>
        <p:nvSpPr>
          <p:cNvPr id="4" name="Dian numeron paikkamerkki 3">
            <a:extLst>
              <a:ext uri="{FF2B5EF4-FFF2-40B4-BE49-F238E27FC236}">
                <a16:creationId xmlns:a16="http://schemas.microsoft.com/office/drawing/2014/main" id="{84725894-D274-074A-29E5-F8A39E9F349D}"/>
              </a:ext>
            </a:extLst>
          </p:cNvPr>
          <p:cNvSpPr>
            <a:spLocks noGrp="1"/>
          </p:cNvSpPr>
          <p:nvPr>
            <p:ph type="sldNum" sz="quarter" idx="12"/>
          </p:nvPr>
        </p:nvSpPr>
        <p:spPr/>
        <p:txBody>
          <a:bodyPr/>
          <a:lstStyle/>
          <a:p>
            <a:fld id="{CCD26548-A701-4132-A0A2-A9B09A70FF4B}" type="slidenum">
              <a:rPr lang="fi-FI" smtClean="0"/>
              <a:t>5</a:t>
            </a:fld>
            <a:endParaRPr lang="fi-FI"/>
          </a:p>
        </p:txBody>
      </p:sp>
      <p:pic>
        <p:nvPicPr>
          <p:cNvPr id="6" name="Kuva 5">
            <a:extLst>
              <a:ext uri="{FF2B5EF4-FFF2-40B4-BE49-F238E27FC236}">
                <a16:creationId xmlns:a16="http://schemas.microsoft.com/office/drawing/2014/main" id="{776EAD3C-F384-3B12-E552-5785DB3F5685}"/>
              </a:ext>
            </a:extLst>
          </p:cNvPr>
          <p:cNvPicPr>
            <a:picLocks noChangeAspect="1"/>
          </p:cNvPicPr>
          <p:nvPr/>
        </p:nvPicPr>
        <p:blipFill>
          <a:blip r:embed="rId2"/>
          <a:stretch>
            <a:fillRect/>
          </a:stretch>
        </p:blipFill>
        <p:spPr>
          <a:xfrm>
            <a:off x="170048" y="759146"/>
            <a:ext cx="6128627" cy="5740013"/>
          </a:xfrm>
          <a:prstGeom prst="rect">
            <a:avLst/>
          </a:prstGeom>
        </p:spPr>
      </p:pic>
      <p:sp>
        <p:nvSpPr>
          <p:cNvPr id="7" name="Tekstiruutu 6">
            <a:extLst>
              <a:ext uri="{FF2B5EF4-FFF2-40B4-BE49-F238E27FC236}">
                <a16:creationId xmlns:a16="http://schemas.microsoft.com/office/drawing/2014/main" id="{CC5121CA-C467-7E0A-45BB-85F650AED71B}"/>
              </a:ext>
            </a:extLst>
          </p:cNvPr>
          <p:cNvSpPr txBox="1"/>
          <p:nvPr/>
        </p:nvSpPr>
        <p:spPr>
          <a:xfrm>
            <a:off x="6518199" y="1369683"/>
            <a:ext cx="5070618" cy="166199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dirty="0"/>
              <a:t>Fasilitoija on kirjannut muistilapuille käyttäjäpersoona-työkalun kautta mietityt asiakasnäkökulman tavoitteet palveluketjulle</a:t>
            </a:r>
          </a:p>
          <a:p>
            <a:pPr marL="285750" indent="-285750" algn="l">
              <a:buFont typeface="Arial" panose="020B0604020202020204" pitchFamily="34" charset="0"/>
              <a:buChar char="•"/>
            </a:pPr>
            <a:r>
              <a:rPr lang="fi-FI" dirty="0"/>
              <a:t>Työpajan 2 lopussa kirjatuista asioista äänestetään tärkein tavoite osaksi päätavoitelausetta</a:t>
            </a:r>
          </a:p>
        </p:txBody>
      </p:sp>
    </p:spTree>
    <p:extLst>
      <p:ext uri="{BB962C8B-B14F-4D97-AF65-F5344CB8AC3E}">
        <p14:creationId xmlns:p14="http://schemas.microsoft.com/office/powerpoint/2010/main" val="29226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90296D-F6FB-2A31-3007-2E26DEB9C51A}"/>
              </a:ext>
            </a:extLst>
          </p:cNvPr>
          <p:cNvSpPr>
            <a:spLocks noGrp="1"/>
          </p:cNvSpPr>
          <p:nvPr>
            <p:ph type="title"/>
          </p:nvPr>
        </p:nvSpPr>
        <p:spPr>
          <a:xfrm>
            <a:off x="549210" y="398937"/>
            <a:ext cx="5546790" cy="1234018"/>
          </a:xfrm>
        </p:spPr>
        <p:txBody>
          <a:bodyPr/>
          <a:lstStyle/>
          <a:p>
            <a:r>
              <a:rPr lang="fi-FI" sz="2000" dirty="0"/>
              <a:t>Työpaja 2: Päätavoitteen määrittely, palveluntuottajan ja järjestäjän näkökulma</a:t>
            </a:r>
          </a:p>
        </p:txBody>
      </p:sp>
      <p:sp>
        <p:nvSpPr>
          <p:cNvPr id="4" name="Dian numeron paikkamerkki 3">
            <a:extLst>
              <a:ext uri="{FF2B5EF4-FFF2-40B4-BE49-F238E27FC236}">
                <a16:creationId xmlns:a16="http://schemas.microsoft.com/office/drawing/2014/main" id="{356FC043-CA4D-0766-E7A8-D4765C91523D}"/>
              </a:ext>
            </a:extLst>
          </p:cNvPr>
          <p:cNvSpPr>
            <a:spLocks noGrp="1"/>
          </p:cNvSpPr>
          <p:nvPr>
            <p:ph type="sldNum" sz="quarter" idx="12"/>
          </p:nvPr>
        </p:nvSpPr>
        <p:spPr/>
        <p:txBody>
          <a:bodyPr/>
          <a:lstStyle/>
          <a:p>
            <a:fld id="{CCD26548-A701-4132-A0A2-A9B09A70FF4B}" type="slidenum">
              <a:rPr lang="fi-FI" smtClean="0"/>
              <a:t>6</a:t>
            </a:fld>
            <a:endParaRPr lang="fi-FI"/>
          </a:p>
        </p:txBody>
      </p:sp>
      <p:sp>
        <p:nvSpPr>
          <p:cNvPr id="5" name="Tekstiruutu 4">
            <a:extLst>
              <a:ext uri="{FF2B5EF4-FFF2-40B4-BE49-F238E27FC236}">
                <a16:creationId xmlns:a16="http://schemas.microsoft.com/office/drawing/2014/main" id="{21DAC8B1-ADE0-1D33-6497-C209E6929404}"/>
              </a:ext>
            </a:extLst>
          </p:cNvPr>
          <p:cNvSpPr txBox="1"/>
          <p:nvPr/>
        </p:nvSpPr>
        <p:spPr>
          <a:xfrm>
            <a:off x="540856" y="1249466"/>
            <a:ext cx="5029752" cy="5432256"/>
          </a:xfrm>
          <a:prstGeom prst="rect">
            <a:avLst/>
          </a:prstGeom>
          <a:noFill/>
        </p:spPr>
        <p:txBody>
          <a:bodyPr wrap="square" lIns="0" tIns="0" rIns="0" bIns="0" rtlCol="0">
            <a:spAutoFit/>
          </a:bodyPr>
          <a:lstStyle/>
          <a:p>
            <a:pPr algn="l"/>
            <a:r>
              <a:rPr lang="fi-FI" sz="1600" b="1" dirty="0"/>
              <a:t>Työpaja 2 tavoite: </a:t>
            </a:r>
          </a:p>
          <a:p>
            <a:pPr algn="l"/>
            <a:r>
              <a:rPr lang="fi-FI" sz="1600" dirty="0"/>
              <a:t>Määritellään palvelu-/hoitoketjulle tavoitteet palveluntuottajan ja –järjestäjän näkökulmasta sekä muokataan kaikki näkökulmat huomioivat päätavoitelause</a:t>
            </a:r>
          </a:p>
          <a:p>
            <a:pPr algn="l"/>
            <a:endParaRPr lang="fi-FI" sz="1600" dirty="0"/>
          </a:p>
          <a:p>
            <a:pPr algn="l"/>
            <a:r>
              <a:rPr lang="fi-FI" sz="1600" b="1" dirty="0"/>
              <a:t>Esimerkkiaikataulu:</a:t>
            </a:r>
          </a:p>
          <a:p>
            <a:pPr algn="l"/>
            <a:endParaRPr lang="fi-FI" sz="1600" dirty="0"/>
          </a:p>
          <a:p>
            <a:pPr marL="285750" indent="-285750" algn="l">
              <a:buFontTx/>
              <a:buChar char="-"/>
            </a:pPr>
            <a:r>
              <a:rPr lang="fi-FI" sz="1600" b="1" dirty="0"/>
              <a:t>15 min pohjustus </a:t>
            </a:r>
            <a:r>
              <a:rPr lang="fi-FI" sz="1600" dirty="0"/>
              <a:t>työpajan aiheesta, tavoitteista ja aikataulusta</a:t>
            </a:r>
          </a:p>
          <a:p>
            <a:pPr marL="285750" indent="-285750" algn="l">
              <a:buFontTx/>
              <a:buChar char="-"/>
            </a:pPr>
            <a:r>
              <a:rPr lang="fi-FI" sz="1600" b="1" dirty="0"/>
              <a:t>30 min pienryhmätyöskentely </a:t>
            </a:r>
            <a:r>
              <a:rPr lang="fi-FI" sz="1600" dirty="0"/>
              <a:t>palveluketjun tavoitteiden miettiminen palveluntuottajan (ryhmä 1) ja palvelun järjestäjän (ryhmä 2) näkökulmasta</a:t>
            </a:r>
          </a:p>
          <a:p>
            <a:pPr marL="285750" indent="-285750" algn="l">
              <a:buFontTx/>
              <a:buChar char="-"/>
            </a:pPr>
            <a:r>
              <a:rPr lang="fi-FI" sz="1600" b="1" dirty="0"/>
              <a:t>30 min ryhmätöiden purku </a:t>
            </a:r>
            <a:r>
              <a:rPr lang="fi-FI" sz="1600" dirty="0"/>
              <a:t>Ryhmät esittelevät asetetut tavoitteet ja käydään niistä yhteistä keskustelua</a:t>
            </a:r>
          </a:p>
          <a:p>
            <a:pPr marL="285750" indent="-285750" algn="l">
              <a:buFontTx/>
              <a:buChar char="-"/>
            </a:pPr>
            <a:r>
              <a:rPr lang="fi-FI" sz="1600" b="1" dirty="0"/>
              <a:t>15 min äänestys </a:t>
            </a:r>
            <a:r>
              <a:rPr lang="fi-FI" sz="1600" dirty="0"/>
              <a:t>priorisoidaan äänestämällä sekä asiakkaan, palveluntuottajan että järjestäjän näkökulmasta tärkeimmät tavoitteet</a:t>
            </a:r>
          </a:p>
          <a:p>
            <a:pPr marL="285750" indent="-285750" algn="l">
              <a:buFontTx/>
              <a:buChar char="-"/>
            </a:pPr>
            <a:r>
              <a:rPr lang="fi-FI" sz="1600" b="1" dirty="0"/>
              <a:t>30 min päätavoitelauseen muodostus </a:t>
            </a:r>
            <a:r>
              <a:rPr lang="fi-FI" sz="1600" dirty="0"/>
              <a:t>muodostetaan hoitoketjulle päätavoitelause</a:t>
            </a:r>
            <a:endParaRPr lang="fi-FI" sz="1600" b="1" dirty="0"/>
          </a:p>
          <a:p>
            <a:pPr marL="285750" indent="-285750" algn="l">
              <a:buFontTx/>
              <a:buChar char="-"/>
            </a:pPr>
            <a:endParaRPr lang="fi-FI" sz="1700" b="1" dirty="0"/>
          </a:p>
        </p:txBody>
      </p:sp>
      <p:pic>
        <p:nvPicPr>
          <p:cNvPr id="7" name="Kuva 6">
            <a:extLst>
              <a:ext uri="{FF2B5EF4-FFF2-40B4-BE49-F238E27FC236}">
                <a16:creationId xmlns:a16="http://schemas.microsoft.com/office/drawing/2014/main" id="{1882119E-AF53-7B18-443F-FA4851A8AB13}"/>
              </a:ext>
            </a:extLst>
          </p:cNvPr>
          <p:cNvPicPr>
            <a:picLocks noChangeAspect="1"/>
          </p:cNvPicPr>
          <p:nvPr/>
        </p:nvPicPr>
        <p:blipFill>
          <a:blip r:embed="rId2"/>
          <a:stretch>
            <a:fillRect/>
          </a:stretch>
        </p:blipFill>
        <p:spPr>
          <a:xfrm>
            <a:off x="6225138" y="871564"/>
            <a:ext cx="4706183" cy="2903648"/>
          </a:xfrm>
          <a:prstGeom prst="rect">
            <a:avLst/>
          </a:prstGeom>
        </p:spPr>
      </p:pic>
      <p:pic>
        <p:nvPicPr>
          <p:cNvPr id="9" name="Kuva 8">
            <a:extLst>
              <a:ext uri="{FF2B5EF4-FFF2-40B4-BE49-F238E27FC236}">
                <a16:creationId xmlns:a16="http://schemas.microsoft.com/office/drawing/2014/main" id="{994DCD2E-AF68-B767-4040-FEE918A76C14}"/>
              </a:ext>
            </a:extLst>
          </p:cNvPr>
          <p:cNvPicPr>
            <a:picLocks noChangeAspect="1"/>
          </p:cNvPicPr>
          <p:nvPr/>
        </p:nvPicPr>
        <p:blipFill>
          <a:blip r:embed="rId3"/>
          <a:stretch>
            <a:fillRect/>
          </a:stretch>
        </p:blipFill>
        <p:spPr>
          <a:xfrm>
            <a:off x="6190684" y="3890768"/>
            <a:ext cx="4775090" cy="2310273"/>
          </a:xfrm>
          <a:prstGeom prst="rect">
            <a:avLst/>
          </a:prstGeom>
        </p:spPr>
      </p:pic>
    </p:spTree>
    <p:extLst>
      <p:ext uri="{BB962C8B-B14F-4D97-AF65-F5344CB8AC3E}">
        <p14:creationId xmlns:p14="http://schemas.microsoft.com/office/powerpoint/2010/main" val="100855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3990-2843-BEFC-7542-E6B6E8AFD14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CD2FFA7-52C2-BC17-5CDA-39116C647AE7}"/>
              </a:ext>
            </a:extLst>
          </p:cNvPr>
          <p:cNvSpPr>
            <a:spLocks noGrp="1"/>
          </p:cNvSpPr>
          <p:nvPr>
            <p:ph type="title"/>
          </p:nvPr>
        </p:nvSpPr>
        <p:spPr>
          <a:xfrm>
            <a:off x="6518199" y="759146"/>
            <a:ext cx="5673801" cy="610537"/>
          </a:xfrm>
        </p:spPr>
        <p:txBody>
          <a:bodyPr/>
          <a:lstStyle/>
          <a:p>
            <a:r>
              <a:rPr lang="fi-FI" sz="2000" dirty="0"/>
              <a:t>Työpaja 2, esimerkki lopputuotoksesta</a:t>
            </a:r>
            <a:br>
              <a:rPr lang="fi-FI" sz="2000" dirty="0"/>
            </a:br>
            <a:br>
              <a:rPr lang="fi-FI" sz="2000" dirty="0"/>
            </a:br>
            <a:endParaRPr lang="fi-FI" sz="2000" dirty="0"/>
          </a:p>
        </p:txBody>
      </p:sp>
      <p:sp>
        <p:nvSpPr>
          <p:cNvPr id="4" name="Dian numeron paikkamerkki 3">
            <a:extLst>
              <a:ext uri="{FF2B5EF4-FFF2-40B4-BE49-F238E27FC236}">
                <a16:creationId xmlns:a16="http://schemas.microsoft.com/office/drawing/2014/main" id="{19E8ABD8-721E-BE29-B9E7-C605F644C313}"/>
              </a:ext>
            </a:extLst>
          </p:cNvPr>
          <p:cNvSpPr>
            <a:spLocks noGrp="1"/>
          </p:cNvSpPr>
          <p:nvPr>
            <p:ph type="sldNum" sz="quarter" idx="12"/>
          </p:nvPr>
        </p:nvSpPr>
        <p:spPr/>
        <p:txBody>
          <a:bodyPr/>
          <a:lstStyle/>
          <a:p>
            <a:fld id="{CCD26548-A701-4132-A0A2-A9B09A70FF4B}" type="slidenum">
              <a:rPr lang="fi-FI" smtClean="0"/>
              <a:t>7</a:t>
            </a:fld>
            <a:endParaRPr lang="fi-FI"/>
          </a:p>
        </p:txBody>
      </p:sp>
      <p:sp>
        <p:nvSpPr>
          <p:cNvPr id="7" name="Tekstiruutu 6">
            <a:extLst>
              <a:ext uri="{FF2B5EF4-FFF2-40B4-BE49-F238E27FC236}">
                <a16:creationId xmlns:a16="http://schemas.microsoft.com/office/drawing/2014/main" id="{01F268C6-A0C8-C047-5B35-326D578F44F2}"/>
              </a:ext>
            </a:extLst>
          </p:cNvPr>
          <p:cNvSpPr txBox="1"/>
          <p:nvPr/>
        </p:nvSpPr>
        <p:spPr>
          <a:xfrm>
            <a:off x="6518199" y="1369683"/>
            <a:ext cx="5070618" cy="166199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dirty="0"/>
              <a:t>Työryhmä on priorisoinut tärkeimmän päätavoitelauseeseen nostettavan tavoitteen sekä asiakkaan, palveluntuottajan että järjestäjän näkökulmasta</a:t>
            </a:r>
          </a:p>
          <a:p>
            <a:pPr marL="285750" indent="-285750" algn="l">
              <a:buFont typeface="Arial" panose="020B0604020202020204" pitchFamily="34" charset="0"/>
              <a:buChar char="•"/>
            </a:pPr>
            <a:r>
              <a:rPr lang="fi-FI" dirty="0"/>
              <a:t>Päätavoitelause on muodostettu priorisoiduista tavoitteista </a:t>
            </a:r>
          </a:p>
        </p:txBody>
      </p:sp>
      <p:pic>
        <p:nvPicPr>
          <p:cNvPr id="5" name="Kuva 4">
            <a:extLst>
              <a:ext uri="{FF2B5EF4-FFF2-40B4-BE49-F238E27FC236}">
                <a16:creationId xmlns:a16="http://schemas.microsoft.com/office/drawing/2014/main" id="{4F6C2F1A-062A-B3F2-7D34-DE6066B36663}"/>
              </a:ext>
            </a:extLst>
          </p:cNvPr>
          <p:cNvPicPr>
            <a:picLocks noChangeAspect="1"/>
          </p:cNvPicPr>
          <p:nvPr/>
        </p:nvPicPr>
        <p:blipFill>
          <a:blip r:embed="rId2"/>
          <a:stretch>
            <a:fillRect/>
          </a:stretch>
        </p:blipFill>
        <p:spPr>
          <a:xfrm>
            <a:off x="185424" y="85495"/>
            <a:ext cx="4926072" cy="2114288"/>
          </a:xfrm>
          <a:prstGeom prst="rect">
            <a:avLst/>
          </a:prstGeom>
        </p:spPr>
      </p:pic>
      <p:pic>
        <p:nvPicPr>
          <p:cNvPr id="9" name="Kuva 8">
            <a:extLst>
              <a:ext uri="{FF2B5EF4-FFF2-40B4-BE49-F238E27FC236}">
                <a16:creationId xmlns:a16="http://schemas.microsoft.com/office/drawing/2014/main" id="{26F46EE9-3EC0-BA14-1A5F-80D5E3F882B9}"/>
              </a:ext>
            </a:extLst>
          </p:cNvPr>
          <p:cNvPicPr>
            <a:picLocks noChangeAspect="1"/>
          </p:cNvPicPr>
          <p:nvPr/>
        </p:nvPicPr>
        <p:blipFill>
          <a:blip r:embed="rId3"/>
          <a:stretch>
            <a:fillRect/>
          </a:stretch>
        </p:blipFill>
        <p:spPr>
          <a:xfrm>
            <a:off x="185424" y="1898031"/>
            <a:ext cx="4926072" cy="2457599"/>
          </a:xfrm>
          <a:prstGeom prst="rect">
            <a:avLst/>
          </a:prstGeom>
        </p:spPr>
      </p:pic>
      <p:pic>
        <p:nvPicPr>
          <p:cNvPr id="11" name="Kuva 10">
            <a:extLst>
              <a:ext uri="{FF2B5EF4-FFF2-40B4-BE49-F238E27FC236}">
                <a16:creationId xmlns:a16="http://schemas.microsoft.com/office/drawing/2014/main" id="{1810AE44-04DD-B795-9E0C-B1AEDBDD7245}"/>
              </a:ext>
            </a:extLst>
          </p:cNvPr>
          <p:cNvPicPr>
            <a:picLocks noChangeAspect="1"/>
          </p:cNvPicPr>
          <p:nvPr/>
        </p:nvPicPr>
        <p:blipFill>
          <a:blip r:embed="rId4"/>
          <a:stretch>
            <a:fillRect/>
          </a:stretch>
        </p:blipFill>
        <p:spPr>
          <a:xfrm>
            <a:off x="185424" y="4128793"/>
            <a:ext cx="4926072" cy="2465770"/>
          </a:xfrm>
          <a:prstGeom prst="rect">
            <a:avLst/>
          </a:prstGeom>
        </p:spPr>
      </p:pic>
      <p:pic>
        <p:nvPicPr>
          <p:cNvPr id="15" name="Kuva 14">
            <a:extLst>
              <a:ext uri="{FF2B5EF4-FFF2-40B4-BE49-F238E27FC236}">
                <a16:creationId xmlns:a16="http://schemas.microsoft.com/office/drawing/2014/main" id="{4C9B60A0-208F-58AA-8710-DA1F20ECFE06}"/>
              </a:ext>
            </a:extLst>
          </p:cNvPr>
          <p:cNvPicPr>
            <a:picLocks noChangeAspect="1"/>
          </p:cNvPicPr>
          <p:nvPr/>
        </p:nvPicPr>
        <p:blipFill>
          <a:blip r:embed="rId5"/>
          <a:stretch>
            <a:fillRect/>
          </a:stretch>
        </p:blipFill>
        <p:spPr>
          <a:xfrm>
            <a:off x="2894660" y="3610685"/>
            <a:ext cx="9111916" cy="1242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48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9705A7-9001-A29E-EDE9-080E1C931FAB}"/>
              </a:ext>
            </a:extLst>
          </p:cNvPr>
          <p:cNvSpPr>
            <a:spLocks noGrp="1"/>
          </p:cNvSpPr>
          <p:nvPr>
            <p:ph type="title"/>
          </p:nvPr>
        </p:nvSpPr>
        <p:spPr>
          <a:xfrm>
            <a:off x="615989" y="805120"/>
            <a:ext cx="10313378" cy="665401"/>
          </a:xfrm>
        </p:spPr>
        <p:txBody>
          <a:bodyPr/>
          <a:lstStyle/>
          <a:p>
            <a:r>
              <a:rPr lang="fi-FI" sz="2800" dirty="0"/>
              <a:t>Työpaja 3: Asiakassegmentointi palveluketjun sisällä</a:t>
            </a:r>
          </a:p>
        </p:txBody>
      </p:sp>
      <p:sp>
        <p:nvSpPr>
          <p:cNvPr id="4" name="Dian numeron paikkamerkki 3">
            <a:extLst>
              <a:ext uri="{FF2B5EF4-FFF2-40B4-BE49-F238E27FC236}">
                <a16:creationId xmlns:a16="http://schemas.microsoft.com/office/drawing/2014/main" id="{53B037A2-DB4C-595A-552B-CD66471ECAA3}"/>
              </a:ext>
            </a:extLst>
          </p:cNvPr>
          <p:cNvSpPr>
            <a:spLocks noGrp="1"/>
          </p:cNvSpPr>
          <p:nvPr>
            <p:ph type="sldNum" sz="quarter" idx="12"/>
          </p:nvPr>
        </p:nvSpPr>
        <p:spPr/>
        <p:txBody>
          <a:bodyPr/>
          <a:lstStyle/>
          <a:p>
            <a:fld id="{CCD26548-A701-4132-A0A2-A9B09A70FF4B}" type="slidenum">
              <a:rPr lang="fi-FI" smtClean="0"/>
              <a:t>8</a:t>
            </a:fld>
            <a:endParaRPr lang="fi-FI"/>
          </a:p>
        </p:txBody>
      </p:sp>
      <p:sp>
        <p:nvSpPr>
          <p:cNvPr id="5" name="Tekstiruutu 4">
            <a:extLst>
              <a:ext uri="{FF2B5EF4-FFF2-40B4-BE49-F238E27FC236}">
                <a16:creationId xmlns:a16="http://schemas.microsoft.com/office/drawing/2014/main" id="{35B34BFD-0A2C-803B-2A2F-71D75D4CEC14}"/>
              </a:ext>
            </a:extLst>
          </p:cNvPr>
          <p:cNvSpPr txBox="1"/>
          <p:nvPr/>
        </p:nvSpPr>
        <p:spPr>
          <a:xfrm>
            <a:off x="713233" y="1392828"/>
            <a:ext cx="4847314" cy="5186035"/>
          </a:xfrm>
          <a:prstGeom prst="rect">
            <a:avLst/>
          </a:prstGeom>
          <a:noFill/>
        </p:spPr>
        <p:txBody>
          <a:bodyPr wrap="square" lIns="0" tIns="0" rIns="0" bIns="0" rtlCol="0">
            <a:spAutoFit/>
          </a:bodyPr>
          <a:lstStyle/>
          <a:p>
            <a:pPr algn="l"/>
            <a:r>
              <a:rPr lang="fi-FI" sz="1600" b="1" dirty="0"/>
              <a:t>Työpaja 3 tavoite:</a:t>
            </a:r>
          </a:p>
          <a:p>
            <a:r>
              <a:rPr lang="fi-FI" sz="1600" dirty="0"/>
              <a:t>Määritellä palvelu-/hoitoketjun sisällä asiakassegmentit, joille voidaan myöhemmin määritellä segmenttikohtaisesti yhtenäiset tavoitteet ja mittarit</a:t>
            </a:r>
          </a:p>
          <a:p>
            <a:endParaRPr lang="fi-FI" sz="1600" b="1" dirty="0"/>
          </a:p>
          <a:p>
            <a:pPr algn="l"/>
            <a:r>
              <a:rPr lang="fi-FI" sz="1600" b="1" dirty="0"/>
              <a:t>Esimerkkiaikataulu:</a:t>
            </a:r>
            <a:endParaRPr lang="fi-FI" sz="1600" dirty="0"/>
          </a:p>
          <a:p>
            <a:pPr marL="285750" indent="-285750" algn="l">
              <a:buFontTx/>
              <a:buChar char="-"/>
            </a:pPr>
            <a:r>
              <a:rPr lang="fi-FI" sz="1600" b="1" dirty="0"/>
              <a:t>15 min pohjustus </a:t>
            </a:r>
            <a:r>
              <a:rPr lang="fi-FI" sz="1600" dirty="0"/>
              <a:t>työpajan aiheesta, tavoitteista ja aikataulusta</a:t>
            </a:r>
          </a:p>
          <a:p>
            <a:pPr marL="285750" indent="-285750" algn="l">
              <a:buFontTx/>
              <a:buChar char="-"/>
            </a:pPr>
            <a:r>
              <a:rPr lang="fi-FI" sz="1600" b="1" dirty="0"/>
              <a:t>10 min itsenäinen pohdiskelu </a:t>
            </a:r>
            <a:r>
              <a:rPr lang="fi-FI" sz="1600" dirty="0"/>
              <a:t>mitä ajatuksia/huomioitavaa osallistujille on herännyt segmentointiin liittyen. Ajatukset kirjataan kaikkien nähtäville.</a:t>
            </a:r>
          </a:p>
          <a:p>
            <a:pPr marL="285750" indent="-285750" algn="l">
              <a:buFontTx/>
              <a:buChar char="-"/>
            </a:pPr>
            <a:r>
              <a:rPr lang="fi-FI" sz="1600" b="1" dirty="0"/>
              <a:t>45 min ryhmätyö </a:t>
            </a:r>
            <a:r>
              <a:rPr lang="fi-FI" sz="1600" dirty="0"/>
              <a:t>muodostetaan kahdessa ryhmässä segmentointiehdotuksia</a:t>
            </a:r>
          </a:p>
          <a:p>
            <a:pPr marL="285750" indent="-285750" algn="l">
              <a:buFontTx/>
              <a:buChar char="-"/>
            </a:pPr>
            <a:r>
              <a:rPr lang="fi-FI" sz="1600" b="1" dirty="0"/>
              <a:t>20 min esittely ja äänestys </a:t>
            </a:r>
            <a:r>
              <a:rPr lang="fi-FI" sz="1600" dirty="0"/>
              <a:t>Ryhmätöiden tuotosten esittely ja äänestys jatkotyöstöön valittavasta mallista</a:t>
            </a:r>
          </a:p>
          <a:p>
            <a:pPr marL="285750" indent="-285750" algn="l">
              <a:buFontTx/>
              <a:buChar char="-"/>
            </a:pPr>
            <a:r>
              <a:rPr lang="fi-FI" sz="1600" b="1" dirty="0"/>
              <a:t>30 min asiakassegmenttien muodostaminen </a:t>
            </a:r>
            <a:r>
              <a:rPr lang="fi-FI" sz="1600" dirty="0"/>
              <a:t>parhaimman ehdotuksen pohjalta</a:t>
            </a:r>
            <a:endParaRPr lang="fi-FI" sz="1600" b="1" dirty="0"/>
          </a:p>
          <a:p>
            <a:pPr marL="285750" indent="-285750" algn="l">
              <a:buFontTx/>
              <a:buChar char="-"/>
            </a:pPr>
            <a:endParaRPr lang="fi-FI" sz="1700" b="1" dirty="0"/>
          </a:p>
        </p:txBody>
      </p:sp>
      <p:pic>
        <p:nvPicPr>
          <p:cNvPr id="7" name="Kuva 6">
            <a:extLst>
              <a:ext uri="{FF2B5EF4-FFF2-40B4-BE49-F238E27FC236}">
                <a16:creationId xmlns:a16="http://schemas.microsoft.com/office/drawing/2014/main" id="{DA65C160-7667-79F2-196B-D77C8A5E1915}"/>
              </a:ext>
            </a:extLst>
          </p:cNvPr>
          <p:cNvPicPr>
            <a:picLocks noChangeAspect="1"/>
          </p:cNvPicPr>
          <p:nvPr/>
        </p:nvPicPr>
        <p:blipFill>
          <a:blip r:embed="rId2"/>
          <a:stretch>
            <a:fillRect/>
          </a:stretch>
        </p:blipFill>
        <p:spPr>
          <a:xfrm>
            <a:off x="6247486" y="1666324"/>
            <a:ext cx="5631983" cy="1487254"/>
          </a:xfrm>
          <a:prstGeom prst="rect">
            <a:avLst/>
          </a:prstGeom>
        </p:spPr>
      </p:pic>
      <p:pic>
        <p:nvPicPr>
          <p:cNvPr id="9" name="Kuva 8">
            <a:extLst>
              <a:ext uri="{FF2B5EF4-FFF2-40B4-BE49-F238E27FC236}">
                <a16:creationId xmlns:a16="http://schemas.microsoft.com/office/drawing/2014/main" id="{23E5D0DE-FFCE-603C-1628-7AEF26552146}"/>
              </a:ext>
            </a:extLst>
          </p:cNvPr>
          <p:cNvPicPr>
            <a:picLocks noChangeAspect="1"/>
          </p:cNvPicPr>
          <p:nvPr/>
        </p:nvPicPr>
        <p:blipFill>
          <a:blip r:embed="rId3"/>
          <a:stretch>
            <a:fillRect/>
          </a:stretch>
        </p:blipFill>
        <p:spPr>
          <a:xfrm>
            <a:off x="6247485" y="2409951"/>
            <a:ext cx="5763429" cy="695422"/>
          </a:xfrm>
          <a:prstGeom prst="rect">
            <a:avLst/>
          </a:prstGeom>
        </p:spPr>
      </p:pic>
      <p:pic>
        <p:nvPicPr>
          <p:cNvPr id="11" name="Kuva 10">
            <a:extLst>
              <a:ext uri="{FF2B5EF4-FFF2-40B4-BE49-F238E27FC236}">
                <a16:creationId xmlns:a16="http://schemas.microsoft.com/office/drawing/2014/main" id="{624CF0D4-261C-4695-5EC7-0E70FDFEE4EC}"/>
              </a:ext>
            </a:extLst>
          </p:cNvPr>
          <p:cNvPicPr>
            <a:picLocks noChangeAspect="1"/>
          </p:cNvPicPr>
          <p:nvPr/>
        </p:nvPicPr>
        <p:blipFill>
          <a:blip r:embed="rId4"/>
          <a:stretch>
            <a:fillRect/>
          </a:stretch>
        </p:blipFill>
        <p:spPr>
          <a:xfrm>
            <a:off x="6247484" y="3153578"/>
            <a:ext cx="5763430" cy="757343"/>
          </a:xfrm>
          <a:prstGeom prst="rect">
            <a:avLst/>
          </a:prstGeom>
        </p:spPr>
      </p:pic>
      <p:pic>
        <p:nvPicPr>
          <p:cNvPr id="13" name="Kuva 12">
            <a:extLst>
              <a:ext uri="{FF2B5EF4-FFF2-40B4-BE49-F238E27FC236}">
                <a16:creationId xmlns:a16="http://schemas.microsoft.com/office/drawing/2014/main" id="{E789C9B0-009E-F766-F0D4-25ABEF06C1FA}"/>
              </a:ext>
            </a:extLst>
          </p:cNvPr>
          <p:cNvPicPr>
            <a:picLocks noChangeAspect="1"/>
          </p:cNvPicPr>
          <p:nvPr/>
        </p:nvPicPr>
        <p:blipFill>
          <a:blip r:embed="rId5"/>
          <a:stretch>
            <a:fillRect/>
          </a:stretch>
        </p:blipFill>
        <p:spPr>
          <a:xfrm>
            <a:off x="6247484" y="3874475"/>
            <a:ext cx="5758668" cy="1719503"/>
          </a:xfrm>
          <a:prstGeom prst="rect">
            <a:avLst/>
          </a:prstGeom>
        </p:spPr>
      </p:pic>
    </p:spTree>
    <p:extLst>
      <p:ext uri="{BB962C8B-B14F-4D97-AF65-F5344CB8AC3E}">
        <p14:creationId xmlns:p14="http://schemas.microsoft.com/office/powerpoint/2010/main" val="167938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96060-BF08-012F-EC67-D00BF58D693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65A1540-D635-058A-C44E-3C918A4D78C0}"/>
              </a:ext>
            </a:extLst>
          </p:cNvPr>
          <p:cNvSpPr>
            <a:spLocks noGrp="1"/>
          </p:cNvSpPr>
          <p:nvPr>
            <p:ph type="title"/>
          </p:nvPr>
        </p:nvSpPr>
        <p:spPr>
          <a:xfrm>
            <a:off x="945173" y="861647"/>
            <a:ext cx="7582810" cy="665401"/>
          </a:xfrm>
        </p:spPr>
        <p:txBody>
          <a:bodyPr/>
          <a:lstStyle/>
          <a:p>
            <a:r>
              <a:rPr lang="fi-FI" sz="2800" dirty="0"/>
              <a:t>Työpaja 4: Asiakassegmentointi jatkuu</a:t>
            </a:r>
          </a:p>
        </p:txBody>
      </p:sp>
      <p:sp>
        <p:nvSpPr>
          <p:cNvPr id="4" name="Dian numeron paikkamerkki 3">
            <a:extLst>
              <a:ext uri="{FF2B5EF4-FFF2-40B4-BE49-F238E27FC236}">
                <a16:creationId xmlns:a16="http://schemas.microsoft.com/office/drawing/2014/main" id="{9D9E0386-18D9-E4A4-5458-FAE37C9AB89B}"/>
              </a:ext>
            </a:extLst>
          </p:cNvPr>
          <p:cNvSpPr>
            <a:spLocks noGrp="1"/>
          </p:cNvSpPr>
          <p:nvPr>
            <p:ph type="sldNum" sz="quarter" idx="12"/>
          </p:nvPr>
        </p:nvSpPr>
        <p:spPr/>
        <p:txBody>
          <a:bodyPr/>
          <a:lstStyle/>
          <a:p>
            <a:fld id="{CCD26548-A701-4132-A0A2-A9B09A70FF4B}" type="slidenum">
              <a:rPr lang="fi-FI" smtClean="0"/>
              <a:t>9</a:t>
            </a:fld>
            <a:endParaRPr lang="fi-FI"/>
          </a:p>
        </p:txBody>
      </p:sp>
      <p:sp>
        <p:nvSpPr>
          <p:cNvPr id="5" name="Tekstiruutu 4">
            <a:extLst>
              <a:ext uri="{FF2B5EF4-FFF2-40B4-BE49-F238E27FC236}">
                <a16:creationId xmlns:a16="http://schemas.microsoft.com/office/drawing/2014/main" id="{40EA1576-72FF-AAFF-4392-308B3F8C7DD9}"/>
              </a:ext>
            </a:extLst>
          </p:cNvPr>
          <p:cNvSpPr txBox="1"/>
          <p:nvPr/>
        </p:nvSpPr>
        <p:spPr>
          <a:xfrm>
            <a:off x="1158853" y="1784715"/>
            <a:ext cx="6302650" cy="3462486"/>
          </a:xfrm>
          <a:prstGeom prst="rect">
            <a:avLst/>
          </a:prstGeom>
          <a:noFill/>
        </p:spPr>
        <p:txBody>
          <a:bodyPr wrap="square" lIns="0" tIns="0" rIns="0" bIns="0" rtlCol="0">
            <a:spAutoFit/>
          </a:bodyPr>
          <a:lstStyle/>
          <a:p>
            <a:pPr algn="l"/>
            <a:r>
              <a:rPr lang="fi-FI" sz="1600" b="1" dirty="0"/>
              <a:t>Työpaja 4 tavoite:</a:t>
            </a:r>
          </a:p>
          <a:p>
            <a:pPr algn="l"/>
            <a:r>
              <a:rPr lang="fi-FI" sz="1600" dirty="0"/>
              <a:t>Määritellä edellisessä työpajassa valituille asiakassegmenteille tarkemmat kriteerit, joiden perusteella asiakkaat voidaan jaotella segmentteihin.</a:t>
            </a:r>
          </a:p>
          <a:p>
            <a:pPr algn="l"/>
            <a:endParaRPr lang="fi-FI" sz="1600" b="1" dirty="0"/>
          </a:p>
          <a:p>
            <a:pPr algn="l"/>
            <a:r>
              <a:rPr lang="fi-FI" sz="1600" b="1" dirty="0"/>
              <a:t>Esimerkkiaikataulu:</a:t>
            </a:r>
            <a:endParaRPr lang="fi-FI" sz="1600" dirty="0"/>
          </a:p>
          <a:p>
            <a:pPr marL="285750" indent="-285750" algn="l">
              <a:buFontTx/>
              <a:buChar char="-"/>
            </a:pPr>
            <a:r>
              <a:rPr lang="fi-FI" sz="1600" b="1" dirty="0"/>
              <a:t>10 min pohjustus </a:t>
            </a:r>
            <a:r>
              <a:rPr lang="fi-FI" sz="1600" dirty="0"/>
              <a:t>työpajan tavoitteista ja aikataulusta</a:t>
            </a:r>
          </a:p>
          <a:p>
            <a:pPr marL="285750" indent="-285750" algn="l">
              <a:buFontTx/>
              <a:buChar char="-"/>
            </a:pPr>
            <a:r>
              <a:rPr lang="fi-FI" sz="1600" b="1" dirty="0"/>
              <a:t>20 min yhteinen keskustelu </a:t>
            </a:r>
            <a:r>
              <a:rPr lang="fi-FI" sz="1600" dirty="0"/>
              <a:t>määritellään yhteisesti määritelmä, jolla voidaan tunnistaa palveluketjun piiriin kuuluvat asiakkaat esimerkiksi raportointia varten</a:t>
            </a:r>
          </a:p>
          <a:p>
            <a:pPr marL="285750" indent="-285750" algn="l">
              <a:buFontTx/>
              <a:buChar char="-"/>
            </a:pPr>
            <a:r>
              <a:rPr lang="fi-FI" sz="1600" b="1" dirty="0"/>
              <a:t>30 minuuttia itsenäinen työskentely </a:t>
            </a:r>
            <a:r>
              <a:rPr lang="fi-FI" sz="1600" dirty="0"/>
              <a:t>osallistujat kommentoivat itsenäisesti asiakassegmenttien määrittelyjä</a:t>
            </a:r>
          </a:p>
          <a:p>
            <a:pPr marL="285750" indent="-285750" algn="l">
              <a:buFontTx/>
              <a:buChar char="-"/>
            </a:pPr>
            <a:r>
              <a:rPr lang="fi-FI" sz="1600" b="1" dirty="0"/>
              <a:t>60 min lopullisten segmenttien luominen määrittelyineen</a:t>
            </a:r>
          </a:p>
          <a:p>
            <a:pPr marL="285750" indent="-285750" algn="l">
              <a:buFontTx/>
              <a:buChar char="-"/>
            </a:pPr>
            <a:endParaRPr lang="fi-FI" sz="1700" b="1" dirty="0"/>
          </a:p>
        </p:txBody>
      </p:sp>
      <p:pic>
        <p:nvPicPr>
          <p:cNvPr id="6" name="Kuva 5">
            <a:extLst>
              <a:ext uri="{FF2B5EF4-FFF2-40B4-BE49-F238E27FC236}">
                <a16:creationId xmlns:a16="http://schemas.microsoft.com/office/drawing/2014/main" id="{5140D7AA-49CE-A9AA-E55B-1CFB02D2F270}"/>
              </a:ext>
            </a:extLst>
          </p:cNvPr>
          <p:cNvPicPr>
            <a:picLocks noChangeAspect="1"/>
          </p:cNvPicPr>
          <p:nvPr/>
        </p:nvPicPr>
        <p:blipFill>
          <a:blip r:embed="rId2"/>
          <a:stretch>
            <a:fillRect/>
          </a:stretch>
        </p:blipFill>
        <p:spPr>
          <a:xfrm>
            <a:off x="8950361" y="1010559"/>
            <a:ext cx="2929108" cy="4836881"/>
          </a:xfrm>
          <a:prstGeom prst="rect">
            <a:avLst/>
          </a:prstGeom>
        </p:spPr>
      </p:pic>
    </p:spTree>
    <p:extLst>
      <p:ext uri="{BB962C8B-B14F-4D97-AF65-F5344CB8AC3E}">
        <p14:creationId xmlns:p14="http://schemas.microsoft.com/office/powerpoint/2010/main" val="2013996128"/>
      </p:ext>
    </p:extLst>
  </p:cSld>
  <p:clrMapOvr>
    <a:masterClrMapping/>
  </p:clrMapOvr>
</p:sld>
</file>

<file path=ppt/theme/theme1.xml><?xml version="1.0" encoding="utf-8"?>
<a:theme xmlns:a="http://schemas.openxmlformats.org/drawingml/2006/main" name="Office-teema">
  <a:themeElements>
    <a:clrScheme name="pohjoissavo">
      <a:dk1>
        <a:sysClr val="windowText" lastClr="000000"/>
      </a:dk1>
      <a:lt1>
        <a:sysClr val="window" lastClr="FFFFFF"/>
      </a:lt1>
      <a:dk2>
        <a:srgbClr val="313131"/>
      </a:dk2>
      <a:lt2>
        <a:srgbClr val="FFCF29"/>
      </a:lt2>
      <a:accent1>
        <a:srgbClr val="FFCF29"/>
      </a:accent1>
      <a:accent2>
        <a:srgbClr val="75A1FF"/>
      </a:accent2>
      <a:accent3>
        <a:srgbClr val="868651"/>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avon_hyvinvointialue_esitysmallipohja_v2022-03-14.potx" id="{74E51707-BB15-42E9-8D05-DB0EE9E817AD}" vid="{4EDB8436-42A3-41EA-833B-19C6294DFB1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4DB0D2B8182B41BAEA249488DE216C" ma:contentTypeVersion="14" ma:contentTypeDescription="Create a new document." ma:contentTypeScope="" ma:versionID="2b4157146c039f947fc0da94206107e7">
  <xsd:schema xmlns:xsd="http://www.w3.org/2001/XMLSchema" xmlns:xs="http://www.w3.org/2001/XMLSchema" xmlns:p="http://schemas.microsoft.com/office/2006/metadata/properties" xmlns:ns1="http://schemas.microsoft.com/sharepoint/v3" xmlns:ns3="5a03212c-3923-4a85-aa70-68e9540f1400" xmlns:ns4="3580ab9c-090d-45a1-a955-91870d5e826b" targetNamespace="http://schemas.microsoft.com/office/2006/metadata/properties" ma:root="true" ma:fieldsID="a1c04568b96f0eac746eb7b7ef190f3b" ns1:_="" ns3:_="" ns4:_="">
    <xsd:import namespace="http://schemas.microsoft.com/sharepoint/v3"/>
    <xsd:import namespace="5a03212c-3923-4a85-aa70-68e9540f1400"/>
    <xsd:import namespace="3580ab9c-090d-45a1-a955-91870d5e82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03212c-3923-4a85-aa70-68e9540f14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80ab9c-090d-45a1-a955-91870d5e826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C8F70-A46A-4355-83EF-AF0637655B96}">
  <ds:schemaRefs>
    <ds:schemaRef ds:uri="http://schemas.microsoft.com/office/2006/documentManagement/types"/>
    <ds:schemaRef ds:uri="3580ab9c-090d-45a1-a955-91870d5e826b"/>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5a03212c-3923-4a85-aa70-68e9540f140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52C1F3A-84AF-4B38-8706-442618927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03212c-3923-4a85-aa70-68e9540f1400"/>
    <ds:schemaRef ds:uri="3580ab9c-090d-45a1-a955-91870d5e8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936797-CCF0-4F28-8712-E68D690B8627}">
  <ds:schemaRefs>
    <ds:schemaRef ds:uri="http://schemas.microsoft.com/sharepoint/v3/contenttype/forms"/>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
  <TotalTime>61438</TotalTime>
  <Words>1002</Words>
  <Application>Microsoft Office PowerPoint</Application>
  <PresentationFormat>Laajakuva</PresentationFormat>
  <Paragraphs>131</Paragraphs>
  <Slides>18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Arial</vt:lpstr>
      <vt:lpstr>Calibri</vt:lpstr>
      <vt:lpstr>Inter</vt:lpstr>
      <vt:lpstr>Wingdings</vt:lpstr>
      <vt:lpstr>Office-teema</vt:lpstr>
      <vt:lpstr>Vaikuttavuusperusteisen ohjauksen suunnitelma - määrittelytyöpajat</vt:lpstr>
      <vt:lpstr>Huomioitavaa:</vt:lpstr>
      <vt:lpstr>Käytännöntoteutus</vt:lpstr>
      <vt:lpstr>PowerPoint-esitys</vt:lpstr>
      <vt:lpstr>Työpaja 1, esimerkki lopputuotoksesta  </vt:lpstr>
      <vt:lpstr>Työpaja 2: Päätavoitteen määrittely, palveluntuottajan ja järjestäjän näkökulma</vt:lpstr>
      <vt:lpstr>Työpaja 2, esimerkki lopputuotoksesta  </vt:lpstr>
      <vt:lpstr>Työpaja 3: Asiakassegmentointi palveluketjun sisällä</vt:lpstr>
      <vt:lpstr>Työpaja 4: Asiakassegmentointi jatkuu</vt:lpstr>
      <vt:lpstr>Työpajat 3 ja 4 Asiakassegmentointi,  esimerkki lopputuotoksesta  </vt:lpstr>
      <vt:lpstr>Työpaja 5: Välitavoitteiden määrittely</vt:lpstr>
      <vt:lpstr>Työpaja 5, esimerkki lopputuotoksesta</vt:lpstr>
      <vt:lpstr>Työpaja 6: Välitavoitteiden määrittely jatkuu</vt:lpstr>
      <vt:lpstr>Työpaja 6, esimerkki lopputuotoksesta</vt:lpstr>
      <vt:lpstr>Työpaja 7 ja 8: Mittarit välitavoitteille</vt:lpstr>
      <vt:lpstr>Työpajat 7 ja 8, esimerkki lopputuotoksesta</vt:lpstr>
      <vt:lpstr>Työpajojen jälkeinen työstö: järjestäjän ohjauskeinot</vt:lpstr>
      <vt:lpstr>Esimerkki ohjauskeinojen määrittelystä:</vt:lpstr>
    </vt:vector>
  </TitlesOfParts>
  <Company>Pohjois-Savon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kirjoitetaan Arial Boldilla,  jonka välistys on -10</dc:title>
  <dc:creator>ju vi</dc:creator>
  <cp:lastModifiedBy>Julkunen Sonja</cp:lastModifiedBy>
  <cp:revision>23</cp:revision>
  <cp:lastPrinted>2022-06-08T08:09:57Z</cp:lastPrinted>
  <dcterms:created xsi:type="dcterms:W3CDTF">2022-03-16T09:27:09Z</dcterms:created>
  <dcterms:modified xsi:type="dcterms:W3CDTF">2025-10-22T18:02:34Z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0x010100354DB0D2B8182B41BAEA249488DE216C</vt:lpwstr>
  </property>
  <property fmtid="{D5CDD505-2E9C-101B-9397-08002B2CF9AE}" pid="3" name="MediaServiceImageTags">
    <vt:lpwstr/>
  </property>
</Properties>
</file>