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786" r:id="rId5"/>
    <p:sldId id="2787" r:id="rId6"/>
    <p:sldId id="2795" r:id="rId7"/>
    <p:sldId id="2796" r:id="rId8"/>
    <p:sldId id="2803" r:id="rId9"/>
    <p:sldId id="2797" r:id="rId10"/>
    <p:sldId id="2798" r:id="rId11"/>
    <p:sldId id="2799" r:id="rId12"/>
    <p:sldId id="2800" r:id="rId13"/>
    <p:sldId id="2801" r:id="rId14"/>
    <p:sldId id="2802" r:id="rId15"/>
    <p:sldId id="2804" r:id="rId16"/>
  </p:sldIdLst>
  <p:sldSz cx="12192000" cy="6858000"/>
  <p:notesSz cx="7315200" cy="96012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13131"/>
    <a:srgbClr val="FFCF29"/>
    <a:srgbClr val="CCFFCC"/>
    <a:srgbClr val="CCFF99"/>
    <a:srgbClr val="660AB3"/>
    <a:srgbClr val="CCCCFF"/>
    <a:srgbClr val="94949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Vaalea tyyli 2 - Korostus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0" d="100"/>
          <a:sy n="90" d="100"/>
        </p:scale>
        <p:origin x="370" y="6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lkunen Sonja" userId="7b0f5041-cea9-42f8-a420-ea400542d729" providerId="ADAL" clId="{E08C842A-1ABD-46D2-BC39-05ADA2F233A2}"/>
    <pc:docChg chg="undo custSel addSld modSld">
      <pc:chgData name="Julkunen Sonja" userId="7b0f5041-cea9-42f8-a420-ea400542d729" providerId="ADAL" clId="{E08C842A-1ABD-46D2-BC39-05ADA2F233A2}" dt="2025-06-27T10:58:09.898" v="668" actId="20577"/>
      <pc:docMkLst>
        <pc:docMk/>
      </pc:docMkLst>
      <pc:sldChg chg="modSp mod">
        <pc:chgData name="Julkunen Sonja" userId="7b0f5041-cea9-42f8-a420-ea400542d729" providerId="ADAL" clId="{E08C842A-1ABD-46D2-BC39-05ADA2F233A2}" dt="2025-06-27T09:40:00.598" v="69" actId="20577"/>
        <pc:sldMkLst>
          <pc:docMk/>
          <pc:sldMk cId="2194530315" sldId="2786"/>
        </pc:sldMkLst>
        <pc:spChg chg="mod">
          <ac:chgData name="Julkunen Sonja" userId="7b0f5041-cea9-42f8-a420-ea400542d729" providerId="ADAL" clId="{E08C842A-1ABD-46D2-BC39-05ADA2F233A2}" dt="2025-06-27T09:39:50.179" v="45" actId="20577"/>
          <ac:spMkLst>
            <pc:docMk/>
            <pc:sldMk cId="2194530315" sldId="2786"/>
            <ac:spMk id="2" creationId="{0F10F5FB-E85A-4F2C-8183-76B00E4ECB60}"/>
          </ac:spMkLst>
        </pc:spChg>
        <pc:spChg chg="mod">
          <ac:chgData name="Julkunen Sonja" userId="7b0f5041-cea9-42f8-a420-ea400542d729" providerId="ADAL" clId="{E08C842A-1ABD-46D2-BC39-05ADA2F233A2}" dt="2025-06-27T09:40:00.598" v="69" actId="20577"/>
          <ac:spMkLst>
            <pc:docMk/>
            <pc:sldMk cId="2194530315" sldId="2786"/>
            <ac:spMk id="5" creationId="{FF0E4258-22B6-4165-B135-A2FA837BDAD5}"/>
          </ac:spMkLst>
        </pc:spChg>
      </pc:sldChg>
      <pc:sldChg chg="modSp mod">
        <pc:chgData name="Julkunen Sonja" userId="7b0f5041-cea9-42f8-a420-ea400542d729" providerId="ADAL" clId="{E08C842A-1ABD-46D2-BC39-05ADA2F233A2}" dt="2025-06-27T09:44:07.375" v="272" actId="20577"/>
        <pc:sldMkLst>
          <pc:docMk/>
          <pc:sldMk cId="3488104777" sldId="2787"/>
        </pc:sldMkLst>
        <pc:spChg chg="mod">
          <ac:chgData name="Julkunen Sonja" userId="7b0f5041-cea9-42f8-a420-ea400542d729" providerId="ADAL" clId="{E08C842A-1ABD-46D2-BC39-05ADA2F233A2}" dt="2025-06-27T09:44:07.375" v="272" actId="20577"/>
          <ac:spMkLst>
            <pc:docMk/>
            <pc:sldMk cId="3488104777" sldId="2787"/>
            <ac:spMk id="7" creationId="{C74245BA-C358-348A-CF41-60DD491A5184}"/>
          </ac:spMkLst>
        </pc:spChg>
      </pc:sldChg>
      <pc:sldChg chg="addSp delSp modSp mod">
        <pc:chgData name="Julkunen Sonja" userId="7b0f5041-cea9-42f8-a420-ea400542d729" providerId="ADAL" clId="{E08C842A-1ABD-46D2-BC39-05ADA2F233A2}" dt="2025-06-27T10:56:58.736" v="620" actId="27918"/>
        <pc:sldMkLst>
          <pc:docMk/>
          <pc:sldMk cId="3498506428" sldId="2795"/>
        </pc:sldMkLst>
        <pc:spChg chg="mod">
          <ac:chgData name="Julkunen Sonja" userId="7b0f5041-cea9-42f8-a420-ea400542d729" providerId="ADAL" clId="{E08C842A-1ABD-46D2-BC39-05ADA2F233A2}" dt="2025-06-27T10:03:26.311" v="325" actId="20577"/>
          <ac:spMkLst>
            <pc:docMk/>
            <pc:sldMk cId="3498506428" sldId="2795"/>
            <ac:spMk id="7" creationId="{8557DEC4-2090-1DF7-11A7-52B6848D5EA8}"/>
          </ac:spMkLst>
        </pc:spChg>
        <pc:graphicFrameChg chg="add mod">
          <ac:chgData name="Julkunen Sonja" userId="7b0f5041-cea9-42f8-a420-ea400542d729" providerId="ADAL" clId="{E08C842A-1ABD-46D2-BC39-05ADA2F233A2}" dt="2025-06-27T09:50:42.582" v="287" actId="20577"/>
          <ac:graphicFrameMkLst>
            <pc:docMk/>
            <pc:sldMk cId="3498506428" sldId="2795"/>
            <ac:graphicFrameMk id="2" creationId="{13951AAD-0564-8C8D-2729-3AB717E747B4}"/>
          </ac:graphicFrameMkLst>
        </pc:graphicFrameChg>
      </pc:sldChg>
      <pc:sldChg chg="addSp delSp modSp mod">
        <pc:chgData name="Julkunen Sonja" userId="7b0f5041-cea9-42f8-a420-ea400542d729" providerId="ADAL" clId="{E08C842A-1ABD-46D2-BC39-05ADA2F233A2}" dt="2025-06-27T10:04:29.868" v="329" actId="22"/>
        <pc:sldMkLst>
          <pc:docMk/>
          <pc:sldMk cId="2148024293" sldId="2796"/>
        </pc:sldMkLst>
        <pc:spChg chg="mod">
          <ac:chgData name="Julkunen Sonja" userId="7b0f5041-cea9-42f8-a420-ea400542d729" providerId="ADAL" clId="{E08C842A-1ABD-46D2-BC39-05ADA2F233A2}" dt="2025-06-27T09:58:14.393" v="306" actId="1076"/>
          <ac:spMkLst>
            <pc:docMk/>
            <pc:sldMk cId="2148024293" sldId="2796"/>
            <ac:spMk id="5" creationId="{5BDED3DF-14AE-831C-95E4-86B3EB86AE6E}"/>
          </ac:spMkLst>
        </pc:spChg>
        <pc:picChg chg="add">
          <ac:chgData name="Julkunen Sonja" userId="7b0f5041-cea9-42f8-a420-ea400542d729" providerId="ADAL" clId="{E08C842A-1ABD-46D2-BC39-05ADA2F233A2}" dt="2025-06-27T10:04:29.868" v="329" actId="22"/>
          <ac:picMkLst>
            <pc:docMk/>
            <pc:sldMk cId="2148024293" sldId="2796"/>
            <ac:picMk id="11" creationId="{B6754341-6A30-B112-E56D-9F81554ADE83}"/>
          </ac:picMkLst>
        </pc:picChg>
      </pc:sldChg>
      <pc:sldChg chg="addSp delSp modSp mod">
        <pc:chgData name="Julkunen Sonja" userId="7b0f5041-cea9-42f8-a420-ea400542d729" providerId="ADAL" clId="{E08C842A-1ABD-46D2-BC39-05ADA2F233A2}" dt="2025-06-27T10:56:58.767" v="625" actId="27918"/>
        <pc:sldMkLst>
          <pc:docMk/>
          <pc:sldMk cId="1821707943" sldId="2797"/>
        </pc:sldMkLst>
        <pc:spChg chg="mod">
          <ac:chgData name="Julkunen Sonja" userId="7b0f5041-cea9-42f8-a420-ea400542d729" providerId="ADAL" clId="{E08C842A-1ABD-46D2-BC39-05ADA2F233A2}" dt="2025-06-27T10:15:08.520" v="397" actId="27636"/>
          <ac:spMkLst>
            <pc:docMk/>
            <pc:sldMk cId="1821707943" sldId="2797"/>
            <ac:spMk id="5" creationId="{5BDED3DF-14AE-831C-95E4-86B3EB86AE6E}"/>
          </ac:spMkLst>
        </pc:spChg>
        <pc:graphicFrameChg chg="add mod">
          <ac:chgData name="Julkunen Sonja" userId="7b0f5041-cea9-42f8-a420-ea400542d729" providerId="ADAL" clId="{E08C842A-1ABD-46D2-BC39-05ADA2F233A2}" dt="2025-06-27T10:44:20.265" v="458" actId="20577"/>
          <ac:graphicFrameMkLst>
            <pc:docMk/>
            <pc:sldMk cId="1821707943" sldId="2797"/>
            <ac:graphicFrameMk id="6" creationId="{CF59E4FE-F062-BADD-0BA2-5046AB9AF66A}"/>
          </ac:graphicFrameMkLst>
        </pc:graphicFrameChg>
        <pc:picChg chg="add mod">
          <ac:chgData name="Julkunen Sonja" userId="7b0f5041-cea9-42f8-a420-ea400542d729" providerId="ADAL" clId="{E08C842A-1ABD-46D2-BC39-05ADA2F233A2}" dt="2025-06-27T10:19:15.050" v="399" actId="14100"/>
          <ac:picMkLst>
            <pc:docMk/>
            <pc:sldMk cId="1821707943" sldId="2797"/>
            <ac:picMk id="3" creationId="{E817A53D-F480-620D-1BEE-307F2D3F4D71}"/>
          </ac:picMkLst>
        </pc:picChg>
      </pc:sldChg>
      <pc:sldChg chg="addSp delSp modSp mod">
        <pc:chgData name="Julkunen Sonja" userId="7b0f5041-cea9-42f8-a420-ea400542d729" providerId="ADAL" clId="{E08C842A-1ABD-46D2-BC39-05ADA2F233A2}" dt="2025-06-27T10:56:58.767" v="626" actId="27918"/>
        <pc:sldMkLst>
          <pc:docMk/>
          <pc:sldMk cId="2095710111" sldId="2798"/>
        </pc:sldMkLst>
        <pc:spChg chg="mod">
          <ac:chgData name="Julkunen Sonja" userId="7b0f5041-cea9-42f8-a420-ea400542d729" providerId="ADAL" clId="{E08C842A-1ABD-46D2-BC39-05ADA2F233A2}" dt="2025-06-27T10:43:14.486" v="418" actId="27636"/>
          <ac:spMkLst>
            <pc:docMk/>
            <pc:sldMk cId="2095710111" sldId="2798"/>
            <ac:spMk id="5" creationId="{5BDED3DF-14AE-831C-95E4-86B3EB86AE6E}"/>
          </ac:spMkLst>
        </pc:spChg>
        <pc:graphicFrameChg chg="add mod">
          <ac:chgData name="Julkunen Sonja" userId="7b0f5041-cea9-42f8-a420-ea400542d729" providerId="ADAL" clId="{E08C842A-1ABD-46D2-BC39-05ADA2F233A2}" dt="2025-06-27T10:44:04.031" v="423" actId="1076"/>
          <ac:graphicFrameMkLst>
            <pc:docMk/>
            <pc:sldMk cId="2095710111" sldId="2798"/>
            <ac:graphicFrameMk id="3" creationId="{59C6F3DE-69BC-4F8B-296F-8B7BE112155C}"/>
          </ac:graphicFrameMkLst>
        </pc:graphicFrameChg>
        <pc:picChg chg="add mod">
          <ac:chgData name="Julkunen Sonja" userId="7b0f5041-cea9-42f8-a420-ea400542d729" providerId="ADAL" clId="{E08C842A-1ABD-46D2-BC39-05ADA2F233A2}" dt="2025-06-27T10:44:47.425" v="461" actId="14100"/>
          <ac:picMkLst>
            <pc:docMk/>
            <pc:sldMk cId="2095710111" sldId="2798"/>
            <ac:picMk id="8" creationId="{948599F0-6652-C3BF-10EE-13DBE1B91ED3}"/>
          </ac:picMkLst>
        </pc:picChg>
      </pc:sldChg>
      <pc:sldChg chg="addSp delSp modSp mod">
        <pc:chgData name="Julkunen Sonja" userId="7b0f5041-cea9-42f8-a420-ea400542d729" providerId="ADAL" clId="{E08C842A-1ABD-46D2-BC39-05ADA2F233A2}" dt="2025-06-27T10:48:42.833" v="507" actId="255"/>
        <pc:sldMkLst>
          <pc:docMk/>
          <pc:sldMk cId="3637807220" sldId="2799"/>
        </pc:sldMkLst>
        <pc:spChg chg="mod">
          <ac:chgData name="Julkunen Sonja" userId="7b0f5041-cea9-42f8-a420-ea400542d729" providerId="ADAL" clId="{E08C842A-1ABD-46D2-BC39-05ADA2F233A2}" dt="2025-06-27T10:48:03.366" v="498" actId="1076"/>
          <ac:spMkLst>
            <pc:docMk/>
            <pc:sldMk cId="3637807220" sldId="2799"/>
            <ac:spMk id="5" creationId="{5BDED3DF-14AE-831C-95E4-86B3EB86AE6E}"/>
          </ac:spMkLst>
        </pc:spChg>
        <pc:spChg chg="add mod">
          <ac:chgData name="Julkunen Sonja" userId="7b0f5041-cea9-42f8-a420-ea400542d729" providerId="ADAL" clId="{E08C842A-1ABD-46D2-BC39-05ADA2F233A2}" dt="2025-06-27T10:48:42.833" v="507" actId="255"/>
          <ac:spMkLst>
            <pc:docMk/>
            <pc:sldMk cId="3637807220" sldId="2799"/>
            <ac:spMk id="9" creationId="{DAF24ED1-9A38-2738-CEED-4A2FAE62B2D8}"/>
          </ac:spMkLst>
        </pc:spChg>
      </pc:sldChg>
      <pc:sldChg chg="addSp delSp modSp mod">
        <pc:chgData name="Julkunen Sonja" userId="7b0f5041-cea9-42f8-a420-ea400542d729" providerId="ADAL" clId="{E08C842A-1ABD-46D2-BC39-05ADA2F233A2}" dt="2025-06-27T10:53:20.946" v="560" actId="255"/>
        <pc:sldMkLst>
          <pc:docMk/>
          <pc:sldMk cId="3008979168" sldId="2800"/>
        </pc:sldMkLst>
        <pc:spChg chg="mod">
          <ac:chgData name="Julkunen Sonja" userId="7b0f5041-cea9-42f8-a420-ea400542d729" providerId="ADAL" clId="{E08C842A-1ABD-46D2-BC39-05ADA2F233A2}" dt="2025-06-27T10:49:09.854" v="517" actId="27636"/>
          <ac:spMkLst>
            <pc:docMk/>
            <pc:sldMk cId="3008979168" sldId="2800"/>
            <ac:spMk id="5" creationId="{5BDED3DF-14AE-831C-95E4-86B3EB86AE6E}"/>
          </ac:spMkLst>
        </pc:spChg>
        <pc:spChg chg="add mod">
          <ac:chgData name="Julkunen Sonja" userId="7b0f5041-cea9-42f8-a420-ea400542d729" providerId="ADAL" clId="{E08C842A-1ABD-46D2-BC39-05ADA2F233A2}" dt="2025-06-27T10:53:20.946" v="560" actId="255"/>
          <ac:spMkLst>
            <pc:docMk/>
            <pc:sldMk cId="3008979168" sldId="2800"/>
            <ac:spMk id="8" creationId="{99C98A0A-4BF5-25C8-8B9D-BEABBFE78DA2}"/>
          </ac:spMkLst>
        </pc:spChg>
      </pc:sldChg>
      <pc:sldChg chg="addSp delSp modSp mod">
        <pc:chgData name="Julkunen Sonja" userId="7b0f5041-cea9-42f8-a420-ea400542d729" providerId="ADAL" clId="{E08C842A-1ABD-46D2-BC39-05ADA2F233A2}" dt="2025-06-27T10:54:57.964" v="586" actId="478"/>
        <pc:sldMkLst>
          <pc:docMk/>
          <pc:sldMk cId="3879023290" sldId="2801"/>
        </pc:sldMkLst>
        <pc:spChg chg="add mod">
          <ac:chgData name="Julkunen Sonja" userId="7b0f5041-cea9-42f8-a420-ea400542d729" providerId="ADAL" clId="{E08C842A-1ABD-46D2-BC39-05ADA2F233A2}" dt="2025-06-27T10:54:55.319" v="585" actId="14100"/>
          <ac:spMkLst>
            <pc:docMk/>
            <pc:sldMk cId="3879023290" sldId="2801"/>
            <ac:spMk id="2" creationId="{A6F1489B-A00C-3840-4020-F6FAFD1BB1CE}"/>
          </ac:spMkLst>
        </pc:spChg>
        <pc:spChg chg="mod">
          <ac:chgData name="Julkunen Sonja" userId="7b0f5041-cea9-42f8-a420-ea400542d729" providerId="ADAL" clId="{E08C842A-1ABD-46D2-BC39-05ADA2F233A2}" dt="2025-06-27T10:53:54.563" v="566" actId="255"/>
          <ac:spMkLst>
            <pc:docMk/>
            <pc:sldMk cId="3879023290" sldId="2801"/>
            <ac:spMk id="5" creationId="{5BDED3DF-14AE-831C-95E4-86B3EB86AE6E}"/>
          </ac:spMkLst>
        </pc:spChg>
      </pc:sldChg>
      <pc:sldChg chg="addSp delSp modSp mod">
        <pc:chgData name="Julkunen Sonja" userId="7b0f5041-cea9-42f8-a420-ea400542d729" providerId="ADAL" clId="{E08C842A-1ABD-46D2-BC39-05ADA2F233A2}" dt="2025-06-27T10:56:53.216" v="619" actId="1076"/>
        <pc:sldMkLst>
          <pc:docMk/>
          <pc:sldMk cId="1314843285" sldId="2802"/>
        </pc:sldMkLst>
        <pc:spChg chg="mod">
          <ac:chgData name="Julkunen Sonja" userId="7b0f5041-cea9-42f8-a420-ea400542d729" providerId="ADAL" clId="{E08C842A-1ABD-46D2-BC39-05ADA2F233A2}" dt="2025-06-27T10:56:49.934" v="618" actId="1076"/>
          <ac:spMkLst>
            <pc:docMk/>
            <pc:sldMk cId="1314843285" sldId="2802"/>
            <ac:spMk id="5" creationId="{5BDED3DF-14AE-831C-95E4-86B3EB86AE6E}"/>
          </ac:spMkLst>
        </pc:spChg>
        <pc:spChg chg="add mod">
          <ac:chgData name="Julkunen Sonja" userId="7b0f5041-cea9-42f8-a420-ea400542d729" providerId="ADAL" clId="{E08C842A-1ABD-46D2-BC39-05ADA2F233A2}" dt="2025-06-27T10:56:53.216" v="619" actId="1076"/>
          <ac:spMkLst>
            <pc:docMk/>
            <pc:sldMk cId="1314843285" sldId="2802"/>
            <ac:spMk id="6" creationId="{68CCB5DB-0C9B-73FC-1196-37E42FEE719E}"/>
          </ac:spMkLst>
        </pc:spChg>
      </pc:sldChg>
      <pc:sldChg chg="addSp delSp modSp new mod">
        <pc:chgData name="Julkunen Sonja" userId="7b0f5041-cea9-42f8-a420-ea400542d729" providerId="ADAL" clId="{E08C842A-1ABD-46D2-BC39-05ADA2F233A2}" dt="2025-06-27T10:56:58.759" v="624" actId="27918"/>
        <pc:sldMkLst>
          <pc:docMk/>
          <pc:sldMk cId="3062399572" sldId="2803"/>
        </pc:sldMkLst>
        <pc:graphicFrameChg chg="add mod">
          <ac:chgData name="Julkunen Sonja" userId="7b0f5041-cea9-42f8-a420-ea400542d729" providerId="ADAL" clId="{E08C842A-1ABD-46D2-BC39-05ADA2F233A2}" dt="2025-06-27T10:12:01.999" v="361" actId="20577"/>
          <ac:graphicFrameMkLst>
            <pc:docMk/>
            <pc:sldMk cId="3062399572" sldId="2803"/>
            <ac:graphicFrameMk id="7" creationId="{48D2FF88-2DD2-EC2B-5C01-6CD1581A902C}"/>
          </ac:graphicFrameMkLst>
        </pc:graphicFrameChg>
        <pc:graphicFrameChg chg="add mod">
          <ac:chgData name="Julkunen Sonja" userId="7b0f5041-cea9-42f8-a420-ea400542d729" providerId="ADAL" clId="{E08C842A-1ABD-46D2-BC39-05ADA2F233A2}" dt="2025-06-27T10:12:08.747" v="369" actId="20577"/>
          <ac:graphicFrameMkLst>
            <pc:docMk/>
            <pc:sldMk cId="3062399572" sldId="2803"/>
            <ac:graphicFrameMk id="8" creationId="{15FBCB86-987F-CD90-045A-B68B481393E3}"/>
          </ac:graphicFrameMkLst>
        </pc:graphicFrameChg>
        <pc:graphicFrameChg chg="add mod">
          <ac:chgData name="Julkunen Sonja" userId="7b0f5041-cea9-42f8-a420-ea400542d729" providerId="ADAL" clId="{E08C842A-1ABD-46D2-BC39-05ADA2F233A2}" dt="2025-06-27T10:12:14.271" v="377" actId="20577"/>
          <ac:graphicFrameMkLst>
            <pc:docMk/>
            <pc:sldMk cId="3062399572" sldId="2803"/>
            <ac:graphicFrameMk id="9" creationId="{EA48C503-898B-9FD8-3F82-C5E3DEFB9F86}"/>
          </ac:graphicFrameMkLst>
        </pc:graphicFrameChg>
        <pc:graphicFrameChg chg="add mod">
          <ac:chgData name="Julkunen Sonja" userId="7b0f5041-cea9-42f8-a420-ea400542d729" providerId="ADAL" clId="{E08C842A-1ABD-46D2-BC39-05ADA2F233A2}" dt="2025-06-27T10:12:19.237" v="385" actId="20577"/>
          <ac:graphicFrameMkLst>
            <pc:docMk/>
            <pc:sldMk cId="3062399572" sldId="2803"/>
            <ac:graphicFrameMk id="10" creationId="{2DBF2983-DF8A-4250-506E-6BD4A2185E81}"/>
          </ac:graphicFrameMkLst>
        </pc:graphicFrameChg>
      </pc:sldChg>
      <pc:sldChg chg="modSp new mod">
        <pc:chgData name="Julkunen Sonja" userId="7b0f5041-cea9-42f8-a420-ea400542d729" providerId="ADAL" clId="{E08C842A-1ABD-46D2-BC39-05ADA2F233A2}" dt="2025-06-27T10:58:09.898" v="668" actId="20577"/>
        <pc:sldMkLst>
          <pc:docMk/>
          <pc:sldMk cId="1893200876" sldId="2804"/>
        </pc:sldMkLst>
        <pc:spChg chg="mod">
          <ac:chgData name="Julkunen Sonja" userId="7b0f5041-cea9-42f8-a420-ea400542d729" providerId="ADAL" clId="{E08C842A-1ABD-46D2-BC39-05ADA2F233A2}" dt="2025-06-27T10:58:04.663" v="667" actId="1076"/>
          <ac:spMkLst>
            <pc:docMk/>
            <pc:sldMk cId="1893200876" sldId="2804"/>
            <ac:spMk id="2" creationId="{2C751567-32EB-B78C-6EE4-0EB25C8BC047}"/>
          </ac:spMkLst>
        </pc:spChg>
        <pc:spChg chg="mod">
          <ac:chgData name="Julkunen Sonja" userId="7b0f5041-cea9-42f8-a420-ea400542d729" providerId="ADAL" clId="{E08C842A-1ABD-46D2-BC39-05ADA2F233A2}" dt="2025-06-27T10:58:09.898" v="668" actId="20577"/>
          <ac:spMkLst>
            <pc:docMk/>
            <pc:sldMk cId="1893200876" sldId="2804"/>
            <ac:spMk id="3" creationId="{86FB4F07-BF52-6EFC-8825-FA7C6BE208D9}"/>
          </ac:spMkLst>
        </pc:spChg>
      </pc:sldChg>
    </pc:docChg>
  </pc:docChgLst>
  <pc:docChgLst>
    <pc:chgData name="Julkunen Sonja" userId="7b0f5041-cea9-42f8-a420-ea400542d729" providerId="ADAL" clId="{6B8D8E3C-BACC-4DD0-9326-845237B44D9E}"/>
    <pc:docChg chg="custSel addSld delSld modSld sldOrd">
      <pc:chgData name="Julkunen Sonja" userId="7b0f5041-cea9-42f8-a420-ea400542d729" providerId="ADAL" clId="{6B8D8E3C-BACC-4DD0-9326-845237B44D9E}" dt="2025-03-21T13:09:14.207" v="184"/>
      <pc:docMkLst>
        <pc:docMk/>
      </pc:docMkLst>
      <pc:sldChg chg="modSp mod">
        <pc:chgData name="Julkunen Sonja" userId="7b0f5041-cea9-42f8-a420-ea400542d729" providerId="ADAL" clId="{6B8D8E3C-BACC-4DD0-9326-845237B44D9E}" dt="2025-03-21T13:01:24.928" v="4" actId="20577"/>
        <pc:sldMkLst>
          <pc:docMk/>
          <pc:sldMk cId="2194530315" sldId="2786"/>
        </pc:sldMkLst>
      </pc:sldChg>
      <pc:sldChg chg="addSp delSp modSp mod">
        <pc:chgData name="Julkunen Sonja" userId="7b0f5041-cea9-42f8-a420-ea400542d729" providerId="ADAL" clId="{6B8D8E3C-BACC-4DD0-9326-845237B44D9E}" dt="2025-03-21T13:02:29.125" v="87" actId="14100"/>
        <pc:sldMkLst>
          <pc:docMk/>
          <pc:sldMk cId="3488104777" sldId="2787"/>
        </pc:sldMkLst>
      </pc:sldChg>
      <pc:sldChg chg="del">
        <pc:chgData name="Julkunen Sonja" userId="7b0f5041-cea9-42f8-a420-ea400542d729" providerId="ADAL" clId="{6B8D8E3C-BACC-4DD0-9326-845237B44D9E}" dt="2025-03-21T13:02:45.165" v="90" actId="47"/>
        <pc:sldMkLst>
          <pc:docMk/>
          <pc:sldMk cId="1481978570" sldId="2788"/>
        </pc:sldMkLst>
      </pc:sldChg>
      <pc:sldChg chg="del">
        <pc:chgData name="Julkunen Sonja" userId="7b0f5041-cea9-42f8-a420-ea400542d729" providerId="ADAL" clId="{6B8D8E3C-BACC-4DD0-9326-845237B44D9E}" dt="2025-03-21T13:02:46.026" v="91" actId="47"/>
        <pc:sldMkLst>
          <pc:docMk/>
          <pc:sldMk cId="2080148592" sldId="2789"/>
        </pc:sldMkLst>
      </pc:sldChg>
      <pc:sldChg chg="del">
        <pc:chgData name="Julkunen Sonja" userId="7b0f5041-cea9-42f8-a420-ea400542d729" providerId="ADAL" clId="{6B8D8E3C-BACC-4DD0-9326-845237B44D9E}" dt="2025-03-21T13:02:46.614" v="92" actId="47"/>
        <pc:sldMkLst>
          <pc:docMk/>
          <pc:sldMk cId="487405212" sldId="2790"/>
        </pc:sldMkLst>
      </pc:sldChg>
      <pc:sldChg chg="del">
        <pc:chgData name="Julkunen Sonja" userId="7b0f5041-cea9-42f8-a420-ea400542d729" providerId="ADAL" clId="{6B8D8E3C-BACC-4DD0-9326-845237B44D9E}" dt="2025-03-21T13:02:47.732" v="93" actId="47"/>
        <pc:sldMkLst>
          <pc:docMk/>
          <pc:sldMk cId="2861543772" sldId="2791"/>
        </pc:sldMkLst>
      </pc:sldChg>
      <pc:sldChg chg="del">
        <pc:chgData name="Julkunen Sonja" userId="7b0f5041-cea9-42f8-a420-ea400542d729" providerId="ADAL" clId="{6B8D8E3C-BACC-4DD0-9326-845237B44D9E}" dt="2025-03-21T13:02:49.438" v="94" actId="47"/>
        <pc:sldMkLst>
          <pc:docMk/>
          <pc:sldMk cId="862931567" sldId="2792"/>
        </pc:sldMkLst>
      </pc:sldChg>
      <pc:sldChg chg="del">
        <pc:chgData name="Julkunen Sonja" userId="7b0f5041-cea9-42f8-a420-ea400542d729" providerId="ADAL" clId="{6B8D8E3C-BACC-4DD0-9326-845237B44D9E}" dt="2025-03-21T13:02:49.979" v="95" actId="47"/>
        <pc:sldMkLst>
          <pc:docMk/>
          <pc:sldMk cId="114510502" sldId="2793"/>
        </pc:sldMkLst>
      </pc:sldChg>
      <pc:sldChg chg="del">
        <pc:chgData name="Julkunen Sonja" userId="7b0f5041-cea9-42f8-a420-ea400542d729" providerId="ADAL" clId="{6B8D8E3C-BACC-4DD0-9326-845237B44D9E}" dt="2025-03-21T13:02:50.910" v="96" actId="47"/>
        <pc:sldMkLst>
          <pc:docMk/>
          <pc:sldMk cId="213146243" sldId="2794"/>
        </pc:sldMkLst>
      </pc:sldChg>
      <pc:sldChg chg="addSp delSp modSp mod ord">
        <pc:chgData name="Julkunen Sonja" userId="7b0f5041-cea9-42f8-a420-ea400542d729" providerId="ADAL" clId="{6B8D8E3C-BACC-4DD0-9326-845237B44D9E}" dt="2025-03-21T13:03:45.480" v="111" actId="1076"/>
        <pc:sldMkLst>
          <pc:docMk/>
          <pc:sldMk cId="3498506428" sldId="2795"/>
        </pc:sldMkLst>
      </pc:sldChg>
      <pc:sldChg chg="del">
        <pc:chgData name="Julkunen Sonja" userId="7b0f5041-cea9-42f8-a420-ea400542d729" providerId="ADAL" clId="{6B8D8E3C-BACC-4DD0-9326-845237B44D9E}" dt="2025-03-21T13:02:51.977" v="97" actId="47"/>
        <pc:sldMkLst>
          <pc:docMk/>
          <pc:sldMk cId="963519150" sldId="2796"/>
        </pc:sldMkLst>
      </pc:sldChg>
      <pc:sldChg chg="addSp delSp modSp add mod">
        <pc:chgData name="Julkunen Sonja" userId="7b0f5041-cea9-42f8-a420-ea400542d729" providerId="ADAL" clId="{6B8D8E3C-BACC-4DD0-9326-845237B44D9E}" dt="2025-03-21T13:04:38.034" v="125" actId="113"/>
        <pc:sldMkLst>
          <pc:docMk/>
          <pc:sldMk cId="2148024293" sldId="2796"/>
        </pc:sldMkLst>
      </pc:sldChg>
      <pc:sldChg chg="addSp delSp modSp add mod">
        <pc:chgData name="Julkunen Sonja" userId="7b0f5041-cea9-42f8-a420-ea400542d729" providerId="ADAL" clId="{6B8D8E3C-BACC-4DD0-9326-845237B44D9E}" dt="2025-03-21T13:06:52.199" v="151" actId="27636"/>
        <pc:sldMkLst>
          <pc:docMk/>
          <pc:sldMk cId="1821707943" sldId="2797"/>
        </pc:sldMkLst>
      </pc:sldChg>
      <pc:sldChg chg="addSp delSp modSp add mod">
        <pc:chgData name="Julkunen Sonja" userId="7b0f5041-cea9-42f8-a420-ea400542d729" providerId="ADAL" clId="{6B8D8E3C-BACC-4DD0-9326-845237B44D9E}" dt="2025-03-21T13:06:38.788" v="149" actId="1076"/>
        <pc:sldMkLst>
          <pc:docMk/>
          <pc:sldMk cId="2095710111" sldId="2798"/>
        </pc:sldMkLst>
      </pc:sldChg>
      <pc:sldChg chg="addSp delSp modSp add mod">
        <pc:chgData name="Julkunen Sonja" userId="7b0f5041-cea9-42f8-a420-ea400542d729" providerId="ADAL" clId="{6B8D8E3C-BACC-4DD0-9326-845237B44D9E}" dt="2025-03-21T13:07:43.642" v="162" actId="1076"/>
        <pc:sldMkLst>
          <pc:docMk/>
          <pc:sldMk cId="3637807220" sldId="2799"/>
        </pc:sldMkLst>
      </pc:sldChg>
      <pc:sldChg chg="addSp delSp modSp add mod">
        <pc:chgData name="Julkunen Sonja" userId="7b0f5041-cea9-42f8-a420-ea400542d729" providerId="ADAL" clId="{6B8D8E3C-BACC-4DD0-9326-845237B44D9E}" dt="2025-03-21T13:08:21.955" v="171" actId="1076"/>
        <pc:sldMkLst>
          <pc:docMk/>
          <pc:sldMk cId="3008979168" sldId="2800"/>
        </pc:sldMkLst>
      </pc:sldChg>
      <pc:sldChg chg="addSp delSp modSp add mod">
        <pc:chgData name="Julkunen Sonja" userId="7b0f5041-cea9-42f8-a420-ea400542d729" providerId="ADAL" clId="{6B8D8E3C-BACC-4DD0-9326-845237B44D9E}" dt="2025-03-21T13:08:47.651" v="177" actId="1076"/>
        <pc:sldMkLst>
          <pc:docMk/>
          <pc:sldMk cId="3879023290" sldId="2801"/>
        </pc:sldMkLst>
      </pc:sldChg>
      <pc:sldChg chg="addSp delSp modSp add mod">
        <pc:chgData name="Julkunen Sonja" userId="7b0f5041-cea9-42f8-a420-ea400542d729" providerId="ADAL" clId="{6B8D8E3C-BACC-4DD0-9326-845237B44D9E}" dt="2025-03-21T13:09:14.207" v="184"/>
        <pc:sldMkLst>
          <pc:docMk/>
          <pc:sldMk cId="1314843285" sldId="2802"/>
        </pc:sldMkLst>
      </pc:sldChg>
    </pc:docChg>
  </pc:docChgLst>
  <pc:docChgLst>
    <pc:chgData name="Julkunen Sonja" userId="7b0f5041-cea9-42f8-a420-ea400542d729" providerId="ADAL" clId="{B6AB9726-F483-43EE-B3F4-854EB8D495C8}"/>
    <pc:docChg chg="modSld">
      <pc:chgData name="Julkunen Sonja" userId="7b0f5041-cea9-42f8-a420-ea400542d729" providerId="ADAL" clId="{B6AB9726-F483-43EE-B3F4-854EB8D495C8}" dt="2025-08-20T09:17:31.442" v="0" actId="20577"/>
      <pc:docMkLst>
        <pc:docMk/>
      </pc:docMkLst>
      <pc:sldChg chg="modSp mod">
        <pc:chgData name="Julkunen Sonja" userId="7b0f5041-cea9-42f8-a420-ea400542d729" providerId="ADAL" clId="{B6AB9726-F483-43EE-B3F4-854EB8D495C8}" dt="2025-08-20T09:17:31.442" v="0" actId="20577"/>
        <pc:sldMkLst>
          <pc:docMk/>
          <pc:sldMk cId="3488104777" sldId="2787"/>
        </pc:sldMkLst>
        <pc:spChg chg="mod">
          <ac:chgData name="Julkunen Sonja" userId="7b0f5041-cea9-42f8-a420-ea400542d729" providerId="ADAL" clId="{B6AB9726-F483-43EE-B3F4-854EB8D495C8}" dt="2025-08-20T09:17:31.442" v="0" actId="20577"/>
          <ac:spMkLst>
            <pc:docMk/>
            <pc:sldMk cId="3488104777" sldId="2787"/>
            <ac:spMk id="7" creationId="{C74245BA-C358-348A-CF41-60DD491A5184}"/>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pohjoissavo-my.sharepoint.com/personal/sonja_julkunen_pshyvinvointialue_fi/Documents/Vaikuttavuusperusteinen_ohjaus/Masennus/Loppupalaute/Vaikuttavuusperusteinen_ohjaus.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pohjoissavo-my.sharepoint.com/personal/sonja_julkunen_pshyvinvointialue_fi/Documents/Vaikuttavuusperusteinen_ohjaus/Masennus/Loppupalaute/Vaikuttavuusperusteinen_ohjaus.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pohjoissavo-my.sharepoint.com/personal/sonja_julkunen_pshyvinvointialue_fi/Documents/Vaikuttavuusperusteinen_ohjaus/Masennus/Loppupalaute/Vaikuttavuusperusteinen_ohjaus.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https://pohjoissavo-my.sharepoint.com/personal/sonja_julkunen_pshyvinvointialue_fi/Documents/Vaikuttavuusperusteinen_ohjaus/Masennus/Loppupalaute/Vaikuttavuusperusteinen_ohjaus.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https://pohjoissavo-my.sharepoint.com/personal/sonja_julkunen_pshyvinvointialue_fi/Documents/Vaikuttavuusperusteinen_ohjaus/Masennus/Loppupalaute/Vaikuttavuusperusteinen_ohjaus.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https://pohjoissavo-my.sharepoint.com/personal/sonja_julkunen_pshyvinvointialue_fi/Documents/Vaikuttavuusperusteinen_ohjaus/Masennus/Loppupalaute/Vaikuttavuusperusteinen_ohjaus.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https://pohjoissavo-my.sharepoint.com/personal/sonja_julkunen_pshyvinvointialue_fi/Documents/Vaikuttavuusperusteinen_ohjaus/Masennus/Loppupalaute/Vaikuttavuusperusteinen_ohjaus.xlsx" TargetMode="External"/><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1. Kuinka </a:t>
            </a:r>
            <a:r>
              <a:rPr lang="en-US" dirty="0" err="1"/>
              <a:t>tärkeäksi</a:t>
            </a:r>
            <a:r>
              <a:rPr lang="en-US" dirty="0"/>
              <a:t> </a:t>
            </a:r>
            <a:r>
              <a:rPr lang="en-US" dirty="0" err="1"/>
              <a:t>näet</a:t>
            </a:r>
            <a:r>
              <a:rPr lang="en-US" dirty="0"/>
              <a:t> </a:t>
            </a:r>
            <a:r>
              <a:rPr lang="en-US" dirty="0" err="1"/>
              <a:t>vaikuttavuusperusteisen</a:t>
            </a:r>
            <a:r>
              <a:rPr lang="en-US" dirty="0"/>
              <a:t> </a:t>
            </a:r>
            <a:r>
              <a:rPr lang="en-US" dirty="0" err="1"/>
              <a:t>toiminnanohjauksen</a:t>
            </a:r>
            <a:r>
              <a:rPr lang="en-US" dirty="0"/>
              <a:t> </a:t>
            </a:r>
            <a:r>
              <a:rPr lang="en-US" dirty="0" err="1"/>
              <a:t>hyvinvointialueen</a:t>
            </a:r>
            <a:r>
              <a:rPr lang="en-US" dirty="0"/>
              <a:t> </a:t>
            </a:r>
            <a:r>
              <a:rPr lang="en-US" dirty="0" err="1"/>
              <a:t>palveluiden</a:t>
            </a:r>
            <a:r>
              <a:rPr lang="en-US" dirty="0"/>
              <a:t> </a:t>
            </a:r>
            <a:r>
              <a:rPr lang="en-US" dirty="0" err="1"/>
              <a:t>kehittämisessä</a:t>
            </a:r>
            <a:r>
              <a:rPr lang="en-US" dirty="0"/>
              <a:t>?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i-FI"/>
        </a:p>
      </c:txPr>
    </c:title>
    <c:autoTitleDeleted val="0"/>
    <c:plotArea>
      <c:layout/>
      <c:barChart>
        <c:barDir val="col"/>
        <c:grouping val="clustered"/>
        <c:varyColors val="0"/>
        <c:ser>
          <c:idx val="0"/>
          <c:order val="0"/>
          <c:tx>
            <c:strRef>
              <c:f>'Data (F1)'!$I$22</c:f>
              <c:strCache>
                <c:ptCount val="1"/>
                <c:pt idx="0">
                  <c:v>Lukumäärä</c:v>
                </c:pt>
              </c:strCache>
            </c:strRef>
          </c:tx>
          <c:spPr>
            <a:solidFill>
              <a:schemeClr val="accent1"/>
            </a:solidFill>
            <a:ln>
              <a:noFill/>
            </a:ln>
            <a:effectLst/>
          </c:spPr>
          <c:invertIfNegative val="0"/>
          <c:cat>
            <c:numRef>
              <c:f>'Data (F1)'!$H$23:$H$27</c:f>
              <c:numCache>
                <c:formatCode>General</c:formatCode>
                <c:ptCount val="5"/>
                <c:pt idx="0">
                  <c:v>5</c:v>
                </c:pt>
                <c:pt idx="1">
                  <c:v>4</c:v>
                </c:pt>
                <c:pt idx="2">
                  <c:v>3</c:v>
                </c:pt>
                <c:pt idx="3">
                  <c:v>2</c:v>
                </c:pt>
                <c:pt idx="4">
                  <c:v>1</c:v>
                </c:pt>
              </c:numCache>
            </c:numRef>
          </c:cat>
          <c:val>
            <c:numRef>
              <c:f>'Data (F1)'!$I$23:$I$27</c:f>
              <c:numCache>
                <c:formatCode>General</c:formatCode>
                <c:ptCount val="5"/>
                <c:pt idx="0">
                  <c:v>8</c:v>
                </c:pt>
                <c:pt idx="1">
                  <c:v>4</c:v>
                </c:pt>
                <c:pt idx="2">
                  <c:v>0</c:v>
                </c:pt>
                <c:pt idx="3">
                  <c:v>0</c:v>
                </c:pt>
                <c:pt idx="4">
                  <c:v>0</c:v>
                </c:pt>
              </c:numCache>
            </c:numRef>
          </c:val>
          <c:extLst>
            <c:ext xmlns:c16="http://schemas.microsoft.com/office/drawing/2014/chart" uri="{C3380CC4-5D6E-409C-BE32-E72D297353CC}">
              <c16:uniqueId val="{00000000-D09F-4C24-B299-27C29BDB4F83}"/>
            </c:ext>
          </c:extLst>
        </c:ser>
        <c:dLbls>
          <c:showLegendKey val="0"/>
          <c:showVal val="0"/>
          <c:showCatName val="0"/>
          <c:showSerName val="0"/>
          <c:showPercent val="0"/>
          <c:showBubbleSize val="0"/>
        </c:dLbls>
        <c:gapWidth val="219"/>
        <c:overlap val="-27"/>
        <c:axId val="773460296"/>
        <c:axId val="773459216"/>
      </c:barChart>
      <c:catAx>
        <c:axId val="773460296"/>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fi-FI"/>
                  <a:t>Annettu arvosana</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fi-FI"/>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773459216"/>
        <c:crosses val="autoZero"/>
        <c:auto val="1"/>
        <c:lblAlgn val="ctr"/>
        <c:lblOffset val="100"/>
        <c:noMultiLvlLbl val="0"/>
      </c:catAx>
      <c:valAx>
        <c:axId val="77345921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fi-FI"/>
                  <a:t>Vastaajien</a:t>
                </a:r>
                <a:r>
                  <a:rPr lang="fi-FI" baseline="0"/>
                  <a:t> lukumäärä</a:t>
                </a:r>
                <a:endParaRPr lang="fi-FI"/>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fi-FI"/>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77346029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fi-FI"/>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i-FI"/>
        </a:p>
      </c:txPr>
    </c:title>
    <c:autoTitleDeleted val="0"/>
    <c:plotArea>
      <c:layout/>
      <c:barChart>
        <c:barDir val="col"/>
        <c:grouping val="clustered"/>
        <c:varyColors val="0"/>
        <c:ser>
          <c:idx val="0"/>
          <c:order val="0"/>
          <c:tx>
            <c:strRef>
              <c:f>'Data (F1)'!$K$22</c:f>
              <c:strCache>
                <c:ptCount val="1"/>
                <c:pt idx="0">
                  <c:v>Päätavoitteen määrittely</c:v>
                </c:pt>
              </c:strCache>
            </c:strRef>
          </c:tx>
          <c:spPr>
            <a:solidFill>
              <a:schemeClr val="accent1"/>
            </a:solidFill>
            <a:ln>
              <a:noFill/>
            </a:ln>
            <a:effectLst/>
          </c:spPr>
          <c:invertIfNegative val="0"/>
          <c:cat>
            <c:numRef>
              <c:f>'Data (F1)'!$J$23:$J$27</c:f>
              <c:numCache>
                <c:formatCode>General</c:formatCode>
                <c:ptCount val="5"/>
                <c:pt idx="0">
                  <c:v>5</c:v>
                </c:pt>
                <c:pt idx="1">
                  <c:v>4</c:v>
                </c:pt>
                <c:pt idx="2">
                  <c:v>3</c:v>
                </c:pt>
                <c:pt idx="3">
                  <c:v>2</c:v>
                </c:pt>
                <c:pt idx="4">
                  <c:v>1</c:v>
                </c:pt>
              </c:numCache>
            </c:numRef>
          </c:cat>
          <c:val>
            <c:numRef>
              <c:f>'Data (F1)'!$K$23:$K$27</c:f>
              <c:numCache>
                <c:formatCode>General</c:formatCode>
                <c:ptCount val="5"/>
                <c:pt idx="0">
                  <c:v>8</c:v>
                </c:pt>
                <c:pt idx="1">
                  <c:v>3</c:v>
                </c:pt>
                <c:pt idx="2">
                  <c:v>0</c:v>
                </c:pt>
                <c:pt idx="3">
                  <c:v>0</c:v>
                </c:pt>
                <c:pt idx="4">
                  <c:v>0</c:v>
                </c:pt>
              </c:numCache>
            </c:numRef>
          </c:val>
          <c:extLst>
            <c:ext xmlns:c16="http://schemas.microsoft.com/office/drawing/2014/chart" uri="{C3380CC4-5D6E-409C-BE32-E72D297353CC}">
              <c16:uniqueId val="{00000000-5AF2-43F6-ADB2-BCDCB70F1D31}"/>
            </c:ext>
          </c:extLst>
        </c:ser>
        <c:dLbls>
          <c:showLegendKey val="0"/>
          <c:showVal val="0"/>
          <c:showCatName val="0"/>
          <c:showSerName val="0"/>
          <c:showPercent val="0"/>
          <c:showBubbleSize val="0"/>
        </c:dLbls>
        <c:gapWidth val="219"/>
        <c:overlap val="-27"/>
        <c:axId val="785748528"/>
        <c:axId val="785746008"/>
      </c:barChart>
      <c:catAx>
        <c:axId val="785748528"/>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fi-FI" dirty="0"/>
                  <a:t>Annettu arvosana</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fi-FI"/>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785746008"/>
        <c:crosses val="autoZero"/>
        <c:auto val="1"/>
        <c:lblAlgn val="ctr"/>
        <c:lblOffset val="100"/>
        <c:noMultiLvlLbl val="0"/>
      </c:catAx>
      <c:valAx>
        <c:axId val="78574600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fi-FI"/>
                  <a:t>Vastanneiden määrä</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fi-FI"/>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78574852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fi-FI"/>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i-FI"/>
        </a:p>
      </c:txPr>
    </c:title>
    <c:autoTitleDeleted val="0"/>
    <c:plotArea>
      <c:layout/>
      <c:barChart>
        <c:barDir val="col"/>
        <c:grouping val="clustered"/>
        <c:varyColors val="0"/>
        <c:ser>
          <c:idx val="0"/>
          <c:order val="0"/>
          <c:tx>
            <c:strRef>
              <c:f>'Data (F1)'!$M$22</c:f>
              <c:strCache>
                <c:ptCount val="1"/>
                <c:pt idx="0">
                  <c:v>Asiakassegmentointi</c:v>
                </c:pt>
              </c:strCache>
            </c:strRef>
          </c:tx>
          <c:spPr>
            <a:solidFill>
              <a:schemeClr val="accent1"/>
            </a:solidFill>
            <a:ln>
              <a:noFill/>
            </a:ln>
            <a:effectLst/>
          </c:spPr>
          <c:invertIfNegative val="0"/>
          <c:cat>
            <c:numRef>
              <c:f>'Data (F1)'!$L$23:$L$27</c:f>
              <c:numCache>
                <c:formatCode>General</c:formatCode>
                <c:ptCount val="5"/>
                <c:pt idx="0">
                  <c:v>5</c:v>
                </c:pt>
                <c:pt idx="1">
                  <c:v>4</c:v>
                </c:pt>
                <c:pt idx="2">
                  <c:v>3</c:v>
                </c:pt>
                <c:pt idx="3">
                  <c:v>2</c:v>
                </c:pt>
                <c:pt idx="4">
                  <c:v>1</c:v>
                </c:pt>
              </c:numCache>
            </c:numRef>
          </c:cat>
          <c:val>
            <c:numRef>
              <c:f>'Data (F1)'!$M$23:$M$27</c:f>
              <c:numCache>
                <c:formatCode>General</c:formatCode>
                <c:ptCount val="5"/>
                <c:pt idx="0">
                  <c:v>6</c:v>
                </c:pt>
                <c:pt idx="1">
                  <c:v>4</c:v>
                </c:pt>
                <c:pt idx="2">
                  <c:v>2</c:v>
                </c:pt>
                <c:pt idx="3">
                  <c:v>0</c:v>
                </c:pt>
                <c:pt idx="4">
                  <c:v>0</c:v>
                </c:pt>
              </c:numCache>
            </c:numRef>
          </c:val>
          <c:extLst>
            <c:ext xmlns:c16="http://schemas.microsoft.com/office/drawing/2014/chart" uri="{C3380CC4-5D6E-409C-BE32-E72D297353CC}">
              <c16:uniqueId val="{00000000-A64D-4A96-9BFC-29421DB46D4D}"/>
            </c:ext>
          </c:extLst>
        </c:ser>
        <c:dLbls>
          <c:showLegendKey val="0"/>
          <c:showVal val="0"/>
          <c:showCatName val="0"/>
          <c:showSerName val="0"/>
          <c:showPercent val="0"/>
          <c:showBubbleSize val="0"/>
        </c:dLbls>
        <c:gapWidth val="219"/>
        <c:overlap val="-27"/>
        <c:axId val="779779288"/>
        <c:axId val="779781088"/>
      </c:barChart>
      <c:catAx>
        <c:axId val="779779288"/>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fi-FI" dirty="0"/>
                  <a:t>Annettu arvosana</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fi-FI"/>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779781088"/>
        <c:crosses val="autoZero"/>
        <c:auto val="1"/>
        <c:lblAlgn val="ctr"/>
        <c:lblOffset val="100"/>
        <c:noMultiLvlLbl val="0"/>
      </c:catAx>
      <c:valAx>
        <c:axId val="77978108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fi-FI"/>
                  <a:t>Vastanneiden määrä</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fi-FI"/>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77977928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fi-FI"/>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i-FI"/>
        </a:p>
      </c:txPr>
    </c:title>
    <c:autoTitleDeleted val="0"/>
    <c:plotArea>
      <c:layout/>
      <c:barChart>
        <c:barDir val="col"/>
        <c:grouping val="clustered"/>
        <c:varyColors val="0"/>
        <c:ser>
          <c:idx val="0"/>
          <c:order val="0"/>
          <c:tx>
            <c:strRef>
              <c:f>'Data (F1)'!$O$22</c:f>
              <c:strCache>
                <c:ptCount val="1"/>
                <c:pt idx="0">
                  <c:v>Välitavoitteiden määrittely</c:v>
                </c:pt>
              </c:strCache>
            </c:strRef>
          </c:tx>
          <c:spPr>
            <a:solidFill>
              <a:schemeClr val="accent1"/>
            </a:solidFill>
            <a:ln>
              <a:noFill/>
            </a:ln>
            <a:effectLst/>
          </c:spPr>
          <c:invertIfNegative val="0"/>
          <c:cat>
            <c:numRef>
              <c:f>'Data (F1)'!$N$23:$N$27</c:f>
              <c:numCache>
                <c:formatCode>General</c:formatCode>
                <c:ptCount val="5"/>
                <c:pt idx="0">
                  <c:v>5</c:v>
                </c:pt>
                <c:pt idx="1">
                  <c:v>4</c:v>
                </c:pt>
                <c:pt idx="2">
                  <c:v>3</c:v>
                </c:pt>
                <c:pt idx="3">
                  <c:v>2</c:v>
                </c:pt>
                <c:pt idx="4">
                  <c:v>1</c:v>
                </c:pt>
              </c:numCache>
            </c:numRef>
          </c:cat>
          <c:val>
            <c:numRef>
              <c:f>'Data (F1)'!$O$23:$O$27</c:f>
              <c:numCache>
                <c:formatCode>General</c:formatCode>
                <c:ptCount val="5"/>
                <c:pt idx="0">
                  <c:v>5</c:v>
                </c:pt>
                <c:pt idx="1">
                  <c:v>6</c:v>
                </c:pt>
                <c:pt idx="2">
                  <c:v>0</c:v>
                </c:pt>
                <c:pt idx="3">
                  <c:v>0</c:v>
                </c:pt>
                <c:pt idx="4">
                  <c:v>0</c:v>
                </c:pt>
              </c:numCache>
            </c:numRef>
          </c:val>
          <c:extLst>
            <c:ext xmlns:c16="http://schemas.microsoft.com/office/drawing/2014/chart" uri="{C3380CC4-5D6E-409C-BE32-E72D297353CC}">
              <c16:uniqueId val="{00000000-25F1-4CE7-9585-2F5962756955}"/>
            </c:ext>
          </c:extLst>
        </c:ser>
        <c:dLbls>
          <c:showLegendKey val="0"/>
          <c:showVal val="0"/>
          <c:showCatName val="0"/>
          <c:showSerName val="0"/>
          <c:showPercent val="0"/>
          <c:showBubbleSize val="0"/>
        </c:dLbls>
        <c:gapWidth val="219"/>
        <c:overlap val="-27"/>
        <c:axId val="773865584"/>
        <c:axId val="773868104"/>
      </c:barChart>
      <c:catAx>
        <c:axId val="773865584"/>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fi-FI" dirty="0"/>
                  <a:t>Annettu arvosana</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fi-FI"/>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773868104"/>
        <c:crosses val="autoZero"/>
        <c:auto val="1"/>
        <c:lblAlgn val="ctr"/>
        <c:lblOffset val="100"/>
        <c:noMultiLvlLbl val="0"/>
      </c:catAx>
      <c:valAx>
        <c:axId val="77386810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fi-FI"/>
                  <a:t>Vastanneiden määrä</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fi-FI"/>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77386558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fi-FI"/>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i-FI"/>
        </a:p>
      </c:txPr>
    </c:title>
    <c:autoTitleDeleted val="0"/>
    <c:plotArea>
      <c:layout/>
      <c:barChart>
        <c:barDir val="col"/>
        <c:grouping val="clustered"/>
        <c:varyColors val="0"/>
        <c:ser>
          <c:idx val="0"/>
          <c:order val="0"/>
          <c:tx>
            <c:strRef>
              <c:f>'Data (F1)'!$Q$22</c:f>
              <c:strCache>
                <c:ptCount val="1"/>
                <c:pt idx="0">
                  <c:v>Mittareiden määrittely</c:v>
                </c:pt>
              </c:strCache>
            </c:strRef>
          </c:tx>
          <c:spPr>
            <a:solidFill>
              <a:schemeClr val="accent1"/>
            </a:solidFill>
            <a:ln>
              <a:noFill/>
            </a:ln>
            <a:effectLst/>
          </c:spPr>
          <c:invertIfNegative val="0"/>
          <c:cat>
            <c:numRef>
              <c:f>'Data (F1)'!$P$23:$P$27</c:f>
              <c:numCache>
                <c:formatCode>General</c:formatCode>
                <c:ptCount val="5"/>
                <c:pt idx="0">
                  <c:v>5</c:v>
                </c:pt>
                <c:pt idx="1">
                  <c:v>4</c:v>
                </c:pt>
                <c:pt idx="2">
                  <c:v>3</c:v>
                </c:pt>
                <c:pt idx="3">
                  <c:v>2</c:v>
                </c:pt>
                <c:pt idx="4">
                  <c:v>1</c:v>
                </c:pt>
              </c:numCache>
            </c:numRef>
          </c:cat>
          <c:val>
            <c:numRef>
              <c:f>'Data (F1)'!$Q$23:$Q$27</c:f>
              <c:numCache>
                <c:formatCode>General</c:formatCode>
                <c:ptCount val="5"/>
                <c:pt idx="0">
                  <c:v>8</c:v>
                </c:pt>
                <c:pt idx="1">
                  <c:v>3</c:v>
                </c:pt>
                <c:pt idx="2">
                  <c:v>1</c:v>
                </c:pt>
                <c:pt idx="3">
                  <c:v>0</c:v>
                </c:pt>
                <c:pt idx="4">
                  <c:v>0</c:v>
                </c:pt>
              </c:numCache>
            </c:numRef>
          </c:val>
          <c:extLst>
            <c:ext xmlns:c16="http://schemas.microsoft.com/office/drawing/2014/chart" uri="{C3380CC4-5D6E-409C-BE32-E72D297353CC}">
              <c16:uniqueId val="{00000000-00AF-47DA-BB87-6C430F0CF287}"/>
            </c:ext>
          </c:extLst>
        </c:ser>
        <c:dLbls>
          <c:showLegendKey val="0"/>
          <c:showVal val="0"/>
          <c:showCatName val="0"/>
          <c:showSerName val="0"/>
          <c:showPercent val="0"/>
          <c:showBubbleSize val="0"/>
        </c:dLbls>
        <c:gapWidth val="219"/>
        <c:overlap val="-27"/>
        <c:axId val="773796072"/>
        <c:axId val="773797152"/>
      </c:barChart>
      <c:catAx>
        <c:axId val="773796072"/>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fi-FI" dirty="0"/>
                  <a:t>Annettu arvosana</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fi-FI"/>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773797152"/>
        <c:crosses val="autoZero"/>
        <c:auto val="1"/>
        <c:lblAlgn val="ctr"/>
        <c:lblOffset val="100"/>
        <c:noMultiLvlLbl val="0"/>
      </c:catAx>
      <c:valAx>
        <c:axId val="77379715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fi-FI"/>
                  <a:t>Vastanneiden lukumärä</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fi-FI"/>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77379607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fi-FI"/>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i-FI" dirty="0"/>
              <a:t>NPS-vastausten jakauma</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i-FI"/>
        </a:p>
      </c:txPr>
    </c:title>
    <c:autoTitleDeleted val="0"/>
    <c:plotArea>
      <c:layout/>
      <c:barChart>
        <c:barDir val="col"/>
        <c:grouping val="clustered"/>
        <c:varyColors val="0"/>
        <c:ser>
          <c:idx val="0"/>
          <c:order val="0"/>
          <c:tx>
            <c:strRef>
              <c:f>'Data (F1)'!$S$22</c:f>
              <c:strCache>
                <c:ptCount val="1"/>
                <c:pt idx="0">
                  <c:v>NPS-jakauma</c:v>
                </c:pt>
              </c:strCache>
            </c:strRef>
          </c:tx>
          <c:spPr>
            <a:solidFill>
              <a:schemeClr val="accent1"/>
            </a:solidFill>
            <a:ln>
              <a:noFill/>
            </a:ln>
            <a:effectLst/>
          </c:spPr>
          <c:invertIfNegative val="0"/>
          <c:cat>
            <c:numRef>
              <c:f>'Data (F1)'!$R$23:$R$32</c:f>
              <c:numCache>
                <c:formatCode>General</c:formatCode>
                <c:ptCount val="10"/>
                <c:pt idx="0">
                  <c:v>10</c:v>
                </c:pt>
                <c:pt idx="1">
                  <c:v>9</c:v>
                </c:pt>
                <c:pt idx="2">
                  <c:v>8</c:v>
                </c:pt>
                <c:pt idx="3">
                  <c:v>7</c:v>
                </c:pt>
                <c:pt idx="4">
                  <c:v>6</c:v>
                </c:pt>
                <c:pt idx="5">
                  <c:v>5</c:v>
                </c:pt>
                <c:pt idx="6">
                  <c:v>4</c:v>
                </c:pt>
                <c:pt idx="7">
                  <c:v>3</c:v>
                </c:pt>
                <c:pt idx="8">
                  <c:v>2</c:v>
                </c:pt>
                <c:pt idx="9">
                  <c:v>1</c:v>
                </c:pt>
              </c:numCache>
            </c:numRef>
          </c:cat>
          <c:val>
            <c:numRef>
              <c:f>'Data (F1)'!$S$23:$S$32</c:f>
              <c:numCache>
                <c:formatCode>General</c:formatCode>
                <c:ptCount val="10"/>
                <c:pt idx="0">
                  <c:v>2</c:v>
                </c:pt>
                <c:pt idx="1">
                  <c:v>5</c:v>
                </c:pt>
                <c:pt idx="2">
                  <c:v>4</c:v>
                </c:pt>
                <c:pt idx="3">
                  <c:v>1</c:v>
                </c:pt>
                <c:pt idx="4">
                  <c:v>0</c:v>
                </c:pt>
                <c:pt idx="5">
                  <c:v>0</c:v>
                </c:pt>
                <c:pt idx="6">
                  <c:v>0</c:v>
                </c:pt>
                <c:pt idx="7">
                  <c:v>0</c:v>
                </c:pt>
                <c:pt idx="8">
                  <c:v>0</c:v>
                </c:pt>
                <c:pt idx="9">
                  <c:v>0</c:v>
                </c:pt>
              </c:numCache>
            </c:numRef>
          </c:val>
          <c:extLst>
            <c:ext xmlns:c16="http://schemas.microsoft.com/office/drawing/2014/chart" uri="{C3380CC4-5D6E-409C-BE32-E72D297353CC}">
              <c16:uniqueId val="{00000000-CC14-4671-93C3-DE36074A775E}"/>
            </c:ext>
          </c:extLst>
        </c:ser>
        <c:dLbls>
          <c:showLegendKey val="0"/>
          <c:showVal val="0"/>
          <c:showCatName val="0"/>
          <c:showSerName val="0"/>
          <c:showPercent val="0"/>
          <c:showBubbleSize val="0"/>
        </c:dLbls>
        <c:gapWidth val="219"/>
        <c:overlap val="-27"/>
        <c:axId val="785747088"/>
        <c:axId val="785749248"/>
      </c:barChart>
      <c:catAx>
        <c:axId val="785747088"/>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fi-FI" dirty="0"/>
                  <a:t>Annettu arvosana</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fi-FI"/>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785749248"/>
        <c:crosses val="autoZero"/>
        <c:auto val="1"/>
        <c:lblAlgn val="ctr"/>
        <c:lblOffset val="100"/>
        <c:noMultiLvlLbl val="0"/>
      </c:catAx>
      <c:valAx>
        <c:axId val="78574924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fi-FI" dirty="0"/>
                  <a:t>Vastausten määrä</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fi-FI"/>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78574708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fi-FI"/>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i-FI"/>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i-FI"/>
        </a:p>
      </c:txPr>
    </c:title>
    <c:autoTitleDeleted val="0"/>
    <c:plotArea>
      <c:layout/>
      <c:barChart>
        <c:barDir val="col"/>
        <c:grouping val="clustered"/>
        <c:varyColors val="0"/>
        <c:ser>
          <c:idx val="0"/>
          <c:order val="0"/>
          <c:tx>
            <c:strRef>
              <c:f>'Data (F1)'!$U$22</c:f>
              <c:strCache>
                <c:ptCount val="1"/>
                <c:pt idx="0">
                  <c:v>NPS-vastausten jakauma</c:v>
                </c:pt>
              </c:strCache>
            </c:strRef>
          </c:tx>
          <c:spPr>
            <a:solidFill>
              <a:schemeClr val="accent1"/>
            </a:solidFill>
            <a:ln>
              <a:noFill/>
            </a:ln>
            <a:effectLst/>
          </c:spPr>
          <c:invertIfNegative val="0"/>
          <c:cat>
            <c:numRef>
              <c:f>'Data (F1)'!$T$23:$T$32</c:f>
              <c:numCache>
                <c:formatCode>General</c:formatCode>
                <c:ptCount val="10"/>
                <c:pt idx="0">
                  <c:v>10</c:v>
                </c:pt>
                <c:pt idx="1">
                  <c:v>9</c:v>
                </c:pt>
                <c:pt idx="2">
                  <c:v>8</c:v>
                </c:pt>
                <c:pt idx="3">
                  <c:v>7</c:v>
                </c:pt>
                <c:pt idx="4">
                  <c:v>6</c:v>
                </c:pt>
                <c:pt idx="5">
                  <c:v>5</c:v>
                </c:pt>
                <c:pt idx="6">
                  <c:v>4</c:v>
                </c:pt>
                <c:pt idx="7">
                  <c:v>3</c:v>
                </c:pt>
                <c:pt idx="8">
                  <c:v>2</c:v>
                </c:pt>
                <c:pt idx="9">
                  <c:v>1</c:v>
                </c:pt>
              </c:numCache>
            </c:numRef>
          </c:cat>
          <c:val>
            <c:numRef>
              <c:f>'Data (F1)'!$U$23:$U$32</c:f>
              <c:numCache>
                <c:formatCode>General</c:formatCode>
                <c:ptCount val="10"/>
                <c:pt idx="0">
                  <c:v>2</c:v>
                </c:pt>
                <c:pt idx="1">
                  <c:v>1</c:v>
                </c:pt>
                <c:pt idx="2">
                  <c:v>5</c:v>
                </c:pt>
                <c:pt idx="3">
                  <c:v>2</c:v>
                </c:pt>
                <c:pt idx="4">
                  <c:v>0</c:v>
                </c:pt>
                <c:pt idx="5">
                  <c:v>2</c:v>
                </c:pt>
                <c:pt idx="6">
                  <c:v>0</c:v>
                </c:pt>
                <c:pt idx="7">
                  <c:v>0</c:v>
                </c:pt>
                <c:pt idx="8">
                  <c:v>0</c:v>
                </c:pt>
                <c:pt idx="9">
                  <c:v>0</c:v>
                </c:pt>
              </c:numCache>
            </c:numRef>
          </c:val>
          <c:extLst>
            <c:ext xmlns:c16="http://schemas.microsoft.com/office/drawing/2014/chart" uri="{C3380CC4-5D6E-409C-BE32-E72D297353CC}">
              <c16:uniqueId val="{00000000-4421-4A23-88FD-81ECDD7CDEC3}"/>
            </c:ext>
          </c:extLst>
        </c:ser>
        <c:dLbls>
          <c:showLegendKey val="0"/>
          <c:showVal val="0"/>
          <c:showCatName val="0"/>
          <c:showSerName val="0"/>
          <c:showPercent val="0"/>
          <c:showBubbleSize val="0"/>
        </c:dLbls>
        <c:gapWidth val="219"/>
        <c:overlap val="-27"/>
        <c:axId val="897162736"/>
        <c:axId val="897164176"/>
      </c:barChart>
      <c:catAx>
        <c:axId val="897162736"/>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fi-FI"/>
                  <a:t>Annettu arvosana</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fi-FI"/>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897164176"/>
        <c:crosses val="autoZero"/>
        <c:auto val="1"/>
        <c:lblAlgn val="ctr"/>
        <c:lblOffset val="100"/>
        <c:noMultiLvlLbl val="0"/>
      </c:catAx>
      <c:valAx>
        <c:axId val="89716417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fi-FI"/>
                  <a:t>vastanneiden määrä</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fi-FI"/>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i-FI"/>
          </a:p>
        </c:txPr>
        <c:crossAx val="89716273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fi-FI"/>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3169920" cy="481727"/>
          </a:xfrm>
          <a:prstGeom prst="rect">
            <a:avLst/>
          </a:prstGeom>
        </p:spPr>
        <p:txBody>
          <a:bodyPr vert="horz" lIns="99075" tIns="49538" rIns="99075" bIns="49538" rtlCol="0"/>
          <a:lstStyle>
            <a:lvl1pPr algn="l">
              <a:defRPr sz="1300"/>
            </a:lvl1pPr>
          </a:lstStyle>
          <a:p>
            <a:endParaRPr lang="fi-FI"/>
          </a:p>
        </p:txBody>
      </p:sp>
      <p:sp>
        <p:nvSpPr>
          <p:cNvPr id="3" name="Päivämäärän paikkamerkki 2"/>
          <p:cNvSpPr>
            <a:spLocks noGrp="1"/>
          </p:cNvSpPr>
          <p:nvPr>
            <p:ph type="dt" idx="1"/>
          </p:nvPr>
        </p:nvSpPr>
        <p:spPr>
          <a:xfrm>
            <a:off x="4143588" y="0"/>
            <a:ext cx="3169920" cy="481727"/>
          </a:xfrm>
          <a:prstGeom prst="rect">
            <a:avLst/>
          </a:prstGeom>
        </p:spPr>
        <p:txBody>
          <a:bodyPr vert="horz" lIns="99075" tIns="49538" rIns="99075" bIns="49538" rtlCol="0"/>
          <a:lstStyle>
            <a:lvl1pPr algn="r">
              <a:defRPr sz="1300"/>
            </a:lvl1pPr>
          </a:lstStyle>
          <a:p>
            <a:fld id="{77D2F6BC-C3AC-471B-A838-B70FD4272352}" type="datetimeFigureOut">
              <a:rPr lang="fi-FI" smtClean="0"/>
              <a:t>20.8.2025</a:t>
            </a:fld>
            <a:endParaRPr lang="fi-FI"/>
          </a:p>
        </p:txBody>
      </p:sp>
      <p:sp>
        <p:nvSpPr>
          <p:cNvPr id="4" name="Dian kuvan paikkamerkki 3"/>
          <p:cNvSpPr>
            <a:spLocks noGrp="1" noRot="1" noChangeAspect="1"/>
          </p:cNvSpPr>
          <p:nvPr>
            <p:ph type="sldImg" idx="2"/>
          </p:nvPr>
        </p:nvSpPr>
        <p:spPr>
          <a:xfrm>
            <a:off x="777875" y="1200150"/>
            <a:ext cx="5761038" cy="3240088"/>
          </a:xfrm>
          <a:prstGeom prst="rect">
            <a:avLst/>
          </a:prstGeom>
          <a:noFill/>
          <a:ln w="12700">
            <a:solidFill>
              <a:prstClr val="black"/>
            </a:solidFill>
          </a:ln>
        </p:spPr>
        <p:txBody>
          <a:bodyPr vert="horz" lIns="99075" tIns="49538" rIns="99075" bIns="49538" rtlCol="0" anchor="ctr"/>
          <a:lstStyle/>
          <a:p>
            <a:endParaRPr lang="fi-FI"/>
          </a:p>
        </p:txBody>
      </p:sp>
      <p:sp>
        <p:nvSpPr>
          <p:cNvPr id="5" name="Huomautusten paikkamerkki 4"/>
          <p:cNvSpPr>
            <a:spLocks noGrp="1"/>
          </p:cNvSpPr>
          <p:nvPr>
            <p:ph type="body" sz="quarter" idx="3"/>
          </p:nvPr>
        </p:nvSpPr>
        <p:spPr>
          <a:xfrm>
            <a:off x="731521" y="4620577"/>
            <a:ext cx="5852160" cy="3780473"/>
          </a:xfrm>
          <a:prstGeom prst="rect">
            <a:avLst/>
          </a:prstGeom>
        </p:spPr>
        <p:txBody>
          <a:bodyPr vert="horz" lIns="99075" tIns="49538" rIns="99075" bIns="49538"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9119475"/>
            <a:ext cx="3169920" cy="481726"/>
          </a:xfrm>
          <a:prstGeom prst="rect">
            <a:avLst/>
          </a:prstGeom>
        </p:spPr>
        <p:txBody>
          <a:bodyPr vert="horz" lIns="99075" tIns="49538" rIns="99075" bIns="49538" rtlCol="0" anchor="b"/>
          <a:lstStyle>
            <a:lvl1pPr algn="l">
              <a:defRPr sz="1300"/>
            </a:lvl1pPr>
          </a:lstStyle>
          <a:p>
            <a:endParaRPr lang="fi-FI"/>
          </a:p>
        </p:txBody>
      </p:sp>
      <p:sp>
        <p:nvSpPr>
          <p:cNvPr id="7" name="Dian numeron paikkamerkki 6"/>
          <p:cNvSpPr>
            <a:spLocks noGrp="1"/>
          </p:cNvSpPr>
          <p:nvPr>
            <p:ph type="sldNum" sz="quarter" idx="5"/>
          </p:nvPr>
        </p:nvSpPr>
        <p:spPr>
          <a:xfrm>
            <a:off x="4143588" y="9119475"/>
            <a:ext cx="3169920" cy="481726"/>
          </a:xfrm>
          <a:prstGeom prst="rect">
            <a:avLst/>
          </a:prstGeom>
        </p:spPr>
        <p:txBody>
          <a:bodyPr vert="horz" lIns="99075" tIns="49538" rIns="99075" bIns="49538" rtlCol="0" anchor="b"/>
          <a:lstStyle>
            <a:lvl1pPr algn="r">
              <a:defRPr sz="1300"/>
            </a:lvl1pPr>
          </a:lstStyle>
          <a:p>
            <a:fld id="{392AD96A-2756-48D5-983B-63C214F57679}" type="slidenum">
              <a:rPr lang="fi-FI" smtClean="0"/>
              <a:t>‹#›</a:t>
            </a:fld>
            <a:endParaRPr lang="fi-FI"/>
          </a:p>
        </p:txBody>
      </p:sp>
    </p:spTree>
    <p:extLst>
      <p:ext uri="{BB962C8B-B14F-4D97-AF65-F5344CB8AC3E}">
        <p14:creationId xmlns:p14="http://schemas.microsoft.com/office/powerpoint/2010/main" val="16809088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64E3C18-FA14-4185-BE65-FDB45FD88D66}"/>
              </a:ext>
            </a:extLst>
          </p:cNvPr>
          <p:cNvSpPr>
            <a:spLocks noGrp="1"/>
          </p:cNvSpPr>
          <p:nvPr>
            <p:ph type="ctrTitle"/>
          </p:nvPr>
        </p:nvSpPr>
        <p:spPr>
          <a:xfrm>
            <a:off x="6096000" y="1122363"/>
            <a:ext cx="5355982" cy="2438522"/>
          </a:xfrm>
        </p:spPr>
        <p:txBody>
          <a:bodyPr anchor="b"/>
          <a:lstStyle>
            <a:lvl1pPr algn="ctr">
              <a:defRPr sz="4000" spc="-50" baseline="0"/>
            </a:lvl1pPr>
          </a:lstStyle>
          <a:p>
            <a:r>
              <a:rPr lang="fi-FI"/>
              <a:t>Muokkaa </a:t>
            </a:r>
            <a:r>
              <a:rPr lang="fi-FI" err="1"/>
              <a:t>ots</a:t>
            </a:r>
            <a:r>
              <a:rPr lang="fi-FI"/>
              <a:t>. </a:t>
            </a:r>
            <a:r>
              <a:rPr lang="fi-FI" err="1"/>
              <a:t>perustyyl</a:t>
            </a:r>
            <a:r>
              <a:rPr lang="fi-FI"/>
              <a:t>. </a:t>
            </a:r>
            <a:r>
              <a:rPr lang="fi-FI" err="1"/>
              <a:t>napsautt</a:t>
            </a:r>
            <a:r>
              <a:rPr lang="fi-FI"/>
              <a:t>.</a:t>
            </a:r>
          </a:p>
        </p:txBody>
      </p:sp>
      <p:sp>
        <p:nvSpPr>
          <p:cNvPr id="3" name="Alaotsikko 2">
            <a:extLst>
              <a:ext uri="{FF2B5EF4-FFF2-40B4-BE49-F238E27FC236}">
                <a16:creationId xmlns:a16="http://schemas.microsoft.com/office/drawing/2014/main" id="{433C471F-8838-4C25-8EB0-AD6B71B38A69}"/>
              </a:ext>
            </a:extLst>
          </p:cNvPr>
          <p:cNvSpPr>
            <a:spLocks noGrp="1"/>
          </p:cNvSpPr>
          <p:nvPr>
            <p:ph type="subTitle" idx="1"/>
          </p:nvPr>
        </p:nvSpPr>
        <p:spPr>
          <a:xfrm>
            <a:off x="6096000" y="4040064"/>
            <a:ext cx="5355982" cy="1217735"/>
          </a:xfrm>
        </p:spPr>
        <p:txBody>
          <a:bodyPr/>
          <a:lstStyle>
            <a:lvl1pPr marL="0" indent="0" algn="ctr">
              <a:buNone/>
              <a:defRPr sz="2200" spc="-2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a:t>
            </a:r>
            <a:r>
              <a:rPr lang="fi-FI" err="1"/>
              <a:t>napsautt</a:t>
            </a:r>
            <a:r>
              <a:rPr lang="fi-FI"/>
              <a:t>.</a:t>
            </a:r>
          </a:p>
        </p:txBody>
      </p:sp>
      <p:sp>
        <p:nvSpPr>
          <p:cNvPr id="6" name="Slide Number Placeholder 5">
            <a:extLst>
              <a:ext uri="{FF2B5EF4-FFF2-40B4-BE49-F238E27FC236}">
                <a16:creationId xmlns:a16="http://schemas.microsoft.com/office/drawing/2014/main" id="{38E43FE4-FB6C-45D5-BED5-AFA0DAE404E4}"/>
              </a:ext>
            </a:extLst>
          </p:cNvPr>
          <p:cNvSpPr>
            <a:spLocks noGrp="1"/>
          </p:cNvSpPr>
          <p:nvPr>
            <p:ph type="sldNum" sz="quarter" idx="12"/>
          </p:nvPr>
        </p:nvSpPr>
        <p:spPr/>
        <p:txBody>
          <a:bodyPr/>
          <a:lstStyle/>
          <a:p>
            <a:fld id="{CCD26548-A701-4132-A0A2-A9B09A70FF4B}" type="slidenum">
              <a:rPr lang="fi-FI" smtClean="0"/>
              <a:t>‹#›</a:t>
            </a:fld>
            <a:endParaRPr lang="fi-FI"/>
          </a:p>
        </p:txBody>
      </p:sp>
      <p:sp>
        <p:nvSpPr>
          <p:cNvPr id="12" name="Freeform 5">
            <a:extLst>
              <a:ext uri="{FF2B5EF4-FFF2-40B4-BE49-F238E27FC236}">
                <a16:creationId xmlns:a16="http://schemas.microsoft.com/office/drawing/2014/main" id="{046FE190-C127-4DF1-9753-943E4F4D150C}"/>
              </a:ext>
            </a:extLst>
          </p:cNvPr>
          <p:cNvSpPr>
            <a:spLocks/>
          </p:cNvSpPr>
          <p:nvPr userDrawn="1"/>
        </p:nvSpPr>
        <p:spPr bwMode="auto">
          <a:xfrm>
            <a:off x="1511863" y="1519367"/>
            <a:ext cx="2113955" cy="3817528"/>
          </a:xfrm>
          <a:custGeom>
            <a:avLst/>
            <a:gdLst>
              <a:gd name="T0" fmla="*/ 81 w 11800"/>
              <a:gd name="T1" fmla="*/ 0 h 21307"/>
              <a:gd name="T2" fmla="*/ 14 w 11800"/>
              <a:gd name="T3" fmla="*/ 15382 h 21307"/>
              <a:gd name="T4" fmla="*/ 5874 w 11800"/>
              <a:gd name="T5" fmla="*/ 21293 h 21307"/>
              <a:gd name="T6" fmla="*/ 11785 w 11800"/>
              <a:gd name="T7" fmla="*/ 15434 h 21307"/>
              <a:gd name="T8" fmla="*/ 11785 w 11800"/>
              <a:gd name="T9" fmla="*/ 15433 h 21307"/>
              <a:gd name="T10" fmla="*/ 11800 w 11800"/>
              <a:gd name="T11" fmla="*/ 11822 h 21307"/>
              <a:gd name="T12" fmla="*/ 81 w 11800"/>
              <a:gd name="T13" fmla="*/ 0 h 21307"/>
            </a:gdLst>
            <a:ahLst/>
            <a:cxnLst>
              <a:cxn ang="0">
                <a:pos x="T0" y="T1"/>
              </a:cxn>
              <a:cxn ang="0">
                <a:pos x="T2" y="T3"/>
              </a:cxn>
              <a:cxn ang="0">
                <a:pos x="T4" y="T5"/>
              </a:cxn>
              <a:cxn ang="0">
                <a:pos x="T6" y="T7"/>
              </a:cxn>
              <a:cxn ang="0">
                <a:pos x="T8" y="T9"/>
              </a:cxn>
              <a:cxn ang="0">
                <a:pos x="T10" y="T11"/>
              </a:cxn>
              <a:cxn ang="0">
                <a:pos x="T12" y="T13"/>
              </a:cxn>
            </a:cxnLst>
            <a:rect l="0" t="0" r="r" b="b"/>
            <a:pathLst>
              <a:path w="11800" h="21307">
                <a:moveTo>
                  <a:pt x="81" y="0"/>
                </a:moveTo>
                <a:lnTo>
                  <a:pt x="14" y="15382"/>
                </a:lnTo>
                <a:cubicBezTo>
                  <a:pt x="0" y="18633"/>
                  <a:pt x="2623" y="21279"/>
                  <a:pt x="5874" y="21293"/>
                </a:cubicBezTo>
                <a:cubicBezTo>
                  <a:pt x="9124" y="21307"/>
                  <a:pt x="11771" y="18684"/>
                  <a:pt x="11785" y="15434"/>
                </a:cubicBezTo>
                <a:lnTo>
                  <a:pt x="11785" y="15433"/>
                </a:lnTo>
                <a:lnTo>
                  <a:pt x="11800" y="11822"/>
                </a:lnTo>
                <a:lnTo>
                  <a:pt x="81" y="0"/>
                </a:lnTo>
                <a:close/>
              </a:path>
            </a:pathLst>
          </a:custGeom>
          <a:solidFill>
            <a:srgbClr val="3131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3" name="Freeform 6">
            <a:extLst>
              <a:ext uri="{FF2B5EF4-FFF2-40B4-BE49-F238E27FC236}">
                <a16:creationId xmlns:a16="http://schemas.microsoft.com/office/drawing/2014/main" id="{BA2F6220-49B1-4E5F-B84B-BD29EA985BDE}"/>
              </a:ext>
            </a:extLst>
          </p:cNvPr>
          <p:cNvSpPr>
            <a:spLocks/>
          </p:cNvSpPr>
          <p:nvPr userDrawn="1"/>
        </p:nvSpPr>
        <p:spPr bwMode="auto">
          <a:xfrm>
            <a:off x="1526044" y="1519367"/>
            <a:ext cx="3825506" cy="2123705"/>
          </a:xfrm>
          <a:custGeom>
            <a:avLst/>
            <a:gdLst>
              <a:gd name="T0" fmla="*/ 11719 w 21350"/>
              <a:gd name="T1" fmla="*/ 11822 h 11852"/>
              <a:gd name="T2" fmla="*/ 15425 w 21350"/>
              <a:gd name="T3" fmla="*/ 11838 h 11852"/>
              <a:gd name="T4" fmla="*/ 21336 w 21350"/>
              <a:gd name="T5" fmla="*/ 5979 h 11852"/>
              <a:gd name="T6" fmla="*/ 15477 w 21350"/>
              <a:gd name="T7" fmla="*/ 68 h 11852"/>
              <a:gd name="T8" fmla="*/ 0 w 21350"/>
              <a:gd name="T9" fmla="*/ 0 h 11852"/>
              <a:gd name="T10" fmla="*/ 11719 w 21350"/>
              <a:gd name="T11" fmla="*/ 11822 h 11852"/>
            </a:gdLst>
            <a:ahLst/>
            <a:cxnLst>
              <a:cxn ang="0">
                <a:pos x="T0" y="T1"/>
              </a:cxn>
              <a:cxn ang="0">
                <a:pos x="T2" y="T3"/>
              </a:cxn>
              <a:cxn ang="0">
                <a:pos x="T4" y="T5"/>
              </a:cxn>
              <a:cxn ang="0">
                <a:pos x="T6" y="T7"/>
              </a:cxn>
              <a:cxn ang="0">
                <a:pos x="T8" y="T9"/>
              </a:cxn>
              <a:cxn ang="0">
                <a:pos x="T10" y="T11"/>
              </a:cxn>
            </a:cxnLst>
            <a:rect l="0" t="0" r="r" b="b"/>
            <a:pathLst>
              <a:path w="21350" h="11852">
                <a:moveTo>
                  <a:pt x="11719" y="11822"/>
                </a:moveTo>
                <a:lnTo>
                  <a:pt x="15425" y="11838"/>
                </a:lnTo>
                <a:cubicBezTo>
                  <a:pt x="18676" y="11852"/>
                  <a:pt x="21322" y="9229"/>
                  <a:pt x="21336" y="5979"/>
                </a:cubicBezTo>
                <a:cubicBezTo>
                  <a:pt x="21350" y="2728"/>
                  <a:pt x="18727" y="82"/>
                  <a:pt x="15477" y="68"/>
                </a:cubicBezTo>
                <a:cubicBezTo>
                  <a:pt x="15477" y="68"/>
                  <a:pt x="0" y="0"/>
                  <a:pt x="0" y="0"/>
                </a:cubicBezTo>
                <a:lnTo>
                  <a:pt x="11719" y="11822"/>
                </a:lnTo>
                <a:close/>
              </a:path>
            </a:pathLst>
          </a:custGeom>
          <a:solidFill>
            <a:srgbClr val="FFCF29"/>
          </a:solidFill>
          <a:ln>
            <a:noFill/>
          </a:ln>
        </p:spPr>
        <p:txBody>
          <a:bodyPr vert="horz" wrap="square" lIns="91440" tIns="45720" rIns="91440" bIns="45720" numCol="1" anchor="t" anchorCtr="0" compatLnSpc="1">
            <a:prstTxWarp prst="textNoShape">
              <a:avLst/>
            </a:prstTxWarp>
          </a:bodyPr>
          <a:lstStyle/>
          <a:p>
            <a:endParaRPr lang="fi-FI"/>
          </a:p>
        </p:txBody>
      </p:sp>
    </p:spTree>
    <p:extLst>
      <p:ext uri="{BB962C8B-B14F-4D97-AF65-F5344CB8AC3E}">
        <p14:creationId xmlns:p14="http://schemas.microsoft.com/office/powerpoint/2010/main" val="309070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Otsikko ja sisältö 3">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A7EB6BE-E09D-4391-BB19-9AB34E85D629}"/>
              </a:ext>
            </a:extLst>
          </p:cNvPr>
          <p:cNvSpPr>
            <a:spLocks noGrp="1"/>
          </p:cNvSpPr>
          <p:nvPr>
            <p:ph type="title"/>
          </p:nvPr>
        </p:nvSpPr>
        <p:spPr>
          <a:xfrm>
            <a:off x="6602741" y="882869"/>
            <a:ext cx="4599785" cy="1472950"/>
          </a:xfrm>
        </p:spPr>
        <p:txBody>
          <a:bodyPr/>
          <a:lstStyle>
            <a:lvl1pPr>
              <a:defRPr sz="3000"/>
            </a:lvl1pPr>
          </a:lstStyle>
          <a:p>
            <a:r>
              <a:rPr lang="fi-FI"/>
              <a:t>Muokkaa </a:t>
            </a:r>
            <a:r>
              <a:rPr lang="fi-FI" err="1"/>
              <a:t>ots</a:t>
            </a:r>
            <a:r>
              <a:rPr lang="fi-FI"/>
              <a:t>. </a:t>
            </a:r>
            <a:r>
              <a:rPr lang="fi-FI" err="1"/>
              <a:t>perustyyl</a:t>
            </a:r>
            <a:r>
              <a:rPr lang="fi-FI"/>
              <a:t>. </a:t>
            </a:r>
            <a:r>
              <a:rPr lang="fi-FI" err="1"/>
              <a:t>napsautt</a:t>
            </a:r>
            <a:r>
              <a:rPr lang="fi-FI"/>
              <a:t>.</a:t>
            </a:r>
          </a:p>
        </p:txBody>
      </p:sp>
      <p:sp>
        <p:nvSpPr>
          <p:cNvPr id="3" name="Sisällön paikkamerkki 2">
            <a:extLst>
              <a:ext uri="{FF2B5EF4-FFF2-40B4-BE49-F238E27FC236}">
                <a16:creationId xmlns:a16="http://schemas.microsoft.com/office/drawing/2014/main" id="{EA7A06A4-1BF6-41E8-89FB-D111961A8A52}"/>
              </a:ext>
            </a:extLst>
          </p:cNvPr>
          <p:cNvSpPr>
            <a:spLocks noGrp="1"/>
          </p:cNvSpPr>
          <p:nvPr>
            <p:ph idx="1"/>
          </p:nvPr>
        </p:nvSpPr>
        <p:spPr>
          <a:xfrm>
            <a:off x="6602741" y="2702660"/>
            <a:ext cx="4599785" cy="3474302"/>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Date Placeholder 3">
            <a:extLst>
              <a:ext uri="{FF2B5EF4-FFF2-40B4-BE49-F238E27FC236}">
                <a16:creationId xmlns:a16="http://schemas.microsoft.com/office/drawing/2014/main" id="{6700177F-D1AE-4D79-BFFE-C2705DAEA0FF}"/>
              </a:ext>
            </a:extLst>
          </p:cNvPr>
          <p:cNvSpPr>
            <a:spLocks noGrp="1"/>
          </p:cNvSpPr>
          <p:nvPr>
            <p:ph type="dt" sz="half" idx="10"/>
          </p:nvPr>
        </p:nvSpPr>
        <p:spPr/>
        <p:txBody>
          <a:bodyPr/>
          <a:lstStyle/>
          <a:p>
            <a:fld id="{3431C9E6-D926-184A-B2B3-0232184A6547}" type="datetime1">
              <a:rPr lang="fi-FI" smtClean="0"/>
              <a:t>20.8.2025</a:t>
            </a:fld>
            <a:endParaRPr lang="fi-FI"/>
          </a:p>
        </p:txBody>
      </p:sp>
      <p:sp>
        <p:nvSpPr>
          <p:cNvPr id="5" name="Footer Placeholder 4">
            <a:extLst>
              <a:ext uri="{FF2B5EF4-FFF2-40B4-BE49-F238E27FC236}">
                <a16:creationId xmlns:a16="http://schemas.microsoft.com/office/drawing/2014/main" id="{6CD388A3-F45C-4855-8B64-52B1BF9A5B1F}"/>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E8221093-58DE-4EB6-89DB-B88D32F62865}"/>
              </a:ext>
            </a:extLst>
          </p:cNvPr>
          <p:cNvSpPr>
            <a:spLocks noGrp="1"/>
          </p:cNvSpPr>
          <p:nvPr>
            <p:ph type="sldNum" sz="quarter" idx="12"/>
          </p:nvPr>
        </p:nvSpPr>
        <p:spPr/>
        <p:txBody>
          <a:bodyPr/>
          <a:lstStyle/>
          <a:p>
            <a:fld id="{CCD26548-A701-4132-A0A2-A9B09A70FF4B}" type="slidenum">
              <a:rPr lang="fi-FI" smtClean="0"/>
              <a:t>‹#›</a:t>
            </a:fld>
            <a:endParaRPr lang="fi-FI"/>
          </a:p>
        </p:txBody>
      </p:sp>
      <p:sp>
        <p:nvSpPr>
          <p:cNvPr id="8" name="Sisällön paikkamerkki 10">
            <a:extLst>
              <a:ext uri="{FF2B5EF4-FFF2-40B4-BE49-F238E27FC236}">
                <a16:creationId xmlns:a16="http://schemas.microsoft.com/office/drawing/2014/main" id="{94BD04BF-8B83-4AEE-93A3-6E60A99E2141}"/>
              </a:ext>
            </a:extLst>
          </p:cNvPr>
          <p:cNvSpPr>
            <a:spLocks noGrp="1"/>
          </p:cNvSpPr>
          <p:nvPr>
            <p:ph sz="quarter" idx="13"/>
          </p:nvPr>
        </p:nvSpPr>
        <p:spPr>
          <a:xfrm>
            <a:off x="930098" y="869950"/>
            <a:ext cx="4916480" cy="5319713"/>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Tree>
    <p:extLst>
      <p:ext uri="{BB962C8B-B14F-4D97-AF65-F5344CB8AC3E}">
        <p14:creationId xmlns:p14="http://schemas.microsoft.com/office/powerpoint/2010/main" val="41319373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Otsikko j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A7EB6BE-E09D-4391-BB19-9AB34E85D629}"/>
              </a:ext>
            </a:extLst>
          </p:cNvPr>
          <p:cNvSpPr>
            <a:spLocks noGrp="1"/>
          </p:cNvSpPr>
          <p:nvPr>
            <p:ph type="title"/>
          </p:nvPr>
        </p:nvSpPr>
        <p:spPr/>
        <p:txBody>
          <a:bodyPr/>
          <a:lstStyle/>
          <a:p>
            <a:r>
              <a:rPr lang="fi-FI"/>
              <a:t>Muokkaa </a:t>
            </a:r>
            <a:r>
              <a:rPr lang="fi-FI" err="1"/>
              <a:t>ots</a:t>
            </a:r>
            <a:r>
              <a:rPr lang="fi-FI"/>
              <a:t>. </a:t>
            </a:r>
            <a:r>
              <a:rPr lang="fi-FI" err="1"/>
              <a:t>perustyyl</a:t>
            </a:r>
            <a:r>
              <a:rPr lang="fi-FI"/>
              <a:t>. </a:t>
            </a:r>
            <a:r>
              <a:rPr lang="fi-FI" err="1"/>
              <a:t>napsautt</a:t>
            </a:r>
            <a:r>
              <a:rPr lang="fi-FI"/>
              <a:t>.</a:t>
            </a:r>
          </a:p>
        </p:txBody>
      </p:sp>
      <p:sp>
        <p:nvSpPr>
          <p:cNvPr id="4" name="Date Placeholder 3">
            <a:extLst>
              <a:ext uri="{FF2B5EF4-FFF2-40B4-BE49-F238E27FC236}">
                <a16:creationId xmlns:a16="http://schemas.microsoft.com/office/drawing/2014/main" id="{6700177F-D1AE-4D79-BFFE-C2705DAEA0FF}"/>
              </a:ext>
            </a:extLst>
          </p:cNvPr>
          <p:cNvSpPr>
            <a:spLocks noGrp="1"/>
          </p:cNvSpPr>
          <p:nvPr>
            <p:ph type="dt" sz="half" idx="10"/>
          </p:nvPr>
        </p:nvSpPr>
        <p:spPr/>
        <p:txBody>
          <a:bodyPr/>
          <a:lstStyle/>
          <a:p>
            <a:fld id="{8FBCBBF3-61E9-5B42-BB2F-E5B9D9C41D37}" type="datetime1">
              <a:rPr lang="fi-FI" smtClean="0"/>
              <a:t>20.8.2025</a:t>
            </a:fld>
            <a:endParaRPr lang="fi-FI"/>
          </a:p>
        </p:txBody>
      </p:sp>
      <p:sp>
        <p:nvSpPr>
          <p:cNvPr id="5" name="Footer Placeholder 4">
            <a:extLst>
              <a:ext uri="{FF2B5EF4-FFF2-40B4-BE49-F238E27FC236}">
                <a16:creationId xmlns:a16="http://schemas.microsoft.com/office/drawing/2014/main" id="{6CD388A3-F45C-4855-8B64-52B1BF9A5B1F}"/>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E8221093-58DE-4EB6-89DB-B88D32F62865}"/>
              </a:ext>
            </a:extLst>
          </p:cNvPr>
          <p:cNvSpPr>
            <a:spLocks noGrp="1"/>
          </p:cNvSpPr>
          <p:nvPr>
            <p:ph type="sldNum" sz="quarter" idx="12"/>
          </p:nvPr>
        </p:nvSpPr>
        <p:spPr/>
        <p:txBody>
          <a:bodyPr/>
          <a:lstStyle/>
          <a:p>
            <a:fld id="{CCD26548-A701-4132-A0A2-A9B09A70FF4B}" type="slidenum">
              <a:rPr lang="fi-FI" smtClean="0"/>
              <a:t>‹#›</a:t>
            </a:fld>
            <a:endParaRPr lang="fi-FI"/>
          </a:p>
        </p:txBody>
      </p:sp>
      <p:sp>
        <p:nvSpPr>
          <p:cNvPr id="8" name="Tekstin paikkamerkki 7">
            <a:extLst>
              <a:ext uri="{FF2B5EF4-FFF2-40B4-BE49-F238E27FC236}">
                <a16:creationId xmlns:a16="http://schemas.microsoft.com/office/drawing/2014/main" id="{4D5A2EE8-260A-4FDA-81CA-7C2F5EFD3273}"/>
              </a:ext>
            </a:extLst>
          </p:cNvPr>
          <p:cNvSpPr>
            <a:spLocks noGrp="1"/>
          </p:cNvSpPr>
          <p:nvPr>
            <p:ph type="body" sz="quarter" idx="13"/>
          </p:nvPr>
        </p:nvSpPr>
        <p:spPr>
          <a:xfrm>
            <a:off x="930275" y="2479675"/>
            <a:ext cx="8578850" cy="36972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Tree>
    <p:extLst>
      <p:ext uri="{BB962C8B-B14F-4D97-AF65-F5344CB8AC3E}">
        <p14:creationId xmlns:p14="http://schemas.microsoft.com/office/powerpoint/2010/main" val="12437495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A7EB6BE-E09D-4391-BB19-9AB34E85D629}"/>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EA7A06A4-1BF6-41E8-89FB-D111961A8A52}"/>
              </a:ext>
            </a:extLst>
          </p:cNvPr>
          <p:cNvSpPr>
            <a:spLocks noGrp="1"/>
          </p:cNvSpPr>
          <p:nvPr>
            <p:ph idx="1"/>
          </p:nvPr>
        </p:nvSpPr>
        <p:spPr>
          <a:xfrm>
            <a:off x="945173" y="2479431"/>
            <a:ext cx="4996175" cy="3697531"/>
          </a:xfrm>
        </p:spPr>
        <p:txBody>
          <a:bodyPr/>
          <a:lstStyle>
            <a:lvl1pPr>
              <a:lnSpc>
                <a:spcPct val="105000"/>
              </a:lnSpc>
              <a:defRPr/>
            </a:lvl1pPr>
            <a:lvl2pPr>
              <a:lnSpc>
                <a:spcPct val="105000"/>
              </a:lnSpc>
              <a:defRPr/>
            </a:lvl2pPr>
            <a:lvl3pPr>
              <a:lnSpc>
                <a:spcPct val="105000"/>
              </a:lnSpc>
              <a:defRPr/>
            </a:lvl3pPr>
            <a:lvl4pPr>
              <a:lnSpc>
                <a:spcPct val="105000"/>
              </a:lnSpc>
              <a:defRPr/>
            </a:lvl4pPr>
            <a:lvl5pPr>
              <a:lnSpc>
                <a:spcPct val="105000"/>
              </a:lnSpc>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Date Placeholder 3">
            <a:extLst>
              <a:ext uri="{FF2B5EF4-FFF2-40B4-BE49-F238E27FC236}">
                <a16:creationId xmlns:a16="http://schemas.microsoft.com/office/drawing/2014/main" id="{6700177F-D1AE-4D79-BFFE-C2705DAEA0FF}"/>
              </a:ext>
            </a:extLst>
          </p:cNvPr>
          <p:cNvSpPr>
            <a:spLocks noGrp="1"/>
          </p:cNvSpPr>
          <p:nvPr>
            <p:ph type="dt" sz="half" idx="10"/>
          </p:nvPr>
        </p:nvSpPr>
        <p:spPr/>
        <p:txBody>
          <a:bodyPr/>
          <a:lstStyle/>
          <a:p>
            <a:fld id="{A4947D02-0326-5A45-8B55-DBAE21EED900}" type="datetime1">
              <a:rPr lang="fi-FI" smtClean="0"/>
              <a:t>20.8.2025</a:t>
            </a:fld>
            <a:endParaRPr lang="fi-FI"/>
          </a:p>
        </p:txBody>
      </p:sp>
      <p:sp>
        <p:nvSpPr>
          <p:cNvPr id="5" name="Footer Placeholder 4">
            <a:extLst>
              <a:ext uri="{FF2B5EF4-FFF2-40B4-BE49-F238E27FC236}">
                <a16:creationId xmlns:a16="http://schemas.microsoft.com/office/drawing/2014/main" id="{6CD388A3-F45C-4855-8B64-52B1BF9A5B1F}"/>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E8221093-58DE-4EB6-89DB-B88D32F62865}"/>
              </a:ext>
            </a:extLst>
          </p:cNvPr>
          <p:cNvSpPr>
            <a:spLocks noGrp="1"/>
          </p:cNvSpPr>
          <p:nvPr>
            <p:ph type="sldNum" sz="quarter" idx="12"/>
          </p:nvPr>
        </p:nvSpPr>
        <p:spPr/>
        <p:txBody>
          <a:bodyPr/>
          <a:lstStyle/>
          <a:p>
            <a:fld id="{CCD26548-A701-4132-A0A2-A9B09A70FF4B}" type="slidenum">
              <a:rPr lang="fi-FI" smtClean="0"/>
              <a:t>‹#›</a:t>
            </a:fld>
            <a:endParaRPr lang="fi-FI"/>
          </a:p>
        </p:txBody>
      </p:sp>
      <p:sp>
        <p:nvSpPr>
          <p:cNvPr id="9" name="Sisällön paikkamerkki 2">
            <a:extLst>
              <a:ext uri="{FF2B5EF4-FFF2-40B4-BE49-F238E27FC236}">
                <a16:creationId xmlns:a16="http://schemas.microsoft.com/office/drawing/2014/main" id="{867F28D2-6F27-4100-9CAC-2D84C5CB7C6D}"/>
              </a:ext>
            </a:extLst>
          </p:cNvPr>
          <p:cNvSpPr>
            <a:spLocks noGrp="1"/>
          </p:cNvSpPr>
          <p:nvPr>
            <p:ph idx="13"/>
          </p:nvPr>
        </p:nvSpPr>
        <p:spPr>
          <a:xfrm>
            <a:off x="6255900" y="2479431"/>
            <a:ext cx="4996175" cy="3697531"/>
          </a:xfrm>
        </p:spPr>
        <p:txBody>
          <a:bodyPr/>
          <a:lstStyle>
            <a:lvl1pPr>
              <a:lnSpc>
                <a:spcPct val="105000"/>
              </a:lnSpc>
              <a:defRPr/>
            </a:lvl1pPr>
            <a:lvl2pPr>
              <a:lnSpc>
                <a:spcPct val="105000"/>
              </a:lnSpc>
              <a:defRPr/>
            </a:lvl2pPr>
            <a:lvl3pPr>
              <a:lnSpc>
                <a:spcPct val="105000"/>
              </a:lnSpc>
              <a:defRPr/>
            </a:lvl3pPr>
            <a:lvl4pPr>
              <a:lnSpc>
                <a:spcPct val="105000"/>
              </a:lnSpc>
              <a:defRPr/>
            </a:lvl4pPr>
            <a:lvl5pPr>
              <a:lnSpc>
                <a:spcPct val="105000"/>
              </a:lnSpc>
              <a:defRPr/>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Tree>
    <p:extLst>
      <p:ext uri="{BB962C8B-B14F-4D97-AF65-F5344CB8AC3E}">
        <p14:creationId xmlns:p14="http://schemas.microsoft.com/office/powerpoint/2010/main" val="458546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Kaavi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A7EB6BE-E09D-4391-BB19-9AB34E85D629}"/>
              </a:ext>
            </a:extLst>
          </p:cNvPr>
          <p:cNvSpPr>
            <a:spLocks noGrp="1"/>
          </p:cNvSpPr>
          <p:nvPr>
            <p:ph type="title"/>
          </p:nvPr>
        </p:nvSpPr>
        <p:spPr>
          <a:xfrm>
            <a:off x="945173" y="882869"/>
            <a:ext cx="4526870" cy="1472950"/>
          </a:xfrm>
        </p:spPr>
        <p:txBody>
          <a:bodyPr/>
          <a:lstStyle>
            <a:lvl1pPr>
              <a:defRPr sz="2700"/>
            </a:lvl1pPr>
          </a:lstStyle>
          <a:p>
            <a:r>
              <a:rPr lang="fi-FI"/>
              <a:t>Muokkaa </a:t>
            </a:r>
            <a:r>
              <a:rPr lang="fi-FI" err="1"/>
              <a:t>ots</a:t>
            </a:r>
            <a:r>
              <a:rPr lang="fi-FI"/>
              <a:t>. </a:t>
            </a:r>
            <a:r>
              <a:rPr lang="fi-FI" err="1"/>
              <a:t>perustyyl</a:t>
            </a:r>
            <a:r>
              <a:rPr lang="fi-FI"/>
              <a:t>. </a:t>
            </a:r>
            <a:r>
              <a:rPr lang="fi-FI" err="1"/>
              <a:t>napsautt</a:t>
            </a:r>
            <a:r>
              <a:rPr lang="fi-FI"/>
              <a:t>.</a:t>
            </a:r>
          </a:p>
        </p:txBody>
      </p:sp>
      <p:sp>
        <p:nvSpPr>
          <p:cNvPr id="3" name="Sisällön paikkamerkki 2">
            <a:extLst>
              <a:ext uri="{FF2B5EF4-FFF2-40B4-BE49-F238E27FC236}">
                <a16:creationId xmlns:a16="http://schemas.microsoft.com/office/drawing/2014/main" id="{EA7A06A4-1BF6-41E8-89FB-D111961A8A52}"/>
              </a:ext>
            </a:extLst>
          </p:cNvPr>
          <p:cNvSpPr>
            <a:spLocks noGrp="1"/>
          </p:cNvSpPr>
          <p:nvPr>
            <p:ph idx="1"/>
          </p:nvPr>
        </p:nvSpPr>
        <p:spPr>
          <a:xfrm>
            <a:off x="945173" y="2702660"/>
            <a:ext cx="4526870" cy="3474302"/>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Date Placeholder 3">
            <a:extLst>
              <a:ext uri="{FF2B5EF4-FFF2-40B4-BE49-F238E27FC236}">
                <a16:creationId xmlns:a16="http://schemas.microsoft.com/office/drawing/2014/main" id="{6700177F-D1AE-4D79-BFFE-C2705DAEA0FF}"/>
              </a:ext>
            </a:extLst>
          </p:cNvPr>
          <p:cNvSpPr>
            <a:spLocks noGrp="1"/>
          </p:cNvSpPr>
          <p:nvPr>
            <p:ph type="dt" sz="half" idx="10"/>
          </p:nvPr>
        </p:nvSpPr>
        <p:spPr/>
        <p:txBody>
          <a:bodyPr/>
          <a:lstStyle/>
          <a:p>
            <a:fld id="{10C0524D-F795-2D4B-8B98-36D9EBE1B75C}" type="datetime1">
              <a:rPr lang="fi-FI" smtClean="0"/>
              <a:t>20.8.2025</a:t>
            </a:fld>
            <a:endParaRPr lang="fi-FI"/>
          </a:p>
        </p:txBody>
      </p:sp>
      <p:sp>
        <p:nvSpPr>
          <p:cNvPr id="5" name="Footer Placeholder 4">
            <a:extLst>
              <a:ext uri="{FF2B5EF4-FFF2-40B4-BE49-F238E27FC236}">
                <a16:creationId xmlns:a16="http://schemas.microsoft.com/office/drawing/2014/main" id="{6CD388A3-F45C-4855-8B64-52B1BF9A5B1F}"/>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E8221093-58DE-4EB6-89DB-B88D32F62865}"/>
              </a:ext>
            </a:extLst>
          </p:cNvPr>
          <p:cNvSpPr>
            <a:spLocks noGrp="1"/>
          </p:cNvSpPr>
          <p:nvPr>
            <p:ph type="sldNum" sz="quarter" idx="12"/>
          </p:nvPr>
        </p:nvSpPr>
        <p:spPr/>
        <p:txBody>
          <a:bodyPr/>
          <a:lstStyle/>
          <a:p>
            <a:fld id="{CCD26548-A701-4132-A0A2-A9B09A70FF4B}" type="slidenum">
              <a:rPr lang="fi-FI" smtClean="0"/>
              <a:t>‹#›</a:t>
            </a:fld>
            <a:endParaRPr lang="fi-FI"/>
          </a:p>
        </p:txBody>
      </p:sp>
      <p:sp>
        <p:nvSpPr>
          <p:cNvPr id="11" name="Sisällön paikkamerkki 10">
            <a:extLst>
              <a:ext uri="{FF2B5EF4-FFF2-40B4-BE49-F238E27FC236}">
                <a16:creationId xmlns:a16="http://schemas.microsoft.com/office/drawing/2014/main" id="{7003FAD7-ACA6-4D45-A7F3-A3802FD3E09D}"/>
              </a:ext>
            </a:extLst>
          </p:cNvPr>
          <p:cNvSpPr>
            <a:spLocks noGrp="1"/>
          </p:cNvSpPr>
          <p:nvPr>
            <p:ph sz="quarter" idx="13"/>
          </p:nvPr>
        </p:nvSpPr>
        <p:spPr>
          <a:xfrm>
            <a:off x="6583339" y="869950"/>
            <a:ext cx="4916480" cy="5319713"/>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Tree>
    <p:extLst>
      <p:ext uri="{BB962C8B-B14F-4D97-AF65-F5344CB8AC3E}">
        <p14:creationId xmlns:p14="http://schemas.microsoft.com/office/powerpoint/2010/main" val="5900660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A7EB6BE-E09D-4391-BB19-9AB34E85D629}"/>
              </a:ext>
            </a:extLst>
          </p:cNvPr>
          <p:cNvSpPr>
            <a:spLocks noGrp="1"/>
          </p:cNvSpPr>
          <p:nvPr>
            <p:ph type="title"/>
          </p:nvPr>
        </p:nvSpPr>
        <p:spPr>
          <a:xfrm>
            <a:off x="945173" y="882869"/>
            <a:ext cx="4455643" cy="1472950"/>
          </a:xfrm>
        </p:spPr>
        <p:txBody>
          <a:bodyPr/>
          <a:lstStyle>
            <a:lvl1pPr>
              <a:defRPr sz="2700"/>
            </a:lvl1pPr>
          </a:lstStyle>
          <a:p>
            <a:r>
              <a:rPr lang="fi-FI"/>
              <a:t>Muokkaa </a:t>
            </a:r>
            <a:r>
              <a:rPr lang="fi-FI" err="1"/>
              <a:t>ots</a:t>
            </a:r>
            <a:r>
              <a:rPr lang="fi-FI"/>
              <a:t>. </a:t>
            </a:r>
            <a:r>
              <a:rPr lang="fi-FI" err="1"/>
              <a:t>perustyyl</a:t>
            </a:r>
            <a:r>
              <a:rPr lang="fi-FI"/>
              <a:t>. </a:t>
            </a:r>
            <a:r>
              <a:rPr lang="fi-FI" err="1"/>
              <a:t>napsautt</a:t>
            </a:r>
            <a:r>
              <a:rPr lang="fi-FI"/>
              <a:t>.</a:t>
            </a:r>
          </a:p>
        </p:txBody>
      </p:sp>
      <p:sp>
        <p:nvSpPr>
          <p:cNvPr id="3" name="Sisällön paikkamerkki 2">
            <a:extLst>
              <a:ext uri="{FF2B5EF4-FFF2-40B4-BE49-F238E27FC236}">
                <a16:creationId xmlns:a16="http://schemas.microsoft.com/office/drawing/2014/main" id="{EA7A06A4-1BF6-41E8-89FB-D111961A8A52}"/>
              </a:ext>
            </a:extLst>
          </p:cNvPr>
          <p:cNvSpPr>
            <a:spLocks noGrp="1"/>
          </p:cNvSpPr>
          <p:nvPr>
            <p:ph idx="1"/>
          </p:nvPr>
        </p:nvSpPr>
        <p:spPr>
          <a:xfrm>
            <a:off x="945173" y="2702660"/>
            <a:ext cx="4455643" cy="3474302"/>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Date Placeholder 3">
            <a:extLst>
              <a:ext uri="{FF2B5EF4-FFF2-40B4-BE49-F238E27FC236}">
                <a16:creationId xmlns:a16="http://schemas.microsoft.com/office/drawing/2014/main" id="{6700177F-D1AE-4D79-BFFE-C2705DAEA0FF}"/>
              </a:ext>
            </a:extLst>
          </p:cNvPr>
          <p:cNvSpPr>
            <a:spLocks noGrp="1"/>
          </p:cNvSpPr>
          <p:nvPr>
            <p:ph type="dt" sz="half" idx="10"/>
          </p:nvPr>
        </p:nvSpPr>
        <p:spPr/>
        <p:txBody>
          <a:bodyPr/>
          <a:lstStyle/>
          <a:p>
            <a:fld id="{A1310BE9-D362-084F-B81D-D3C651A4A7BC}" type="datetime1">
              <a:rPr lang="fi-FI" smtClean="0"/>
              <a:t>20.8.2025</a:t>
            </a:fld>
            <a:endParaRPr lang="fi-FI"/>
          </a:p>
        </p:txBody>
      </p:sp>
      <p:sp>
        <p:nvSpPr>
          <p:cNvPr id="5" name="Footer Placeholder 4">
            <a:extLst>
              <a:ext uri="{FF2B5EF4-FFF2-40B4-BE49-F238E27FC236}">
                <a16:creationId xmlns:a16="http://schemas.microsoft.com/office/drawing/2014/main" id="{6CD388A3-F45C-4855-8B64-52B1BF9A5B1F}"/>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E8221093-58DE-4EB6-89DB-B88D32F62865}"/>
              </a:ext>
            </a:extLst>
          </p:cNvPr>
          <p:cNvSpPr>
            <a:spLocks noGrp="1"/>
          </p:cNvSpPr>
          <p:nvPr>
            <p:ph type="sldNum" sz="quarter" idx="12"/>
          </p:nvPr>
        </p:nvSpPr>
        <p:spPr/>
        <p:txBody>
          <a:bodyPr/>
          <a:lstStyle/>
          <a:p>
            <a:fld id="{CCD26548-A701-4132-A0A2-A9B09A70FF4B}" type="slidenum">
              <a:rPr lang="fi-FI" smtClean="0"/>
              <a:t>‹#›</a:t>
            </a:fld>
            <a:endParaRPr lang="fi-FI"/>
          </a:p>
        </p:txBody>
      </p:sp>
      <p:sp>
        <p:nvSpPr>
          <p:cNvPr id="9" name="Kuvan paikkamerkki 2">
            <a:extLst>
              <a:ext uri="{FF2B5EF4-FFF2-40B4-BE49-F238E27FC236}">
                <a16:creationId xmlns:a16="http://schemas.microsoft.com/office/drawing/2014/main" id="{03704D70-526C-45EA-9AEC-6CBFEB88E602}"/>
              </a:ext>
            </a:extLst>
          </p:cNvPr>
          <p:cNvSpPr>
            <a:spLocks noGrp="1"/>
          </p:cNvSpPr>
          <p:nvPr>
            <p:ph type="pic" idx="13"/>
          </p:nvPr>
        </p:nvSpPr>
        <p:spPr>
          <a:xfrm>
            <a:off x="5397499" y="948923"/>
            <a:ext cx="6794501" cy="4960894"/>
          </a:xfrm>
          <a:custGeom>
            <a:avLst/>
            <a:gdLst>
              <a:gd name="connsiteX0" fmla="*/ 0 w 6791184"/>
              <a:gd name="connsiteY0" fmla="*/ 0 h 4959382"/>
              <a:gd name="connsiteX1" fmla="*/ 6791184 w 6791184"/>
              <a:gd name="connsiteY1" fmla="*/ 0 h 4959382"/>
              <a:gd name="connsiteX2" fmla="*/ 6791184 w 6791184"/>
              <a:gd name="connsiteY2" fmla="*/ 4959382 h 4959382"/>
              <a:gd name="connsiteX3" fmla="*/ 0 w 6791184"/>
              <a:gd name="connsiteY3" fmla="*/ 4959382 h 4959382"/>
              <a:gd name="connsiteX4" fmla="*/ 0 w 6791184"/>
              <a:gd name="connsiteY4" fmla="*/ 0 h 4959382"/>
              <a:gd name="connsiteX0" fmla="*/ 0 w 6791184"/>
              <a:gd name="connsiteY0" fmla="*/ 1110 h 4960492"/>
              <a:gd name="connsiteX1" fmla="*/ 2530334 w 6791184"/>
              <a:gd name="connsiteY1" fmla="*/ 0 h 4960492"/>
              <a:gd name="connsiteX2" fmla="*/ 6791184 w 6791184"/>
              <a:gd name="connsiteY2" fmla="*/ 1110 h 4960492"/>
              <a:gd name="connsiteX3" fmla="*/ 6791184 w 6791184"/>
              <a:gd name="connsiteY3" fmla="*/ 4960492 h 4960492"/>
              <a:gd name="connsiteX4" fmla="*/ 0 w 6791184"/>
              <a:gd name="connsiteY4" fmla="*/ 4960492 h 4960492"/>
              <a:gd name="connsiteX5" fmla="*/ 0 w 6791184"/>
              <a:gd name="connsiteY5" fmla="*/ 1110 h 4960492"/>
              <a:gd name="connsiteX0" fmla="*/ 0 w 6791184"/>
              <a:gd name="connsiteY0" fmla="*/ 1110 h 4960492"/>
              <a:gd name="connsiteX1" fmla="*/ 2530334 w 6791184"/>
              <a:gd name="connsiteY1" fmla="*/ 0 h 4960492"/>
              <a:gd name="connsiteX2" fmla="*/ 6791184 w 6791184"/>
              <a:gd name="connsiteY2" fmla="*/ 1110 h 4960492"/>
              <a:gd name="connsiteX3" fmla="*/ 6791184 w 6791184"/>
              <a:gd name="connsiteY3" fmla="*/ 4960492 h 4960492"/>
              <a:gd name="connsiteX4" fmla="*/ 2450959 w 6791184"/>
              <a:gd name="connsiteY4" fmla="*/ 4956175 h 4960492"/>
              <a:gd name="connsiteX5" fmla="*/ 0 w 6791184"/>
              <a:gd name="connsiteY5" fmla="*/ 4960492 h 4960492"/>
              <a:gd name="connsiteX6" fmla="*/ 0 w 6791184"/>
              <a:gd name="connsiteY6" fmla="*/ 1110 h 4960492"/>
              <a:gd name="connsiteX0" fmla="*/ 3316 w 6794500"/>
              <a:gd name="connsiteY0" fmla="*/ 1110 h 4960492"/>
              <a:gd name="connsiteX1" fmla="*/ 2533650 w 6794500"/>
              <a:gd name="connsiteY1" fmla="*/ 0 h 4960492"/>
              <a:gd name="connsiteX2" fmla="*/ 6794500 w 6794500"/>
              <a:gd name="connsiteY2" fmla="*/ 1110 h 4960492"/>
              <a:gd name="connsiteX3" fmla="*/ 6794500 w 6794500"/>
              <a:gd name="connsiteY3" fmla="*/ 4960492 h 4960492"/>
              <a:gd name="connsiteX4" fmla="*/ 2454275 w 6794500"/>
              <a:gd name="connsiteY4" fmla="*/ 4956175 h 4960492"/>
              <a:gd name="connsiteX5" fmla="*/ 3316 w 6794500"/>
              <a:gd name="connsiteY5" fmla="*/ 4960492 h 4960492"/>
              <a:gd name="connsiteX6" fmla="*/ 0 w 6794500"/>
              <a:gd name="connsiteY6" fmla="*/ 2476500 h 4960492"/>
              <a:gd name="connsiteX7" fmla="*/ 3316 w 6794500"/>
              <a:gd name="connsiteY7" fmla="*/ 1110 h 4960492"/>
              <a:gd name="connsiteX0" fmla="*/ 0 w 6794500"/>
              <a:gd name="connsiteY0" fmla="*/ 2476500 h 4960492"/>
              <a:gd name="connsiteX1" fmla="*/ 2533650 w 6794500"/>
              <a:gd name="connsiteY1" fmla="*/ 0 h 4960492"/>
              <a:gd name="connsiteX2" fmla="*/ 6794500 w 6794500"/>
              <a:gd name="connsiteY2" fmla="*/ 1110 h 4960492"/>
              <a:gd name="connsiteX3" fmla="*/ 6794500 w 6794500"/>
              <a:gd name="connsiteY3" fmla="*/ 4960492 h 4960492"/>
              <a:gd name="connsiteX4" fmla="*/ 2454275 w 6794500"/>
              <a:gd name="connsiteY4" fmla="*/ 4956175 h 4960492"/>
              <a:gd name="connsiteX5" fmla="*/ 3316 w 6794500"/>
              <a:gd name="connsiteY5" fmla="*/ 4960492 h 4960492"/>
              <a:gd name="connsiteX6" fmla="*/ 0 w 6794500"/>
              <a:gd name="connsiteY6" fmla="*/ 2476500 h 4960492"/>
              <a:gd name="connsiteX0" fmla="*/ 0 w 6794500"/>
              <a:gd name="connsiteY0" fmla="*/ 2476500 h 4960492"/>
              <a:gd name="connsiteX1" fmla="*/ 2533650 w 6794500"/>
              <a:gd name="connsiteY1" fmla="*/ 0 h 4960492"/>
              <a:gd name="connsiteX2" fmla="*/ 6794500 w 6794500"/>
              <a:gd name="connsiteY2" fmla="*/ 1110 h 4960492"/>
              <a:gd name="connsiteX3" fmla="*/ 6794500 w 6794500"/>
              <a:gd name="connsiteY3" fmla="*/ 4960492 h 4960492"/>
              <a:gd name="connsiteX4" fmla="*/ 2454275 w 6794500"/>
              <a:gd name="connsiteY4" fmla="*/ 4956175 h 4960492"/>
              <a:gd name="connsiteX5" fmla="*/ 0 w 6794500"/>
              <a:gd name="connsiteY5" fmla="*/ 2476500 h 4960492"/>
              <a:gd name="connsiteX0" fmla="*/ 0 w 6794500"/>
              <a:gd name="connsiteY0" fmla="*/ 2476500 h 4960492"/>
              <a:gd name="connsiteX1" fmla="*/ 2533650 w 6794500"/>
              <a:gd name="connsiteY1" fmla="*/ 0 h 4960492"/>
              <a:gd name="connsiteX2" fmla="*/ 6794500 w 6794500"/>
              <a:gd name="connsiteY2" fmla="*/ 1110 h 4960492"/>
              <a:gd name="connsiteX3" fmla="*/ 6794500 w 6794500"/>
              <a:gd name="connsiteY3" fmla="*/ 4960492 h 4960492"/>
              <a:gd name="connsiteX4" fmla="*/ 2454275 w 6794500"/>
              <a:gd name="connsiteY4" fmla="*/ 4956175 h 4960492"/>
              <a:gd name="connsiteX5" fmla="*/ 0 w 6794500"/>
              <a:gd name="connsiteY5" fmla="*/ 2476500 h 4960492"/>
              <a:gd name="connsiteX0" fmla="*/ 0 w 6794500"/>
              <a:gd name="connsiteY0" fmla="*/ 2476500 h 4960492"/>
              <a:gd name="connsiteX1" fmla="*/ 2533650 w 6794500"/>
              <a:gd name="connsiteY1" fmla="*/ 0 h 4960492"/>
              <a:gd name="connsiteX2" fmla="*/ 6794500 w 6794500"/>
              <a:gd name="connsiteY2" fmla="*/ 1110 h 4960492"/>
              <a:gd name="connsiteX3" fmla="*/ 6794500 w 6794500"/>
              <a:gd name="connsiteY3" fmla="*/ 4960492 h 4960492"/>
              <a:gd name="connsiteX4" fmla="*/ 2454275 w 6794500"/>
              <a:gd name="connsiteY4" fmla="*/ 4956175 h 4960492"/>
              <a:gd name="connsiteX5" fmla="*/ 0 w 6794500"/>
              <a:gd name="connsiteY5" fmla="*/ 2476500 h 4960492"/>
              <a:gd name="connsiteX0" fmla="*/ 97 w 6794597"/>
              <a:gd name="connsiteY0" fmla="*/ 2476500 h 4960492"/>
              <a:gd name="connsiteX1" fmla="*/ 2533747 w 6794597"/>
              <a:gd name="connsiteY1" fmla="*/ 0 h 4960492"/>
              <a:gd name="connsiteX2" fmla="*/ 6794597 w 6794597"/>
              <a:gd name="connsiteY2" fmla="*/ 1110 h 4960492"/>
              <a:gd name="connsiteX3" fmla="*/ 6794597 w 6794597"/>
              <a:gd name="connsiteY3" fmla="*/ 4960492 h 4960492"/>
              <a:gd name="connsiteX4" fmla="*/ 2454372 w 6794597"/>
              <a:gd name="connsiteY4" fmla="*/ 4956175 h 4960492"/>
              <a:gd name="connsiteX5" fmla="*/ 97 w 6794597"/>
              <a:gd name="connsiteY5" fmla="*/ 2476500 h 4960492"/>
              <a:gd name="connsiteX0" fmla="*/ 19 w 6794519"/>
              <a:gd name="connsiteY0" fmla="*/ 2476500 h 4960492"/>
              <a:gd name="connsiteX1" fmla="*/ 2533669 w 6794519"/>
              <a:gd name="connsiteY1" fmla="*/ 0 h 4960492"/>
              <a:gd name="connsiteX2" fmla="*/ 6794519 w 6794519"/>
              <a:gd name="connsiteY2" fmla="*/ 1110 h 4960492"/>
              <a:gd name="connsiteX3" fmla="*/ 6794519 w 6794519"/>
              <a:gd name="connsiteY3" fmla="*/ 4960492 h 4960492"/>
              <a:gd name="connsiteX4" fmla="*/ 2454294 w 6794519"/>
              <a:gd name="connsiteY4" fmla="*/ 4956175 h 4960492"/>
              <a:gd name="connsiteX5" fmla="*/ 19 w 6794519"/>
              <a:gd name="connsiteY5" fmla="*/ 2476500 h 4960492"/>
              <a:gd name="connsiteX0" fmla="*/ 18 w 6794518"/>
              <a:gd name="connsiteY0" fmla="*/ 2476944 h 4960936"/>
              <a:gd name="connsiteX1" fmla="*/ 2533668 w 6794518"/>
              <a:gd name="connsiteY1" fmla="*/ 444 h 4960936"/>
              <a:gd name="connsiteX2" fmla="*/ 6794518 w 6794518"/>
              <a:gd name="connsiteY2" fmla="*/ 1554 h 4960936"/>
              <a:gd name="connsiteX3" fmla="*/ 6794518 w 6794518"/>
              <a:gd name="connsiteY3" fmla="*/ 4960936 h 4960936"/>
              <a:gd name="connsiteX4" fmla="*/ 2454293 w 6794518"/>
              <a:gd name="connsiteY4" fmla="*/ 4956619 h 4960936"/>
              <a:gd name="connsiteX5" fmla="*/ 18 w 6794518"/>
              <a:gd name="connsiteY5" fmla="*/ 2476944 h 4960936"/>
              <a:gd name="connsiteX0" fmla="*/ 18 w 6794518"/>
              <a:gd name="connsiteY0" fmla="*/ 2476944 h 4960936"/>
              <a:gd name="connsiteX1" fmla="*/ 2533668 w 6794518"/>
              <a:gd name="connsiteY1" fmla="*/ 444 h 4960936"/>
              <a:gd name="connsiteX2" fmla="*/ 6794518 w 6794518"/>
              <a:gd name="connsiteY2" fmla="*/ 1554 h 4960936"/>
              <a:gd name="connsiteX3" fmla="*/ 6794518 w 6794518"/>
              <a:gd name="connsiteY3" fmla="*/ 4960936 h 4960936"/>
              <a:gd name="connsiteX4" fmla="*/ 2454293 w 6794518"/>
              <a:gd name="connsiteY4" fmla="*/ 4956619 h 4960936"/>
              <a:gd name="connsiteX5" fmla="*/ 18 w 6794518"/>
              <a:gd name="connsiteY5" fmla="*/ 2476944 h 4960936"/>
              <a:gd name="connsiteX0" fmla="*/ 1 w 6794501"/>
              <a:gd name="connsiteY0" fmla="*/ 2476902 h 4960894"/>
              <a:gd name="connsiteX1" fmla="*/ 2533651 w 6794501"/>
              <a:gd name="connsiteY1" fmla="*/ 402 h 4960894"/>
              <a:gd name="connsiteX2" fmla="*/ 6794501 w 6794501"/>
              <a:gd name="connsiteY2" fmla="*/ 1512 h 4960894"/>
              <a:gd name="connsiteX3" fmla="*/ 6794501 w 6794501"/>
              <a:gd name="connsiteY3" fmla="*/ 4960894 h 4960894"/>
              <a:gd name="connsiteX4" fmla="*/ 2454276 w 6794501"/>
              <a:gd name="connsiteY4" fmla="*/ 4956577 h 4960894"/>
              <a:gd name="connsiteX5" fmla="*/ 1 w 6794501"/>
              <a:gd name="connsiteY5" fmla="*/ 2476902 h 49608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794501" h="4960894">
                <a:moveTo>
                  <a:pt x="1" y="2476902"/>
                </a:moveTo>
                <a:cubicBezTo>
                  <a:pt x="530" y="895223"/>
                  <a:pt x="1474259" y="-22008"/>
                  <a:pt x="2533651" y="402"/>
                </a:cubicBezTo>
                <a:lnTo>
                  <a:pt x="6794501" y="1512"/>
                </a:lnTo>
                <a:lnTo>
                  <a:pt x="6794501" y="4960894"/>
                </a:lnTo>
                <a:lnTo>
                  <a:pt x="2454276" y="4956577"/>
                </a:lnTo>
                <a:cubicBezTo>
                  <a:pt x="1261534" y="4920403"/>
                  <a:pt x="-528" y="4058581"/>
                  <a:pt x="1" y="2476902"/>
                </a:cubicBezTo>
                <a:close/>
              </a:path>
            </a:pathLst>
          </a:custGeom>
          <a:solidFill>
            <a:schemeClr val="bg1">
              <a:lumMod val="95000"/>
            </a:schemeClr>
          </a:solidFill>
        </p:spPr>
        <p:txBody>
          <a:bodyPr anchor="ctr" anchorCtr="0"/>
          <a:lstStyle>
            <a:lvl1pPr marL="0" indent="0" algn="ctr">
              <a:buNone/>
              <a:defRPr sz="1600" b="0" i="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p>
        </p:txBody>
      </p:sp>
    </p:spTree>
    <p:extLst>
      <p:ext uri="{BB962C8B-B14F-4D97-AF65-F5344CB8AC3E}">
        <p14:creationId xmlns:p14="http://schemas.microsoft.com/office/powerpoint/2010/main" val="5820695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Kuvatekstillinen kuva 2">
    <p:spTree>
      <p:nvGrpSpPr>
        <p:cNvPr id="1" name=""/>
        <p:cNvGrpSpPr/>
        <p:nvPr/>
      </p:nvGrpSpPr>
      <p:grpSpPr>
        <a:xfrm>
          <a:off x="0" y="0"/>
          <a:ext cx="0" cy="0"/>
          <a:chOff x="0" y="0"/>
          <a:chExt cx="0" cy="0"/>
        </a:xfrm>
      </p:grpSpPr>
      <p:sp>
        <p:nvSpPr>
          <p:cNvPr id="9" name="Kuvan paikkamerkki 2">
            <a:extLst>
              <a:ext uri="{FF2B5EF4-FFF2-40B4-BE49-F238E27FC236}">
                <a16:creationId xmlns:a16="http://schemas.microsoft.com/office/drawing/2014/main" id="{03704D70-526C-45EA-9AEC-6CBFEB88E602}"/>
              </a:ext>
            </a:extLst>
          </p:cNvPr>
          <p:cNvSpPr>
            <a:spLocks noGrp="1"/>
          </p:cNvSpPr>
          <p:nvPr>
            <p:ph type="pic" idx="13"/>
          </p:nvPr>
        </p:nvSpPr>
        <p:spPr>
          <a:xfrm>
            <a:off x="1" y="949191"/>
            <a:ext cx="6254774" cy="4960626"/>
          </a:xfrm>
          <a:custGeom>
            <a:avLst/>
            <a:gdLst>
              <a:gd name="connsiteX0" fmla="*/ 0 w 6256658"/>
              <a:gd name="connsiteY0" fmla="*/ 0 h 4959382"/>
              <a:gd name="connsiteX1" fmla="*/ 6256658 w 6256658"/>
              <a:gd name="connsiteY1" fmla="*/ 0 h 4959382"/>
              <a:gd name="connsiteX2" fmla="*/ 6256658 w 6256658"/>
              <a:gd name="connsiteY2" fmla="*/ 4959382 h 4959382"/>
              <a:gd name="connsiteX3" fmla="*/ 0 w 6256658"/>
              <a:gd name="connsiteY3" fmla="*/ 4959382 h 4959382"/>
              <a:gd name="connsiteX4" fmla="*/ 0 w 6256658"/>
              <a:gd name="connsiteY4" fmla="*/ 0 h 4959382"/>
              <a:gd name="connsiteX0" fmla="*/ 0 w 6256658"/>
              <a:gd name="connsiteY0" fmla="*/ 1110 h 4960492"/>
              <a:gd name="connsiteX1" fmla="*/ 3717925 w 6256658"/>
              <a:gd name="connsiteY1" fmla="*/ 0 h 4960492"/>
              <a:gd name="connsiteX2" fmla="*/ 6256658 w 6256658"/>
              <a:gd name="connsiteY2" fmla="*/ 1110 h 4960492"/>
              <a:gd name="connsiteX3" fmla="*/ 6256658 w 6256658"/>
              <a:gd name="connsiteY3" fmla="*/ 4960492 h 4960492"/>
              <a:gd name="connsiteX4" fmla="*/ 0 w 6256658"/>
              <a:gd name="connsiteY4" fmla="*/ 4960492 h 4960492"/>
              <a:gd name="connsiteX5" fmla="*/ 0 w 6256658"/>
              <a:gd name="connsiteY5" fmla="*/ 1110 h 4960492"/>
              <a:gd name="connsiteX0" fmla="*/ 0 w 6256658"/>
              <a:gd name="connsiteY0" fmla="*/ 1110 h 4960492"/>
              <a:gd name="connsiteX1" fmla="*/ 3717925 w 6256658"/>
              <a:gd name="connsiteY1" fmla="*/ 0 h 4960492"/>
              <a:gd name="connsiteX2" fmla="*/ 6256658 w 6256658"/>
              <a:gd name="connsiteY2" fmla="*/ 1110 h 4960492"/>
              <a:gd name="connsiteX3" fmla="*/ 6256658 w 6256658"/>
              <a:gd name="connsiteY3" fmla="*/ 4960492 h 4960492"/>
              <a:gd name="connsiteX4" fmla="*/ 3810000 w 6256658"/>
              <a:gd name="connsiteY4" fmla="*/ 4959350 h 4960492"/>
              <a:gd name="connsiteX5" fmla="*/ 0 w 6256658"/>
              <a:gd name="connsiteY5" fmla="*/ 4960492 h 4960492"/>
              <a:gd name="connsiteX6" fmla="*/ 0 w 6256658"/>
              <a:gd name="connsiteY6" fmla="*/ 1110 h 4960492"/>
              <a:gd name="connsiteX0" fmla="*/ 0 w 6256658"/>
              <a:gd name="connsiteY0" fmla="*/ 1110 h 4960492"/>
              <a:gd name="connsiteX1" fmla="*/ 3717925 w 6256658"/>
              <a:gd name="connsiteY1" fmla="*/ 0 h 4960492"/>
              <a:gd name="connsiteX2" fmla="*/ 6256658 w 6256658"/>
              <a:gd name="connsiteY2" fmla="*/ 1110 h 4960492"/>
              <a:gd name="connsiteX3" fmla="*/ 6254750 w 6256658"/>
              <a:gd name="connsiteY3" fmla="*/ 2479675 h 4960492"/>
              <a:gd name="connsiteX4" fmla="*/ 6256658 w 6256658"/>
              <a:gd name="connsiteY4" fmla="*/ 4960492 h 4960492"/>
              <a:gd name="connsiteX5" fmla="*/ 3810000 w 6256658"/>
              <a:gd name="connsiteY5" fmla="*/ 4959350 h 4960492"/>
              <a:gd name="connsiteX6" fmla="*/ 0 w 6256658"/>
              <a:gd name="connsiteY6" fmla="*/ 4960492 h 4960492"/>
              <a:gd name="connsiteX7" fmla="*/ 0 w 6256658"/>
              <a:gd name="connsiteY7" fmla="*/ 1110 h 4960492"/>
              <a:gd name="connsiteX0" fmla="*/ 0 w 6256658"/>
              <a:gd name="connsiteY0" fmla="*/ 1110 h 4960492"/>
              <a:gd name="connsiteX1" fmla="*/ 3717925 w 6256658"/>
              <a:gd name="connsiteY1" fmla="*/ 0 h 4960492"/>
              <a:gd name="connsiteX2" fmla="*/ 6256658 w 6256658"/>
              <a:gd name="connsiteY2" fmla="*/ 1110 h 4960492"/>
              <a:gd name="connsiteX3" fmla="*/ 6254750 w 6256658"/>
              <a:gd name="connsiteY3" fmla="*/ 2479675 h 4960492"/>
              <a:gd name="connsiteX4" fmla="*/ 3810000 w 6256658"/>
              <a:gd name="connsiteY4" fmla="*/ 4959350 h 4960492"/>
              <a:gd name="connsiteX5" fmla="*/ 0 w 6256658"/>
              <a:gd name="connsiteY5" fmla="*/ 4960492 h 4960492"/>
              <a:gd name="connsiteX6" fmla="*/ 0 w 6256658"/>
              <a:gd name="connsiteY6" fmla="*/ 1110 h 4960492"/>
              <a:gd name="connsiteX0" fmla="*/ 0 w 6254750"/>
              <a:gd name="connsiteY0" fmla="*/ 1110 h 4960492"/>
              <a:gd name="connsiteX1" fmla="*/ 3717925 w 6254750"/>
              <a:gd name="connsiteY1" fmla="*/ 0 h 4960492"/>
              <a:gd name="connsiteX2" fmla="*/ 6254750 w 6254750"/>
              <a:gd name="connsiteY2" fmla="*/ 2479675 h 4960492"/>
              <a:gd name="connsiteX3" fmla="*/ 3810000 w 6254750"/>
              <a:gd name="connsiteY3" fmla="*/ 4959350 h 4960492"/>
              <a:gd name="connsiteX4" fmla="*/ 0 w 6254750"/>
              <a:gd name="connsiteY4" fmla="*/ 4960492 h 4960492"/>
              <a:gd name="connsiteX5" fmla="*/ 0 w 6254750"/>
              <a:gd name="connsiteY5" fmla="*/ 1110 h 4960492"/>
              <a:gd name="connsiteX0" fmla="*/ 0 w 6254873"/>
              <a:gd name="connsiteY0" fmla="*/ 1110 h 4960492"/>
              <a:gd name="connsiteX1" fmla="*/ 3717925 w 6254873"/>
              <a:gd name="connsiteY1" fmla="*/ 0 h 4960492"/>
              <a:gd name="connsiteX2" fmla="*/ 6254750 w 6254873"/>
              <a:gd name="connsiteY2" fmla="*/ 2479675 h 4960492"/>
              <a:gd name="connsiteX3" fmla="*/ 3810000 w 6254873"/>
              <a:gd name="connsiteY3" fmla="*/ 4959350 h 4960492"/>
              <a:gd name="connsiteX4" fmla="*/ 0 w 6254873"/>
              <a:gd name="connsiteY4" fmla="*/ 4960492 h 4960492"/>
              <a:gd name="connsiteX5" fmla="*/ 0 w 6254873"/>
              <a:gd name="connsiteY5" fmla="*/ 1110 h 4960492"/>
              <a:gd name="connsiteX0" fmla="*/ 0 w 6254773"/>
              <a:gd name="connsiteY0" fmla="*/ 1110 h 4960492"/>
              <a:gd name="connsiteX1" fmla="*/ 3717925 w 6254773"/>
              <a:gd name="connsiteY1" fmla="*/ 0 h 4960492"/>
              <a:gd name="connsiteX2" fmla="*/ 6254750 w 6254773"/>
              <a:gd name="connsiteY2" fmla="*/ 2479675 h 4960492"/>
              <a:gd name="connsiteX3" fmla="*/ 3810000 w 6254773"/>
              <a:gd name="connsiteY3" fmla="*/ 4959350 h 4960492"/>
              <a:gd name="connsiteX4" fmla="*/ 0 w 6254773"/>
              <a:gd name="connsiteY4" fmla="*/ 4960492 h 4960492"/>
              <a:gd name="connsiteX5" fmla="*/ 0 w 6254773"/>
              <a:gd name="connsiteY5" fmla="*/ 1110 h 4960492"/>
              <a:gd name="connsiteX0" fmla="*/ 0 w 6254774"/>
              <a:gd name="connsiteY0" fmla="*/ 1244 h 4960626"/>
              <a:gd name="connsiteX1" fmla="*/ 3717925 w 6254774"/>
              <a:gd name="connsiteY1" fmla="*/ 134 h 4960626"/>
              <a:gd name="connsiteX2" fmla="*/ 6254750 w 6254774"/>
              <a:gd name="connsiteY2" fmla="*/ 2479809 h 4960626"/>
              <a:gd name="connsiteX3" fmla="*/ 3810000 w 6254774"/>
              <a:gd name="connsiteY3" fmla="*/ 4959484 h 4960626"/>
              <a:gd name="connsiteX4" fmla="*/ 0 w 6254774"/>
              <a:gd name="connsiteY4" fmla="*/ 4960626 h 4960626"/>
              <a:gd name="connsiteX5" fmla="*/ 0 w 6254774"/>
              <a:gd name="connsiteY5" fmla="*/ 1244 h 4960626"/>
              <a:gd name="connsiteX0" fmla="*/ 0 w 6254774"/>
              <a:gd name="connsiteY0" fmla="*/ 1244 h 4960626"/>
              <a:gd name="connsiteX1" fmla="*/ 3717925 w 6254774"/>
              <a:gd name="connsiteY1" fmla="*/ 134 h 4960626"/>
              <a:gd name="connsiteX2" fmla="*/ 6254750 w 6254774"/>
              <a:gd name="connsiteY2" fmla="*/ 2479809 h 4960626"/>
              <a:gd name="connsiteX3" fmla="*/ 3810000 w 6254774"/>
              <a:gd name="connsiteY3" fmla="*/ 4959484 h 4960626"/>
              <a:gd name="connsiteX4" fmla="*/ 0 w 6254774"/>
              <a:gd name="connsiteY4" fmla="*/ 4960626 h 4960626"/>
              <a:gd name="connsiteX5" fmla="*/ 0 w 6254774"/>
              <a:gd name="connsiteY5" fmla="*/ 1244 h 49606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54774" h="4960626">
                <a:moveTo>
                  <a:pt x="0" y="1244"/>
                </a:moveTo>
                <a:lnTo>
                  <a:pt x="3717925" y="134"/>
                </a:lnTo>
                <a:cubicBezTo>
                  <a:pt x="4846108" y="-12222"/>
                  <a:pt x="6261629" y="824576"/>
                  <a:pt x="6254750" y="2479809"/>
                </a:cubicBezTo>
                <a:cubicBezTo>
                  <a:pt x="6247871" y="4135042"/>
                  <a:pt x="4887383" y="4955590"/>
                  <a:pt x="3810000" y="4959484"/>
                </a:cubicBezTo>
                <a:lnTo>
                  <a:pt x="0" y="4960626"/>
                </a:lnTo>
                <a:lnTo>
                  <a:pt x="0" y="1244"/>
                </a:lnTo>
                <a:close/>
              </a:path>
            </a:pathLst>
          </a:custGeom>
          <a:solidFill>
            <a:schemeClr val="bg1">
              <a:lumMod val="95000"/>
            </a:schemeClr>
          </a:solidFill>
        </p:spPr>
        <p:txBody>
          <a:bodyPr anchor="ctr" anchorCtr="0"/>
          <a:lstStyle>
            <a:lvl1pPr marL="0" indent="0" algn="ctr">
              <a:buNone/>
              <a:defRPr sz="1600" b="0" i="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p>
        </p:txBody>
      </p:sp>
      <p:sp>
        <p:nvSpPr>
          <p:cNvPr id="2" name="Otsikko 1">
            <a:extLst>
              <a:ext uri="{FF2B5EF4-FFF2-40B4-BE49-F238E27FC236}">
                <a16:creationId xmlns:a16="http://schemas.microsoft.com/office/drawing/2014/main" id="{DA7EB6BE-E09D-4391-BB19-9AB34E85D629}"/>
              </a:ext>
            </a:extLst>
          </p:cNvPr>
          <p:cNvSpPr>
            <a:spLocks noGrp="1"/>
          </p:cNvSpPr>
          <p:nvPr>
            <p:ph type="title"/>
          </p:nvPr>
        </p:nvSpPr>
        <p:spPr>
          <a:xfrm>
            <a:off x="6602741" y="882869"/>
            <a:ext cx="4599785" cy="1472950"/>
          </a:xfrm>
        </p:spPr>
        <p:txBody>
          <a:bodyPr/>
          <a:lstStyle>
            <a:lvl1pPr>
              <a:defRPr sz="2700"/>
            </a:lvl1pPr>
          </a:lstStyle>
          <a:p>
            <a:r>
              <a:rPr lang="fi-FI"/>
              <a:t>Muokkaa </a:t>
            </a:r>
            <a:r>
              <a:rPr lang="fi-FI" err="1"/>
              <a:t>ots</a:t>
            </a:r>
            <a:r>
              <a:rPr lang="fi-FI"/>
              <a:t>. </a:t>
            </a:r>
            <a:r>
              <a:rPr lang="fi-FI" err="1"/>
              <a:t>perustyyl</a:t>
            </a:r>
            <a:r>
              <a:rPr lang="fi-FI"/>
              <a:t>. </a:t>
            </a:r>
            <a:r>
              <a:rPr lang="fi-FI" err="1"/>
              <a:t>napsautt</a:t>
            </a:r>
            <a:r>
              <a:rPr lang="fi-FI"/>
              <a:t>.</a:t>
            </a:r>
          </a:p>
        </p:txBody>
      </p:sp>
      <p:sp>
        <p:nvSpPr>
          <p:cNvPr id="3" name="Sisällön paikkamerkki 2">
            <a:extLst>
              <a:ext uri="{FF2B5EF4-FFF2-40B4-BE49-F238E27FC236}">
                <a16:creationId xmlns:a16="http://schemas.microsoft.com/office/drawing/2014/main" id="{EA7A06A4-1BF6-41E8-89FB-D111961A8A52}"/>
              </a:ext>
            </a:extLst>
          </p:cNvPr>
          <p:cNvSpPr>
            <a:spLocks noGrp="1"/>
          </p:cNvSpPr>
          <p:nvPr>
            <p:ph idx="1"/>
          </p:nvPr>
        </p:nvSpPr>
        <p:spPr>
          <a:xfrm>
            <a:off x="6602741" y="2702660"/>
            <a:ext cx="4599785" cy="3474302"/>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Date Placeholder 3">
            <a:extLst>
              <a:ext uri="{FF2B5EF4-FFF2-40B4-BE49-F238E27FC236}">
                <a16:creationId xmlns:a16="http://schemas.microsoft.com/office/drawing/2014/main" id="{6700177F-D1AE-4D79-BFFE-C2705DAEA0FF}"/>
              </a:ext>
            </a:extLst>
          </p:cNvPr>
          <p:cNvSpPr>
            <a:spLocks noGrp="1"/>
          </p:cNvSpPr>
          <p:nvPr>
            <p:ph type="dt" sz="half" idx="10"/>
          </p:nvPr>
        </p:nvSpPr>
        <p:spPr/>
        <p:txBody>
          <a:bodyPr/>
          <a:lstStyle/>
          <a:p>
            <a:fld id="{F964956F-F55C-1E42-9796-E38CB594DAC2}" type="datetime1">
              <a:rPr lang="fi-FI" smtClean="0"/>
              <a:t>20.8.2025</a:t>
            </a:fld>
            <a:endParaRPr lang="fi-FI"/>
          </a:p>
        </p:txBody>
      </p:sp>
      <p:sp>
        <p:nvSpPr>
          <p:cNvPr id="5" name="Footer Placeholder 4">
            <a:extLst>
              <a:ext uri="{FF2B5EF4-FFF2-40B4-BE49-F238E27FC236}">
                <a16:creationId xmlns:a16="http://schemas.microsoft.com/office/drawing/2014/main" id="{6CD388A3-F45C-4855-8B64-52B1BF9A5B1F}"/>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E8221093-58DE-4EB6-89DB-B88D32F62865}"/>
              </a:ext>
            </a:extLst>
          </p:cNvPr>
          <p:cNvSpPr>
            <a:spLocks noGrp="1"/>
          </p:cNvSpPr>
          <p:nvPr>
            <p:ph type="sldNum" sz="quarter" idx="12"/>
          </p:nvPr>
        </p:nvSpPr>
        <p:spPr/>
        <p:txBody>
          <a:bodyPr/>
          <a:lstStyle/>
          <a:p>
            <a:fld id="{CCD26548-A701-4132-A0A2-A9B09A70FF4B}" type="slidenum">
              <a:rPr lang="fi-FI" smtClean="0"/>
              <a:t>‹#›</a:t>
            </a:fld>
            <a:endParaRPr lang="fi-FI"/>
          </a:p>
        </p:txBody>
      </p:sp>
    </p:spTree>
    <p:extLst>
      <p:ext uri="{BB962C8B-B14F-4D97-AF65-F5344CB8AC3E}">
        <p14:creationId xmlns:p14="http://schemas.microsoft.com/office/powerpoint/2010/main" val="12318601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Kuvatekstillinen kuva 3">
    <p:spTree>
      <p:nvGrpSpPr>
        <p:cNvPr id="1" name=""/>
        <p:cNvGrpSpPr/>
        <p:nvPr/>
      </p:nvGrpSpPr>
      <p:grpSpPr>
        <a:xfrm>
          <a:off x="0" y="0"/>
          <a:ext cx="0" cy="0"/>
          <a:chOff x="0" y="0"/>
          <a:chExt cx="0" cy="0"/>
        </a:xfrm>
      </p:grpSpPr>
      <p:sp>
        <p:nvSpPr>
          <p:cNvPr id="9" name="Kuvan paikkamerkki 2">
            <a:extLst>
              <a:ext uri="{FF2B5EF4-FFF2-40B4-BE49-F238E27FC236}">
                <a16:creationId xmlns:a16="http://schemas.microsoft.com/office/drawing/2014/main" id="{03704D70-526C-45EA-9AEC-6CBFEB88E602}"/>
              </a:ext>
            </a:extLst>
          </p:cNvPr>
          <p:cNvSpPr>
            <a:spLocks noGrp="1"/>
          </p:cNvSpPr>
          <p:nvPr>
            <p:ph type="pic" idx="13"/>
          </p:nvPr>
        </p:nvSpPr>
        <p:spPr>
          <a:xfrm>
            <a:off x="941427" y="-1"/>
            <a:ext cx="4995416" cy="6198113"/>
          </a:xfrm>
          <a:custGeom>
            <a:avLst/>
            <a:gdLst>
              <a:gd name="connsiteX0" fmla="*/ 0 w 4991670"/>
              <a:gd name="connsiteY0" fmla="*/ 0 h 6229632"/>
              <a:gd name="connsiteX1" fmla="*/ 4991670 w 4991670"/>
              <a:gd name="connsiteY1" fmla="*/ 0 h 6229632"/>
              <a:gd name="connsiteX2" fmla="*/ 4991670 w 4991670"/>
              <a:gd name="connsiteY2" fmla="*/ 6229632 h 6229632"/>
              <a:gd name="connsiteX3" fmla="*/ 0 w 4991670"/>
              <a:gd name="connsiteY3" fmla="*/ 6229632 h 6229632"/>
              <a:gd name="connsiteX4" fmla="*/ 0 w 4991670"/>
              <a:gd name="connsiteY4" fmla="*/ 0 h 6229632"/>
              <a:gd name="connsiteX0" fmla="*/ 0 w 4991670"/>
              <a:gd name="connsiteY0" fmla="*/ 0 h 6229632"/>
              <a:gd name="connsiteX1" fmla="*/ 4991670 w 4991670"/>
              <a:gd name="connsiteY1" fmla="*/ 0 h 6229632"/>
              <a:gd name="connsiteX2" fmla="*/ 4987166 w 4991670"/>
              <a:gd name="connsiteY2" fmla="*/ 3423369 h 6229632"/>
              <a:gd name="connsiteX3" fmla="*/ 4991670 w 4991670"/>
              <a:gd name="connsiteY3" fmla="*/ 6229632 h 6229632"/>
              <a:gd name="connsiteX4" fmla="*/ 0 w 4991670"/>
              <a:gd name="connsiteY4" fmla="*/ 6229632 h 6229632"/>
              <a:gd name="connsiteX5" fmla="*/ 0 w 4991670"/>
              <a:gd name="connsiteY5" fmla="*/ 0 h 6229632"/>
              <a:gd name="connsiteX0" fmla="*/ 3746 w 4995416"/>
              <a:gd name="connsiteY0" fmla="*/ 0 h 6229632"/>
              <a:gd name="connsiteX1" fmla="*/ 4995416 w 4995416"/>
              <a:gd name="connsiteY1" fmla="*/ 0 h 6229632"/>
              <a:gd name="connsiteX2" fmla="*/ 4990912 w 4995416"/>
              <a:gd name="connsiteY2" fmla="*/ 3423369 h 6229632"/>
              <a:gd name="connsiteX3" fmla="*/ 4995416 w 4995416"/>
              <a:gd name="connsiteY3" fmla="*/ 6229632 h 6229632"/>
              <a:gd name="connsiteX4" fmla="*/ 3746 w 4995416"/>
              <a:gd name="connsiteY4" fmla="*/ 6229632 h 6229632"/>
              <a:gd name="connsiteX5" fmla="*/ 0 w 4995416"/>
              <a:gd name="connsiteY5" fmla="*/ 3432378 h 6229632"/>
              <a:gd name="connsiteX6" fmla="*/ 3746 w 4995416"/>
              <a:gd name="connsiteY6" fmla="*/ 0 h 6229632"/>
              <a:gd name="connsiteX0" fmla="*/ 3746 w 4995416"/>
              <a:gd name="connsiteY0" fmla="*/ 0 h 6229632"/>
              <a:gd name="connsiteX1" fmla="*/ 4995416 w 4995416"/>
              <a:gd name="connsiteY1" fmla="*/ 0 h 6229632"/>
              <a:gd name="connsiteX2" fmla="*/ 4990912 w 4995416"/>
              <a:gd name="connsiteY2" fmla="*/ 3423369 h 6229632"/>
              <a:gd name="connsiteX3" fmla="*/ 4995416 w 4995416"/>
              <a:gd name="connsiteY3" fmla="*/ 6229632 h 6229632"/>
              <a:gd name="connsiteX4" fmla="*/ 2535996 w 4995416"/>
              <a:gd name="connsiteY4" fmla="*/ 6229632 h 6229632"/>
              <a:gd name="connsiteX5" fmla="*/ 3746 w 4995416"/>
              <a:gd name="connsiteY5" fmla="*/ 6229632 h 6229632"/>
              <a:gd name="connsiteX6" fmla="*/ 0 w 4995416"/>
              <a:gd name="connsiteY6" fmla="*/ 3432378 h 6229632"/>
              <a:gd name="connsiteX7" fmla="*/ 3746 w 4995416"/>
              <a:gd name="connsiteY7" fmla="*/ 0 h 6229632"/>
              <a:gd name="connsiteX0" fmla="*/ 3746 w 4995416"/>
              <a:gd name="connsiteY0" fmla="*/ 0 h 6229632"/>
              <a:gd name="connsiteX1" fmla="*/ 4995416 w 4995416"/>
              <a:gd name="connsiteY1" fmla="*/ 0 h 6229632"/>
              <a:gd name="connsiteX2" fmla="*/ 4990912 w 4995416"/>
              <a:gd name="connsiteY2" fmla="*/ 3423369 h 6229632"/>
              <a:gd name="connsiteX3" fmla="*/ 4995416 w 4995416"/>
              <a:gd name="connsiteY3" fmla="*/ 6229632 h 6229632"/>
              <a:gd name="connsiteX4" fmla="*/ 2535996 w 4995416"/>
              <a:gd name="connsiteY4" fmla="*/ 6229632 h 6229632"/>
              <a:gd name="connsiteX5" fmla="*/ 0 w 4995416"/>
              <a:gd name="connsiteY5" fmla="*/ 3432378 h 6229632"/>
              <a:gd name="connsiteX6" fmla="*/ 3746 w 4995416"/>
              <a:gd name="connsiteY6" fmla="*/ 0 h 6229632"/>
              <a:gd name="connsiteX0" fmla="*/ 3746 w 4995416"/>
              <a:gd name="connsiteY0" fmla="*/ 0 h 6229632"/>
              <a:gd name="connsiteX1" fmla="*/ 4995416 w 4995416"/>
              <a:gd name="connsiteY1" fmla="*/ 0 h 6229632"/>
              <a:gd name="connsiteX2" fmla="*/ 4990912 w 4995416"/>
              <a:gd name="connsiteY2" fmla="*/ 3423369 h 6229632"/>
              <a:gd name="connsiteX3" fmla="*/ 2535996 w 4995416"/>
              <a:gd name="connsiteY3" fmla="*/ 6229632 h 6229632"/>
              <a:gd name="connsiteX4" fmla="*/ 0 w 4995416"/>
              <a:gd name="connsiteY4" fmla="*/ 3432378 h 6229632"/>
              <a:gd name="connsiteX5" fmla="*/ 3746 w 4995416"/>
              <a:gd name="connsiteY5" fmla="*/ 0 h 6229632"/>
              <a:gd name="connsiteX0" fmla="*/ 3746 w 4995416"/>
              <a:gd name="connsiteY0" fmla="*/ 0 h 6422260"/>
              <a:gd name="connsiteX1" fmla="*/ 4995416 w 4995416"/>
              <a:gd name="connsiteY1" fmla="*/ 0 h 6422260"/>
              <a:gd name="connsiteX2" fmla="*/ 4990912 w 4995416"/>
              <a:gd name="connsiteY2" fmla="*/ 3423369 h 6422260"/>
              <a:gd name="connsiteX3" fmla="*/ 2535996 w 4995416"/>
              <a:gd name="connsiteY3" fmla="*/ 6229632 h 6422260"/>
              <a:gd name="connsiteX4" fmla="*/ 0 w 4995416"/>
              <a:gd name="connsiteY4" fmla="*/ 3432378 h 6422260"/>
              <a:gd name="connsiteX5" fmla="*/ 3746 w 4995416"/>
              <a:gd name="connsiteY5" fmla="*/ 0 h 6422260"/>
              <a:gd name="connsiteX0" fmla="*/ 3746 w 4995416"/>
              <a:gd name="connsiteY0" fmla="*/ 0 h 6229640"/>
              <a:gd name="connsiteX1" fmla="*/ 4995416 w 4995416"/>
              <a:gd name="connsiteY1" fmla="*/ 0 h 6229640"/>
              <a:gd name="connsiteX2" fmla="*/ 4990912 w 4995416"/>
              <a:gd name="connsiteY2" fmla="*/ 3423369 h 6229640"/>
              <a:gd name="connsiteX3" fmla="*/ 2535996 w 4995416"/>
              <a:gd name="connsiteY3" fmla="*/ 6229632 h 6229640"/>
              <a:gd name="connsiteX4" fmla="*/ 0 w 4995416"/>
              <a:gd name="connsiteY4" fmla="*/ 3432378 h 6229640"/>
              <a:gd name="connsiteX5" fmla="*/ 3746 w 4995416"/>
              <a:gd name="connsiteY5" fmla="*/ 0 h 6229640"/>
              <a:gd name="connsiteX0" fmla="*/ 3746 w 4995416"/>
              <a:gd name="connsiteY0" fmla="*/ 0 h 6198109"/>
              <a:gd name="connsiteX1" fmla="*/ 4995416 w 4995416"/>
              <a:gd name="connsiteY1" fmla="*/ 0 h 6198109"/>
              <a:gd name="connsiteX2" fmla="*/ 4990912 w 4995416"/>
              <a:gd name="connsiteY2" fmla="*/ 3423369 h 6198109"/>
              <a:gd name="connsiteX3" fmla="*/ 2535996 w 4995416"/>
              <a:gd name="connsiteY3" fmla="*/ 6198101 h 6198109"/>
              <a:gd name="connsiteX4" fmla="*/ 0 w 4995416"/>
              <a:gd name="connsiteY4" fmla="*/ 3432378 h 6198109"/>
              <a:gd name="connsiteX5" fmla="*/ 3746 w 4995416"/>
              <a:gd name="connsiteY5" fmla="*/ 0 h 6198109"/>
              <a:gd name="connsiteX0" fmla="*/ 3746 w 4995416"/>
              <a:gd name="connsiteY0" fmla="*/ 0 h 6198109"/>
              <a:gd name="connsiteX1" fmla="*/ 4995416 w 4995416"/>
              <a:gd name="connsiteY1" fmla="*/ 0 h 6198109"/>
              <a:gd name="connsiteX2" fmla="*/ 4990912 w 4995416"/>
              <a:gd name="connsiteY2" fmla="*/ 3423369 h 6198109"/>
              <a:gd name="connsiteX3" fmla="*/ 2535996 w 4995416"/>
              <a:gd name="connsiteY3" fmla="*/ 6198101 h 6198109"/>
              <a:gd name="connsiteX4" fmla="*/ 0 w 4995416"/>
              <a:gd name="connsiteY4" fmla="*/ 3432378 h 6198109"/>
              <a:gd name="connsiteX5" fmla="*/ 3746 w 4995416"/>
              <a:gd name="connsiteY5" fmla="*/ 0 h 6198109"/>
              <a:gd name="connsiteX0" fmla="*/ 3746 w 4995416"/>
              <a:gd name="connsiteY0" fmla="*/ 0 h 6198113"/>
              <a:gd name="connsiteX1" fmla="*/ 4995416 w 4995416"/>
              <a:gd name="connsiteY1" fmla="*/ 0 h 6198113"/>
              <a:gd name="connsiteX2" fmla="*/ 4990912 w 4995416"/>
              <a:gd name="connsiteY2" fmla="*/ 3423369 h 6198113"/>
              <a:gd name="connsiteX3" fmla="*/ 2535996 w 4995416"/>
              <a:gd name="connsiteY3" fmla="*/ 6198101 h 6198113"/>
              <a:gd name="connsiteX4" fmla="*/ 0 w 4995416"/>
              <a:gd name="connsiteY4" fmla="*/ 3432378 h 6198113"/>
              <a:gd name="connsiteX5" fmla="*/ 3746 w 4995416"/>
              <a:gd name="connsiteY5" fmla="*/ 0 h 6198113"/>
              <a:gd name="connsiteX0" fmla="*/ 3746 w 4995416"/>
              <a:gd name="connsiteY0" fmla="*/ 0 h 6198113"/>
              <a:gd name="connsiteX1" fmla="*/ 4995416 w 4995416"/>
              <a:gd name="connsiteY1" fmla="*/ 0 h 6198113"/>
              <a:gd name="connsiteX2" fmla="*/ 4990912 w 4995416"/>
              <a:gd name="connsiteY2" fmla="*/ 3423369 h 6198113"/>
              <a:gd name="connsiteX3" fmla="*/ 2535996 w 4995416"/>
              <a:gd name="connsiteY3" fmla="*/ 6198101 h 6198113"/>
              <a:gd name="connsiteX4" fmla="*/ 0 w 4995416"/>
              <a:gd name="connsiteY4" fmla="*/ 3432378 h 6198113"/>
              <a:gd name="connsiteX5" fmla="*/ 3746 w 4995416"/>
              <a:gd name="connsiteY5" fmla="*/ 0 h 6198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5416" h="6198113">
                <a:moveTo>
                  <a:pt x="3746" y="0"/>
                </a:moveTo>
                <a:lnTo>
                  <a:pt x="4995416" y="0"/>
                </a:lnTo>
                <a:cubicBezTo>
                  <a:pt x="4993915" y="1141123"/>
                  <a:pt x="4992413" y="2282246"/>
                  <a:pt x="4990912" y="3423369"/>
                </a:cubicBezTo>
                <a:cubicBezTo>
                  <a:pt x="4981904" y="5132802"/>
                  <a:pt x="4151586" y="6193597"/>
                  <a:pt x="2535996" y="6198101"/>
                </a:cubicBezTo>
                <a:cubicBezTo>
                  <a:pt x="920406" y="6202605"/>
                  <a:pt x="12012" y="5035956"/>
                  <a:pt x="0" y="3432378"/>
                </a:cubicBezTo>
                <a:cubicBezTo>
                  <a:pt x="1249" y="2288252"/>
                  <a:pt x="2497" y="1144126"/>
                  <a:pt x="3746" y="0"/>
                </a:cubicBezTo>
                <a:close/>
              </a:path>
            </a:pathLst>
          </a:custGeom>
          <a:solidFill>
            <a:schemeClr val="bg1">
              <a:lumMod val="95000"/>
            </a:schemeClr>
          </a:solidFill>
        </p:spPr>
        <p:txBody>
          <a:bodyPr anchor="ctr" anchorCtr="0"/>
          <a:lstStyle>
            <a:lvl1pPr marL="0" indent="0" algn="ctr">
              <a:buNone/>
              <a:defRPr sz="1600" b="0" i="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p>
        </p:txBody>
      </p:sp>
      <p:sp>
        <p:nvSpPr>
          <p:cNvPr id="2" name="Otsikko 1">
            <a:extLst>
              <a:ext uri="{FF2B5EF4-FFF2-40B4-BE49-F238E27FC236}">
                <a16:creationId xmlns:a16="http://schemas.microsoft.com/office/drawing/2014/main" id="{DA7EB6BE-E09D-4391-BB19-9AB34E85D629}"/>
              </a:ext>
            </a:extLst>
          </p:cNvPr>
          <p:cNvSpPr>
            <a:spLocks noGrp="1"/>
          </p:cNvSpPr>
          <p:nvPr>
            <p:ph type="title"/>
          </p:nvPr>
        </p:nvSpPr>
        <p:spPr>
          <a:xfrm>
            <a:off x="6620759" y="882869"/>
            <a:ext cx="4455643" cy="1472950"/>
          </a:xfrm>
        </p:spPr>
        <p:txBody>
          <a:bodyPr/>
          <a:lstStyle>
            <a:lvl1pPr>
              <a:defRPr sz="2700"/>
            </a:lvl1pPr>
          </a:lstStyle>
          <a:p>
            <a:r>
              <a:rPr lang="fi-FI"/>
              <a:t>Muokkaa </a:t>
            </a:r>
            <a:r>
              <a:rPr lang="fi-FI" err="1"/>
              <a:t>ots</a:t>
            </a:r>
            <a:r>
              <a:rPr lang="fi-FI"/>
              <a:t>. </a:t>
            </a:r>
            <a:r>
              <a:rPr lang="fi-FI" err="1"/>
              <a:t>perustyyl</a:t>
            </a:r>
            <a:r>
              <a:rPr lang="fi-FI"/>
              <a:t>. </a:t>
            </a:r>
            <a:r>
              <a:rPr lang="fi-FI" err="1"/>
              <a:t>napsautt</a:t>
            </a:r>
            <a:r>
              <a:rPr lang="fi-FI"/>
              <a:t>.</a:t>
            </a:r>
          </a:p>
        </p:txBody>
      </p:sp>
      <p:sp>
        <p:nvSpPr>
          <p:cNvPr id="3" name="Sisällön paikkamerkki 2">
            <a:extLst>
              <a:ext uri="{FF2B5EF4-FFF2-40B4-BE49-F238E27FC236}">
                <a16:creationId xmlns:a16="http://schemas.microsoft.com/office/drawing/2014/main" id="{EA7A06A4-1BF6-41E8-89FB-D111961A8A52}"/>
              </a:ext>
            </a:extLst>
          </p:cNvPr>
          <p:cNvSpPr>
            <a:spLocks noGrp="1"/>
          </p:cNvSpPr>
          <p:nvPr>
            <p:ph idx="1"/>
          </p:nvPr>
        </p:nvSpPr>
        <p:spPr>
          <a:xfrm>
            <a:off x="6620759" y="2702660"/>
            <a:ext cx="4455643" cy="3474302"/>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Date Placeholder 3">
            <a:extLst>
              <a:ext uri="{FF2B5EF4-FFF2-40B4-BE49-F238E27FC236}">
                <a16:creationId xmlns:a16="http://schemas.microsoft.com/office/drawing/2014/main" id="{6700177F-D1AE-4D79-BFFE-C2705DAEA0FF}"/>
              </a:ext>
            </a:extLst>
          </p:cNvPr>
          <p:cNvSpPr>
            <a:spLocks noGrp="1"/>
          </p:cNvSpPr>
          <p:nvPr>
            <p:ph type="dt" sz="half" idx="10"/>
          </p:nvPr>
        </p:nvSpPr>
        <p:spPr/>
        <p:txBody>
          <a:bodyPr/>
          <a:lstStyle/>
          <a:p>
            <a:fld id="{F07218F1-1906-854E-B045-3B7CDFEDD376}" type="datetime1">
              <a:rPr lang="fi-FI" smtClean="0"/>
              <a:t>20.8.2025</a:t>
            </a:fld>
            <a:endParaRPr lang="fi-FI"/>
          </a:p>
        </p:txBody>
      </p:sp>
      <p:sp>
        <p:nvSpPr>
          <p:cNvPr id="5" name="Footer Placeholder 4">
            <a:extLst>
              <a:ext uri="{FF2B5EF4-FFF2-40B4-BE49-F238E27FC236}">
                <a16:creationId xmlns:a16="http://schemas.microsoft.com/office/drawing/2014/main" id="{6CD388A3-F45C-4855-8B64-52B1BF9A5B1F}"/>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E8221093-58DE-4EB6-89DB-B88D32F62865}"/>
              </a:ext>
            </a:extLst>
          </p:cNvPr>
          <p:cNvSpPr>
            <a:spLocks noGrp="1"/>
          </p:cNvSpPr>
          <p:nvPr>
            <p:ph type="sldNum" sz="quarter" idx="12"/>
          </p:nvPr>
        </p:nvSpPr>
        <p:spPr/>
        <p:txBody>
          <a:bodyPr/>
          <a:lstStyle/>
          <a:p>
            <a:fld id="{CCD26548-A701-4132-A0A2-A9B09A70FF4B}" type="slidenum">
              <a:rPr lang="fi-FI" smtClean="0"/>
              <a:t>‹#›</a:t>
            </a:fld>
            <a:endParaRPr lang="fi-FI"/>
          </a:p>
        </p:txBody>
      </p:sp>
    </p:spTree>
    <p:extLst>
      <p:ext uri="{BB962C8B-B14F-4D97-AF65-F5344CB8AC3E}">
        <p14:creationId xmlns:p14="http://schemas.microsoft.com/office/powerpoint/2010/main" val="15489796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7F72F94-0DE4-46B2-BC4B-03DD33656CF4}"/>
              </a:ext>
            </a:extLst>
          </p:cNvPr>
          <p:cNvSpPr>
            <a:spLocks noGrp="1"/>
          </p:cNvSpPr>
          <p:nvPr>
            <p:ph type="title"/>
          </p:nvPr>
        </p:nvSpPr>
        <p:spPr>
          <a:xfrm>
            <a:off x="840858" y="1398932"/>
            <a:ext cx="10515600" cy="2160000"/>
          </a:xfrm>
        </p:spPr>
        <p:txBody>
          <a:bodyPr anchor="b"/>
          <a:lstStyle>
            <a:lvl1pPr algn="ctr">
              <a:defRPr sz="4400" spc="-50" baseline="0">
                <a:solidFill>
                  <a:schemeClr val="tx2"/>
                </a:solidFill>
              </a:defRPr>
            </a:lvl1pPr>
          </a:lstStyle>
          <a:p>
            <a:r>
              <a:rPr lang="fi-FI"/>
              <a:t>Muokkaa </a:t>
            </a:r>
            <a:r>
              <a:rPr lang="fi-FI" err="1"/>
              <a:t>ots</a:t>
            </a:r>
            <a:r>
              <a:rPr lang="fi-FI"/>
              <a:t>. </a:t>
            </a:r>
            <a:r>
              <a:rPr lang="fi-FI" err="1"/>
              <a:t>perustyyl</a:t>
            </a:r>
            <a:r>
              <a:rPr lang="fi-FI"/>
              <a:t>. </a:t>
            </a:r>
            <a:r>
              <a:rPr lang="fi-FI" err="1"/>
              <a:t>napsautt</a:t>
            </a:r>
            <a:r>
              <a:rPr lang="fi-FI"/>
              <a:t>.</a:t>
            </a:r>
          </a:p>
        </p:txBody>
      </p:sp>
      <p:sp>
        <p:nvSpPr>
          <p:cNvPr id="3" name="Tekstin paikkamerkki 2">
            <a:extLst>
              <a:ext uri="{FF2B5EF4-FFF2-40B4-BE49-F238E27FC236}">
                <a16:creationId xmlns:a16="http://schemas.microsoft.com/office/drawing/2014/main" id="{BE0173B0-16C2-4182-AD95-1BD911589663}"/>
              </a:ext>
            </a:extLst>
          </p:cNvPr>
          <p:cNvSpPr>
            <a:spLocks noGrp="1"/>
          </p:cNvSpPr>
          <p:nvPr>
            <p:ph type="body" idx="1"/>
          </p:nvPr>
        </p:nvSpPr>
        <p:spPr>
          <a:xfrm>
            <a:off x="840858" y="3797237"/>
            <a:ext cx="10515600" cy="2160000"/>
          </a:xfrm>
        </p:spPr>
        <p:txBody>
          <a:bodyPr/>
          <a:lstStyle>
            <a:lvl1pPr marL="0" indent="0" algn="ctr">
              <a:buNone/>
              <a:defRPr sz="30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Date Placeholder 3">
            <a:extLst>
              <a:ext uri="{FF2B5EF4-FFF2-40B4-BE49-F238E27FC236}">
                <a16:creationId xmlns:a16="http://schemas.microsoft.com/office/drawing/2014/main" id="{B7B3B523-2C65-4131-AE5D-4F294F964887}"/>
              </a:ext>
            </a:extLst>
          </p:cNvPr>
          <p:cNvSpPr>
            <a:spLocks noGrp="1"/>
          </p:cNvSpPr>
          <p:nvPr>
            <p:ph type="dt" sz="half" idx="10"/>
          </p:nvPr>
        </p:nvSpPr>
        <p:spPr/>
        <p:txBody>
          <a:bodyPr/>
          <a:lstStyle>
            <a:lvl1pPr>
              <a:defRPr>
                <a:solidFill>
                  <a:schemeClr val="tx2"/>
                </a:solidFill>
              </a:defRPr>
            </a:lvl1pPr>
          </a:lstStyle>
          <a:p>
            <a:fld id="{6A1ED84A-D0DE-7540-9BA5-0B74B8595F1D}" type="datetime1">
              <a:rPr lang="fi-FI" smtClean="0"/>
              <a:t>20.8.2025</a:t>
            </a:fld>
            <a:endParaRPr lang="fi-FI"/>
          </a:p>
        </p:txBody>
      </p:sp>
      <p:sp>
        <p:nvSpPr>
          <p:cNvPr id="5" name="Footer Placeholder 4">
            <a:extLst>
              <a:ext uri="{FF2B5EF4-FFF2-40B4-BE49-F238E27FC236}">
                <a16:creationId xmlns:a16="http://schemas.microsoft.com/office/drawing/2014/main" id="{6986461B-3453-4CE9-B33F-0AD721F36DB0}"/>
              </a:ext>
            </a:extLst>
          </p:cNvPr>
          <p:cNvSpPr>
            <a:spLocks noGrp="1"/>
          </p:cNvSpPr>
          <p:nvPr>
            <p:ph type="ftr" sz="quarter" idx="11"/>
          </p:nvPr>
        </p:nvSpPr>
        <p:spPr/>
        <p:txBody>
          <a:bodyPr/>
          <a:lstStyle>
            <a:lvl1pPr>
              <a:defRPr>
                <a:solidFill>
                  <a:schemeClr val="tx2"/>
                </a:solidFill>
              </a:defRPr>
            </a:lvl1pPr>
          </a:lstStyle>
          <a:p>
            <a:endParaRPr lang="fi-FI"/>
          </a:p>
        </p:txBody>
      </p:sp>
      <p:sp>
        <p:nvSpPr>
          <p:cNvPr id="6" name="Slide Number Placeholder 5">
            <a:extLst>
              <a:ext uri="{FF2B5EF4-FFF2-40B4-BE49-F238E27FC236}">
                <a16:creationId xmlns:a16="http://schemas.microsoft.com/office/drawing/2014/main" id="{30CBC889-FA03-4D4A-9267-2179D978D7B0}"/>
              </a:ext>
            </a:extLst>
          </p:cNvPr>
          <p:cNvSpPr>
            <a:spLocks noGrp="1"/>
          </p:cNvSpPr>
          <p:nvPr>
            <p:ph type="sldNum" sz="quarter" idx="12"/>
          </p:nvPr>
        </p:nvSpPr>
        <p:spPr/>
        <p:txBody>
          <a:bodyPr/>
          <a:lstStyle>
            <a:lvl1pPr>
              <a:defRPr>
                <a:solidFill>
                  <a:schemeClr val="tx2"/>
                </a:solidFill>
              </a:defRPr>
            </a:lvl1pPr>
          </a:lstStyle>
          <a:p>
            <a:fld id="{CCD26548-A701-4132-A0A2-A9B09A70FF4B}" type="slidenum">
              <a:rPr lang="fi-FI" smtClean="0"/>
              <a:pPr/>
              <a:t>‹#›</a:t>
            </a:fld>
            <a:endParaRPr lang="fi-FI"/>
          </a:p>
        </p:txBody>
      </p:sp>
    </p:spTree>
    <p:extLst>
      <p:ext uri="{BB962C8B-B14F-4D97-AF65-F5344CB8AC3E}">
        <p14:creationId xmlns:p14="http://schemas.microsoft.com/office/powerpoint/2010/main" val="23272461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2">
    <p:bg>
      <p:bgPr>
        <a:solidFill>
          <a:srgbClr val="FFCF29"/>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7F72F94-0DE4-46B2-BC4B-03DD33656CF4}"/>
              </a:ext>
            </a:extLst>
          </p:cNvPr>
          <p:cNvSpPr>
            <a:spLocks noGrp="1"/>
          </p:cNvSpPr>
          <p:nvPr>
            <p:ph type="title"/>
          </p:nvPr>
        </p:nvSpPr>
        <p:spPr>
          <a:xfrm>
            <a:off x="840858" y="1398932"/>
            <a:ext cx="10515600" cy="2160000"/>
          </a:xfrm>
        </p:spPr>
        <p:txBody>
          <a:bodyPr anchor="b"/>
          <a:lstStyle>
            <a:lvl1pPr algn="ctr">
              <a:defRPr sz="4100" spc="-50" baseline="0">
                <a:solidFill>
                  <a:schemeClr val="tx2"/>
                </a:solidFill>
              </a:defRPr>
            </a:lvl1pPr>
          </a:lstStyle>
          <a:p>
            <a:r>
              <a:rPr lang="fi-FI"/>
              <a:t>Muokkaa </a:t>
            </a:r>
            <a:r>
              <a:rPr lang="fi-FI" err="1"/>
              <a:t>ots</a:t>
            </a:r>
            <a:r>
              <a:rPr lang="fi-FI"/>
              <a:t>. </a:t>
            </a:r>
            <a:r>
              <a:rPr lang="fi-FI" err="1"/>
              <a:t>perustyyl</a:t>
            </a:r>
            <a:r>
              <a:rPr lang="fi-FI"/>
              <a:t>. </a:t>
            </a:r>
            <a:r>
              <a:rPr lang="fi-FI" err="1"/>
              <a:t>napsautt</a:t>
            </a:r>
            <a:r>
              <a:rPr lang="fi-FI"/>
              <a:t>.</a:t>
            </a:r>
          </a:p>
        </p:txBody>
      </p:sp>
      <p:sp>
        <p:nvSpPr>
          <p:cNvPr id="3" name="Tekstin paikkamerkki 2">
            <a:extLst>
              <a:ext uri="{FF2B5EF4-FFF2-40B4-BE49-F238E27FC236}">
                <a16:creationId xmlns:a16="http://schemas.microsoft.com/office/drawing/2014/main" id="{BE0173B0-16C2-4182-AD95-1BD911589663}"/>
              </a:ext>
            </a:extLst>
          </p:cNvPr>
          <p:cNvSpPr>
            <a:spLocks noGrp="1"/>
          </p:cNvSpPr>
          <p:nvPr>
            <p:ph type="body" idx="1"/>
          </p:nvPr>
        </p:nvSpPr>
        <p:spPr>
          <a:xfrm>
            <a:off x="840858" y="3797237"/>
            <a:ext cx="10515600" cy="2160000"/>
          </a:xfrm>
        </p:spPr>
        <p:txBody>
          <a:bodyPr/>
          <a:lstStyle>
            <a:lvl1pPr marL="0" indent="0" algn="ctr">
              <a:buNone/>
              <a:defRPr sz="30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Date Placeholder 3">
            <a:extLst>
              <a:ext uri="{FF2B5EF4-FFF2-40B4-BE49-F238E27FC236}">
                <a16:creationId xmlns:a16="http://schemas.microsoft.com/office/drawing/2014/main" id="{B7B3B523-2C65-4131-AE5D-4F294F964887}"/>
              </a:ext>
            </a:extLst>
          </p:cNvPr>
          <p:cNvSpPr>
            <a:spLocks noGrp="1"/>
          </p:cNvSpPr>
          <p:nvPr>
            <p:ph type="dt" sz="half" idx="10"/>
          </p:nvPr>
        </p:nvSpPr>
        <p:spPr/>
        <p:txBody>
          <a:bodyPr/>
          <a:lstStyle>
            <a:lvl1pPr>
              <a:defRPr>
                <a:solidFill>
                  <a:schemeClr val="tx2"/>
                </a:solidFill>
              </a:defRPr>
            </a:lvl1pPr>
          </a:lstStyle>
          <a:p>
            <a:fld id="{2F527C3A-1007-044A-9D19-8DE246A61931}" type="datetime1">
              <a:rPr lang="fi-FI" smtClean="0"/>
              <a:t>20.8.2025</a:t>
            </a:fld>
            <a:endParaRPr lang="fi-FI"/>
          </a:p>
        </p:txBody>
      </p:sp>
      <p:sp>
        <p:nvSpPr>
          <p:cNvPr id="5" name="Footer Placeholder 4">
            <a:extLst>
              <a:ext uri="{FF2B5EF4-FFF2-40B4-BE49-F238E27FC236}">
                <a16:creationId xmlns:a16="http://schemas.microsoft.com/office/drawing/2014/main" id="{6986461B-3453-4CE9-B33F-0AD721F36DB0}"/>
              </a:ext>
            </a:extLst>
          </p:cNvPr>
          <p:cNvSpPr>
            <a:spLocks noGrp="1"/>
          </p:cNvSpPr>
          <p:nvPr>
            <p:ph type="ftr" sz="quarter" idx="11"/>
          </p:nvPr>
        </p:nvSpPr>
        <p:spPr/>
        <p:txBody>
          <a:bodyPr/>
          <a:lstStyle>
            <a:lvl1pPr>
              <a:defRPr>
                <a:solidFill>
                  <a:schemeClr val="tx2"/>
                </a:solidFill>
              </a:defRPr>
            </a:lvl1pPr>
          </a:lstStyle>
          <a:p>
            <a:endParaRPr lang="fi-FI"/>
          </a:p>
        </p:txBody>
      </p:sp>
      <p:sp>
        <p:nvSpPr>
          <p:cNvPr id="6" name="Slide Number Placeholder 5">
            <a:extLst>
              <a:ext uri="{FF2B5EF4-FFF2-40B4-BE49-F238E27FC236}">
                <a16:creationId xmlns:a16="http://schemas.microsoft.com/office/drawing/2014/main" id="{30CBC889-FA03-4D4A-9267-2179D978D7B0}"/>
              </a:ext>
            </a:extLst>
          </p:cNvPr>
          <p:cNvSpPr>
            <a:spLocks noGrp="1"/>
          </p:cNvSpPr>
          <p:nvPr>
            <p:ph type="sldNum" sz="quarter" idx="12"/>
          </p:nvPr>
        </p:nvSpPr>
        <p:spPr/>
        <p:txBody>
          <a:bodyPr/>
          <a:lstStyle>
            <a:lvl1pPr>
              <a:defRPr>
                <a:solidFill>
                  <a:schemeClr val="tx2"/>
                </a:solidFill>
              </a:defRPr>
            </a:lvl1pPr>
          </a:lstStyle>
          <a:p>
            <a:fld id="{CCD26548-A701-4132-A0A2-A9B09A70FF4B}" type="slidenum">
              <a:rPr lang="fi-FI" smtClean="0"/>
              <a:pPr/>
              <a:t>‹#›</a:t>
            </a:fld>
            <a:endParaRPr lang="fi-FI"/>
          </a:p>
        </p:txBody>
      </p:sp>
    </p:spTree>
    <p:extLst>
      <p:ext uri="{BB962C8B-B14F-4D97-AF65-F5344CB8AC3E}">
        <p14:creationId xmlns:p14="http://schemas.microsoft.com/office/powerpoint/2010/main" val="80739317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3">
    <p:bg>
      <p:bgPr>
        <a:solidFill>
          <a:srgbClr val="313131"/>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7F72F94-0DE4-46B2-BC4B-03DD33656CF4}"/>
              </a:ext>
            </a:extLst>
          </p:cNvPr>
          <p:cNvSpPr>
            <a:spLocks noGrp="1"/>
          </p:cNvSpPr>
          <p:nvPr>
            <p:ph type="title"/>
          </p:nvPr>
        </p:nvSpPr>
        <p:spPr>
          <a:xfrm>
            <a:off x="840858" y="1398932"/>
            <a:ext cx="10515600" cy="2160000"/>
          </a:xfrm>
        </p:spPr>
        <p:txBody>
          <a:bodyPr anchor="b"/>
          <a:lstStyle>
            <a:lvl1pPr algn="ctr">
              <a:defRPr sz="4100" spc="-50" baseline="0">
                <a:solidFill>
                  <a:schemeClr val="bg1"/>
                </a:solidFill>
              </a:defRPr>
            </a:lvl1pPr>
          </a:lstStyle>
          <a:p>
            <a:r>
              <a:rPr lang="fi-FI"/>
              <a:t>Muokkaa </a:t>
            </a:r>
            <a:r>
              <a:rPr lang="fi-FI" err="1"/>
              <a:t>ots</a:t>
            </a:r>
            <a:r>
              <a:rPr lang="fi-FI"/>
              <a:t>. </a:t>
            </a:r>
            <a:r>
              <a:rPr lang="fi-FI" err="1"/>
              <a:t>perustyyl</a:t>
            </a:r>
            <a:r>
              <a:rPr lang="fi-FI"/>
              <a:t>. </a:t>
            </a:r>
            <a:r>
              <a:rPr lang="fi-FI" err="1"/>
              <a:t>napsautt</a:t>
            </a:r>
            <a:r>
              <a:rPr lang="fi-FI"/>
              <a:t>.</a:t>
            </a:r>
          </a:p>
        </p:txBody>
      </p:sp>
      <p:sp>
        <p:nvSpPr>
          <p:cNvPr id="3" name="Tekstin paikkamerkki 2">
            <a:extLst>
              <a:ext uri="{FF2B5EF4-FFF2-40B4-BE49-F238E27FC236}">
                <a16:creationId xmlns:a16="http://schemas.microsoft.com/office/drawing/2014/main" id="{BE0173B0-16C2-4182-AD95-1BD911589663}"/>
              </a:ext>
            </a:extLst>
          </p:cNvPr>
          <p:cNvSpPr>
            <a:spLocks noGrp="1"/>
          </p:cNvSpPr>
          <p:nvPr>
            <p:ph type="body" idx="1"/>
          </p:nvPr>
        </p:nvSpPr>
        <p:spPr>
          <a:xfrm>
            <a:off x="840858" y="3797237"/>
            <a:ext cx="10515600" cy="2160000"/>
          </a:xfrm>
        </p:spPr>
        <p:txBody>
          <a:bodyPr/>
          <a:lstStyle>
            <a:lvl1pPr marL="0" indent="0" algn="ctr">
              <a:buNone/>
              <a:defRPr sz="30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Date Placeholder 3">
            <a:extLst>
              <a:ext uri="{FF2B5EF4-FFF2-40B4-BE49-F238E27FC236}">
                <a16:creationId xmlns:a16="http://schemas.microsoft.com/office/drawing/2014/main" id="{B7B3B523-2C65-4131-AE5D-4F294F964887}"/>
              </a:ext>
            </a:extLst>
          </p:cNvPr>
          <p:cNvSpPr>
            <a:spLocks noGrp="1"/>
          </p:cNvSpPr>
          <p:nvPr>
            <p:ph type="dt" sz="half" idx="10"/>
          </p:nvPr>
        </p:nvSpPr>
        <p:spPr/>
        <p:txBody>
          <a:bodyPr/>
          <a:lstStyle>
            <a:lvl1pPr>
              <a:defRPr>
                <a:solidFill>
                  <a:schemeClr val="bg1"/>
                </a:solidFill>
              </a:defRPr>
            </a:lvl1pPr>
          </a:lstStyle>
          <a:p>
            <a:fld id="{383821B9-C84B-E345-B7A3-D3B3801ECCF0}" type="datetime1">
              <a:rPr lang="fi-FI" smtClean="0"/>
              <a:t>20.8.2025</a:t>
            </a:fld>
            <a:endParaRPr lang="fi-FI"/>
          </a:p>
        </p:txBody>
      </p:sp>
      <p:sp>
        <p:nvSpPr>
          <p:cNvPr id="5" name="Footer Placeholder 4">
            <a:extLst>
              <a:ext uri="{FF2B5EF4-FFF2-40B4-BE49-F238E27FC236}">
                <a16:creationId xmlns:a16="http://schemas.microsoft.com/office/drawing/2014/main" id="{6986461B-3453-4CE9-B33F-0AD721F36DB0}"/>
              </a:ext>
            </a:extLst>
          </p:cNvPr>
          <p:cNvSpPr>
            <a:spLocks noGrp="1"/>
          </p:cNvSpPr>
          <p:nvPr>
            <p:ph type="ftr" sz="quarter" idx="11"/>
          </p:nvPr>
        </p:nvSpPr>
        <p:spPr/>
        <p:txBody>
          <a:bodyPr/>
          <a:lstStyle>
            <a:lvl1pPr>
              <a:defRPr>
                <a:solidFill>
                  <a:schemeClr val="bg1"/>
                </a:solidFill>
              </a:defRPr>
            </a:lvl1pPr>
          </a:lstStyle>
          <a:p>
            <a:endParaRPr lang="fi-FI"/>
          </a:p>
        </p:txBody>
      </p:sp>
      <p:sp>
        <p:nvSpPr>
          <p:cNvPr id="6" name="Slide Number Placeholder 5">
            <a:extLst>
              <a:ext uri="{FF2B5EF4-FFF2-40B4-BE49-F238E27FC236}">
                <a16:creationId xmlns:a16="http://schemas.microsoft.com/office/drawing/2014/main" id="{30CBC889-FA03-4D4A-9267-2179D978D7B0}"/>
              </a:ext>
            </a:extLst>
          </p:cNvPr>
          <p:cNvSpPr>
            <a:spLocks noGrp="1"/>
          </p:cNvSpPr>
          <p:nvPr>
            <p:ph type="sldNum" sz="quarter" idx="12"/>
          </p:nvPr>
        </p:nvSpPr>
        <p:spPr/>
        <p:txBody>
          <a:bodyPr/>
          <a:lstStyle>
            <a:lvl1pPr>
              <a:defRPr>
                <a:solidFill>
                  <a:schemeClr val="bg1"/>
                </a:solidFill>
              </a:defRPr>
            </a:lvl1pPr>
          </a:lstStyle>
          <a:p>
            <a:fld id="{CCD26548-A701-4132-A0A2-A9B09A70FF4B}" type="slidenum">
              <a:rPr lang="fi-FI" smtClean="0"/>
              <a:pPr/>
              <a:t>‹#›</a:t>
            </a:fld>
            <a:endParaRPr lang="fi-FI"/>
          </a:p>
        </p:txBody>
      </p:sp>
    </p:spTree>
    <p:extLst>
      <p:ext uri="{BB962C8B-B14F-4D97-AF65-F5344CB8AC3E}">
        <p14:creationId xmlns:p14="http://schemas.microsoft.com/office/powerpoint/2010/main" val="33798615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Otsikkodia 2">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64E3C18-FA14-4185-BE65-FDB45FD88D66}"/>
              </a:ext>
            </a:extLst>
          </p:cNvPr>
          <p:cNvSpPr>
            <a:spLocks noGrp="1"/>
          </p:cNvSpPr>
          <p:nvPr>
            <p:ph type="ctrTitle"/>
          </p:nvPr>
        </p:nvSpPr>
        <p:spPr>
          <a:xfrm>
            <a:off x="6096000" y="1122363"/>
            <a:ext cx="5355982" cy="2438522"/>
          </a:xfrm>
        </p:spPr>
        <p:txBody>
          <a:bodyPr anchor="b"/>
          <a:lstStyle>
            <a:lvl1pPr algn="ctr">
              <a:defRPr sz="4000" spc="-50" baseline="0"/>
            </a:lvl1pPr>
          </a:lstStyle>
          <a:p>
            <a:r>
              <a:rPr lang="fi-FI"/>
              <a:t>Muokkaa </a:t>
            </a:r>
            <a:r>
              <a:rPr lang="fi-FI" err="1"/>
              <a:t>ots</a:t>
            </a:r>
            <a:r>
              <a:rPr lang="fi-FI"/>
              <a:t>. </a:t>
            </a:r>
            <a:r>
              <a:rPr lang="fi-FI" err="1"/>
              <a:t>perustyyl</a:t>
            </a:r>
            <a:r>
              <a:rPr lang="fi-FI"/>
              <a:t>. </a:t>
            </a:r>
            <a:r>
              <a:rPr lang="fi-FI" err="1"/>
              <a:t>napsautt</a:t>
            </a:r>
            <a:r>
              <a:rPr lang="fi-FI"/>
              <a:t>.</a:t>
            </a:r>
          </a:p>
        </p:txBody>
      </p:sp>
      <p:sp>
        <p:nvSpPr>
          <p:cNvPr id="3" name="Alaotsikko 2">
            <a:extLst>
              <a:ext uri="{FF2B5EF4-FFF2-40B4-BE49-F238E27FC236}">
                <a16:creationId xmlns:a16="http://schemas.microsoft.com/office/drawing/2014/main" id="{433C471F-8838-4C25-8EB0-AD6B71B38A69}"/>
              </a:ext>
            </a:extLst>
          </p:cNvPr>
          <p:cNvSpPr>
            <a:spLocks noGrp="1"/>
          </p:cNvSpPr>
          <p:nvPr>
            <p:ph type="subTitle" idx="1"/>
          </p:nvPr>
        </p:nvSpPr>
        <p:spPr>
          <a:xfrm>
            <a:off x="6096000" y="4040064"/>
            <a:ext cx="5355982" cy="1217735"/>
          </a:xfrm>
        </p:spPr>
        <p:txBody>
          <a:bodyPr/>
          <a:lstStyle>
            <a:lvl1pPr marL="0" indent="0" algn="ctr">
              <a:buNone/>
              <a:defRPr sz="2200" spc="-2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a:t>
            </a:r>
            <a:r>
              <a:rPr lang="fi-FI" err="1"/>
              <a:t>napsautt</a:t>
            </a:r>
            <a:r>
              <a:rPr lang="fi-FI"/>
              <a:t>.</a:t>
            </a:r>
          </a:p>
        </p:txBody>
      </p:sp>
      <p:sp>
        <p:nvSpPr>
          <p:cNvPr id="6" name="Slide Number Placeholder 5">
            <a:extLst>
              <a:ext uri="{FF2B5EF4-FFF2-40B4-BE49-F238E27FC236}">
                <a16:creationId xmlns:a16="http://schemas.microsoft.com/office/drawing/2014/main" id="{38E43FE4-FB6C-45D5-BED5-AFA0DAE404E4}"/>
              </a:ext>
            </a:extLst>
          </p:cNvPr>
          <p:cNvSpPr>
            <a:spLocks noGrp="1"/>
          </p:cNvSpPr>
          <p:nvPr>
            <p:ph type="sldNum" sz="quarter" idx="12"/>
          </p:nvPr>
        </p:nvSpPr>
        <p:spPr/>
        <p:txBody>
          <a:bodyPr/>
          <a:lstStyle/>
          <a:p>
            <a:fld id="{CCD26548-A701-4132-A0A2-A9B09A70FF4B}" type="slidenum">
              <a:rPr lang="fi-FI" smtClean="0"/>
              <a:t>‹#›</a:t>
            </a:fld>
            <a:endParaRPr lang="fi-FI"/>
          </a:p>
        </p:txBody>
      </p:sp>
      <p:grpSp>
        <p:nvGrpSpPr>
          <p:cNvPr id="4" name="Ryhmä 3">
            <a:extLst>
              <a:ext uri="{FF2B5EF4-FFF2-40B4-BE49-F238E27FC236}">
                <a16:creationId xmlns:a16="http://schemas.microsoft.com/office/drawing/2014/main" id="{B8186AD1-C9EC-4C8C-92D3-080BA546F21F}"/>
              </a:ext>
            </a:extLst>
          </p:cNvPr>
          <p:cNvGrpSpPr/>
          <p:nvPr userDrawn="1"/>
        </p:nvGrpSpPr>
        <p:grpSpPr>
          <a:xfrm rot="13500000">
            <a:off x="1511863" y="714870"/>
            <a:ext cx="3839687" cy="3817528"/>
            <a:chOff x="1511863" y="1519367"/>
            <a:chExt cx="3839687" cy="3817528"/>
          </a:xfrm>
        </p:grpSpPr>
        <p:sp>
          <p:nvSpPr>
            <p:cNvPr id="12" name="Freeform 5">
              <a:extLst>
                <a:ext uri="{FF2B5EF4-FFF2-40B4-BE49-F238E27FC236}">
                  <a16:creationId xmlns:a16="http://schemas.microsoft.com/office/drawing/2014/main" id="{046FE190-C127-4DF1-9753-943E4F4D150C}"/>
                </a:ext>
              </a:extLst>
            </p:cNvPr>
            <p:cNvSpPr>
              <a:spLocks/>
            </p:cNvSpPr>
            <p:nvPr userDrawn="1"/>
          </p:nvSpPr>
          <p:spPr bwMode="auto">
            <a:xfrm>
              <a:off x="1511863" y="1519367"/>
              <a:ext cx="2113955" cy="3817528"/>
            </a:xfrm>
            <a:custGeom>
              <a:avLst/>
              <a:gdLst>
                <a:gd name="T0" fmla="*/ 81 w 11800"/>
                <a:gd name="T1" fmla="*/ 0 h 21307"/>
                <a:gd name="T2" fmla="*/ 14 w 11800"/>
                <a:gd name="T3" fmla="*/ 15382 h 21307"/>
                <a:gd name="T4" fmla="*/ 5874 w 11800"/>
                <a:gd name="T5" fmla="*/ 21293 h 21307"/>
                <a:gd name="T6" fmla="*/ 11785 w 11800"/>
                <a:gd name="T7" fmla="*/ 15434 h 21307"/>
                <a:gd name="T8" fmla="*/ 11785 w 11800"/>
                <a:gd name="T9" fmla="*/ 15433 h 21307"/>
                <a:gd name="T10" fmla="*/ 11800 w 11800"/>
                <a:gd name="T11" fmla="*/ 11822 h 21307"/>
                <a:gd name="T12" fmla="*/ 81 w 11800"/>
                <a:gd name="T13" fmla="*/ 0 h 21307"/>
              </a:gdLst>
              <a:ahLst/>
              <a:cxnLst>
                <a:cxn ang="0">
                  <a:pos x="T0" y="T1"/>
                </a:cxn>
                <a:cxn ang="0">
                  <a:pos x="T2" y="T3"/>
                </a:cxn>
                <a:cxn ang="0">
                  <a:pos x="T4" y="T5"/>
                </a:cxn>
                <a:cxn ang="0">
                  <a:pos x="T6" y="T7"/>
                </a:cxn>
                <a:cxn ang="0">
                  <a:pos x="T8" y="T9"/>
                </a:cxn>
                <a:cxn ang="0">
                  <a:pos x="T10" y="T11"/>
                </a:cxn>
                <a:cxn ang="0">
                  <a:pos x="T12" y="T13"/>
                </a:cxn>
              </a:cxnLst>
              <a:rect l="0" t="0" r="r" b="b"/>
              <a:pathLst>
                <a:path w="11800" h="21307">
                  <a:moveTo>
                    <a:pt x="81" y="0"/>
                  </a:moveTo>
                  <a:lnTo>
                    <a:pt x="14" y="15382"/>
                  </a:lnTo>
                  <a:cubicBezTo>
                    <a:pt x="0" y="18633"/>
                    <a:pt x="2623" y="21279"/>
                    <a:pt x="5874" y="21293"/>
                  </a:cubicBezTo>
                  <a:cubicBezTo>
                    <a:pt x="9124" y="21307"/>
                    <a:pt x="11771" y="18684"/>
                    <a:pt x="11785" y="15434"/>
                  </a:cubicBezTo>
                  <a:lnTo>
                    <a:pt x="11785" y="15433"/>
                  </a:lnTo>
                  <a:lnTo>
                    <a:pt x="11800" y="11822"/>
                  </a:lnTo>
                  <a:lnTo>
                    <a:pt x="81" y="0"/>
                  </a:lnTo>
                  <a:close/>
                </a:path>
              </a:pathLst>
            </a:custGeom>
            <a:solidFill>
              <a:srgbClr val="3131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3" name="Freeform 6">
              <a:extLst>
                <a:ext uri="{FF2B5EF4-FFF2-40B4-BE49-F238E27FC236}">
                  <a16:creationId xmlns:a16="http://schemas.microsoft.com/office/drawing/2014/main" id="{BA2F6220-49B1-4E5F-B84B-BD29EA985BDE}"/>
                </a:ext>
              </a:extLst>
            </p:cNvPr>
            <p:cNvSpPr>
              <a:spLocks/>
            </p:cNvSpPr>
            <p:nvPr userDrawn="1"/>
          </p:nvSpPr>
          <p:spPr bwMode="auto">
            <a:xfrm>
              <a:off x="1526044" y="1519367"/>
              <a:ext cx="3825506" cy="2123705"/>
            </a:xfrm>
            <a:custGeom>
              <a:avLst/>
              <a:gdLst>
                <a:gd name="T0" fmla="*/ 11719 w 21350"/>
                <a:gd name="T1" fmla="*/ 11822 h 11852"/>
                <a:gd name="T2" fmla="*/ 15425 w 21350"/>
                <a:gd name="T3" fmla="*/ 11838 h 11852"/>
                <a:gd name="T4" fmla="*/ 21336 w 21350"/>
                <a:gd name="T5" fmla="*/ 5979 h 11852"/>
                <a:gd name="T6" fmla="*/ 15477 w 21350"/>
                <a:gd name="T7" fmla="*/ 68 h 11852"/>
                <a:gd name="T8" fmla="*/ 0 w 21350"/>
                <a:gd name="T9" fmla="*/ 0 h 11852"/>
                <a:gd name="T10" fmla="*/ 11719 w 21350"/>
                <a:gd name="T11" fmla="*/ 11822 h 11852"/>
              </a:gdLst>
              <a:ahLst/>
              <a:cxnLst>
                <a:cxn ang="0">
                  <a:pos x="T0" y="T1"/>
                </a:cxn>
                <a:cxn ang="0">
                  <a:pos x="T2" y="T3"/>
                </a:cxn>
                <a:cxn ang="0">
                  <a:pos x="T4" y="T5"/>
                </a:cxn>
                <a:cxn ang="0">
                  <a:pos x="T6" y="T7"/>
                </a:cxn>
                <a:cxn ang="0">
                  <a:pos x="T8" y="T9"/>
                </a:cxn>
                <a:cxn ang="0">
                  <a:pos x="T10" y="T11"/>
                </a:cxn>
              </a:cxnLst>
              <a:rect l="0" t="0" r="r" b="b"/>
              <a:pathLst>
                <a:path w="21350" h="11852">
                  <a:moveTo>
                    <a:pt x="11719" y="11822"/>
                  </a:moveTo>
                  <a:lnTo>
                    <a:pt x="15425" y="11838"/>
                  </a:lnTo>
                  <a:cubicBezTo>
                    <a:pt x="18676" y="11852"/>
                    <a:pt x="21322" y="9229"/>
                    <a:pt x="21336" y="5979"/>
                  </a:cubicBezTo>
                  <a:cubicBezTo>
                    <a:pt x="21350" y="2728"/>
                    <a:pt x="18727" y="82"/>
                    <a:pt x="15477" y="68"/>
                  </a:cubicBezTo>
                  <a:cubicBezTo>
                    <a:pt x="15477" y="68"/>
                    <a:pt x="0" y="0"/>
                    <a:pt x="0" y="0"/>
                  </a:cubicBezTo>
                  <a:lnTo>
                    <a:pt x="11719" y="11822"/>
                  </a:lnTo>
                  <a:close/>
                </a:path>
              </a:pathLst>
            </a:custGeom>
            <a:solidFill>
              <a:srgbClr val="FFCF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grpSp>
    </p:spTree>
    <p:extLst>
      <p:ext uri="{BB962C8B-B14F-4D97-AF65-F5344CB8AC3E}">
        <p14:creationId xmlns:p14="http://schemas.microsoft.com/office/powerpoint/2010/main" val="29282878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titleOnly" preserve="1">
  <p:cSld name="Sitaat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9D4FB9D-D480-450E-ABEE-85694599AFB7}"/>
              </a:ext>
            </a:extLst>
          </p:cNvPr>
          <p:cNvSpPr>
            <a:spLocks noGrp="1"/>
          </p:cNvSpPr>
          <p:nvPr>
            <p:ph type="title"/>
          </p:nvPr>
        </p:nvSpPr>
        <p:spPr>
          <a:xfrm>
            <a:off x="945173" y="1852623"/>
            <a:ext cx="10313378" cy="3183334"/>
          </a:xfrm>
        </p:spPr>
        <p:txBody>
          <a:bodyPr anchor="ctr" anchorCtr="0"/>
          <a:lstStyle>
            <a:lvl1pPr algn="ctr">
              <a:defRPr spc="-100" baseline="0">
                <a:solidFill>
                  <a:schemeClr val="tx2"/>
                </a:solidFill>
              </a:defRPr>
            </a:lvl1pPr>
          </a:lstStyle>
          <a:p>
            <a:endParaRPr lang="fi-FI"/>
          </a:p>
        </p:txBody>
      </p:sp>
      <p:sp>
        <p:nvSpPr>
          <p:cNvPr id="6" name="Date Placeholder 5">
            <a:extLst>
              <a:ext uri="{FF2B5EF4-FFF2-40B4-BE49-F238E27FC236}">
                <a16:creationId xmlns:a16="http://schemas.microsoft.com/office/drawing/2014/main" id="{5A291936-39C5-4003-8862-5510EDEF29EC}"/>
              </a:ext>
            </a:extLst>
          </p:cNvPr>
          <p:cNvSpPr>
            <a:spLocks noGrp="1"/>
          </p:cNvSpPr>
          <p:nvPr>
            <p:ph type="dt" sz="half" idx="10"/>
          </p:nvPr>
        </p:nvSpPr>
        <p:spPr/>
        <p:txBody>
          <a:bodyPr/>
          <a:lstStyle>
            <a:lvl1pPr>
              <a:defRPr>
                <a:solidFill>
                  <a:schemeClr val="tx2"/>
                </a:solidFill>
              </a:defRPr>
            </a:lvl1pPr>
          </a:lstStyle>
          <a:p>
            <a:fld id="{1F7AFA76-1465-124E-A977-CA6CE0F7CF65}" type="datetime1">
              <a:rPr lang="fi-FI" smtClean="0"/>
              <a:t>20.8.2025</a:t>
            </a:fld>
            <a:endParaRPr lang="fi-FI"/>
          </a:p>
        </p:txBody>
      </p:sp>
      <p:sp>
        <p:nvSpPr>
          <p:cNvPr id="8" name="Slide Number Placeholder 7">
            <a:extLst>
              <a:ext uri="{FF2B5EF4-FFF2-40B4-BE49-F238E27FC236}">
                <a16:creationId xmlns:a16="http://schemas.microsoft.com/office/drawing/2014/main" id="{D9D1CF5D-3D1A-4FCE-9AAC-FFF0CA0A5399}"/>
              </a:ext>
            </a:extLst>
          </p:cNvPr>
          <p:cNvSpPr>
            <a:spLocks noGrp="1"/>
          </p:cNvSpPr>
          <p:nvPr>
            <p:ph type="sldNum" sz="quarter" idx="12"/>
          </p:nvPr>
        </p:nvSpPr>
        <p:spPr/>
        <p:txBody>
          <a:bodyPr/>
          <a:lstStyle>
            <a:lvl1pPr>
              <a:defRPr>
                <a:solidFill>
                  <a:schemeClr val="tx2"/>
                </a:solidFill>
              </a:defRPr>
            </a:lvl1pPr>
          </a:lstStyle>
          <a:p>
            <a:fld id="{CCD26548-A701-4132-A0A2-A9B09A70FF4B}" type="slidenum">
              <a:rPr lang="fi-FI" smtClean="0"/>
              <a:pPr/>
              <a:t>‹#›</a:t>
            </a:fld>
            <a:endParaRPr lang="fi-FI"/>
          </a:p>
        </p:txBody>
      </p:sp>
    </p:spTree>
    <p:extLst>
      <p:ext uri="{BB962C8B-B14F-4D97-AF65-F5344CB8AC3E}">
        <p14:creationId xmlns:p14="http://schemas.microsoft.com/office/powerpoint/2010/main" val="82683112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titleOnly" preserve="1">
  <p:cSld name="Sitaatti 2">
    <p:bg>
      <p:bgPr>
        <a:solidFill>
          <a:srgbClr val="FFCF29"/>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9D4FB9D-D480-450E-ABEE-85694599AFB7}"/>
              </a:ext>
            </a:extLst>
          </p:cNvPr>
          <p:cNvSpPr>
            <a:spLocks noGrp="1"/>
          </p:cNvSpPr>
          <p:nvPr>
            <p:ph type="title"/>
          </p:nvPr>
        </p:nvSpPr>
        <p:spPr>
          <a:xfrm>
            <a:off x="945173" y="1852623"/>
            <a:ext cx="10313378" cy="3183334"/>
          </a:xfrm>
        </p:spPr>
        <p:txBody>
          <a:bodyPr anchor="ctr" anchorCtr="0"/>
          <a:lstStyle>
            <a:lvl1pPr algn="ctr">
              <a:defRPr spc="-100" baseline="0">
                <a:solidFill>
                  <a:schemeClr val="tx2"/>
                </a:solidFill>
              </a:defRPr>
            </a:lvl1pPr>
          </a:lstStyle>
          <a:p>
            <a:endParaRPr lang="fi-FI"/>
          </a:p>
        </p:txBody>
      </p:sp>
      <p:sp>
        <p:nvSpPr>
          <p:cNvPr id="6" name="Date Placeholder 5">
            <a:extLst>
              <a:ext uri="{FF2B5EF4-FFF2-40B4-BE49-F238E27FC236}">
                <a16:creationId xmlns:a16="http://schemas.microsoft.com/office/drawing/2014/main" id="{5A291936-39C5-4003-8862-5510EDEF29EC}"/>
              </a:ext>
            </a:extLst>
          </p:cNvPr>
          <p:cNvSpPr>
            <a:spLocks noGrp="1"/>
          </p:cNvSpPr>
          <p:nvPr>
            <p:ph type="dt" sz="half" idx="10"/>
          </p:nvPr>
        </p:nvSpPr>
        <p:spPr/>
        <p:txBody>
          <a:bodyPr/>
          <a:lstStyle>
            <a:lvl1pPr>
              <a:defRPr>
                <a:solidFill>
                  <a:schemeClr val="tx2"/>
                </a:solidFill>
              </a:defRPr>
            </a:lvl1pPr>
          </a:lstStyle>
          <a:p>
            <a:fld id="{6140E71C-1E98-C746-8533-68185A49F667}" type="datetime1">
              <a:rPr lang="fi-FI" smtClean="0"/>
              <a:t>20.8.2025</a:t>
            </a:fld>
            <a:endParaRPr lang="fi-FI"/>
          </a:p>
        </p:txBody>
      </p:sp>
      <p:sp>
        <p:nvSpPr>
          <p:cNvPr id="8" name="Slide Number Placeholder 7">
            <a:extLst>
              <a:ext uri="{FF2B5EF4-FFF2-40B4-BE49-F238E27FC236}">
                <a16:creationId xmlns:a16="http://schemas.microsoft.com/office/drawing/2014/main" id="{D9D1CF5D-3D1A-4FCE-9AAC-FFF0CA0A5399}"/>
              </a:ext>
            </a:extLst>
          </p:cNvPr>
          <p:cNvSpPr>
            <a:spLocks noGrp="1"/>
          </p:cNvSpPr>
          <p:nvPr>
            <p:ph type="sldNum" sz="quarter" idx="12"/>
          </p:nvPr>
        </p:nvSpPr>
        <p:spPr/>
        <p:txBody>
          <a:bodyPr/>
          <a:lstStyle>
            <a:lvl1pPr>
              <a:defRPr>
                <a:solidFill>
                  <a:schemeClr val="tx2"/>
                </a:solidFill>
              </a:defRPr>
            </a:lvl1pPr>
          </a:lstStyle>
          <a:p>
            <a:fld id="{CCD26548-A701-4132-A0A2-A9B09A70FF4B}" type="slidenum">
              <a:rPr lang="fi-FI" smtClean="0"/>
              <a:pPr/>
              <a:t>‹#›</a:t>
            </a:fld>
            <a:endParaRPr lang="fi-FI"/>
          </a:p>
        </p:txBody>
      </p:sp>
    </p:spTree>
    <p:extLst>
      <p:ext uri="{BB962C8B-B14F-4D97-AF65-F5344CB8AC3E}">
        <p14:creationId xmlns:p14="http://schemas.microsoft.com/office/powerpoint/2010/main" val="16476656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titleOnly" preserve="1">
  <p:cSld name="Sitaatti 3">
    <p:bg>
      <p:bgPr>
        <a:solidFill>
          <a:srgbClr val="313131"/>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9D4FB9D-D480-450E-ABEE-85694599AFB7}"/>
              </a:ext>
            </a:extLst>
          </p:cNvPr>
          <p:cNvSpPr>
            <a:spLocks noGrp="1"/>
          </p:cNvSpPr>
          <p:nvPr>
            <p:ph type="title"/>
          </p:nvPr>
        </p:nvSpPr>
        <p:spPr>
          <a:xfrm>
            <a:off x="945173" y="1852623"/>
            <a:ext cx="10313378" cy="3183334"/>
          </a:xfrm>
        </p:spPr>
        <p:txBody>
          <a:bodyPr anchor="ctr" anchorCtr="0"/>
          <a:lstStyle>
            <a:lvl1pPr algn="ctr">
              <a:defRPr spc="-100" baseline="0">
                <a:solidFill>
                  <a:schemeClr val="bg1"/>
                </a:solidFill>
              </a:defRPr>
            </a:lvl1pPr>
          </a:lstStyle>
          <a:p>
            <a:pPr lvl="0"/>
            <a:endParaRPr lang="fi-FI"/>
          </a:p>
        </p:txBody>
      </p:sp>
      <p:sp>
        <p:nvSpPr>
          <p:cNvPr id="6" name="Date Placeholder 5">
            <a:extLst>
              <a:ext uri="{FF2B5EF4-FFF2-40B4-BE49-F238E27FC236}">
                <a16:creationId xmlns:a16="http://schemas.microsoft.com/office/drawing/2014/main" id="{5A291936-39C5-4003-8862-5510EDEF29EC}"/>
              </a:ext>
            </a:extLst>
          </p:cNvPr>
          <p:cNvSpPr>
            <a:spLocks noGrp="1"/>
          </p:cNvSpPr>
          <p:nvPr>
            <p:ph type="dt" sz="half" idx="10"/>
          </p:nvPr>
        </p:nvSpPr>
        <p:spPr/>
        <p:txBody>
          <a:bodyPr/>
          <a:lstStyle>
            <a:lvl1pPr>
              <a:defRPr>
                <a:solidFill>
                  <a:schemeClr val="bg1"/>
                </a:solidFill>
              </a:defRPr>
            </a:lvl1pPr>
          </a:lstStyle>
          <a:p>
            <a:fld id="{038D6365-1504-9E45-A759-9CF363441C8F}" type="datetime1">
              <a:rPr lang="fi-FI" smtClean="0"/>
              <a:t>20.8.2025</a:t>
            </a:fld>
            <a:endParaRPr lang="fi-FI"/>
          </a:p>
        </p:txBody>
      </p:sp>
      <p:sp>
        <p:nvSpPr>
          <p:cNvPr id="8" name="Slide Number Placeholder 7">
            <a:extLst>
              <a:ext uri="{FF2B5EF4-FFF2-40B4-BE49-F238E27FC236}">
                <a16:creationId xmlns:a16="http://schemas.microsoft.com/office/drawing/2014/main" id="{D9D1CF5D-3D1A-4FCE-9AAC-FFF0CA0A5399}"/>
              </a:ext>
            </a:extLst>
          </p:cNvPr>
          <p:cNvSpPr>
            <a:spLocks noGrp="1"/>
          </p:cNvSpPr>
          <p:nvPr>
            <p:ph type="sldNum" sz="quarter" idx="12"/>
          </p:nvPr>
        </p:nvSpPr>
        <p:spPr/>
        <p:txBody>
          <a:bodyPr/>
          <a:lstStyle>
            <a:lvl1pPr>
              <a:defRPr>
                <a:solidFill>
                  <a:schemeClr val="bg1"/>
                </a:solidFill>
              </a:defRPr>
            </a:lvl1pPr>
          </a:lstStyle>
          <a:p>
            <a:fld id="{CCD26548-A701-4132-A0A2-A9B09A70FF4B}" type="slidenum">
              <a:rPr lang="fi-FI" smtClean="0"/>
              <a:pPr/>
              <a:t>‹#›</a:t>
            </a:fld>
            <a:endParaRPr lang="fi-FI"/>
          </a:p>
        </p:txBody>
      </p:sp>
    </p:spTree>
    <p:extLst>
      <p:ext uri="{BB962C8B-B14F-4D97-AF65-F5344CB8AC3E}">
        <p14:creationId xmlns:p14="http://schemas.microsoft.com/office/powerpoint/2010/main" val="156217990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9D4FB9D-D480-450E-ABEE-85694599AFB7}"/>
              </a:ext>
            </a:extLst>
          </p:cNvPr>
          <p:cNvSpPr>
            <a:spLocks noGrp="1"/>
          </p:cNvSpPr>
          <p:nvPr>
            <p:ph type="title"/>
          </p:nvPr>
        </p:nvSpPr>
        <p:spPr/>
        <p:txBody>
          <a:bodyPr/>
          <a:lstStyle/>
          <a:p>
            <a:r>
              <a:rPr lang="fi-FI"/>
              <a:t>Muokkaa </a:t>
            </a:r>
            <a:r>
              <a:rPr lang="fi-FI" err="1"/>
              <a:t>ots</a:t>
            </a:r>
            <a:r>
              <a:rPr lang="fi-FI"/>
              <a:t>. </a:t>
            </a:r>
            <a:r>
              <a:rPr lang="fi-FI" err="1"/>
              <a:t>perustyyl</a:t>
            </a:r>
            <a:r>
              <a:rPr lang="fi-FI"/>
              <a:t>. </a:t>
            </a:r>
            <a:r>
              <a:rPr lang="fi-FI" err="1"/>
              <a:t>napsautt</a:t>
            </a:r>
            <a:r>
              <a:rPr lang="fi-FI"/>
              <a:t>.</a:t>
            </a:r>
          </a:p>
        </p:txBody>
      </p:sp>
      <p:sp>
        <p:nvSpPr>
          <p:cNvPr id="6" name="Date Placeholder 5">
            <a:extLst>
              <a:ext uri="{FF2B5EF4-FFF2-40B4-BE49-F238E27FC236}">
                <a16:creationId xmlns:a16="http://schemas.microsoft.com/office/drawing/2014/main" id="{5A291936-39C5-4003-8862-5510EDEF29EC}"/>
              </a:ext>
            </a:extLst>
          </p:cNvPr>
          <p:cNvSpPr>
            <a:spLocks noGrp="1"/>
          </p:cNvSpPr>
          <p:nvPr>
            <p:ph type="dt" sz="half" idx="10"/>
          </p:nvPr>
        </p:nvSpPr>
        <p:spPr/>
        <p:txBody>
          <a:bodyPr/>
          <a:lstStyle/>
          <a:p>
            <a:fld id="{87BEC5C1-DBDD-3F43-86E4-19835572DE55}" type="datetime1">
              <a:rPr lang="fi-FI" smtClean="0"/>
              <a:t>20.8.2025</a:t>
            </a:fld>
            <a:endParaRPr lang="fi-FI"/>
          </a:p>
        </p:txBody>
      </p:sp>
      <p:sp>
        <p:nvSpPr>
          <p:cNvPr id="7" name="Footer Placeholder 6">
            <a:extLst>
              <a:ext uri="{FF2B5EF4-FFF2-40B4-BE49-F238E27FC236}">
                <a16:creationId xmlns:a16="http://schemas.microsoft.com/office/drawing/2014/main" id="{1716593F-3851-4098-9C47-5C117FECA473}"/>
              </a:ext>
            </a:extLst>
          </p:cNvPr>
          <p:cNvSpPr>
            <a:spLocks noGrp="1"/>
          </p:cNvSpPr>
          <p:nvPr>
            <p:ph type="ftr" sz="quarter" idx="11"/>
          </p:nvPr>
        </p:nvSpPr>
        <p:spPr/>
        <p:txBody>
          <a:bodyPr/>
          <a:lstStyle/>
          <a:p>
            <a:endParaRPr lang="fi-FI"/>
          </a:p>
        </p:txBody>
      </p:sp>
      <p:sp>
        <p:nvSpPr>
          <p:cNvPr id="8" name="Slide Number Placeholder 7">
            <a:extLst>
              <a:ext uri="{FF2B5EF4-FFF2-40B4-BE49-F238E27FC236}">
                <a16:creationId xmlns:a16="http://schemas.microsoft.com/office/drawing/2014/main" id="{D9D1CF5D-3D1A-4FCE-9AAC-FFF0CA0A5399}"/>
              </a:ext>
            </a:extLst>
          </p:cNvPr>
          <p:cNvSpPr>
            <a:spLocks noGrp="1"/>
          </p:cNvSpPr>
          <p:nvPr>
            <p:ph type="sldNum" sz="quarter" idx="12"/>
          </p:nvPr>
        </p:nvSpPr>
        <p:spPr/>
        <p:txBody>
          <a:bodyPr/>
          <a:lstStyle/>
          <a:p>
            <a:fld id="{CCD26548-A701-4132-A0A2-A9B09A70FF4B}" type="slidenum">
              <a:rPr lang="fi-FI" smtClean="0"/>
              <a:t>‹#›</a:t>
            </a:fld>
            <a:endParaRPr lang="fi-FI"/>
          </a:p>
        </p:txBody>
      </p:sp>
    </p:spTree>
    <p:extLst>
      <p:ext uri="{BB962C8B-B14F-4D97-AF65-F5344CB8AC3E}">
        <p14:creationId xmlns:p14="http://schemas.microsoft.com/office/powerpoint/2010/main" val="380222016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D5830319-299B-41C0-A3B8-24C0B6F24A54}"/>
              </a:ext>
            </a:extLst>
          </p:cNvPr>
          <p:cNvSpPr>
            <a:spLocks noGrp="1"/>
          </p:cNvSpPr>
          <p:nvPr>
            <p:ph type="dt" sz="half" idx="10"/>
          </p:nvPr>
        </p:nvSpPr>
        <p:spPr/>
        <p:txBody>
          <a:bodyPr/>
          <a:lstStyle/>
          <a:p>
            <a:fld id="{282A8BA6-BC84-7D4B-8F5A-8A48A1A53127}" type="datetime1">
              <a:rPr lang="fi-FI" smtClean="0"/>
              <a:t>20.8.2025</a:t>
            </a:fld>
            <a:endParaRPr lang="fi-FI"/>
          </a:p>
        </p:txBody>
      </p:sp>
      <p:sp>
        <p:nvSpPr>
          <p:cNvPr id="6" name="Footer Placeholder 5">
            <a:extLst>
              <a:ext uri="{FF2B5EF4-FFF2-40B4-BE49-F238E27FC236}">
                <a16:creationId xmlns:a16="http://schemas.microsoft.com/office/drawing/2014/main" id="{C8FEEDFC-EA37-4158-B7F3-5B0FB1E11045}"/>
              </a:ext>
            </a:extLst>
          </p:cNvPr>
          <p:cNvSpPr>
            <a:spLocks noGrp="1"/>
          </p:cNvSpPr>
          <p:nvPr>
            <p:ph type="ftr" sz="quarter" idx="11"/>
          </p:nvPr>
        </p:nvSpPr>
        <p:spPr/>
        <p:txBody>
          <a:bodyPr/>
          <a:lstStyle/>
          <a:p>
            <a:endParaRPr lang="fi-FI"/>
          </a:p>
        </p:txBody>
      </p:sp>
      <p:sp>
        <p:nvSpPr>
          <p:cNvPr id="7" name="Slide Number Placeholder 6">
            <a:extLst>
              <a:ext uri="{FF2B5EF4-FFF2-40B4-BE49-F238E27FC236}">
                <a16:creationId xmlns:a16="http://schemas.microsoft.com/office/drawing/2014/main" id="{F1FCDAD4-2E88-41A9-ABA8-397CF4352600}"/>
              </a:ext>
            </a:extLst>
          </p:cNvPr>
          <p:cNvSpPr>
            <a:spLocks noGrp="1"/>
          </p:cNvSpPr>
          <p:nvPr>
            <p:ph type="sldNum" sz="quarter" idx="12"/>
          </p:nvPr>
        </p:nvSpPr>
        <p:spPr/>
        <p:txBody>
          <a:bodyPr/>
          <a:lstStyle/>
          <a:p>
            <a:fld id="{CCD26548-A701-4132-A0A2-A9B09A70FF4B}" type="slidenum">
              <a:rPr lang="fi-FI" smtClean="0"/>
              <a:t>‹#›</a:t>
            </a:fld>
            <a:endParaRPr lang="fi-FI"/>
          </a:p>
        </p:txBody>
      </p:sp>
    </p:spTree>
    <p:extLst>
      <p:ext uri="{BB962C8B-B14F-4D97-AF65-F5344CB8AC3E}">
        <p14:creationId xmlns:p14="http://schemas.microsoft.com/office/powerpoint/2010/main" val="215796468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LOPETUS">
    <p:bg>
      <p:bgRef idx="1001">
        <a:schemeClr val="bg2"/>
      </p:bgRef>
    </p:bg>
    <p:spTree>
      <p:nvGrpSpPr>
        <p:cNvPr id="1" name=""/>
        <p:cNvGrpSpPr/>
        <p:nvPr/>
      </p:nvGrpSpPr>
      <p:grpSpPr>
        <a:xfrm>
          <a:off x="0" y="0"/>
          <a:ext cx="0" cy="0"/>
          <a:chOff x="0" y="0"/>
          <a:chExt cx="0" cy="0"/>
        </a:xfrm>
      </p:grpSpPr>
      <p:sp>
        <p:nvSpPr>
          <p:cNvPr id="10" name="Tekstin paikkamerkki 9">
            <a:extLst>
              <a:ext uri="{FF2B5EF4-FFF2-40B4-BE49-F238E27FC236}">
                <a16:creationId xmlns:a16="http://schemas.microsoft.com/office/drawing/2014/main" id="{961B21A4-5EC6-445A-A90D-6071C400881C}"/>
              </a:ext>
            </a:extLst>
          </p:cNvPr>
          <p:cNvSpPr>
            <a:spLocks noGrp="1"/>
          </p:cNvSpPr>
          <p:nvPr>
            <p:ph type="body" sz="quarter" idx="10"/>
          </p:nvPr>
        </p:nvSpPr>
        <p:spPr>
          <a:xfrm>
            <a:off x="3278187" y="2614457"/>
            <a:ext cx="5635625" cy="1629085"/>
          </a:xfrm>
        </p:spPr>
        <p:txBody>
          <a:bodyPr/>
          <a:lstStyle>
            <a:lvl1pPr marL="0" indent="0" algn="ctr">
              <a:spcAft>
                <a:spcPts val="0"/>
              </a:spcAft>
              <a:buNone/>
              <a:defRPr sz="3600" b="1">
                <a:solidFill>
                  <a:schemeClr val="tx1"/>
                </a:solidFill>
              </a:defRPr>
            </a:lvl1pPr>
            <a:lvl2pPr marL="358775" indent="0">
              <a:buNone/>
              <a:defRPr/>
            </a:lvl2pPr>
          </a:lstStyle>
          <a:p>
            <a:pPr lvl="0"/>
            <a:endParaRPr lang="fi-FI"/>
          </a:p>
        </p:txBody>
      </p:sp>
    </p:spTree>
    <p:extLst>
      <p:ext uri="{BB962C8B-B14F-4D97-AF65-F5344CB8AC3E}">
        <p14:creationId xmlns:p14="http://schemas.microsoft.com/office/powerpoint/2010/main" val="3970135173"/>
      </p:ext>
    </p:extLst>
  </p:cSld>
  <p:clrMapOvr>
    <a:overrideClrMapping bg1="dk1" tx1="lt1" bg2="dk2" tx2="lt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Otsikkodia 3">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64E3C18-FA14-4185-BE65-FDB45FD88D66}"/>
              </a:ext>
            </a:extLst>
          </p:cNvPr>
          <p:cNvSpPr>
            <a:spLocks noGrp="1"/>
          </p:cNvSpPr>
          <p:nvPr>
            <p:ph type="ctrTitle"/>
          </p:nvPr>
        </p:nvSpPr>
        <p:spPr>
          <a:xfrm>
            <a:off x="6096000" y="1122363"/>
            <a:ext cx="5355982" cy="2438522"/>
          </a:xfrm>
        </p:spPr>
        <p:txBody>
          <a:bodyPr anchor="b"/>
          <a:lstStyle>
            <a:lvl1pPr algn="ctr">
              <a:defRPr sz="4000" spc="-50" baseline="0"/>
            </a:lvl1pPr>
          </a:lstStyle>
          <a:p>
            <a:r>
              <a:rPr lang="fi-FI"/>
              <a:t>Muokkaa </a:t>
            </a:r>
            <a:r>
              <a:rPr lang="fi-FI" err="1"/>
              <a:t>ots</a:t>
            </a:r>
            <a:r>
              <a:rPr lang="fi-FI"/>
              <a:t>. </a:t>
            </a:r>
            <a:r>
              <a:rPr lang="fi-FI" err="1"/>
              <a:t>perustyyl</a:t>
            </a:r>
            <a:r>
              <a:rPr lang="fi-FI"/>
              <a:t>. </a:t>
            </a:r>
            <a:r>
              <a:rPr lang="fi-FI" err="1"/>
              <a:t>napsautt</a:t>
            </a:r>
            <a:r>
              <a:rPr lang="fi-FI"/>
              <a:t>.</a:t>
            </a:r>
          </a:p>
        </p:txBody>
      </p:sp>
      <p:sp>
        <p:nvSpPr>
          <p:cNvPr id="3" name="Alaotsikko 2">
            <a:extLst>
              <a:ext uri="{FF2B5EF4-FFF2-40B4-BE49-F238E27FC236}">
                <a16:creationId xmlns:a16="http://schemas.microsoft.com/office/drawing/2014/main" id="{433C471F-8838-4C25-8EB0-AD6B71B38A69}"/>
              </a:ext>
            </a:extLst>
          </p:cNvPr>
          <p:cNvSpPr>
            <a:spLocks noGrp="1"/>
          </p:cNvSpPr>
          <p:nvPr>
            <p:ph type="subTitle" idx="1"/>
          </p:nvPr>
        </p:nvSpPr>
        <p:spPr>
          <a:xfrm>
            <a:off x="6096000" y="4040064"/>
            <a:ext cx="5355982" cy="1217735"/>
          </a:xfrm>
        </p:spPr>
        <p:txBody>
          <a:bodyPr/>
          <a:lstStyle>
            <a:lvl1pPr marL="0" indent="0" algn="ctr">
              <a:buNone/>
              <a:defRPr sz="2200" spc="-2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a:t>
            </a:r>
            <a:r>
              <a:rPr lang="fi-FI" err="1"/>
              <a:t>napsautt</a:t>
            </a:r>
            <a:r>
              <a:rPr lang="fi-FI"/>
              <a:t>.</a:t>
            </a:r>
          </a:p>
        </p:txBody>
      </p:sp>
      <p:sp>
        <p:nvSpPr>
          <p:cNvPr id="6" name="Slide Number Placeholder 5">
            <a:extLst>
              <a:ext uri="{FF2B5EF4-FFF2-40B4-BE49-F238E27FC236}">
                <a16:creationId xmlns:a16="http://schemas.microsoft.com/office/drawing/2014/main" id="{38E43FE4-FB6C-45D5-BED5-AFA0DAE404E4}"/>
              </a:ext>
            </a:extLst>
          </p:cNvPr>
          <p:cNvSpPr>
            <a:spLocks noGrp="1"/>
          </p:cNvSpPr>
          <p:nvPr>
            <p:ph type="sldNum" sz="quarter" idx="12"/>
          </p:nvPr>
        </p:nvSpPr>
        <p:spPr/>
        <p:txBody>
          <a:bodyPr/>
          <a:lstStyle/>
          <a:p>
            <a:fld id="{CCD26548-A701-4132-A0A2-A9B09A70FF4B}" type="slidenum">
              <a:rPr lang="fi-FI" smtClean="0"/>
              <a:t>‹#›</a:t>
            </a:fld>
            <a:endParaRPr lang="fi-FI"/>
          </a:p>
        </p:txBody>
      </p:sp>
      <p:sp>
        <p:nvSpPr>
          <p:cNvPr id="10" name="Freeform 5">
            <a:extLst>
              <a:ext uri="{FF2B5EF4-FFF2-40B4-BE49-F238E27FC236}">
                <a16:creationId xmlns:a16="http://schemas.microsoft.com/office/drawing/2014/main" id="{0E45EA35-C2F4-4544-9879-E4F224E6E03B}"/>
              </a:ext>
            </a:extLst>
          </p:cNvPr>
          <p:cNvSpPr>
            <a:spLocks noEditPoints="1"/>
          </p:cNvSpPr>
          <p:nvPr userDrawn="1"/>
        </p:nvSpPr>
        <p:spPr bwMode="auto">
          <a:xfrm>
            <a:off x="639891" y="3428543"/>
            <a:ext cx="2640710" cy="1620507"/>
          </a:xfrm>
          <a:custGeom>
            <a:avLst/>
            <a:gdLst>
              <a:gd name="T0" fmla="*/ 0 w 14786"/>
              <a:gd name="T1" fmla="*/ 0 h 9061"/>
              <a:gd name="T2" fmla="*/ 0 w 14786"/>
              <a:gd name="T3" fmla="*/ 0 h 9061"/>
              <a:gd name="T4" fmla="*/ 0 w 14786"/>
              <a:gd name="T5" fmla="*/ 0 h 9061"/>
              <a:gd name="T6" fmla="*/ 0 w 14786"/>
              <a:gd name="T7" fmla="*/ 0 h 9061"/>
              <a:gd name="T8" fmla="*/ 7481 w 14786"/>
              <a:gd name="T9" fmla="*/ 7481 h 9061"/>
              <a:gd name="T10" fmla="*/ 13205 w 14786"/>
              <a:gd name="T11" fmla="*/ 7481 h 9061"/>
              <a:gd name="T12" fmla="*/ 13205 w 14786"/>
              <a:gd name="T13" fmla="*/ 1756 h 9061"/>
              <a:gd name="T14" fmla="*/ 13205 w 14786"/>
              <a:gd name="T15" fmla="*/ 1756 h 9061"/>
              <a:gd name="T16" fmla="*/ 11448 w 14786"/>
              <a:gd name="T17" fmla="*/ 0 h 9061"/>
              <a:gd name="T18" fmla="*/ 0 w 14786"/>
              <a:gd name="T19" fmla="*/ 0 h 90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786" h="9061">
                <a:moveTo>
                  <a:pt x="0" y="0"/>
                </a:moveTo>
                <a:lnTo>
                  <a:pt x="0" y="0"/>
                </a:lnTo>
                <a:lnTo>
                  <a:pt x="0" y="0"/>
                </a:lnTo>
                <a:close/>
                <a:moveTo>
                  <a:pt x="0" y="0"/>
                </a:moveTo>
                <a:lnTo>
                  <a:pt x="7481" y="7481"/>
                </a:lnTo>
                <a:cubicBezTo>
                  <a:pt x="9061" y="9061"/>
                  <a:pt x="11624" y="9061"/>
                  <a:pt x="13205" y="7481"/>
                </a:cubicBezTo>
                <a:cubicBezTo>
                  <a:pt x="14786" y="5900"/>
                  <a:pt x="14786" y="3337"/>
                  <a:pt x="13205" y="1756"/>
                </a:cubicBezTo>
                <a:cubicBezTo>
                  <a:pt x="13205" y="1756"/>
                  <a:pt x="13205" y="1756"/>
                  <a:pt x="13205" y="1756"/>
                </a:cubicBezTo>
                <a:lnTo>
                  <a:pt x="11448" y="0"/>
                </a:lnTo>
                <a:lnTo>
                  <a:pt x="0" y="0"/>
                </a:lnTo>
                <a:close/>
              </a:path>
            </a:pathLst>
          </a:custGeom>
          <a:solidFill>
            <a:srgbClr val="FFCF29"/>
          </a:solidFill>
          <a:ln>
            <a:noFill/>
          </a:ln>
        </p:spPr>
        <p:txBody>
          <a:bodyPr vert="horz" wrap="square" lIns="91440" tIns="45720" rIns="91440" bIns="45720" numCol="1" anchor="t" anchorCtr="0" compatLnSpc="1">
            <a:prstTxWarp prst="textNoShape">
              <a:avLst/>
            </a:prstTxWarp>
          </a:bodyPr>
          <a:lstStyle/>
          <a:p>
            <a:endParaRPr lang="fi-FI"/>
          </a:p>
        </p:txBody>
      </p:sp>
      <p:sp>
        <p:nvSpPr>
          <p:cNvPr id="11" name="Freeform 6">
            <a:extLst>
              <a:ext uri="{FF2B5EF4-FFF2-40B4-BE49-F238E27FC236}">
                <a16:creationId xmlns:a16="http://schemas.microsoft.com/office/drawing/2014/main" id="{986398D5-0F8B-4076-A873-AC404FBF1D40}"/>
              </a:ext>
            </a:extLst>
          </p:cNvPr>
          <p:cNvSpPr>
            <a:spLocks/>
          </p:cNvSpPr>
          <p:nvPr userDrawn="1"/>
        </p:nvSpPr>
        <p:spPr bwMode="auto">
          <a:xfrm>
            <a:off x="639891" y="1800157"/>
            <a:ext cx="2648588" cy="1628385"/>
          </a:xfrm>
          <a:custGeom>
            <a:avLst/>
            <a:gdLst>
              <a:gd name="T0" fmla="*/ 11448 w 14831"/>
              <a:gd name="T1" fmla="*/ 9107 h 9107"/>
              <a:gd name="T2" fmla="*/ 13251 w 14831"/>
              <a:gd name="T3" fmla="*/ 7305 h 9107"/>
              <a:gd name="T4" fmla="*/ 13251 w 14831"/>
              <a:gd name="T5" fmla="*/ 1581 h 9107"/>
              <a:gd name="T6" fmla="*/ 7526 w 14831"/>
              <a:gd name="T7" fmla="*/ 1581 h 9107"/>
              <a:gd name="T8" fmla="*/ 0 w 14831"/>
              <a:gd name="T9" fmla="*/ 9107 h 9107"/>
              <a:gd name="T10" fmla="*/ 11448 w 14831"/>
              <a:gd name="T11" fmla="*/ 9107 h 9107"/>
            </a:gdLst>
            <a:ahLst/>
            <a:cxnLst>
              <a:cxn ang="0">
                <a:pos x="T0" y="T1"/>
              </a:cxn>
              <a:cxn ang="0">
                <a:pos x="T2" y="T3"/>
              </a:cxn>
              <a:cxn ang="0">
                <a:pos x="T4" y="T5"/>
              </a:cxn>
              <a:cxn ang="0">
                <a:pos x="T6" y="T7"/>
              </a:cxn>
              <a:cxn ang="0">
                <a:pos x="T8" y="T9"/>
              </a:cxn>
              <a:cxn ang="0">
                <a:pos x="T10" y="T11"/>
              </a:cxn>
            </a:cxnLst>
            <a:rect l="0" t="0" r="r" b="b"/>
            <a:pathLst>
              <a:path w="14831" h="9107">
                <a:moveTo>
                  <a:pt x="11448" y="9107"/>
                </a:moveTo>
                <a:lnTo>
                  <a:pt x="13251" y="7305"/>
                </a:lnTo>
                <a:cubicBezTo>
                  <a:pt x="14831" y="5724"/>
                  <a:pt x="14831" y="3161"/>
                  <a:pt x="13251" y="1581"/>
                </a:cubicBezTo>
                <a:cubicBezTo>
                  <a:pt x="11670" y="0"/>
                  <a:pt x="9107" y="0"/>
                  <a:pt x="7526" y="1581"/>
                </a:cubicBezTo>
                <a:cubicBezTo>
                  <a:pt x="7526" y="1581"/>
                  <a:pt x="0" y="9107"/>
                  <a:pt x="0" y="9107"/>
                </a:cubicBezTo>
                <a:lnTo>
                  <a:pt x="11448" y="9107"/>
                </a:lnTo>
                <a:close/>
              </a:path>
            </a:pathLst>
          </a:custGeom>
          <a:solidFill>
            <a:srgbClr val="313131"/>
          </a:solidFill>
          <a:ln>
            <a:noFill/>
          </a:ln>
        </p:spPr>
        <p:txBody>
          <a:bodyPr vert="horz" wrap="square" lIns="91440" tIns="45720" rIns="91440" bIns="45720" numCol="1" anchor="t" anchorCtr="0" compatLnSpc="1">
            <a:prstTxWarp prst="textNoShape">
              <a:avLst/>
            </a:prstTxWarp>
          </a:bodyPr>
          <a:lstStyle/>
          <a:p>
            <a:endParaRPr lang="fi-FI"/>
          </a:p>
        </p:txBody>
      </p:sp>
      <p:sp>
        <p:nvSpPr>
          <p:cNvPr id="14" name="Freeform 7">
            <a:extLst>
              <a:ext uri="{FF2B5EF4-FFF2-40B4-BE49-F238E27FC236}">
                <a16:creationId xmlns:a16="http://schemas.microsoft.com/office/drawing/2014/main" id="{54075113-04A5-427B-804A-178D0FB9E82A}"/>
              </a:ext>
            </a:extLst>
          </p:cNvPr>
          <p:cNvSpPr>
            <a:spLocks noEditPoints="1"/>
          </p:cNvSpPr>
          <p:nvPr userDrawn="1"/>
        </p:nvSpPr>
        <p:spPr bwMode="auto">
          <a:xfrm>
            <a:off x="3319992" y="3428543"/>
            <a:ext cx="2641498" cy="1620507"/>
          </a:xfrm>
          <a:custGeom>
            <a:avLst/>
            <a:gdLst>
              <a:gd name="T0" fmla="*/ 14786 w 14786"/>
              <a:gd name="T1" fmla="*/ 0 h 9061"/>
              <a:gd name="T2" fmla="*/ 14786 w 14786"/>
              <a:gd name="T3" fmla="*/ 0 h 9061"/>
              <a:gd name="T4" fmla="*/ 14786 w 14786"/>
              <a:gd name="T5" fmla="*/ 0 h 9061"/>
              <a:gd name="T6" fmla="*/ 14786 w 14786"/>
              <a:gd name="T7" fmla="*/ 0 h 9061"/>
              <a:gd name="T8" fmla="*/ 7305 w 14786"/>
              <a:gd name="T9" fmla="*/ 7481 h 9061"/>
              <a:gd name="T10" fmla="*/ 1581 w 14786"/>
              <a:gd name="T11" fmla="*/ 7481 h 9061"/>
              <a:gd name="T12" fmla="*/ 1581 w 14786"/>
              <a:gd name="T13" fmla="*/ 1756 h 9061"/>
              <a:gd name="T14" fmla="*/ 1581 w 14786"/>
              <a:gd name="T15" fmla="*/ 1756 h 9061"/>
              <a:gd name="T16" fmla="*/ 3338 w 14786"/>
              <a:gd name="T17" fmla="*/ 0 h 9061"/>
              <a:gd name="T18" fmla="*/ 14786 w 14786"/>
              <a:gd name="T19" fmla="*/ 0 h 90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786" h="9061">
                <a:moveTo>
                  <a:pt x="14786" y="0"/>
                </a:moveTo>
                <a:lnTo>
                  <a:pt x="14786" y="0"/>
                </a:lnTo>
                <a:lnTo>
                  <a:pt x="14786" y="0"/>
                </a:lnTo>
                <a:close/>
                <a:moveTo>
                  <a:pt x="14786" y="0"/>
                </a:moveTo>
                <a:lnTo>
                  <a:pt x="7305" y="7481"/>
                </a:lnTo>
                <a:cubicBezTo>
                  <a:pt x="5725" y="9061"/>
                  <a:pt x="3162" y="9061"/>
                  <a:pt x="1581" y="7481"/>
                </a:cubicBezTo>
                <a:cubicBezTo>
                  <a:pt x="0" y="5900"/>
                  <a:pt x="0" y="3337"/>
                  <a:pt x="1581" y="1756"/>
                </a:cubicBezTo>
                <a:cubicBezTo>
                  <a:pt x="1581" y="1756"/>
                  <a:pt x="1581" y="1756"/>
                  <a:pt x="1581" y="1756"/>
                </a:cubicBezTo>
                <a:lnTo>
                  <a:pt x="3338" y="0"/>
                </a:lnTo>
                <a:lnTo>
                  <a:pt x="14786" y="0"/>
                </a:lnTo>
                <a:close/>
              </a:path>
            </a:pathLst>
          </a:custGeom>
          <a:solidFill>
            <a:srgbClr val="FFCF29"/>
          </a:solidFill>
          <a:ln>
            <a:noFill/>
          </a:ln>
        </p:spPr>
        <p:txBody>
          <a:bodyPr vert="horz" wrap="square" lIns="91440" tIns="45720" rIns="91440" bIns="45720" numCol="1" anchor="t" anchorCtr="0" compatLnSpc="1">
            <a:prstTxWarp prst="textNoShape">
              <a:avLst/>
            </a:prstTxWarp>
          </a:bodyPr>
          <a:lstStyle/>
          <a:p>
            <a:endParaRPr lang="fi-FI"/>
          </a:p>
        </p:txBody>
      </p:sp>
      <p:sp>
        <p:nvSpPr>
          <p:cNvPr id="15" name="Freeform 8">
            <a:extLst>
              <a:ext uri="{FF2B5EF4-FFF2-40B4-BE49-F238E27FC236}">
                <a16:creationId xmlns:a16="http://schemas.microsoft.com/office/drawing/2014/main" id="{202B087E-0424-4FE2-892D-5AB0A82A298B}"/>
              </a:ext>
            </a:extLst>
          </p:cNvPr>
          <p:cNvSpPr>
            <a:spLocks/>
          </p:cNvSpPr>
          <p:nvPr userDrawn="1"/>
        </p:nvSpPr>
        <p:spPr bwMode="auto">
          <a:xfrm>
            <a:off x="3312114" y="1800157"/>
            <a:ext cx="2649376" cy="1628385"/>
          </a:xfrm>
          <a:custGeom>
            <a:avLst/>
            <a:gdLst>
              <a:gd name="T0" fmla="*/ 3383 w 14831"/>
              <a:gd name="T1" fmla="*/ 9107 h 9107"/>
              <a:gd name="T2" fmla="*/ 1580 w 14831"/>
              <a:gd name="T3" fmla="*/ 7305 h 9107"/>
              <a:gd name="T4" fmla="*/ 1580 w 14831"/>
              <a:gd name="T5" fmla="*/ 1581 h 9107"/>
              <a:gd name="T6" fmla="*/ 7304 w 14831"/>
              <a:gd name="T7" fmla="*/ 1581 h 9107"/>
              <a:gd name="T8" fmla="*/ 14831 w 14831"/>
              <a:gd name="T9" fmla="*/ 9107 h 9107"/>
              <a:gd name="T10" fmla="*/ 3383 w 14831"/>
              <a:gd name="T11" fmla="*/ 9107 h 9107"/>
            </a:gdLst>
            <a:ahLst/>
            <a:cxnLst>
              <a:cxn ang="0">
                <a:pos x="T0" y="T1"/>
              </a:cxn>
              <a:cxn ang="0">
                <a:pos x="T2" y="T3"/>
              </a:cxn>
              <a:cxn ang="0">
                <a:pos x="T4" y="T5"/>
              </a:cxn>
              <a:cxn ang="0">
                <a:pos x="T6" y="T7"/>
              </a:cxn>
              <a:cxn ang="0">
                <a:pos x="T8" y="T9"/>
              </a:cxn>
              <a:cxn ang="0">
                <a:pos x="T10" y="T11"/>
              </a:cxn>
            </a:cxnLst>
            <a:rect l="0" t="0" r="r" b="b"/>
            <a:pathLst>
              <a:path w="14831" h="9107">
                <a:moveTo>
                  <a:pt x="3383" y="9107"/>
                </a:moveTo>
                <a:lnTo>
                  <a:pt x="1580" y="7305"/>
                </a:lnTo>
                <a:cubicBezTo>
                  <a:pt x="0" y="5724"/>
                  <a:pt x="0" y="3161"/>
                  <a:pt x="1580" y="1581"/>
                </a:cubicBezTo>
                <a:cubicBezTo>
                  <a:pt x="3161" y="0"/>
                  <a:pt x="5724" y="0"/>
                  <a:pt x="7304" y="1581"/>
                </a:cubicBezTo>
                <a:cubicBezTo>
                  <a:pt x="7305" y="1581"/>
                  <a:pt x="14831" y="9107"/>
                  <a:pt x="14831" y="9107"/>
                </a:cubicBezTo>
                <a:lnTo>
                  <a:pt x="3383" y="9107"/>
                </a:lnTo>
                <a:close/>
              </a:path>
            </a:pathLst>
          </a:custGeom>
          <a:solidFill>
            <a:srgbClr val="313131"/>
          </a:solidFill>
          <a:ln>
            <a:noFill/>
          </a:ln>
        </p:spPr>
        <p:txBody>
          <a:bodyPr vert="horz" wrap="square" lIns="91440" tIns="45720" rIns="91440" bIns="45720" numCol="1" anchor="t" anchorCtr="0" compatLnSpc="1">
            <a:prstTxWarp prst="textNoShape">
              <a:avLst/>
            </a:prstTxWarp>
          </a:bodyPr>
          <a:lstStyle/>
          <a:p>
            <a:endParaRPr lang="fi-FI"/>
          </a:p>
        </p:txBody>
      </p:sp>
    </p:spTree>
    <p:extLst>
      <p:ext uri="{BB962C8B-B14F-4D97-AF65-F5344CB8AC3E}">
        <p14:creationId xmlns:p14="http://schemas.microsoft.com/office/powerpoint/2010/main" val="26669573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Otsikkodia 4">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64E3C18-FA14-4185-BE65-FDB45FD88D66}"/>
              </a:ext>
            </a:extLst>
          </p:cNvPr>
          <p:cNvSpPr>
            <a:spLocks noGrp="1"/>
          </p:cNvSpPr>
          <p:nvPr>
            <p:ph type="ctrTitle"/>
          </p:nvPr>
        </p:nvSpPr>
        <p:spPr>
          <a:xfrm>
            <a:off x="6096000" y="1122363"/>
            <a:ext cx="5355982" cy="2438522"/>
          </a:xfrm>
        </p:spPr>
        <p:txBody>
          <a:bodyPr anchor="b"/>
          <a:lstStyle>
            <a:lvl1pPr algn="ctr">
              <a:defRPr sz="4000" spc="-50" baseline="0"/>
            </a:lvl1pPr>
          </a:lstStyle>
          <a:p>
            <a:r>
              <a:rPr lang="fi-FI"/>
              <a:t>Muokkaa </a:t>
            </a:r>
            <a:r>
              <a:rPr lang="fi-FI" err="1"/>
              <a:t>ots</a:t>
            </a:r>
            <a:r>
              <a:rPr lang="fi-FI"/>
              <a:t>. </a:t>
            </a:r>
            <a:r>
              <a:rPr lang="fi-FI" err="1"/>
              <a:t>perustyyl</a:t>
            </a:r>
            <a:r>
              <a:rPr lang="fi-FI"/>
              <a:t>. </a:t>
            </a:r>
            <a:r>
              <a:rPr lang="fi-FI" err="1"/>
              <a:t>napsautt</a:t>
            </a:r>
            <a:r>
              <a:rPr lang="fi-FI"/>
              <a:t>.</a:t>
            </a:r>
          </a:p>
        </p:txBody>
      </p:sp>
      <p:sp>
        <p:nvSpPr>
          <p:cNvPr id="3" name="Alaotsikko 2">
            <a:extLst>
              <a:ext uri="{FF2B5EF4-FFF2-40B4-BE49-F238E27FC236}">
                <a16:creationId xmlns:a16="http://schemas.microsoft.com/office/drawing/2014/main" id="{433C471F-8838-4C25-8EB0-AD6B71B38A69}"/>
              </a:ext>
            </a:extLst>
          </p:cNvPr>
          <p:cNvSpPr>
            <a:spLocks noGrp="1"/>
          </p:cNvSpPr>
          <p:nvPr>
            <p:ph type="subTitle" idx="1"/>
          </p:nvPr>
        </p:nvSpPr>
        <p:spPr>
          <a:xfrm>
            <a:off x="6096000" y="4040064"/>
            <a:ext cx="5355982" cy="1217735"/>
          </a:xfrm>
        </p:spPr>
        <p:txBody>
          <a:bodyPr/>
          <a:lstStyle>
            <a:lvl1pPr marL="0" indent="0" algn="ctr">
              <a:buNone/>
              <a:defRPr sz="2200" spc="-2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a:t>
            </a:r>
            <a:r>
              <a:rPr lang="fi-FI" err="1"/>
              <a:t>napsautt</a:t>
            </a:r>
            <a:r>
              <a:rPr lang="fi-FI"/>
              <a:t>.</a:t>
            </a:r>
          </a:p>
        </p:txBody>
      </p:sp>
      <p:sp>
        <p:nvSpPr>
          <p:cNvPr id="6" name="Slide Number Placeholder 5">
            <a:extLst>
              <a:ext uri="{FF2B5EF4-FFF2-40B4-BE49-F238E27FC236}">
                <a16:creationId xmlns:a16="http://schemas.microsoft.com/office/drawing/2014/main" id="{38E43FE4-FB6C-45D5-BED5-AFA0DAE404E4}"/>
              </a:ext>
            </a:extLst>
          </p:cNvPr>
          <p:cNvSpPr>
            <a:spLocks noGrp="1"/>
          </p:cNvSpPr>
          <p:nvPr>
            <p:ph type="sldNum" sz="quarter" idx="12"/>
          </p:nvPr>
        </p:nvSpPr>
        <p:spPr/>
        <p:txBody>
          <a:bodyPr/>
          <a:lstStyle/>
          <a:p>
            <a:fld id="{CCD26548-A701-4132-A0A2-A9B09A70FF4B}" type="slidenum">
              <a:rPr lang="fi-FI" smtClean="0"/>
              <a:t>‹#›</a:t>
            </a:fld>
            <a:endParaRPr lang="fi-FI"/>
          </a:p>
        </p:txBody>
      </p:sp>
      <p:sp>
        <p:nvSpPr>
          <p:cNvPr id="9" name="Freeform 5">
            <a:extLst>
              <a:ext uri="{FF2B5EF4-FFF2-40B4-BE49-F238E27FC236}">
                <a16:creationId xmlns:a16="http://schemas.microsoft.com/office/drawing/2014/main" id="{D0EC2061-EE4E-4F9E-9351-65C30C5514A1}"/>
              </a:ext>
            </a:extLst>
          </p:cNvPr>
          <p:cNvSpPr>
            <a:spLocks/>
          </p:cNvSpPr>
          <p:nvPr userDrawn="1"/>
        </p:nvSpPr>
        <p:spPr bwMode="auto">
          <a:xfrm>
            <a:off x="1258888" y="2582863"/>
            <a:ext cx="3019425" cy="3032125"/>
          </a:xfrm>
          <a:custGeom>
            <a:avLst/>
            <a:gdLst>
              <a:gd name="T0" fmla="*/ 7505 w 16805"/>
              <a:gd name="T1" fmla="*/ 0 h 16880"/>
              <a:gd name="T2" fmla="*/ 7505 w 16805"/>
              <a:gd name="T3" fmla="*/ 0 h 16880"/>
              <a:gd name="T4" fmla="*/ 4651 w 16805"/>
              <a:gd name="T5" fmla="*/ 0 h 16880"/>
              <a:gd name="T6" fmla="*/ 0 w 16805"/>
              <a:gd name="T7" fmla="*/ 4650 h 16880"/>
              <a:gd name="T8" fmla="*/ 4651 w 16805"/>
              <a:gd name="T9" fmla="*/ 9301 h 16880"/>
              <a:gd name="T10" fmla="*/ 4651 w 16805"/>
              <a:gd name="T11" fmla="*/ 9301 h 16880"/>
              <a:gd name="T12" fmla="*/ 7504 w 16805"/>
              <a:gd name="T13" fmla="*/ 9301 h 16880"/>
              <a:gd name="T14" fmla="*/ 7504 w 16805"/>
              <a:gd name="T15" fmla="*/ 12229 h 16880"/>
              <a:gd name="T16" fmla="*/ 12155 w 16805"/>
              <a:gd name="T17" fmla="*/ 16880 h 16880"/>
              <a:gd name="T18" fmla="*/ 16805 w 16805"/>
              <a:gd name="T19" fmla="*/ 12229 h 16880"/>
              <a:gd name="T20" fmla="*/ 16805 w 16805"/>
              <a:gd name="T21" fmla="*/ 0 h 16880"/>
              <a:gd name="T22" fmla="*/ 7505 w 16805"/>
              <a:gd name="T23" fmla="*/ 0 h 168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6805" h="16880">
                <a:moveTo>
                  <a:pt x="7505" y="0"/>
                </a:moveTo>
                <a:lnTo>
                  <a:pt x="7505" y="0"/>
                </a:lnTo>
                <a:lnTo>
                  <a:pt x="4651" y="0"/>
                </a:lnTo>
                <a:cubicBezTo>
                  <a:pt x="2082" y="0"/>
                  <a:pt x="0" y="2082"/>
                  <a:pt x="0" y="4650"/>
                </a:cubicBezTo>
                <a:cubicBezTo>
                  <a:pt x="0" y="7219"/>
                  <a:pt x="2082" y="9301"/>
                  <a:pt x="4651" y="9301"/>
                </a:cubicBezTo>
                <a:lnTo>
                  <a:pt x="4651" y="9301"/>
                </a:lnTo>
                <a:lnTo>
                  <a:pt x="7504" y="9301"/>
                </a:lnTo>
                <a:lnTo>
                  <a:pt x="7504" y="12229"/>
                </a:lnTo>
                <a:cubicBezTo>
                  <a:pt x="7504" y="14797"/>
                  <a:pt x="9587" y="16880"/>
                  <a:pt x="12155" y="16880"/>
                </a:cubicBezTo>
                <a:cubicBezTo>
                  <a:pt x="14723" y="16880"/>
                  <a:pt x="16805" y="14798"/>
                  <a:pt x="16805" y="12229"/>
                </a:cubicBezTo>
                <a:lnTo>
                  <a:pt x="16805" y="0"/>
                </a:lnTo>
                <a:lnTo>
                  <a:pt x="7505" y="0"/>
                </a:lnTo>
                <a:close/>
              </a:path>
            </a:pathLst>
          </a:custGeom>
          <a:solidFill>
            <a:srgbClr val="313131"/>
          </a:solidFill>
          <a:ln>
            <a:noFill/>
          </a:ln>
        </p:spPr>
        <p:txBody>
          <a:bodyPr vert="horz" wrap="square" lIns="91440" tIns="45720" rIns="91440" bIns="45720" numCol="1" anchor="t" anchorCtr="0" compatLnSpc="1">
            <a:prstTxWarp prst="textNoShape">
              <a:avLst/>
            </a:prstTxWarp>
          </a:bodyPr>
          <a:lstStyle/>
          <a:p>
            <a:endParaRPr lang="fi-FI"/>
          </a:p>
        </p:txBody>
      </p:sp>
      <p:sp>
        <p:nvSpPr>
          <p:cNvPr id="10" name="Freeform 6">
            <a:extLst>
              <a:ext uri="{FF2B5EF4-FFF2-40B4-BE49-F238E27FC236}">
                <a16:creationId xmlns:a16="http://schemas.microsoft.com/office/drawing/2014/main" id="{C43BE5CC-F67A-493E-AC86-BCCFEA817C11}"/>
              </a:ext>
            </a:extLst>
          </p:cNvPr>
          <p:cNvSpPr>
            <a:spLocks/>
          </p:cNvSpPr>
          <p:nvPr userDrawn="1"/>
        </p:nvSpPr>
        <p:spPr bwMode="auto">
          <a:xfrm>
            <a:off x="2613025" y="1236663"/>
            <a:ext cx="3019425" cy="3032125"/>
          </a:xfrm>
          <a:custGeom>
            <a:avLst/>
            <a:gdLst>
              <a:gd name="T0" fmla="*/ 9300 w 16805"/>
              <a:gd name="T1" fmla="*/ 16880 h 16880"/>
              <a:gd name="T2" fmla="*/ 9300 w 16805"/>
              <a:gd name="T3" fmla="*/ 16880 h 16880"/>
              <a:gd name="T4" fmla="*/ 12154 w 16805"/>
              <a:gd name="T5" fmla="*/ 16880 h 16880"/>
              <a:gd name="T6" fmla="*/ 16805 w 16805"/>
              <a:gd name="T7" fmla="*/ 12229 h 16880"/>
              <a:gd name="T8" fmla="*/ 12154 w 16805"/>
              <a:gd name="T9" fmla="*/ 7579 h 16880"/>
              <a:gd name="T10" fmla="*/ 12154 w 16805"/>
              <a:gd name="T11" fmla="*/ 7579 h 16880"/>
              <a:gd name="T12" fmla="*/ 9300 w 16805"/>
              <a:gd name="T13" fmla="*/ 7579 h 16880"/>
              <a:gd name="T14" fmla="*/ 9300 w 16805"/>
              <a:gd name="T15" fmla="*/ 4651 h 16880"/>
              <a:gd name="T16" fmla="*/ 4650 w 16805"/>
              <a:gd name="T17" fmla="*/ 0 h 16880"/>
              <a:gd name="T18" fmla="*/ 0 w 16805"/>
              <a:gd name="T19" fmla="*/ 4651 h 16880"/>
              <a:gd name="T20" fmla="*/ 0 w 16805"/>
              <a:gd name="T21" fmla="*/ 7489 h 16880"/>
              <a:gd name="T22" fmla="*/ 9300 w 16805"/>
              <a:gd name="T23" fmla="*/ 16880 h 168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6805" h="16880">
                <a:moveTo>
                  <a:pt x="9300" y="16880"/>
                </a:moveTo>
                <a:lnTo>
                  <a:pt x="9300" y="16880"/>
                </a:lnTo>
                <a:lnTo>
                  <a:pt x="12154" y="16880"/>
                </a:lnTo>
                <a:cubicBezTo>
                  <a:pt x="14723" y="16880"/>
                  <a:pt x="16805" y="14798"/>
                  <a:pt x="16805" y="12229"/>
                </a:cubicBezTo>
                <a:cubicBezTo>
                  <a:pt x="16805" y="9661"/>
                  <a:pt x="14723" y="7579"/>
                  <a:pt x="12154" y="7579"/>
                </a:cubicBezTo>
                <a:lnTo>
                  <a:pt x="12154" y="7579"/>
                </a:lnTo>
                <a:lnTo>
                  <a:pt x="9300" y="7579"/>
                </a:lnTo>
                <a:lnTo>
                  <a:pt x="9300" y="4651"/>
                </a:lnTo>
                <a:cubicBezTo>
                  <a:pt x="9300" y="2082"/>
                  <a:pt x="7218" y="0"/>
                  <a:pt x="4650" y="0"/>
                </a:cubicBezTo>
                <a:cubicBezTo>
                  <a:pt x="2082" y="0"/>
                  <a:pt x="0" y="2082"/>
                  <a:pt x="0" y="4651"/>
                </a:cubicBezTo>
                <a:lnTo>
                  <a:pt x="0" y="7489"/>
                </a:lnTo>
                <a:lnTo>
                  <a:pt x="9300" y="16880"/>
                </a:lnTo>
                <a:close/>
              </a:path>
            </a:pathLst>
          </a:custGeom>
          <a:solidFill>
            <a:srgbClr val="FFCF29"/>
          </a:solidFill>
          <a:ln>
            <a:noFill/>
          </a:ln>
        </p:spPr>
        <p:txBody>
          <a:bodyPr vert="horz" wrap="square" lIns="91440" tIns="45720" rIns="91440" bIns="45720" numCol="1" anchor="t" anchorCtr="0" compatLnSpc="1">
            <a:prstTxWarp prst="textNoShape">
              <a:avLst/>
            </a:prstTxWarp>
          </a:bodyPr>
          <a:lstStyle/>
          <a:p>
            <a:endParaRPr lang="fi-FI"/>
          </a:p>
        </p:txBody>
      </p:sp>
    </p:spTree>
    <p:extLst>
      <p:ext uri="{BB962C8B-B14F-4D97-AF65-F5344CB8AC3E}">
        <p14:creationId xmlns:p14="http://schemas.microsoft.com/office/powerpoint/2010/main" val="37491482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Otsikkodia 5">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64E3C18-FA14-4185-BE65-FDB45FD88D66}"/>
              </a:ext>
            </a:extLst>
          </p:cNvPr>
          <p:cNvSpPr>
            <a:spLocks noGrp="1"/>
          </p:cNvSpPr>
          <p:nvPr>
            <p:ph type="ctrTitle"/>
          </p:nvPr>
        </p:nvSpPr>
        <p:spPr>
          <a:xfrm>
            <a:off x="6096000" y="1122363"/>
            <a:ext cx="5355982" cy="2438522"/>
          </a:xfrm>
        </p:spPr>
        <p:txBody>
          <a:bodyPr anchor="b"/>
          <a:lstStyle>
            <a:lvl1pPr algn="ctr">
              <a:defRPr sz="4000" spc="-50" baseline="0"/>
            </a:lvl1pPr>
          </a:lstStyle>
          <a:p>
            <a:r>
              <a:rPr lang="fi-FI"/>
              <a:t>Muokkaa </a:t>
            </a:r>
            <a:r>
              <a:rPr lang="fi-FI" err="1"/>
              <a:t>ots</a:t>
            </a:r>
            <a:r>
              <a:rPr lang="fi-FI"/>
              <a:t>. </a:t>
            </a:r>
            <a:r>
              <a:rPr lang="fi-FI" err="1"/>
              <a:t>perustyyl</a:t>
            </a:r>
            <a:r>
              <a:rPr lang="fi-FI"/>
              <a:t>. </a:t>
            </a:r>
            <a:r>
              <a:rPr lang="fi-FI" err="1"/>
              <a:t>napsautt</a:t>
            </a:r>
            <a:r>
              <a:rPr lang="fi-FI"/>
              <a:t>.</a:t>
            </a:r>
          </a:p>
        </p:txBody>
      </p:sp>
      <p:sp>
        <p:nvSpPr>
          <p:cNvPr id="3" name="Alaotsikko 2">
            <a:extLst>
              <a:ext uri="{FF2B5EF4-FFF2-40B4-BE49-F238E27FC236}">
                <a16:creationId xmlns:a16="http://schemas.microsoft.com/office/drawing/2014/main" id="{433C471F-8838-4C25-8EB0-AD6B71B38A69}"/>
              </a:ext>
            </a:extLst>
          </p:cNvPr>
          <p:cNvSpPr>
            <a:spLocks noGrp="1"/>
          </p:cNvSpPr>
          <p:nvPr>
            <p:ph type="subTitle" idx="1"/>
          </p:nvPr>
        </p:nvSpPr>
        <p:spPr>
          <a:xfrm>
            <a:off x="6096000" y="4040064"/>
            <a:ext cx="5355982" cy="1217735"/>
          </a:xfrm>
        </p:spPr>
        <p:txBody>
          <a:bodyPr/>
          <a:lstStyle>
            <a:lvl1pPr marL="0" indent="0" algn="ctr">
              <a:buNone/>
              <a:defRPr sz="2200" spc="-2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a:t>
            </a:r>
            <a:r>
              <a:rPr lang="fi-FI" err="1"/>
              <a:t>napsautt</a:t>
            </a:r>
            <a:r>
              <a:rPr lang="fi-FI"/>
              <a:t>.</a:t>
            </a:r>
          </a:p>
        </p:txBody>
      </p:sp>
      <p:sp>
        <p:nvSpPr>
          <p:cNvPr id="6" name="Slide Number Placeholder 5">
            <a:extLst>
              <a:ext uri="{FF2B5EF4-FFF2-40B4-BE49-F238E27FC236}">
                <a16:creationId xmlns:a16="http://schemas.microsoft.com/office/drawing/2014/main" id="{38E43FE4-FB6C-45D5-BED5-AFA0DAE404E4}"/>
              </a:ext>
            </a:extLst>
          </p:cNvPr>
          <p:cNvSpPr>
            <a:spLocks noGrp="1"/>
          </p:cNvSpPr>
          <p:nvPr>
            <p:ph type="sldNum" sz="quarter" idx="12"/>
          </p:nvPr>
        </p:nvSpPr>
        <p:spPr/>
        <p:txBody>
          <a:bodyPr/>
          <a:lstStyle/>
          <a:p>
            <a:fld id="{CCD26548-A701-4132-A0A2-A9B09A70FF4B}" type="slidenum">
              <a:rPr lang="fi-FI" smtClean="0"/>
              <a:t>‹#›</a:t>
            </a:fld>
            <a:endParaRPr lang="fi-FI"/>
          </a:p>
        </p:txBody>
      </p:sp>
      <p:grpSp>
        <p:nvGrpSpPr>
          <p:cNvPr id="49" name="Ryhmä 48">
            <a:extLst>
              <a:ext uri="{FF2B5EF4-FFF2-40B4-BE49-F238E27FC236}">
                <a16:creationId xmlns:a16="http://schemas.microsoft.com/office/drawing/2014/main" id="{007F2810-1B7E-4288-9E48-5CDA7C4B38A0}"/>
              </a:ext>
            </a:extLst>
          </p:cNvPr>
          <p:cNvGrpSpPr/>
          <p:nvPr userDrawn="1"/>
        </p:nvGrpSpPr>
        <p:grpSpPr>
          <a:xfrm>
            <a:off x="1241951" y="1236813"/>
            <a:ext cx="4363468" cy="4369557"/>
            <a:chOff x="1241951" y="1236813"/>
            <a:chExt cx="4363468" cy="4369557"/>
          </a:xfrm>
        </p:grpSpPr>
        <p:sp>
          <p:nvSpPr>
            <p:cNvPr id="9" name="Freeform 5">
              <a:extLst>
                <a:ext uri="{FF2B5EF4-FFF2-40B4-BE49-F238E27FC236}">
                  <a16:creationId xmlns:a16="http://schemas.microsoft.com/office/drawing/2014/main" id="{EA53E8FE-7BF2-43A8-A78D-880C48FE9013}"/>
                </a:ext>
              </a:extLst>
            </p:cNvPr>
            <p:cNvSpPr>
              <a:spLocks/>
            </p:cNvSpPr>
            <p:nvPr userDrawn="1"/>
          </p:nvSpPr>
          <p:spPr bwMode="auto">
            <a:xfrm>
              <a:off x="1241951" y="2590503"/>
              <a:ext cx="4363468" cy="1662177"/>
            </a:xfrm>
            <a:custGeom>
              <a:avLst/>
              <a:gdLst>
                <a:gd name="T0" fmla="*/ 19685 w 24342"/>
                <a:gd name="T1" fmla="*/ 0 h 9268"/>
                <a:gd name="T2" fmla="*/ 19685 w 24342"/>
                <a:gd name="T3" fmla="*/ 0 h 9268"/>
                <a:gd name="T4" fmla="*/ 4657 w 24342"/>
                <a:gd name="T5" fmla="*/ 0 h 9268"/>
                <a:gd name="T6" fmla="*/ 0 w 24342"/>
                <a:gd name="T7" fmla="*/ 4634 h 9268"/>
                <a:gd name="T8" fmla="*/ 4657 w 24342"/>
                <a:gd name="T9" fmla="*/ 9268 h 9268"/>
                <a:gd name="T10" fmla="*/ 4657 w 24342"/>
                <a:gd name="T11" fmla="*/ 9268 h 9268"/>
                <a:gd name="T12" fmla="*/ 19685 w 24342"/>
                <a:gd name="T13" fmla="*/ 9268 h 9268"/>
                <a:gd name="T14" fmla="*/ 24342 w 24342"/>
                <a:gd name="T15" fmla="*/ 4634 h 9268"/>
                <a:gd name="T16" fmla="*/ 19685 w 24342"/>
                <a:gd name="T17" fmla="*/ 0 h 92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342" h="9268">
                  <a:moveTo>
                    <a:pt x="19685" y="0"/>
                  </a:moveTo>
                  <a:lnTo>
                    <a:pt x="19685" y="0"/>
                  </a:lnTo>
                  <a:lnTo>
                    <a:pt x="4657" y="0"/>
                  </a:lnTo>
                  <a:cubicBezTo>
                    <a:pt x="2085" y="0"/>
                    <a:pt x="0" y="2074"/>
                    <a:pt x="0" y="4634"/>
                  </a:cubicBezTo>
                  <a:cubicBezTo>
                    <a:pt x="0" y="7193"/>
                    <a:pt x="2085" y="9268"/>
                    <a:pt x="4657" y="9268"/>
                  </a:cubicBezTo>
                  <a:lnTo>
                    <a:pt x="4657" y="9268"/>
                  </a:lnTo>
                  <a:lnTo>
                    <a:pt x="19685" y="9268"/>
                  </a:lnTo>
                  <a:cubicBezTo>
                    <a:pt x="22257" y="9268"/>
                    <a:pt x="24342" y="7193"/>
                    <a:pt x="24342" y="4634"/>
                  </a:cubicBezTo>
                  <a:cubicBezTo>
                    <a:pt x="24342" y="2074"/>
                    <a:pt x="22257" y="0"/>
                    <a:pt x="19685" y="0"/>
                  </a:cubicBezTo>
                  <a:close/>
                </a:path>
              </a:pathLst>
            </a:custGeom>
            <a:solidFill>
              <a:srgbClr val="3131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0" name="Freeform 6">
              <a:extLst>
                <a:ext uri="{FF2B5EF4-FFF2-40B4-BE49-F238E27FC236}">
                  <a16:creationId xmlns:a16="http://schemas.microsoft.com/office/drawing/2014/main" id="{891B320A-6B87-4CD3-8E87-899FA6160C27}"/>
                </a:ext>
              </a:extLst>
            </p:cNvPr>
            <p:cNvSpPr>
              <a:spLocks/>
            </p:cNvSpPr>
            <p:nvPr userDrawn="1"/>
          </p:nvSpPr>
          <p:spPr bwMode="auto">
            <a:xfrm>
              <a:off x="2588538" y="1236813"/>
              <a:ext cx="1670295" cy="4369557"/>
            </a:xfrm>
            <a:custGeom>
              <a:avLst/>
              <a:gdLst>
                <a:gd name="T0" fmla="*/ 9314 w 9314"/>
                <a:gd name="T1" fmla="*/ 4634 h 24374"/>
                <a:gd name="T2" fmla="*/ 4657 w 9314"/>
                <a:gd name="T3" fmla="*/ 0 h 24374"/>
                <a:gd name="T4" fmla="*/ 0 w 9314"/>
                <a:gd name="T5" fmla="*/ 4634 h 24374"/>
                <a:gd name="T6" fmla="*/ 0 w 9314"/>
                <a:gd name="T7" fmla="*/ 19739 h 24374"/>
                <a:gd name="T8" fmla="*/ 4657 w 9314"/>
                <a:gd name="T9" fmla="*/ 24374 h 24374"/>
                <a:gd name="T10" fmla="*/ 9314 w 9314"/>
                <a:gd name="T11" fmla="*/ 19739 h 24374"/>
                <a:gd name="T12" fmla="*/ 9314 w 9314"/>
                <a:gd name="T13" fmla="*/ 4634 h 24374"/>
              </a:gdLst>
              <a:ahLst/>
              <a:cxnLst>
                <a:cxn ang="0">
                  <a:pos x="T0" y="T1"/>
                </a:cxn>
                <a:cxn ang="0">
                  <a:pos x="T2" y="T3"/>
                </a:cxn>
                <a:cxn ang="0">
                  <a:pos x="T4" y="T5"/>
                </a:cxn>
                <a:cxn ang="0">
                  <a:pos x="T6" y="T7"/>
                </a:cxn>
                <a:cxn ang="0">
                  <a:pos x="T8" y="T9"/>
                </a:cxn>
                <a:cxn ang="0">
                  <a:pos x="T10" y="T11"/>
                </a:cxn>
                <a:cxn ang="0">
                  <a:pos x="T12" y="T13"/>
                </a:cxn>
              </a:cxnLst>
              <a:rect l="0" t="0" r="r" b="b"/>
              <a:pathLst>
                <a:path w="9314" h="24374">
                  <a:moveTo>
                    <a:pt x="9314" y="4634"/>
                  </a:moveTo>
                  <a:cubicBezTo>
                    <a:pt x="9314" y="2075"/>
                    <a:pt x="7229" y="0"/>
                    <a:pt x="4657" y="0"/>
                  </a:cubicBezTo>
                  <a:cubicBezTo>
                    <a:pt x="2085" y="0"/>
                    <a:pt x="0" y="2075"/>
                    <a:pt x="0" y="4634"/>
                  </a:cubicBezTo>
                  <a:lnTo>
                    <a:pt x="0" y="19739"/>
                  </a:lnTo>
                  <a:cubicBezTo>
                    <a:pt x="0" y="22299"/>
                    <a:pt x="2085" y="24374"/>
                    <a:pt x="4657" y="24374"/>
                  </a:cubicBezTo>
                  <a:cubicBezTo>
                    <a:pt x="7229" y="24374"/>
                    <a:pt x="9314" y="22299"/>
                    <a:pt x="9314" y="19739"/>
                  </a:cubicBezTo>
                  <a:lnTo>
                    <a:pt x="9314" y="4634"/>
                  </a:lnTo>
                  <a:close/>
                </a:path>
              </a:pathLst>
            </a:custGeom>
            <a:solidFill>
              <a:srgbClr val="FFCF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1" name="Oval 7">
              <a:extLst>
                <a:ext uri="{FF2B5EF4-FFF2-40B4-BE49-F238E27FC236}">
                  <a16:creationId xmlns:a16="http://schemas.microsoft.com/office/drawing/2014/main" id="{D31F6D7E-AA89-4E34-870F-A404E56435AE}"/>
                </a:ext>
              </a:extLst>
            </p:cNvPr>
            <p:cNvSpPr>
              <a:spLocks noChangeArrowheads="1"/>
            </p:cNvSpPr>
            <p:nvPr userDrawn="1"/>
          </p:nvSpPr>
          <p:spPr bwMode="auto">
            <a:xfrm>
              <a:off x="3074608" y="5065504"/>
              <a:ext cx="103506" cy="102491"/>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4" name="Oval 8">
              <a:extLst>
                <a:ext uri="{FF2B5EF4-FFF2-40B4-BE49-F238E27FC236}">
                  <a16:creationId xmlns:a16="http://schemas.microsoft.com/office/drawing/2014/main" id="{F4DC9D5D-D0BB-478C-8958-677F4B4C6C3A}"/>
                </a:ext>
              </a:extLst>
            </p:cNvPr>
            <p:cNvSpPr>
              <a:spLocks noChangeArrowheads="1"/>
            </p:cNvSpPr>
            <p:nvPr userDrawn="1"/>
          </p:nvSpPr>
          <p:spPr bwMode="auto">
            <a:xfrm>
              <a:off x="3074608" y="4752957"/>
              <a:ext cx="103506" cy="10350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5" name="Oval 9">
              <a:extLst>
                <a:ext uri="{FF2B5EF4-FFF2-40B4-BE49-F238E27FC236}">
                  <a16:creationId xmlns:a16="http://schemas.microsoft.com/office/drawing/2014/main" id="{4F0CB64C-8700-489E-B59D-2F3A8F3D2118}"/>
                </a:ext>
              </a:extLst>
            </p:cNvPr>
            <p:cNvSpPr>
              <a:spLocks noChangeArrowheads="1"/>
            </p:cNvSpPr>
            <p:nvPr userDrawn="1"/>
          </p:nvSpPr>
          <p:spPr bwMode="auto">
            <a:xfrm>
              <a:off x="3074608" y="4441426"/>
              <a:ext cx="103506" cy="10350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6" name="Oval 10">
              <a:extLst>
                <a:ext uri="{FF2B5EF4-FFF2-40B4-BE49-F238E27FC236}">
                  <a16:creationId xmlns:a16="http://schemas.microsoft.com/office/drawing/2014/main" id="{EC17E9B9-CE55-45B0-A22E-D08B8A7609EB}"/>
                </a:ext>
              </a:extLst>
            </p:cNvPr>
            <p:cNvSpPr>
              <a:spLocks noChangeArrowheads="1"/>
            </p:cNvSpPr>
            <p:nvPr userDrawn="1"/>
          </p:nvSpPr>
          <p:spPr bwMode="auto">
            <a:xfrm>
              <a:off x="3371933" y="5065504"/>
              <a:ext cx="103506" cy="102491"/>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7" name="Oval 11">
              <a:extLst>
                <a:ext uri="{FF2B5EF4-FFF2-40B4-BE49-F238E27FC236}">
                  <a16:creationId xmlns:a16="http://schemas.microsoft.com/office/drawing/2014/main" id="{DCB2B620-E4C8-4B6A-80C5-2DB448222BA6}"/>
                </a:ext>
              </a:extLst>
            </p:cNvPr>
            <p:cNvSpPr>
              <a:spLocks noChangeArrowheads="1"/>
            </p:cNvSpPr>
            <p:nvPr userDrawn="1"/>
          </p:nvSpPr>
          <p:spPr bwMode="auto">
            <a:xfrm>
              <a:off x="3371933" y="4752957"/>
              <a:ext cx="103506" cy="10350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8" name="Oval 12">
              <a:extLst>
                <a:ext uri="{FF2B5EF4-FFF2-40B4-BE49-F238E27FC236}">
                  <a16:creationId xmlns:a16="http://schemas.microsoft.com/office/drawing/2014/main" id="{1F80C5BD-2275-4880-9B72-614AB99D7524}"/>
                </a:ext>
              </a:extLst>
            </p:cNvPr>
            <p:cNvSpPr>
              <a:spLocks noChangeArrowheads="1"/>
            </p:cNvSpPr>
            <p:nvPr userDrawn="1"/>
          </p:nvSpPr>
          <p:spPr bwMode="auto">
            <a:xfrm>
              <a:off x="3371933" y="4441426"/>
              <a:ext cx="103506" cy="10350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9" name="Oval 13">
              <a:extLst>
                <a:ext uri="{FF2B5EF4-FFF2-40B4-BE49-F238E27FC236}">
                  <a16:creationId xmlns:a16="http://schemas.microsoft.com/office/drawing/2014/main" id="{37A5EEC2-4E02-41B6-A164-B3243B6BAD7D}"/>
                </a:ext>
              </a:extLst>
            </p:cNvPr>
            <p:cNvSpPr>
              <a:spLocks noChangeArrowheads="1"/>
            </p:cNvSpPr>
            <p:nvPr userDrawn="1"/>
          </p:nvSpPr>
          <p:spPr bwMode="auto">
            <a:xfrm>
              <a:off x="3670272" y="5065504"/>
              <a:ext cx="103506" cy="102491"/>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0" name="Oval 14">
              <a:extLst>
                <a:ext uri="{FF2B5EF4-FFF2-40B4-BE49-F238E27FC236}">
                  <a16:creationId xmlns:a16="http://schemas.microsoft.com/office/drawing/2014/main" id="{91FE98D6-A906-4334-8155-0377FE92E976}"/>
                </a:ext>
              </a:extLst>
            </p:cNvPr>
            <p:cNvSpPr>
              <a:spLocks noChangeArrowheads="1"/>
            </p:cNvSpPr>
            <p:nvPr userDrawn="1"/>
          </p:nvSpPr>
          <p:spPr bwMode="auto">
            <a:xfrm>
              <a:off x="3670272" y="4752957"/>
              <a:ext cx="103506" cy="10350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1" name="Oval 15">
              <a:extLst>
                <a:ext uri="{FF2B5EF4-FFF2-40B4-BE49-F238E27FC236}">
                  <a16:creationId xmlns:a16="http://schemas.microsoft.com/office/drawing/2014/main" id="{7E1F4D48-3948-4630-ABE3-5B5637773F68}"/>
                </a:ext>
              </a:extLst>
            </p:cNvPr>
            <p:cNvSpPr>
              <a:spLocks noChangeArrowheads="1"/>
            </p:cNvSpPr>
            <p:nvPr userDrawn="1"/>
          </p:nvSpPr>
          <p:spPr bwMode="auto">
            <a:xfrm>
              <a:off x="3670272" y="4441426"/>
              <a:ext cx="103506" cy="10350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2" name="Oval 16">
              <a:extLst>
                <a:ext uri="{FF2B5EF4-FFF2-40B4-BE49-F238E27FC236}">
                  <a16:creationId xmlns:a16="http://schemas.microsoft.com/office/drawing/2014/main" id="{8F3FFCB2-722E-42E2-85B0-4A02998E238A}"/>
                </a:ext>
              </a:extLst>
            </p:cNvPr>
            <p:cNvSpPr>
              <a:spLocks noChangeArrowheads="1"/>
            </p:cNvSpPr>
            <p:nvPr userDrawn="1"/>
          </p:nvSpPr>
          <p:spPr bwMode="auto">
            <a:xfrm>
              <a:off x="3074608" y="2299267"/>
              <a:ext cx="103506" cy="102491"/>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3" name="Oval 17">
              <a:extLst>
                <a:ext uri="{FF2B5EF4-FFF2-40B4-BE49-F238E27FC236}">
                  <a16:creationId xmlns:a16="http://schemas.microsoft.com/office/drawing/2014/main" id="{5B43CFB6-1FAD-4941-9192-6E41A57843F3}"/>
                </a:ext>
              </a:extLst>
            </p:cNvPr>
            <p:cNvSpPr>
              <a:spLocks noChangeArrowheads="1"/>
            </p:cNvSpPr>
            <p:nvPr userDrawn="1"/>
          </p:nvSpPr>
          <p:spPr bwMode="auto">
            <a:xfrm>
              <a:off x="3074608" y="1986721"/>
              <a:ext cx="103506" cy="10350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4" name="Oval 18">
              <a:extLst>
                <a:ext uri="{FF2B5EF4-FFF2-40B4-BE49-F238E27FC236}">
                  <a16:creationId xmlns:a16="http://schemas.microsoft.com/office/drawing/2014/main" id="{34BC8FFB-21BE-4BAA-A848-F39FCFA478C0}"/>
                </a:ext>
              </a:extLst>
            </p:cNvPr>
            <p:cNvSpPr>
              <a:spLocks noChangeArrowheads="1"/>
            </p:cNvSpPr>
            <p:nvPr userDrawn="1"/>
          </p:nvSpPr>
          <p:spPr bwMode="auto">
            <a:xfrm>
              <a:off x="3074608" y="1675190"/>
              <a:ext cx="103506" cy="10350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5" name="Oval 19">
              <a:extLst>
                <a:ext uri="{FF2B5EF4-FFF2-40B4-BE49-F238E27FC236}">
                  <a16:creationId xmlns:a16="http://schemas.microsoft.com/office/drawing/2014/main" id="{CF7ABB5A-11EB-42AE-B0BE-8F4FAFB8B928}"/>
                </a:ext>
              </a:extLst>
            </p:cNvPr>
            <p:cNvSpPr>
              <a:spLocks noChangeArrowheads="1"/>
            </p:cNvSpPr>
            <p:nvPr userDrawn="1"/>
          </p:nvSpPr>
          <p:spPr bwMode="auto">
            <a:xfrm>
              <a:off x="3371933" y="2299267"/>
              <a:ext cx="103506" cy="102491"/>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6" name="Oval 20">
              <a:extLst>
                <a:ext uri="{FF2B5EF4-FFF2-40B4-BE49-F238E27FC236}">
                  <a16:creationId xmlns:a16="http://schemas.microsoft.com/office/drawing/2014/main" id="{393689CA-569B-4788-8B53-ACF74C9A5594}"/>
                </a:ext>
              </a:extLst>
            </p:cNvPr>
            <p:cNvSpPr>
              <a:spLocks noChangeArrowheads="1"/>
            </p:cNvSpPr>
            <p:nvPr userDrawn="1"/>
          </p:nvSpPr>
          <p:spPr bwMode="auto">
            <a:xfrm>
              <a:off x="3371933" y="1986721"/>
              <a:ext cx="103506" cy="10350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7" name="Oval 21">
              <a:extLst>
                <a:ext uri="{FF2B5EF4-FFF2-40B4-BE49-F238E27FC236}">
                  <a16:creationId xmlns:a16="http://schemas.microsoft.com/office/drawing/2014/main" id="{38A5FD75-7244-4472-A01C-D98CD452A831}"/>
                </a:ext>
              </a:extLst>
            </p:cNvPr>
            <p:cNvSpPr>
              <a:spLocks noChangeArrowheads="1"/>
            </p:cNvSpPr>
            <p:nvPr userDrawn="1"/>
          </p:nvSpPr>
          <p:spPr bwMode="auto">
            <a:xfrm>
              <a:off x="3371933" y="1675190"/>
              <a:ext cx="103506" cy="10350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8" name="Oval 22">
              <a:extLst>
                <a:ext uri="{FF2B5EF4-FFF2-40B4-BE49-F238E27FC236}">
                  <a16:creationId xmlns:a16="http://schemas.microsoft.com/office/drawing/2014/main" id="{63E01732-7053-46F6-9894-62C1E7E017C6}"/>
                </a:ext>
              </a:extLst>
            </p:cNvPr>
            <p:cNvSpPr>
              <a:spLocks noChangeArrowheads="1"/>
            </p:cNvSpPr>
            <p:nvPr userDrawn="1"/>
          </p:nvSpPr>
          <p:spPr bwMode="auto">
            <a:xfrm>
              <a:off x="3670272" y="2299267"/>
              <a:ext cx="103506" cy="102491"/>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29" name="Oval 23">
              <a:extLst>
                <a:ext uri="{FF2B5EF4-FFF2-40B4-BE49-F238E27FC236}">
                  <a16:creationId xmlns:a16="http://schemas.microsoft.com/office/drawing/2014/main" id="{5723EEAC-5F42-4CCE-BA2A-E1649AA1CDD5}"/>
                </a:ext>
              </a:extLst>
            </p:cNvPr>
            <p:cNvSpPr>
              <a:spLocks noChangeArrowheads="1"/>
            </p:cNvSpPr>
            <p:nvPr userDrawn="1"/>
          </p:nvSpPr>
          <p:spPr bwMode="auto">
            <a:xfrm>
              <a:off x="3670272" y="1986721"/>
              <a:ext cx="103506" cy="10350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0" name="Oval 24">
              <a:extLst>
                <a:ext uri="{FF2B5EF4-FFF2-40B4-BE49-F238E27FC236}">
                  <a16:creationId xmlns:a16="http://schemas.microsoft.com/office/drawing/2014/main" id="{A9B2F3BE-754E-4EBD-BE88-12728885EEE0}"/>
                </a:ext>
              </a:extLst>
            </p:cNvPr>
            <p:cNvSpPr>
              <a:spLocks noChangeArrowheads="1"/>
            </p:cNvSpPr>
            <p:nvPr userDrawn="1"/>
          </p:nvSpPr>
          <p:spPr bwMode="auto">
            <a:xfrm>
              <a:off x="3670272" y="1675190"/>
              <a:ext cx="103506" cy="10350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1" name="Oval 25">
              <a:extLst>
                <a:ext uri="{FF2B5EF4-FFF2-40B4-BE49-F238E27FC236}">
                  <a16:creationId xmlns:a16="http://schemas.microsoft.com/office/drawing/2014/main" id="{7238AE11-B370-4E53-9152-1E914E2246B2}"/>
                </a:ext>
              </a:extLst>
            </p:cNvPr>
            <p:cNvSpPr>
              <a:spLocks noChangeArrowheads="1"/>
            </p:cNvSpPr>
            <p:nvPr userDrawn="1"/>
          </p:nvSpPr>
          <p:spPr bwMode="auto">
            <a:xfrm>
              <a:off x="1668151" y="3072514"/>
              <a:ext cx="106550" cy="10553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2" name="Oval 26">
              <a:extLst>
                <a:ext uri="{FF2B5EF4-FFF2-40B4-BE49-F238E27FC236}">
                  <a16:creationId xmlns:a16="http://schemas.microsoft.com/office/drawing/2014/main" id="{72464969-CC62-4C04-998E-9228BA1CECD4}"/>
                </a:ext>
              </a:extLst>
            </p:cNvPr>
            <p:cNvSpPr>
              <a:spLocks noChangeArrowheads="1"/>
            </p:cNvSpPr>
            <p:nvPr userDrawn="1"/>
          </p:nvSpPr>
          <p:spPr bwMode="auto">
            <a:xfrm>
              <a:off x="1980697" y="3072514"/>
              <a:ext cx="106550" cy="10553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3" name="Oval 27">
              <a:extLst>
                <a:ext uri="{FF2B5EF4-FFF2-40B4-BE49-F238E27FC236}">
                  <a16:creationId xmlns:a16="http://schemas.microsoft.com/office/drawing/2014/main" id="{32198E22-5DFE-4C1C-BB75-F2C916960308}"/>
                </a:ext>
              </a:extLst>
            </p:cNvPr>
            <p:cNvSpPr>
              <a:spLocks noChangeArrowheads="1"/>
            </p:cNvSpPr>
            <p:nvPr userDrawn="1"/>
          </p:nvSpPr>
          <p:spPr bwMode="auto">
            <a:xfrm>
              <a:off x="2294258" y="3072514"/>
              <a:ext cx="106550" cy="10553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4" name="Oval 28">
              <a:extLst>
                <a:ext uri="{FF2B5EF4-FFF2-40B4-BE49-F238E27FC236}">
                  <a16:creationId xmlns:a16="http://schemas.microsoft.com/office/drawing/2014/main" id="{F818C060-4737-48A5-AE3A-54C4F5509BC7}"/>
                </a:ext>
              </a:extLst>
            </p:cNvPr>
            <p:cNvSpPr>
              <a:spLocks noChangeArrowheads="1"/>
            </p:cNvSpPr>
            <p:nvPr userDrawn="1"/>
          </p:nvSpPr>
          <p:spPr bwMode="auto">
            <a:xfrm>
              <a:off x="1668151" y="3368824"/>
              <a:ext cx="106550" cy="10553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5" name="Oval 29">
              <a:extLst>
                <a:ext uri="{FF2B5EF4-FFF2-40B4-BE49-F238E27FC236}">
                  <a16:creationId xmlns:a16="http://schemas.microsoft.com/office/drawing/2014/main" id="{E72B202D-7567-436D-A82B-452A3815FB0D}"/>
                </a:ext>
              </a:extLst>
            </p:cNvPr>
            <p:cNvSpPr>
              <a:spLocks noChangeArrowheads="1"/>
            </p:cNvSpPr>
            <p:nvPr userDrawn="1"/>
          </p:nvSpPr>
          <p:spPr bwMode="auto">
            <a:xfrm>
              <a:off x="1980697" y="3368824"/>
              <a:ext cx="106550" cy="10553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6" name="Oval 30">
              <a:extLst>
                <a:ext uri="{FF2B5EF4-FFF2-40B4-BE49-F238E27FC236}">
                  <a16:creationId xmlns:a16="http://schemas.microsoft.com/office/drawing/2014/main" id="{2F9FA010-90F3-4970-B01A-61348EBB309B}"/>
                </a:ext>
              </a:extLst>
            </p:cNvPr>
            <p:cNvSpPr>
              <a:spLocks noChangeArrowheads="1"/>
            </p:cNvSpPr>
            <p:nvPr userDrawn="1"/>
          </p:nvSpPr>
          <p:spPr bwMode="auto">
            <a:xfrm>
              <a:off x="2294258" y="3368824"/>
              <a:ext cx="106550" cy="10553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7" name="Oval 31">
              <a:extLst>
                <a:ext uri="{FF2B5EF4-FFF2-40B4-BE49-F238E27FC236}">
                  <a16:creationId xmlns:a16="http://schemas.microsoft.com/office/drawing/2014/main" id="{27D4D043-D4BC-4FED-90F7-0BF8A148FEAA}"/>
                </a:ext>
              </a:extLst>
            </p:cNvPr>
            <p:cNvSpPr>
              <a:spLocks noChangeArrowheads="1"/>
            </p:cNvSpPr>
            <p:nvPr userDrawn="1"/>
          </p:nvSpPr>
          <p:spPr bwMode="auto">
            <a:xfrm>
              <a:off x="1668151" y="3665134"/>
              <a:ext cx="106550" cy="10553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8" name="Oval 32">
              <a:extLst>
                <a:ext uri="{FF2B5EF4-FFF2-40B4-BE49-F238E27FC236}">
                  <a16:creationId xmlns:a16="http://schemas.microsoft.com/office/drawing/2014/main" id="{C8C0B50A-50F7-43FE-AD15-424DFF04B510}"/>
                </a:ext>
              </a:extLst>
            </p:cNvPr>
            <p:cNvSpPr>
              <a:spLocks noChangeArrowheads="1"/>
            </p:cNvSpPr>
            <p:nvPr userDrawn="1"/>
          </p:nvSpPr>
          <p:spPr bwMode="auto">
            <a:xfrm>
              <a:off x="1980697" y="3665134"/>
              <a:ext cx="106550" cy="10553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39" name="Oval 33">
              <a:extLst>
                <a:ext uri="{FF2B5EF4-FFF2-40B4-BE49-F238E27FC236}">
                  <a16:creationId xmlns:a16="http://schemas.microsoft.com/office/drawing/2014/main" id="{E5EBE93C-615D-4653-9E18-7470F9575003}"/>
                </a:ext>
              </a:extLst>
            </p:cNvPr>
            <p:cNvSpPr>
              <a:spLocks noChangeArrowheads="1"/>
            </p:cNvSpPr>
            <p:nvPr userDrawn="1"/>
          </p:nvSpPr>
          <p:spPr bwMode="auto">
            <a:xfrm>
              <a:off x="2294258" y="3665134"/>
              <a:ext cx="106550" cy="10553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40" name="Oval 34">
              <a:extLst>
                <a:ext uri="{FF2B5EF4-FFF2-40B4-BE49-F238E27FC236}">
                  <a16:creationId xmlns:a16="http://schemas.microsoft.com/office/drawing/2014/main" id="{0514DED8-8675-42DB-B98C-9E101B3AB1E1}"/>
                </a:ext>
              </a:extLst>
            </p:cNvPr>
            <p:cNvSpPr>
              <a:spLocks noChangeArrowheads="1"/>
            </p:cNvSpPr>
            <p:nvPr userDrawn="1"/>
          </p:nvSpPr>
          <p:spPr bwMode="auto">
            <a:xfrm>
              <a:off x="4446564" y="3072514"/>
              <a:ext cx="106550" cy="10553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41" name="Oval 35">
              <a:extLst>
                <a:ext uri="{FF2B5EF4-FFF2-40B4-BE49-F238E27FC236}">
                  <a16:creationId xmlns:a16="http://schemas.microsoft.com/office/drawing/2014/main" id="{A07550E2-601F-4294-B5BE-94CC8B1BEF85}"/>
                </a:ext>
              </a:extLst>
            </p:cNvPr>
            <p:cNvSpPr>
              <a:spLocks noChangeArrowheads="1"/>
            </p:cNvSpPr>
            <p:nvPr userDrawn="1"/>
          </p:nvSpPr>
          <p:spPr bwMode="auto">
            <a:xfrm>
              <a:off x="4760125" y="3072514"/>
              <a:ext cx="106550" cy="10553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42" name="Oval 36">
              <a:extLst>
                <a:ext uri="{FF2B5EF4-FFF2-40B4-BE49-F238E27FC236}">
                  <a16:creationId xmlns:a16="http://schemas.microsoft.com/office/drawing/2014/main" id="{161459FC-A7B0-40ED-9D72-D2F67929ADEC}"/>
                </a:ext>
              </a:extLst>
            </p:cNvPr>
            <p:cNvSpPr>
              <a:spLocks noChangeArrowheads="1"/>
            </p:cNvSpPr>
            <p:nvPr userDrawn="1"/>
          </p:nvSpPr>
          <p:spPr bwMode="auto">
            <a:xfrm>
              <a:off x="5073685" y="3072514"/>
              <a:ext cx="106550" cy="10553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43" name="Oval 37">
              <a:extLst>
                <a:ext uri="{FF2B5EF4-FFF2-40B4-BE49-F238E27FC236}">
                  <a16:creationId xmlns:a16="http://schemas.microsoft.com/office/drawing/2014/main" id="{1EB3E677-1C82-4835-B43C-A6F2E7E535CE}"/>
                </a:ext>
              </a:extLst>
            </p:cNvPr>
            <p:cNvSpPr>
              <a:spLocks noChangeArrowheads="1"/>
            </p:cNvSpPr>
            <p:nvPr userDrawn="1"/>
          </p:nvSpPr>
          <p:spPr bwMode="auto">
            <a:xfrm>
              <a:off x="4446564" y="3368824"/>
              <a:ext cx="106550" cy="10553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44" name="Oval 38">
              <a:extLst>
                <a:ext uri="{FF2B5EF4-FFF2-40B4-BE49-F238E27FC236}">
                  <a16:creationId xmlns:a16="http://schemas.microsoft.com/office/drawing/2014/main" id="{28761788-DA81-4913-8E38-BC5DEC018349}"/>
                </a:ext>
              </a:extLst>
            </p:cNvPr>
            <p:cNvSpPr>
              <a:spLocks noChangeArrowheads="1"/>
            </p:cNvSpPr>
            <p:nvPr userDrawn="1"/>
          </p:nvSpPr>
          <p:spPr bwMode="auto">
            <a:xfrm>
              <a:off x="4760125" y="3368824"/>
              <a:ext cx="106550" cy="10553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45" name="Oval 39">
              <a:extLst>
                <a:ext uri="{FF2B5EF4-FFF2-40B4-BE49-F238E27FC236}">
                  <a16:creationId xmlns:a16="http://schemas.microsoft.com/office/drawing/2014/main" id="{C98B3C26-4BC5-42A1-993D-CA47EAA52092}"/>
                </a:ext>
              </a:extLst>
            </p:cNvPr>
            <p:cNvSpPr>
              <a:spLocks noChangeArrowheads="1"/>
            </p:cNvSpPr>
            <p:nvPr userDrawn="1"/>
          </p:nvSpPr>
          <p:spPr bwMode="auto">
            <a:xfrm>
              <a:off x="5073685" y="3368824"/>
              <a:ext cx="106550" cy="10553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46" name="Oval 40">
              <a:extLst>
                <a:ext uri="{FF2B5EF4-FFF2-40B4-BE49-F238E27FC236}">
                  <a16:creationId xmlns:a16="http://schemas.microsoft.com/office/drawing/2014/main" id="{3DA645BE-6768-476E-8F64-5203F1F3F96A}"/>
                </a:ext>
              </a:extLst>
            </p:cNvPr>
            <p:cNvSpPr>
              <a:spLocks noChangeArrowheads="1"/>
            </p:cNvSpPr>
            <p:nvPr userDrawn="1"/>
          </p:nvSpPr>
          <p:spPr bwMode="auto">
            <a:xfrm>
              <a:off x="4446564" y="3665134"/>
              <a:ext cx="106550" cy="10553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47" name="Oval 41">
              <a:extLst>
                <a:ext uri="{FF2B5EF4-FFF2-40B4-BE49-F238E27FC236}">
                  <a16:creationId xmlns:a16="http://schemas.microsoft.com/office/drawing/2014/main" id="{DB0A17E4-8949-4D7E-A799-AC57C1846AAF}"/>
                </a:ext>
              </a:extLst>
            </p:cNvPr>
            <p:cNvSpPr>
              <a:spLocks noChangeArrowheads="1"/>
            </p:cNvSpPr>
            <p:nvPr userDrawn="1"/>
          </p:nvSpPr>
          <p:spPr bwMode="auto">
            <a:xfrm>
              <a:off x="4760125" y="3665134"/>
              <a:ext cx="106550" cy="10553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48" name="Oval 42">
              <a:extLst>
                <a:ext uri="{FF2B5EF4-FFF2-40B4-BE49-F238E27FC236}">
                  <a16:creationId xmlns:a16="http://schemas.microsoft.com/office/drawing/2014/main" id="{906AC13B-636E-4A4B-8AFD-DB79B27CFD4E}"/>
                </a:ext>
              </a:extLst>
            </p:cNvPr>
            <p:cNvSpPr>
              <a:spLocks noChangeArrowheads="1"/>
            </p:cNvSpPr>
            <p:nvPr userDrawn="1"/>
          </p:nvSpPr>
          <p:spPr bwMode="auto">
            <a:xfrm>
              <a:off x="5073685" y="3665134"/>
              <a:ext cx="106550" cy="10553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grpSp>
    </p:spTree>
    <p:extLst>
      <p:ext uri="{BB962C8B-B14F-4D97-AF65-F5344CB8AC3E}">
        <p14:creationId xmlns:p14="http://schemas.microsoft.com/office/powerpoint/2010/main" val="30542005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Otsikkodia 6">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64E3C18-FA14-4185-BE65-FDB45FD88D66}"/>
              </a:ext>
            </a:extLst>
          </p:cNvPr>
          <p:cNvSpPr>
            <a:spLocks noGrp="1"/>
          </p:cNvSpPr>
          <p:nvPr>
            <p:ph type="ctrTitle"/>
          </p:nvPr>
        </p:nvSpPr>
        <p:spPr>
          <a:xfrm>
            <a:off x="6096000" y="1122363"/>
            <a:ext cx="5355982" cy="2438522"/>
          </a:xfrm>
        </p:spPr>
        <p:txBody>
          <a:bodyPr anchor="b"/>
          <a:lstStyle>
            <a:lvl1pPr algn="ctr">
              <a:defRPr sz="4000" spc="-50" baseline="0"/>
            </a:lvl1pPr>
          </a:lstStyle>
          <a:p>
            <a:r>
              <a:rPr lang="fi-FI"/>
              <a:t>Muokkaa </a:t>
            </a:r>
            <a:r>
              <a:rPr lang="fi-FI" err="1"/>
              <a:t>ots</a:t>
            </a:r>
            <a:r>
              <a:rPr lang="fi-FI"/>
              <a:t>. </a:t>
            </a:r>
            <a:r>
              <a:rPr lang="fi-FI" err="1"/>
              <a:t>perustyyl</a:t>
            </a:r>
            <a:r>
              <a:rPr lang="fi-FI"/>
              <a:t>. </a:t>
            </a:r>
            <a:r>
              <a:rPr lang="fi-FI" err="1"/>
              <a:t>napsautt</a:t>
            </a:r>
            <a:r>
              <a:rPr lang="fi-FI"/>
              <a:t>.</a:t>
            </a:r>
          </a:p>
        </p:txBody>
      </p:sp>
      <p:sp>
        <p:nvSpPr>
          <p:cNvPr id="3" name="Alaotsikko 2">
            <a:extLst>
              <a:ext uri="{FF2B5EF4-FFF2-40B4-BE49-F238E27FC236}">
                <a16:creationId xmlns:a16="http://schemas.microsoft.com/office/drawing/2014/main" id="{433C471F-8838-4C25-8EB0-AD6B71B38A69}"/>
              </a:ext>
            </a:extLst>
          </p:cNvPr>
          <p:cNvSpPr>
            <a:spLocks noGrp="1"/>
          </p:cNvSpPr>
          <p:nvPr>
            <p:ph type="subTitle" idx="1"/>
          </p:nvPr>
        </p:nvSpPr>
        <p:spPr>
          <a:xfrm>
            <a:off x="6096000" y="4040064"/>
            <a:ext cx="5355982" cy="1217735"/>
          </a:xfrm>
        </p:spPr>
        <p:txBody>
          <a:bodyPr/>
          <a:lstStyle>
            <a:lvl1pPr marL="0" indent="0" algn="ctr">
              <a:buNone/>
              <a:defRPr sz="2200" spc="-2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a:t>
            </a:r>
            <a:r>
              <a:rPr lang="fi-FI" err="1"/>
              <a:t>napsautt</a:t>
            </a:r>
            <a:r>
              <a:rPr lang="fi-FI"/>
              <a:t>.</a:t>
            </a:r>
          </a:p>
        </p:txBody>
      </p:sp>
      <p:sp>
        <p:nvSpPr>
          <p:cNvPr id="6" name="Slide Number Placeholder 5">
            <a:extLst>
              <a:ext uri="{FF2B5EF4-FFF2-40B4-BE49-F238E27FC236}">
                <a16:creationId xmlns:a16="http://schemas.microsoft.com/office/drawing/2014/main" id="{38E43FE4-FB6C-45D5-BED5-AFA0DAE404E4}"/>
              </a:ext>
            </a:extLst>
          </p:cNvPr>
          <p:cNvSpPr>
            <a:spLocks noGrp="1"/>
          </p:cNvSpPr>
          <p:nvPr>
            <p:ph type="sldNum" sz="quarter" idx="12"/>
          </p:nvPr>
        </p:nvSpPr>
        <p:spPr/>
        <p:txBody>
          <a:bodyPr/>
          <a:lstStyle/>
          <a:p>
            <a:fld id="{CCD26548-A701-4132-A0A2-A9B09A70FF4B}" type="slidenum">
              <a:rPr lang="fi-FI" smtClean="0"/>
              <a:t>‹#›</a:t>
            </a:fld>
            <a:endParaRPr lang="fi-FI"/>
          </a:p>
        </p:txBody>
      </p:sp>
      <p:sp>
        <p:nvSpPr>
          <p:cNvPr id="9" name="Freeform 5">
            <a:extLst>
              <a:ext uri="{FF2B5EF4-FFF2-40B4-BE49-F238E27FC236}">
                <a16:creationId xmlns:a16="http://schemas.microsoft.com/office/drawing/2014/main" id="{9D3AF8F1-F2D1-4A85-9C57-9A5A7967E22D}"/>
              </a:ext>
            </a:extLst>
          </p:cNvPr>
          <p:cNvSpPr>
            <a:spLocks/>
          </p:cNvSpPr>
          <p:nvPr userDrawn="1"/>
        </p:nvSpPr>
        <p:spPr bwMode="auto">
          <a:xfrm>
            <a:off x="3552825" y="3430588"/>
            <a:ext cx="2025650" cy="1239838"/>
          </a:xfrm>
          <a:custGeom>
            <a:avLst/>
            <a:gdLst>
              <a:gd name="T0" fmla="*/ 0 w 11337"/>
              <a:gd name="T1" fmla="*/ 0 h 6934"/>
              <a:gd name="T2" fmla="*/ 5736 w 11337"/>
              <a:gd name="T3" fmla="*/ 5724 h 6934"/>
              <a:gd name="T4" fmla="*/ 10125 w 11337"/>
              <a:gd name="T5" fmla="*/ 5724 h 6934"/>
              <a:gd name="T6" fmla="*/ 10125 w 11337"/>
              <a:gd name="T7" fmla="*/ 1344 h 6934"/>
              <a:gd name="T8" fmla="*/ 10125 w 11337"/>
              <a:gd name="T9" fmla="*/ 1344 h 6934"/>
              <a:gd name="T10" fmla="*/ 8778 w 11337"/>
              <a:gd name="T11" fmla="*/ 0 h 6934"/>
              <a:gd name="T12" fmla="*/ 0 w 11337"/>
              <a:gd name="T13" fmla="*/ 0 h 6934"/>
            </a:gdLst>
            <a:ahLst/>
            <a:cxnLst>
              <a:cxn ang="0">
                <a:pos x="T0" y="T1"/>
              </a:cxn>
              <a:cxn ang="0">
                <a:pos x="T2" y="T3"/>
              </a:cxn>
              <a:cxn ang="0">
                <a:pos x="T4" y="T5"/>
              </a:cxn>
              <a:cxn ang="0">
                <a:pos x="T6" y="T7"/>
              </a:cxn>
              <a:cxn ang="0">
                <a:pos x="T8" y="T9"/>
              </a:cxn>
              <a:cxn ang="0">
                <a:pos x="T10" y="T11"/>
              </a:cxn>
              <a:cxn ang="0">
                <a:pos x="T12" y="T13"/>
              </a:cxn>
            </a:cxnLst>
            <a:rect l="0" t="0" r="r" b="b"/>
            <a:pathLst>
              <a:path w="11337" h="6934">
                <a:moveTo>
                  <a:pt x="0" y="0"/>
                </a:moveTo>
                <a:lnTo>
                  <a:pt x="5736" y="5724"/>
                </a:lnTo>
                <a:cubicBezTo>
                  <a:pt x="6948" y="6934"/>
                  <a:pt x="8913" y="6934"/>
                  <a:pt x="10125" y="5724"/>
                </a:cubicBezTo>
                <a:cubicBezTo>
                  <a:pt x="11337" y="4515"/>
                  <a:pt x="11337" y="2553"/>
                  <a:pt x="10125" y="1344"/>
                </a:cubicBezTo>
                <a:cubicBezTo>
                  <a:pt x="10125" y="1344"/>
                  <a:pt x="10125" y="1344"/>
                  <a:pt x="10125" y="1344"/>
                </a:cubicBezTo>
                <a:lnTo>
                  <a:pt x="8778" y="0"/>
                </a:lnTo>
                <a:lnTo>
                  <a:pt x="0" y="0"/>
                </a:lnTo>
                <a:close/>
              </a:path>
            </a:pathLst>
          </a:custGeom>
          <a:solidFill>
            <a:srgbClr val="3131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0" name="Freeform 6">
            <a:extLst>
              <a:ext uri="{FF2B5EF4-FFF2-40B4-BE49-F238E27FC236}">
                <a16:creationId xmlns:a16="http://schemas.microsoft.com/office/drawing/2014/main" id="{D9E6C694-8F27-4D1E-8789-223F422B70AA}"/>
              </a:ext>
            </a:extLst>
          </p:cNvPr>
          <p:cNvSpPr>
            <a:spLocks/>
          </p:cNvSpPr>
          <p:nvPr userDrawn="1"/>
        </p:nvSpPr>
        <p:spPr bwMode="auto">
          <a:xfrm>
            <a:off x="3552825" y="2184400"/>
            <a:ext cx="2032000" cy="1246188"/>
          </a:xfrm>
          <a:custGeom>
            <a:avLst/>
            <a:gdLst>
              <a:gd name="T0" fmla="*/ 8777 w 11371"/>
              <a:gd name="T1" fmla="*/ 6969 h 6969"/>
              <a:gd name="T2" fmla="*/ 10159 w 11371"/>
              <a:gd name="T3" fmla="*/ 5590 h 6969"/>
              <a:gd name="T4" fmla="*/ 10159 w 11371"/>
              <a:gd name="T5" fmla="*/ 1209 h 6969"/>
              <a:gd name="T6" fmla="*/ 5770 w 11371"/>
              <a:gd name="T7" fmla="*/ 1209 h 6969"/>
              <a:gd name="T8" fmla="*/ 0 w 11371"/>
              <a:gd name="T9" fmla="*/ 6969 h 6969"/>
              <a:gd name="T10" fmla="*/ 8777 w 11371"/>
              <a:gd name="T11" fmla="*/ 6969 h 6969"/>
            </a:gdLst>
            <a:ahLst/>
            <a:cxnLst>
              <a:cxn ang="0">
                <a:pos x="T0" y="T1"/>
              </a:cxn>
              <a:cxn ang="0">
                <a:pos x="T2" y="T3"/>
              </a:cxn>
              <a:cxn ang="0">
                <a:pos x="T4" y="T5"/>
              </a:cxn>
              <a:cxn ang="0">
                <a:pos x="T6" y="T7"/>
              </a:cxn>
              <a:cxn ang="0">
                <a:pos x="T8" y="T9"/>
              </a:cxn>
              <a:cxn ang="0">
                <a:pos x="T10" y="T11"/>
              </a:cxn>
            </a:cxnLst>
            <a:rect l="0" t="0" r="r" b="b"/>
            <a:pathLst>
              <a:path w="11371" h="6969">
                <a:moveTo>
                  <a:pt x="8777" y="6969"/>
                </a:moveTo>
                <a:lnTo>
                  <a:pt x="10159" y="5590"/>
                </a:lnTo>
                <a:cubicBezTo>
                  <a:pt x="11371" y="4380"/>
                  <a:pt x="11371" y="2419"/>
                  <a:pt x="10159" y="1209"/>
                </a:cubicBezTo>
                <a:cubicBezTo>
                  <a:pt x="8947" y="0"/>
                  <a:pt x="6982" y="0"/>
                  <a:pt x="5770" y="1209"/>
                </a:cubicBezTo>
                <a:cubicBezTo>
                  <a:pt x="5770" y="1209"/>
                  <a:pt x="0" y="6969"/>
                  <a:pt x="0" y="6969"/>
                </a:cubicBezTo>
                <a:lnTo>
                  <a:pt x="8777" y="6969"/>
                </a:lnTo>
                <a:close/>
              </a:path>
            </a:pathLst>
          </a:custGeom>
          <a:solidFill>
            <a:srgbClr val="FFCF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1" name="Freeform 7">
            <a:extLst>
              <a:ext uri="{FF2B5EF4-FFF2-40B4-BE49-F238E27FC236}">
                <a16:creationId xmlns:a16="http://schemas.microsoft.com/office/drawing/2014/main" id="{1C4E9DAE-5EDC-4D97-BF69-403F9FEA2A76}"/>
              </a:ext>
            </a:extLst>
          </p:cNvPr>
          <p:cNvSpPr>
            <a:spLocks/>
          </p:cNvSpPr>
          <p:nvPr userDrawn="1"/>
        </p:nvSpPr>
        <p:spPr bwMode="auto">
          <a:xfrm>
            <a:off x="1314450" y="2190750"/>
            <a:ext cx="2025650" cy="1239838"/>
          </a:xfrm>
          <a:custGeom>
            <a:avLst/>
            <a:gdLst>
              <a:gd name="T0" fmla="*/ 11337 w 11337"/>
              <a:gd name="T1" fmla="*/ 6934 h 6934"/>
              <a:gd name="T2" fmla="*/ 5601 w 11337"/>
              <a:gd name="T3" fmla="*/ 1210 h 6934"/>
              <a:gd name="T4" fmla="*/ 1212 w 11337"/>
              <a:gd name="T5" fmla="*/ 1210 h 6934"/>
              <a:gd name="T6" fmla="*/ 1212 w 11337"/>
              <a:gd name="T7" fmla="*/ 5590 h 6934"/>
              <a:gd name="T8" fmla="*/ 1212 w 11337"/>
              <a:gd name="T9" fmla="*/ 5590 h 6934"/>
              <a:gd name="T10" fmla="*/ 2559 w 11337"/>
              <a:gd name="T11" fmla="*/ 6934 h 6934"/>
              <a:gd name="T12" fmla="*/ 11337 w 11337"/>
              <a:gd name="T13" fmla="*/ 6934 h 6934"/>
            </a:gdLst>
            <a:ahLst/>
            <a:cxnLst>
              <a:cxn ang="0">
                <a:pos x="T0" y="T1"/>
              </a:cxn>
              <a:cxn ang="0">
                <a:pos x="T2" y="T3"/>
              </a:cxn>
              <a:cxn ang="0">
                <a:pos x="T4" y="T5"/>
              </a:cxn>
              <a:cxn ang="0">
                <a:pos x="T6" y="T7"/>
              </a:cxn>
              <a:cxn ang="0">
                <a:pos x="T8" y="T9"/>
              </a:cxn>
              <a:cxn ang="0">
                <a:pos x="T10" y="T11"/>
              </a:cxn>
              <a:cxn ang="0">
                <a:pos x="T12" y="T13"/>
              </a:cxn>
            </a:cxnLst>
            <a:rect l="0" t="0" r="r" b="b"/>
            <a:pathLst>
              <a:path w="11337" h="6934">
                <a:moveTo>
                  <a:pt x="11337" y="6934"/>
                </a:moveTo>
                <a:lnTo>
                  <a:pt x="5601" y="1210"/>
                </a:lnTo>
                <a:cubicBezTo>
                  <a:pt x="4389" y="0"/>
                  <a:pt x="2424" y="0"/>
                  <a:pt x="1212" y="1210"/>
                </a:cubicBezTo>
                <a:cubicBezTo>
                  <a:pt x="0" y="2419"/>
                  <a:pt x="0" y="4380"/>
                  <a:pt x="1212" y="5590"/>
                </a:cubicBezTo>
                <a:cubicBezTo>
                  <a:pt x="1212" y="5590"/>
                  <a:pt x="1212" y="5590"/>
                  <a:pt x="1212" y="5590"/>
                </a:cubicBezTo>
                <a:lnTo>
                  <a:pt x="2559" y="6934"/>
                </a:lnTo>
                <a:lnTo>
                  <a:pt x="11337" y="6934"/>
                </a:lnTo>
                <a:close/>
              </a:path>
            </a:pathLst>
          </a:custGeom>
          <a:solidFill>
            <a:srgbClr val="3131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4" name="Freeform 8">
            <a:extLst>
              <a:ext uri="{FF2B5EF4-FFF2-40B4-BE49-F238E27FC236}">
                <a16:creationId xmlns:a16="http://schemas.microsoft.com/office/drawing/2014/main" id="{6BA53F4C-1D6B-4CAF-AB48-BB01F5EF9A40}"/>
              </a:ext>
            </a:extLst>
          </p:cNvPr>
          <p:cNvSpPr>
            <a:spLocks/>
          </p:cNvSpPr>
          <p:nvPr userDrawn="1"/>
        </p:nvSpPr>
        <p:spPr bwMode="auto">
          <a:xfrm>
            <a:off x="1308100" y="3430588"/>
            <a:ext cx="2032000" cy="1244600"/>
          </a:xfrm>
          <a:custGeom>
            <a:avLst/>
            <a:gdLst>
              <a:gd name="T0" fmla="*/ 2594 w 11371"/>
              <a:gd name="T1" fmla="*/ 0 h 6969"/>
              <a:gd name="T2" fmla="*/ 1212 w 11371"/>
              <a:gd name="T3" fmla="*/ 1379 h 6969"/>
              <a:gd name="T4" fmla="*/ 1212 w 11371"/>
              <a:gd name="T5" fmla="*/ 5759 h 6969"/>
              <a:gd name="T6" fmla="*/ 5601 w 11371"/>
              <a:gd name="T7" fmla="*/ 5759 h 6969"/>
              <a:gd name="T8" fmla="*/ 11371 w 11371"/>
              <a:gd name="T9" fmla="*/ 0 h 6969"/>
              <a:gd name="T10" fmla="*/ 2594 w 11371"/>
              <a:gd name="T11" fmla="*/ 0 h 6969"/>
            </a:gdLst>
            <a:ahLst/>
            <a:cxnLst>
              <a:cxn ang="0">
                <a:pos x="T0" y="T1"/>
              </a:cxn>
              <a:cxn ang="0">
                <a:pos x="T2" y="T3"/>
              </a:cxn>
              <a:cxn ang="0">
                <a:pos x="T4" y="T5"/>
              </a:cxn>
              <a:cxn ang="0">
                <a:pos x="T6" y="T7"/>
              </a:cxn>
              <a:cxn ang="0">
                <a:pos x="T8" y="T9"/>
              </a:cxn>
              <a:cxn ang="0">
                <a:pos x="T10" y="T11"/>
              </a:cxn>
            </a:cxnLst>
            <a:rect l="0" t="0" r="r" b="b"/>
            <a:pathLst>
              <a:path w="11371" h="6969">
                <a:moveTo>
                  <a:pt x="2594" y="0"/>
                </a:moveTo>
                <a:lnTo>
                  <a:pt x="1212" y="1379"/>
                </a:lnTo>
                <a:cubicBezTo>
                  <a:pt x="0" y="2589"/>
                  <a:pt x="0" y="4550"/>
                  <a:pt x="1212" y="5759"/>
                </a:cubicBezTo>
                <a:cubicBezTo>
                  <a:pt x="2424" y="6969"/>
                  <a:pt x="4389" y="6969"/>
                  <a:pt x="5601" y="5759"/>
                </a:cubicBezTo>
                <a:cubicBezTo>
                  <a:pt x="5601" y="5759"/>
                  <a:pt x="11371" y="0"/>
                  <a:pt x="11371" y="0"/>
                </a:cubicBezTo>
                <a:lnTo>
                  <a:pt x="2594" y="0"/>
                </a:lnTo>
                <a:close/>
              </a:path>
            </a:pathLst>
          </a:custGeom>
          <a:solidFill>
            <a:srgbClr val="FFCF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5" name="Freeform 9">
            <a:extLst>
              <a:ext uri="{FF2B5EF4-FFF2-40B4-BE49-F238E27FC236}">
                <a16:creationId xmlns:a16="http://schemas.microsoft.com/office/drawing/2014/main" id="{17BB1772-8A45-46BB-BDDF-A3F666CACE67}"/>
              </a:ext>
            </a:extLst>
          </p:cNvPr>
          <p:cNvSpPr>
            <a:spLocks/>
          </p:cNvSpPr>
          <p:nvPr userDrawn="1"/>
        </p:nvSpPr>
        <p:spPr bwMode="auto">
          <a:xfrm>
            <a:off x="2205038" y="3536950"/>
            <a:ext cx="1241425" cy="2022475"/>
          </a:xfrm>
          <a:custGeom>
            <a:avLst/>
            <a:gdLst>
              <a:gd name="T0" fmla="*/ 6948 w 6948"/>
              <a:gd name="T1" fmla="*/ 0 h 11315"/>
              <a:gd name="T2" fmla="*/ 1212 w 6948"/>
              <a:gd name="T3" fmla="*/ 5725 h 11315"/>
              <a:gd name="T4" fmla="*/ 1212 w 6948"/>
              <a:gd name="T5" fmla="*/ 10105 h 11315"/>
              <a:gd name="T6" fmla="*/ 5601 w 6948"/>
              <a:gd name="T7" fmla="*/ 10105 h 11315"/>
              <a:gd name="T8" fmla="*/ 5601 w 6948"/>
              <a:gd name="T9" fmla="*/ 10105 h 11315"/>
              <a:gd name="T10" fmla="*/ 6948 w 6948"/>
              <a:gd name="T11" fmla="*/ 8761 h 11315"/>
              <a:gd name="T12" fmla="*/ 6948 w 6948"/>
              <a:gd name="T13" fmla="*/ 0 h 11315"/>
            </a:gdLst>
            <a:ahLst/>
            <a:cxnLst>
              <a:cxn ang="0">
                <a:pos x="T0" y="T1"/>
              </a:cxn>
              <a:cxn ang="0">
                <a:pos x="T2" y="T3"/>
              </a:cxn>
              <a:cxn ang="0">
                <a:pos x="T4" y="T5"/>
              </a:cxn>
              <a:cxn ang="0">
                <a:pos x="T6" y="T7"/>
              </a:cxn>
              <a:cxn ang="0">
                <a:pos x="T8" y="T9"/>
              </a:cxn>
              <a:cxn ang="0">
                <a:pos x="T10" y="T11"/>
              </a:cxn>
              <a:cxn ang="0">
                <a:pos x="T12" y="T13"/>
              </a:cxn>
            </a:cxnLst>
            <a:rect l="0" t="0" r="r" b="b"/>
            <a:pathLst>
              <a:path w="6948" h="11315">
                <a:moveTo>
                  <a:pt x="6948" y="0"/>
                </a:moveTo>
                <a:lnTo>
                  <a:pt x="1212" y="5725"/>
                </a:lnTo>
                <a:cubicBezTo>
                  <a:pt x="0" y="6935"/>
                  <a:pt x="0" y="8896"/>
                  <a:pt x="1212" y="10105"/>
                </a:cubicBezTo>
                <a:cubicBezTo>
                  <a:pt x="2424" y="11315"/>
                  <a:pt x="4389" y="11315"/>
                  <a:pt x="5601" y="10105"/>
                </a:cubicBezTo>
                <a:cubicBezTo>
                  <a:pt x="5601" y="10105"/>
                  <a:pt x="5601" y="10105"/>
                  <a:pt x="5601" y="10105"/>
                </a:cubicBezTo>
                <a:lnTo>
                  <a:pt x="6948" y="8761"/>
                </a:lnTo>
                <a:lnTo>
                  <a:pt x="6948" y="0"/>
                </a:lnTo>
                <a:close/>
              </a:path>
            </a:pathLst>
          </a:custGeom>
          <a:solidFill>
            <a:srgbClr val="3131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6" name="Freeform 10">
            <a:extLst>
              <a:ext uri="{FF2B5EF4-FFF2-40B4-BE49-F238E27FC236}">
                <a16:creationId xmlns:a16="http://schemas.microsoft.com/office/drawing/2014/main" id="{05B8CC6B-5382-428A-BFC9-1A60DDDD071D}"/>
              </a:ext>
            </a:extLst>
          </p:cNvPr>
          <p:cNvSpPr>
            <a:spLocks/>
          </p:cNvSpPr>
          <p:nvPr userDrawn="1"/>
        </p:nvSpPr>
        <p:spPr bwMode="auto">
          <a:xfrm>
            <a:off x="3446463" y="3536950"/>
            <a:ext cx="1247775" cy="2028825"/>
          </a:xfrm>
          <a:custGeom>
            <a:avLst/>
            <a:gdLst>
              <a:gd name="T0" fmla="*/ 0 w 6982"/>
              <a:gd name="T1" fmla="*/ 8760 h 11349"/>
              <a:gd name="T2" fmla="*/ 1381 w 6982"/>
              <a:gd name="T3" fmla="*/ 10139 h 11349"/>
              <a:gd name="T4" fmla="*/ 5770 w 6982"/>
              <a:gd name="T5" fmla="*/ 10139 h 11349"/>
              <a:gd name="T6" fmla="*/ 5770 w 6982"/>
              <a:gd name="T7" fmla="*/ 5759 h 11349"/>
              <a:gd name="T8" fmla="*/ 0 w 6982"/>
              <a:gd name="T9" fmla="*/ 0 h 11349"/>
              <a:gd name="T10" fmla="*/ 0 w 6982"/>
              <a:gd name="T11" fmla="*/ 8760 h 11349"/>
            </a:gdLst>
            <a:ahLst/>
            <a:cxnLst>
              <a:cxn ang="0">
                <a:pos x="T0" y="T1"/>
              </a:cxn>
              <a:cxn ang="0">
                <a:pos x="T2" y="T3"/>
              </a:cxn>
              <a:cxn ang="0">
                <a:pos x="T4" y="T5"/>
              </a:cxn>
              <a:cxn ang="0">
                <a:pos x="T6" y="T7"/>
              </a:cxn>
              <a:cxn ang="0">
                <a:pos x="T8" y="T9"/>
              </a:cxn>
              <a:cxn ang="0">
                <a:pos x="T10" y="T11"/>
              </a:cxn>
            </a:cxnLst>
            <a:rect l="0" t="0" r="r" b="b"/>
            <a:pathLst>
              <a:path w="6982" h="11349">
                <a:moveTo>
                  <a:pt x="0" y="8760"/>
                </a:moveTo>
                <a:lnTo>
                  <a:pt x="1381" y="10139"/>
                </a:lnTo>
                <a:cubicBezTo>
                  <a:pt x="2593" y="11349"/>
                  <a:pt x="4558" y="11349"/>
                  <a:pt x="5770" y="10139"/>
                </a:cubicBezTo>
                <a:cubicBezTo>
                  <a:pt x="6982" y="8930"/>
                  <a:pt x="6982" y="6969"/>
                  <a:pt x="5770" y="5759"/>
                </a:cubicBezTo>
                <a:cubicBezTo>
                  <a:pt x="5770" y="5759"/>
                  <a:pt x="0" y="0"/>
                  <a:pt x="0" y="0"/>
                </a:cubicBezTo>
                <a:lnTo>
                  <a:pt x="0" y="8760"/>
                </a:lnTo>
                <a:close/>
              </a:path>
            </a:pathLst>
          </a:custGeom>
          <a:solidFill>
            <a:srgbClr val="FFCF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7" name="Freeform 11">
            <a:extLst>
              <a:ext uri="{FF2B5EF4-FFF2-40B4-BE49-F238E27FC236}">
                <a16:creationId xmlns:a16="http://schemas.microsoft.com/office/drawing/2014/main" id="{44315B9F-335E-4C99-AEE1-9768AC6B29FB}"/>
              </a:ext>
            </a:extLst>
          </p:cNvPr>
          <p:cNvSpPr>
            <a:spLocks/>
          </p:cNvSpPr>
          <p:nvPr userDrawn="1"/>
        </p:nvSpPr>
        <p:spPr bwMode="auto">
          <a:xfrm>
            <a:off x="3446463" y="1301750"/>
            <a:ext cx="1241425" cy="2022475"/>
          </a:xfrm>
          <a:custGeom>
            <a:avLst/>
            <a:gdLst>
              <a:gd name="T0" fmla="*/ 0 w 6947"/>
              <a:gd name="T1" fmla="*/ 11314 h 11314"/>
              <a:gd name="T2" fmla="*/ 5735 w 6947"/>
              <a:gd name="T3" fmla="*/ 5590 h 11314"/>
              <a:gd name="T4" fmla="*/ 5735 w 6947"/>
              <a:gd name="T5" fmla="*/ 1209 h 11314"/>
              <a:gd name="T6" fmla="*/ 1346 w 6947"/>
              <a:gd name="T7" fmla="*/ 1209 h 11314"/>
              <a:gd name="T8" fmla="*/ 1346 w 6947"/>
              <a:gd name="T9" fmla="*/ 1209 h 11314"/>
              <a:gd name="T10" fmla="*/ 0 w 6947"/>
              <a:gd name="T11" fmla="*/ 2553 h 11314"/>
              <a:gd name="T12" fmla="*/ 0 w 6947"/>
              <a:gd name="T13" fmla="*/ 11314 h 11314"/>
            </a:gdLst>
            <a:ahLst/>
            <a:cxnLst>
              <a:cxn ang="0">
                <a:pos x="T0" y="T1"/>
              </a:cxn>
              <a:cxn ang="0">
                <a:pos x="T2" y="T3"/>
              </a:cxn>
              <a:cxn ang="0">
                <a:pos x="T4" y="T5"/>
              </a:cxn>
              <a:cxn ang="0">
                <a:pos x="T6" y="T7"/>
              </a:cxn>
              <a:cxn ang="0">
                <a:pos x="T8" y="T9"/>
              </a:cxn>
              <a:cxn ang="0">
                <a:pos x="T10" y="T11"/>
              </a:cxn>
              <a:cxn ang="0">
                <a:pos x="T12" y="T13"/>
              </a:cxn>
            </a:cxnLst>
            <a:rect l="0" t="0" r="r" b="b"/>
            <a:pathLst>
              <a:path w="6947" h="11314">
                <a:moveTo>
                  <a:pt x="0" y="11314"/>
                </a:moveTo>
                <a:lnTo>
                  <a:pt x="5735" y="5590"/>
                </a:lnTo>
                <a:cubicBezTo>
                  <a:pt x="6947" y="4380"/>
                  <a:pt x="6947" y="2419"/>
                  <a:pt x="5735" y="1209"/>
                </a:cubicBezTo>
                <a:cubicBezTo>
                  <a:pt x="4523" y="0"/>
                  <a:pt x="2558" y="0"/>
                  <a:pt x="1346" y="1209"/>
                </a:cubicBezTo>
                <a:cubicBezTo>
                  <a:pt x="1346" y="1209"/>
                  <a:pt x="1346" y="1209"/>
                  <a:pt x="1346" y="1209"/>
                </a:cubicBezTo>
                <a:lnTo>
                  <a:pt x="0" y="2553"/>
                </a:lnTo>
                <a:lnTo>
                  <a:pt x="0" y="11314"/>
                </a:lnTo>
                <a:close/>
              </a:path>
            </a:pathLst>
          </a:custGeom>
          <a:solidFill>
            <a:srgbClr val="3131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8" name="Freeform 12">
            <a:extLst>
              <a:ext uri="{FF2B5EF4-FFF2-40B4-BE49-F238E27FC236}">
                <a16:creationId xmlns:a16="http://schemas.microsoft.com/office/drawing/2014/main" id="{DBB2D174-0EC7-4441-AD18-1776A7DB2EB5}"/>
              </a:ext>
            </a:extLst>
          </p:cNvPr>
          <p:cNvSpPr>
            <a:spLocks/>
          </p:cNvSpPr>
          <p:nvPr userDrawn="1"/>
        </p:nvSpPr>
        <p:spPr bwMode="auto">
          <a:xfrm>
            <a:off x="2198688" y="1295400"/>
            <a:ext cx="1247775" cy="2028825"/>
          </a:xfrm>
          <a:custGeom>
            <a:avLst/>
            <a:gdLst>
              <a:gd name="T0" fmla="*/ 6983 w 6983"/>
              <a:gd name="T1" fmla="*/ 2588 h 11349"/>
              <a:gd name="T2" fmla="*/ 5601 w 6983"/>
              <a:gd name="T3" fmla="*/ 1209 h 11349"/>
              <a:gd name="T4" fmla="*/ 1212 w 6983"/>
              <a:gd name="T5" fmla="*/ 1209 h 11349"/>
              <a:gd name="T6" fmla="*/ 1212 w 6983"/>
              <a:gd name="T7" fmla="*/ 5590 h 11349"/>
              <a:gd name="T8" fmla="*/ 6983 w 6983"/>
              <a:gd name="T9" fmla="*/ 11349 h 11349"/>
              <a:gd name="T10" fmla="*/ 6983 w 6983"/>
              <a:gd name="T11" fmla="*/ 2588 h 11349"/>
            </a:gdLst>
            <a:ahLst/>
            <a:cxnLst>
              <a:cxn ang="0">
                <a:pos x="T0" y="T1"/>
              </a:cxn>
              <a:cxn ang="0">
                <a:pos x="T2" y="T3"/>
              </a:cxn>
              <a:cxn ang="0">
                <a:pos x="T4" y="T5"/>
              </a:cxn>
              <a:cxn ang="0">
                <a:pos x="T6" y="T7"/>
              </a:cxn>
              <a:cxn ang="0">
                <a:pos x="T8" y="T9"/>
              </a:cxn>
              <a:cxn ang="0">
                <a:pos x="T10" y="T11"/>
              </a:cxn>
            </a:cxnLst>
            <a:rect l="0" t="0" r="r" b="b"/>
            <a:pathLst>
              <a:path w="6983" h="11349">
                <a:moveTo>
                  <a:pt x="6983" y="2588"/>
                </a:moveTo>
                <a:lnTo>
                  <a:pt x="5601" y="1209"/>
                </a:lnTo>
                <a:cubicBezTo>
                  <a:pt x="4389" y="0"/>
                  <a:pt x="2424" y="0"/>
                  <a:pt x="1212" y="1209"/>
                </a:cubicBezTo>
                <a:cubicBezTo>
                  <a:pt x="0" y="2419"/>
                  <a:pt x="0" y="4380"/>
                  <a:pt x="1212" y="5590"/>
                </a:cubicBezTo>
                <a:cubicBezTo>
                  <a:pt x="1212" y="5590"/>
                  <a:pt x="6983" y="11349"/>
                  <a:pt x="6983" y="11349"/>
                </a:cubicBezTo>
                <a:lnTo>
                  <a:pt x="6983" y="2588"/>
                </a:lnTo>
                <a:close/>
              </a:path>
            </a:pathLst>
          </a:custGeom>
          <a:solidFill>
            <a:srgbClr val="FFCF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Tree>
    <p:extLst>
      <p:ext uri="{BB962C8B-B14F-4D97-AF65-F5344CB8AC3E}">
        <p14:creationId xmlns:p14="http://schemas.microsoft.com/office/powerpoint/2010/main" val="38229527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Otsikkodia 7">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64E3C18-FA14-4185-BE65-FDB45FD88D66}"/>
              </a:ext>
            </a:extLst>
          </p:cNvPr>
          <p:cNvSpPr>
            <a:spLocks noGrp="1"/>
          </p:cNvSpPr>
          <p:nvPr>
            <p:ph type="ctrTitle"/>
          </p:nvPr>
        </p:nvSpPr>
        <p:spPr>
          <a:xfrm>
            <a:off x="6096000" y="1122363"/>
            <a:ext cx="5355982" cy="2438522"/>
          </a:xfrm>
        </p:spPr>
        <p:txBody>
          <a:bodyPr anchor="b"/>
          <a:lstStyle>
            <a:lvl1pPr algn="ctr">
              <a:defRPr sz="4000" spc="-50" baseline="0"/>
            </a:lvl1pPr>
          </a:lstStyle>
          <a:p>
            <a:r>
              <a:rPr lang="fi-FI"/>
              <a:t>Muokkaa </a:t>
            </a:r>
            <a:r>
              <a:rPr lang="fi-FI" err="1"/>
              <a:t>ots</a:t>
            </a:r>
            <a:r>
              <a:rPr lang="fi-FI"/>
              <a:t>. </a:t>
            </a:r>
            <a:r>
              <a:rPr lang="fi-FI" err="1"/>
              <a:t>perustyyl</a:t>
            </a:r>
            <a:r>
              <a:rPr lang="fi-FI"/>
              <a:t>. </a:t>
            </a:r>
            <a:r>
              <a:rPr lang="fi-FI" err="1"/>
              <a:t>napsautt</a:t>
            </a:r>
            <a:r>
              <a:rPr lang="fi-FI"/>
              <a:t>.</a:t>
            </a:r>
          </a:p>
        </p:txBody>
      </p:sp>
      <p:sp>
        <p:nvSpPr>
          <p:cNvPr id="3" name="Alaotsikko 2">
            <a:extLst>
              <a:ext uri="{FF2B5EF4-FFF2-40B4-BE49-F238E27FC236}">
                <a16:creationId xmlns:a16="http://schemas.microsoft.com/office/drawing/2014/main" id="{433C471F-8838-4C25-8EB0-AD6B71B38A69}"/>
              </a:ext>
            </a:extLst>
          </p:cNvPr>
          <p:cNvSpPr>
            <a:spLocks noGrp="1"/>
          </p:cNvSpPr>
          <p:nvPr>
            <p:ph type="subTitle" idx="1"/>
          </p:nvPr>
        </p:nvSpPr>
        <p:spPr>
          <a:xfrm>
            <a:off x="6096000" y="4040064"/>
            <a:ext cx="5355982" cy="1217735"/>
          </a:xfrm>
        </p:spPr>
        <p:txBody>
          <a:bodyPr/>
          <a:lstStyle>
            <a:lvl1pPr marL="0" indent="0" algn="ctr">
              <a:buNone/>
              <a:defRPr sz="2200" spc="-2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a:t>
            </a:r>
            <a:r>
              <a:rPr lang="fi-FI" err="1"/>
              <a:t>napsautt</a:t>
            </a:r>
            <a:r>
              <a:rPr lang="fi-FI"/>
              <a:t>.</a:t>
            </a:r>
          </a:p>
        </p:txBody>
      </p:sp>
      <p:sp>
        <p:nvSpPr>
          <p:cNvPr id="6" name="Slide Number Placeholder 5">
            <a:extLst>
              <a:ext uri="{FF2B5EF4-FFF2-40B4-BE49-F238E27FC236}">
                <a16:creationId xmlns:a16="http://schemas.microsoft.com/office/drawing/2014/main" id="{38E43FE4-FB6C-45D5-BED5-AFA0DAE404E4}"/>
              </a:ext>
            </a:extLst>
          </p:cNvPr>
          <p:cNvSpPr>
            <a:spLocks noGrp="1"/>
          </p:cNvSpPr>
          <p:nvPr>
            <p:ph type="sldNum" sz="quarter" idx="12"/>
          </p:nvPr>
        </p:nvSpPr>
        <p:spPr/>
        <p:txBody>
          <a:bodyPr/>
          <a:lstStyle/>
          <a:p>
            <a:fld id="{CCD26548-A701-4132-A0A2-A9B09A70FF4B}" type="slidenum">
              <a:rPr lang="fi-FI" smtClean="0"/>
              <a:t>‹#›</a:t>
            </a:fld>
            <a:endParaRPr lang="fi-FI"/>
          </a:p>
        </p:txBody>
      </p:sp>
      <p:grpSp>
        <p:nvGrpSpPr>
          <p:cNvPr id="14" name="Ryhmä 13">
            <a:extLst>
              <a:ext uri="{FF2B5EF4-FFF2-40B4-BE49-F238E27FC236}">
                <a16:creationId xmlns:a16="http://schemas.microsoft.com/office/drawing/2014/main" id="{25D18D17-D3F9-44DF-8EDE-0C7C5C047FA2}"/>
              </a:ext>
            </a:extLst>
          </p:cNvPr>
          <p:cNvGrpSpPr/>
          <p:nvPr userDrawn="1"/>
        </p:nvGrpSpPr>
        <p:grpSpPr>
          <a:xfrm>
            <a:off x="1291899" y="1369347"/>
            <a:ext cx="5569688" cy="5480715"/>
            <a:chOff x="2616201" y="4763"/>
            <a:chExt cx="6956425" cy="6845300"/>
          </a:xfrm>
        </p:grpSpPr>
        <p:sp>
          <p:nvSpPr>
            <p:cNvPr id="9" name="Freeform 5">
              <a:extLst>
                <a:ext uri="{FF2B5EF4-FFF2-40B4-BE49-F238E27FC236}">
                  <a16:creationId xmlns:a16="http://schemas.microsoft.com/office/drawing/2014/main" id="{28A69238-3E3A-4A3A-9418-543D58BFA5E4}"/>
                </a:ext>
              </a:extLst>
            </p:cNvPr>
            <p:cNvSpPr>
              <a:spLocks/>
            </p:cNvSpPr>
            <p:nvPr userDrawn="1"/>
          </p:nvSpPr>
          <p:spPr bwMode="auto">
            <a:xfrm>
              <a:off x="2619376" y="65088"/>
              <a:ext cx="2413000" cy="4302125"/>
            </a:xfrm>
            <a:custGeom>
              <a:avLst/>
              <a:gdLst>
                <a:gd name="T0" fmla="*/ 400 w 10755"/>
                <a:gd name="T1" fmla="*/ 147 h 19180"/>
                <a:gd name="T2" fmla="*/ 0 w 10755"/>
                <a:gd name="T3" fmla="*/ 313 h 19180"/>
                <a:gd name="T4" fmla="*/ 0 w 10755"/>
                <a:gd name="T5" fmla="*/ 13802 h 19180"/>
                <a:gd name="T6" fmla="*/ 5378 w 10755"/>
                <a:gd name="T7" fmla="*/ 19180 h 19180"/>
                <a:gd name="T8" fmla="*/ 10755 w 10755"/>
                <a:gd name="T9" fmla="*/ 13802 h 19180"/>
                <a:gd name="T10" fmla="*/ 10755 w 10755"/>
                <a:gd name="T11" fmla="*/ 13802 h 19180"/>
                <a:gd name="T12" fmla="*/ 10755 w 10755"/>
                <a:gd name="T13" fmla="*/ 10599 h 19180"/>
                <a:gd name="T14" fmla="*/ 10686 w 10755"/>
                <a:gd name="T15" fmla="*/ 10434 h 19180"/>
                <a:gd name="T16" fmla="*/ 400 w 10755"/>
                <a:gd name="T17" fmla="*/ 147 h 19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755" h="19180">
                  <a:moveTo>
                    <a:pt x="400" y="147"/>
                  </a:moveTo>
                  <a:cubicBezTo>
                    <a:pt x="253" y="0"/>
                    <a:pt x="0" y="104"/>
                    <a:pt x="0" y="313"/>
                  </a:cubicBezTo>
                  <a:lnTo>
                    <a:pt x="0" y="13802"/>
                  </a:lnTo>
                  <a:cubicBezTo>
                    <a:pt x="0" y="16772"/>
                    <a:pt x="2408" y="19180"/>
                    <a:pt x="5378" y="19180"/>
                  </a:cubicBezTo>
                  <a:cubicBezTo>
                    <a:pt x="8348" y="19180"/>
                    <a:pt x="10755" y="16772"/>
                    <a:pt x="10755" y="13802"/>
                  </a:cubicBezTo>
                  <a:lnTo>
                    <a:pt x="10755" y="13802"/>
                  </a:lnTo>
                  <a:lnTo>
                    <a:pt x="10755" y="10599"/>
                  </a:lnTo>
                  <a:cubicBezTo>
                    <a:pt x="10755" y="10537"/>
                    <a:pt x="10730" y="10477"/>
                    <a:pt x="10686" y="10434"/>
                  </a:cubicBezTo>
                  <a:lnTo>
                    <a:pt x="400" y="147"/>
                  </a:lnTo>
                  <a:close/>
                </a:path>
              </a:pathLst>
            </a:custGeom>
            <a:solidFill>
              <a:srgbClr val="3131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0" name="Freeform 6">
              <a:extLst>
                <a:ext uri="{FF2B5EF4-FFF2-40B4-BE49-F238E27FC236}">
                  <a16:creationId xmlns:a16="http://schemas.microsoft.com/office/drawing/2014/main" id="{857EEE01-04E0-4867-8E7C-F0A0847AFFC1}"/>
                </a:ext>
              </a:extLst>
            </p:cNvPr>
            <p:cNvSpPr>
              <a:spLocks/>
            </p:cNvSpPr>
            <p:nvPr userDrawn="1"/>
          </p:nvSpPr>
          <p:spPr bwMode="auto">
            <a:xfrm>
              <a:off x="2673351" y="7938"/>
              <a:ext cx="4325938" cy="2413000"/>
            </a:xfrm>
            <a:custGeom>
              <a:avLst/>
              <a:gdLst>
                <a:gd name="T0" fmla="*/ 10515 w 19289"/>
                <a:gd name="T1" fmla="*/ 10755 h 10755"/>
                <a:gd name="T2" fmla="*/ 13901 w 19289"/>
                <a:gd name="T3" fmla="*/ 10755 h 10755"/>
                <a:gd name="T4" fmla="*/ 19279 w 19289"/>
                <a:gd name="T5" fmla="*/ 5359 h 10755"/>
                <a:gd name="T6" fmla="*/ 13843 w 19289"/>
                <a:gd name="T7" fmla="*/ 0 h 10755"/>
                <a:gd name="T8" fmla="*/ 298 w 19289"/>
                <a:gd name="T9" fmla="*/ 0 h 10755"/>
                <a:gd name="T10" fmla="*/ 141 w 19289"/>
                <a:gd name="T11" fmla="*/ 381 h 10755"/>
                <a:gd name="T12" fmla="*/ 10515 w 19289"/>
                <a:gd name="T13" fmla="*/ 10755 h 10755"/>
              </a:gdLst>
              <a:ahLst/>
              <a:cxnLst>
                <a:cxn ang="0">
                  <a:pos x="T0" y="T1"/>
                </a:cxn>
                <a:cxn ang="0">
                  <a:pos x="T2" y="T3"/>
                </a:cxn>
                <a:cxn ang="0">
                  <a:pos x="T4" y="T5"/>
                </a:cxn>
                <a:cxn ang="0">
                  <a:pos x="T6" y="T7"/>
                </a:cxn>
                <a:cxn ang="0">
                  <a:pos x="T8" y="T9"/>
                </a:cxn>
                <a:cxn ang="0">
                  <a:pos x="T10" y="T11"/>
                </a:cxn>
                <a:cxn ang="0">
                  <a:pos x="T12" y="T13"/>
                </a:cxn>
              </a:cxnLst>
              <a:rect l="0" t="0" r="r" b="b"/>
              <a:pathLst>
                <a:path w="19289" h="10755">
                  <a:moveTo>
                    <a:pt x="10515" y="10755"/>
                  </a:moveTo>
                  <a:lnTo>
                    <a:pt x="13901" y="10755"/>
                  </a:lnTo>
                  <a:cubicBezTo>
                    <a:pt x="16878" y="10755"/>
                    <a:pt x="19289" y="8337"/>
                    <a:pt x="19279" y="5359"/>
                  </a:cubicBezTo>
                  <a:cubicBezTo>
                    <a:pt x="19269" y="2387"/>
                    <a:pt x="16815" y="0"/>
                    <a:pt x="13843" y="0"/>
                  </a:cubicBezTo>
                  <a:lnTo>
                    <a:pt x="298" y="0"/>
                  </a:lnTo>
                  <a:cubicBezTo>
                    <a:pt x="100" y="0"/>
                    <a:pt x="0" y="240"/>
                    <a:pt x="141" y="381"/>
                  </a:cubicBezTo>
                  <a:lnTo>
                    <a:pt x="10515" y="10755"/>
                  </a:lnTo>
                  <a:close/>
                </a:path>
              </a:pathLst>
            </a:custGeom>
            <a:solidFill>
              <a:srgbClr val="FFCF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1" name="Freeform 7">
              <a:extLst>
                <a:ext uri="{FF2B5EF4-FFF2-40B4-BE49-F238E27FC236}">
                  <a16:creationId xmlns:a16="http://schemas.microsoft.com/office/drawing/2014/main" id="{60EC8585-3977-43D4-B994-8374AA7EC334}"/>
                </a:ext>
              </a:extLst>
            </p:cNvPr>
            <p:cNvSpPr>
              <a:spLocks/>
            </p:cNvSpPr>
            <p:nvPr userDrawn="1"/>
          </p:nvSpPr>
          <p:spPr bwMode="auto">
            <a:xfrm>
              <a:off x="2616201" y="4763"/>
              <a:ext cx="6956425" cy="6845300"/>
            </a:xfrm>
            <a:custGeom>
              <a:avLst/>
              <a:gdLst>
                <a:gd name="T0" fmla="*/ 29827 w 31023"/>
                <a:gd name="T1" fmla="*/ 30518 h 30518"/>
                <a:gd name="T2" fmla="*/ 31023 w 31023"/>
                <a:gd name="T3" fmla="*/ 30518 h 30518"/>
                <a:gd name="T4" fmla="*/ 30881 w 31023"/>
                <a:gd name="T5" fmla="*/ 30190 h 30518"/>
                <a:gd name="T6" fmla="*/ 881 w 31023"/>
                <a:gd name="T7" fmla="*/ 190 h 30518"/>
                <a:gd name="T8" fmla="*/ 190 w 31023"/>
                <a:gd name="T9" fmla="*/ 190 h 30518"/>
                <a:gd name="T10" fmla="*/ 190 w 31023"/>
                <a:gd name="T11" fmla="*/ 881 h 30518"/>
                <a:gd name="T12" fmla="*/ 29827 w 31023"/>
                <a:gd name="T13" fmla="*/ 30518 h 30518"/>
              </a:gdLst>
              <a:ahLst/>
              <a:cxnLst>
                <a:cxn ang="0">
                  <a:pos x="T0" y="T1"/>
                </a:cxn>
                <a:cxn ang="0">
                  <a:pos x="T2" y="T3"/>
                </a:cxn>
                <a:cxn ang="0">
                  <a:pos x="T4" y="T5"/>
                </a:cxn>
                <a:cxn ang="0">
                  <a:pos x="T6" y="T7"/>
                </a:cxn>
                <a:cxn ang="0">
                  <a:pos x="T8" y="T9"/>
                </a:cxn>
                <a:cxn ang="0">
                  <a:pos x="T10" y="T11"/>
                </a:cxn>
                <a:cxn ang="0">
                  <a:pos x="T12" y="T13"/>
                </a:cxn>
              </a:cxnLst>
              <a:rect l="0" t="0" r="r" b="b"/>
              <a:pathLst>
                <a:path w="31023" h="30518">
                  <a:moveTo>
                    <a:pt x="29827" y="30518"/>
                  </a:moveTo>
                  <a:lnTo>
                    <a:pt x="31023" y="30518"/>
                  </a:lnTo>
                  <a:cubicBezTo>
                    <a:pt x="31019" y="30399"/>
                    <a:pt x="30971" y="30281"/>
                    <a:pt x="30881" y="30190"/>
                  </a:cubicBezTo>
                  <a:lnTo>
                    <a:pt x="881" y="190"/>
                  </a:lnTo>
                  <a:cubicBezTo>
                    <a:pt x="690" y="0"/>
                    <a:pt x="381" y="0"/>
                    <a:pt x="190" y="190"/>
                  </a:cubicBezTo>
                  <a:cubicBezTo>
                    <a:pt x="0" y="381"/>
                    <a:pt x="0" y="690"/>
                    <a:pt x="190" y="881"/>
                  </a:cubicBezTo>
                  <a:lnTo>
                    <a:pt x="29827" y="30518"/>
                  </a:lnTo>
                  <a:close/>
                </a:path>
              </a:pathLst>
            </a:custGeom>
            <a:solidFill>
              <a:srgbClr val="3131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grpSp>
    </p:spTree>
    <p:extLst>
      <p:ext uri="{BB962C8B-B14F-4D97-AF65-F5344CB8AC3E}">
        <p14:creationId xmlns:p14="http://schemas.microsoft.com/office/powerpoint/2010/main" val="17204264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A7EB6BE-E09D-4391-BB19-9AB34E85D629}"/>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EA7A06A4-1BF6-41E8-89FB-D111961A8A52}"/>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Date Placeholder 3">
            <a:extLst>
              <a:ext uri="{FF2B5EF4-FFF2-40B4-BE49-F238E27FC236}">
                <a16:creationId xmlns:a16="http://schemas.microsoft.com/office/drawing/2014/main" id="{6700177F-D1AE-4D79-BFFE-C2705DAEA0FF}"/>
              </a:ext>
            </a:extLst>
          </p:cNvPr>
          <p:cNvSpPr>
            <a:spLocks noGrp="1"/>
          </p:cNvSpPr>
          <p:nvPr>
            <p:ph type="dt" sz="half" idx="10"/>
          </p:nvPr>
        </p:nvSpPr>
        <p:spPr/>
        <p:txBody>
          <a:bodyPr/>
          <a:lstStyle/>
          <a:p>
            <a:fld id="{A7838F21-3E73-F145-A39D-BCEBC168FB39}" type="datetime1">
              <a:rPr lang="fi-FI" smtClean="0"/>
              <a:t>20.8.2025</a:t>
            </a:fld>
            <a:endParaRPr lang="fi-FI"/>
          </a:p>
        </p:txBody>
      </p:sp>
      <p:sp>
        <p:nvSpPr>
          <p:cNvPr id="5" name="Footer Placeholder 4">
            <a:extLst>
              <a:ext uri="{FF2B5EF4-FFF2-40B4-BE49-F238E27FC236}">
                <a16:creationId xmlns:a16="http://schemas.microsoft.com/office/drawing/2014/main" id="{6CD388A3-F45C-4855-8B64-52B1BF9A5B1F}"/>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E8221093-58DE-4EB6-89DB-B88D32F62865}"/>
              </a:ext>
            </a:extLst>
          </p:cNvPr>
          <p:cNvSpPr>
            <a:spLocks noGrp="1"/>
          </p:cNvSpPr>
          <p:nvPr>
            <p:ph type="sldNum" sz="quarter" idx="12"/>
          </p:nvPr>
        </p:nvSpPr>
        <p:spPr/>
        <p:txBody>
          <a:bodyPr/>
          <a:lstStyle/>
          <a:p>
            <a:fld id="{CCD26548-A701-4132-A0A2-A9B09A70FF4B}" type="slidenum">
              <a:rPr lang="fi-FI" smtClean="0"/>
              <a:t>‹#›</a:t>
            </a:fld>
            <a:endParaRPr lang="fi-FI"/>
          </a:p>
        </p:txBody>
      </p:sp>
    </p:spTree>
    <p:extLst>
      <p:ext uri="{BB962C8B-B14F-4D97-AF65-F5344CB8AC3E}">
        <p14:creationId xmlns:p14="http://schemas.microsoft.com/office/powerpoint/2010/main" val="371895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Otsikko ja sisältö 2">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A7EB6BE-E09D-4391-BB19-9AB34E85D629}"/>
              </a:ext>
            </a:extLst>
          </p:cNvPr>
          <p:cNvSpPr>
            <a:spLocks noGrp="1"/>
          </p:cNvSpPr>
          <p:nvPr>
            <p:ph type="title"/>
          </p:nvPr>
        </p:nvSpPr>
        <p:spPr>
          <a:xfrm>
            <a:off x="945173" y="882869"/>
            <a:ext cx="4526870" cy="1472950"/>
          </a:xfrm>
        </p:spPr>
        <p:txBody>
          <a:bodyPr/>
          <a:lstStyle>
            <a:lvl1pPr>
              <a:defRPr sz="3000"/>
            </a:lvl1pPr>
          </a:lstStyle>
          <a:p>
            <a:r>
              <a:rPr lang="fi-FI"/>
              <a:t>Muokkaa </a:t>
            </a:r>
            <a:r>
              <a:rPr lang="fi-FI" err="1"/>
              <a:t>ots</a:t>
            </a:r>
            <a:r>
              <a:rPr lang="fi-FI"/>
              <a:t>. </a:t>
            </a:r>
            <a:r>
              <a:rPr lang="fi-FI" err="1"/>
              <a:t>perustyyl</a:t>
            </a:r>
            <a:r>
              <a:rPr lang="fi-FI"/>
              <a:t>. </a:t>
            </a:r>
            <a:r>
              <a:rPr lang="fi-FI" err="1"/>
              <a:t>napsautt</a:t>
            </a:r>
            <a:r>
              <a:rPr lang="fi-FI"/>
              <a:t>.</a:t>
            </a:r>
          </a:p>
        </p:txBody>
      </p:sp>
      <p:sp>
        <p:nvSpPr>
          <p:cNvPr id="3" name="Sisällön paikkamerkki 2">
            <a:extLst>
              <a:ext uri="{FF2B5EF4-FFF2-40B4-BE49-F238E27FC236}">
                <a16:creationId xmlns:a16="http://schemas.microsoft.com/office/drawing/2014/main" id="{EA7A06A4-1BF6-41E8-89FB-D111961A8A52}"/>
              </a:ext>
            </a:extLst>
          </p:cNvPr>
          <p:cNvSpPr>
            <a:spLocks noGrp="1"/>
          </p:cNvSpPr>
          <p:nvPr>
            <p:ph idx="1"/>
          </p:nvPr>
        </p:nvSpPr>
        <p:spPr>
          <a:xfrm>
            <a:off x="945173" y="2702660"/>
            <a:ext cx="4526870" cy="3474302"/>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Date Placeholder 3">
            <a:extLst>
              <a:ext uri="{FF2B5EF4-FFF2-40B4-BE49-F238E27FC236}">
                <a16:creationId xmlns:a16="http://schemas.microsoft.com/office/drawing/2014/main" id="{6700177F-D1AE-4D79-BFFE-C2705DAEA0FF}"/>
              </a:ext>
            </a:extLst>
          </p:cNvPr>
          <p:cNvSpPr>
            <a:spLocks noGrp="1"/>
          </p:cNvSpPr>
          <p:nvPr>
            <p:ph type="dt" sz="half" idx="10"/>
          </p:nvPr>
        </p:nvSpPr>
        <p:spPr/>
        <p:txBody>
          <a:bodyPr/>
          <a:lstStyle/>
          <a:p>
            <a:fld id="{4E0DC714-517E-B24E-892D-7DCE46445BD4}" type="datetime1">
              <a:rPr lang="fi-FI" smtClean="0"/>
              <a:t>20.8.2025</a:t>
            </a:fld>
            <a:endParaRPr lang="fi-FI"/>
          </a:p>
        </p:txBody>
      </p:sp>
      <p:sp>
        <p:nvSpPr>
          <p:cNvPr id="5" name="Footer Placeholder 4">
            <a:extLst>
              <a:ext uri="{FF2B5EF4-FFF2-40B4-BE49-F238E27FC236}">
                <a16:creationId xmlns:a16="http://schemas.microsoft.com/office/drawing/2014/main" id="{6CD388A3-F45C-4855-8B64-52B1BF9A5B1F}"/>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E8221093-58DE-4EB6-89DB-B88D32F62865}"/>
              </a:ext>
            </a:extLst>
          </p:cNvPr>
          <p:cNvSpPr>
            <a:spLocks noGrp="1"/>
          </p:cNvSpPr>
          <p:nvPr>
            <p:ph type="sldNum" sz="quarter" idx="12"/>
          </p:nvPr>
        </p:nvSpPr>
        <p:spPr/>
        <p:txBody>
          <a:bodyPr/>
          <a:lstStyle/>
          <a:p>
            <a:fld id="{CCD26548-A701-4132-A0A2-A9B09A70FF4B}" type="slidenum">
              <a:rPr lang="fi-FI" smtClean="0"/>
              <a:t>‹#›</a:t>
            </a:fld>
            <a:endParaRPr lang="fi-FI"/>
          </a:p>
        </p:txBody>
      </p:sp>
      <p:sp>
        <p:nvSpPr>
          <p:cNvPr id="11" name="Sisällön paikkamerkki 10">
            <a:extLst>
              <a:ext uri="{FF2B5EF4-FFF2-40B4-BE49-F238E27FC236}">
                <a16:creationId xmlns:a16="http://schemas.microsoft.com/office/drawing/2014/main" id="{7003FAD7-ACA6-4D45-A7F3-A3802FD3E09D}"/>
              </a:ext>
            </a:extLst>
          </p:cNvPr>
          <p:cNvSpPr>
            <a:spLocks noGrp="1"/>
          </p:cNvSpPr>
          <p:nvPr>
            <p:ph sz="quarter" idx="13"/>
          </p:nvPr>
        </p:nvSpPr>
        <p:spPr>
          <a:xfrm>
            <a:off x="6583339" y="869950"/>
            <a:ext cx="4916480" cy="5319713"/>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Tree>
    <p:extLst>
      <p:ext uri="{BB962C8B-B14F-4D97-AF65-F5344CB8AC3E}">
        <p14:creationId xmlns:p14="http://schemas.microsoft.com/office/powerpoint/2010/main" val="36038592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image" Target="../media/image2.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4" name="Kuva 13">
            <a:extLst>
              <a:ext uri="{FF2B5EF4-FFF2-40B4-BE49-F238E27FC236}">
                <a16:creationId xmlns:a16="http://schemas.microsoft.com/office/drawing/2014/main" id="{934E2697-455C-25CE-F20F-B26325A64855}"/>
              </a:ext>
            </a:extLst>
          </p:cNvPr>
          <p:cNvPicPr>
            <a:picLocks noChangeAspect="1"/>
          </p:cNvPicPr>
          <p:nvPr userDrawn="1"/>
        </p:nvPicPr>
        <p:blipFill>
          <a:blip r:embed="rId27">
            <a:extLst>
              <a:ext uri="{28A0092B-C50C-407E-A947-70E740481C1C}">
                <a14:useLocalDpi xmlns:a14="http://schemas.microsoft.com/office/drawing/2010/main" val="0"/>
              </a:ext>
            </a:extLst>
          </a:blip>
          <a:stretch>
            <a:fillRect/>
          </a:stretch>
        </p:blipFill>
        <p:spPr>
          <a:xfrm>
            <a:off x="5805873" y="268862"/>
            <a:ext cx="5791190" cy="418037"/>
          </a:xfrm>
          <a:prstGeom prst="rect">
            <a:avLst/>
          </a:prstGeom>
        </p:spPr>
      </p:pic>
      <p:sp>
        <p:nvSpPr>
          <p:cNvPr id="2" name="Otsikon paikkamerkki 1">
            <a:extLst>
              <a:ext uri="{FF2B5EF4-FFF2-40B4-BE49-F238E27FC236}">
                <a16:creationId xmlns:a16="http://schemas.microsoft.com/office/drawing/2014/main" id="{E243A338-5EC7-4196-A0E8-05B1FE38639B}"/>
              </a:ext>
            </a:extLst>
          </p:cNvPr>
          <p:cNvSpPr>
            <a:spLocks noGrp="1"/>
          </p:cNvSpPr>
          <p:nvPr>
            <p:ph type="title"/>
          </p:nvPr>
        </p:nvSpPr>
        <p:spPr>
          <a:xfrm>
            <a:off x="945173" y="861647"/>
            <a:ext cx="10313378" cy="1234018"/>
          </a:xfrm>
          <a:prstGeom prst="rect">
            <a:avLst/>
          </a:prstGeom>
        </p:spPr>
        <p:txBody>
          <a:bodyPr vert="horz" lIns="0" tIns="0" rIns="0" bIns="0" rtlCol="0" anchor="t" anchorCtr="0">
            <a:noAutofit/>
          </a:bodyPr>
          <a:lstStyle/>
          <a:p>
            <a:r>
              <a:rPr lang="fi-FI"/>
              <a:t>Muokkaa </a:t>
            </a:r>
            <a:r>
              <a:rPr lang="fi-FI" err="1"/>
              <a:t>ots</a:t>
            </a:r>
            <a:r>
              <a:rPr lang="fi-FI"/>
              <a:t>. </a:t>
            </a:r>
            <a:r>
              <a:rPr lang="fi-FI" err="1"/>
              <a:t>perustyyl</a:t>
            </a:r>
            <a:r>
              <a:rPr lang="fi-FI"/>
              <a:t>. </a:t>
            </a:r>
            <a:r>
              <a:rPr lang="fi-FI" err="1"/>
              <a:t>napsautt</a:t>
            </a:r>
            <a:r>
              <a:rPr lang="fi-FI"/>
              <a:t>.</a:t>
            </a:r>
          </a:p>
        </p:txBody>
      </p:sp>
      <p:sp>
        <p:nvSpPr>
          <p:cNvPr id="3" name="Tekstin paikkamerkki 2">
            <a:extLst>
              <a:ext uri="{FF2B5EF4-FFF2-40B4-BE49-F238E27FC236}">
                <a16:creationId xmlns:a16="http://schemas.microsoft.com/office/drawing/2014/main" id="{861561A0-4845-4E30-A051-2FD9AFC9AE2A}"/>
              </a:ext>
            </a:extLst>
          </p:cNvPr>
          <p:cNvSpPr>
            <a:spLocks noGrp="1"/>
          </p:cNvSpPr>
          <p:nvPr>
            <p:ph type="body" idx="1"/>
          </p:nvPr>
        </p:nvSpPr>
        <p:spPr>
          <a:xfrm>
            <a:off x="945173" y="2479431"/>
            <a:ext cx="10313378" cy="3697531"/>
          </a:xfrm>
          <a:prstGeom prst="rect">
            <a:avLst/>
          </a:prstGeom>
        </p:spPr>
        <p:txBody>
          <a:bodyPr vert="horz" lIns="0" tIns="0" rIns="0" bIns="0" rtlCol="0" anchor="t" anchorCtr="0">
            <a:no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Date Placeholder 6">
            <a:extLst>
              <a:ext uri="{FF2B5EF4-FFF2-40B4-BE49-F238E27FC236}">
                <a16:creationId xmlns:a16="http://schemas.microsoft.com/office/drawing/2014/main" id="{438C5D75-E007-4B16-BDEC-50D708BCD61A}"/>
              </a:ext>
            </a:extLst>
          </p:cNvPr>
          <p:cNvSpPr>
            <a:spLocks noGrp="1"/>
          </p:cNvSpPr>
          <p:nvPr>
            <p:ph type="dt" sz="half" idx="2"/>
          </p:nvPr>
        </p:nvSpPr>
        <p:spPr>
          <a:xfrm>
            <a:off x="930098" y="6316597"/>
            <a:ext cx="1411119" cy="365125"/>
          </a:xfrm>
          <a:prstGeom prst="rect">
            <a:avLst/>
          </a:prstGeom>
        </p:spPr>
        <p:txBody>
          <a:bodyPr vert="horz" lIns="0" tIns="0" rIns="0" bIns="0" rtlCol="0" anchor="ctr"/>
          <a:lstStyle>
            <a:lvl1pPr algn="l">
              <a:defRPr sz="1000" b="1">
                <a:solidFill>
                  <a:schemeClr val="tx2"/>
                </a:solidFill>
              </a:defRPr>
            </a:lvl1pPr>
          </a:lstStyle>
          <a:p>
            <a:fld id="{EBE82797-D2E9-7245-A933-D48C4FB2927E}" type="datetime1">
              <a:rPr lang="fi-FI" smtClean="0"/>
              <a:t>20.8.2025</a:t>
            </a:fld>
            <a:endParaRPr lang="fi-FI"/>
          </a:p>
        </p:txBody>
      </p:sp>
      <p:sp>
        <p:nvSpPr>
          <p:cNvPr id="8" name="Footer Placeholder 7">
            <a:extLst>
              <a:ext uri="{FF2B5EF4-FFF2-40B4-BE49-F238E27FC236}">
                <a16:creationId xmlns:a16="http://schemas.microsoft.com/office/drawing/2014/main" id="{AA91CA4E-B711-401A-9708-31ACDAD2A642}"/>
              </a:ext>
            </a:extLst>
          </p:cNvPr>
          <p:cNvSpPr>
            <a:spLocks noGrp="1"/>
          </p:cNvSpPr>
          <p:nvPr>
            <p:ph type="ftr" sz="quarter" idx="3"/>
          </p:nvPr>
        </p:nvSpPr>
        <p:spPr>
          <a:xfrm>
            <a:off x="313635" y="180841"/>
            <a:ext cx="5158408" cy="365125"/>
          </a:xfrm>
          <a:prstGeom prst="rect">
            <a:avLst/>
          </a:prstGeom>
        </p:spPr>
        <p:txBody>
          <a:bodyPr vert="horz" lIns="0" tIns="0" rIns="0" bIns="0" rtlCol="0" anchor="ctr"/>
          <a:lstStyle>
            <a:lvl1pPr algn="l">
              <a:defRPr sz="1000" b="1" cap="all" baseline="0">
                <a:solidFill>
                  <a:schemeClr val="tx2"/>
                </a:solidFill>
              </a:defRPr>
            </a:lvl1pPr>
          </a:lstStyle>
          <a:p>
            <a:endParaRPr lang="fi-FI"/>
          </a:p>
        </p:txBody>
      </p:sp>
      <p:sp>
        <p:nvSpPr>
          <p:cNvPr id="9" name="Slide Number Placeholder 8">
            <a:extLst>
              <a:ext uri="{FF2B5EF4-FFF2-40B4-BE49-F238E27FC236}">
                <a16:creationId xmlns:a16="http://schemas.microsoft.com/office/drawing/2014/main" id="{4332C66C-0429-4408-858E-55D6FCC68906}"/>
              </a:ext>
            </a:extLst>
          </p:cNvPr>
          <p:cNvSpPr>
            <a:spLocks noGrp="1"/>
          </p:cNvSpPr>
          <p:nvPr>
            <p:ph type="sldNum" sz="quarter" idx="4"/>
          </p:nvPr>
        </p:nvSpPr>
        <p:spPr>
          <a:xfrm>
            <a:off x="9136269" y="6316597"/>
            <a:ext cx="2743200" cy="365125"/>
          </a:xfrm>
          <a:prstGeom prst="rect">
            <a:avLst/>
          </a:prstGeom>
        </p:spPr>
        <p:txBody>
          <a:bodyPr vert="horz" lIns="0" tIns="0" rIns="0" bIns="0" rtlCol="0" anchor="ctr"/>
          <a:lstStyle>
            <a:lvl1pPr algn="r">
              <a:defRPr sz="1000" b="1">
                <a:solidFill>
                  <a:schemeClr val="tx2"/>
                </a:solidFill>
              </a:defRPr>
            </a:lvl1pPr>
          </a:lstStyle>
          <a:p>
            <a:fld id="{CCD26548-A701-4132-A0A2-A9B09A70FF4B}" type="slidenum">
              <a:rPr lang="fi-FI" smtClean="0"/>
              <a:pPr/>
              <a:t>‹#›</a:t>
            </a:fld>
            <a:endParaRPr lang="fi-FI"/>
          </a:p>
        </p:txBody>
      </p:sp>
      <p:pic>
        <p:nvPicPr>
          <p:cNvPr id="10" name="Kuva 9">
            <a:extLst>
              <a:ext uri="{FF2B5EF4-FFF2-40B4-BE49-F238E27FC236}">
                <a16:creationId xmlns:a16="http://schemas.microsoft.com/office/drawing/2014/main" id="{AEDD09C6-6547-6DE3-B7E9-2100CB52DBA4}"/>
              </a:ext>
            </a:extLst>
          </p:cNvPr>
          <p:cNvPicPr>
            <a:picLocks noChangeAspect="1"/>
          </p:cNvPicPr>
          <p:nvPr userDrawn="1"/>
        </p:nvPicPr>
        <p:blipFill>
          <a:blip r:embed="rId28"/>
          <a:stretch>
            <a:fillRect/>
          </a:stretch>
        </p:blipFill>
        <p:spPr>
          <a:xfrm>
            <a:off x="9623220" y="6323772"/>
            <a:ext cx="1635331" cy="350774"/>
          </a:xfrm>
          <a:prstGeom prst="rect">
            <a:avLst/>
          </a:prstGeom>
        </p:spPr>
      </p:pic>
    </p:spTree>
    <p:extLst>
      <p:ext uri="{BB962C8B-B14F-4D97-AF65-F5344CB8AC3E}">
        <p14:creationId xmlns:p14="http://schemas.microsoft.com/office/powerpoint/2010/main" val="876649302"/>
      </p:ext>
    </p:extLst>
  </p:cSld>
  <p:clrMap bg1="lt1" tx1="dk1" bg2="lt2" tx2="dk2" accent1="accent1" accent2="accent2" accent3="accent3" accent4="accent4" accent5="accent5" accent6="accent6" hlink="hlink" folHlink="folHlink"/>
  <p:sldLayoutIdLst>
    <p:sldLayoutId id="2147483649" r:id="rId1"/>
    <p:sldLayoutId id="2147483661" r:id="rId2"/>
    <p:sldLayoutId id="2147483662" r:id="rId3"/>
    <p:sldLayoutId id="2147483663" r:id="rId4"/>
    <p:sldLayoutId id="2147483664" r:id="rId5"/>
    <p:sldLayoutId id="2147483665" r:id="rId6"/>
    <p:sldLayoutId id="2147483666" r:id="rId7"/>
    <p:sldLayoutId id="2147483650" r:id="rId8"/>
    <p:sldLayoutId id="2147483677" r:id="rId9"/>
    <p:sldLayoutId id="2147483678" r:id="rId10"/>
    <p:sldLayoutId id="2147483660" r:id="rId11"/>
    <p:sldLayoutId id="2147483669" r:id="rId12"/>
    <p:sldLayoutId id="2147483676" r:id="rId13"/>
    <p:sldLayoutId id="2147483673" r:id="rId14"/>
    <p:sldLayoutId id="2147483674" r:id="rId15"/>
    <p:sldLayoutId id="2147483675" r:id="rId16"/>
    <p:sldLayoutId id="2147483651" r:id="rId17"/>
    <p:sldLayoutId id="2147483667" r:id="rId18"/>
    <p:sldLayoutId id="2147483668" r:id="rId19"/>
    <p:sldLayoutId id="2147483670" r:id="rId20"/>
    <p:sldLayoutId id="2147483671" r:id="rId21"/>
    <p:sldLayoutId id="2147483672" r:id="rId22"/>
    <p:sldLayoutId id="2147483654" r:id="rId23"/>
    <p:sldLayoutId id="2147483655" r:id="rId24"/>
    <p:sldLayoutId id="2147483679" r:id="rId25"/>
  </p:sldLayoutIdLst>
  <p:hf hdr="0" ftr="0" dt="0"/>
  <p:txStyles>
    <p:titleStyle>
      <a:lvl1pPr algn="l" defTabSz="914400" rtl="0" eaLnBrk="1" latinLnBrk="0" hangingPunct="1">
        <a:lnSpc>
          <a:spcPct val="95000"/>
        </a:lnSpc>
        <a:spcBef>
          <a:spcPct val="0"/>
        </a:spcBef>
        <a:buNone/>
        <a:defRPr sz="3600" b="1" kern="1200">
          <a:solidFill>
            <a:schemeClr val="tx2"/>
          </a:solidFill>
          <a:latin typeface="+mj-lt"/>
          <a:ea typeface="+mj-ea"/>
          <a:cs typeface="+mj-cs"/>
        </a:defRPr>
      </a:lvl1pPr>
    </p:titleStyle>
    <p:bodyStyle>
      <a:lvl1pPr marL="180975" indent="-180975" algn="l" defTabSz="914400" rtl="0" eaLnBrk="1" latinLnBrk="0" hangingPunct="1">
        <a:lnSpc>
          <a:spcPct val="100000"/>
        </a:lnSpc>
        <a:spcBef>
          <a:spcPts val="0"/>
        </a:spcBef>
        <a:spcAft>
          <a:spcPts val="1200"/>
        </a:spcAft>
        <a:buFont typeface="Arial" panose="020B0604020202020204" pitchFamily="34" charset="0"/>
        <a:buChar char="•"/>
        <a:defRPr sz="1800" kern="1200">
          <a:solidFill>
            <a:schemeClr val="tx2"/>
          </a:solidFill>
          <a:latin typeface="+mn-lt"/>
          <a:ea typeface="+mn-ea"/>
          <a:cs typeface="+mn-cs"/>
        </a:defRPr>
      </a:lvl1pPr>
      <a:lvl2pPr marL="536575" indent="-177800" algn="l" defTabSz="914400" rtl="0" eaLnBrk="1" latinLnBrk="0" hangingPunct="1">
        <a:lnSpc>
          <a:spcPct val="100000"/>
        </a:lnSpc>
        <a:spcBef>
          <a:spcPts val="0"/>
        </a:spcBef>
        <a:buFont typeface="Arial" panose="020B0604020202020204" pitchFamily="34" charset="0"/>
        <a:buChar char="•"/>
        <a:defRPr sz="1800" kern="1200">
          <a:solidFill>
            <a:schemeClr val="tx2"/>
          </a:solidFill>
          <a:latin typeface="+mn-lt"/>
          <a:ea typeface="+mn-ea"/>
          <a:cs typeface="+mn-cs"/>
        </a:defRPr>
      </a:lvl2pPr>
      <a:lvl3pPr marL="896938" indent="-179388" algn="l" defTabSz="914400" rtl="0" eaLnBrk="1" latinLnBrk="0" hangingPunct="1">
        <a:lnSpc>
          <a:spcPct val="100000"/>
        </a:lnSpc>
        <a:spcBef>
          <a:spcPts val="0"/>
        </a:spcBef>
        <a:buFont typeface="Arial" panose="020B0604020202020204" pitchFamily="34" charset="0"/>
        <a:buChar char="•"/>
        <a:defRPr sz="1800" kern="1200">
          <a:solidFill>
            <a:schemeClr val="tx2"/>
          </a:solidFill>
          <a:latin typeface="+mn-lt"/>
          <a:ea typeface="+mn-ea"/>
          <a:cs typeface="+mn-cs"/>
        </a:defRPr>
      </a:lvl3pPr>
      <a:lvl4pPr marL="1257300" indent="-180975" algn="l" defTabSz="914400" rtl="0" eaLnBrk="1" latinLnBrk="0" hangingPunct="1">
        <a:lnSpc>
          <a:spcPct val="100000"/>
        </a:lnSpc>
        <a:spcBef>
          <a:spcPts val="0"/>
        </a:spcBef>
        <a:buFont typeface="Arial" panose="020B0604020202020204" pitchFamily="34" charset="0"/>
        <a:buChar char="•"/>
        <a:defRPr sz="1800" kern="1200">
          <a:solidFill>
            <a:schemeClr val="tx2"/>
          </a:solidFill>
          <a:latin typeface="+mn-lt"/>
          <a:ea typeface="+mn-ea"/>
          <a:cs typeface="+mn-cs"/>
        </a:defRPr>
      </a:lvl4pPr>
      <a:lvl5pPr marL="1612900" indent="-177800" algn="l" defTabSz="914400" rtl="0" eaLnBrk="1" latinLnBrk="0" hangingPunct="1">
        <a:lnSpc>
          <a:spcPct val="100000"/>
        </a:lnSpc>
        <a:spcBef>
          <a:spcPts val="0"/>
        </a:spcBef>
        <a:buFont typeface="Arial" panose="020B0604020202020204" pitchFamily="34" charset="0"/>
        <a:buChar char="•"/>
        <a:defRPr sz="18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2"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8.xml"/><Relationship Id="rId5" Type="http://schemas.openxmlformats.org/officeDocument/2006/relationships/chart" Target="../charts/chart5.xml"/><Relationship Id="rId4" Type="http://schemas.openxmlformats.org/officeDocument/2006/relationships/chart" Target="../charts/chart4.xml"/></Relationships>
</file>

<file path=ppt/slides/_rels/slide6.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chart" Target="../charts/chart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F10F5FB-E85A-4F2C-8183-76B00E4ECB60}"/>
              </a:ext>
            </a:extLst>
          </p:cNvPr>
          <p:cNvSpPr>
            <a:spLocks noGrp="1"/>
          </p:cNvSpPr>
          <p:nvPr>
            <p:ph type="ctrTitle"/>
          </p:nvPr>
        </p:nvSpPr>
        <p:spPr>
          <a:xfrm>
            <a:off x="5839219" y="1310453"/>
            <a:ext cx="5869785" cy="2438522"/>
          </a:xfrm>
        </p:spPr>
        <p:txBody>
          <a:bodyPr/>
          <a:lstStyle/>
          <a:p>
            <a:r>
              <a:rPr lang="fi-FI" sz="4000" dirty="0"/>
              <a:t>Vaikuttavuusperusteisen ohjauksen </a:t>
            </a:r>
            <a:r>
              <a:rPr lang="fi-FI" dirty="0"/>
              <a:t>työryhmän</a:t>
            </a:r>
            <a:r>
              <a:rPr lang="fi-FI" sz="4000" dirty="0"/>
              <a:t> palautteet – </a:t>
            </a:r>
            <a:br>
              <a:rPr lang="fi-FI" sz="4000" dirty="0"/>
            </a:br>
            <a:r>
              <a:rPr lang="fi-FI" sz="4000" dirty="0"/>
              <a:t>Masennus ja ahdistus</a:t>
            </a:r>
            <a:endParaRPr lang="fi-FI" sz="3800" dirty="0"/>
          </a:p>
        </p:txBody>
      </p:sp>
      <p:sp>
        <p:nvSpPr>
          <p:cNvPr id="4" name="Dian numeron paikkamerkki 3">
            <a:extLst>
              <a:ext uri="{FF2B5EF4-FFF2-40B4-BE49-F238E27FC236}">
                <a16:creationId xmlns:a16="http://schemas.microsoft.com/office/drawing/2014/main" id="{F182F6DF-7BE9-44E6-86BF-6DDAA194C6B1}"/>
              </a:ext>
            </a:extLst>
          </p:cNvPr>
          <p:cNvSpPr>
            <a:spLocks noGrp="1"/>
          </p:cNvSpPr>
          <p:nvPr>
            <p:ph type="sldNum" sz="quarter" idx="12"/>
          </p:nvPr>
        </p:nvSpPr>
        <p:spPr/>
        <p:txBody>
          <a:bodyPr/>
          <a:lstStyle/>
          <a:p>
            <a:fld id="{CCD26548-A701-4132-A0A2-A9B09A70FF4B}" type="slidenum">
              <a:rPr lang="fi-FI" smtClean="0"/>
              <a:t>1</a:t>
            </a:fld>
            <a:endParaRPr lang="fi-FI"/>
          </a:p>
        </p:txBody>
      </p:sp>
      <p:sp>
        <p:nvSpPr>
          <p:cNvPr id="5" name="Alaotsikko 2">
            <a:extLst>
              <a:ext uri="{FF2B5EF4-FFF2-40B4-BE49-F238E27FC236}">
                <a16:creationId xmlns:a16="http://schemas.microsoft.com/office/drawing/2014/main" id="{FF0E4258-22B6-4165-B135-A2FA837BDAD5}"/>
              </a:ext>
            </a:extLst>
          </p:cNvPr>
          <p:cNvSpPr>
            <a:spLocks noGrp="1"/>
          </p:cNvSpPr>
          <p:nvPr>
            <p:ph type="subTitle" idx="1"/>
          </p:nvPr>
        </p:nvSpPr>
        <p:spPr>
          <a:xfrm>
            <a:off x="6096000" y="4329935"/>
            <a:ext cx="5356225" cy="1217612"/>
          </a:xfrm>
        </p:spPr>
        <p:txBody>
          <a:bodyPr>
            <a:noAutofit/>
          </a:bodyPr>
          <a:lstStyle/>
          <a:p>
            <a:br>
              <a:rPr lang="fi-FI" sz="1600" dirty="0"/>
            </a:br>
            <a:r>
              <a:rPr lang="fi-FI" sz="1600" dirty="0"/>
              <a:t>27.6.2025</a:t>
            </a:r>
          </a:p>
          <a:p>
            <a:r>
              <a:rPr lang="fi-FI" sz="1600" dirty="0">
                <a:cs typeface="Arial"/>
              </a:rPr>
              <a:t>Sonja Julkunen</a:t>
            </a:r>
          </a:p>
        </p:txBody>
      </p:sp>
    </p:spTree>
    <p:extLst>
      <p:ext uri="{BB962C8B-B14F-4D97-AF65-F5344CB8AC3E}">
        <p14:creationId xmlns:p14="http://schemas.microsoft.com/office/powerpoint/2010/main" val="21945303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an numeron paikkamerkki 3">
            <a:extLst>
              <a:ext uri="{FF2B5EF4-FFF2-40B4-BE49-F238E27FC236}">
                <a16:creationId xmlns:a16="http://schemas.microsoft.com/office/drawing/2014/main" id="{834A79A1-0361-CDAB-13F8-126D947FDB12}"/>
              </a:ext>
            </a:extLst>
          </p:cNvPr>
          <p:cNvSpPr>
            <a:spLocks noGrp="1"/>
          </p:cNvSpPr>
          <p:nvPr>
            <p:ph type="sldNum" sz="quarter" idx="12"/>
          </p:nvPr>
        </p:nvSpPr>
        <p:spPr/>
        <p:txBody>
          <a:bodyPr/>
          <a:lstStyle/>
          <a:p>
            <a:fld id="{CCD26548-A701-4132-A0A2-A9B09A70FF4B}" type="slidenum">
              <a:rPr lang="fi-FI" smtClean="0"/>
              <a:t>10</a:t>
            </a:fld>
            <a:endParaRPr lang="fi-FI"/>
          </a:p>
        </p:txBody>
      </p:sp>
      <p:sp>
        <p:nvSpPr>
          <p:cNvPr id="5" name="Otsikko 1">
            <a:extLst>
              <a:ext uri="{FF2B5EF4-FFF2-40B4-BE49-F238E27FC236}">
                <a16:creationId xmlns:a16="http://schemas.microsoft.com/office/drawing/2014/main" id="{5BDED3DF-14AE-831C-95E4-86B3EB86AE6E}"/>
              </a:ext>
            </a:extLst>
          </p:cNvPr>
          <p:cNvSpPr txBox="1">
            <a:spLocks/>
          </p:cNvSpPr>
          <p:nvPr/>
        </p:nvSpPr>
        <p:spPr>
          <a:xfrm>
            <a:off x="1093352" y="1132263"/>
            <a:ext cx="10486420" cy="807373"/>
          </a:xfrm>
          <a:prstGeom prst="rect">
            <a:avLst/>
          </a:prstGeom>
        </p:spPr>
        <p:txBody>
          <a:bodyPr vert="horz" lIns="0" tIns="0" rIns="0" bIns="0" rtlCol="0" anchor="t" anchorCtr="0">
            <a:noAutofit/>
          </a:bodyPr>
          <a:lstStyle>
            <a:lvl1pPr algn="l" defTabSz="914400" rtl="0" eaLnBrk="1" latinLnBrk="0" hangingPunct="1">
              <a:lnSpc>
                <a:spcPct val="95000"/>
              </a:lnSpc>
              <a:spcBef>
                <a:spcPct val="0"/>
              </a:spcBef>
              <a:buNone/>
              <a:defRPr sz="3600" b="1" kern="1200">
                <a:solidFill>
                  <a:schemeClr val="tx2"/>
                </a:solidFill>
                <a:latin typeface="+mj-lt"/>
                <a:ea typeface="+mj-ea"/>
                <a:cs typeface="+mj-cs"/>
              </a:defRPr>
            </a:lvl1pPr>
          </a:lstStyle>
          <a:p>
            <a:r>
              <a:rPr lang="fi-FI" sz="2400" dirty="0"/>
              <a:t>7 Mihin palveluihin/ toimintoihin/hoitoketjuihin käytettyä menetelmää voisi soveltaa?</a:t>
            </a:r>
            <a:br>
              <a:rPr lang="fi-FI" sz="2400" dirty="0"/>
            </a:br>
            <a:endParaRPr lang="fi-FI" sz="2400" dirty="0"/>
          </a:p>
        </p:txBody>
      </p:sp>
      <p:sp>
        <p:nvSpPr>
          <p:cNvPr id="2" name="Tekstiruutu 1">
            <a:extLst>
              <a:ext uri="{FF2B5EF4-FFF2-40B4-BE49-F238E27FC236}">
                <a16:creationId xmlns:a16="http://schemas.microsoft.com/office/drawing/2014/main" id="{A6F1489B-A00C-3840-4020-F6FAFD1BB1CE}"/>
              </a:ext>
            </a:extLst>
          </p:cNvPr>
          <p:cNvSpPr txBox="1"/>
          <p:nvPr/>
        </p:nvSpPr>
        <p:spPr>
          <a:xfrm>
            <a:off x="1093352" y="2189018"/>
            <a:ext cx="9251375" cy="1938992"/>
          </a:xfrm>
          <a:prstGeom prst="rect">
            <a:avLst/>
          </a:prstGeom>
          <a:noFill/>
        </p:spPr>
        <p:txBody>
          <a:bodyPr wrap="square" lIns="0" tIns="0" rIns="0" bIns="0" rtlCol="0">
            <a:spAutoFit/>
          </a:bodyPr>
          <a:lstStyle/>
          <a:p>
            <a:pPr marL="285750" indent="-285750" algn="l">
              <a:buFont typeface="Arial" panose="020B0604020202020204" pitchFamily="34" charset="0"/>
              <a:buChar char="•"/>
            </a:pPr>
            <a:r>
              <a:rPr lang="fi-FI" sz="1800" b="0" i="0" u="none" strike="noStrike" dirty="0">
                <a:solidFill>
                  <a:srgbClr val="000000"/>
                </a:solidFill>
                <a:effectLst/>
                <a:latin typeface="Aptos Narrow" panose="020B0004020202020204" pitchFamily="34" charset="0"/>
              </a:rPr>
              <a:t>Psykoosipotilaan hoitoketju, Ryhmätoiminnat</a:t>
            </a:r>
          </a:p>
          <a:p>
            <a:pPr marL="285750" indent="-285750" algn="l">
              <a:buFont typeface="Arial" panose="020B0604020202020204" pitchFamily="34" charset="0"/>
              <a:buChar char="•"/>
            </a:pPr>
            <a:r>
              <a:rPr lang="fi-FI" sz="1800" b="0" i="0" u="none" strike="noStrike" dirty="0">
                <a:solidFill>
                  <a:srgbClr val="000000"/>
                </a:solidFill>
                <a:effectLst/>
                <a:latin typeface="Aptos Narrow" panose="020B0004020202020204" pitchFamily="34" charset="0"/>
              </a:rPr>
              <a:t>Päihdepotilaiden hoito.</a:t>
            </a:r>
            <a:r>
              <a:rPr lang="fi-FI" dirty="0"/>
              <a:t> </a:t>
            </a:r>
            <a:endParaRPr lang="fi-FI" dirty="0">
              <a:solidFill>
                <a:srgbClr val="000000"/>
              </a:solidFill>
              <a:latin typeface="Aptos Narrow" panose="020B0004020202020204" pitchFamily="34" charset="0"/>
            </a:endParaRPr>
          </a:p>
          <a:p>
            <a:pPr marL="285750" indent="-285750" algn="l">
              <a:buFont typeface="Arial" panose="020B0604020202020204" pitchFamily="34" charset="0"/>
              <a:buChar char="•"/>
            </a:pPr>
            <a:r>
              <a:rPr lang="fi-FI" sz="1800" b="0" i="0" u="none" strike="noStrike" dirty="0">
                <a:solidFill>
                  <a:srgbClr val="000000"/>
                </a:solidFill>
                <a:effectLst/>
                <a:latin typeface="Aptos Narrow" panose="020B0004020202020204" pitchFamily="34" charset="0"/>
              </a:rPr>
              <a:t>Voisi käyttää varmasti monessakin eri palveluissa liittyen sosiaali- ja terveydenhuollon kentälle. </a:t>
            </a:r>
          </a:p>
          <a:p>
            <a:pPr marL="285750" indent="-285750" algn="l">
              <a:buFont typeface="Arial" panose="020B0604020202020204" pitchFamily="34" charset="0"/>
              <a:buChar char="•"/>
            </a:pPr>
            <a:r>
              <a:rPr lang="fi-FI" sz="1800" b="0" i="0" u="none" strike="noStrike" dirty="0">
                <a:solidFill>
                  <a:srgbClr val="000000"/>
                </a:solidFill>
                <a:effectLst/>
                <a:latin typeface="Aptos Narrow" panose="020B0004020202020204" pitchFamily="34" charset="0"/>
              </a:rPr>
              <a:t>Varmaan aika moniin palveluihin.</a:t>
            </a:r>
            <a:r>
              <a:rPr lang="fi-FI" dirty="0"/>
              <a:t> </a:t>
            </a:r>
            <a:endParaRPr lang="fi-FI" dirty="0">
              <a:solidFill>
                <a:srgbClr val="000000"/>
              </a:solidFill>
              <a:latin typeface="Aptos Narrow" panose="020B0004020202020204" pitchFamily="34" charset="0"/>
            </a:endParaRPr>
          </a:p>
          <a:p>
            <a:pPr marL="285750" indent="-285750" algn="l">
              <a:buFont typeface="Arial" panose="020B0604020202020204" pitchFamily="34" charset="0"/>
              <a:buChar char="•"/>
            </a:pPr>
            <a:r>
              <a:rPr lang="fi-FI" sz="1800" b="0" i="0" u="none" strike="noStrike" dirty="0">
                <a:solidFill>
                  <a:srgbClr val="000000"/>
                </a:solidFill>
                <a:effectLst/>
                <a:latin typeface="Aptos Narrow" panose="020B0004020202020204" pitchFamily="34" charset="0"/>
              </a:rPr>
              <a:t>Mielenterveys- ja päihdetyössä käytettävien eri menetelmien yhdenmukaisten mittareiden sopimiseen.</a:t>
            </a:r>
            <a:r>
              <a:rPr lang="fi-FI" dirty="0"/>
              <a:t> </a:t>
            </a:r>
            <a:endParaRPr lang="fi-FI" dirty="0">
              <a:solidFill>
                <a:srgbClr val="000000"/>
              </a:solidFill>
              <a:latin typeface="Aptos Narrow" panose="020B0004020202020204" pitchFamily="34" charset="0"/>
            </a:endParaRPr>
          </a:p>
          <a:p>
            <a:pPr marL="285750" indent="-285750" algn="l">
              <a:buFont typeface="Arial" panose="020B0604020202020204" pitchFamily="34" charset="0"/>
              <a:buChar char="•"/>
            </a:pPr>
            <a:r>
              <a:rPr lang="fi-FI" sz="1800" b="0" i="0" u="none" strike="noStrike" dirty="0">
                <a:solidFill>
                  <a:srgbClr val="000000"/>
                </a:solidFill>
                <a:effectLst/>
                <a:latin typeface="Aptos Narrow" panose="020B0004020202020204" pitchFamily="34" charset="0"/>
              </a:rPr>
              <a:t>Eri hoitopolkujen kehittämiseen psykiatrialla.</a:t>
            </a:r>
            <a:r>
              <a:rPr lang="fi-FI" dirty="0"/>
              <a:t> </a:t>
            </a:r>
            <a:r>
              <a:rPr lang="fi-FI" sz="1800" b="0" i="0" u="none" strike="noStrike" dirty="0">
                <a:solidFill>
                  <a:srgbClr val="000000"/>
                </a:solidFill>
                <a:effectLst/>
                <a:latin typeface="Aptos Narrow" panose="020B0004020202020204" pitchFamily="34" charset="0"/>
              </a:rPr>
              <a:t> </a:t>
            </a:r>
            <a:endParaRPr lang="fi-FI" dirty="0"/>
          </a:p>
        </p:txBody>
      </p:sp>
    </p:spTree>
    <p:extLst>
      <p:ext uri="{BB962C8B-B14F-4D97-AF65-F5344CB8AC3E}">
        <p14:creationId xmlns:p14="http://schemas.microsoft.com/office/powerpoint/2010/main" val="38790232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an numeron paikkamerkki 3">
            <a:extLst>
              <a:ext uri="{FF2B5EF4-FFF2-40B4-BE49-F238E27FC236}">
                <a16:creationId xmlns:a16="http://schemas.microsoft.com/office/drawing/2014/main" id="{834A79A1-0361-CDAB-13F8-126D947FDB12}"/>
              </a:ext>
            </a:extLst>
          </p:cNvPr>
          <p:cNvSpPr>
            <a:spLocks noGrp="1"/>
          </p:cNvSpPr>
          <p:nvPr>
            <p:ph type="sldNum" sz="quarter" idx="12"/>
          </p:nvPr>
        </p:nvSpPr>
        <p:spPr/>
        <p:txBody>
          <a:bodyPr/>
          <a:lstStyle/>
          <a:p>
            <a:fld id="{CCD26548-A701-4132-A0A2-A9B09A70FF4B}" type="slidenum">
              <a:rPr lang="fi-FI" smtClean="0"/>
              <a:t>11</a:t>
            </a:fld>
            <a:endParaRPr lang="fi-FI"/>
          </a:p>
        </p:txBody>
      </p:sp>
      <p:sp>
        <p:nvSpPr>
          <p:cNvPr id="5" name="Otsikko 1">
            <a:extLst>
              <a:ext uri="{FF2B5EF4-FFF2-40B4-BE49-F238E27FC236}">
                <a16:creationId xmlns:a16="http://schemas.microsoft.com/office/drawing/2014/main" id="{5BDED3DF-14AE-831C-95E4-86B3EB86AE6E}"/>
              </a:ext>
            </a:extLst>
          </p:cNvPr>
          <p:cNvSpPr txBox="1">
            <a:spLocks/>
          </p:cNvSpPr>
          <p:nvPr/>
        </p:nvSpPr>
        <p:spPr>
          <a:xfrm>
            <a:off x="1010225" y="790518"/>
            <a:ext cx="10486420" cy="1532109"/>
          </a:xfrm>
          <a:prstGeom prst="rect">
            <a:avLst/>
          </a:prstGeom>
        </p:spPr>
        <p:txBody>
          <a:bodyPr vert="horz" lIns="0" tIns="0" rIns="0" bIns="0" rtlCol="0" anchor="t" anchorCtr="0">
            <a:normAutofit/>
          </a:bodyPr>
          <a:lstStyle>
            <a:lvl1pPr algn="l" defTabSz="914400" rtl="0" eaLnBrk="1" latinLnBrk="0" hangingPunct="1">
              <a:lnSpc>
                <a:spcPct val="95000"/>
              </a:lnSpc>
              <a:spcBef>
                <a:spcPct val="0"/>
              </a:spcBef>
              <a:buNone/>
              <a:defRPr sz="3600" b="1" kern="1200">
                <a:solidFill>
                  <a:schemeClr val="tx2"/>
                </a:solidFill>
                <a:latin typeface="+mj-lt"/>
                <a:ea typeface="+mj-ea"/>
                <a:cs typeface="+mj-cs"/>
              </a:defRPr>
            </a:lvl1pPr>
          </a:lstStyle>
          <a:p>
            <a:r>
              <a:rPr lang="fi-FI" sz="2600" dirty="0"/>
              <a:t>8 Mitä odotat tai toivot tapahtuvan yhteisten työstön jälkeen?</a:t>
            </a:r>
            <a:br>
              <a:rPr lang="fi-FI" dirty="0"/>
            </a:br>
            <a:endParaRPr lang="fi-FI" dirty="0"/>
          </a:p>
        </p:txBody>
      </p:sp>
      <p:sp>
        <p:nvSpPr>
          <p:cNvPr id="6" name="Tekstiruutu 5">
            <a:extLst>
              <a:ext uri="{FF2B5EF4-FFF2-40B4-BE49-F238E27FC236}">
                <a16:creationId xmlns:a16="http://schemas.microsoft.com/office/drawing/2014/main" id="{68CCB5DB-0C9B-73FC-1196-37E42FEE719E}"/>
              </a:ext>
            </a:extLst>
          </p:cNvPr>
          <p:cNvSpPr txBox="1"/>
          <p:nvPr/>
        </p:nvSpPr>
        <p:spPr>
          <a:xfrm>
            <a:off x="1010225" y="1318022"/>
            <a:ext cx="10786117" cy="5539978"/>
          </a:xfrm>
          <a:prstGeom prst="rect">
            <a:avLst/>
          </a:prstGeom>
          <a:noFill/>
        </p:spPr>
        <p:txBody>
          <a:bodyPr wrap="square" lIns="0" tIns="0" rIns="0" bIns="0" rtlCol="0">
            <a:spAutoFit/>
          </a:bodyPr>
          <a:lstStyle/>
          <a:p>
            <a:pPr marL="285750" indent="-285750" algn="l">
              <a:buFont typeface="Arial" panose="020B0604020202020204" pitchFamily="34" charset="0"/>
              <a:buChar char="•"/>
            </a:pPr>
            <a:r>
              <a:rPr lang="fi-FI" sz="1800" b="0" i="0" u="none" strike="noStrike" dirty="0">
                <a:solidFill>
                  <a:srgbClr val="000000"/>
                </a:solidFill>
                <a:effectLst/>
                <a:latin typeface="Aptos Narrow" panose="020B0004020202020204" pitchFamily="34" charset="0"/>
              </a:rPr>
              <a:t>Käytäntöön panoa.</a:t>
            </a:r>
            <a:r>
              <a:rPr lang="fi-FI" dirty="0"/>
              <a:t> </a:t>
            </a:r>
          </a:p>
          <a:p>
            <a:pPr marL="285750" indent="-285750" algn="l">
              <a:buFont typeface="Arial" panose="020B0604020202020204" pitchFamily="34" charset="0"/>
              <a:buChar char="•"/>
            </a:pPr>
            <a:r>
              <a:rPr lang="fi-FI" sz="1800" b="0" i="0" u="none" strike="noStrike" dirty="0">
                <a:solidFill>
                  <a:srgbClr val="000000"/>
                </a:solidFill>
                <a:effectLst/>
                <a:latin typeface="Aptos Narrow" panose="020B0004020202020204" pitchFamily="34" charset="0"/>
              </a:rPr>
              <a:t>Että tehty työ ja lopputulos tulisi oikeasti arjen toiminnoiksi, saataisiin yhteiset mittarit ja niistä raportit, alettaisiin toimia </a:t>
            </a:r>
            <a:r>
              <a:rPr lang="fi-FI" sz="1800" b="0" i="0" u="none" strike="noStrike" dirty="0" err="1">
                <a:solidFill>
                  <a:srgbClr val="000000"/>
                </a:solidFill>
                <a:effectLst/>
                <a:latin typeface="Aptos Narrow" panose="020B0004020202020204" pitchFamily="34" charset="0"/>
              </a:rPr>
              <a:t>niinkuin</a:t>
            </a:r>
            <a:r>
              <a:rPr lang="fi-FI" sz="1800" b="0" i="0" u="none" strike="noStrike" dirty="0">
                <a:solidFill>
                  <a:srgbClr val="000000"/>
                </a:solidFill>
                <a:effectLst/>
                <a:latin typeface="Aptos Narrow" panose="020B0004020202020204" pitchFamily="34" charset="0"/>
              </a:rPr>
              <a:t> on sovittu ja että tarvittavat resurssit olisivat oikeassa paikassa! Ennalta ehkäisy ja matalan kynnyksen palvelut todella tärkeitä, asiakas saa tarvittavan avun ja palvelun nopeasti ja vain pieni osa siirtyisi erityispalveluihin, jossa sitten oikeasti saisi erityistason palveluja.</a:t>
            </a:r>
            <a:r>
              <a:rPr lang="fi-FI" dirty="0"/>
              <a:t> </a:t>
            </a:r>
          </a:p>
          <a:p>
            <a:pPr marL="285750" indent="-285750" algn="l">
              <a:buFont typeface="Arial" panose="020B0604020202020204" pitchFamily="34" charset="0"/>
              <a:buChar char="•"/>
            </a:pPr>
            <a:r>
              <a:rPr lang="fi-FI" sz="1800" b="0" i="0" u="none" strike="noStrike" dirty="0">
                <a:solidFill>
                  <a:srgbClr val="000000"/>
                </a:solidFill>
                <a:effectLst/>
                <a:latin typeface="Aptos Narrow" panose="020B0004020202020204" pitchFamily="34" charset="0"/>
              </a:rPr>
              <a:t>Tehdään tarvittavat toimet tiedon tuottamisen ja hyödyntämisen näkökulmasta. Päätetään ohjauksen käyttöön otosta.  Kuvataan prosessi ja toimet sisälle hoitoprosesseja , perehdytetään henkilöstö. Suunnitellaan vastuut tiedon seuraamiseksi. </a:t>
            </a:r>
          </a:p>
          <a:p>
            <a:pPr marL="285750" indent="-285750" algn="l">
              <a:buFont typeface="Arial" panose="020B0604020202020204" pitchFamily="34" charset="0"/>
              <a:buChar char="•"/>
            </a:pPr>
            <a:r>
              <a:rPr lang="fi-FI" sz="1800" b="0" i="0" u="none" strike="noStrike" dirty="0">
                <a:solidFill>
                  <a:srgbClr val="000000"/>
                </a:solidFill>
                <a:effectLst/>
                <a:latin typeface="Aptos Narrow" panose="020B0004020202020204" pitchFamily="34" charset="0"/>
              </a:rPr>
              <a:t>Yhteisiä mittareita ja ohjauksen juurruttamista</a:t>
            </a:r>
            <a:r>
              <a:rPr lang="fi-FI" dirty="0"/>
              <a:t> </a:t>
            </a:r>
            <a:endParaRPr lang="fi-FI" dirty="0">
              <a:solidFill>
                <a:srgbClr val="000000"/>
              </a:solidFill>
              <a:latin typeface="Aptos Narrow" panose="020B0004020202020204" pitchFamily="34" charset="0"/>
            </a:endParaRPr>
          </a:p>
          <a:p>
            <a:pPr marL="285750" indent="-285750" algn="l">
              <a:buFont typeface="Arial" panose="020B0604020202020204" pitchFamily="34" charset="0"/>
              <a:buChar char="•"/>
            </a:pPr>
            <a:r>
              <a:rPr lang="fi-FI" sz="1800" b="0" i="0" u="none" strike="noStrike" dirty="0">
                <a:solidFill>
                  <a:srgbClr val="000000"/>
                </a:solidFill>
                <a:effectLst/>
                <a:latin typeface="Aptos Narrow" panose="020B0004020202020204" pitchFamily="34" charset="0"/>
              </a:rPr>
              <a:t>Viestintää ja toimeenpanoa</a:t>
            </a:r>
            <a:r>
              <a:rPr lang="fi-FI" dirty="0"/>
              <a:t> </a:t>
            </a:r>
            <a:endParaRPr lang="fi-FI" dirty="0">
              <a:solidFill>
                <a:srgbClr val="000000"/>
              </a:solidFill>
              <a:latin typeface="Aptos Narrow" panose="020B0004020202020204" pitchFamily="34" charset="0"/>
            </a:endParaRPr>
          </a:p>
          <a:p>
            <a:pPr marL="285750" indent="-285750" algn="l">
              <a:buFont typeface="Arial" panose="020B0604020202020204" pitchFamily="34" charset="0"/>
              <a:buChar char="•"/>
            </a:pPr>
            <a:r>
              <a:rPr lang="fi-FI" sz="1800" b="0" i="0" u="none" strike="noStrike" dirty="0">
                <a:solidFill>
                  <a:srgbClr val="000000"/>
                </a:solidFill>
                <a:effectLst/>
                <a:latin typeface="Aptos Narrow" panose="020B0004020202020204" pitchFamily="34" charset="0"/>
              </a:rPr>
              <a:t>Odotan, että meille ilmoitettu suunnitelma jatkotyöskentelystä toteutuu ja jossain vaiheessa tulee hallinnollinen ohje viimeistellystä masennuksen vaikuttavuusperusteisesta ohjauksesta.</a:t>
            </a:r>
            <a:r>
              <a:rPr lang="fi-FI" dirty="0"/>
              <a:t> </a:t>
            </a:r>
            <a:endParaRPr lang="fi-FI" dirty="0">
              <a:solidFill>
                <a:srgbClr val="000000"/>
              </a:solidFill>
              <a:latin typeface="Aptos Narrow" panose="020B0004020202020204" pitchFamily="34" charset="0"/>
            </a:endParaRPr>
          </a:p>
          <a:p>
            <a:pPr marL="285750" indent="-285750" algn="l">
              <a:buFont typeface="Arial" panose="020B0604020202020204" pitchFamily="34" charset="0"/>
              <a:buChar char="•"/>
            </a:pPr>
            <a:r>
              <a:rPr lang="fi-FI" sz="1800" b="0" i="0" u="none" strike="noStrike" dirty="0">
                <a:solidFill>
                  <a:srgbClr val="000000"/>
                </a:solidFill>
                <a:effectLst/>
                <a:latin typeface="Aptos Narrow" panose="020B0004020202020204" pitchFamily="34" charset="0"/>
              </a:rPr>
              <a:t>Toivon, että asiaa vietäisiin käytäntöön kentälle, koska se näyttäisi viimeistään, toimiiko se, onko oikein määritelty. </a:t>
            </a:r>
          </a:p>
          <a:p>
            <a:pPr marL="285750" indent="-285750" algn="l">
              <a:buFont typeface="Arial" panose="020B0604020202020204" pitchFamily="34" charset="0"/>
              <a:buChar char="•"/>
            </a:pPr>
            <a:r>
              <a:rPr lang="fi-FI" sz="1800" b="0" i="0" u="none" strike="noStrike" dirty="0">
                <a:solidFill>
                  <a:srgbClr val="000000"/>
                </a:solidFill>
                <a:effectLst/>
                <a:latin typeface="Aptos Narrow" panose="020B0004020202020204" pitchFamily="34" charset="0"/>
              </a:rPr>
              <a:t>Selkeät ohjeet</a:t>
            </a:r>
            <a:r>
              <a:rPr lang="fi-FI" dirty="0"/>
              <a:t> </a:t>
            </a:r>
            <a:endParaRPr lang="fi-FI" dirty="0">
              <a:solidFill>
                <a:srgbClr val="000000"/>
              </a:solidFill>
              <a:latin typeface="Aptos Narrow" panose="020B0004020202020204" pitchFamily="34" charset="0"/>
            </a:endParaRPr>
          </a:p>
          <a:p>
            <a:pPr marL="285750" indent="-285750" algn="l">
              <a:buFont typeface="Arial" panose="020B0604020202020204" pitchFamily="34" charset="0"/>
              <a:buChar char="•"/>
            </a:pPr>
            <a:r>
              <a:rPr lang="fi-FI" sz="1800" b="0" i="0" u="none" strike="noStrike" dirty="0">
                <a:solidFill>
                  <a:srgbClr val="000000"/>
                </a:solidFill>
                <a:effectLst/>
                <a:latin typeface="Aptos Narrow" panose="020B0004020202020204" pitchFamily="34" charset="0"/>
              </a:rPr>
              <a:t>Toivon, että tiedolla johtamisen merkityksen ymmärtäminen lisääntyy ja esihenkilöt/johtavat työntekijät kiinnostuisivat tiedonkeruusta ja tiedon analysoinnista arkijohtamisen tukena. Toivon, että löytyisi sellainen tiedonkeruun menetelmä, jonka sisältö olisi riittävä ja tiedonkeruu olisi mahdollisimman helppokäyttöinen työntekijöiden kannalta; voiko tällainen työskentely sitten edistää potilastietojärjestelmän kehittämistä edellä mainittuun suuntaan.</a:t>
            </a:r>
            <a:r>
              <a:rPr lang="fi-FI" dirty="0"/>
              <a:t> </a:t>
            </a:r>
            <a:endParaRPr lang="fi-FI" sz="1800" b="0" i="0" u="none" strike="noStrike" dirty="0">
              <a:solidFill>
                <a:srgbClr val="000000"/>
              </a:solidFill>
              <a:effectLst/>
              <a:latin typeface="Aptos Narrow" panose="020B0004020202020204" pitchFamily="34" charset="0"/>
            </a:endParaRPr>
          </a:p>
          <a:p>
            <a:pPr marL="285750" indent="-285750" algn="l">
              <a:buFont typeface="Arial" panose="020B0604020202020204" pitchFamily="34" charset="0"/>
              <a:buChar char="•"/>
            </a:pPr>
            <a:endParaRPr lang="fi-FI" dirty="0" err="1"/>
          </a:p>
        </p:txBody>
      </p:sp>
    </p:spTree>
    <p:extLst>
      <p:ext uri="{BB962C8B-B14F-4D97-AF65-F5344CB8AC3E}">
        <p14:creationId xmlns:p14="http://schemas.microsoft.com/office/powerpoint/2010/main" val="13148432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C751567-32EB-B78C-6EE4-0EB25C8BC047}"/>
              </a:ext>
            </a:extLst>
          </p:cNvPr>
          <p:cNvSpPr>
            <a:spLocks noGrp="1"/>
          </p:cNvSpPr>
          <p:nvPr>
            <p:ph type="title"/>
          </p:nvPr>
        </p:nvSpPr>
        <p:spPr>
          <a:xfrm>
            <a:off x="939311" y="681038"/>
            <a:ext cx="10313378" cy="597698"/>
          </a:xfrm>
        </p:spPr>
        <p:txBody>
          <a:bodyPr/>
          <a:lstStyle/>
          <a:p>
            <a:r>
              <a:rPr lang="fi-FI" dirty="0"/>
              <a:t>9. Avoin palaute</a:t>
            </a:r>
          </a:p>
        </p:txBody>
      </p:sp>
      <p:sp>
        <p:nvSpPr>
          <p:cNvPr id="3" name="Sisällön paikkamerkki 2">
            <a:extLst>
              <a:ext uri="{FF2B5EF4-FFF2-40B4-BE49-F238E27FC236}">
                <a16:creationId xmlns:a16="http://schemas.microsoft.com/office/drawing/2014/main" id="{86FB4F07-BF52-6EFC-8825-FA7C6BE208D9}"/>
              </a:ext>
            </a:extLst>
          </p:cNvPr>
          <p:cNvSpPr>
            <a:spLocks noGrp="1"/>
          </p:cNvSpPr>
          <p:nvPr>
            <p:ph idx="1"/>
          </p:nvPr>
        </p:nvSpPr>
        <p:spPr>
          <a:xfrm>
            <a:off x="945173" y="1459345"/>
            <a:ext cx="10313378" cy="4717617"/>
          </a:xfrm>
        </p:spPr>
        <p:txBody>
          <a:bodyPr/>
          <a:lstStyle/>
          <a:p>
            <a:r>
              <a:rPr lang="fi-FI" sz="1800" b="0" i="0" u="none" strike="noStrike" dirty="0">
                <a:solidFill>
                  <a:srgbClr val="000000"/>
                </a:solidFill>
                <a:effectLst/>
                <a:latin typeface="Aptos Narrow" panose="020B0004020202020204" pitchFamily="34" charset="0"/>
              </a:rPr>
              <a:t>Erittäin pätevästi ohjattu ja valmisteltu  kokonaisuus. Hienosti huomioitiin osallistujien näkökannat ja kommentit.</a:t>
            </a:r>
            <a:r>
              <a:rPr lang="fi-FI" dirty="0"/>
              <a:t> </a:t>
            </a:r>
          </a:p>
          <a:p>
            <a:r>
              <a:rPr lang="fi-FI" sz="1800" b="0" i="0" u="none" strike="noStrike" dirty="0">
                <a:solidFill>
                  <a:srgbClr val="000000"/>
                </a:solidFill>
                <a:effectLst/>
                <a:latin typeface="Aptos Narrow" panose="020B0004020202020204" pitchFamily="34" charset="0"/>
              </a:rPr>
              <a:t>Olette kyllä ihan loistavaa porukkaa, huippuosaajia! Koko prosessin läpivienti kymppi plus. Oli  ihan etuoikeutettu olo, että sai osallistua tällaiseen prosessiin.</a:t>
            </a:r>
            <a:br>
              <a:rPr lang="fi-FI" sz="1800" b="0" i="0" u="none" strike="noStrike" dirty="0">
                <a:solidFill>
                  <a:srgbClr val="000000"/>
                </a:solidFill>
                <a:effectLst/>
                <a:latin typeface="Aptos Narrow" panose="020B0004020202020204" pitchFamily="34" charset="0"/>
              </a:rPr>
            </a:br>
            <a:r>
              <a:rPr lang="fi-FI" sz="1800" b="0" i="0" u="none" strike="noStrike" dirty="0">
                <a:solidFill>
                  <a:srgbClr val="000000"/>
                </a:solidFill>
                <a:effectLst/>
                <a:latin typeface="Aptos Narrow" panose="020B0004020202020204" pitchFamily="34" charset="0"/>
              </a:rPr>
              <a:t>Mieletön taito teillä kuunnella, tehdä koontia, muuttaa ryhmän hajanaiset puheet järkeviksi "lauseiksi" ja olipa asia mikä tahansa, vastasitte siihen aina. Kiitos!</a:t>
            </a:r>
            <a:r>
              <a:rPr lang="fi-FI" dirty="0"/>
              <a:t> </a:t>
            </a:r>
          </a:p>
          <a:p>
            <a:r>
              <a:rPr lang="fi-FI" sz="1800" b="0" i="0" u="none" strike="noStrike" dirty="0">
                <a:solidFill>
                  <a:srgbClr val="000000"/>
                </a:solidFill>
                <a:effectLst/>
                <a:latin typeface="Aptos Narrow" panose="020B0004020202020204" pitchFamily="34" charset="0"/>
              </a:rPr>
              <a:t>Kiitos teille yhteistyöstä ja hyvää kesää!</a:t>
            </a:r>
            <a:r>
              <a:rPr lang="fi-FI" dirty="0"/>
              <a:t> </a:t>
            </a:r>
          </a:p>
          <a:p>
            <a:r>
              <a:rPr lang="fi-FI" sz="1800" b="0" i="0" u="none" strike="noStrike" dirty="0">
                <a:solidFill>
                  <a:srgbClr val="000000"/>
                </a:solidFill>
                <a:effectLst/>
                <a:latin typeface="Aptos Narrow" panose="020B0004020202020204" pitchFamily="34" charset="0"/>
              </a:rPr>
              <a:t>Kiitos ohjaajille hyvästä ohjauksesta ja teidän hyvästä tiimityöstä. Ilo osallistua tällaiseen.</a:t>
            </a:r>
            <a:r>
              <a:rPr lang="fi-FI" dirty="0"/>
              <a:t> </a:t>
            </a:r>
          </a:p>
          <a:p>
            <a:r>
              <a:rPr lang="fi-FI" sz="1800" b="0" i="0" u="none" strike="noStrike" dirty="0">
                <a:solidFill>
                  <a:srgbClr val="000000"/>
                </a:solidFill>
                <a:effectLst/>
                <a:latin typeface="Aptos Narrow" panose="020B0004020202020204" pitchFamily="34" charset="0"/>
              </a:rPr>
              <a:t>Vetäjät vetivät hyvin, kiitos siitä. Ei ollut tylsää tai muutakaan tällaista, kun ammattilaiset olivat asialla. </a:t>
            </a:r>
          </a:p>
          <a:p>
            <a:r>
              <a:rPr lang="fi-FI" sz="1800" b="0" i="0" u="none" strike="noStrike" dirty="0">
                <a:solidFill>
                  <a:srgbClr val="000000"/>
                </a:solidFill>
                <a:effectLst/>
                <a:latin typeface="Aptos Narrow" panose="020B0004020202020204" pitchFamily="34" charset="0"/>
              </a:rPr>
              <a:t>Kiitos oli mielenkiintoinen työryhmä. Paljon tuli uutta termistöä, jota piti </a:t>
            </a:r>
            <a:r>
              <a:rPr lang="fi-FI" sz="1800" b="0" i="0" u="none" strike="noStrike">
                <a:solidFill>
                  <a:srgbClr val="000000"/>
                </a:solidFill>
                <a:effectLst/>
                <a:latin typeface="Aptos Narrow" panose="020B0004020202020204" pitchFamily="34" charset="0"/>
              </a:rPr>
              <a:t>avata keskustelun</a:t>
            </a:r>
            <a:r>
              <a:rPr lang="fi-FI" sz="1800" b="0" i="0" u="none" strike="noStrike" dirty="0">
                <a:solidFill>
                  <a:srgbClr val="000000"/>
                </a:solidFill>
                <a:effectLst/>
                <a:latin typeface="Aptos Narrow" panose="020B0004020202020204" pitchFamily="34" charset="0"/>
              </a:rPr>
              <a:t>/työskentelyn aikana googlen kautta.</a:t>
            </a:r>
            <a:r>
              <a:rPr lang="fi-FI" dirty="0"/>
              <a:t> </a:t>
            </a:r>
            <a:endParaRPr lang="fi-FI" dirty="0">
              <a:solidFill>
                <a:srgbClr val="000000"/>
              </a:solidFill>
              <a:latin typeface="Aptos Narrow" panose="020B0004020202020204" pitchFamily="34" charset="0"/>
            </a:endParaRPr>
          </a:p>
          <a:p>
            <a:r>
              <a:rPr lang="fi-FI" sz="1800" b="0" i="0" u="none" strike="noStrike" dirty="0">
                <a:solidFill>
                  <a:srgbClr val="000000"/>
                </a:solidFill>
                <a:effectLst/>
                <a:latin typeface="Aptos Narrow" panose="020B0004020202020204" pitchFamily="34" charset="0"/>
              </a:rPr>
              <a:t>Kiitos hyvin ohjatusta kokonaisuudesta &amp; hyvää kesää! &lt;3</a:t>
            </a:r>
            <a:r>
              <a:rPr lang="fi-FI" dirty="0"/>
              <a:t> </a:t>
            </a:r>
            <a:endParaRPr lang="fi-FI" dirty="0">
              <a:solidFill>
                <a:srgbClr val="000000"/>
              </a:solidFill>
              <a:latin typeface="Aptos Narrow" panose="020B0004020202020204" pitchFamily="34" charset="0"/>
            </a:endParaRPr>
          </a:p>
          <a:p>
            <a:r>
              <a:rPr lang="fi-FI" sz="1800" b="0" i="0" u="none" strike="noStrike" dirty="0">
                <a:solidFill>
                  <a:srgbClr val="000000"/>
                </a:solidFill>
                <a:effectLst/>
                <a:latin typeface="Aptos Narrow" panose="020B0004020202020204" pitchFamily="34" charset="0"/>
              </a:rPr>
              <a:t>Tekoälyn entistäkin tehokkaammalla hyödyntämisellä olisi samaan lopputulokseen pienemmillä tuntimäärillä. </a:t>
            </a:r>
            <a:endParaRPr lang="fi-FI" dirty="0"/>
          </a:p>
        </p:txBody>
      </p:sp>
      <p:sp>
        <p:nvSpPr>
          <p:cNvPr id="4" name="Dian numeron paikkamerkki 3">
            <a:extLst>
              <a:ext uri="{FF2B5EF4-FFF2-40B4-BE49-F238E27FC236}">
                <a16:creationId xmlns:a16="http://schemas.microsoft.com/office/drawing/2014/main" id="{DE37B89C-0E28-696D-5222-33C1CA8B56CA}"/>
              </a:ext>
            </a:extLst>
          </p:cNvPr>
          <p:cNvSpPr>
            <a:spLocks noGrp="1"/>
          </p:cNvSpPr>
          <p:nvPr>
            <p:ph type="sldNum" sz="quarter" idx="12"/>
          </p:nvPr>
        </p:nvSpPr>
        <p:spPr/>
        <p:txBody>
          <a:bodyPr/>
          <a:lstStyle/>
          <a:p>
            <a:fld id="{CCD26548-A701-4132-A0A2-A9B09A70FF4B}" type="slidenum">
              <a:rPr lang="fi-FI" smtClean="0"/>
              <a:t>12</a:t>
            </a:fld>
            <a:endParaRPr lang="fi-FI"/>
          </a:p>
        </p:txBody>
      </p:sp>
    </p:spTree>
    <p:extLst>
      <p:ext uri="{BB962C8B-B14F-4D97-AF65-F5344CB8AC3E}">
        <p14:creationId xmlns:p14="http://schemas.microsoft.com/office/powerpoint/2010/main" val="18932008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an numeron paikkamerkki 3">
            <a:extLst>
              <a:ext uri="{FF2B5EF4-FFF2-40B4-BE49-F238E27FC236}">
                <a16:creationId xmlns:a16="http://schemas.microsoft.com/office/drawing/2014/main" id="{0148E968-9431-BE36-17B2-8B22373FB781}"/>
              </a:ext>
            </a:extLst>
          </p:cNvPr>
          <p:cNvSpPr>
            <a:spLocks noGrp="1"/>
          </p:cNvSpPr>
          <p:nvPr>
            <p:ph type="sldNum" sz="quarter" idx="12"/>
          </p:nvPr>
        </p:nvSpPr>
        <p:spPr/>
        <p:txBody>
          <a:bodyPr/>
          <a:lstStyle/>
          <a:p>
            <a:fld id="{CCD26548-A701-4132-A0A2-A9B09A70FF4B}" type="slidenum">
              <a:rPr lang="fi-FI" smtClean="0"/>
              <a:t>2</a:t>
            </a:fld>
            <a:endParaRPr lang="fi-FI"/>
          </a:p>
        </p:txBody>
      </p:sp>
      <p:sp>
        <p:nvSpPr>
          <p:cNvPr id="7" name="Sisällön paikkamerkki 2">
            <a:extLst>
              <a:ext uri="{FF2B5EF4-FFF2-40B4-BE49-F238E27FC236}">
                <a16:creationId xmlns:a16="http://schemas.microsoft.com/office/drawing/2014/main" id="{C74245BA-C358-348A-CF41-60DD491A5184}"/>
              </a:ext>
            </a:extLst>
          </p:cNvPr>
          <p:cNvSpPr txBox="1">
            <a:spLocks/>
          </p:cNvSpPr>
          <p:nvPr/>
        </p:nvSpPr>
        <p:spPr>
          <a:xfrm>
            <a:off x="5667703" y="1825625"/>
            <a:ext cx="6298325" cy="4351338"/>
          </a:xfrm>
          <a:prstGeom prst="rect">
            <a:avLst/>
          </a:prstGeom>
        </p:spPr>
        <p:txBody>
          <a:bodyPr vert="horz" lIns="0" tIns="0" rIns="0" bIns="0" rtlCol="0" anchor="t" anchorCtr="0">
            <a:noAutofit/>
          </a:bodyPr>
          <a:lstStyle>
            <a:lvl1pPr marL="0" indent="0" algn="ctr" defTabSz="914400" rtl="0" eaLnBrk="1" latinLnBrk="0" hangingPunct="1">
              <a:lnSpc>
                <a:spcPct val="100000"/>
              </a:lnSpc>
              <a:spcBef>
                <a:spcPts val="0"/>
              </a:spcBef>
              <a:spcAft>
                <a:spcPts val="1200"/>
              </a:spcAft>
              <a:buFont typeface="Arial" panose="020B0604020202020204" pitchFamily="34" charset="0"/>
              <a:buNone/>
              <a:defRPr sz="2200" kern="1200" spc="-20" baseline="0">
                <a:solidFill>
                  <a:schemeClr val="tx2"/>
                </a:solidFill>
                <a:latin typeface="+mn-lt"/>
                <a:ea typeface="+mn-ea"/>
                <a:cs typeface="+mn-cs"/>
              </a:defRPr>
            </a:lvl1pPr>
            <a:lvl2pPr marL="457200" indent="0" algn="ctr" defTabSz="914400" rtl="0" eaLnBrk="1" latinLnBrk="0" hangingPunct="1">
              <a:lnSpc>
                <a:spcPct val="100000"/>
              </a:lnSpc>
              <a:spcBef>
                <a:spcPts val="0"/>
              </a:spcBef>
              <a:buFont typeface="Arial" panose="020B0604020202020204" pitchFamily="34" charset="0"/>
              <a:buNone/>
              <a:defRPr sz="2000" kern="1200">
                <a:solidFill>
                  <a:schemeClr val="tx2"/>
                </a:solidFill>
                <a:latin typeface="+mn-lt"/>
                <a:ea typeface="+mn-ea"/>
                <a:cs typeface="+mn-cs"/>
              </a:defRPr>
            </a:lvl2pPr>
            <a:lvl3pPr marL="914400" indent="0" algn="ctr" defTabSz="914400" rtl="0" eaLnBrk="1" latinLnBrk="0" hangingPunct="1">
              <a:lnSpc>
                <a:spcPct val="100000"/>
              </a:lnSpc>
              <a:spcBef>
                <a:spcPts val="0"/>
              </a:spcBef>
              <a:buFont typeface="Arial" panose="020B0604020202020204" pitchFamily="34" charset="0"/>
              <a:buNone/>
              <a:defRPr sz="1800" kern="1200">
                <a:solidFill>
                  <a:schemeClr val="tx2"/>
                </a:solidFill>
                <a:latin typeface="+mn-lt"/>
                <a:ea typeface="+mn-ea"/>
                <a:cs typeface="+mn-cs"/>
              </a:defRPr>
            </a:lvl3pPr>
            <a:lvl4pPr marL="1371600" indent="0" algn="ctr" defTabSz="914400" rtl="0" eaLnBrk="1" latinLnBrk="0" hangingPunct="1">
              <a:lnSpc>
                <a:spcPct val="100000"/>
              </a:lnSpc>
              <a:spcBef>
                <a:spcPts val="0"/>
              </a:spcBef>
              <a:buFont typeface="Arial" panose="020B0604020202020204" pitchFamily="34" charset="0"/>
              <a:buNone/>
              <a:defRPr sz="1600" kern="1200">
                <a:solidFill>
                  <a:schemeClr val="tx2"/>
                </a:solidFill>
                <a:latin typeface="+mn-lt"/>
                <a:ea typeface="+mn-ea"/>
                <a:cs typeface="+mn-cs"/>
              </a:defRPr>
            </a:lvl4pPr>
            <a:lvl5pPr marL="1828800" indent="0" algn="ctr" defTabSz="914400" rtl="0" eaLnBrk="1" latinLnBrk="0" hangingPunct="1">
              <a:lnSpc>
                <a:spcPct val="100000"/>
              </a:lnSpc>
              <a:spcBef>
                <a:spcPts val="0"/>
              </a:spcBef>
              <a:buFont typeface="Arial" panose="020B0604020202020204" pitchFamily="34" charset="0"/>
              <a:buNone/>
              <a:defRPr sz="1600" kern="1200">
                <a:solidFill>
                  <a:schemeClr val="tx2"/>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buFont typeface="Arial" panose="020B0604020202020204" pitchFamily="34" charset="0"/>
              <a:buChar char="•"/>
            </a:pPr>
            <a:r>
              <a:rPr lang="fi-FI" dirty="0"/>
              <a:t>Palautetta kysyttiin työskentelystä retrospektiivin jälkeen, jossa esiteltiin myös ohjauskeinoja</a:t>
            </a:r>
          </a:p>
          <a:p>
            <a:pPr marL="342900" indent="-342900" algn="l">
              <a:buFont typeface="Arial" panose="020B0604020202020204" pitchFamily="34" charset="0"/>
              <a:buChar char="•"/>
            </a:pPr>
            <a:r>
              <a:rPr lang="fi-FI" dirty="0"/>
              <a:t>Vastaajia 12 kpl </a:t>
            </a:r>
          </a:p>
          <a:p>
            <a:pPr marL="342900" indent="-342900" algn="l">
              <a:buFont typeface="Arial" panose="020B0604020202020204" pitchFamily="34" charset="0"/>
              <a:buChar char="•"/>
            </a:pPr>
            <a:r>
              <a:rPr lang="fi-FI" dirty="0"/>
              <a:t>Työryhmään oli kutsuttu yhteensä 24 osallistujaa vaikuttavuustiimin ulkopuolelta.</a:t>
            </a:r>
          </a:p>
          <a:p>
            <a:pPr marL="342900" indent="-342900" algn="l">
              <a:buFont typeface="Arial" panose="020B0604020202020204" pitchFamily="34" charset="0"/>
              <a:buChar char="•"/>
            </a:pPr>
            <a:r>
              <a:rPr lang="fi-FI" dirty="0"/>
              <a:t>Suurin osa työryhmän jäsenistä ei pystynyt osallistumaan kaikkiin työpajoihin</a:t>
            </a:r>
          </a:p>
          <a:p>
            <a:endParaRPr lang="fi-FI" dirty="0"/>
          </a:p>
        </p:txBody>
      </p:sp>
    </p:spTree>
    <p:extLst>
      <p:ext uri="{BB962C8B-B14F-4D97-AF65-F5344CB8AC3E}">
        <p14:creationId xmlns:p14="http://schemas.microsoft.com/office/powerpoint/2010/main" val="34881047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an numeron paikkamerkki 3">
            <a:extLst>
              <a:ext uri="{FF2B5EF4-FFF2-40B4-BE49-F238E27FC236}">
                <a16:creationId xmlns:a16="http://schemas.microsoft.com/office/drawing/2014/main" id="{834A79A1-0361-CDAB-13F8-126D947FDB12}"/>
              </a:ext>
            </a:extLst>
          </p:cNvPr>
          <p:cNvSpPr>
            <a:spLocks noGrp="1"/>
          </p:cNvSpPr>
          <p:nvPr>
            <p:ph type="sldNum" sz="quarter" idx="12"/>
          </p:nvPr>
        </p:nvSpPr>
        <p:spPr/>
        <p:txBody>
          <a:bodyPr/>
          <a:lstStyle/>
          <a:p>
            <a:fld id="{CCD26548-A701-4132-A0A2-A9B09A70FF4B}" type="slidenum">
              <a:rPr lang="fi-FI" smtClean="0"/>
              <a:t>3</a:t>
            </a:fld>
            <a:endParaRPr lang="fi-FI"/>
          </a:p>
        </p:txBody>
      </p:sp>
      <p:sp>
        <p:nvSpPr>
          <p:cNvPr id="7" name="Tekstiruutu 6">
            <a:extLst>
              <a:ext uri="{FF2B5EF4-FFF2-40B4-BE49-F238E27FC236}">
                <a16:creationId xmlns:a16="http://schemas.microsoft.com/office/drawing/2014/main" id="{8557DEC4-2090-1DF7-11A7-52B6848D5EA8}"/>
              </a:ext>
            </a:extLst>
          </p:cNvPr>
          <p:cNvSpPr txBox="1"/>
          <p:nvPr/>
        </p:nvSpPr>
        <p:spPr>
          <a:xfrm>
            <a:off x="8393661" y="5372146"/>
            <a:ext cx="2459066" cy="369332"/>
          </a:xfrm>
          <a:prstGeom prst="rect">
            <a:avLst/>
          </a:prstGeom>
          <a:noFill/>
        </p:spPr>
        <p:txBody>
          <a:bodyPr wrap="square" rtlCol="0">
            <a:spAutoFit/>
          </a:bodyPr>
          <a:lstStyle/>
          <a:p>
            <a:r>
              <a:rPr lang="fi-FI" dirty="0"/>
              <a:t>Keskiarvo: 4,67</a:t>
            </a:r>
          </a:p>
        </p:txBody>
      </p:sp>
      <p:graphicFrame>
        <p:nvGraphicFramePr>
          <p:cNvPr id="2" name="Kaavio 1">
            <a:extLst>
              <a:ext uri="{FF2B5EF4-FFF2-40B4-BE49-F238E27FC236}">
                <a16:creationId xmlns:a16="http://schemas.microsoft.com/office/drawing/2014/main" id="{13951AAD-0564-8C8D-2729-3AB717E747B4}"/>
              </a:ext>
            </a:extLst>
          </p:cNvPr>
          <p:cNvGraphicFramePr>
            <a:graphicFrameLocks/>
          </p:cNvGraphicFramePr>
          <p:nvPr>
            <p:extLst>
              <p:ext uri="{D42A27DB-BD31-4B8C-83A1-F6EECF244321}">
                <p14:modId xmlns:p14="http://schemas.microsoft.com/office/powerpoint/2010/main" val="4218955462"/>
              </p:ext>
            </p:extLst>
          </p:nvPr>
        </p:nvGraphicFramePr>
        <p:xfrm>
          <a:off x="2130552" y="1069848"/>
          <a:ext cx="7662672" cy="409651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985064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an numeron paikkamerkki 3">
            <a:extLst>
              <a:ext uri="{FF2B5EF4-FFF2-40B4-BE49-F238E27FC236}">
                <a16:creationId xmlns:a16="http://schemas.microsoft.com/office/drawing/2014/main" id="{834A79A1-0361-CDAB-13F8-126D947FDB12}"/>
              </a:ext>
            </a:extLst>
          </p:cNvPr>
          <p:cNvSpPr>
            <a:spLocks noGrp="1"/>
          </p:cNvSpPr>
          <p:nvPr>
            <p:ph type="sldNum" sz="quarter" idx="12"/>
          </p:nvPr>
        </p:nvSpPr>
        <p:spPr/>
        <p:txBody>
          <a:bodyPr/>
          <a:lstStyle/>
          <a:p>
            <a:fld id="{CCD26548-A701-4132-A0A2-A9B09A70FF4B}" type="slidenum">
              <a:rPr lang="fi-FI" smtClean="0"/>
              <a:t>4</a:t>
            </a:fld>
            <a:endParaRPr lang="fi-FI"/>
          </a:p>
        </p:txBody>
      </p:sp>
      <p:sp>
        <p:nvSpPr>
          <p:cNvPr id="5" name="Otsikko 1">
            <a:extLst>
              <a:ext uri="{FF2B5EF4-FFF2-40B4-BE49-F238E27FC236}">
                <a16:creationId xmlns:a16="http://schemas.microsoft.com/office/drawing/2014/main" id="{5BDED3DF-14AE-831C-95E4-86B3EB86AE6E}"/>
              </a:ext>
            </a:extLst>
          </p:cNvPr>
          <p:cNvSpPr txBox="1">
            <a:spLocks/>
          </p:cNvSpPr>
          <p:nvPr/>
        </p:nvSpPr>
        <p:spPr>
          <a:xfrm>
            <a:off x="974118" y="923329"/>
            <a:ext cx="10486420" cy="625761"/>
          </a:xfrm>
          <a:prstGeom prst="rect">
            <a:avLst/>
          </a:prstGeom>
        </p:spPr>
        <p:txBody>
          <a:bodyPr vert="horz" lIns="0" tIns="0" rIns="0" bIns="0" rtlCol="0" anchor="t" anchorCtr="0">
            <a:normAutofit fontScale="47500" lnSpcReduction="20000"/>
          </a:bodyPr>
          <a:lstStyle>
            <a:lvl1pPr algn="l" defTabSz="914400" rtl="0" eaLnBrk="1" latinLnBrk="0" hangingPunct="1">
              <a:lnSpc>
                <a:spcPct val="95000"/>
              </a:lnSpc>
              <a:spcBef>
                <a:spcPct val="0"/>
              </a:spcBef>
              <a:buNone/>
              <a:defRPr sz="3600" b="1" kern="1200">
                <a:solidFill>
                  <a:schemeClr val="tx2"/>
                </a:solidFill>
                <a:latin typeface="+mj-lt"/>
                <a:ea typeface="+mj-ea"/>
                <a:cs typeface="+mj-cs"/>
              </a:defRPr>
            </a:lvl1pPr>
          </a:lstStyle>
          <a:p>
            <a:r>
              <a:rPr lang="fi-FI" sz="4800" dirty="0"/>
              <a:t>2 Kuinka </a:t>
            </a:r>
            <a:r>
              <a:rPr lang="fi-FI" sz="4800" dirty="0" err="1"/>
              <a:t>merkityksellinä</a:t>
            </a:r>
            <a:r>
              <a:rPr lang="fi-FI" sz="4800" dirty="0"/>
              <a:t> koko prosessin kannalta näit seuraavat vaiheet?</a:t>
            </a:r>
            <a:br>
              <a:rPr lang="fi-FI" dirty="0"/>
            </a:br>
            <a:endParaRPr lang="fi-FI" dirty="0"/>
          </a:p>
        </p:txBody>
      </p:sp>
      <p:pic>
        <p:nvPicPr>
          <p:cNvPr id="11" name="Kuva 10">
            <a:extLst>
              <a:ext uri="{FF2B5EF4-FFF2-40B4-BE49-F238E27FC236}">
                <a16:creationId xmlns:a16="http://schemas.microsoft.com/office/drawing/2014/main" id="{B6754341-6A30-B112-E56D-9F81554ADE83}"/>
              </a:ext>
            </a:extLst>
          </p:cNvPr>
          <p:cNvPicPr>
            <a:picLocks noChangeAspect="1"/>
          </p:cNvPicPr>
          <p:nvPr/>
        </p:nvPicPr>
        <p:blipFill>
          <a:blip r:embed="rId2"/>
          <a:stretch>
            <a:fillRect/>
          </a:stretch>
        </p:blipFill>
        <p:spPr>
          <a:xfrm>
            <a:off x="656466" y="713996"/>
            <a:ext cx="10879068" cy="5430008"/>
          </a:xfrm>
          <a:prstGeom prst="rect">
            <a:avLst/>
          </a:prstGeom>
        </p:spPr>
      </p:pic>
    </p:spTree>
    <p:extLst>
      <p:ext uri="{BB962C8B-B14F-4D97-AF65-F5344CB8AC3E}">
        <p14:creationId xmlns:p14="http://schemas.microsoft.com/office/powerpoint/2010/main" val="21480242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an numeron paikkamerkki 3">
            <a:extLst>
              <a:ext uri="{FF2B5EF4-FFF2-40B4-BE49-F238E27FC236}">
                <a16:creationId xmlns:a16="http://schemas.microsoft.com/office/drawing/2014/main" id="{325FDD6D-B059-F5BD-8B8D-64F731C7C362}"/>
              </a:ext>
            </a:extLst>
          </p:cNvPr>
          <p:cNvSpPr>
            <a:spLocks noGrp="1"/>
          </p:cNvSpPr>
          <p:nvPr>
            <p:ph type="sldNum" sz="quarter" idx="12"/>
          </p:nvPr>
        </p:nvSpPr>
        <p:spPr/>
        <p:txBody>
          <a:bodyPr/>
          <a:lstStyle/>
          <a:p>
            <a:fld id="{CCD26548-A701-4132-A0A2-A9B09A70FF4B}" type="slidenum">
              <a:rPr lang="fi-FI" smtClean="0"/>
              <a:t>5</a:t>
            </a:fld>
            <a:endParaRPr lang="fi-FI"/>
          </a:p>
        </p:txBody>
      </p:sp>
      <p:graphicFrame>
        <p:nvGraphicFramePr>
          <p:cNvPr id="7" name="Kaavio 6">
            <a:extLst>
              <a:ext uri="{FF2B5EF4-FFF2-40B4-BE49-F238E27FC236}">
                <a16:creationId xmlns:a16="http://schemas.microsoft.com/office/drawing/2014/main" id="{48D2FF88-2DD2-EC2B-5C01-6CD1581A902C}"/>
              </a:ext>
            </a:extLst>
          </p:cNvPr>
          <p:cNvGraphicFramePr>
            <a:graphicFrameLocks/>
          </p:cNvGraphicFramePr>
          <p:nvPr>
            <p:extLst>
              <p:ext uri="{D42A27DB-BD31-4B8C-83A1-F6EECF244321}">
                <p14:modId xmlns:p14="http://schemas.microsoft.com/office/powerpoint/2010/main" val="3265094500"/>
              </p:ext>
            </p:extLst>
          </p:nvPr>
        </p:nvGraphicFramePr>
        <p:xfrm>
          <a:off x="1002145" y="1201960"/>
          <a:ext cx="3837709" cy="237143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Kaavio 7">
            <a:extLst>
              <a:ext uri="{FF2B5EF4-FFF2-40B4-BE49-F238E27FC236}">
                <a16:creationId xmlns:a16="http://schemas.microsoft.com/office/drawing/2014/main" id="{15FBCB86-987F-CD90-045A-B68B481393E3}"/>
              </a:ext>
            </a:extLst>
          </p:cNvPr>
          <p:cNvGraphicFramePr>
            <a:graphicFrameLocks/>
          </p:cNvGraphicFramePr>
          <p:nvPr>
            <p:extLst>
              <p:ext uri="{D42A27DB-BD31-4B8C-83A1-F6EECF244321}">
                <p14:modId xmlns:p14="http://schemas.microsoft.com/office/powerpoint/2010/main" val="1640708648"/>
              </p:ext>
            </p:extLst>
          </p:nvPr>
        </p:nvGraphicFramePr>
        <p:xfrm>
          <a:off x="5851236" y="1201960"/>
          <a:ext cx="3837709" cy="237143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Kaavio 8">
            <a:extLst>
              <a:ext uri="{FF2B5EF4-FFF2-40B4-BE49-F238E27FC236}">
                <a16:creationId xmlns:a16="http://schemas.microsoft.com/office/drawing/2014/main" id="{EA48C503-898B-9FD8-3F82-C5E3DEFB9F86}"/>
              </a:ext>
            </a:extLst>
          </p:cNvPr>
          <p:cNvGraphicFramePr>
            <a:graphicFrameLocks/>
          </p:cNvGraphicFramePr>
          <p:nvPr>
            <p:extLst>
              <p:ext uri="{D42A27DB-BD31-4B8C-83A1-F6EECF244321}">
                <p14:modId xmlns:p14="http://schemas.microsoft.com/office/powerpoint/2010/main" val="1048463255"/>
              </p:ext>
            </p:extLst>
          </p:nvPr>
        </p:nvGraphicFramePr>
        <p:xfrm>
          <a:off x="1002145" y="3945160"/>
          <a:ext cx="3837709" cy="2371437"/>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0" name="Kaavio 9">
            <a:extLst>
              <a:ext uri="{FF2B5EF4-FFF2-40B4-BE49-F238E27FC236}">
                <a16:creationId xmlns:a16="http://schemas.microsoft.com/office/drawing/2014/main" id="{2DBF2983-DF8A-4250-506E-6BD4A2185E81}"/>
              </a:ext>
            </a:extLst>
          </p:cNvPr>
          <p:cNvGraphicFramePr>
            <a:graphicFrameLocks/>
          </p:cNvGraphicFramePr>
          <p:nvPr>
            <p:extLst>
              <p:ext uri="{D42A27DB-BD31-4B8C-83A1-F6EECF244321}">
                <p14:modId xmlns:p14="http://schemas.microsoft.com/office/powerpoint/2010/main" val="1960801050"/>
              </p:ext>
            </p:extLst>
          </p:nvPr>
        </p:nvGraphicFramePr>
        <p:xfrm>
          <a:off x="5971309" y="3945160"/>
          <a:ext cx="3837709" cy="2371437"/>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0623995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an numeron paikkamerkki 3">
            <a:extLst>
              <a:ext uri="{FF2B5EF4-FFF2-40B4-BE49-F238E27FC236}">
                <a16:creationId xmlns:a16="http://schemas.microsoft.com/office/drawing/2014/main" id="{834A79A1-0361-CDAB-13F8-126D947FDB12}"/>
              </a:ext>
            </a:extLst>
          </p:cNvPr>
          <p:cNvSpPr>
            <a:spLocks noGrp="1"/>
          </p:cNvSpPr>
          <p:nvPr>
            <p:ph type="sldNum" sz="quarter" idx="12"/>
          </p:nvPr>
        </p:nvSpPr>
        <p:spPr/>
        <p:txBody>
          <a:bodyPr/>
          <a:lstStyle/>
          <a:p>
            <a:fld id="{CCD26548-A701-4132-A0A2-A9B09A70FF4B}" type="slidenum">
              <a:rPr lang="fi-FI" smtClean="0"/>
              <a:t>6</a:t>
            </a:fld>
            <a:endParaRPr lang="fi-FI"/>
          </a:p>
        </p:txBody>
      </p:sp>
      <p:sp>
        <p:nvSpPr>
          <p:cNvPr id="5" name="Otsikko 1">
            <a:extLst>
              <a:ext uri="{FF2B5EF4-FFF2-40B4-BE49-F238E27FC236}">
                <a16:creationId xmlns:a16="http://schemas.microsoft.com/office/drawing/2014/main" id="{5BDED3DF-14AE-831C-95E4-86B3EB86AE6E}"/>
              </a:ext>
            </a:extLst>
          </p:cNvPr>
          <p:cNvSpPr txBox="1">
            <a:spLocks/>
          </p:cNvSpPr>
          <p:nvPr/>
        </p:nvSpPr>
        <p:spPr>
          <a:xfrm>
            <a:off x="1292996" y="1187443"/>
            <a:ext cx="10486420" cy="959966"/>
          </a:xfrm>
          <a:prstGeom prst="rect">
            <a:avLst/>
          </a:prstGeom>
        </p:spPr>
        <p:txBody>
          <a:bodyPr vert="horz" lIns="0" tIns="0" rIns="0" bIns="0" rtlCol="0" anchor="t" anchorCtr="0">
            <a:normAutofit fontScale="47500" lnSpcReduction="20000"/>
          </a:bodyPr>
          <a:lstStyle>
            <a:lvl1pPr algn="l" defTabSz="914400" rtl="0" eaLnBrk="1" latinLnBrk="0" hangingPunct="1">
              <a:lnSpc>
                <a:spcPct val="95000"/>
              </a:lnSpc>
              <a:spcBef>
                <a:spcPct val="0"/>
              </a:spcBef>
              <a:buNone/>
              <a:defRPr sz="3600" b="1" kern="1200">
                <a:solidFill>
                  <a:schemeClr val="tx2"/>
                </a:solidFill>
                <a:latin typeface="+mj-lt"/>
                <a:ea typeface="+mj-ea"/>
                <a:cs typeface="+mj-cs"/>
              </a:defRPr>
            </a:lvl1pPr>
          </a:lstStyle>
          <a:p>
            <a:r>
              <a:rPr lang="fi-FI" sz="5200" dirty="0"/>
              <a:t>3 NPS </a:t>
            </a:r>
          </a:p>
          <a:p>
            <a:r>
              <a:rPr lang="fi-FI" b="0" i="0" dirty="0">
                <a:solidFill>
                  <a:srgbClr val="2F3337"/>
                </a:solidFill>
                <a:effectLst/>
                <a:latin typeface="proxima-nova"/>
              </a:rPr>
              <a:t>Kuinka todennäköisesti suosittelisit käytettyä työskentelytapaa hoidon vaikuttavuuden kehittämisen näkökulmasta?</a:t>
            </a:r>
            <a:br>
              <a:rPr lang="fi-FI" dirty="0"/>
            </a:br>
            <a:endParaRPr lang="fi-FI" dirty="0"/>
          </a:p>
        </p:txBody>
      </p:sp>
      <p:sp>
        <p:nvSpPr>
          <p:cNvPr id="7" name="Tekstiruutu 6">
            <a:extLst>
              <a:ext uri="{FF2B5EF4-FFF2-40B4-BE49-F238E27FC236}">
                <a16:creationId xmlns:a16="http://schemas.microsoft.com/office/drawing/2014/main" id="{8557DEC4-2090-1DF7-11A7-52B6848D5EA8}"/>
              </a:ext>
            </a:extLst>
          </p:cNvPr>
          <p:cNvSpPr txBox="1"/>
          <p:nvPr/>
        </p:nvSpPr>
        <p:spPr>
          <a:xfrm>
            <a:off x="9400447" y="5759940"/>
            <a:ext cx="1324598" cy="369332"/>
          </a:xfrm>
          <a:prstGeom prst="rect">
            <a:avLst/>
          </a:prstGeom>
          <a:noFill/>
        </p:spPr>
        <p:txBody>
          <a:bodyPr wrap="square" rtlCol="0">
            <a:spAutoFit/>
          </a:bodyPr>
          <a:lstStyle/>
          <a:p>
            <a:r>
              <a:rPr lang="fi-FI" dirty="0"/>
              <a:t>Keskiarvo: </a:t>
            </a:r>
          </a:p>
        </p:txBody>
      </p:sp>
      <p:pic>
        <p:nvPicPr>
          <p:cNvPr id="3" name="Kuva 2">
            <a:extLst>
              <a:ext uri="{FF2B5EF4-FFF2-40B4-BE49-F238E27FC236}">
                <a16:creationId xmlns:a16="http://schemas.microsoft.com/office/drawing/2014/main" id="{E817A53D-F480-620D-1BEE-307F2D3F4D71}"/>
              </a:ext>
            </a:extLst>
          </p:cNvPr>
          <p:cNvPicPr>
            <a:picLocks noChangeAspect="1"/>
          </p:cNvPicPr>
          <p:nvPr/>
        </p:nvPicPr>
        <p:blipFill>
          <a:blip r:embed="rId2"/>
          <a:stretch>
            <a:fillRect/>
          </a:stretch>
        </p:blipFill>
        <p:spPr>
          <a:xfrm>
            <a:off x="339042" y="2711471"/>
            <a:ext cx="5247253" cy="2100674"/>
          </a:xfrm>
          <a:prstGeom prst="rect">
            <a:avLst/>
          </a:prstGeom>
        </p:spPr>
      </p:pic>
      <p:graphicFrame>
        <p:nvGraphicFramePr>
          <p:cNvPr id="6" name="Kaavio 5">
            <a:extLst>
              <a:ext uri="{FF2B5EF4-FFF2-40B4-BE49-F238E27FC236}">
                <a16:creationId xmlns:a16="http://schemas.microsoft.com/office/drawing/2014/main" id="{CF59E4FE-F062-BADD-0BA2-5046AB9AF66A}"/>
              </a:ext>
            </a:extLst>
          </p:cNvPr>
          <p:cNvGraphicFramePr>
            <a:graphicFrameLocks/>
          </p:cNvGraphicFramePr>
          <p:nvPr>
            <p:extLst>
              <p:ext uri="{D42A27DB-BD31-4B8C-83A1-F6EECF244321}">
                <p14:modId xmlns:p14="http://schemas.microsoft.com/office/powerpoint/2010/main" val="2917520664"/>
              </p:ext>
            </p:extLst>
          </p:nvPr>
        </p:nvGraphicFramePr>
        <p:xfrm>
          <a:off x="6470072" y="2147408"/>
          <a:ext cx="5066145" cy="312655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217079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an numeron paikkamerkki 3">
            <a:extLst>
              <a:ext uri="{FF2B5EF4-FFF2-40B4-BE49-F238E27FC236}">
                <a16:creationId xmlns:a16="http://schemas.microsoft.com/office/drawing/2014/main" id="{834A79A1-0361-CDAB-13F8-126D947FDB12}"/>
              </a:ext>
            </a:extLst>
          </p:cNvPr>
          <p:cNvSpPr>
            <a:spLocks noGrp="1"/>
          </p:cNvSpPr>
          <p:nvPr>
            <p:ph type="sldNum" sz="quarter" idx="12"/>
          </p:nvPr>
        </p:nvSpPr>
        <p:spPr/>
        <p:txBody>
          <a:bodyPr/>
          <a:lstStyle/>
          <a:p>
            <a:fld id="{CCD26548-A701-4132-A0A2-A9B09A70FF4B}" type="slidenum">
              <a:rPr lang="fi-FI" smtClean="0"/>
              <a:t>7</a:t>
            </a:fld>
            <a:endParaRPr lang="fi-FI"/>
          </a:p>
        </p:txBody>
      </p:sp>
      <p:sp>
        <p:nvSpPr>
          <p:cNvPr id="5" name="Otsikko 1">
            <a:extLst>
              <a:ext uri="{FF2B5EF4-FFF2-40B4-BE49-F238E27FC236}">
                <a16:creationId xmlns:a16="http://schemas.microsoft.com/office/drawing/2014/main" id="{5BDED3DF-14AE-831C-95E4-86B3EB86AE6E}"/>
              </a:ext>
            </a:extLst>
          </p:cNvPr>
          <p:cNvSpPr txBox="1">
            <a:spLocks/>
          </p:cNvSpPr>
          <p:nvPr/>
        </p:nvSpPr>
        <p:spPr>
          <a:xfrm>
            <a:off x="1093352" y="1132263"/>
            <a:ext cx="10486420" cy="1532109"/>
          </a:xfrm>
          <a:prstGeom prst="rect">
            <a:avLst/>
          </a:prstGeom>
        </p:spPr>
        <p:txBody>
          <a:bodyPr vert="horz" lIns="0" tIns="0" rIns="0" bIns="0" rtlCol="0" anchor="t" anchorCtr="0">
            <a:normAutofit/>
          </a:bodyPr>
          <a:lstStyle>
            <a:lvl1pPr algn="l" defTabSz="914400" rtl="0" eaLnBrk="1" latinLnBrk="0" hangingPunct="1">
              <a:lnSpc>
                <a:spcPct val="95000"/>
              </a:lnSpc>
              <a:spcBef>
                <a:spcPct val="0"/>
              </a:spcBef>
              <a:buNone/>
              <a:defRPr sz="3600" b="1" kern="1200">
                <a:solidFill>
                  <a:schemeClr val="tx2"/>
                </a:solidFill>
                <a:latin typeface="+mj-lt"/>
                <a:ea typeface="+mj-ea"/>
                <a:cs typeface="+mj-cs"/>
              </a:defRPr>
            </a:lvl1pPr>
          </a:lstStyle>
          <a:p>
            <a:r>
              <a:rPr lang="fi-FI" sz="2400" dirty="0"/>
              <a:t>4 Arvioi vaikuttavuusperusteisen ohjauksen määrittelyn hyödyt suhteessa käytettyyn työaikaan</a:t>
            </a:r>
            <a:br>
              <a:rPr lang="fi-FI" sz="2400" dirty="0"/>
            </a:br>
            <a:endParaRPr lang="fi-FI" sz="2400" dirty="0"/>
          </a:p>
        </p:txBody>
      </p:sp>
      <p:sp>
        <p:nvSpPr>
          <p:cNvPr id="7" name="Tekstiruutu 6">
            <a:extLst>
              <a:ext uri="{FF2B5EF4-FFF2-40B4-BE49-F238E27FC236}">
                <a16:creationId xmlns:a16="http://schemas.microsoft.com/office/drawing/2014/main" id="{8557DEC4-2090-1DF7-11A7-52B6848D5EA8}"/>
              </a:ext>
            </a:extLst>
          </p:cNvPr>
          <p:cNvSpPr txBox="1"/>
          <p:nvPr/>
        </p:nvSpPr>
        <p:spPr>
          <a:xfrm>
            <a:off x="9136269" y="5541479"/>
            <a:ext cx="1324598" cy="369332"/>
          </a:xfrm>
          <a:prstGeom prst="rect">
            <a:avLst/>
          </a:prstGeom>
          <a:noFill/>
        </p:spPr>
        <p:txBody>
          <a:bodyPr wrap="square" rtlCol="0">
            <a:spAutoFit/>
          </a:bodyPr>
          <a:lstStyle/>
          <a:p>
            <a:r>
              <a:rPr lang="fi-FI" dirty="0"/>
              <a:t>Keskiarvo: </a:t>
            </a:r>
          </a:p>
        </p:txBody>
      </p:sp>
      <p:graphicFrame>
        <p:nvGraphicFramePr>
          <p:cNvPr id="3" name="Kaavio 2">
            <a:extLst>
              <a:ext uri="{FF2B5EF4-FFF2-40B4-BE49-F238E27FC236}">
                <a16:creationId xmlns:a16="http://schemas.microsoft.com/office/drawing/2014/main" id="{59C6F3DE-69BC-4F8B-296F-8B7BE112155C}"/>
              </a:ext>
            </a:extLst>
          </p:cNvPr>
          <p:cNvGraphicFramePr>
            <a:graphicFrameLocks/>
          </p:cNvGraphicFramePr>
          <p:nvPr>
            <p:extLst>
              <p:ext uri="{D42A27DB-BD31-4B8C-83A1-F6EECF244321}">
                <p14:modId xmlns:p14="http://schemas.microsoft.com/office/powerpoint/2010/main" val="2664251305"/>
              </p:ext>
            </p:extLst>
          </p:nvPr>
        </p:nvGraphicFramePr>
        <p:xfrm>
          <a:off x="6850269" y="2473036"/>
          <a:ext cx="4572000" cy="2743200"/>
        </p:xfrm>
        <a:graphic>
          <a:graphicData uri="http://schemas.openxmlformats.org/drawingml/2006/chart">
            <c:chart xmlns:c="http://schemas.openxmlformats.org/drawingml/2006/chart" xmlns:r="http://schemas.openxmlformats.org/officeDocument/2006/relationships" r:id="rId2"/>
          </a:graphicData>
        </a:graphic>
      </p:graphicFrame>
      <p:pic>
        <p:nvPicPr>
          <p:cNvPr id="8" name="Kuva 7">
            <a:extLst>
              <a:ext uri="{FF2B5EF4-FFF2-40B4-BE49-F238E27FC236}">
                <a16:creationId xmlns:a16="http://schemas.microsoft.com/office/drawing/2014/main" id="{948599F0-6652-C3BF-10EE-13DBE1B91ED3}"/>
              </a:ext>
            </a:extLst>
          </p:cNvPr>
          <p:cNvPicPr>
            <a:picLocks noChangeAspect="1"/>
          </p:cNvPicPr>
          <p:nvPr/>
        </p:nvPicPr>
        <p:blipFill>
          <a:blip r:embed="rId3"/>
          <a:stretch>
            <a:fillRect/>
          </a:stretch>
        </p:blipFill>
        <p:spPr>
          <a:xfrm>
            <a:off x="599278" y="2768161"/>
            <a:ext cx="5164214" cy="2125887"/>
          </a:xfrm>
          <a:prstGeom prst="rect">
            <a:avLst/>
          </a:prstGeom>
        </p:spPr>
      </p:pic>
    </p:spTree>
    <p:extLst>
      <p:ext uri="{BB962C8B-B14F-4D97-AF65-F5344CB8AC3E}">
        <p14:creationId xmlns:p14="http://schemas.microsoft.com/office/powerpoint/2010/main" val="20957101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an numeron paikkamerkki 3">
            <a:extLst>
              <a:ext uri="{FF2B5EF4-FFF2-40B4-BE49-F238E27FC236}">
                <a16:creationId xmlns:a16="http://schemas.microsoft.com/office/drawing/2014/main" id="{834A79A1-0361-CDAB-13F8-126D947FDB12}"/>
              </a:ext>
            </a:extLst>
          </p:cNvPr>
          <p:cNvSpPr>
            <a:spLocks noGrp="1"/>
          </p:cNvSpPr>
          <p:nvPr>
            <p:ph type="sldNum" sz="quarter" idx="12"/>
          </p:nvPr>
        </p:nvSpPr>
        <p:spPr/>
        <p:txBody>
          <a:bodyPr/>
          <a:lstStyle/>
          <a:p>
            <a:fld id="{CCD26548-A701-4132-A0A2-A9B09A70FF4B}" type="slidenum">
              <a:rPr lang="fi-FI" smtClean="0"/>
              <a:t>8</a:t>
            </a:fld>
            <a:endParaRPr lang="fi-FI"/>
          </a:p>
        </p:txBody>
      </p:sp>
      <p:sp>
        <p:nvSpPr>
          <p:cNvPr id="5" name="Otsikko 1">
            <a:extLst>
              <a:ext uri="{FF2B5EF4-FFF2-40B4-BE49-F238E27FC236}">
                <a16:creationId xmlns:a16="http://schemas.microsoft.com/office/drawing/2014/main" id="{5BDED3DF-14AE-831C-95E4-86B3EB86AE6E}"/>
              </a:ext>
            </a:extLst>
          </p:cNvPr>
          <p:cNvSpPr txBox="1">
            <a:spLocks/>
          </p:cNvSpPr>
          <p:nvPr/>
        </p:nvSpPr>
        <p:spPr>
          <a:xfrm>
            <a:off x="1083699" y="767746"/>
            <a:ext cx="10486420" cy="1532109"/>
          </a:xfrm>
          <a:prstGeom prst="rect">
            <a:avLst/>
          </a:prstGeom>
        </p:spPr>
        <p:txBody>
          <a:bodyPr vert="horz" lIns="0" tIns="0" rIns="0" bIns="0" rtlCol="0" anchor="t" anchorCtr="0">
            <a:normAutofit/>
          </a:bodyPr>
          <a:lstStyle>
            <a:lvl1pPr algn="l" defTabSz="914400" rtl="0" eaLnBrk="1" latinLnBrk="0" hangingPunct="1">
              <a:lnSpc>
                <a:spcPct val="95000"/>
              </a:lnSpc>
              <a:spcBef>
                <a:spcPct val="0"/>
              </a:spcBef>
              <a:buNone/>
              <a:defRPr sz="3600" b="1" kern="1200">
                <a:solidFill>
                  <a:schemeClr val="tx2"/>
                </a:solidFill>
                <a:latin typeface="+mj-lt"/>
                <a:ea typeface="+mj-ea"/>
                <a:cs typeface="+mj-cs"/>
              </a:defRPr>
            </a:lvl1pPr>
          </a:lstStyle>
          <a:p>
            <a:r>
              <a:rPr lang="fi-FI" sz="2800" dirty="0"/>
              <a:t>5 Mikä oli työskentelytavan paras anti omasta näkökulmastasi?</a:t>
            </a:r>
            <a:br>
              <a:rPr lang="fi-FI" dirty="0"/>
            </a:br>
            <a:endParaRPr lang="fi-FI" dirty="0"/>
          </a:p>
        </p:txBody>
      </p:sp>
      <p:sp>
        <p:nvSpPr>
          <p:cNvPr id="9" name="Tekstiruutu 8">
            <a:extLst>
              <a:ext uri="{FF2B5EF4-FFF2-40B4-BE49-F238E27FC236}">
                <a16:creationId xmlns:a16="http://schemas.microsoft.com/office/drawing/2014/main" id="{DAF24ED1-9A38-2738-CEED-4A2FAE62B2D8}"/>
              </a:ext>
            </a:extLst>
          </p:cNvPr>
          <p:cNvSpPr txBox="1"/>
          <p:nvPr/>
        </p:nvSpPr>
        <p:spPr>
          <a:xfrm>
            <a:off x="794327" y="1847273"/>
            <a:ext cx="10880436" cy="4216539"/>
          </a:xfrm>
          <a:prstGeom prst="rect">
            <a:avLst/>
          </a:prstGeom>
          <a:noFill/>
        </p:spPr>
        <p:txBody>
          <a:bodyPr wrap="square" lIns="0" tIns="0" rIns="0" bIns="0" rtlCol="0">
            <a:spAutoFit/>
          </a:bodyPr>
          <a:lstStyle/>
          <a:p>
            <a:pPr marL="285750" indent="-285750" algn="l">
              <a:buFont typeface="Arial" panose="020B0604020202020204" pitchFamily="34" charset="0"/>
              <a:buChar char="•"/>
            </a:pPr>
            <a:r>
              <a:rPr lang="fi-FI" sz="1600" b="0" i="0" u="none" strike="noStrike" dirty="0">
                <a:solidFill>
                  <a:srgbClr val="000000"/>
                </a:solidFill>
                <a:effectLst/>
                <a:latin typeface="Aptos Narrow" panose="020B0004020202020204" pitchFamily="34" charset="0"/>
              </a:rPr>
              <a:t>Moniammatillisen pohdinnan ja keskustelun mahdollistaminen ja tietouden lisääminen.</a:t>
            </a:r>
            <a:r>
              <a:rPr lang="fi-FI" sz="1600" dirty="0"/>
              <a:t> </a:t>
            </a:r>
          </a:p>
          <a:p>
            <a:pPr marL="285750" indent="-285750" algn="l">
              <a:buFont typeface="Arial" panose="020B0604020202020204" pitchFamily="34" charset="0"/>
              <a:buChar char="•"/>
            </a:pPr>
            <a:r>
              <a:rPr lang="fi-FI" sz="1600" b="0" i="0" u="none" strike="noStrike" dirty="0">
                <a:solidFill>
                  <a:srgbClr val="000000"/>
                </a:solidFill>
                <a:effectLst/>
                <a:latin typeface="Aptos Narrow" panose="020B0004020202020204" pitchFamily="34" charset="0"/>
              </a:rPr>
              <a:t>Koko hoitoketjun hahmottaminen perustasolta erityistasolle; mieletön määrä toimijoita yhdessä hoitoketjussa - tällaisella työskentelyllä mahdollista saada potilaan kohtaamiseen ja hoitoon tasalaatuisuutta. Pää pyörällä valtavasta tietomäärästä, mitä työskentely antoi.</a:t>
            </a:r>
            <a:r>
              <a:rPr lang="fi-FI" sz="1600" dirty="0"/>
              <a:t> </a:t>
            </a:r>
          </a:p>
          <a:p>
            <a:pPr marL="285750" indent="-285750" algn="l">
              <a:buFont typeface="Arial" panose="020B0604020202020204" pitchFamily="34" charset="0"/>
              <a:buChar char="•"/>
            </a:pPr>
            <a:r>
              <a:rPr lang="fi-FI" sz="1600" b="0" i="0" u="none" strike="noStrike" dirty="0">
                <a:solidFill>
                  <a:srgbClr val="000000"/>
                </a:solidFill>
                <a:effectLst/>
                <a:latin typeface="Aptos Narrow" panose="020B0004020202020204" pitchFamily="34" charset="0"/>
              </a:rPr>
              <a:t>Yhteinen keskustelu, oppiminen, kokonaisuuden hahmottaminen</a:t>
            </a:r>
            <a:r>
              <a:rPr lang="fi-FI" sz="1600" dirty="0"/>
              <a:t> </a:t>
            </a:r>
          </a:p>
          <a:p>
            <a:pPr marL="285750" indent="-285750" algn="l">
              <a:buFont typeface="Arial" panose="020B0604020202020204" pitchFamily="34" charset="0"/>
              <a:buChar char="•"/>
            </a:pPr>
            <a:r>
              <a:rPr lang="fi-FI" sz="1600" b="0" i="0" u="none" strike="noStrike" dirty="0">
                <a:solidFill>
                  <a:srgbClr val="000000"/>
                </a:solidFill>
                <a:effectLst/>
                <a:latin typeface="Aptos Narrow" panose="020B0004020202020204" pitchFamily="34" charset="0"/>
              </a:rPr>
              <a:t>Erikoissairaanhoidon ja </a:t>
            </a:r>
            <a:r>
              <a:rPr lang="fi-FI" sz="1600" b="0" i="0" u="none" strike="noStrike" dirty="0" err="1">
                <a:solidFill>
                  <a:srgbClr val="000000"/>
                </a:solidFill>
                <a:effectLst/>
                <a:latin typeface="Aptos Narrow" panose="020B0004020202020204" pitchFamily="34" charset="0"/>
              </a:rPr>
              <a:t>pth:n</a:t>
            </a:r>
            <a:r>
              <a:rPr lang="fi-FI" sz="1600" b="0" i="0" u="none" strike="noStrike" dirty="0">
                <a:solidFill>
                  <a:srgbClr val="000000"/>
                </a:solidFill>
                <a:effectLst/>
                <a:latin typeface="Aptos Narrow" panose="020B0004020202020204" pitchFamily="34" charset="0"/>
              </a:rPr>
              <a:t> yhteinen työskentely yhteisten tavoitteiden eteen.</a:t>
            </a:r>
            <a:r>
              <a:rPr lang="fi-FI" sz="1600" dirty="0"/>
              <a:t> </a:t>
            </a:r>
          </a:p>
          <a:p>
            <a:pPr marL="285750" indent="-285750" algn="l">
              <a:buFont typeface="Arial" panose="020B0604020202020204" pitchFamily="34" charset="0"/>
              <a:buChar char="•"/>
            </a:pPr>
            <a:r>
              <a:rPr lang="fi-FI" sz="1600" b="0" i="0" u="none" strike="noStrike" dirty="0">
                <a:solidFill>
                  <a:srgbClr val="000000"/>
                </a:solidFill>
                <a:effectLst/>
                <a:latin typeface="Aptos Narrow" panose="020B0004020202020204" pitchFamily="34" charset="0"/>
              </a:rPr>
              <a:t>Moniammatillinen keskustelu johti yhteiseen ymmärrykseen</a:t>
            </a:r>
            <a:r>
              <a:rPr lang="fi-FI" sz="1600" dirty="0"/>
              <a:t> </a:t>
            </a:r>
          </a:p>
          <a:p>
            <a:pPr marL="285750" indent="-285750" algn="l">
              <a:buFont typeface="Arial" panose="020B0604020202020204" pitchFamily="34" charset="0"/>
              <a:buChar char="•"/>
            </a:pPr>
            <a:r>
              <a:rPr lang="fi-FI" sz="1600" b="0" i="0" u="none" strike="noStrike" dirty="0">
                <a:solidFill>
                  <a:srgbClr val="000000"/>
                </a:solidFill>
                <a:effectLst/>
                <a:latin typeface="Aptos Narrow" panose="020B0004020202020204" pitchFamily="34" charset="0"/>
              </a:rPr>
              <a:t>Se, että ohjaajat olivat valmistelleet työvaiheet etukäteen ja pitivät keskustelun ja työn johtamisen hyvin kasassa koko projektin ajan. Kommenttien kirjoittamista helpotti se, että jäivät pysyvästi anonyymeiksi. Työskentelyssä näki hyvin sen, että ryhmässä tulee paremmin monipuolisempaa pohdintaa, kuin yksin miettiessä ja kun samalla ohjaus keskusteluun oli neutraalia ja avointa (=ohjaajilla ei ollut taustalla olevaa mallia, johon meitä olisi ikään kuin ohjattu).</a:t>
            </a:r>
          </a:p>
          <a:p>
            <a:pPr marL="285750" indent="-285750" algn="l">
              <a:buFont typeface="Arial" panose="020B0604020202020204" pitchFamily="34" charset="0"/>
              <a:buChar char="•"/>
            </a:pPr>
            <a:r>
              <a:rPr lang="fi-FI" sz="1600" b="0" i="0" u="none" strike="noStrike" dirty="0">
                <a:solidFill>
                  <a:srgbClr val="000000"/>
                </a:solidFill>
                <a:effectLst/>
                <a:latin typeface="Aptos Narrow" panose="020B0004020202020204" pitchFamily="34" charset="0"/>
              </a:rPr>
              <a:t>Sai miettimään ja tarkastelemaan asiaa syvemmin ja tarkemmin monista lähtökohdista. </a:t>
            </a:r>
            <a:r>
              <a:rPr lang="fi-FI" sz="1600" dirty="0"/>
              <a:t> </a:t>
            </a:r>
          </a:p>
          <a:p>
            <a:pPr marL="285750" indent="-285750" algn="l">
              <a:buFont typeface="Arial" panose="020B0604020202020204" pitchFamily="34" charset="0"/>
              <a:buChar char="•"/>
            </a:pPr>
            <a:r>
              <a:rPr lang="fi-FI" sz="1600" b="0" i="0" u="none" strike="noStrike" dirty="0">
                <a:solidFill>
                  <a:srgbClr val="000000"/>
                </a:solidFill>
                <a:effectLst/>
                <a:latin typeface="Aptos Narrow" panose="020B0004020202020204" pitchFamily="34" charset="0"/>
              </a:rPr>
              <a:t>Eri ammattikuntien näkemykset</a:t>
            </a:r>
            <a:r>
              <a:rPr lang="fi-FI" sz="1600" dirty="0"/>
              <a:t> </a:t>
            </a:r>
          </a:p>
          <a:p>
            <a:pPr marL="285750" indent="-285750" algn="l">
              <a:buFont typeface="Arial" panose="020B0604020202020204" pitchFamily="34" charset="0"/>
              <a:buChar char="•"/>
            </a:pPr>
            <a:r>
              <a:rPr lang="fi-FI" sz="1600" b="0" i="0" u="none" strike="noStrike" dirty="0">
                <a:solidFill>
                  <a:srgbClr val="000000"/>
                </a:solidFill>
                <a:effectLst/>
                <a:latin typeface="Aptos Narrow" panose="020B0004020202020204" pitchFamily="34" charset="0"/>
              </a:rPr>
              <a:t>Teen myös potilastyötä perustasolla, joten koin parhaaksi anniksi asiakassegmentin nro 1 asiat ja yhteistyön kehittämisen erityistason kanssa. Tuntui, että erityistasolla olisi toivetta/tarvetta yhdenmukaistaa joitakin käytäntöjä (mm. oiremittareita) perustason kanssa, eli perustasolla tapahtuvaa kehitystä arvostettiin. Sain lisää ymmärrystä erityistason nykytilasta.</a:t>
            </a:r>
            <a:r>
              <a:rPr lang="fi-FI" sz="1600" dirty="0"/>
              <a:t> </a:t>
            </a:r>
          </a:p>
          <a:p>
            <a:pPr marL="285750" indent="-285750" algn="l">
              <a:buFont typeface="Arial" panose="020B0604020202020204" pitchFamily="34" charset="0"/>
              <a:buChar char="•"/>
            </a:pPr>
            <a:r>
              <a:rPr lang="fi-FI" sz="1600" b="0" i="0" u="none" strike="noStrike" dirty="0">
                <a:solidFill>
                  <a:srgbClr val="000000"/>
                </a:solidFill>
                <a:effectLst/>
                <a:latin typeface="Aptos Narrow" panose="020B0004020202020204" pitchFamily="34" charset="0"/>
              </a:rPr>
              <a:t>Tekoälyn käyttäminen näissä keventää prosessia.</a:t>
            </a:r>
            <a:r>
              <a:rPr lang="fi-FI" sz="1600" dirty="0"/>
              <a:t> </a:t>
            </a:r>
          </a:p>
        </p:txBody>
      </p:sp>
    </p:spTree>
    <p:extLst>
      <p:ext uri="{BB962C8B-B14F-4D97-AF65-F5344CB8AC3E}">
        <p14:creationId xmlns:p14="http://schemas.microsoft.com/office/powerpoint/2010/main" val="36378072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an numeron paikkamerkki 3">
            <a:extLst>
              <a:ext uri="{FF2B5EF4-FFF2-40B4-BE49-F238E27FC236}">
                <a16:creationId xmlns:a16="http://schemas.microsoft.com/office/drawing/2014/main" id="{834A79A1-0361-CDAB-13F8-126D947FDB12}"/>
              </a:ext>
            </a:extLst>
          </p:cNvPr>
          <p:cNvSpPr>
            <a:spLocks noGrp="1"/>
          </p:cNvSpPr>
          <p:nvPr>
            <p:ph type="sldNum" sz="quarter" idx="12"/>
          </p:nvPr>
        </p:nvSpPr>
        <p:spPr/>
        <p:txBody>
          <a:bodyPr/>
          <a:lstStyle/>
          <a:p>
            <a:fld id="{CCD26548-A701-4132-A0A2-A9B09A70FF4B}" type="slidenum">
              <a:rPr lang="fi-FI" smtClean="0"/>
              <a:t>9</a:t>
            </a:fld>
            <a:endParaRPr lang="fi-FI"/>
          </a:p>
        </p:txBody>
      </p:sp>
      <p:sp>
        <p:nvSpPr>
          <p:cNvPr id="5" name="Otsikko 1">
            <a:extLst>
              <a:ext uri="{FF2B5EF4-FFF2-40B4-BE49-F238E27FC236}">
                <a16:creationId xmlns:a16="http://schemas.microsoft.com/office/drawing/2014/main" id="{5BDED3DF-14AE-831C-95E4-86B3EB86AE6E}"/>
              </a:ext>
            </a:extLst>
          </p:cNvPr>
          <p:cNvSpPr txBox="1">
            <a:spLocks/>
          </p:cNvSpPr>
          <p:nvPr/>
        </p:nvSpPr>
        <p:spPr>
          <a:xfrm>
            <a:off x="1093352" y="1132263"/>
            <a:ext cx="10486420" cy="484101"/>
          </a:xfrm>
          <a:prstGeom prst="rect">
            <a:avLst/>
          </a:prstGeom>
        </p:spPr>
        <p:txBody>
          <a:bodyPr vert="horz" lIns="0" tIns="0" rIns="0" bIns="0" rtlCol="0" anchor="t" anchorCtr="0">
            <a:normAutofit fontScale="55000" lnSpcReduction="20000"/>
          </a:bodyPr>
          <a:lstStyle>
            <a:lvl1pPr algn="l" defTabSz="914400" rtl="0" eaLnBrk="1" latinLnBrk="0" hangingPunct="1">
              <a:lnSpc>
                <a:spcPct val="95000"/>
              </a:lnSpc>
              <a:spcBef>
                <a:spcPct val="0"/>
              </a:spcBef>
              <a:buNone/>
              <a:defRPr sz="3600" b="1" kern="1200">
                <a:solidFill>
                  <a:schemeClr val="tx2"/>
                </a:solidFill>
                <a:latin typeface="+mj-lt"/>
                <a:ea typeface="+mj-ea"/>
                <a:cs typeface="+mj-cs"/>
              </a:defRPr>
            </a:lvl1pPr>
          </a:lstStyle>
          <a:p>
            <a:r>
              <a:rPr lang="fi-FI" sz="3800" dirty="0"/>
              <a:t>6 Mitä haasteita tai parannettavaa koit työskentelytavassa?</a:t>
            </a:r>
            <a:br>
              <a:rPr lang="fi-FI" dirty="0"/>
            </a:br>
            <a:endParaRPr lang="fi-FI" dirty="0"/>
          </a:p>
        </p:txBody>
      </p:sp>
      <p:sp>
        <p:nvSpPr>
          <p:cNvPr id="8" name="Tekstiruutu 7">
            <a:extLst>
              <a:ext uri="{FF2B5EF4-FFF2-40B4-BE49-F238E27FC236}">
                <a16:creationId xmlns:a16="http://schemas.microsoft.com/office/drawing/2014/main" id="{99C98A0A-4BF5-25C8-8B9D-BEABBFE78DA2}"/>
              </a:ext>
            </a:extLst>
          </p:cNvPr>
          <p:cNvSpPr txBox="1"/>
          <p:nvPr/>
        </p:nvSpPr>
        <p:spPr>
          <a:xfrm>
            <a:off x="295564" y="1542473"/>
            <a:ext cx="11499272" cy="4924425"/>
          </a:xfrm>
          <a:prstGeom prst="rect">
            <a:avLst/>
          </a:prstGeom>
          <a:noFill/>
        </p:spPr>
        <p:txBody>
          <a:bodyPr wrap="square" lIns="0" tIns="0" rIns="0" bIns="0" rtlCol="0">
            <a:spAutoFit/>
          </a:bodyPr>
          <a:lstStyle/>
          <a:p>
            <a:pPr marL="285750" indent="-285750" algn="l">
              <a:buFont typeface="Arial" panose="020B0604020202020204" pitchFamily="34" charset="0"/>
              <a:buChar char="•"/>
            </a:pPr>
            <a:r>
              <a:rPr lang="fi-FI" sz="1600" b="0" i="0" u="none" strike="noStrike" dirty="0">
                <a:solidFill>
                  <a:srgbClr val="000000"/>
                </a:solidFill>
                <a:effectLst/>
                <a:latin typeface="Aptos Narrow" panose="020B0004020202020204" pitchFamily="34" charset="0"/>
              </a:rPr>
              <a:t>Haaste oli päästä osallistumaan  työryhmään muun työn keskeltä.</a:t>
            </a:r>
          </a:p>
          <a:p>
            <a:pPr marL="285750" indent="-285750" algn="l">
              <a:buFont typeface="Arial" panose="020B0604020202020204" pitchFamily="34" charset="0"/>
              <a:buChar char="•"/>
            </a:pPr>
            <a:r>
              <a:rPr lang="fi-FI" sz="1600" b="0" i="0" u="none" strike="noStrike" dirty="0">
                <a:solidFill>
                  <a:srgbClr val="000000"/>
                </a:solidFill>
                <a:effectLst/>
                <a:latin typeface="Aptos Narrow" panose="020B0004020202020204" pitchFamily="34" charset="0"/>
              </a:rPr>
              <a:t>Välillä tuli kiire välitehtävien kanssa, koska työpajat olivat niin tiiviisti. Kun kaikki asiat eivät olleet itselle niin tuttuja, niin halusi kuitenkin perehtyä annettuihin tehtäviin hyvin. Toisaalta työpajojen tiiviys piti prosessia yllä, mikä oli hyvä.</a:t>
            </a:r>
            <a:r>
              <a:rPr lang="fi-FI" sz="1600" dirty="0"/>
              <a:t> </a:t>
            </a:r>
          </a:p>
          <a:p>
            <a:pPr marL="285750" indent="-285750" algn="l">
              <a:buFont typeface="Arial" panose="020B0604020202020204" pitchFamily="34" charset="0"/>
              <a:buChar char="•"/>
            </a:pPr>
            <a:r>
              <a:rPr lang="fi-FI" sz="1600" b="0" i="0" u="none" strike="noStrike" dirty="0">
                <a:solidFill>
                  <a:srgbClr val="000000"/>
                </a:solidFill>
                <a:effectLst/>
                <a:latin typeface="Aptos Narrow" panose="020B0004020202020204" pitchFamily="34" charset="0"/>
              </a:rPr>
              <a:t>Aikaa vievä ja siten osallistuminen välillä haastavaa. Välitehtäville myös oli vaikea löytää oikea hetki. </a:t>
            </a:r>
          </a:p>
          <a:p>
            <a:pPr marL="285750" indent="-285750" algn="l">
              <a:buFont typeface="Arial" panose="020B0604020202020204" pitchFamily="34" charset="0"/>
              <a:buChar char="•"/>
            </a:pPr>
            <a:r>
              <a:rPr lang="fi-FI" sz="1600" b="0" i="0" u="none" strike="noStrike" dirty="0">
                <a:solidFill>
                  <a:srgbClr val="000000"/>
                </a:solidFill>
                <a:effectLst/>
                <a:latin typeface="Aptos Narrow" panose="020B0004020202020204" pitchFamily="34" charset="0"/>
              </a:rPr>
              <a:t>Alussa olisi ehkä tarvinnut enemmän aikaa orientaatioon ja nykytilanteen kartoittamiseen, olisiko tämä myös motivoinut vielä enemmän?</a:t>
            </a:r>
            <a:r>
              <a:rPr lang="fi-FI" sz="1600" dirty="0"/>
              <a:t> </a:t>
            </a:r>
            <a:endParaRPr lang="fi-FI" sz="1600" dirty="0">
              <a:solidFill>
                <a:srgbClr val="000000"/>
              </a:solidFill>
              <a:latin typeface="Aptos Narrow" panose="020B0004020202020204" pitchFamily="34" charset="0"/>
            </a:endParaRPr>
          </a:p>
          <a:p>
            <a:pPr marL="285750" indent="-285750" algn="l">
              <a:buFont typeface="Arial" panose="020B0604020202020204" pitchFamily="34" charset="0"/>
              <a:buChar char="•"/>
            </a:pPr>
            <a:r>
              <a:rPr lang="fi-FI" sz="1600" b="0" i="0" u="none" strike="noStrike" dirty="0">
                <a:solidFill>
                  <a:srgbClr val="000000"/>
                </a:solidFill>
                <a:effectLst/>
                <a:latin typeface="Aptos Narrow" panose="020B0004020202020204" pitchFamily="34" charset="0"/>
              </a:rPr>
              <a:t>Työpajat on ymmärrettävästi terveydenhuoltovetoisia. Sosiaalihuollossa työskennellään Ei-diagnoosiperusteisesti, minkä  vuoksi haasteena oli olla mukana työskentelyssä. Myöskin 1-2 </a:t>
            </a:r>
            <a:r>
              <a:rPr lang="fi-FI" sz="1600" b="0" i="0" u="none" strike="noStrike" dirty="0" err="1">
                <a:solidFill>
                  <a:srgbClr val="000000"/>
                </a:solidFill>
                <a:effectLst/>
                <a:latin typeface="Aptos Narrow" panose="020B0004020202020204" pitchFamily="34" charset="0"/>
              </a:rPr>
              <a:t>sosiaalitöntekijän</a:t>
            </a:r>
            <a:r>
              <a:rPr lang="fi-FI" sz="1600" b="0" i="0" u="none" strike="noStrike" dirty="0">
                <a:solidFill>
                  <a:srgbClr val="000000"/>
                </a:solidFill>
                <a:effectLst/>
                <a:latin typeface="Aptos Narrow" panose="020B0004020202020204" pitchFamily="34" charset="0"/>
              </a:rPr>
              <a:t> osallistuminen on haavoittuvaista, koska yllättävät poissaolot mahdollisia ja sijaisia työskentelyyn ei ole mahdollista saada.</a:t>
            </a:r>
          </a:p>
          <a:p>
            <a:pPr marL="285750" indent="-285750" algn="l">
              <a:buFont typeface="Arial" panose="020B0604020202020204" pitchFamily="34" charset="0"/>
              <a:buChar char="•"/>
            </a:pPr>
            <a:r>
              <a:rPr lang="fi-FI" sz="1600" b="0" i="0" u="none" strike="noStrike" dirty="0">
                <a:solidFill>
                  <a:srgbClr val="000000"/>
                </a:solidFill>
                <a:effectLst/>
                <a:latin typeface="Aptos Narrow" panose="020B0004020202020204" pitchFamily="34" charset="0"/>
              </a:rPr>
              <a:t>Aikaa  oli vaikea löytää</a:t>
            </a:r>
            <a:r>
              <a:rPr lang="fi-FI" sz="1600" dirty="0"/>
              <a:t> </a:t>
            </a:r>
            <a:endParaRPr lang="fi-FI" sz="1600" dirty="0">
              <a:solidFill>
                <a:srgbClr val="000000"/>
              </a:solidFill>
              <a:latin typeface="Aptos Narrow" panose="020B0004020202020204" pitchFamily="34" charset="0"/>
            </a:endParaRPr>
          </a:p>
          <a:p>
            <a:pPr marL="285750" indent="-285750" algn="l">
              <a:buFont typeface="Arial" panose="020B0604020202020204" pitchFamily="34" charset="0"/>
              <a:buChar char="•"/>
            </a:pPr>
            <a:r>
              <a:rPr lang="fi-FI" sz="1600" b="0" i="0" u="none" strike="noStrike" dirty="0">
                <a:solidFill>
                  <a:srgbClr val="000000"/>
                </a:solidFill>
                <a:effectLst/>
                <a:latin typeface="Aptos Narrow" panose="020B0004020202020204" pitchFamily="34" charset="0"/>
              </a:rPr>
              <a:t>Työskentelyn tehostamiseksi olisi hyvä ollut tietää, että olisi voinut ennakkoon perehtyä esim. mittaristoon, Jotkut kysely- ja arviointimittarit eivät ole itselle ennestään tuttuja, niin olisi voinut konsultoida esim. </a:t>
            </a:r>
            <a:r>
              <a:rPr lang="fi-FI" sz="1600" b="0" i="0" u="none" strike="noStrike" dirty="0" err="1">
                <a:solidFill>
                  <a:srgbClr val="000000"/>
                </a:solidFill>
                <a:effectLst/>
                <a:latin typeface="Aptos Narrow" panose="020B0004020202020204" pitchFamily="34" charset="0"/>
              </a:rPr>
              <a:t>työterveyslääkäreitä,mitkä</a:t>
            </a:r>
            <a:r>
              <a:rPr lang="fi-FI" sz="1600" b="0" i="0" u="none" strike="noStrike" dirty="0">
                <a:solidFill>
                  <a:srgbClr val="000000"/>
                </a:solidFill>
                <a:effectLst/>
                <a:latin typeface="Aptos Narrow" panose="020B0004020202020204" pitchFamily="34" charset="0"/>
              </a:rPr>
              <a:t> mittarit ovat käyttökelpoisia. Toisaalta oli hyvä, että suosittiin </a:t>
            </a:r>
            <a:r>
              <a:rPr lang="fi-FI" sz="1600" b="0" i="0" u="none" strike="noStrike" dirty="0" err="1">
                <a:solidFill>
                  <a:srgbClr val="000000"/>
                </a:solidFill>
                <a:effectLst/>
                <a:latin typeface="Aptos Narrow" panose="020B0004020202020204" pitchFamily="34" charset="0"/>
              </a:rPr>
              <a:t>THL.n</a:t>
            </a:r>
            <a:r>
              <a:rPr lang="fi-FI" sz="1600" b="0" i="0" u="none" strike="noStrike" dirty="0">
                <a:solidFill>
                  <a:srgbClr val="000000"/>
                </a:solidFill>
                <a:effectLst/>
                <a:latin typeface="Aptos Narrow" panose="020B0004020202020204" pitchFamily="34" charset="0"/>
              </a:rPr>
              <a:t> suosittamia mittareita, niin toimitaan kansallisesti yhtenäisesti. Eli joihinkin teemoihin on hyvä olla etukäteistehtäviä. Tosin saattoi olla, että näistä oli mainittu </a:t>
            </a:r>
            <a:r>
              <a:rPr lang="fi-FI" sz="1600" b="0" i="0" u="none" strike="noStrike" dirty="0" err="1">
                <a:solidFill>
                  <a:srgbClr val="000000"/>
                </a:solidFill>
                <a:effectLst/>
                <a:latin typeface="Aptos Narrow" panose="020B0004020202020204" pitchFamily="34" charset="0"/>
              </a:rPr>
              <a:t>alkupalavereissä</a:t>
            </a:r>
            <a:r>
              <a:rPr lang="fi-FI" sz="1600" b="0" i="0" u="none" strike="noStrike" dirty="0">
                <a:solidFill>
                  <a:srgbClr val="000000"/>
                </a:solidFill>
                <a:effectLst/>
                <a:latin typeface="Aptos Narrow" panose="020B0004020202020204" pitchFamily="34" charset="0"/>
              </a:rPr>
              <a:t>, joissa en ollut mukana. Työskentelyn tahti oli reipas, jolloin etukäteispohdinta on hyväksi.</a:t>
            </a:r>
            <a:r>
              <a:rPr lang="fi-FI" sz="1600" dirty="0"/>
              <a:t> </a:t>
            </a:r>
            <a:endParaRPr lang="fi-FI" sz="1600" dirty="0">
              <a:solidFill>
                <a:srgbClr val="000000"/>
              </a:solidFill>
              <a:latin typeface="Aptos Narrow" panose="020B0004020202020204" pitchFamily="34" charset="0"/>
            </a:endParaRPr>
          </a:p>
          <a:p>
            <a:pPr marL="285750" indent="-285750" algn="l">
              <a:buFont typeface="Arial" panose="020B0604020202020204" pitchFamily="34" charset="0"/>
              <a:buChar char="•"/>
            </a:pPr>
            <a:r>
              <a:rPr lang="fi-FI" sz="1600" b="0" i="0" u="none" strike="noStrike" dirty="0">
                <a:solidFill>
                  <a:srgbClr val="000000"/>
                </a:solidFill>
                <a:effectLst/>
                <a:latin typeface="Aptos Narrow" panose="020B0004020202020204" pitchFamily="34" charset="0"/>
              </a:rPr>
              <a:t>Jos ei ollut paikan päällä kaikilla tapaamisilla, tippui vähän ns. kärryiltä asioista. </a:t>
            </a:r>
          </a:p>
          <a:p>
            <a:pPr marL="285750" indent="-285750" algn="l">
              <a:buFont typeface="Arial" panose="020B0604020202020204" pitchFamily="34" charset="0"/>
              <a:buChar char="•"/>
            </a:pPr>
            <a:r>
              <a:rPr lang="fi-FI" sz="1600" b="0" i="0" u="none" strike="noStrike" dirty="0">
                <a:solidFill>
                  <a:srgbClr val="000000"/>
                </a:solidFill>
                <a:effectLst/>
                <a:latin typeface="Aptos Narrow" panose="020B0004020202020204" pitchFamily="34" charset="0"/>
              </a:rPr>
              <a:t>Aikataulu oli tiukka, olisi kaivannut enemmän aikaa asian pohdiskeluun. Työtehtävien anto oli nopeaa, osaksi piti pohtia jälkikäteen mitä pitikään tehdä. </a:t>
            </a:r>
          </a:p>
          <a:p>
            <a:pPr marL="285750" indent="-285750" algn="l">
              <a:buFont typeface="Arial" panose="020B0604020202020204" pitchFamily="34" charset="0"/>
              <a:buChar char="•"/>
            </a:pPr>
            <a:r>
              <a:rPr lang="fi-FI" sz="1600" b="0" i="0" u="none" strike="noStrike" dirty="0">
                <a:solidFill>
                  <a:srgbClr val="000000"/>
                </a:solidFill>
                <a:effectLst/>
                <a:latin typeface="Aptos Narrow" panose="020B0004020202020204" pitchFamily="34" charset="0"/>
              </a:rPr>
              <a:t>Samojen työntekijöiden sitoutuminen koko prosessiin, jota edistäisi työpajojen sopiminen hyvissä ajoin (ehkä olin itse poikkeus, kun hyppäsin mukaan vähän jälkijunassa).</a:t>
            </a:r>
            <a:r>
              <a:rPr lang="fi-FI" sz="1600" dirty="0"/>
              <a:t> </a:t>
            </a:r>
          </a:p>
          <a:p>
            <a:pPr marL="285750" indent="-285750" algn="l">
              <a:buFont typeface="Arial" panose="020B0604020202020204" pitchFamily="34" charset="0"/>
              <a:buChar char="•"/>
            </a:pPr>
            <a:r>
              <a:rPr lang="fi-FI" sz="1600" b="0" i="0" u="none" strike="noStrike" dirty="0">
                <a:solidFill>
                  <a:srgbClr val="000000"/>
                </a:solidFill>
                <a:effectLst/>
                <a:latin typeface="Aptos Narrow" panose="020B0004020202020204" pitchFamily="34" charset="0"/>
              </a:rPr>
              <a:t>Nuoriso ja aikuisikäiset tulisi käsitellä erikseen. Mielestäni porukkaa oli liikaa. </a:t>
            </a:r>
          </a:p>
        </p:txBody>
      </p:sp>
    </p:spTree>
    <p:extLst>
      <p:ext uri="{BB962C8B-B14F-4D97-AF65-F5344CB8AC3E}">
        <p14:creationId xmlns:p14="http://schemas.microsoft.com/office/powerpoint/2010/main" val="3008979168"/>
      </p:ext>
    </p:extLst>
  </p:cSld>
  <p:clrMapOvr>
    <a:masterClrMapping/>
  </p:clrMapOvr>
</p:sld>
</file>

<file path=ppt/theme/theme1.xml><?xml version="1.0" encoding="utf-8"?>
<a:theme xmlns:a="http://schemas.openxmlformats.org/drawingml/2006/main" name="Office-teema">
  <a:themeElements>
    <a:clrScheme name="pohjoissavo">
      <a:dk1>
        <a:sysClr val="windowText" lastClr="000000"/>
      </a:dk1>
      <a:lt1>
        <a:sysClr val="window" lastClr="FFFFFF"/>
      </a:lt1>
      <a:dk2>
        <a:srgbClr val="313131"/>
      </a:dk2>
      <a:lt2>
        <a:srgbClr val="FFCF29"/>
      </a:lt2>
      <a:accent1>
        <a:srgbClr val="FFCF29"/>
      </a:accent1>
      <a:accent2>
        <a:srgbClr val="75A1FF"/>
      </a:accent2>
      <a:accent3>
        <a:srgbClr val="868651"/>
      </a:accent3>
      <a:accent4>
        <a:srgbClr val="0A3DB2"/>
      </a:accent4>
      <a:accent5>
        <a:srgbClr val="B28C0A"/>
      </a:accent5>
      <a:accent6>
        <a:srgbClr val="E37373"/>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defRPr dirty="0" err="1" smtClean="0"/>
        </a:defPPr>
      </a:lstStyle>
    </a:txDef>
  </a:objectDefaults>
  <a:extraClrSchemeLst/>
  <a:extLst>
    <a:ext uri="{05A4C25C-085E-4340-85A3-A5531E510DB2}">
      <thm15:themeFamily xmlns:thm15="http://schemas.microsoft.com/office/thememl/2012/main" name="P-Savon_hyvinvointialue_esitysmallipohja_v2022-03-14.potx" id="{74E51707-BB15-42E9-8D05-DB0EE9E817AD}" vid="{4EDB8436-42A3-41EA-833B-19C6294DFB18}"/>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54DB0D2B8182B41BAEA249488DE216C" ma:contentTypeVersion="14" ma:contentTypeDescription="Create a new document." ma:contentTypeScope="" ma:versionID="2b4157146c039f947fc0da94206107e7">
  <xsd:schema xmlns:xsd="http://www.w3.org/2001/XMLSchema" xmlns:xs="http://www.w3.org/2001/XMLSchema" xmlns:p="http://schemas.microsoft.com/office/2006/metadata/properties" xmlns:ns1="http://schemas.microsoft.com/sharepoint/v3" xmlns:ns3="5a03212c-3923-4a85-aa70-68e9540f1400" xmlns:ns4="3580ab9c-090d-45a1-a955-91870d5e826b" targetNamespace="http://schemas.microsoft.com/office/2006/metadata/properties" ma:root="true" ma:fieldsID="a1c04568b96f0eac746eb7b7ef190f3b" ns1:_="" ns3:_="" ns4:_="">
    <xsd:import namespace="http://schemas.microsoft.com/sharepoint/v3"/>
    <xsd:import namespace="5a03212c-3923-4a85-aa70-68e9540f1400"/>
    <xsd:import namespace="3580ab9c-090d-45a1-a955-91870d5e826b"/>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1:_ip_UnifiedCompliancePolicyProperties" minOccurs="0"/>
                <xsd:element ref="ns1:_ip_UnifiedCompliancePolicyUIAction" minOccurs="0"/>
                <xsd:element ref="ns4:SharedWithUsers" minOccurs="0"/>
                <xsd:element ref="ns4:SharedWithDetails" minOccurs="0"/>
                <xsd:element ref="ns4:SharingHintHash" minOccurs="0"/>
                <xsd:element ref="ns3:MediaLengthInSecond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a03212c-3923-4a85-aa70-68e9540f14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580ab9c-090d-45a1-a955-91870d5e826b"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SharingHintHash" ma:index="19"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58C8F70-A46A-4355-83EF-AF0637655B96}">
  <ds:schemaRefs>
    <ds:schemaRef ds:uri="http://schemas.microsoft.com/office/2006/documentManagement/types"/>
    <ds:schemaRef ds:uri="3580ab9c-090d-45a1-a955-91870d5e826b"/>
    <ds:schemaRef ds:uri="http://purl.org/dc/elements/1.1/"/>
    <ds:schemaRef ds:uri="http://schemas.microsoft.com/office/2006/metadata/properties"/>
    <ds:schemaRef ds:uri="http://schemas.microsoft.com/sharepoint/v3"/>
    <ds:schemaRef ds:uri="http://schemas.microsoft.com/office/infopath/2007/PartnerControls"/>
    <ds:schemaRef ds:uri="http://purl.org/dc/terms/"/>
    <ds:schemaRef ds:uri="5a03212c-3923-4a85-aa70-68e9540f1400"/>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952C1F3A-84AF-4B38-8706-4426189278D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5a03212c-3923-4a85-aa70-68e9540f1400"/>
    <ds:schemaRef ds:uri="3580ab9c-090d-45a1-a955-91870d5e826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A936797-CCF0-4F28-8712-E68D690B862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60929</TotalTime>
  <Words>1063</Words>
  <Application>Microsoft Office PowerPoint</Application>
  <PresentationFormat>Laajakuva</PresentationFormat>
  <Paragraphs>96</Paragraphs>
  <Slides>12</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12</vt:i4>
      </vt:variant>
    </vt:vector>
  </HeadingPairs>
  <TitlesOfParts>
    <vt:vector size="17" baseType="lpstr">
      <vt:lpstr>Aptos Narrow</vt:lpstr>
      <vt:lpstr>Arial</vt:lpstr>
      <vt:lpstr>Calibri</vt:lpstr>
      <vt:lpstr>proxima-nova</vt:lpstr>
      <vt:lpstr>Office-teema</vt:lpstr>
      <vt:lpstr>Vaikuttavuusperusteisen ohjauksen työryhmän palautteet –  Masennus ja ahdistus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9. Avoin palaute</vt:lpstr>
    </vt:vector>
  </TitlesOfParts>
  <Company>Pohjois-Savon hyvinvointialue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Otsikko kirjoitetaan Arial Boldilla,  jonka välistys on -10</dc:title>
  <dc:creator>ju vi</dc:creator>
  <cp:lastModifiedBy>Julkunen Sonja</cp:lastModifiedBy>
  <cp:revision>23</cp:revision>
  <cp:lastPrinted>2022-06-08T08:09:57Z</cp:lastPrinted>
  <dcterms:created xsi:type="dcterms:W3CDTF">2022-03-16T09:27:09Z</dcterms:created>
  <dcterms:modified xsi:type="dcterms:W3CDTF">2025-08-20T09:17:40Z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0x010100354DB0D2B8182B41BAEA249488DE216C</vt:lpwstr>
  </property>
  <property fmtid="{D5CDD505-2E9C-101B-9397-08002B2CF9AE}" pid="3" name="MediaServiceImageTags">
    <vt:lpwstr/>
  </property>
</Properties>
</file>