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E4E7A1-1089-4F2B-836E-A810B54F8FD3}" v="1" dt="2025-05-08T07:35:45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kunen Sonja" userId="7b0f5041-cea9-42f8-a420-ea400542d729" providerId="ADAL" clId="{D6E4E7A1-1089-4F2B-836E-A810B54F8FD3}"/>
    <pc:docChg chg="modSld">
      <pc:chgData name="Julkunen Sonja" userId="7b0f5041-cea9-42f8-a420-ea400542d729" providerId="ADAL" clId="{D6E4E7A1-1089-4F2B-836E-A810B54F8FD3}" dt="2025-05-08T07:46:05.675" v="91" actId="14826"/>
      <pc:docMkLst>
        <pc:docMk/>
      </pc:docMkLst>
      <pc:sldChg chg="modSp mod">
        <pc:chgData name="Julkunen Sonja" userId="7b0f5041-cea9-42f8-a420-ea400542d729" providerId="ADAL" clId="{D6E4E7A1-1089-4F2B-836E-A810B54F8FD3}" dt="2025-05-08T07:46:05.675" v="91" actId="14826"/>
        <pc:sldMkLst>
          <pc:docMk/>
          <pc:sldMk cId="3776083795" sldId="279"/>
        </pc:sldMkLst>
        <pc:spChg chg="mod">
          <ac:chgData name="Julkunen Sonja" userId="7b0f5041-cea9-42f8-a420-ea400542d729" providerId="ADAL" clId="{D6E4E7A1-1089-4F2B-836E-A810B54F8FD3}" dt="2025-05-08T07:33:47.299" v="11" actId="20577"/>
          <ac:spMkLst>
            <pc:docMk/>
            <pc:sldMk cId="3776083795" sldId="279"/>
            <ac:spMk id="31" creationId="{DB657716-8B37-B8EA-CB66-7C027E4AD77E}"/>
          </ac:spMkLst>
        </pc:spChg>
        <pc:spChg chg="mod">
          <ac:chgData name="Julkunen Sonja" userId="7b0f5041-cea9-42f8-a420-ea400542d729" providerId="ADAL" clId="{D6E4E7A1-1089-4F2B-836E-A810B54F8FD3}" dt="2025-05-08T07:34:50.408" v="87" actId="20577"/>
          <ac:spMkLst>
            <pc:docMk/>
            <pc:sldMk cId="3776083795" sldId="279"/>
            <ac:spMk id="33" creationId="{79117EDA-096B-261E-E703-142AD83E0C10}"/>
          </ac:spMkLst>
        </pc:spChg>
        <pc:picChg chg="mod">
          <ac:chgData name="Julkunen Sonja" userId="7b0f5041-cea9-42f8-a420-ea400542d729" providerId="ADAL" clId="{D6E4E7A1-1089-4F2B-836E-A810B54F8FD3}" dt="2025-05-08T07:46:05.675" v="91" actId="14826"/>
          <ac:picMkLst>
            <pc:docMk/>
            <pc:sldMk cId="3776083795" sldId="279"/>
            <ac:picMk id="9" creationId="{9247E5DE-0CFF-202B-ABA2-E341D8EF0E4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4247E2-4712-FDB7-5342-200E5819C7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949A88-CE67-3818-F76E-727ECE41BC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7F2623-A3FD-C410-48BA-D6A9117AC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EA2535-1091-B6D2-0D5A-CF59FC9B1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DB0DF0-EAFC-8F7B-7213-588B64998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4129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5BCB23-DE92-7910-9526-E7E843D5B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1D71353-C299-0ADA-D017-F26426F136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14D9AD-6706-7CD9-2E66-A7FB2F144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5333D8-2667-3F11-1B41-3040474DA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43B37A-399A-55EA-7B9E-8E6A463C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76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FF75572-0CE6-4D87-6FDF-9F60F4B309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1A0074F-B0EC-4027-47A8-F4CF6A721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BFC20B-8806-02B1-9198-322D674B3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5319D6-5B07-D119-E555-DC739294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53052E-A8C2-F725-7400-C29192C13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719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9C1C20-003F-C088-7C80-A144DE185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4C1860-9E6B-DEAC-C931-BA80FF431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E02004-60AA-4EB8-C4AE-DFE1E94B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5E8495-BACE-19D0-CC16-0DB532B44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F75EB3-CE9E-DB0A-7CAF-ADBC4D3F8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840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436C67-AAC8-C75C-47A7-D4B12A342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D9146C-AE0D-EDBD-F60B-9E9C8BA8C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F0E352-6D96-D75B-EABC-2E555506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D69905-7B0E-B8E6-F4F4-861784946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408A9F-0890-B3D2-0B05-A0B393109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818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65FA9E-1CF8-0869-4B59-4EB90E199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3F2BBC-9BD9-E8F5-AE7A-BB3593767E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9553FE3-E15F-7DCD-44ED-9D2EF5C90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70EC37-0C6F-1BD2-3C3F-EDD34AF35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562C75-BA24-A71D-C6E7-44275A22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593519-0BDC-40A0-8F44-77A132871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603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00A384-476C-E3C1-1E35-FC5B4E0EA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5095399-1FD2-5DF8-A5E9-D06C862E8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CE4E60-7ECB-4293-82CF-247FDFAAD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D112983-4A03-9D69-D6F0-8211C366A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4136161-F526-2933-AAEE-E8B2D8D61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84AF9F7-958A-80A7-0254-940DDBB90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85AA858-3B27-E3E0-1A24-3C482F28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0442C28-EC89-4463-236E-5872B530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703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07AFD-0436-DAD1-5A1C-0B2434933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3B95AF4-33B8-7734-C06B-13D7D3C8E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EF50A8E-FE28-1AFA-101A-0F885B4FF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FD0DF57-4202-92ED-1AE1-70EC2F50F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039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52F9929-B501-AA53-00E7-7663DBE00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7E96933-346D-AEED-8CA7-65EC4A1A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118B9E5-C954-3719-CCE0-573CAB3D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825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AF24E7-9CEE-E57A-5284-C345BC743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5A53DE-734A-597B-A6D1-33482C61C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AE31D8F-A272-F7C2-7775-F3081CB11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BD498A8-F8B0-4AA1-28EB-F81105DF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1834856-18B3-4AD1-4333-712F9CCB9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B24B79-AC24-2EC9-BB81-6382D8C8C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149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699670-A02D-6DE0-E876-ACCB6815A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AB93545-F895-A06A-67D6-9A4F31E551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D8FFCF4-17CD-2E4D-B4E5-1EBB3D4B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C6F98CE-FF6C-5B44-4B62-E565E751C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27C06C-E8DD-FEED-C2AE-C18D5A376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29A8CD1-7C8E-8F99-528F-4B0BA2D0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559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155FFE9-9E0F-33F7-D06F-6BEE5C661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6CD8A7-7AD6-DC7A-5D8B-E61AF716F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E70D3F-3DE2-0A20-F19E-735F4C9C2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96C34-9951-44FB-9F35-26D026997226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D7CE16-6B6A-7073-EF64-6B9C762B4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2C33D7-A3FB-D34E-15E6-59E8FAF5A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45C75-8CA5-4103-A438-5F90C72307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560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uokaavio: Prosessi 4">
            <a:extLst>
              <a:ext uri="{FF2B5EF4-FFF2-40B4-BE49-F238E27FC236}">
                <a16:creationId xmlns:a16="http://schemas.microsoft.com/office/drawing/2014/main" id="{9833CAF6-00ED-36C6-0F86-6472C2F4A9B6}"/>
              </a:ext>
            </a:extLst>
          </p:cNvPr>
          <p:cNvSpPr>
            <a:spLocks/>
          </p:cNvSpPr>
          <p:nvPr/>
        </p:nvSpPr>
        <p:spPr>
          <a:xfrm>
            <a:off x="333465" y="169016"/>
            <a:ext cx="10487469" cy="5845455"/>
          </a:xfrm>
          <a:prstGeom prst="flowChartProcess">
            <a:avLst/>
          </a:prstGeom>
          <a:solidFill>
            <a:schemeClr val="accent4"/>
          </a:solidFill>
          <a:ln w="476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2B2CC89-B43E-E0F0-C735-AB476C10D998}"/>
              </a:ext>
            </a:extLst>
          </p:cNvPr>
          <p:cNvSpPr txBox="1">
            <a:spLocks/>
          </p:cNvSpPr>
          <p:nvPr/>
        </p:nvSpPr>
        <p:spPr>
          <a:xfrm>
            <a:off x="463914" y="983276"/>
            <a:ext cx="4275861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Nimi: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A3344E3-CF6D-92E0-A546-211DFFA8FBCB}"/>
              </a:ext>
            </a:extLst>
          </p:cNvPr>
          <p:cNvSpPr txBox="1">
            <a:spLocks/>
          </p:cNvSpPr>
          <p:nvPr/>
        </p:nvSpPr>
        <p:spPr>
          <a:xfrm>
            <a:off x="467629" y="1262779"/>
            <a:ext cx="4275860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Ikä: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32835AF-28CB-84AB-3C5B-E19CD07BE21D}"/>
              </a:ext>
            </a:extLst>
          </p:cNvPr>
          <p:cNvSpPr txBox="1">
            <a:spLocks/>
          </p:cNvSpPr>
          <p:nvPr/>
        </p:nvSpPr>
        <p:spPr>
          <a:xfrm>
            <a:off x="467629" y="1551127"/>
            <a:ext cx="4275860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Ammatti: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9247E5DE-0CFF-202B-ABA2-E341D8EF0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64830" y="319483"/>
            <a:ext cx="1805251" cy="180525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8E346349-CA84-798D-98E1-F84B109CA401}"/>
              </a:ext>
            </a:extLst>
          </p:cNvPr>
          <p:cNvSpPr txBox="1">
            <a:spLocks/>
          </p:cNvSpPr>
          <p:nvPr/>
        </p:nvSpPr>
        <p:spPr>
          <a:xfrm>
            <a:off x="652653" y="359612"/>
            <a:ext cx="3721808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fi-FI" sz="1600" dirty="0">
                <a:latin typeface="ADLaM Display"/>
                <a:ea typeface="ADLaM Display"/>
                <a:cs typeface="ADLaM Display"/>
              </a:rPr>
              <a:t>Käyttäjäpersoona</a:t>
            </a:r>
            <a:endParaRPr lang="fi-FI" sz="1600" dirty="0">
              <a:latin typeface="ADLaM Display" panose="020B0604020202020204" pitchFamily="2" charset="0"/>
              <a:ea typeface="ADLaM Display" panose="020B0604020202020204" pitchFamily="2" charset="0"/>
              <a:cs typeface="ADLaM Display" panose="020B0604020202020204" pitchFamily="2" charset="0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437771AF-186A-3625-D9EC-3F388D4F5DF0}"/>
              </a:ext>
            </a:extLst>
          </p:cNvPr>
          <p:cNvSpPr txBox="1">
            <a:spLocks/>
          </p:cNvSpPr>
          <p:nvPr/>
        </p:nvSpPr>
        <p:spPr>
          <a:xfrm>
            <a:off x="463914" y="685214"/>
            <a:ext cx="254441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6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Taustatiedot: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0E534FF1-4757-0661-B147-7E61D50FA8F4}"/>
              </a:ext>
            </a:extLst>
          </p:cNvPr>
          <p:cNvSpPr txBox="1">
            <a:spLocks/>
          </p:cNvSpPr>
          <p:nvPr/>
        </p:nvSpPr>
        <p:spPr>
          <a:xfrm>
            <a:off x="467628" y="2303643"/>
            <a:ext cx="438647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6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Persoonan tarina palvelun käyttäjänä:</a:t>
            </a:r>
          </a:p>
          <a:p>
            <a:pPr algn="l"/>
            <a:r>
              <a:rPr lang="fi-FI" sz="1100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Esim. oireiden alkaminen ja vaikutus elämään, mihin hakeutuu hoitoon ja kuinka hänen hoitonsa etenee hoitoketjussa. </a:t>
            </a:r>
          </a:p>
          <a:p>
            <a:pPr algn="l"/>
            <a:endParaRPr lang="fi-FI" sz="16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5B65A91C-5CF5-6DC0-4FBD-11A6038F4B2E}"/>
              </a:ext>
            </a:extLst>
          </p:cNvPr>
          <p:cNvSpPr txBox="1">
            <a:spLocks/>
          </p:cNvSpPr>
          <p:nvPr/>
        </p:nvSpPr>
        <p:spPr>
          <a:xfrm>
            <a:off x="5689659" y="1508863"/>
            <a:ext cx="2053376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Digiosaaminen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0D6324FF-B3AB-19BE-4DE1-F48516CFE1B4}"/>
              </a:ext>
            </a:extLst>
          </p:cNvPr>
          <p:cNvSpPr txBox="1">
            <a:spLocks/>
          </p:cNvSpPr>
          <p:nvPr/>
        </p:nvSpPr>
        <p:spPr>
          <a:xfrm>
            <a:off x="5689659" y="1806115"/>
            <a:ext cx="2053376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Aiempi toimintakyky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8E98C3B4-87F8-1AAF-C3BD-02545B5681C3}"/>
              </a:ext>
            </a:extLst>
          </p:cNvPr>
          <p:cNvSpPr txBox="1">
            <a:spLocks/>
          </p:cNvSpPr>
          <p:nvPr/>
        </p:nvSpPr>
        <p:spPr>
          <a:xfrm>
            <a:off x="5689659" y="1235142"/>
            <a:ext cx="2053376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Terveyslukutaito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91F3DEBB-E021-5B5C-5873-7696BAE2CA6E}"/>
              </a:ext>
            </a:extLst>
          </p:cNvPr>
          <p:cNvSpPr txBox="1">
            <a:spLocks/>
          </p:cNvSpPr>
          <p:nvPr/>
        </p:nvSpPr>
        <p:spPr>
          <a:xfrm>
            <a:off x="7905821" y="1236265"/>
            <a:ext cx="288791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b="1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AB3995A7-2FD8-2C6C-A7C1-5FBF8FA629A8}"/>
              </a:ext>
            </a:extLst>
          </p:cNvPr>
          <p:cNvSpPr txBox="1">
            <a:spLocks/>
          </p:cNvSpPr>
          <p:nvPr/>
        </p:nvSpPr>
        <p:spPr>
          <a:xfrm>
            <a:off x="7903167" y="1533264"/>
            <a:ext cx="291445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b="1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2AB7CEDB-CDC0-F4E1-9757-5F3C27060823}"/>
              </a:ext>
            </a:extLst>
          </p:cNvPr>
          <p:cNvSpPr txBox="1">
            <a:spLocks/>
          </p:cNvSpPr>
          <p:nvPr/>
        </p:nvSpPr>
        <p:spPr>
          <a:xfrm>
            <a:off x="7908853" y="1807810"/>
            <a:ext cx="291445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ctr"/>
            <a:endParaRPr lang="fi-FI" sz="1200" b="1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076DE567-D889-3B69-49F4-187994BB28DF}"/>
              </a:ext>
            </a:extLst>
          </p:cNvPr>
          <p:cNvSpPr txBox="1">
            <a:spLocks/>
          </p:cNvSpPr>
          <p:nvPr/>
        </p:nvSpPr>
        <p:spPr>
          <a:xfrm>
            <a:off x="5689659" y="957125"/>
            <a:ext cx="2053376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Omahoidon motivaatio</a:t>
            </a: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27FB8EAE-D9D9-8978-3B44-424A2B5733CA}"/>
              </a:ext>
            </a:extLst>
          </p:cNvPr>
          <p:cNvSpPr txBox="1">
            <a:spLocks/>
          </p:cNvSpPr>
          <p:nvPr/>
        </p:nvSpPr>
        <p:spPr>
          <a:xfrm>
            <a:off x="7903165" y="943659"/>
            <a:ext cx="291445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ctr"/>
            <a:endParaRPr lang="fi-FI" sz="1200" b="1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7A053CAB-4AC1-2EA9-2E77-EBCAC4159401}"/>
              </a:ext>
            </a:extLst>
          </p:cNvPr>
          <p:cNvSpPr txBox="1">
            <a:spLocks/>
          </p:cNvSpPr>
          <p:nvPr/>
        </p:nvSpPr>
        <p:spPr>
          <a:xfrm>
            <a:off x="467628" y="3020978"/>
            <a:ext cx="4386470" cy="6924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</a:t>
            </a:r>
            <a:r>
              <a:rPr lang="fi-FI" sz="11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Tarina:</a:t>
            </a:r>
          </a:p>
          <a:p>
            <a:pPr algn="l"/>
            <a:endParaRPr lang="fi-FI" sz="1100" b="1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  <a:p>
            <a:pPr algn="l"/>
            <a:endParaRPr lang="fi-FI" sz="1100" b="1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  <a:p>
            <a:pPr algn="l"/>
            <a:endParaRPr lang="fi-FI" sz="1100" b="1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A910A831-1A85-A332-11EC-AC5D641A6449}"/>
              </a:ext>
            </a:extLst>
          </p:cNvPr>
          <p:cNvSpPr txBox="1">
            <a:spLocks/>
          </p:cNvSpPr>
          <p:nvPr/>
        </p:nvSpPr>
        <p:spPr>
          <a:xfrm>
            <a:off x="5309272" y="2668733"/>
            <a:ext cx="511007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</a:t>
            </a:r>
            <a:r>
              <a:rPr lang="fi-FI" sz="11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Tavoitteet</a:t>
            </a:r>
            <a:r>
              <a:rPr lang="fi-FI" sz="11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:</a:t>
            </a:r>
          </a:p>
          <a:p>
            <a:pPr algn="l"/>
            <a:endParaRPr lang="fi-FI" sz="11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  <a:p>
            <a:pPr algn="l"/>
            <a:endParaRPr lang="fi-FI" sz="11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8DF20430-24FD-18EE-219C-FF8CB6010331}"/>
              </a:ext>
            </a:extLst>
          </p:cNvPr>
          <p:cNvSpPr txBox="1">
            <a:spLocks/>
          </p:cNvSpPr>
          <p:nvPr/>
        </p:nvSpPr>
        <p:spPr>
          <a:xfrm>
            <a:off x="467628" y="1839474"/>
            <a:ext cx="4275861" cy="184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Elämäntilanne: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4B7BC508-C319-D339-80A7-8174D21B7DA6}"/>
              </a:ext>
            </a:extLst>
          </p:cNvPr>
          <p:cNvSpPr txBox="1">
            <a:spLocks/>
          </p:cNvSpPr>
          <p:nvPr/>
        </p:nvSpPr>
        <p:spPr>
          <a:xfrm>
            <a:off x="5689659" y="678880"/>
            <a:ext cx="254441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6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Ominaisuudet: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B0916D6-21F9-96CF-F34D-15BF13DCCCCB}"/>
              </a:ext>
            </a:extLst>
          </p:cNvPr>
          <p:cNvSpPr txBox="1">
            <a:spLocks/>
          </p:cNvSpPr>
          <p:nvPr/>
        </p:nvSpPr>
        <p:spPr>
          <a:xfrm>
            <a:off x="5309272" y="2201583"/>
            <a:ext cx="5210302" cy="661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6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Persoonan tavoitteet palveluketjulle:</a:t>
            </a:r>
          </a:p>
          <a:p>
            <a:pPr algn="l"/>
            <a:r>
              <a:rPr lang="fi-FI" sz="1100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Mieti mitkä ovat asiakkaan näkökulmasta 1-3 tärkeintä tavoitteita palveluketjulle?</a:t>
            </a:r>
          </a:p>
          <a:p>
            <a:pPr algn="l"/>
            <a:endParaRPr lang="fi-FI" sz="16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DB657716-8B37-B8EA-CB66-7C027E4AD77E}"/>
              </a:ext>
            </a:extLst>
          </p:cNvPr>
          <p:cNvSpPr txBox="1">
            <a:spLocks/>
          </p:cNvSpPr>
          <p:nvPr/>
        </p:nvSpPr>
        <p:spPr>
          <a:xfrm>
            <a:off x="5309272" y="3240534"/>
            <a:ext cx="5110076" cy="661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6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Persoonan kohtaamat haasteet:</a:t>
            </a:r>
          </a:p>
          <a:p>
            <a:pPr algn="l"/>
            <a:r>
              <a:rPr lang="fi-FI" sz="1100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Kuvaa minkälaisia haasteita asiakas kohtaa palveluketjun aikana?</a:t>
            </a:r>
          </a:p>
          <a:p>
            <a:pPr algn="l"/>
            <a:endParaRPr lang="fi-FI" sz="16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79117EDA-096B-261E-E703-142AD83E0C10}"/>
              </a:ext>
            </a:extLst>
          </p:cNvPr>
          <p:cNvSpPr txBox="1">
            <a:spLocks/>
          </p:cNvSpPr>
          <p:nvPr/>
        </p:nvSpPr>
        <p:spPr>
          <a:xfrm>
            <a:off x="5309272" y="4407752"/>
            <a:ext cx="5329573" cy="10002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6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Palveluketjuun osallistuvat palveluntuottajat:</a:t>
            </a:r>
          </a:p>
          <a:p>
            <a:pPr algn="l"/>
            <a:r>
              <a:rPr lang="fi-FI" sz="1100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Kuvaa palveluketjuun osallistuvat palveluntuottajat: esim. </a:t>
            </a:r>
            <a:r>
              <a:rPr lang="fi-FI" sz="1100" b="1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PTH</a:t>
            </a:r>
            <a:r>
              <a:rPr lang="fi-FI" sz="1100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Sote-</a:t>
            </a:r>
            <a:r>
              <a:rPr lang="fi-FI" sz="1100" i="1" dirty="0" err="1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keskusksen</a:t>
            </a:r>
            <a:r>
              <a:rPr lang="fi-FI" sz="1100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vastaanotto, osasto tai kuntoutus, </a:t>
            </a:r>
            <a:r>
              <a:rPr lang="fi-FI" sz="1100" b="1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Erikoissairaanhoidon</a:t>
            </a:r>
            <a:r>
              <a:rPr lang="fi-FI" sz="1100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vuodeosasto, kuntoutus, kuvantaminen, leikkausyksikö heräämö, päivystys, Työikäisten </a:t>
            </a:r>
            <a:r>
              <a:rPr lang="fi-FI" sz="1100" b="1" i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sosiaalipalvelut</a:t>
            </a:r>
          </a:p>
          <a:p>
            <a:pPr algn="l"/>
            <a:endParaRPr lang="fi-FI" sz="16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pic>
        <p:nvPicPr>
          <p:cNvPr id="35" name="x_x_x_imageSelected1">
            <a:extLst>
              <a:ext uri="{FF2B5EF4-FFF2-40B4-BE49-F238E27FC236}">
                <a16:creationId xmlns:a16="http://schemas.microsoft.com/office/drawing/2014/main" id="{6F903F73-1308-61C7-40FD-DDCCEADA81C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126" y="6193684"/>
            <a:ext cx="1971675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x_x_x_imageSelected0">
            <a:extLst>
              <a:ext uri="{FF2B5EF4-FFF2-40B4-BE49-F238E27FC236}">
                <a16:creationId xmlns:a16="http://schemas.microsoft.com/office/drawing/2014/main" id="{15800652-20A4-D59B-7200-C4D91FD1C7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99" y="6254444"/>
            <a:ext cx="5145859" cy="369381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Tekstiruutu 36">
            <a:extLst>
              <a:ext uri="{FF2B5EF4-FFF2-40B4-BE49-F238E27FC236}">
                <a16:creationId xmlns:a16="http://schemas.microsoft.com/office/drawing/2014/main" id="{48CBECB6-523C-21D6-973F-E2C01F3C76DE}"/>
              </a:ext>
            </a:extLst>
          </p:cNvPr>
          <p:cNvSpPr txBox="1">
            <a:spLocks/>
          </p:cNvSpPr>
          <p:nvPr/>
        </p:nvSpPr>
        <p:spPr>
          <a:xfrm>
            <a:off x="6543923" y="7884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83D52930-E85A-4669-8845-44CE9627EBE0}"/>
              </a:ext>
            </a:extLst>
          </p:cNvPr>
          <p:cNvSpPr txBox="1">
            <a:spLocks/>
          </p:cNvSpPr>
          <p:nvPr/>
        </p:nvSpPr>
        <p:spPr>
          <a:xfrm>
            <a:off x="7130408" y="461741"/>
            <a:ext cx="183695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Arvosana </a:t>
            </a:r>
          </a:p>
          <a:p>
            <a:pPr algn="ctr"/>
            <a:r>
              <a:rPr lang="fi-FI" sz="12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1 (huonoin)- 5 (paras)</a:t>
            </a:r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CE1CAB53-B6BD-BE63-646C-A05CBAABAC22}"/>
              </a:ext>
            </a:extLst>
          </p:cNvPr>
          <p:cNvSpPr txBox="1">
            <a:spLocks/>
          </p:cNvSpPr>
          <p:nvPr/>
        </p:nvSpPr>
        <p:spPr>
          <a:xfrm>
            <a:off x="5309272" y="3715255"/>
            <a:ext cx="511007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</a:t>
            </a:r>
            <a:r>
              <a:rPr lang="fi-FI" sz="11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Haasteet</a:t>
            </a:r>
            <a:r>
              <a:rPr lang="fi-FI" sz="11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:</a:t>
            </a:r>
          </a:p>
          <a:p>
            <a:pPr algn="l"/>
            <a:endParaRPr lang="fi-FI" sz="11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  <a:p>
            <a:pPr algn="l"/>
            <a:endParaRPr lang="fi-FI" sz="11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EACDF260-5AB8-DD81-F5EB-38D97E130CE8}"/>
              </a:ext>
            </a:extLst>
          </p:cNvPr>
          <p:cNvSpPr txBox="1">
            <a:spLocks/>
          </p:cNvSpPr>
          <p:nvPr/>
        </p:nvSpPr>
        <p:spPr>
          <a:xfrm>
            <a:off x="5291505" y="5225535"/>
            <a:ext cx="509997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 </a:t>
            </a:r>
            <a:r>
              <a:rPr lang="fi-FI" sz="1100" b="1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Palveluntuottajat</a:t>
            </a:r>
            <a:r>
              <a:rPr lang="fi-FI" sz="1100" dirty="0"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:</a:t>
            </a:r>
          </a:p>
          <a:p>
            <a:pPr algn="l"/>
            <a:endParaRPr lang="fi-FI" sz="11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  <a:p>
            <a:pPr algn="l"/>
            <a:endParaRPr lang="fi-FI" sz="1100" dirty="0"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08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c8ec9329-b3c3-489a-9227-0f70d232e4fa}" enabled="0" method="" siteId="{c8ec9329-b3c3-489a-9227-0f70d232e4f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132</Words>
  <Application>Microsoft Office PowerPoint</Application>
  <PresentationFormat>Laajakuva</PresentationFormat>
  <Paragraphs>28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ADLaM Display</vt:lpstr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Julkunen Sonja</dc:creator>
  <cp:lastModifiedBy>Julkunen Sonja</cp:lastModifiedBy>
  <cp:revision>2</cp:revision>
  <dcterms:created xsi:type="dcterms:W3CDTF">2024-06-14T11:03:14Z</dcterms:created>
  <dcterms:modified xsi:type="dcterms:W3CDTF">2025-05-08T07:46:08Z</dcterms:modified>
</cp:coreProperties>
</file>