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2.xml" ContentType="application/vnd.openxmlformats-officedocument.theme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theme/theme3.xml" ContentType="application/vnd.openxmlformats-officedocument.theme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  <p:sldMasterId id="2147483664" r:id="rId5"/>
    <p:sldMasterId id="2147483696" r:id="rId6"/>
    <p:sldMasterId id="2147483683" r:id="rId7"/>
  </p:sldMasterIdLst>
  <p:notesMasterIdLst>
    <p:notesMasterId r:id="rId14"/>
  </p:notesMasterIdLst>
  <p:sldIdLst>
    <p:sldId id="256" r:id="rId8"/>
    <p:sldId id="2479" r:id="rId9"/>
    <p:sldId id="257" r:id="rId10"/>
    <p:sldId id="2393" r:id="rId11"/>
    <p:sldId id="2466" r:id="rId12"/>
    <p:sldId id="261" r:id="rId13"/>
  </p:sldIdLst>
  <p:sldSz cx="12192000" cy="6858000"/>
  <p:notesSz cx="6858000" cy="9144000"/>
  <p:defaultTextStyle>
    <a:defPPr>
      <a:defRPr lang="fi-FI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246"/>
    <a:srgbClr val="0001BE"/>
    <a:srgbClr val="00D7A7"/>
    <a:srgbClr val="FD4F00"/>
    <a:srgbClr val="DB2719"/>
    <a:srgbClr val="F5A3C7"/>
    <a:srgbClr val="9FC9EB"/>
    <a:srgbClr val="FC4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E2007F5-9233-4D60-BF09-794107159593}" v="2" dt="2024-09-19T07:36:53.607"/>
    <p1510:client id="{345DCB5D-B5DA-3042-7250-843EB3AE164E}" v="11" dt="2024-09-19T07:32:10.78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0" autoAdjust="0"/>
    <p:restoredTop sz="92077" autoAdjust="0"/>
  </p:normalViewPr>
  <p:slideViewPr>
    <p:cSldViewPr snapToGrid="0">
      <p:cViewPr varScale="1">
        <p:scale>
          <a:sx n="96" d="100"/>
          <a:sy n="96" d="100"/>
        </p:scale>
        <p:origin x="102" y="4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slide" Target="slides/slide6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5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4.xml"/><Relationship Id="rId5" Type="http://schemas.openxmlformats.org/officeDocument/2006/relationships/slideMaster" Target="slideMasters/slideMaster2.xml"/><Relationship Id="rId15" Type="http://schemas.openxmlformats.org/officeDocument/2006/relationships/presProps" Target="presProps.xml"/><Relationship Id="rId10" Type="http://schemas.openxmlformats.org/officeDocument/2006/relationships/slide" Target="slides/slide3.xml"/><Relationship Id="rId19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2.xml"/><Relationship Id="rId14" Type="http://schemas.openxmlformats.org/officeDocument/2006/relationships/notesMaster" Target="notesMasters/notesMaster1.xml"/></Relationships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hyperlink" Target="mailto:sotepe.fit@hel.fi" TargetMode="External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hyperlink" Target="mailto:sotepe.fit@hel.fi" TargetMode="Externa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4975327-3EF6-4820-8391-73362340DCE4}" type="doc">
      <dgm:prSet loTypeId="urn:microsoft.com/office/officeart/2005/8/layout/vList5" loCatId="list" qsTypeId="urn:microsoft.com/office/officeart/2005/8/quickstyle/simple2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62E6ED87-7FE9-4AE0-9DE0-0B2895D61B43}">
      <dgm:prSet/>
      <dgm:spPr/>
      <dgm:t>
        <a:bodyPr/>
        <a:lstStyle/>
        <a:p>
          <a:r>
            <a:rPr lang="fi-FI" b="1" dirty="0"/>
            <a:t>Omat kouluttajat:</a:t>
          </a:r>
          <a:endParaRPr lang="en-US" dirty="0"/>
        </a:p>
      </dgm:t>
    </dgm:pt>
    <dgm:pt modelId="{711A03B3-ECDE-47A6-8C22-A3529EE0F45A}" type="parTrans" cxnId="{88D7C237-98C0-43FF-B934-FD1CC3AB8B12}">
      <dgm:prSet/>
      <dgm:spPr/>
      <dgm:t>
        <a:bodyPr/>
        <a:lstStyle/>
        <a:p>
          <a:endParaRPr lang="en-US"/>
        </a:p>
      </dgm:t>
    </dgm:pt>
    <dgm:pt modelId="{B5535265-3EBF-4270-B0DC-1FC2E09DEBCD}" type="sibTrans" cxnId="{88D7C237-98C0-43FF-B934-FD1CC3AB8B12}">
      <dgm:prSet/>
      <dgm:spPr/>
      <dgm:t>
        <a:bodyPr/>
        <a:lstStyle/>
        <a:p>
          <a:endParaRPr lang="en-US"/>
        </a:p>
      </dgm:t>
    </dgm:pt>
    <dgm:pt modelId="{AC932E31-5435-4A8C-8E84-BAD054BA98B3}">
      <dgm:prSet/>
      <dgm:spPr/>
      <dgm:t>
        <a:bodyPr/>
        <a:lstStyle/>
        <a:p>
          <a:r>
            <a:rPr lang="fi-FI" dirty="0"/>
            <a:t>Kouluttajilla käytössä yhteinen sähköpostiosoite yhteydenottoja varten: </a:t>
          </a:r>
          <a:r>
            <a:rPr lang="fi-FI" dirty="0">
              <a:hlinkClick xmlns:r="http://schemas.openxmlformats.org/officeDocument/2006/relationships" r:id="rId1"/>
            </a:rPr>
            <a:t>sotepe.fit@hel.fi</a:t>
          </a:r>
          <a:r>
            <a:rPr lang="fi-FI" dirty="0"/>
            <a:t> </a:t>
          </a:r>
          <a:endParaRPr lang="en-US" dirty="0"/>
        </a:p>
      </dgm:t>
    </dgm:pt>
    <dgm:pt modelId="{DF731091-7F20-46CF-9427-DB628C41F821}" type="parTrans" cxnId="{CA9D92CB-D65E-438A-86CF-A243E67E70F9}">
      <dgm:prSet/>
      <dgm:spPr/>
      <dgm:t>
        <a:bodyPr/>
        <a:lstStyle/>
        <a:p>
          <a:endParaRPr lang="en-US"/>
        </a:p>
      </dgm:t>
    </dgm:pt>
    <dgm:pt modelId="{65CC166A-F99C-4528-98B3-B1F943982851}" type="sibTrans" cxnId="{CA9D92CB-D65E-438A-86CF-A243E67E70F9}">
      <dgm:prSet/>
      <dgm:spPr/>
      <dgm:t>
        <a:bodyPr/>
        <a:lstStyle/>
        <a:p>
          <a:endParaRPr lang="en-US"/>
        </a:p>
      </dgm:t>
    </dgm:pt>
    <dgm:pt modelId="{DDB50ED8-A750-40EB-97A9-2B9841858A5D}">
      <dgm:prSet/>
      <dgm:spPr/>
      <dgm:t>
        <a:bodyPr/>
        <a:lstStyle/>
        <a:p>
          <a:r>
            <a:rPr lang="fi-FI" b="1" dirty="0"/>
            <a:t>Ohjausryhmä</a:t>
          </a:r>
          <a:endParaRPr lang="en-US" dirty="0"/>
        </a:p>
      </dgm:t>
    </dgm:pt>
    <dgm:pt modelId="{F581F7B5-3A86-4C7D-962D-47F94305C1A8}" type="parTrans" cxnId="{1127C884-562B-4A3C-A5DF-AFE64181F2E3}">
      <dgm:prSet/>
      <dgm:spPr/>
      <dgm:t>
        <a:bodyPr/>
        <a:lstStyle/>
        <a:p>
          <a:endParaRPr lang="en-US"/>
        </a:p>
      </dgm:t>
    </dgm:pt>
    <dgm:pt modelId="{34DBB037-BEA6-4EDB-B785-6D2A4627EE3F}" type="sibTrans" cxnId="{1127C884-562B-4A3C-A5DF-AFE64181F2E3}">
      <dgm:prSet/>
      <dgm:spPr/>
      <dgm:t>
        <a:bodyPr/>
        <a:lstStyle/>
        <a:p>
          <a:endParaRPr lang="en-US"/>
        </a:p>
      </dgm:t>
    </dgm:pt>
    <dgm:pt modelId="{BC77EC94-4963-4766-B4FE-42405D408634}">
      <dgm:prSet/>
      <dgm:spPr/>
      <dgm:t>
        <a:bodyPr/>
        <a:lstStyle/>
        <a:p>
          <a:r>
            <a:rPr lang="fi-FI" b="1" dirty="0"/>
            <a:t>Tiimien esihenkilöt ja mentorit</a:t>
          </a:r>
          <a:endParaRPr lang="fi-FI" dirty="0"/>
        </a:p>
      </dgm:t>
    </dgm:pt>
    <dgm:pt modelId="{F9312056-6507-42FC-A420-0E252C002F46}" type="parTrans" cxnId="{32995FCF-FA39-4D32-988A-04E2866978EA}">
      <dgm:prSet/>
      <dgm:spPr/>
      <dgm:t>
        <a:bodyPr/>
        <a:lstStyle/>
        <a:p>
          <a:endParaRPr lang="en-US"/>
        </a:p>
      </dgm:t>
    </dgm:pt>
    <dgm:pt modelId="{397B5C07-9828-4A23-845E-7A36EE88BC5A}" type="sibTrans" cxnId="{32995FCF-FA39-4D32-988A-04E2866978EA}">
      <dgm:prSet/>
      <dgm:spPr/>
      <dgm:t>
        <a:bodyPr/>
        <a:lstStyle/>
        <a:p>
          <a:endParaRPr lang="en-US"/>
        </a:p>
      </dgm:t>
    </dgm:pt>
    <dgm:pt modelId="{204647B7-346D-4BB0-81FA-41D36B775F23}">
      <dgm:prSet/>
      <dgm:spPr/>
      <dgm:t>
        <a:bodyPr/>
        <a:lstStyle/>
        <a:p>
          <a:r>
            <a:rPr lang="fi-FI" b="1" dirty="0"/>
            <a:t>Yhteinen tiedotuskanava ja intrasivut</a:t>
          </a:r>
          <a:endParaRPr lang="en-US" dirty="0"/>
        </a:p>
      </dgm:t>
    </dgm:pt>
    <dgm:pt modelId="{6D867963-F36B-4C8A-86A5-B12132EF28AD}" type="parTrans" cxnId="{75269B8F-6748-436B-9AC2-F63240A58CDF}">
      <dgm:prSet/>
      <dgm:spPr/>
      <dgm:t>
        <a:bodyPr/>
        <a:lstStyle/>
        <a:p>
          <a:endParaRPr lang="en-US"/>
        </a:p>
      </dgm:t>
    </dgm:pt>
    <dgm:pt modelId="{2C35438B-D528-440A-99D3-FE1FBB481BC5}" type="sibTrans" cxnId="{75269B8F-6748-436B-9AC2-F63240A58CDF}">
      <dgm:prSet/>
      <dgm:spPr/>
      <dgm:t>
        <a:bodyPr/>
        <a:lstStyle/>
        <a:p>
          <a:endParaRPr lang="en-US"/>
        </a:p>
      </dgm:t>
    </dgm:pt>
    <dgm:pt modelId="{86A7A0CE-59E9-476E-A7B0-348E70472886}">
      <dgm:prSet/>
      <dgm:spPr/>
      <dgm:t>
        <a:bodyPr/>
        <a:lstStyle/>
        <a:p>
          <a:r>
            <a:rPr lang="en-US" dirty="0"/>
            <a:t>Tehtävänä seurata implementointia ja linjata yhteisiä ohjeita</a:t>
          </a:r>
        </a:p>
      </dgm:t>
    </dgm:pt>
    <dgm:pt modelId="{401C4D62-F339-4F0C-9A4D-A242443DCA0B}" type="parTrans" cxnId="{E05B4C51-BBB9-4347-873E-D5A7DA3FF5F7}">
      <dgm:prSet/>
      <dgm:spPr/>
      <dgm:t>
        <a:bodyPr/>
        <a:lstStyle/>
        <a:p>
          <a:endParaRPr lang="fi-FI"/>
        </a:p>
      </dgm:t>
    </dgm:pt>
    <dgm:pt modelId="{EBDC157A-BF26-4144-B745-AD68899713E3}" type="sibTrans" cxnId="{E05B4C51-BBB9-4347-873E-D5A7DA3FF5F7}">
      <dgm:prSet/>
      <dgm:spPr/>
      <dgm:t>
        <a:bodyPr/>
        <a:lstStyle/>
        <a:p>
          <a:endParaRPr lang="fi-FI"/>
        </a:p>
      </dgm:t>
    </dgm:pt>
    <dgm:pt modelId="{8A23DF3D-283C-42D4-833A-1A232B2729AD}">
      <dgm:prSet/>
      <dgm:spPr/>
      <dgm:t>
        <a:bodyPr/>
        <a:lstStyle/>
        <a:p>
          <a:r>
            <a:rPr lang="fi-FI" b="0" dirty="0"/>
            <a:t>Arjen tukirakenne ja perehdytysvastuu</a:t>
          </a:r>
        </a:p>
      </dgm:t>
    </dgm:pt>
    <dgm:pt modelId="{9651F844-70C3-4961-B1CC-184EC7E85F97}" type="parTrans" cxnId="{E246E70A-B61F-47C3-A31B-2349A1FADE8F}">
      <dgm:prSet/>
      <dgm:spPr/>
      <dgm:t>
        <a:bodyPr/>
        <a:lstStyle/>
        <a:p>
          <a:endParaRPr lang="fi-FI"/>
        </a:p>
      </dgm:t>
    </dgm:pt>
    <dgm:pt modelId="{E0EBDE8C-F0C2-4F67-938E-33E57C29222A}" type="sibTrans" cxnId="{E246E70A-B61F-47C3-A31B-2349A1FADE8F}">
      <dgm:prSet/>
      <dgm:spPr/>
      <dgm:t>
        <a:bodyPr/>
        <a:lstStyle/>
        <a:p>
          <a:endParaRPr lang="fi-FI"/>
        </a:p>
      </dgm:t>
    </dgm:pt>
    <dgm:pt modelId="{0E3200B2-EFFC-4402-BA22-91026C153714}">
      <dgm:prSet/>
      <dgm:spPr/>
      <dgm:t>
        <a:bodyPr/>
        <a:lstStyle/>
        <a:p>
          <a:r>
            <a:rPr lang="en-US" dirty="0"/>
            <a:t>Käytössä kaikille avoimet ohjeet ja </a:t>
          </a:r>
          <a:r>
            <a:rPr lang="en-US" dirty="0" err="1"/>
            <a:t>ajantasainen</a:t>
          </a:r>
          <a:r>
            <a:rPr lang="en-US" dirty="0"/>
            <a:t> tieto. Mahdollisuus keskusteluun.</a:t>
          </a:r>
        </a:p>
      </dgm:t>
    </dgm:pt>
    <dgm:pt modelId="{A33DD039-779C-4B08-88EE-469E438A580D}" type="parTrans" cxnId="{C5209FAD-CBFB-4C31-B1B6-05121D922D3C}">
      <dgm:prSet/>
      <dgm:spPr/>
      <dgm:t>
        <a:bodyPr/>
        <a:lstStyle/>
        <a:p>
          <a:endParaRPr lang="fi-FI"/>
        </a:p>
      </dgm:t>
    </dgm:pt>
    <dgm:pt modelId="{F1AB9F18-F8EC-415B-A14D-48155E9F965F}" type="sibTrans" cxnId="{C5209FAD-CBFB-4C31-B1B6-05121D922D3C}">
      <dgm:prSet/>
      <dgm:spPr/>
      <dgm:t>
        <a:bodyPr/>
        <a:lstStyle/>
        <a:p>
          <a:endParaRPr lang="fi-FI"/>
        </a:p>
      </dgm:t>
    </dgm:pt>
    <dgm:pt modelId="{7841728E-E117-40C2-BCA6-B71CF6FE90D4}">
      <dgm:prSet phldr="0"/>
      <dgm:spPr/>
      <dgm:t>
        <a:bodyPr/>
        <a:lstStyle/>
        <a:p>
          <a:pPr rtl="0"/>
          <a:r>
            <a:rPr lang="fi-FI" b="1" dirty="0">
              <a:latin typeface="Arial" panose="020B0604020202020204"/>
            </a:rPr>
            <a:t>Implementointiryhmä</a:t>
          </a:r>
        </a:p>
      </dgm:t>
    </dgm:pt>
    <dgm:pt modelId="{C4B2B2B7-69F3-4CB5-8A4B-8119C84422AC}" type="parTrans" cxnId="{4FCD92FE-01BA-4644-865E-4C83784601EE}">
      <dgm:prSet/>
      <dgm:spPr/>
    </dgm:pt>
    <dgm:pt modelId="{BB64CEC1-30DC-4D6E-89F9-2CEFB004D580}" type="sibTrans" cxnId="{4FCD92FE-01BA-4644-865E-4C83784601EE}">
      <dgm:prSet/>
      <dgm:spPr/>
    </dgm:pt>
    <dgm:pt modelId="{6EBB3A8D-3171-452A-8E6C-80EC1BD962DD}">
      <dgm:prSet phldr="0"/>
      <dgm:spPr/>
      <dgm:t>
        <a:bodyPr/>
        <a:lstStyle/>
        <a:p>
          <a:pPr rtl="0"/>
          <a:r>
            <a:rPr lang="fi-FI" b="0" dirty="0">
              <a:latin typeface="Arial" panose="020B0604020202020204"/>
            </a:rPr>
            <a:t>Rakenne, jossa palvelu seuraa omaa implementointiaan</a:t>
          </a:r>
        </a:p>
      </dgm:t>
    </dgm:pt>
    <dgm:pt modelId="{42E307FE-550B-46DF-983C-432CA83E927F}" type="parTrans" cxnId="{AE9FEBA8-6DBC-4A56-983D-93C99E00C090}">
      <dgm:prSet/>
      <dgm:spPr/>
    </dgm:pt>
    <dgm:pt modelId="{6AE653FD-9418-411B-9568-A66D9A0E61BD}" type="sibTrans" cxnId="{AE9FEBA8-6DBC-4A56-983D-93C99E00C090}">
      <dgm:prSet/>
      <dgm:spPr/>
    </dgm:pt>
    <dgm:pt modelId="{87BA4DEB-81BE-4354-9A4D-3EA8B7334003}" type="pres">
      <dgm:prSet presAssocID="{04975327-3EF6-4820-8391-73362340DCE4}" presName="Name0" presStyleCnt="0">
        <dgm:presLayoutVars>
          <dgm:dir/>
          <dgm:animLvl val="lvl"/>
          <dgm:resizeHandles val="exact"/>
        </dgm:presLayoutVars>
      </dgm:prSet>
      <dgm:spPr/>
    </dgm:pt>
    <dgm:pt modelId="{BD3D18BF-71F9-4E50-85F3-A8CFB8287D34}" type="pres">
      <dgm:prSet presAssocID="{62E6ED87-7FE9-4AE0-9DE0-0B2895D61B43}" presName="linNode" presStyleCnt="0"/>
      <dgm:spPr/>
    </dgm:pt>
    <dgm:pt modelId="{8E41FB4F-E54E-4F9A-8FC5-2D464BB5FAB7}" type="pres">
      <dgm:prSet presAssocID="{62E6ED87-7FE9-4AE0-9DE0-0B2895D61B43}" presName="parentText" presStyleLbl="node1" presStyleIdx="0" presStyleCnt="5">
        <dgm:presLayoutVars>
          <dgm:chMax val="1"/>
          <dgm:bulletEnabled val="1"/>
        </dgm:presLayoutVars>
      </dgm:prSet>
      <dgm:spPr/>
    </dgm:pt>
    <dgm:pt modelId="{27216D22-B284-47DA-B8A1-D856BB99C22C}" type="pres">
      <dgm:prSet presAssocID="{62E6ED87-7FE9-4AE0-9DE0-0B2895D61B43}" presName="descendantText" presStyleLbl="alignAccFollowNode1" presStyleIdx="0" presStyleCnt="5">
        <dgm:presLayoutVars>
          <dgm:bulletEnabled val="1"/>
        </dgm:presLayoutVars>
      </dgm:prSet>
      <dgm:spPr/>
    </dgm:pt>
    <dgm:pt modelId="{A50F21B4-82B7-41BC-95AF-91EFC9419ECF}" type="pres">
      <dgm:prSet presAssocID="{B5535265-3EBF-4270-B0DC-1FC2E09DEBCD}" presName="sp" presStyleCnt="0"/>
      <dgm:spPr/>
    </dgm:pt>
    <dgm:pt modelId="{688A8FAF-CA22-4A5B-ADE8-726A03AB54F1}" type="pres">
      <dgm:prSet presAssocID="{DDB50ED8-A750-40EB-97A9-2B9841858A5D}" presName="linNode" presStyleCnt="0"/>
      <dgm:spPr/>
    </dgm:pt>
    <dgm:pt modelId="{EEE66CBC-C425-452C-99A7-D9E95F64F4ED}" type="pres">
      <dgm:prSet presAssocID="{DDB50ED8-A750-40EB-97A9-2B9841858A5D}" presName="parentText" presStyleLbl="node1" presStyleIdx="1" presStyleCnt="5">
        <dgm:presLayoutVars>
          <dgm:chMax val="1"/>
          <dgm:bulletEnabled val="1"/>
        </dgm:presLayoutVars>
      </dgm:prSet>
      <dgm:spPr/>
    </dgm:pt>
    <dgm:pt modelId="{5299D5DA-8B30-4C82-9C44-8D7B77FEA70D}" type="pres">
      <dgm:prSet presAssocID="{DDB50ED8-A750-40EB-97A9-2B9841858A5D}" presName="descendantText" presStyleLbl="alignAccFollowNode1" presStyleIdx="1" presStyleCnt="5">
        <dgm:presLayoutVars>
          <dgm:bulletEnabled val="1"/>
        </dgm:presLayoutVars>
      </dgm:prSet>
      <dgm:spPr/>
    </dgm:pt>
    <dgm:pt modelId="{26FBD828-7AFA-4AB7-B55C-0EE4FB56340A}" type="pres">
      <dgm:prSet presAssocID="{34DBB037-BEA6-4EDB-B785-6D2A4627EE3F}" presName="sp" presStyleCnt="0"/>
      <dgm:spPr/>
    </dgm:pt>
    <dgm:pt modelId="{26371566-F712-4268-94C2-A29C1DC4A7BD}" type="pres">
      <dgm:prSet presAssocID="{7841728E-E117-40C2-BCA6-B71CF6FE90D4}" presName="linNode" presStyleCnt="0"/>
      <dgm:spPr/>
    </dgm:pt>
    <dgm:pt modelId="{0FDE4CFD-A2D1-4D75-9572-CF5C909055E1}" type="pres">
      <dgm:prSet presAssocID="{7841728E-E117-40C2-BCA6-B71CF6FE90D4}" presName="parentText" presStyleLbl="node1" presStyleIdx="2" presStyleCnt="5">
        <dgm:presLayoutVars>
          <dgm:chMax val="1"/>
          <dgm:bulletEnabled val="1"/>
        </dgm:presLayoutVars>
      </dgm:prSet>
      <dgm:spPr/>
    </dgm:pt>
    <dgm:pt modelId="{F39EEC3C-FC21-4A95-B93F-37DFCC888C38}" type="pres">
      <dgm:prSet presAssocID="{7841728E-E117-40C2-BCA6-B71CF6FE90D4}" presName="descendantText" presStyleLbl="alignAccFollowNode1" presStyleIdx="2" presStyleCnt="5">
        <dgm:presLayoutVars>
          <dgm:bulletEnabled val="1"/>
        </dgm:presLayoutVars>
      </dgm:prSet>
      <dgm:spPr/>
    </dgm:pt>
    <dgm:pt modelId="{BE3D5C67-F24A-4291-B4CD-2C94EC44EF38}" type="pres">
      <dgm:prSet presAssocID="{BB64CEC1-30DC-4D6E-89F9-2CEFB004D580}" presName="sp" presStyleCnt="0"/>
      <dgm:spPr/>
    </dgm:pt>
    <dgm:pt modelId="{D5C9805A-B720-41C7-8435-1B0CDB79AD00}" type="pres">
      <dgm:prSet presAssocID="{BC77EC94-4963-4766-B4FE-42405D408634}" presName="linNode" presStyleCnt="0"/>
      <dgm:spPr/>
    </dgm:pt>
    <dgm:pt modelId="{249FD7C5-EC0F-4286-8B31-D48527F89C08}" type="pres">
      <dgm:prSet presAssocID="{BC77EC94-4963-4766-B4FE-42405D408634}" presName="parentText" presStyleLbl="node1" presStyleIdx="3" presStyleCnt="5">
        <dgm:presLayoutVars>
          <dgm:chMax val="1"/>
          <dgm:bulletEnabled val="1"/>
        </dgm:presLayoutVars>
      </dgm:prSet>
      <dgm:spPr/>
    </dgm:pt>
    <dgm:pt modelId="{F2E3196C-BC16-4287-877C-8A2F3DF7D210}" type="pres">
      <dgm:prSet presAssocID="{BC77EC94-4963-4766-B4FE-42405D408634}" presName="descendantText" presStyleLbl="alignAccFollowNode1" presStyleIdx="3" presStyleCnt="5">
        <dgm:presLayoutVars>
          <dgm:bulletEnabled val="1"/>
        </dgm:presLayoutVars>
      </dgm:prSet>
      <dgm:spPr/>
    </dgm:pt>
    <dgm:pt modelId="{87018293-61B8-4DD2-B02F-67D582F57D47}" type="pres">
      <dgm:prSet presAssocID="{397B5C07-9828-4A23-845E-7A36EE88BC5A}" presName="sp" presStyleCnt="0"/>
      <dgm:spPr/>
    </dgm:pt>
    <dgm:pt modelId="{356C93E5-7D93-4A19-BC6D-7CC3210578D8}" type="pres">
      <dgm:prSet presAssocID="{204647B7-346D-4BB0-81FA-41D36B775F23}" presName="linNode" presStyleCnt="0"/>
      <dgm:spPr/>
    </dgm:pt>
    <dgm:pt modelId="{935F3C99-A59A-486E-9BC1-975B0664DC11}" type="pres">
      <dgm:prSet presAssocID="{204647B7-346D-4BB0-81FA-41D36B775F23}" presName="parentText" presStyleLbl="node1" presStyleIdx="4" presStyleCnt="5">
        <dgm:presLayoutVars>
          <dgm:chMax val="1"/>
          <dgm:bulletEnabled val="1"/>
        </dgm:presLayoutVars>
      </dgm:prSet>
      <dgm:spPr/>
    </dgm:pt>
    <dgm:pt modelId="{1DDA9CE1-5453-4185-9B55-DE8580AB1342}" type="pres">
      <dgm:prSet presAssocID="{204647B7-346D-4BB0-81FA-41D36B775F23}" presName="descendantText" presStyleLbl="alignAccFollowNode1" presStyleIdx="4" presStyleCnt="5">
        <dgm:presLayoutVars>
          <dgm:bulletEnabled val="1"/>
        </dgm:presLayoutVars>
      </dgm:prSet>
      <dgm:spPr/>
    </dgm:pt>
  </dgm:ptLst>
  <dgm:cxnLst>
    <dgm:cxn modelId="{18AA4306-AC4C-43EA-8E9C-3E1F11C57282}" type="presOf" srcId="{204647B7-346D-4BB0-81FA-41D36B775F23}" destId="{935F3C99-A59A-486E-9BC1-975B0664DC11}" srcOrd="0" destOrd="0" presId="urn:microsoft.com/office/officeart/2005/8/layout/vList5"/>
    <dgm:cxn modelId="{E246E70A-B61F-47C3-A31B-2349A1FADE8F}" srcId="{BC77EC94-4963-4766-B4FE-42405D408634}" destId="{8A23DF3D-283C-42D4-833A-1A232B2729AD}" srcOrd="0" destOrd="0" parTransId="{9651F844-70C3-4961-B1CC-184EC7E85F97}" sibTransId="{E0EBDE8C-F0C2-4F67-938E-33E57C29222A}"/>
    <dgm:cxn modelId="{95CCC10E-5D5D-48FA-AC67-14A115A8EA5C}" type="presOf" srcId="{7841728E-E117-40C2-BCA6-B71CF6FE90D4}" destId="{0FDE4CFD-A2D1-4D75-9572-CF5C909055E1}" srcOrd="0" destOrd="0" presId="urn:microsoft.com/office/officeart/2005/8/layout/vList5"/>
    <dgm:cxn modelId="{88D7C237-98C0-43FF-B934-FD1CC3AB8B12}" srcId="{04975327-3EF6-4820-8391-73362340DCE4}" destId="{62E6ED87-7FE9-4AE0-9DE0-0B2895D61B43}" srcOrd="0" destOrd="0" parTransId="{711A03B3-ECDE-47A6-8C22-A3529EE0F45A}" sibTransId="{B5535265-3EBF-4270-B0DC-1FC2E09DEBCD}"/>
    <dgm:cxn modelId="{0C868E60-43CA-4102-8BCE-D8CE65E68B52}" type="presOf" srcId="{62E6ED87-7FE9-4AE0-9DE0-0B2895D61B43}" destId="{8E41FB4F-E54E-4F9A-8FC5-2D464BB5FAB7}" srcOrd="0" destOrd="0" presId="urn:microsoft.com/office/officeart/2005/8/layout/vList5"/>
    <dgm:cxn modelId="{E05B4C51-BBB9-4347-873E-D5A7DA3FF5F7}" srcId="{DDB50ED8-A750-40EB-97A9-2B9841858A5D}" destId="{86A7A0CE-59E9-476E-A7B0-348E70472886}" srcOrd="0" destOrd="0" parTransId="{401C4D62-F339-4F0C-9A4D-A242443DCA0B}" sibTransId="{EBDC157A-BF26-4144-B745-AD68899713E3}"/>
    <dgm:cxn modelId="{1E86DF72-A6BE-4ADF-9247-33D2296D1F30}" type="presOf" srcId="{BC77EC94-4963-4766-B4FE-42405D408634}" destId="{249FD7C5-EC0F-4286-8B31-D48527F89C08}" srcOrd="0" destOrd="0" presId="urn:microsoft.com/office/officeart/2005/8/layout/vList5"/>
    <dgm:cxn modelId="{1127C884-562B-4A3C-A5DF-AFE64181F2E3}" srcId="{04975327-3EF6-4820-8391-73362340DCE4}" destId="{DDB50ED8-A750-40EB-97A9-2B9841858A5D}" srcOrd="1" destOrd="0" parTransId="{F581F7B5-3A86-4C7D-962D-47F94305C1A8}" sibTransId="{34DBB037-BEA6-4EDB-B785-6D2A4627EE3F}"/>
    <dgm:cxn modelId="{75269B8F-6748-436B-9AC2-F63240A58CDF}" srcId="{04975327-3EF6-4820-8391-73362340DCE4}" destId="{204647B7-346D-4BB0-81FA-41D36B775F23}" srcOrd="4" destOrd="0" parTransId="{6D867963-F36B-4C8A-86A5-B12132EF28AD}" sibTransId="{2C35438B-D528-440A-99D3-FE1FBB481BC5}"/>
    <dgm:cxn modelId="{AE9FEBA8-6DBC-4A56-983D-93C99E00C090}" srcId="{7841728E-E117-40C2-BCA6-B71CF6FE90D4}" destId="{6EBB3A8D-3171-452A-8E6C-80EC1BD962DD}" srcOrd="0" destOrd="0" parTransId="{42E307FE-550B-46DF-983C-432CA83E927F}" sibTransId="{6AE653FD-9418-411B-9568-A66D9A0E61BD}"/>
    <dgm:cxn modelId="{C5209FAD-CBFB-4C31-B1B6-05121D922D3C}" srcId="{204647B7-346D-4BB0-81FA-41D36B775F23}" destId="{0E3200B2-EFFC-4402-BA22-91026C153714}" srcOrd="0" destOrd="0" parTransId="{A33DD039-779C-4B08-88EE-469E438A580D}" sibTransId="{F1AB9F18-F8EC-415B-A14D-48155E9F965F}"/>
    <dgm:cxn modelId="{E7699DBA-03FC-4B4F-9467-66F4DCDED716}" type="presOf" srcId="{DDB50ED8-A750-40EB-97A9-2B9841858A5D}" destId="{EEE66CBC-C425-452C-99A7-D9E95F64F4ED}" srcOrd="0" destOrd="0" presId="urn:microsoft.com/office/officeart/2005/8/layout/vList5"/>
    <dgm:cxn modelId="{CB5BB7C4-EDF0-4D22-A630-DB795DF9A3ED}" type="presOf" srcId="{8A23DF3D-283C-42D4-833A-1A232B2729AD}" destId="{F2E3196C-BC16-4287-877C-8A2F3DF7D210}" srcOrd="0" destOrd="0" presId="urn:microsoft.com/office/officeart/2005/8/layout/vList5"/>
    <dgm:cxn modelId="{CA9D92CB-D65E-438A-86CF-A243E67E70F9}" srcId="{62E6ED87-7FE9-4AE0-9DE0-0B2895D61B43}" destId="{AC932E31-5435-4A8C-8E84-BAD054BA98B3}" srcOrd="0" destOrd="0" parTransId="{DF731091-7F20-46CF-9427-DB628C41F821}" sibTransId="{65CC166A-F99C-4528-98B3-B1F943982851}"/>
    <dgm:cxn modelId="{32995FCF-FA39-4D32-988A-04E2866978EA}" srcId="{04975327-3EF6-4820-8391-73362340DCE4}" destId="{BC77EC94-4963-4766-B4FE-42405D408634}" srcOrd="3" destOrd="0" parTransId="{F9312056-6507-42FC-A420-0E252C002F46}" sibTransId="{397B5C07-9828-4A23-845E-7A36EE88BC5A}"/>
    <dgm:cxn modelId="{F609F5DF-B5C2-4B24-A955-A8608D01AE55}" type="presOf" srcId="{AC932E31-5435-4A8C-8E84-BAD054BA98B3}" destId="{27216D22-B284-47DA-B8A1-D856BB99C22C}" srcOrd="0" destOrd="0" presId="urn:microsoft.com/office/officeart/2005/8/layout/vList5"/>
    <dgm:cxn modelId="{19262FEA-0DDE-42F7-8099-21A856E264E7}" type="presOf" srcId="{0E3200B2-EFFC-4402-BA22-91026C153714}" destId="{1DDA9CE1-5453-4185-9B55-DE8580AB1342}" srcOrd="0" destOrd="0" presId="urn:microsoft.com/office/officeart/2005/8/layout/vList5"/>
    <dgm:cxn modelId="{68BDAEF4-A6AB-4D90-835C-27F5E6CCF1FC}" type="presOf" srcId="{04975327-3EF6-4820-8391-73362340DCE4}" destId="{87BA4DEB-81BE-4354-9A4D-3EA8B7334003}" srcOrd="0" destOrd="0" presId="urn:microsoft.com/office/officeart/2005/8/layout/vList5"/>
    <dgm:cxn modelId="{628D7EF8-D69C-4E30-A52D-56D19747CBE2}" type="presOf" srcId="{86A7A0CE-59E9-476E-A7B0-348E70472886}" destId="{5299D5DA-8B30-4C82-9C44-8D7B77FEA70D}" srcOrd="0" destOrd="0" presId="urn:microsoft.com/office/officeart/2005/8/layout/vList5"/>
    <dgm:cxn modelId="{F61FF5FD-B90F-4C95-9671-856679CD581C}" type="presOf" srcId="{6EBB3A8D-3171-452A-8E6C-80EC1BD962DD}" destId="{F39EEC3C-FC21-4A95-B93F-37DFCC888C38}" srcOrd="0" destOrd="0" presId="urn:microsoft.com/office/officeart/2005/8/layout/vList5"/>
    <dgm:cxn modelId="{4FCD92FE-01BA-4644-865E-4C83784601EE}" srcId="{04975327-3EF6-4820-8391-73362340DCE4}" destId="{7841728E-E117-40C2-BCA6-B71CF6FE90D4}" srcOrd="2" destOrd="0" parTransId="{C4B2B2B7-69F3-4CB5-8A4B-8119C84422AC}" sibTransId="{BB64CEC1-30DC-4D6E-89F9-2CEFB004D580}"/>
    <dgm:cxn modelId="{3439886A-179C-4E7A-8070-8C51B50DFE01}" type="presParOf" srcId="{87BA4DEB-81BE-4354-9A4D-3EA8B7334003}" destId="{BD3D18BF-71F9-4E50-85F3-A8CFB8287D34}" srcOrd="0" destOrd="0" presId="urn:microsoft.com/office/officeart/2005/8/layout/vList5"/>
    <dgm:cxn modelId="{7347C081-3C7B-4781-BA8E-94E68A49EBEA}" type="presParOf" srcId="{BD3D18BF-71F9-4E50-85F3-A8CFB8287D34}" destId="{8E41FB4F-E54E-4F9A-8FC5-2D464BB5FAB7}" srcOrd="0" destOrd="0" presId="urn:microsoft.com/office/officeart/2005/8/layout/vList5"/>
    <dgm:cxn modelId="{6541997A-AF7D-480A-941A-B2E346BA138D}" type="presParOf" srcId="{BD3D18BF-71F9-4E50-85F3-A8CFB8287D34}" destId="{27216D22-B284-47DA-B8A1-D856BB99C22C}" srcOrd="1" destOrd="0" presId="urn:microsoft.com/office/officeart/2005/8/layout/vList5"/>
    <dgm:cxn modelId="{BE016AAE-4FB8-4B2F-9D77-C4618FFEABA7}" type="presParOf" srcId="{87BA4DEB-81BE-4354-9A4D-3EA8B7334003}" destId="{A50F21B4-82B7-41BC-95AF-91EFC9419ECF}" srcOrd="1" destOrd="0" presId="urn:microsoft.com/office/officeart/2005/8/layout/vList5"/>
    <dgm:cxn modelId="{C05C4A6E-8D8F-4B1E-B10B-488F7E461D39}" type="presParOf" srcId="{87BA4DEB-81BE-4354-9A4D-3EA8B7334003}" destId="{688A8FAF-CA22-4A5B-ADE8-726A03AB54F1}" srcOrd="2" destOrd="0" presId="urn:microsoft.com/office/officeart/2005/8/layout/vList5"/>
    <dgm:cxn modelId="{D0D5420F-B7D1-4BEA-8982-38CB072D4308}" type="presParOf" srcId="{688A8FAF-CA22-4A5B-ADE8-726A03AB54F1}" destId="{EEE66CBC-C425-452C-99A7-D9E95F64F4ED}" srcOrd="0" destOrd="0" presId="urn:microsoft.com/office/officeart/2005/8/layout/vList5"/>
    <dgm:cxn modelId="{AF3F1EDA-DDC0-43E6-A739-01F5FEB7F99B}" type="presParOf" srcId="{688A8FAF-CA22-4A5B-ADE8-726A03AB54F1}" destId="{5299D5DA-8B30-4C82-9C44-8D7B77FEA70D}" srcOrd="1" destOrd="0" presId="urn:microsoft.com/office/officeart/2005/8/layout/vList5"/>
    <dgm:cxn modelId="{0D7C33BE-6549-4631-A2DE-6589DC44F632}" type="presParOf" srcId="{87BA4DEB-81BE-4354-9A4D-3EA8B7334003}" destId="{26FBD828-7AFA-4AB7-B55C-0EE4FB56340A}" srcOrd="3" destOrd="0" presId="urn:microsoft.com/office/officeart/2005/8/layout/vList5"/>
    <dgm:cxn modelId="{48AF8F9A-4CA8-446E-87CE-F7794D3FAA47}" type="presParOf" srcId="{87BA4DEB-81BE-4354-9A4D-3EA8B7334003}" destId="{26371566-F712-4268-94C2-A29C1DC4A7BD}" srcOrd="4" destOrd="0" presId="urn:microsoft.com/office/officeart/2005/8/layout/vList5"/>
    <dgm:cxn modelId="{CF2CA68A-E7BF-4C2D-A1EC-F7364243BC05}" type="presParOf" srcId="{26371566-F712-4268-94C2-A29C1DC4A7BD}" destId="{0FDE4CFD-A2D1-4D75-9572-CF5C909055E1}" srcOrd="0" destOrd="0" presId="urn:microsoft.com/office/officeart/2005/8/layout/vList5"/>
    <dgm:cxn modelId="{ADE2CA35-FDC3-4D9D-85FB-B0EE2A54EA72}" type="presParOf" srcId="{26371566-F712-4268-94C2-A29C1DC4A7BD}" destId="{F39EEC3C-FC21-4A95-B93F-37DFCC888C38}" srcOrd="1" destOrd="0" presId="urn:microsoft.com/office/officeart/2005/8/layout/vList5"/>
    <dgm:cxn modelId="{9CA5A822-00B7-4C90-8300-E0E766F630A0}" type="presParOf" srcId="{87BA4DEB-81BE-4354-9A4D-3EA8B7334003}" destId="{BE3D5C67-F24A-4291-B4CD-2C94EC44EF38}" srcOrd="5" destOrd="0" presId="urn:microsoft.com/office/officeart/2005/8/layout/vList5"/>
    <dgm:cxn modelId="{D222E899-E2D7-4922-A904-51CD7B2DC11B}" type="presParOf" srcId="{87BA4DEB-81BE-4354-9A4D-3EA8B7334003}" destId="{D5C9805A-B720-41C7-8435-1B0CDB79AD00}" srcOrd="6" destOrd="0" presId="urn:microsoft.com/office/officeart/2005/8/layout/vList5"/>
    <dgm:cxn modelId="{50116C4E-33BE-45CB-8946-303EB338396C}" type="presParOf" srcId="{D5C9805A-B720-41C7-8435-1B0CDB79AD00}" destId="{249FD7C5-EC0F-4286-8B31-D48527F89C08}" srcOrd="0" destOrd="0" presId="urn:microsoft.com/office/officeart/2005/8/layout/vList5"/>
    <dgm:cxn modelId="{F5849426-CDD2-41C6-A840-0047169CEBE1}" type="presParOf" srcId="{D5C9805A-B720-41C7-8435-1B0CDB79AD00}" destId="{F2E3196C-BC16-4287-877C-8A2F3DF7D210}" srcOrd="1" destOrd="0" presId="urn:microsoft.com/office/officeart/2005/8/layout/vList5"/>
    <dgm:cxn modelId="{E0E5590D-FD2C-4AC0-9762-9358832E2F4F}" type="presParOf" srcId="{87BA4DEB-81BE-4354-9A4D-3EA8B7334003}" destId="{87018293-61B8-4DD2-B02F-67D582F57D47}" srcOrd="7" destOrd="0" presId="urn:microsoft.com/office/officeart/2005/8/layout/vList5"/>
    <dgm:cxn modelId="{D3386D26-F85C-4FF5-9C0B-84970803BF9F}" type="presParOf" srcId="{87BA4DEB-81BE-4354-9A4D-3EA8B7334003}" destId="{356C93E5-7D93-4A19-BC6D-7CC3210578D8}" srcOrd="8" destOrd="0" presId="urn:microsoft.com/office/officeart/2005/8/layout/vList5"/>
    <dgm:cxn modelId="{2A87EA49-0BE7-4B46-8CFA-6BEC5AE309D6}" type="presParOf" srcId="{356C93E5-7D93-4A19-BC6D-7CC3210578D8}" destId="{935F3C99-A59A-486E-9BC1-975B0664DC11}" srcOrd="0" destOrd="0" presId="urn:microsoft.com/office/officeart/2005/8/layout/vList5"/>
    <dgm:cxn modelId="{633E42B9-4C20-4E95-B7C5-CEA2B9DA1EE8}" type="presParOf" srcId="{356C93E5-7D93-4A19-BC6D-7CC3210578D8}" destId="{1DDA9CE1-5453-4185-9B55-DE8580AB1342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A015D1A-BDF6-4219-B4FE-D55BA7074843}" type="doc">
      <dgm:prSet loTypeId="urn:microsoft.com/office/officeart/2005/8/layout/bProcess3" loCatId="process" qsTypeId="urn:microsoft.com/office/officeart/2005/8/quickstyle/simple4" qsCatId="simple" csTypeId="urn:microsoft.com/office/officeart/2005/8/colors/accent3_2" csCatId="accent3" phldr="1"/>
      <dgm:spPr/>
      <dgm:t>
        <a:bodyPr/>
        <a:lstStyle/>
        <a:p>
          <a:endParaRPr lang="en-US"/>
        </a:p>
      </dgm:t>
    </dgm:pt>
    <dgm:pt modelId="{BAC40518-F6C6-4DAD-98DA-FC18CF4D5FCB}">
      <dgm:prSet/>
      <dgm:spPr>
        <a:gradFill rotWithShape="0">
          <a:gsLst>
            <a:gs pos="45000">
              <a:schemeClr val="accent3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</a:gradFill>
        <a:ln>
          <a:solidFill>
            <a:schemeClr val="accent3"/>
          </a:solidFill>
        </a:ln>
      </dgm:spPr>
      <dgm:t>
        <a:bodyPr/>
        <a:lstStyle/>
        <a:p>
          <a:r>
            <a:rPr lang="fi-FI">
              <a:solidFill>
                <a:schemeClr val="tx1"/>
              </a:solidFill>
            </a:rPr>
            <a:t>Tutustuminen aiheeseen ja keskustelu </a:t>
          </a:r>
          <a:endParaRPr lang="en-US">
            <a:solidFill>
              <a:schemeClr val="tx1"/>
            </a:solidFill>
          </a:endParaRPr>
        </a:p>
      </dgm:t>
    </dgm:pt>
    <dgm:pt modelId="{69594588-65CE-4A81-8EF8-9980474FEFC0}" type="parTrans" cxnId="{032B93DA-78D5-465D-B802-12400F8F434B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D717FA30-9B53-438D-B5B7-FB073B8A2175}" type="sibTrans" cxnId="{032B93DA-78D5-465D-B802-12400F8F434B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B7E28292-E61D-4056-B567-03FCC1821C09}">
      <dgm:prSet/>
      <dgm:spPr>
        <a:solidFill>
          <a:schemeClr val="accent3"/>
        </a:solidFill>
      </dgm:spPr>
      <dgm:t>
        <a:bodyPr/>
        <a:lstStyle/>
        <a:p>
          <a:r>
            <a:rPr lang="fi-FI" dirty="0">
              <a:solidFill>
                <a:schemeClr val="tx1"/>
              </a:solidFill>
            </a:rPr>
            <a:t>Esihenkilöiden koulutus 2-4h</a:t>
          </a:r>
        </a:p>
      </dgm:t>
    </dgm:pt>
    <dgm:pt modelId="{A292A4F0-5D0A-4802-B4F2-42539624E34E}" type="parTrans" cxnId="{F3878E26-5EC7-42AC-A9D3-E280AFE711DD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BB1B6EFF-436C-4F0C-B807-576C4B9CD536}" type="sibTrans" cxnId="{F3878E26-5EC7-42AC-A9D3-E280AFE711DD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F42E08A4-74B7-4D2A-96F1-D820A2066FA9}">
      <dgm:prSet/>
      <dgm:spPr/>
      <dgm:t>
        <a:bodyPr/>
        <a:lstStyle/>
        <a:p>
          <a:r>
            <a:rPr lang="fi-FI">
              <a:solidFill>
                <a:schemeClr val="tx1"/>
              </a:solidFill>
            </a:rPr>
            <a:t>1. Ennakkolukemista 2. </a:t>
          </a:r>
          <a:r>
            <a:rPr lang="fi-FI" err="1">
              <a:solidFill>
                <a:schemeClr val="tx1"/>
              </a:solidFill>
            </a:rPr>
            <a:t>OpenFIT</a:t>
          </a:r>
          <a:r>
            <a:rPr lang="fi-FI">
              <a:solidFill>
                <a:schemeClr val="tx1"/>
              </a:solidFill>
            </a:rPr>
            <a:t> ohjelman käyttäjätilit avataan ja aktivoidaan ja ohjelmaan tutustutaan </a:t>
          </a:r>
          <a:endParaRPr lang="en-US">
            <a:solidFill>
              <a:schemeClr val="tx1"/>
            </a:solidFill>
          </a:endParaRPr>
        </a:p>
      </dgm:t>
    </dgm:pt>
    <dgm:pt modelId="{85FF66F2-4688-4CE0-BDF9-2386AE26BD89}" type="parTrans" cxnId="{A3612FCB-CF12-4A82-BF65-9C76D66AD09A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F91E24B8-BF3F-48F2-9FA6-FFC8D8BBAAF1}" type="sibTrans" cxnId="{A3612FCB-CF12-4A82-BF65-9C76D66AD09A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C0359D6F-C7D2-47FA-8FEC-11035D54A074}">
      <dgm:prSet/>
      <dgm:spPr/>
      <dgm:t>
        <a:bodyPr/>
        <a:lstStyle/>
        <a:p>
          <a:r>
            <a:rPr lang="fi-FI">
              <a:solidFill>
                <a:schemeClr val="tx1"/>
              </a:solidFill>
            </a:rPr>
            <a:t>Työntekijöiden koulutus 7 h</a:t>
          </a:r>
          <a:endParaRPr lang="en-US">
            <a:solidFill>
              <a:schemeClr val="tx1"/>
            </a:solidFill>
          </a:endParaRPr>
        </a:p>
      </dgm:t>
    </dgm:pt>
    <dgm:pt modelId="{F3A237B8-025E-4A92-B3B4-C6E9E4E642D5}" type="parTrans" cxnId="{C018BF8C-E49A-49B3-BD30-49A1F5E8E047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D0A241A7-1072-486B-9A46-FA0EF9828808}" type="sibTrans" cxnId="{C018BF8C-E49A-49B3-BD30-49A1F5E8E047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CEDA757B-BE68-4BCD-B674-5CD3BD5C9E19}">
      <dgm:prSet/>
      <dgm:spPr/>
      <dgm:t>
        <a:bodyPr/>
        <a:lstStyle/>
        <a:p>
          <a:r>
            <a:rPr lang="fi-FI">
              <a:solidFill>
                <a:schemeClr val="tx1"/>
              </a:solidFill>
            </a:rPr>
            <a:t>Käyttöönotto aloitetaan</a:t>
          </a:r>
          <a:endParaRPr lang="en-US">
            <a:solidFill>
              <a:schemeClr val="tx1"/>
            </a:solidFill>
          </a:endParaRPr>
        </a:p>
      </dgm:t>
    </dgm:pt>
    <dgm:pt modelId="{E70F27AF-06AE-4D49-8531-AFB86DF3D075}" type="parTrans" cxnId="{81EA4003-2D93-424F-9DD4-EC91558B5478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5398EBF6-1715-4D16-808E-FC8869628880}" type="sibTrans" cxnId="{81EA4003-2D93-424F-9DD4-EC91558B5478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8FB23090-B7C3-47E6-BCE3-67FB773B478B}">
      <dgm:prSet/>
      <dgm:spPr/>
      <dgm:t>
        <a:bodyPr/>
        <a:lstStyle/>
        <a:p>
          <a:r>
            <a:rPr lang="fi-FI" dirty="0">
              <a:solidFill>
                <a:schemeClr val="tx1"/>
              </a:solidFill>
            </a:rPr>
            <a:t>Työntekijöille järjestetään FIT-ohjausta käyttöönoton tueksi (5x)</a:t>
          </a:r>
          <a:endParaRPr lang="en-US" dirty="0">
            <a:solidFill>
              <a:schemeClr val="tx1"/>
            </a:solidFill>
          </a:endParaRPr>
        </a:p>
      </dgm:t>
    </dgm:pt>
    <dgm:pt modelId="{BE5B3CF8-BB0F-4439-A448-E0AC57436219}" type="parTrans" cxnId="{B1854AA7-4E38-44F7-BFAE-2EC71A7E365B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D7870C83-87E6-4EB7-B088-9DF986A8BCAC}" type="sibTrans" cxnId="{B1854AA7-4E38-44F7-BFAE-2EC71A7E365B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CDA74359-D328-4BCC-925F-23045B029529}">
      <dgm:prSet/>
      <dgm:spPr/>
      <dgm:t>
        <a:bodyPr/>
        <a:lstStyle/>
        <a:p>
          <a:r>
            <a:rPr lang="fi-FI">
              <a:solidFill>
                <a:schemeClr val="tx1"/>
              </a:solidFill>
            </a:rPr>
            <a:t>Työntekijöistä valitaan FIT-mentoreita, joilla on erityisrooli FIT-asioissa</a:t>
          </a:r>
          <a:endParaRPr lang="en-US">
            <a:solidFill>
              <a:schemeClr val="tx1"/>
            </a:solidFill>
          </a:endParaRPr>
        </a:p>
      </dgm:t>
    </dgm:pt>
    <dgm:pt modelId="{76EFFE1A-A94C-4CAC-B85C-925865B5ED24}" type="parTrans" cxnId="{2F9F91FF-B6D2-49CB-ADE1-3ABB15FA30E6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1A836B75-A7FB-42E3-8201-2C135941DCB7}" type="sibTrans" cxnId="{2F9F91FF-B6D2-49CB-ADE1-3ABB15FA30E6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C4A3B7AE-7F78-4A3D-B391-D0D964DE96D9}">
      <dgm:prSet/>
      <dgm:spPr>
        <a:solidFill>
          <a:schemeClr val="accent3"/>
        </a:solidFill>
      </dgm:spPr>
      <dgm:t>
        <a:bodyPr/>
        <a:lstStyle/>
        <a:p>
          <a:r>
            <a:rPr lang="fi-FI">
              <a:solidFill>
                <a:schemeClr val="tx1"/>
              </a:solidFill>
            </a:rPr>
            <a:t>Implementointiryhmän luominen</a:t>
          </a:r>
        </a:p>
      </dgm:t>
    </dgm:pt>
    <dgm:pt modelId="{089C72CF-7733-4991-A295-796978783FBA}" type="parTrans" cxnId="{DE215272-0E38-4B44-BC10-EA2B9F570F1D}">
      <dgm:prSet/>
      <dgm:spPr/>
      <dgm:t>
        <a:bodyPr/>
        <a:lstStyle/>
        <a:p>
          <a:endParaRPr lang="fi-FI"/>
        </a:p>
      </dgm:t>
    </dgm:pt>
    <dgm:pt modelId="{908C921B-9714-4CA5-B832-2992850C072C}" type="sibTrans" cxnId="{DE215272-0E38-4B44-BC10-EA2B9F570F1D}">
      <dgm:prSet/>
      <dgm:spPr/>
      <dgm:t>
        <a:bodyPr/>
        <a:lstStyle/>
        <a:p>
          <a:endParaRPr lang="fi-FI"/>
        </a:p>
      </dgm:t>
    </dgm:pt>
    <dgm:pt modelId="{FC94B9D9-5652-4B4A-BA60-93AA62F44B10}" type="pres">
      <dgm:prSet presAssocID="{8A015D1A-BDF6-4219-B4FE-D55BA7074843}" presName="Name0" presStyleCnt="0">
        <dgm:presLayoutVars>
          <dgm:dir/>
          <dgm:resizeHandles val="exact"/>
        </dgm:presLayoutVars>
      </dgm:prSet>
      <dgm:spPr/>
    </dgm:pt>
    <dgm:pt modelId="{1EC9EF24-218C-4CB6-882A-F0A06F0DC93E}" type="pres">
      <dgm:prSet presAssocID="{BAC40518-F6C6-4DAD-98DA-FC18CF4D5FCB}" presName="node" presStyleLbl="node1" presStyleIdx="0" presStyleCnt="8">
        <dgm:presLayoutVars>
          <dgm:bulletEnabled val="1"/>
        </dgm:presLayoutVars>
      </dgm:prSet>
      <dgm:spPr/>
    </dgm:pt>
    <dgm:pt modelId="{DAF3022B-E0E1-4F28-8F0D-DD8398D5E169}" type="pres">
      <dgm:prSet presAssocID="{D717FA30-9B53-438D-B5B7-FB073B8A2175}" presName="sibTrans" presStyleLbl="sibTrans1D1" presStyleIdx="0" presStyleCnt="7"/>
      <dgm:spPr/>
    </dgm:pt>
    <dgm:pt modelId="{579EB796-AFCA-443E-B474-F6167D19E4F3}" type="pres">
      <dgm:prSet presAssocID="{D717FA30-9B53-438D-B5B7-FB073B8A2175}" presName="connectorText" presStyleLbl="sibTrans1D1" presStyleIdx="0" presStyleCnt="7"/>
      <dgm:spPr/>
    </dgm:pt>
    <dgm:pt modelId="{034F908E-C085-45A8-9916-D2F546C2AA55}" type="pres">
      <dgm:prSet presAssocID="{B7E28292-E61D-4056-B567-03FCC1821C09}" presName="node" presStyleLbl="node1" presStyleIdx="1" presStyleCnt="8">
        <dgm:presLayoutVars>
          <dgm:bulletEnabled val="1"/>
        </dgm:presLayoutVars>
      </dgm:prSet>
      <dgm:spPr/>
    </dgm:pt>
    <dgm:pt modelId="{D3F7D77B-DBEC-4B76-B607-4B53165CE421}" type="pres">
      <dgm:prSet presAssocID="{BB1B6EFF-436C-4F0C-B807-576C4B9CD536}" presName="sibTrans" presStyleLbl="sibTrans1D1" presStyleIdx="1" presStyleCnt="7"/>
      <dgm:spPr/>
    </dgm:pt>
    <dgm:pt modelId="{DCC33D9D-6BD0-4A2A-B151-4CA5DF5A894A}" type="pres">
      <dgm:prSet presAssocID="{BB1B6EFF-436C-4F0C-B807-576C4B9CD536}" presName="connectorText" presStyleLbl="sibTrans1D1" presStyleIdx="1" presStyleCnt="7"/>
      <dgm:spPr/>
    </dgm:pt>
    <dgm:pt modelId="{5E0ACB89-8A02-4188-A2DA-38384E356876}" type="pres">
      <dgm:prSet presAssocID="{C4A3B7AE-7F78-4A3D-B391-D0D964DE96D9}" presName="node" presStyleLbl="node1" presStyleIdx="2" presStyleCnt="8">
        <dgm:presLayoutVars>
          <dgm:bulletEnabled val="1"/>
        </dgm:presLayoutVars>
      </dgm:prSet>
      <dgm:spPr/>
    </dgm:pt>
    <dgm:pt modelId="{F8773D31-D53F-4AC3-8CDC-F5DED7B5B113}" type="pres">
      <dgm:prSet presAssocID="{908C921B-9714-4CA5-B832-2992850C072C}" presName="sibTrans" presStyleLbl="sibTrans1D1" presStyleIdx="2" presStyleCnt="7"/>
      <dgm:spPr/>
    </dgm:pt>
    <dgm:pt modelId="{39895494-C310-4116-9C3F-58CF35C04D35}" type="pres">
      <dgm:prSet presAssocID="{908C921B-9714-4CA5-B832-2992850C072C}" presName="connectorText" presStyleLbl="sibTrans1D1" presStyleIdx="2" presStyleCnt="7"/>
      <dgm:spPr/>
    </dgm:pt>
    <dgm:pt modelId="{C92AA38D-1F8E-47B9-A4A5-6A6BC32F748F}" type="pres">
      <dgm:prSet presAssocID="{F42E08A4-74B7-4D2A-96F1-D820A2066FA9}" presName="node" presStyleLbl="node1" presStyleIdx="3" presStyleCnt="8">
        <dgm:presLayoutVars>
          <dgm:bulletEnabled val="1"/>
        </dgm:presLayoutVars>
      </dgm:prSet>
      <dgm:spPr/>
    </dgm:pt>
    <dgm:pt modelId="{2EFFC592-FFAF-4CD8-B85C-3D6CA0F65A3F}" type="pres">
      <dgm:prSet presAssocID="{F91E24B8-BF3F-48F2-9FA6-FFC8D8BBAAF1}" presName="sibTrans" presStyleLbl="sibTrans1D1" presStyleIdx="3" presStyleCnt="7"/>
      <dgm:spPr/>
    </dgm:pt>
    <dgm:pt modelId="{55FEFA00-614B-49E7-870C-04C68904BED9}" type="pres">
      <dgm:prSet presAssocID="{F91E24B8-BF3F-48F2-9FA6-FFC8D8BBAAF1}" presName="connectorText" presStyleLbl="sibTrans1D1" presStyleIdx="3" presStyleCnt="7"/>
      <dgm:spPr/>
    </dgm:pt>
    <dgm:pt modelId="{3E5FE6D0-3CBE-4C40-A579-693224F57FA5}" type="pres">
      <dgm:prSet presAssocID="{C0359D6F-C7D2-47FA-8FEC-11035D54A074}" presName="node" presStyleLbl="node1" presStyleIdx="4" presStyleCnt="8">
        <dgm:presLayoutVars>
          <dgm:bulletEnabled val="1"/>
        </dgm:presLayoutVars>
      </dgm:prSet>
      <dgm:spPr/>
    </dgm:pt>
    <dgm:pt modelId="{A9D827D8-6F51-4B1C-BF32-F49483F36C2C}" type="pres">
      <dgm:prSet presAssocID="{D0A241A7-1072-486B-9A46-FA0EF9828808}" presName="sibTrans" presStyleLbl="sibTrans1D1" presStyleIdx="4" presStyleCnt="7"/>
      <dgm:spPr/>
    </dgm:pt>
    <dgm:pt modelId="{4900288F-A769-4701-9A12-EBE32CA3F79E}" type="pres">
      <dgm:prSet presAssocID="{D0A241A7-1072-486B-9A46-FA0EF9828808}" presName="connectorText" presStyleLbl="sibTrans1D1" presStyleIdx="4" presStyleCnt="7"/>
      <dgm:spPr/>
    </dgm:pt>
    <dgm:pt modelId="{143430BE-E261-44EA-88BD-6AE0C1071736}" type="pres">
      <dgm:prSet presAssocID="{CEDA757B-BE68-4BCD-B674-5CD3BD5C9E19}" presName="node" presStyleLbl="node1" presStyleIdx="5" presStyleCnt="8">
        <dgm:presLayoutVars>
          <dgm:bulletEnabled val="1"/>
        </dgm:presLayoutVars>
      </dgm:prSet>
      <dgm:spPr/>
    </dgm:pt>
    <dgm:pt modelId="{FA9604E8-BD63-4D8C-9ADD-E13CB728D130}" type="pres">
      <dgm:prSet presAssocID="{5398EBF6-1715-4D16-808E-FC8869628880}" presName="sibTrans" presStyleLbl="sibTrans1D1" presStyleIdx="5" presStyleCnt="7"/>
      <dgm:spPr/>
    </dgm:pt>
    <dgm:pt modelId="{E7962C12-CE68-4124-9409-C1E871DCF7BE}" type="pres">
      <dgm:prSet presAssocID="{5398EBF6-1715-4D16-808E-FC8869628880}" presName="connectorText" presStyleLbl="sibTrans1D1" presStyleIdx="5" presStyleCnt="7"/>
      <dgm:spPr/>
    </dgm:pt>
    <dgm:pt modelId="{643383A6-FD05-4C25-8F3B-1B5BD3A520B9}" type="pres">
      <dgm:prSet presAssocID="{8FB23090-B7C3-47E6-BCE3-67FB773B478B}" presName="node" presStyleLbl="node1" presStyleIdx="6" presStyleCnt="8">
        <dgm:presLayoutVars>
          <dgm:bulletEnabled val="1"/>
        </dgm:presLayoutVars>
      </dgm:prSet>
      <dgm:spPr/>
    </dgm:pt>
    <dgm:pt modelId="{6BDA4000-3B3C-480C-A893-9252DFE41B75}" type="pres">
      <dgm:prSet presAssocID="{D7870C83-87E6-4EB7-B088-9DF986A8BCAC}" presName="sibTrans" presStyleLbl="sibTrans1D1" presStyleIdx="6" presStyleCnt="7"/>
      <dgm:spPr/>
    </dgm:pt>
    <dgm:pt modelId="{C89F942F-8C4F-4F04-ABE4-4305C9F30D77}" type="pres">
      <dgm:prSet presAssocID="{D7870C83-87E6-4EB7-B088-9DF986A8BCAC}" presName="connectorText" presStyleLbl="sibTrans1D1" presStyleIdx="6" presStyleCnt="7"/>
      <dgm:spPr/>
    </dgm:pt>
    <dgm:pt modelId="{E7753143-1055-4560-9281-1B1636FAE764}" type="pres">
      <dgm:prSet presAssocID="{CDA74359-D328-4BCC-925F-23045B029529}" presName="node" presStyleLbl="node1" presStyleIdx="7" presStyleCnt="8">
        <dgm:presLayoutVars>
          <dgm:bulletEnabled val="1"/>
        </dgm:presLayoutVars>
      </dgm:prSet>
      <dgm:spPr/>
    </dgm:pt>
  </dgm:ptLst>
  <dgm:cxnLst>
    <dgm:cxn modelId="{840A8001-DE2E-4F53-952D-9A6A9A6E7B28}" type="presOf" srcId="{D0A241A7-1072-486B-9A46-FA0EF9828808}" destId="{4900288F-A769-4701-9A12-EBE32CA3F79E}" srcOrd="1" destOrd="0" presId="urn:microsoft.com/office/officeart/2005/8/layout/bProcess3"/>
    <dgm:cxn modelId="{81EA4003-2D93-424F-9DD4-EC91558B5478}" srcId="{8A015D1A-BDF6-4219-B4FE-D55BA7074843}" destId="{CEDA757B-BE68-4BCD-B674-5CD3BD5C9E19}" srcOrd="5" destOrd="0" parTransId="{E70F27AF-06AE-4D49-8531-AFB86DF3D075}" sibTransId="{5398EBF6-1715-4D16-808E-FC8869628880}"/>
    <dgm:cxn modelId="{D207230B-2C43-45D5-B13F-EBCAB36B14CF}" type="presOf" srcId="{908C921B-9714-4CA5-B832-2992850C072C}" destId="{39895494-C310-4116-9C3F-58CF35C04D35}" srcOrd="1" destOrd="0" presId="urn:microsoft.com/office/officeart/2005/8/layout/bProcess3"/>
    <dgm:cxn modelId="{25A75D0C-4074-44C7-88D6-2C3450602DDF}" type="presOf" srcId="{F91E24B8-BF3F-48F2-9FA6-FFC8D8BBAAF1}" destId="{2EFFC592-FFAF-4CD8-B85C-3D6CA0F65A3F}" srcOrd="0" destOrd="0" presId="urn:microsoft.com/office/officeart/2005/8/layout/bProcess3"/>
    <dgm:cxn modelId="{7789521D-EA69-4252-B93F-1C4B5E999A33}" type="presOf" srcId="{BB1B6EFF-436C-4F0C-B807-576C4B9CD536}" destId="{D3F7D77B-DBEC-4B76-B607-4B53165CE421}" srcOrd="0" destOrd="0" presId="urn:microsoft.com/office/officeart/2005/8/layout/bProcess3"/>
    <dgm:cxn modelId="{F3878E26-5EC7-42AC-A9D3-E280AFE711DD}" srcId="{8A015D1A-BDF6-4219-B4FE-D55BA7074843}" destId="{B7E28292-E61D-4056-B567-03FCC1821C09}" srcOrd="1" destOrd="0" parTransId="{A292A4F0-5D0A-4802-B4F2-42539624E34E}" sibTransId="{BB1B6EFF-436C-4F0C-B807-576C4B9CD536}"/>
    <dgm:cxn modelId="{1A8D213F-AFF5-4B55-8E3B-D28CDF438EFC}" type="presOf" srcId="{8A015D1A-BDF6-4219-B4FE-D55BA7074843}" destId="{FC94B9D9-5652-4B4A-BA60-93AA62F44B10}" srcOrd="0" destOrd="0" presId="urn:microsoft.com/office/officeart/2005/8/layout/bProcess3"/>
    <dgm:cxn modelId="{80530046-8871-4930-BCE3-9058389DB131}" type="presOf" srcId="{D7870C83-87E6-4EB7-B088-9DF986A8BCAC}" destId="{6BDA4000-3B3C-480C-A893-9252DFE41B75}" srcOrd="0" destOrd="0" presId="urn:microsoft.com/office/officeart/2005/8/layout/bProcess3"/>
    <dgm:cxn modelId="{4879A56F-7DC2-44C6-B54B-DEBCB26BAFF9}" type="presOf" srcId="{CEDA757B-BE68-4BCD-B674-5CD3BD5C9E19}" destId="{143430BE-E261-44EA-88BD-6AE0C1071736}" srcOrd="0" destOrd="0" presId="urn:microsoft.com/office/officeart/2005/8/layout/bProcess3"/>
    <dgm:cxn modelId="{DE215272-0E38-4B44-BC10-EA2B9F570F1D}" srcId="{8A015D1A-BDF6-4219-B4FE-D55BA7074843}" destId="{C4A3B7AE-7F78-4A3D-B391-D0D964DE96D9}" srcOrd="2" destOrd="0" parTransId="{089C72CF-7733-4991-A295-796978783FBA}" sibTransId="{908C921B-9714-4CA5-B832-2992850C072C}"/>
    <dgm:cxn modelId="{3ABECA53-1991-4EE3-B744-17678DF19558}" type="presOf" srcId="{B7E28292-E61D-4056-B567-03FCC1821C09}" destId="{034F908E-C085-45A8-9916-D2F546C2AA55}" srcOrd="0" destOrd="0" presId="urn:microsoft.com/office/officeart/2005/8/layout/bProcess3"/>
    <dgm:cxn modelId="{E566CA74-65E3-4BDE-9364-26EC88CC4E50}" type="presOf" srcId="{D717FA30-9B53-438D-B5B7-FB073B8A2175}" destId="{579EB796-AFCA-443E-B474-F6167D19E4F3}" srcOrd="1" destOrd="0" presId="urn:microsoft.com/office/officeart/2005/8/layout/bProcess3"/>
    <dgm:cxn modelId="{C018BF8C-E49A-49B3-BD30-49A1F5E8E047}" srcId="{8A015D1A-BDF6-4219-B4FE-D55BA7074843}" destId="{C0359D6F-C7D2-47FA-8FEC-11035D54A074}" srcOrd="4" destOrd="0" parTransId="{F3A237B8-025E-4A92-B3B4-C6E9E4E642D5}" sibTransId="{D0A241A7-1072-486B-9A46-FA0EF9828808}"/>
    <dgm:cxn modelId="{48B73093-2B08-4FE4-BF75-8B6E137C1C98}" type="presOf" srcId="{5398EBF6-1715-4D16-808E-FC8869628880}" destId="{E7962C12-CE68-4124-9409-C1E871DCF7BE}" srcOrd="1" destOrd="0" presId="urn:microsoft.com/office/officeart/2005/8/layout/bProcess3"/>
    <dgm:cxn modelId="{003DAC93-969F-400E-808C-D984DF2E2BDB}" type="presOf" srcId="{F91E24B8-BF3F-48F2-9FA6-FFC8D8BBAAF1}" destId="{55FEFA00-614B-49E7-870C-04C68904BED9}" srcOrd="1" destOrd="0" presId="urn:microsoft.com/office/officeart/2005/8/layout/bProcess3"/>
    <dgm:cxn modelId="{B4A15494-C3C4-4816-8DE6-393E3E123383}" type="presOf" srcId="{D717FA30-9B53-438D-B5B7-FB073B8A2175}" destId="{DAF3022B-E0E1-4F28-8F0D-DD8398D5E169}" srcOrd="0" destOrd="0" presId="urn:microsoft.com/office/officeart/2005/8/layout/bProcess3"/>
    <dgm:cxn modelId="{54ABAD94-FBCA-4218-9955-44D30E13B18C}" type="presOf" srcId="{5398EBF6-1715-4D16-808E-FC8869628880}" destId="{FA9604E8-BD63-4D8C-9ADD-E13CB728D130}" srcOrd="0" destOrd="0" presId="urn:microsoft.com/office/officeart/2005/8/layout/bProcess3"/>
    <dgm:cxn modelId="{DBB5779C-2A02-40CE-8011-9C1E6531CDAA}" type="presOf" srcId="{F42E08A4-74B7-4D2A-96F1-D820A2066FA9}" destId="{C92AA38D-1F8E-47B9-A4A5-6A6BC32F748F}" srcOrd="0" destOrd="0" presId="urn:microsoft.com/office/officeart/2005/8/layout/bProcess3"/>
    <dgm:cxn modelId="{F47F09A7-301C-4D30-A06C-33799D1F6C06}" type="presOf" srcId="{D7870C83-87E6-4EB7-B088-9DF986A8BCAC}" destId="{C89F942F-8C4F-4F04-ABE4-4305C9F30D77}" srcOrd="1" destOrd="0" presId="urn:microsoft.com/office/officeart/2005/8/layout/bProcess3"/>
    <dgm:cxn modelId="{B1854AA7-4E38-44F7-BFAE-2EC71A7E365B}" srcId="{8A015D1A-BDF6-4219-B4FE-D55BA7074843}" destId="{8FB23090-B7C3-47E6-BCE3-67FB773B478B}" srcOrd="6" destOrd="0" parTransId="{BE5B3CF8-BB0F-4439-A448-E0AC57436219}" sibTransId="{D7870C83-87E6-4EB7-B088-9DF986A8BCAC}"/>
    <dgm:cxn modelId="{94DB72B5-4945-4EA6-A15D-A619B5218AE5}" type="presOf" srcId="{BAC40518-F6C6-4DAD-98DA-FC18CF4D5FCB}" destId="{1EC9EF24-218C-4CB6-882A-F0A06F0DC93E}" srcOrd="0" destOrd="0" presId="urn:microsoft.com/office/officeart/2005/8/layout/bProcess3"/>
    <dgm:cxn modelId="{8E56F2BA-CC98-4BF6-AC39-CF7433FAAFDF}" type="presOf" srcId="{C0359D6F-C7D2-47FA-8FEC-11035D54A074}" destId="{3E5FE6D0-3CBE-4C40-A579-693224F57FA5}" srcOrd="0" destOrd="0" presId="urn:microsoft.com/office/officeart/2005/8/layout/bProcess3"/>
    <dgm:cxn modelId="{182CD5BC-F0EA-41DD-A7A5-A1C2020F0FD2}" type="presOf" srcId="{D0A241A7-1072-486B-9A46-FA0EF9828808}" destId="{A9D827D8-6F51-4B1C-BF32-F49483F36C2C}" srcOrd="0" destOrd="0" presId="urn:microsoft.com/office/officeart/2005/8/layout/bProcess3"/>
    <dgm:cxn modelId="{F9825CC2-6259-45E2-8C48-3CFC37DCB883}" type="presOf" srcId="{CDA74359-D328-4BCC-925F-23045B029529}" destId="{E7753143-1055-4560-9281-1B1636FAE764}" srcOrd="0" destOrd="0" presId="urn:microsoft.com/office/officeart/2005/8/layout/bProcess3"/>
    <dgm:cxn modelId="{A3612FCB-CF12-4A82-BF65-9C76D66AD09A}" srcId="{8A015D1A-BDF6-4219-B4FE-D55BA7074843}" destId="{F42E08A4-74B7-4D2A-96F1-D820A2066FA9}" srcOrd="3" destOrd="0" parTransId="{85FF66F2-4688-4CE0-BDF9-2386AE26BD89}" sibTransId="{F91E24B8-BF3F-48F2-9FA6-FFC8D8BBAAF1}"/>
    <dgm:cxn modelId="{5A4ACCD4-57ED-4FB4-8F58-D1B19EEF5B86}" type="presOf" srcId="{908C921B-9714-4CA5-B832-2992850C072C}" destId="{F8773D31-D53F-4AC3-8CDC-F5DED7B5B113}" srcOrd="0" destOrd="0" presId="urn:microsoft.com/office/officeart/2005/8/layout/bProcess3"/>
    <dgm:cxn modelId="{032B93DA-78D5-465D-B802-12400F8F434B}" srcId="{8A015D1A-BDF6-4219-B4FE-D55BA7074843}" destId="{BAC40518-F6C6-4DAD-98DA-FC18CF4D5FCB}" srcOrd="0" destOrd="0" parTransId="{69594588-65CE-4A81-8EF8-9980474FEFC0}" sibTransId="{D717FA30-9B53-438D-B5B7-FB073B8A2175}"/>
    <dgm:cxn modelId="{BBACECDF-0D96-471B-B800-71FE92EE705F}" type="presOf" srcId="{BB1B6EFF-436C-4F0C-B807-576C4B9CD536}" destId="{DCC33D9D-6BD0-4A2A-B151-4CA5DF5A894A}" srcOrd="1" destOrd="0" presId="urn:microsoft.com/office/officeart/2005/8/layout/bProcess3"/>
    <dgm:cxn modelId="{4E5DB2E2-9408-4CC9-8E34-802A8B188D3B}" type="presOf" srcId="{C4A3B7AE-7F78-4A3D-B391-D0D964DE96D9}" destId="{5E0ACB89-8A02-4188-A2DA-38384E356876}" srcOrd="0" destOrd="0" presId="urn:microsoft.com/office/officeart/2005/8/layout/bProcess3"/>
    <dgm:cxn modelId="{33BCC4F9-7D45-4A13-8418-23D062BED64C}" type="presOf" srcId="{8FB23090-B7C3-47E6-BCE3-67FB773B478B}" destId="{643383A6-FD05-4C25-8F3B-1B5BD3A520B9}" srcOrd="0" destOrd="0" presId="urn:microsoft.com/office/officeart/2005/8/layout/bProcess3"/>
    <dgm:cxn modelId="{2F9F91FF-B6D2-49CB-ADE1-3ABB15FA30E6}" srcId="{8A015D1A-BDF6-4219-B4FE-D55BA7074843}" destId="{CDA74359-D328-4BCC-925F-23045B029529}" srcOrd="7" destOrd="0" parTransId="{76EFFE1A-A94C-4CAC-B85C-925865B5ED24}" sibTransId="{1A836B75-A7FB-42E3-8201-2C135941DCB7}"/>
    <dgm:cxn modelId="{D3C70108-885E-42F8-873D-3984F2D015E1}" type="presParOf" srcId="{FC94B9D9-5652-4B4A-BA60-93AA62F44B10}" destId="{1EC9EF24-218C-4CB6-882A-F0A06F0DC93E}" srcOrd="0" destOrd="0" presId="urn:microsoft.com/office/officeart/2005/8/layout/bProcess3"/>
    <dgm:cxn modelId="{7E5A66B9-0595-4267-8461-6D06FF956433}" type="presParOf" srcId="{FC94B9D9-5652-4B4A-BA60-93AA62F44B10}" destId="{DAF3022B-E0E1-4F28-8F0D-DD8398D5E169}" srcOrd="1" destOrd="0" presId="urn:microsoft.com/office/officeart/2005/8/layout/bProcess3"/>
    <dgm:cxn modelId="{389AA88D-4ED2-4258-B79A-E36D499FC683}" type="presParOf" srcId="{DAF3022B-E0E1-4F28-8F0D-DD8398D5E169}" destId="{579EB796-AFCA-443E-B474-F6167D19E4F3}" srcOrd="0" destOrd="0" presId="urn:microsoft.com/office/officeart/2005/8/layout/bProcess3"/>
    <dgm:cxn modelId="{F591E24C-7F67-48A5-AAFF-0D1746D1B960}" type="presParOf" srcId="{FC94B9D9-5652-4B4A-BA60-93AA62F44B10}" destId="{034F908E-C085-45A8-9916-D2F546C2AA55}" srcOrd="2" destOrd="0" presId="urn:microsoft.com/office/officeart/2005/8/layout/bProcess3"/>
    <dgm:cxn modelId="{12F3108D-FAE7-45B1-8A5C-6C0A723042AD}" type="presParOf" srcId="{FC94B9D9-5652-4B4A-BA60-93AA62F44B10}" destId="{D3F7D77B-DBEC-4B76-B607-4B53165CE421}" srcOrd="3" destOrd="0" presId="urn:microsoft.com/office/officeart/2005/8/layout/bProcess3"/>
    <dgm:cxn modelId="{5E6C33B2-5E04-438F-B708-D825975C7474}" type="presParOf" srcId="{D3F7D77B-DBEC-4B76-B607-4B53165CE421}" destId="{DCC33D9D-6BD0-4A2A-B151-4CA5DF5A894A}" srcOrd="0" destOrd="0" presId="urn:microsoft.com/office/officeart/2005/8/layout/bProcess3"/>
    <dgm:cxn modelId="{ED573E83-84B1-4EBA-BE27-0CF03A23D6F0}" type="presParOf" srcId="{FC94B9D9-5652-4B4A-BA60-93AA62F44B10}" destId="{5E0ACB89-8A02-4188-A2DA-38384E356876}" srcOrd="4" destOrd="0" presId="urn:microsoft.com/office/officeart/2005/8/layout/bProcess3"/>
    <dgm:cxn modelId="{21C06775-E1C4-4C8B-A819-11B35A58438E}" type="presParOf" srcId="{FC94B9D9-5652-4B4A-BA60-93AA62F44B10}" destId="{F8773D31-D53F-4AC3-8CDC-F5DED7B5B113}" srcOrd="5" destOrd="0" presId="urn:microsoft.com/office/officeart/2005/8/layout/bProcess3"/>
    <dgm:cxn modelId="{271459AB-2530-4D78-8B59-96CD72E1D8FE}" type="presParOf" srcId="{F8773D31-D53F-4AC3-8CDC-F5DED7B5B113}" destId="{39895494-C310-4116-9C3F-58CF35C04D35}" srcOrd="0" destOrd="0" presId="urn:microsoft.com/office/officeart/2005/8/layout/bProcess3"/>
    <dgm:cxn modelId="{7FB898AC-6062-43D1-B8E6-DAC20AA7987F}" type="presParOf" srcId="{FC94B9D9-5652-4B4A-BA60-93AA62F44B10}" destId="{C92AA38D-1F8E-47B9-A4A5-6A6BC32F748F}" srcOrd="6" destOrd="0" presId="urn:microsoft.com/office/officeart/2005/8/layout/bProcess3"/>
    <dgm:cxn modelId="{B5AE9A6A-2D26-4821-BF1E-BF720784AB85}" type="presParOf" srcId="{FC94B9D9-5652-4B4A-BA60-93AA62F44B10}" destId="{2EFFC592-FFAF-4CD8-B85C-3D6CA0F65A3F}" srcOrd="7" destOrd="0" presId="urn:microsoft.com/office/officeart/2005/8/layout/bProcess3"/>
    <dgm:cxn modelId="{681BA5E5-FA42-4129-BCD1-33482A52DD13}" type="presParOf" srcId="{2EFFC592-FFAF-4CD8-B85C-3D6CA0F65A3F}" destId="{55FEFA00-614B-49E7-870C-04C68904BED9}" srcOrd="0" destOrd="0" presId="urn:microsoft.com/office/officeart/2005/8/layout/bProcess3"/>
    <dgm:cxn modelId="{9BE5BBFD-2599-4A98-88B1-0285D31739B1}" type="presParOf" srcId="{FC94B9D9-5652-4B4A-BA60-93AA62F44B10}" destId="{3E5FE6D0-3CBE-4C40-A579-693224F57FA5}" srcOrd="8" destOrd="0" presId="urn:microsoft.com/office/officeart/2005/8/layout/bProcess3"/>
    <dgm:cxn modelId="{9B0394A2-581D-4970-AC7C-98161757FCE7}" type="presParOf" srcId="{FC94B9D9-5652-4B4A-BA60-93AA62F44B10}" destId="{A9D827D8-6F51-4B1C-BF32-F49483F36C2C}" srcOrd="9" destOrd="0" presId="urn:microsoft.com/office/officeart/2005/8/layout/bProcess3"/>
    <dgm:cxn modelId="{46F5B1C6-8029-4285-A757-6CB616E88DC2}" type="presParOf" srcId="{A9D827D8-6F51-4B1C-BF32-F49483F36C2C}" destId="{4900288F-A769-4701-9A12-EBE32CA3F79E}" srcOrd="0" destOrd="0" presId="urn:microsoft.com/office/officeart/2005/8/layout/bProcess3"/>
    <dgm:cxn modelId="{40A50E06-A806-40F5-AD65-59E00051FBAE}" type="presParOf" srcId="{FC94B9D9-5652-4B4A-BA60-93AA62F44B10}" destId="{143430BE-E261-44EA-88BD-6AE0C1071736}" srcOrd="10" destOrd="0" presId="urn:microsoft.com/office/officeart/2005/8/layout/bProcess3"/>
    <dgm:cxn modelId="{4D9FA724-058E-4AB7-9DAA-6F3E25E2A41F}" type="presParOf" srcId="{FC94B9D9-5652-4B4A-BA60-93AA62F44B10}" destId="{FA9604E8-BD63-4D8C-9ADD-E13CB728D130}" srcOrd="11" destOrd="0" presId="urn:microsoft.com/office/officeart/2005/8/layout/bProcess3"/>
    <dgm:cxn modelId="{54A6C9A0-88AC-47CD-AB17-D7168D7FFC75}" type="presParOf" srcId="{FA9604E8-BD63-4D8C-9ADD-E13CB728D130}" destId="{E7962C12-CE68-4124-9409-C1E871DCF7BE}" srcOrd="0" destOrd="0" presId="urn:microsoft.com/office/officeart/2005/8/layout/bProcess3"/>
    <dgm:cxn modelId="{C5E8C468-FF92-4F75-BE4A-E1647994EFFF}" type="presParOf" srcId="{FC94B9D9-5652-4B4A-BA60-93AA62F44B10}" destId="{643383A6-FD05-4C25-8F3B-1B5BD3A520B9}" srcOrd="12" destOrd="0" presId="urn:microsoft.com/office/officeart/2005/8/layout/bProcess3"/>
    <dgm:cxn modelId="{6BDCE8A1-D452-4EC4-9FED-E27CB7899528}" type="presParOf" srcId="{FC94B9D9-5652-4B4A-BA60-93AA62F44B10}" destId="{6BDA4000-3B3C-480C-A893-9252DFE41B75}" srcOrd="13" destOrd="0" presId="urn:microsoft.com/office/officeart/2005/8/layout/bProcess3"/>
    <dgm:cxn modelId="{75D8DB4E-DC22-461E-BADA-69F543D1DD53}" type="presParOf" srcId="{6BDA4000-3B3C-480C-A893-9252DFE41B75}" destId="{C89F942F-8C4F-4F04-ABE4-4305C9F30D77}" srcOrd="0" destOrd="0" presId="urn:microsoft.com/office/officeart/2005/8/layout/bProcess3"/>
    <dgm:cxn modelId="{EF747619-0065-464E-BCE2-363A56FF01D8}" type="presParOf" srcId="{FC94B9D9-5652-4B4A-BA60-93AA62F44B10}" destId="{E7753143-1055-4560-9281-1B1636FAE764}" srcOrd="14" destOrd="0" presId="urn:microsoft.com/office/officeart/2005/8/layout/bProcess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4129F99C-B142-423D-BF4D-6FC50F7F2FE8}" type="doc">
      <dgm:prSet loTypeId="urn:microsoft.com/office/officeart/2016/7/layout/RepeatingBendingProcessNew" loCatId="process" qsTypeId="urn:microsoft.com/office/officeart/2005/8/quickstyle/simple2" qsCatId="simple" csTypeId="urn:microsoft.com/office/officeart/2005/8/colors/accent3_2" csCatId="accent3" phldr="1"/>
      <dgm:spPr/>
      <dgm:t>
        <a:bodyPr/>
        <a:lstStyle/>
        <a:p>
          <a:endParaRPr lang="en-US"/>
        </a:p>
      </dgm:t>
    </dgm:pt>
    <dgm:pt modelId="{87EDAEAE-D423-4125-AA55-32560BD2A630}">
      <dgm:prSet/>
      <dgm:spPr/>
      <dgm:t>
        <a:bodyPr/>
        <a:lstStyle/>
        <a:p>
          <a:r>
            <a:rPr lang="fi-FI" b="1" dirty="0">
              <a:solidFill>
                <a:schemeClr val="tx1"/>
              </a:solidFill>
            </a:rPr>
            <a:t>Peruskoulutukset</a:t>
          </a:r>
          <a:r>
            <a:rPr lang="fi-FI" dirty="0">
              <a:solidFill>
                <a:schemeClr val="tx1"/>
              </a:solidFill>
            </a:rPr>
            <a:t> kaikille uusille työntekijöille 4x/vuosi</a:t>
          </a:r>
        </a:p>
        <a:p>
          <a:r>
            <a:rPr lang="fi-FI" dirty="0">
              <a:solidFill>
                <a:schemeClr val="tx1"/>
              </a:solidFill>
            </a:rPr>
            <a:t>Uusien esihenkilöiden koulutus</a:t>
          </a:r>
          <a:endParaRPr lang="en-US" dirty="0">
            <a:solidFill>
              <a:schemeClr val="tx1"/>
            </a:solidFill>
          </a:endParaRPr>
        </a:p>
      </dgm:t>
    </dgm:pt>
    <dgm:pt modelId="{A1635EA7-29C1-4CB7-B86B-18451662A8B6}" type="parTrans" cxnId="{D6F497C5-240C-4018-BC26-F6FC4EB326CB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61689131-5D45-456B-BE73-28F2939CE833}" type="sibTrans" cxnId="{D6F497C5-240C-4018-BC26-F6FC4EB326CB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592CF022-A064-4222-864A-28D7C68A1188}">
      <dgm:prSet/>
      <dgm:spPr/>
      <dgm:t>
        <a:bodyPr/>
        <a:lstStyle/>
        <a:p>
          <a:r>
            <a:rPr lang="fi-FI" b="1" dirty="0">
              <a:solidFill>
                <a:schemeClr val="tx1"/>
              </a:solidFill>
            </a:rPr>
            <a:t>FIT-klinikoita </a:t>
          </a:r>
          <a:r>
            <a:rPr lang="fi-FI" dirty="0">
              <a:solidFill>
                <a:schemeClr val="tx1"/>
              </a:solidFill>
            </a:rPr>
            <a:t>järjestetään työskentelyn tueksi eri teemoilla ja eri kohderyhmille suunnattuna (esim. raportointi perhe- ja suhdefokus, lastensuojelutyöskentely)</a:t>
          </a:r>
          <a:endParaRPr lang="en-US" dirty="0">
            <a:solidFill>
              <a:schemeClr val="tx1"/>
            </a:solidFill>
          </a:endParaRPr>
        </a:p>
      </dgm:t>
    </dgm:pt>
    <dgm:pt modelId="{E7EDA551-2663-4B9D-AAA0-11AE25E8CE9D}" type="parTrans" cxnId="{521936A7-B82B-41E0-BAA6-232DADAAF198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6F19CBD6-67B4-46C5-A800-51DA4294E528}" type="sibTrans" cxnId="{521936A7-B82B-41E0-BAA6-232DADAAF198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2A103ABD-2FC5-4FC7-8A56-ADD66447C3BA}">
      <dgm:prSet/>
      <dgm:spPr/>
      <dgm:t>
        <a:bodyPr/>
        <a:lstStyle/>
        <a:p>
          <a:r>
            <a:rPr lang="fi-FI" b="1" dirty="0">
              <a:solidFill>
                <a:schemeClr val="tx1"/>
              </a:solidFill>
            </a:rPr>
            <a:t>FIT-kouluttajat</a:t>
          </a:r>
          <a:r>
            <a:rPr lang="fi-FI" dirty="0">
              <a:solidFill>
                <a:schemeClr val="tx1"/>
              </a:solidFill>
            </a:rPr>
            <a:t> toimivat tiimien tukena FIT-klinikka-</a:t>
          </a:r>
          <a:r>
            <a:rPr lang="fi-FI" dirty="0" err="1">
              <a:solidFill>
                <a:schemeClr val="tx1"/>
              </a:solidFill>
            </a:rPr>
            <a:t>Teamskanavan</a:t>
          </a:r>
          <a:r>
            <a:rPr lang="fi-FI" dirty="0">
              <a:solidFill>
                <a:schemeClr val="tx1"/>
              </a:solidFill>
            </a:rPr>
            <a:t> kautta, sekä tukevat mentoreita, johtavia ja päälliköitä FIT-asioissa esimerkiksi ohjauskäyntien myötä</a:t>
          </a:r>
          <a:endParaRPr lang="en-US" dirty="0">
            <a:solidFill>
              <a:schemeClr val="tx1"/>
            </a:solidFill>
          </a:endParaRPr>
        </a:p>
      </dgm:t>
    </dgm:pt>
    <dgm:pt modelId="{84FFB4B4-19A8-4921-B88A-F1E707DEA8FF}" type="parTrans" cxnId="{2C9D0B90-B007-4BB8-99A5-A198F9BDE96A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3B92F017-894A-4810-B16C-D8A8B43492F9}" type="sibTrans" cxnId="{2C9D0B90-B007-4BB8-99A5-A198F9BDE96A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F40C8783-4CE4-46C9-88B8-D0E56434BB46}">
      <dgm:prSet/>
      <dgm:spPr/>
      <dgm:t>
        <a:bodyPr/>
        <a:lstStyle/>
        <a:p>
          <a:r>
            <a:rPr lang="fi-FI" b="1">
              <a:solidFill>
                <a:schemeClr val="tx1"/>
              </a:solidFill>
            </a:rPr>
            <a:t>Perehdyttäminen</a:t>
          </a:r>
          <a:r>
            <a:rPr lang="fi-FI">
              <a:solidFill>
                <a:schemeClr val="tx1"/>
              </a:solidFill>
            </a:rPr>
            <a:t> työotteeseen ja </a:t>
          </a:r>
          <a:r>
            <a:rPr lang="fi-FI" err="1">
              <a:solidFill>
                <a:schemeClr val="tx1"/>
              </a:solidFill>
            </a:rPr>
            <a:t>OpenFit</a:t>
          </a:r>
          <a:r>
            <a:rPr lang="fi-FI">
              <a:solidFill>
                <a:schemeClr val="tx1"/>
              </a:solidFill>
            </a:rPr>
            <a:t>-ohjelman käyttöön tapahtuu tiimissä</a:t>
          </a:r>
          <a:endParaRPr lang="en-US">
            <a:solidFill>
              <a:schemeClr val="tx1"/>
            </a:solidFill>
          </a:endParaRPr>
        </a:p>
      </dgm:t>
    </dgm:pt>
    <dgm:pt modelId="{638E6E89-26AB-47A2-96C1-CA987E19B600}" type="parTrans" cxnId="{EE180F82-4ACB-4B4B-9A6A-7517F0BAB17F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43E4B9B3-9963-48F5-BC26-4DCCAE018C27}" type="sibTrans" cxnId="{EE180F82-4ACB-4B4B-9A6A-7517F0BAB17F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2A7135AA-B07C-4756-842F-0DBC10331BAD}">
      <dgm:prSet/>
      <dgm:spPr/>
      <dgm:t>
        <a:bodyPr/>
        <a:lstStyle/>
        <a:p>
          <a:r>
            <a:rPr lang="fi-FI" b="1">
              <a:solidFill>
                <a:schemeClr val="tx1"/>
              </a:solidFill>
            </a:rPr>
            <a:t>Case-kokouksissa</a:t>
          </a:r>
          <a:r>
            <a:rPr lang="fi-FI">
              <a:solidFill>
                <a:schemeClr val="tx1"/>
              </a:solidFill>
            </a:rPr>
            <a:t> käytetään hyväksi palautetietoista työskentelyä, kokouksia vetävät tiimin jäsenet</a:t>
          </a:r>
          <a:endParaRPr lang="en-US">
            <a:solidFill>
              <a:schemeClr val="tx1"/>
            </a:solidFill>
          </a:endParaRPr>
        </a:p>
      </dgm:t>
    </dgm:pt>
    <dgm:pt modelId="{129195A8-277A-4501-B295-2B28A53F2911}" type="parTrans" cxnId="{1DA139A9-D97B-4130-BC2C-534EE967B569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C9EE4FE5-193B-4157-BBB6-E84609857219}" type="sibTrans" cxnId="{1DA139A9-D97B-4130-BC2C-534EE967B569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4B50B633-6F7A-4C01-A693-85C709A8E88D}">
      <dgm:prSet/>
      <dgm:spPr/>
      <dgm:t>
        <a:bodyPr/>
        <a:lstStyle/>
        <a:p>
          <a:r>
            <a:rPr lang="fi-FI" b="1">
              <a:solidFill>
                <a:schemeClr val="tx1"/>
              </a:solidFill>
            </a:rPr>
            <a:t>FIT-mentorit ja johtava työntekijä </a:t>
          </a:r>
          <a:r>
            <a:rPr lang="fi-FI">
              <a:solidFill>
                <a:schemeClr val="tx1"/>
              </a:solidFill>
            </a:rPr>
            <a:t>toimivat tukena omissa tiimeissään</a:t>
          </a:r>
          <a:endParaRPr lang="en-US">
            <a:solidFill>
              <a:schemeClr val="tx1"/>
            </a:solidFill>
          </a:endParaRPr>
        </a:p>
      </dgm:t>
    </dgm:pt>
    <dgm:pt modelId="{DD5B098A-E127-4F71-B167-8681AE5C77AC}" type="parTrans" cxnId="{B34322EE-A4F2-4D64-AE39-4108F6DF6B75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ECA50F08-45CB-497B-A3A8-BCBA68C2F9C4}" type="sibTrans" cxnId="{B34322EE-A4F2-4D64-AE39-4108F6DF6B75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9AF5AD9F-C862-46FE-B29C-38A127D3ABCB}" type="pres">
      <dgm:prSet presAssocID="{4129F99C-B142-423D-BF4D-6FC50F7F2FE8}" presName="Name0" presStyleCnt="0">
        <dgm:presLayoutVars>
          <dgm:dir/>
          <dgm:resizeHandles val="exact"/>
        </dgm:presLayoutVars>
      </dgm:prSet>
      <dgm:spPr/>
    </dgm:pt>
    <dgm:pt modelId="{61337609-B0B0-4A6E-B87B-EDE0B62F1588}" type="pres">
      <dgm:prSet presAssocID="{87EDAEAE-D423-4125-AA55-32560BD2A630}" presName="node" presStyleLbl="node1" presStyleIdx="0" presStyleCnt="6">
        <dgm:presLayoutVars>
          <dgm:bulletEnabled val="1"/>
        </dgm:presLayoutVars>
      </dgm:prSet>
      <dgm:spPr/>
    </dgm:pt>
    <dgm:pt modelId="{F31CD720-200E-4F34-BCB6-805FC19181DD}" type="pres">
      <dgm:prSet presAssocID="{61689131-5D45-456B-BE73-28F2939CE833}" presName="sibTrans" presStyleLbl="sibTrans1D1" presStyleIdx="0" presStyleCnt="5"/>
      <dgm:spPr/>
    </dgm:pt>
    <dgm:pt modelId="{A7321F03-AC8D-4D6B-98EE-AA51C3050E9C}" type="pres">
      <dgm:prSet presAssocID="{61689131-5D45-456B-BE73-28F2939CE833}" presName="connectorText" presStyleLbl="sibTrans1D1" presStyleIdx="0" presStyleCnt="5"/>
      <dgm:spPr/>
    </dgm:pt>
    <dgm:pt modelId="{F3A5FE53-2F2B-4FE3-BBD7-8AAA21F39E4B}" type="pres">
      <dgm:prSet presAssocID="{592CF022-A064-4222-864A-28D7C68A1188}" presName="node" presStyleLbl="node1" presStyleIdx="1" presStyleCnt="6">
        <dgm:presLayoutVars>
          <dgm:bulletEnabled val="1"/>
        </dgm:presLayoutVars>
      </dgm:prSet>
      <dgm:spPr/>
    </dgm:pt>
    <dgm:pt modelId="{DB99798D-B63C-4D32-9E09-9C4EC3A4F54F}" type="pres">
      <dgm:prSet presAssocID="{6F19CBD6-67B4-46C5-A800-51DA4294E528}" presName="sibTrans" presStyleLbl="sibTrans1D1" presStyleIdx="1" presStyleCnt="5"/>
      <dgm:spPr/>
    </dgm:pt>
    <dgm:pt modelId="{C90AA79E-4DA6-404C-808B-132C2EC003F7}" type="pres">
      <dgm:prSet presAssocID="{6F19CBD6-67B4-46C5-A800-51DA4294E528}" presName="connectorText" presStyleLbl="sibTrans1D1" presStyleIdx="1" presStyleCnt="5"/>
      <dgm:spPr/>
    </dgm:pt>
    <dgm:pt modelId="{AA70FCD3-D701-4576-894B-C0FAABC5C864}" type="pres">
      <dgm:prSet presAssocID="{2A103ABD-2FC5-4FC7-8A56-ADD66447C3BA}" presName="node" presStyleLbl="node1" presStyleIdx="2" presStyleCnt="6">
        <dgm:presLayoutVars>
          <dgm:bulletEnabled val="1"/>
        </dgm:presLayoutVars>
      </dgm:prSet>
      <dgm:spPr/>
    </dgm:pt>
    <dgm:pt modelId="{15CA72F8-704E-4188-AB13-DEC62C054277}" type="pres">
      <dgm:prSet presAssocID="{3B92F017-894A-4810-B16C-D8A8B43492F9}" presName="sibTrans" presStyleLbl="sibTrans1D1" presStyleIdx="2" presStyleCnt="5"/>
      <dgm:spPr/>
    </dgm:pt>
    <dgm:pt modelId="{F8D1CAB6-F73E-441D-84C3-1036AB80C273}" type="pres">
      <dgm:prSet presAssocID="{3B92F017-894A-4810-B16C-D8A8B43492F9}" presName="connectorText" presStyleLbl="sibTrans1D1" presStyleIdx="2" presStyleCnt="5"/>
      <dgm:spPr/>
    </dgm:pt>
    <dgm:pt modelId="{909E5FBE-9416-4EA1-B31A-7C663677C4B0}" type="pres">
      <dgm:prSet presAssocID="{F40C8783-4CE4-46C9-88B8-D0E56434BB46}" presName="node" presStyleLbl="node1" presStyleIdx="3" presStyleCnt="6">
        <dgm:presLayoutVars>
          <dgm:bulletEnabled val="1"/>
        </dgm:presLayoutVars>
      </dgm:prSet>
      <dgm:spPr/>
    </dgm:pt>
    <dgm:pt modelId="{90A6F3EE-5B0A-4389-8978-B3025899DDEB}" type="pres">
      <dgm:prSet presAssocID="{43E4B9B3-9963-48F5-BC26-4DCCAE018C27}" presName="sibTrans" presStyleLbl="sibTrans1D1" presStyleIdx="3" presStyleCnt="5"/>
      <dgm:spPr/>
    </dgm:pt>
    <dgm:pt modelId="{31DA071D-3B03-47BA-A717-FD31D2C1F9CD}" type="pres">
      <dgm:prSet presAssocID="{43E4B9B3-9963-48F5-BC26-4DCCAE018C27}" presName="connectorText" presStyleLbl="sibTrans1D1" presStyleIdx="3" presStyleCnt="5"/>
      <dgm:spPr/>
    </dgm:pt>
    <dgm:pt modelId="{0154494D-A3FC-4BE1-87BD-25F504731897}" type="pres">
      <dgm:prSet presAssocID="{2A7135AA-B07C-4756-842F-0DBC10331BAD}" presName="node" presStyleLbl="node1" presStyleIdx="4" presStyleCnt="6">
        <dgm:presLayoutVars>
          <dgm:bulletEnabled val="1"/>
        </dgm:presLayoutVars>
      </dgm:prSet>
      <dgm:spPr/>
    </dgm:pt>
    <dgm:pt modelId="{8C959003-4DB6-4234-B77B-34A4129A3EBC}" type="pres">
      <dgm:prSet presAssocID="{C9EE4FE5-193B-4157-BBB6-E84609857219}" presName="sibTrans" presStyleLbl="sibTrans1D1" presStyleIdx="4" presStyleCnt="5"/>
      <dgm:spPr/>
    </dgm:pt>
    <dgm:pt modelId="{1140E770-B6C6-46C3-B3D0-587AC05B83FF}" type="pres">
      <dgm:prSet presAssocID="{C9EE4FE5-193B-4157-BBB6-E84609857219}" presName="connectorText" presStyleLbl="sibTrans1D1" presStyleIdx="4" presStyleCnt="5"/>
      <dgm:spPr/>
    </dgm:pt>
    <dgm:pt modelId="{F707149B-109B-454E-A13E-B8F6175CB919}" type="pres">
      <dgm:prSet presAssocID="{4B50B633-6F7A-4C01-A693-85C709A8E88D}" presName="node" presStyleLbl="node1" presStyleIdx="5" presStyleCnt="6">
        <dgm:presLayoutVars>
          <dgm:bulletEnabled val="1"/>
        </dgm:presLayoutVars>
      </dgm:prSet>
      <dgm:spPr/>
    </dgm:pt>
  </dgm:ptLst>
  <dgm:cxnLst>
    <dgm:cxn modelId="{5E92B81A-E64E-47FC-BC86-AB54EE45F7A9}" type="presOf" srcId="{43E4B9B3-9963-48F5-BC26-4DCCAE018C27}" destId="{31DA071D-3B03-47BA-A717-FD31D2C1F9CD}" srcOrd="1" destOrd="0" presId="urn:microsoft.com/office/officeart/2016/7/layout/RepeatingBendingProcessNew"/>
    <dgm:cxn modelId="{0887941C-5D7A-46DA-9367-A827C4AA4A4B}" type="presOf" srcId="{2A103ABD-2FC5-4FC7-8A56-ADD66447C3BA}" destId="{AA70FCD3-D701-4576-894B-C0FAABC5C864}" srcOrd="0" destOrd="0" presId="urn:microsoft.com/office/officeart/2016/7/layout/RepeatingBendingProcessNew"/>
    <dgm:cxn modelId="{CD6D483A-8128-42AD-8639-9FBFECCF5F6A}" type="presOf" srcId="{592CF022-A064-4222-864A-28D7C68A1188}" destId="{F3A5FE53-2F2B-4FE3-BBD7-8AAA21F39E4B}" srcOrd="0" destOrd="0" presId="urn:microsoft.com/office/officeart/2016/7/layout/RepeatingBendingProcessNew"/>
    <dgm:cxn modelId="{B9196B45-42C1-47CB-A8D8-29733A5A76D8}" type="presOf" srcId="{6F19CBD6-67B4-46C5-A800-51DA4294E528}" destId="{DB99798D-B63C-4D32-9E09-9C4EC3A4F54F}" srcOrd="0" destOrd="0" presId="urn:microsoft.com/office/officeart/2016/7/layout/RepeatingBendingProcessNew"/>
    <dgm:cxn modelId="{4D382376-45F9-47EB-B366-68271E0E2A9A}" type="presOf" srcId="{87EDAEAE-D423-4125-AA55-32560BD2A630}" destId="{61337609-B0B0-4A6E-B87B-EDE0B62F1588}" srcOrd="0" destOrd="0" presId="urn:microsoft.com/office/officeart/2016/7/layout/RepeatingBendingProcessNew"/>
    <dgm:cxn modelId="{EE180F82-4ACB-4B4B-9A6A-7517F0BAB17F}" srcId="{4129F99C-B142-423D-BF4D-6FC50F7F2FE8}" destId="{F40C8783-4CE4-46C9-88B8-D0E56434BB46}" srcOrd="3" destOrd="0" parTransId="{638E6E89-26AB-47A2-96C1-CA987E19B600}" sibTransId="{43E4B9B3-9963-48F5-BC26-4DCCAE018C27}"/>
    <dgm:cxn modelId="{C2D42689-A7EF-4423-A36F-C995F9C37D64}" type="presOf" srcId="{C9EE4FE5-193B-4157-BBB6-E84609857219}" destId="{1140E770-B6C6-46C3-B3D0-587AC05B83FF}" srcOrd="1" destOrd="0" presId="urn:microsoft.com/office/officeart/2016/7/layout/RepeatingBendingProcessNew"/>
    <dgm:cxn modelId="{E068438A-4FA1-4501-A17F-70D096AA0E4D}" type="presOf" srcId="{2A7135AA-B07C-4756-842F-0DBC10331BAD}" destId="{0154494D-A3FC-4BE1-87BD-25F504731897}" srcOrd="0" destOrd="0" presId="urn:microsoft.com/office/officeart/2016/7/layout/RepeatingBendingProcessNew"/>
    <dgm:cxn modelId="{2C9D0B90-B007-4BB8-99A5-A198F9BDE96A}" srcId="{4129F99C-B142-423D-BF4D-6FC50F7F2FE8}" destId="{2A103ABD-2FC5-4FC7-8A56-ADD66447C3BA}" srcOrd="2" destOrd="0" parTransId="{84FFB4B4-19A8-4921-B88A-F1E707DEA8FF}" sibTransId="{3B92F017-894A-4810-B16C-D8A8B43492F9}"/>
    <dgm:cxn modelId="{92B28491-9C5E-4E0C-B573-88BF656DED41}" type="presOf" srcId="{61689131-5D45-456B-BE73-28F2939CE833}" destId="{F31CD720-200E-4F34-BCB6-805FC19181DD}" srcOrd="0" destOrd="0" presId="urn:microsoft.com/office/officeart/2016/7/layout/RepeatingBendingProcessNew"/>
    <dgm:cxn modelId="{AD617498-D37A-42D5-85E8-72B3F7326021}" type="presOf" srcId="{61689131-5D45-456B-BE73-28F2939CE833}" destId="{A7321F03-AC8D-4D6B-98EE-AA51C3050E9C}" srcOrd="1" destOrd="0" presId="urn:microsoft.com/office/officeart/2016/7/layout/RepeatingBendingProcessNew"/>
    <dgm:cxn modelId="{521936A7-B82B-41E0-BAA6-232DADAAF198}" srcId="{4129F99C-B142-423D-BF4D-6FC50F7F2FE8}" destId="{592CF022-A064-4222-864A-28D7C68A1188}" srcOrd="1" destOrd="0" parTransId="{E7EDA551-2663-4B9D-AAA0-11AE25E8CE9D}" sibTransId="{6F19CBD6-67B4-46C5-A800-51DA4294E528}"/>
    <dgm:cxn modelId="{1DA139A9-D97B-4130-BC2C-534EE967B569}" srcId="{4129F99C-B142-423D-BF4D-6FC50F7F2FE8}" destId="{2A7135AA-B07C-4756-842F-0DBC10331BAD}" srcOrd="4" destOrd="0" parTransId="{129195A8-277A-4501-B295-2B28A53F2911}" sibTransId="{C9EE4FE5-193B-4157-BBB6-E84609857219}"/>
    <dgm:cxn modelId="{DF8841B1-E183-4F1A-9085-67DF05A9EFFE}" type="presOf" srcId="{4B50B633-6F7A-4C01-A693-85C709A8E88D}" destId="{F707149B-109B-454E-A13E-B8F6175CB919}" srcOrd="0" destOrd="0" presId="urn:microsoft.com/office/officeart/2016/7/layout/RepeatingBendingProcessNew"/>
    <dgm:cxn modelId="{CC1112C2-A6C8-486C-9D60-6D5DBB2E87B8}" type="presOf" srcId="{3B92F017-894A-4810-B16C-D8A8B43492F9}" destId="{F8D1CAB6-F73E-441D-84C3-1036AB80C273}" srcOrd="1" destOrd="0" presId="urn:microsoft.com/office/officeart/2016/7/layout/RepeatingBendingProcessNew"/>
    <dgm:cxn modelId="{40D419C2-0D51-4AD9-8E77-8A7138FC6F50}" type="presOf" srcId="{4129F99C-B142-423D-BF4D-6FC50F7F2FE8}" destId="{9AF5AD9F-C862-46FE-B29C-38A127D3ABCB}" srcOrd="0" destOrd="0" presId="urn:microsoft.com/office/officeart/2016/7/layout/RepeatingBendingProcessNew"/>
    <dgm:cxn modelId="{D6F497C5-240C-4018-BC26-F6FC4EB326CB}" srcId="{4129F99C-B142-423D-BF4D-6FC50F7F2FE8}" destId="{87EDAEAE-D423-4125-AA55-32560BD2A630}" srcOrd="0" destOrd="0" parTransId="{A1635EA7-29C1-4CB7-B86B-18451662A8B6}" sibTransId="{61689131-5D45-456B-BE73-28F2939CE833}"/>
    <dgm:cxn modelId="{907740C6-EC44-4AFB-A35E-0CE542FAEA41}" type="presOf" srcId="{C9EE4FE5-193B-4157-BBB6-E84609857219}" destId="{8C959003-4DB6-4234-B77B-34A4129A3EBC}" srcOrd="0" destOrd="0" presId="urn:microsoft.com/office/officeart/2016/7/layout/RepeatingBendingProcessNew"/>
    <dgm:cxn modelId="{2ABEC3D3-3816-4363-B7D6-57816153ED8C}" type="presOf" srcId="{F40C8783-4CE4-46C9-88B8-D0E56434BB46}" destId="{909E5FBE-9416-4EA1-B31A-7C663677C4B0}" srcOrd="0" destOrd="0" presId="urn:microsoft.com/office/officeart/2016/7/layout/RepeatingBendingProcessNew"/>
    <dgm:cxn modelId="{99E5ECD6-CF65-4B7A-A35E-A58D023A8B82}" type="presOf" srcId="{43E4B9B3-9963-48F5-BC26-4DCCAE018C27}" destId="{90A6F3EE-5B0A-4389-8978-B3025899DDEB}" srcOrd="0" destOrd="0" presId="urn:microsoft.com/office/officeart/2016/7/layout/RepeatingBendingProcessNew"/>
    <dgm:cxn modelId="{1F7853E8-0671-4139-A50A-39DB829227E4}" type="presOf" srcId="{6F19CBD6-67B4-46C5-A800-51DA4294E528}" destId="{C90AA79E-4DA6-404C-808B-132C2EC003F7}" srcOrd="1" destOrd="0" presId="urn:microsoft.com/office/officeart/2016/7/layout/RepeatingBendingProcessNew"/>
    <dgm:cxn modelId="{E1353EEA-114E-42B6-913D-807BB167F683}" type="presOf" srcId="{3B92F017-894A-4810-B16C-D8A8B43492F9}" destId="{15CA72F8-704E-4188-AB13-DEC62C054277}" srcOrd="0" destOrd="0" presId="urn:microsoft.com/office/officeart/2016/7/layout/RepeatingBendingProcessNew"/>
    <dgm:cxn modelId="{B34322EE-A4F2-4D64-AE39-4108F6DF6B75}" srcId="{4129F99C-B142-423D-BF4D-6FC50F7F2FE8}" destId="{4B50B633-6F7A-4C01-A693-85C709A8E88D}" srcOrd="5" destOrd="0" parTransId="{DD5B098A-E127-4F71-B167-8681AE5C77AC}" sibTransId="{ECA50F08-45CB-497B-A3A8-BCBA68C2F9C4}"/>
    <dgm:cxn modelId="{7F3A5939-F6A7-4171-A719-34DBC08DA515}" type="presParOf" srcId="{9AF5AD9F-C862-46FE-B29C-38A127D3ABCB}" destId="{61337609-B0B0-4A6E-B87B-EDE0B62F1588}" srcOrd="0" destOrd="0" presId="urn:microsoft.com/office/officeart/2016/7/layout/RepeatingBendingProcessNew"/>
    <dgm:cxn modelId="{C8B1DCCD-A128-497C-B8BA-1BC915522868}" type="presParOf" srcId="{9AF5AD9F-C862-46FE-B29C-38A127D3ABCB}" destId="{F31CD720-200E-4F34-BCB6-805FC19181DD}" srcOrd="1" destOrd="0" presId="urn:microsoft.com/office/officeart/2016/7/layout/RepeatingBendingProcessNew"/>
    <dgm:cxn modelId="{A3ECE7E1-2635-4DD2-A29F-A39320792700}" type="presParOf" srcId="{F31CD720-200E-4F34-BCB6-805FC19181DD}" destId="{A7321F03-AC8D-4D6B-98EE-AA51C3050E9C}" srcOrd="0" destOrd="0" presId="urn:microsoft.com/office/officeart/2016/7/layout/RepeatingBendingProcessNew"/>
    <dgm:cxn modelId="{A959E061-A560-43E6-A8A7-41883D6BE075}" type="presParOf" srcId="{9AF5AD9F-C862-46FE-B29C-38A127D3ABCB}" destId="{F3A5FE53-2F2B-4FE3-BBD7-8AAA21F39E4B}" srcOrd="2" destOrd="0" presId="urn:microsoft.com/office/officeart/2016/7/layout/RepeatingBendingProcessNew"/>
    <dgm:cxn modelId="{A812C631-64CB-4431-8BEB-0B0ABD289EFE}" type="presParOf" srcId="{9AF5AD9F-C862-46FE-B29C-38A127D3ABCB}" destId="{DB99798D-B63C-4D32-9E09-9C4EC3A4F54F}" srcOrd="3" destOrd="0" presId="urn:microsoft.com/office/officeart/2016/7/layout/RepeatingBendingProcessNew"/>
    <dgm:cxn modelId="{DC8E0273-145C-4414-835E-B32C1837DE2F}" type="presParOf" srcId="{DB99798D-B63C-4D32-9E09-9C4EC3A4F54F}" destId="{C90AA79E-4DA6-404C-808B-132C2EC003F7}" srcOrd="0" destOrd="0" presId="urn:microsoft.com/office/officeart/2016/7/layout/RepeatingBendingProcessNew"/>
    <dgm:cxn modelId="{7AC21B23-BBE2-402D-9147-89504FFA2790}" type="presParOf" srcId="{9AF5AD9F-C862-46FE-B29C-38A127D3ABCB}" destId="{AA70FCD3-D701-4576-894B-C0FAABC5C864}" srcOrd="4" destOrd="0" presId="urn:microsoft.com/office/officeart/2016/7/layout/RepeatingBendingProcessNew"/>
    <dgm:cxn modelId="{23408D52-6CAF-43CC-A7F0-7306042D604C}" type="presParOf" srcId="{9AF5AD9F-C862-46FE-B29C-38A127D3ABCB}" destId="{15CA72F8-704E-4188-AB13-DEC62C054277}" srcOrd="5" destOrd="0" presId="urn:microsoft.com/office/officeart/2016/7/layout/RepeatingBendingProcessNew"/>
    <dgm:cxn modelId="{B4BB62A5-CFF9-4CDB-BB51-8333E35E02BA}" type="presParOf" srcId="{15CA72F8-704E-4188-AB13-DEC62C054277}" destId="{F8D1CAB6-F73E-441D-84C3-1036AB80C273}" srcOrd="0" destOrd="0" presId="urn:microsoft.com/office/officeart/2016/7/layout/RepeatingBendingProcessNew"/>
    <dgm:cxn modelId="{1228E4E7-ABA3-42C2-B67E-FB0E51C9F30A}" type="presParOf" srcId="{9AF5AD9F-C862-46FE-B29C-38A127D3ABCB}" destId="{909E5FBE-9416-4EA1-B31A-7C663677C4B0}" srcOrd="6" destOrd="0" presId="urn:microsoft.com/office/officeart/2016/7/layout/RepeatingBendingProcessNew"/>
    <dgm:cxn modelId="{C86B3615-861F-43BC-8289-B1D6082008A7}" type="presParOf" srcId="{9AF5AD9F-C862-46FE-B29C-38A127D3ABCB}" destId="{90A6F3EE-5B0A-4389-8978-B3025899DDEB}" srcOrd="7" destOrd="0" presId="urn:microsoft.com/office/officeart/2016/7/layout/RepeatingBendingProcessNew"/>
    <dgm:cxn modelId="{615472A6-BDD2-49D6-AE70-3873F75A5071}" type="presParOf" srcId="{90A6F3EE-5B0A-4389-8978-B3025899DDEB}" destId="{31DA071D-3B03-47BA-A717-FD31D2C1F9CD}" srcOrd="0" destOrd="0" presId="urn:microsoft.com/office/officeart/2016/7/layout/RepeatingBendingProcessNew"/>
    <dgm:cxn modelId="{2726DD90-EDF8-4F2A-8969-A799701E86B9}" type="presParOf" srcId="{9AF5AD9F-C862-46FE-B29C-38A127D3ABCB}" destId="{0154494D-A3FC-4BE1-87BD-25F504731897}" srcOrd="8" destOrd="0" presId="urn:microsoft.com/office/officeart/2016/7/layout/RepeatingBendingProcessNew"/>
    <dgm:cxn modelId="{B85A2FB8-FE0B-485D-8E36-D0F28B6A2529}" type="presParOf" srcId="{9AF5AD9F-C862-46FE-B29C-38A127D3ABCB}" destId="{8C959003-4DB6-4234-B77B-34A4129A3EBC}" srcOrd="9" destOrd="0" presId="urn:microsoft.com/office/officeart/2016/7/layout/RepeatingBendingProcessNew"/>
    <dgm:cxn modelId="{EF0CFA42-716A-4E56-AF77-565E1C47CAEE}" type="presParOf" srcId="{8C959003-4DB6-4234-B77B-34A4129A3EBC}" destId="{1140E770-B6C6-46C3-B3D0-587AC05B83FF}" srcOrd="0" destOrd="0" presId="urn:microsoft.com/office/officeart/2016/7/layout/RepeatingBendingProcessNew"/>
    <dgm:cxn modelId="{FC971A7D-7B4E-4ED1-ADB5-587C20DDC946}" type="presParOf" srcId="{9AF5AD9F-C862-46FE-B29C-38A127D3ABCB}" destId="{F707149B-109B-454E-A13E-B8F6175CB919}" srcOrd="10" destOrd="0" presId="urn:microsoft.com/office/officeart/2016/7/layout/RepeatingBendingProcessNew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7216D22-B284-47DA-B8A1-D856BB99C22C}">
      <dsp:nvSpPr>
        <dsp:cNvPr id="0" name=""/>
        <dsp:cNvSpPr/>
      </dsp:nvSpPr>
      <dsp:spPr>
        <a:xfrm rot="5400000">
          <a:off x="7256882" y="-3114503"/>
          <a:ext cx="765478" cy="7190232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41910" rIns="83820" bIns="41910" numCol="1" spcCol="1270" anchor="ctr" anchorCtr="0">
          <a:noAutofit/>
        </a:bodyPr>
        <a:lstStyle/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i-FI" sz="2200" kern="1200" dirty="0"/>
            <a:t>Kouluttajilla käytössä yhteinen sähköpostiosoite yhteydenottoja varten: </a:t>
          </a:r>
          <a:r>
            <a:rPr lang="fi-FI" sz="2200" kern="1200" dirty="0">
              <a:hlinkClick xmlns:r="http://schemas.openxmlformats.org/officeDocument/2006/relationships" r:id="rId1"/>
            </a:rPr>
            <a:t>sotepe.fit@hel.fi</a:t>
          </a:r>
          <a:r>
            <a:rPr lang="fi-FI" sz="2200" kern="1200" dirty="0"/>
            <a:t> </a:t>
          </a:r>
          <a:endParaRPr lang="en-US" sz="2200" kern="1200" dirty="0"/>
        </a:p>
      </dsp:txBody>
      <dsp:txXfrm rot="-5400000">
        <a:off x="4044505" y="135242"/>
        <a:ext cx="7152864" cy="690742"/>
      </dsp:txXfrm>
    </dsp:sp>
    <dsp:sp modelId="{8E41FB4F-E54E-4F9A-8FC5-2D464BB5FAB7}">
      <dsp:nvSpPr>
        <dsp:cNvPr id="0" name=""/>
        <dsp:cNvSpPr/>
      </dsp:nvSpPr>
      <dsp:spPr>
        <a:xfrm>
          <a:off x="0" y="2188"/>
          <a:ext cx="4044505" cy="95684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95250" tIns="47625" rIns="95250" bIns="47625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500" b="1" kern="1200" dirty="0"/>
            <a:t>Omat kouluttajat:</a:t>
          </a:r>
          <a:endParaRPr lang="en-US" sz="2500" kern="1200" dirty="0"/>
        </a:p>
      </dsp:txBody>
      <dsp:txXfrm>
        <a:off x="46709" y="48897"/>
        <a:ext cx="3951087" cy="863430"/>
      </dsp:txXfrm>
    </dsp:sp>
    <dsp:sp modelId="{5299D5DA-8B30-4C82-9C44-8D7B77FEA70D}">
      <dsp:nvSpPr>
        <dsp:cNvPr id="0" name=""/>
        <dsp:cNvSpPr/>
      </dsp:nvSpPr>
      <dsp:spPr>
        <a:xfrm rot="5400000">
          <a:off x="7256882" y="-2109812"/>
          <a:ext cx="765478" cy="7190232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41910" rIns="83820" bIns="41910" numCol="1" spcCol="1270" anchor="ctr" anchorCtr="0">
          <a:noAutofit/>
        </a:bodyPr>
        <a:lstStyle/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200" kern="1200" dirty="0"/>
            <a:t>Tehtävänä seurata implementointia ja linjata yhteisiä ohjeita</a:t>
          </a:r>
        </a:p>
      </dsp:txBody>
      <dsp:txXfrm rot="-5400000">
        <a:off x="4044505" y="1139933"/>
        <a:ext cx="7152864" cy="690742"/>
      </dsp:txXfrm>
    </dsp:sp>
    <dsp:sp modelId="{EEE66CBC-C425-452C-99A7-D9E95F64F4ED}">
      <dsp:nvSpPr>
        <dsp:cNvPr id="0" name=""/>
        <dsp:cNvSpPr/>
      </dsp:nvSpPr>
      <dsp:spPr>
        <a:xfrm>
          <a:off x="0" y="1006879"/>
          <a:ext cx="4044505" cy="95684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95250" tIns="47625" rIns="95250" bIns="47625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500" b="1" kern="1200" dirty="0"/>
            <a:t>Ohjausryhmä</a:t>
          </a:r>
          <a:endParaRPr lang="en-US" sz="2500" kern="1200" dirty="0"/>
        </a:p>
      </dsp:txBody>
      <dsp:txXfrm>
        <a:off x="46709" y="1053588"/>
        <a:ext cx="3951087" cy="863430"/>
      </dsp:txXfrm>
    </dsp:sp>
    <dsp:sp modelId="{F39EEC3C-FC21-4A95-B93F-37DFCC888C38}">
      <dsp:nvSpPr>
        <dsp:cNvPr id="0" name=""/>
        <dsp:cNvSpPr/>
      </dsp:nvSpPr>
      <dsp:spPr>
        <a:xfrm rot="5400000">
          <a:off x="7256882" y="-1105122"/>
          <a:ext cx="765478" cy="7190232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41910" rIns="83820" bIns="41910" numCol="1" spcCol="1270" anchor="ctr" anchorCtr="0">
          <a:noAutofit/>
        </a:bodyPr>
        <a:lstStyle/>
        <a:p>
          <a:pPr marL="228600" lvl="1" indent="-228600" algn="l" defTabSz="9779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i-FI" sz="2200" b="0" kern="1200" dirty="0">
              <a:latin typeface="Arial" panose="020B0604020202020204"/>
            </a:rPr>
            <a:t>Rakenne, jossa palvelu seuraa omaa implementointiaan</a:t>
          </a:r>
        </a:p>
      </dsp:txBody>
      <dsp:txXfrm rot="-5400000">
        <a:off x="4044505" y="2144623"/>
        <a:ext cx="7152864" cy="690742"/>
      </dsp:txXfrm>
    </dsp:sp>
    <dsp:sp modelId="{0FDE4CFD-A2D1-4D75-9572-CF5C909055E1}">
      <dsp:nvSpPr>
        <dsp:cNvPr id="0" name=""/>
        <dsp:cNvSpPr/>
      </dsp:nvSpPr>
      <dsp:spPr>
        <a:xfrm>
          <a:off x="0" y="2011569"/>
          <a:ext cx="4044505" cy="95684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95250" tIns="47625" rIns="95250" bIns="47625" numCol="1" spcCol="1270" anchor="ctr" anchorCtr="0">
          <a:noAutofit/>
        </a:bodyPr>
        <a:lstStyle/>
        <a:p>
          <a:pPr marL="0" lvl="0" indent="0" algn="ctr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500" b="1" kern="1200" dirty="0">
              <a:latin typeface="Arial" panose="020B0604020202020204"/>
            </a:rPr>
            <a:t>Implementointiryhmä</a:t>
          </a:r>
        </a:p>
      </dsp:txBody>
      <dsp:txXfrm>
        <a:off x="46709" y="2058278"/>
        <a:ext cx="3951087" cy="863430"/>
      </dsp:txXfrm>
    </dsp:sp>
    <dsp:sp modelId="{F2E3196C-BC16-4287-877C-8A2F3DF7D210}">
      <dsp:nvSpPr>
        <dsp:cNvPr id="0" name=""/>
        <dsp:cNvSpPr/>
      </dsp:nvSpPr>
      <dsp:spPr>
        <a:xfrm rot="5400000">
          <a:off x="7256882" y="-100431"/>
          <a:ext cx="765478" cy="7190232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41910" rIns="83820" bIns="41910" numCol="1" spcCol="1270" anchor="ctr" anchorCtr="0">
          <a:noAutofit/>
        </a:bodyPr>
        <a:lstStyle/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i-FI" sz="2200" b="0" kern="1200" dirty="0"/>
            <a:t>Arjen tukirakenne ja perehdytysvastuu</a:t>
          </a:r>
        </a:p>
      </dsp:txBody>
      <dsp:txXfrm rot="-5400000">
        <a:off x="4044505" y="3149314"/>
        <a:ext cx="7152864" cy="690742"/>
      </dsp:txXfrm>
    </dsp:sp>
    <dsp:sp modelId="{249FD7C5-EC0F-4286-8B31-D48527F89C08}">
      <dsp:nvSpPr>
        <dsp:cNvPr id="0" name=""/>
        <dsp:cNvSpPr/>
      </dsp:nvSpPr>
      <dsp:spPr>
        <a:xfrm>
          <a:off x="0" y="3016260"/>
          <a:ext cx="4044505" cy="95684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95250" tIns="47625" rIns="95250" bIns="47625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500" b="1" kern="1200" dirty="0"/>
            <a:t>Tiimien esihenkilöt ja mentorit</a:t>
          </a:r>
          <a:endParaRPr lang="fi-FI" sz="2500" kern="1200" dirty="0"/>
        </a:p>
      </dsp:txBody>
      <dsp:txXfrm>
        <a:off x="46709" y="3062969"/>
        <a:ext cx="3951087" cy="863430"/>
      </dsp:txXfrm>
    </dsp:sp>
    <dsp:sp modelId="{1DDA9CE1-5453-4185-9B55-DE8580AB1342}">
      <dsp:nvSpPr>
        <dsp:cNvPr id="0" name=""/>
        <dsp:cNvSpPr/>
      </dsp:nvSpPr>
      <dsp:spPr>
        <a:xfrm rot="5400000">
          <a:off x="7256882" y="904259"/>
          <a:ext cx="765478" cy="7190232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41910" rIns="83820" bIns="41910" numCol="1" spcCol="1270" anchor="ctr" anchorCtr="0">
          <a:noAutofit/>
        </a:bodyPr>
        <a:lstStyle/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200" kern="1200" dirty="0"/>
            <a:t>Käytössä kaikille avoimet ohjeet ja </a:t>
          </a:r>
          <a:r>
            <a:rPr lang="en-US" sz="2200" kern="1200" dirty="0" err="1"/>
            <a:t>ajantasainen</a:t>
          </a:r>
          <a:r>
            <a:rPr lang="en-US" sz="2200" kern="1200" dirty="0"/>
            <a:t> tieto. Mahdollisuus keskusteluun.</a:t>
          </a:r>
        </a:p>
      </dsp:txBody>
      <dsp:txXfrm rot="-5400000">
        <a:off x="4044505" y="4154004"/>
        <a:ext cx="7152864" cy="690742"/>
      </dsp:txXfrm>
    </dsp:sp>
    <dsp:sp modelId="{935F3C99-A59A-486E-9BC1-975B0664DC11}">
      <dsp:nvSpPr>
        <dsp:cNvPr id="0" name=""/>
        <dsp:cNvSpPr/>
      </dsp:nvSpPr>
      <dsp:spPr>
        <a:xfrm>
          <a:off x="0" y="4020951"/>
          <a:ext cx="4044505" cy="95684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95250" tIns="47625" rIns="95250" bIns="47625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500" b="1" kern="1200" dirty="0"/>
            <a:t>Yhteinen tiedotuskanava ja intrasivut</a:t>
          </a:r>
          <a:endParaRPr lang="en-US" sz="2500" kern="1200" dirty="0"/>
        </a:p>
      </dsp:txBody>
      <dsp:txXfrm>
        <a:off x="46709" y="4067660"/>
        <a:ext cx="3951087" cy="86343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AF3022B-E0E1-4F28-8F0D-DD8398D5E169}">
      <dsp:nvSpPr>
        <dsp:cNvPr id="0" name=""/>
        <dsp:cNvSpPr/>
      </dsp:nvSpPr>
      <dsp:spPr>
        <a:xfrm>
          <a:off x="2394948" y="1450551"/>
          <a:ext cx="520138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520138" y="45720"/>
              </a:lnTo>
            </a:path>
          </a:pathLst>
        </a:custGeom>
        <a:noFill/>
        <a:ln w="63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>
            <a:solidFill>
              <a:schemeClr val="tx1"/>
            </a:solidFill>
          </a:endParaRPr>
        </a:p>
      </dsp:txBody>
      <dsp:txXfrm>
        <a:off x="2641249" y="1493517"/>
        <a:ext cx="27536" cy="5507"/>
      </dsp:txXfrm>
    </dsp:sp>
    <dsp:sp modelId="{1EC9EF24-218C-4CB6-882A-F0A06F0DC93E}">
      <dsp:nvSpPr>
        <dsp:cNvPr id="0" name=""/>
        <dsp:cNvSpPr/>
      </dsp:nvSpPr>
      <dsp:spPr>
        <a:xfrm>
          <a:off x="2235" y="777917"/>
          <a:ext cx="2394513" cy="1436707"/>
        </a:xfrm>
        <a:prstGeom prst="rect">
          <a:avLst/>
        </a:prstGeom>
        <a:gradFill rotWithShape="0">
          <a:gsLst>
            <a:gs pos="45000">
              <a:schemeClr val="accent3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solidFill>
            <a:schemeClr val="accent3"/>
          </a:solidFill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0904" tIns="120904" rIns="120904" bIns="120904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700" kern="1200">
              <a:solidFill>
                <a:schemeClr val="tx1"/>
              </a:solidFill>
            </a:rPr>
            <a:t>Tutustuminen aiheeseen ja keskustelu </a:t>
          </a:r>
          <a:endParaRPr lang="en-US" sz="1700" kern="1200">
            <a:solidFill>
              <a:schemeClr val="tx1"/>
            </a:solidFill>
          </a:endParaRPr>
        </a:p>
      </dsp:txBody>
      <dsp:txXfrm>
        <a:off x="2235" y="777917"/>
        <a:ext cx="2394513" cy="1436707"/>
      </dsp:txXfrm>
    </dsp:sp>
    <dsp:sp modelId="{D3F7D77B-DBEC-4B76-B607-4B53165CE421}">
      <dsp:nvSpPr>
        <dsp:cNvPr id="0" name=""/>
        <dsp:cNvSpPr/>
      </dsp:nvSpPr>
      <dsp:spPr>
        <a:xfrm>
          <a:off x="5340199" y="1450551"/>
          <a:ext cx="520138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520138" y="45720"/>
              </a:lnTo>
            </a:path>
          </a:pathLst>
        </a:custGeom>
        <a:noFill/>
        <a:ln w="63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>
            <a:solidFill>
              <a:schemeClr val="tx1"/>
            </a:solidFill>
          </a:endParaRPr>
        </a:p>
      </dsp:txBody>
      <dsp:txXfrm>
        <a:off x="5586500" y="1493517"/>
        <a:ext cx="27536" cy="5507"/>
      </dsp:txXfrm>
    </dsp:sp>
    <dsp:sp modelId="{034F908E-C085-45A8-9916-D2F546C2AA55}">
      <dsp:nvSpPr>
        <dsp:cNvPr id="0" name=""/>
        <dsp:cNvSpPr/>
      </dsp:nvSpPr>
      <dsp:spPr>
        <a:xfrm>
          <a:off x="2947486" y="777917"/>
          <a:ext cx="2394513" cy="1436707"/>
        </a:xfrm>
        <a:prstGeom prst="rect">
          <a:avLst/>
        </a:prstGeom>
        <a:solidFill>
          <a:schemeClr val="accent3"/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0904" tIns="120904" rIns="120904" bIns="120904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700" kern="1200" dirty="0">
              <a:solidFill>
                <a:schemeClr val="tx1"/>
              </a:solidFill>
            </a:rPr>
            <a:t>Esihenkilöiden koulutus 2-4h</a:t>
          </a:r>
        </a:p>
      </dsp:txBody>
      <dsp:txXfrm>
        <a:off x="2947486" y="777917"/>
        <a:ext cx="2394513" cy="1436707"/>
      </dsp:txXfrm>
    </dsp:sp>
    <dsp:sp modelId="{F8773D31-D53F-4AC3-8CDC-F5DED7B5B113}">
      <dsp:nvSpPr>
        <dsp:cNvPr id="0" name=""/>
        <dsp:cNvSpPr/>
      </dsp:nvSpPr>
      <dsp:spPr>
        <a:xfrm>
          <a:off x="8285451" y="1450551"/>
          <a:ext cx="520138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520138" y="45720"/>
              </a:lnTo>
            </a:path>
          </a:pathLst>
        </a:custGeom>
        <a:noFill/>
        <a:ln w="63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i-FI" sz="500" kern="1200"/>
        </a:p>
      </dsp:txBody>
      <dsp:txXfrm>
        <a:off x="8531751" y="1493517"/>
        <a:ext cx="27536" cy="5507"/>
      </dsp:txXfrm>
    </dsp:sp>
    <dsp:sp modelId="{5E0ACB89-8A02-4188-A2DA-38384E356876}">
      <dsp:nvSpPr>
        <dsp:cNvPr id="0" name=""/>
        <dsp:cNvSpPr/>
      </dsp:nvSpPr>
      <dsp:spPr>
        <a:xfrm>
          <a:off x="5892738" y="777917"/>
          <a:ext cx="2394513" cy="1436707"/>
        </a:xfrm>
        <a:prstGeom prst="rect">
          <a:avLst/>
        </a:prstGeom>
        <a:solidFill>
          <a:schemeClr val="accent3"/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0904" tIns="120904" rIns="120904" bIns="120904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700" kern="1200">
              <a:solidFill>
                <a:schemeClr val="tx1"/>
              </a:solidFill>
            </a:rPr>
            <a:t>Implementointiryhmän luominen</a:t>
          </a:r>
        </a:p>
      </dsp:txBody>
      <dsp:txXfrm>
        <a:off x="5892738" y="777917"/>
        <a:ext cx="2394513" cy="1436707"/>
      </dsp:txXfrm>
    </dsp:sp>
    <dsp:sp modelId="{2EFFC592-FFAF-4CD8-B85C-3D6CA0F65A3F}">
      <dsp:nvSpPr>
        <dsp:cNvPr id="0" name=""/>
        <dsp:cNvSpPr/>
      </dsp:nvSpPr>
      <dsp:spPr>
        <a:xfrm>
          <a:off x="1199492" y="2212824"/>
          <a:ext cx="8835753" cy="520138"/>
        </a:xfrm>
        <a:custGeom>
          <a:avLst/>
          <a:gdLst/>
          <a:ahLst/>
          <a:cxnLst/>
          <a:rect l="0" t="0" r="0" b="0"/>
          <a:pathLst>
            <a:path>
              <a:moveTo>
                <a:pt x="8835753" y="0"/>
              </a:moveTo>
              <a:lnTo>
                <a:pt x="8835753" y="277169"/>
              </a:lnTo>
              <a:lnTo>
                <a:pt x="0" y="277169"/>
              </a:lnTo>
              <a:lnTo>
                <a:pt x="0" y="520138"/>
              </a:lnTo>
            </a:path>
          </a:pathLst>
        </a:custGeom>
        <a:noFill/>
        <a:ln w="63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>
            <a:solidFill>
              <a:schemeClr val="tx1"/>
            </a:solidFill>
          </a:endParaRPr>
        </a:p>
      </dsp:txBody>
      <dsp:txXfrm>
        <a:off x="5396046" y="2470140"/>
        <a:ext cx="442645" cy="5507"/>
      </dsp:txXfrm>
    </dsp:sp>
    <dsp:sp modelId="{C92AA38D-1F8E-47B9-A4A5-6A6BC32F748F}">
      <dsp:nvSpPr>
        <dsp:cNvPr id="0" name=""/>
        <dsp:cNvSpPr/>
      </dsp:nvSpPr>
      <dsp:spPr>
        <a:xfrm>
          <a:off x="8837989" y="777917"/>
          <a:ext cx="2394513" cy="1436707"/>
        </a:xfrm>
        <a:prstGeom prst="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0904" tIns="120904" rIns="120904" bIns="120904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700" kern="1200">
              <a:solidFill>
                <a:schemeClr val="tx1"/>
              </a:solidFill>
            </a:rPr>
            <a:t>1. Ennakkolukemista 2. </a:t>
          </a:r>
          <a:r>
            <a:rPr lang="fi-FI" sz="1700" kern="1200" err="1">
              <a:solidFill>
                <a:schemeClr val="tx1"/>
              </a:solidFill>
            </a:rPr>
            <a:t>OpenFIT</a:t>
          </a:r>
          <a:r>
            <a:rPr lang="fi-FI" sz="1700" kern="1200">
              <a:solidFill>
                <a:schemeClr val="tx1"/>
              </a:solidFill>
            </a:rPr>
            <a:t> ohjelman käyttäjätilit avataan ja aktivoidaan ja ohjelmaan tutustutaan </a:t>
          </a:r>
          <a:endParaRPr lang="en-US" sz="1700" kern="1200">
            <a:solidFill>
              <a:schemeClr val="tx1"/>
            </a:solidFill>
          </a:endParaRPr>
        </a:p>
      </dsp:txBody>
      <dsp:txXfrm>
        <a:off x="8837989" y="777917"/>
        <a:ext cx="2394513" cy="1436707"/>
      </dsp:txXfrm>
    </dsp:sp>
    <dsp:sp modelId="{A9D827D8-6F51-4B1C-BF32-F49483F36C2C}">
      <dsp:nvSpPr>
        <dsp:cNvPr id="0" name=""/>
        <dsp:cNvSpPr/>
      </dsp:nvSpPr>
      <dsp:spPr>
        <a:xfrm>
          <a:off x="2394948" y="3437996"/>
          <a:ext cx="520138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520138" y="45720"/>
              </a:lnTo>
            </a:path>
          </a:pathLst>
        </a:custGeom>
        <a:noFill/>
        <a:ln w="63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>
            <a:solidFill>
              <a:schemeClr val="tx1"/>
            </a:solidFill>
          </a:endParaRPr>
        </a:p>
      </dsp:txBody>
      <dsp:txXfrm>
        <a:off x="2641249" y="3480963"/>
        <a:ext cx="27536" cy="5507"/>
      </dsp:txXfrm>
    </dsp:sp>
    <dsp:sp modelId="{3E5FE6D0-3CBE-4C40-A579-693224F57FA5}">
      <dsp:nvSpPr>
        <dsp:cNvPr id="0" name=""/>
        <dsp:cNvSpPr/>
      </dsp:nvSpPr>
      <dsp:spPr>
        <a:xfrm>
          <a:off x="2235" y="2765363"/>
          <a:ext cx="2394513" cy="1436707"/>
        </a:xfrm>
        <a:prstGeom prst="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0904" tIns="120904" rIns="120904" bIns="120904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700" kern="1200">
              <a:solidFill>
                <a:schemeClr val="tx1"/>
              </a:solidFill>
            </a:rPr>
            <a:t>Työntekijöiden koulutus 7 h</a:t>
          </a:r>
          <a:endParaRPr lang="en-US" sz="1700" kern="1200">
            <a:solidFill>
              <a:schemeClr val="tx1"/>
            </a:solidFill>
          </a:endParaRPr>
        </a:p>
      </dsp:txBody>
      <dsp:txXfrm>
        <a:off x="2235" y="2765363"/>
        <a:ext cx="2394513" cy="1436707"/>
      </dsp:txXfrm>
    </dsp:sp>
    <dsp:sp modelId="{FA9604E8-BD63-4D8C-9ADD-E13CB728D130}">
      <dsp:nvSpPr>
        <dsp:cNvPr id="0" name=""/>
        <dsp:cNvSpPr/>
      </dsp:nvSpPr>
      <dsp:spPr>
        <a:xfrm>
          <a:off x="5340199" y="3437996"/>
          <a:ext cx="520138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520138" y="45720"/>
              </a:lnTo>
            </a:path>
          </a:pathLst>
        </a:custGeom>
        <a:noFill/>
        <a:ln w="63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>
            <a:solidFill>
              <a:schemeClr val="tx1"/>
            </a:solidFill>
          </a:endParaRPr>
        </a:p>
      </dsp:txBody>
      <dsp:txXfrm>
        <a:off x="5586500" y="3480963"/>
        <a:ext cx="27536" cy="5507"/>
      </dsp:txXfrm>
    </dsp:sp>
    <dsp:sp modelId="{143430BE-E261-44EA-88BD-6AE0C1071736}">
      <dsp:nvSpPr>
        <dsp:cNvPr id="0" name=""/>
        <dsp:cNvSpPr/>
      </dsp:nvSpPr>
      <dsp:spPr>
        <a:xfrm>
          <a:off x="2947486" y="2765363"/>
          <a:ext cx="2394513" cy="1436707"/>
        </a:xfrm>
        <a:prstGeom prst="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0904" tIns="120904" rIns="120904" bIns="120904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700" kern="1200">
              <a:solidFill>
                <a:schemeClr val="tx1"/>
              </a:solidFill>
            </a:rPr>
            <a:t>Käyttöönotto aloitetaan</a:t>
          </a:r>
          <a:endParaRPr lang="en-US" sz="1700" kern="1200">
            <a:solidFill>
              <a:schemeClr val="tx1"/>
            </a:solidFill>
          </a:endParaRPr>
        </a:p>
      </dsp:txBody>
      <dsp:txXfrm>
        <a:off x="2947486" y="2765363"/>
        <a:ext cx="2394513" cy="1436707"/>
      </dsp:txXfrm>
    </dsp:sp>
    <dsp:sp modelId="{6BDA4000-3B3C-480C-A893-9252DFE41B75}">
      <dsp:nvSpPr>
        <dsp:cNvPr id="0" name=""/>
        <dsp:cNvSpPr/>
      </dsp:nvSpPr>
      <dsp:spPr>
        <a:xfrm>
          <a:off x="8285451" y="3437996"/>
          <a:ext cx="520138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520138" y="45720"/>
              </a:lnTo>
            </a:path>
          </a:pathLst>
        </a:custGeom>
        <a:noFill/>
        <a:ln w="63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>
            <a:solidFill>
              <a:schemeClr val="tx1"/>
            </a:solidFill>
          </a:endParaRPr>
        </a:p>
      </dsp:txBody>
      <dsp:txXfrm>
        <a:off x="8531751" y="3480963"/>
        <a:ext cx="27536" cy="5507"/>
      </dsp:txXfrm>
    </dsp:sp>
    <dsp:sp modelId="{643383A6-FD05-4C25-8F3B-1B5BD3A520B9}">
      <dsp:nvSpPr>
        <dsp:cNvPr id="0" name=""/>
        <dsp:cNvSpPr/>
      </dsp:nvSpPr>
      <dsp:spPr>
        <a:xfrm>
          <a:off x="5892738" y="2765363"/>
          <a:ext cx="2394513" cy="1436707"/>
        </a:xfrm>
        <a:prstGeom prst="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0904" tIns="120904" rIns="120904" bIns="120904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700" kern="1200" dirty="0">
              <a:solidFill>
                <a:schemeClr val="tx1"/>
              </a:solidFill>
            </a:rPr>
            <a:t>Työntekijöille järjestetään FIT-ohjausta käyttöönoton tueksi (5x)</a:t>
          </a:r>
          <a:endParaRPr lang="en-US" sz="1700" kern="1200" dirty="0">
            <a:solidFill>
              <a:schemeClr val="tx1"/>
            </a:solidFill>
          </a:endParaRPr>
        </a:p>
      </dsp:txBody>
      <dsp:txXfrm>
        <a:off x="5892738" y="2765363"/>
        <a:ext cx="2394513" cy="1436707"/>
      </dsp:txXfrm>
    </dsp:sp>
    <dsp:sp modelId="{E7753143-1055-4560-9281-1B1636FAE764}">
      <dsp:nvSpPr>
        <dsp:cNvPr id="0" name=""/>
        <dsp:cNvSpPr/>
      </dsp:nvSpPr>
      <dsp:spPr>
        <a:xfrm>
          <a:off x="8837989" y="2765363"/>
          <a:ext cx="2394513" cy="1436707"/>
        </a:xfrm>
        <a:prstGeom prst="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0904" tIns="120904" rIns="120904" bIns="120904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700" kern="1200">
              <a:solidFill>
                <a:schemeClr val="tx1"/>
              </a:solidFill>
            </a:rPr>
            <a:t>Työntekijöistä valitaan FIT-mentoreita, joilla on erityisrooli FIT-asioissa</a:t>
          </a:r>
          <a:endParaRPr lang="en-US" sz="1700" kern="1200">
            <a:solidFill>
              <a:schemeClr val="tx1"/>
            </a:solidFill>
          </a:endParaRPr>
        </a:p>
      </dsp:txBody>
      <dsp:txXfrm>
        <a:off x="8837989" y="2765363"/>
        <a:ext cx="2394513" cy="143670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31CD720-200E-4F34-BCB6-805FC19181DD}">
      <dsp:nvSpPr>
        <dsp:cNvPr id="0" name=""/>
        <dsp:cNvSpPr/>
      </dsp:nvSpPr>
      <dsp:spPr>
        <a:xfrm>
          <a:off x="3248868" y="1098820"/>
          <a:ext cx="715072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715072" y="45720"/>
              </a:lnTo>
            </a:path>
          </a:pathLst>
        </a:custGeom>
        <a:noFill/>
        <a:ln w="63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>
            <a:solidFill>
              <a:schemeClr val="tx1"/>
            </a:solidFill>
          </a:endParaRPr>
        </a:p>
      </dsp:txBody>
      <dsp:txXfrm>
        <a:off x="3587762" y="1140812"/>
        <a:ext cx="37283" cy="7456"/>
      </dsp:txXfrm>
    </dsp:sp>
    <dsp:sp modelId="{61337609-B0B0-4A6E-B87B-EDE0B62F1588}">
      <dsp:nvSpPr>
        <dsp:cNvPr id="0" name=""/>
        <dsp:cNvSpPr/>
      </dsp:nvSpPr>
      <dsp:spPr>
        <a:xfrm>
          <a:off x="8612" y="171924"/>
          <a:ext cx="3242055" cy="1945233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58863" tIns="166755" rIns="158863" bIns="166755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700" b="1" kern="1200" dirty="0">
              <a:solidFill>
                <a:schemeClr val="tx1"/>
              </a:solidFill>
            </a:rPr>
            <a:t>Peruskoulutukset</a:t>
          </a:r>
          <a:r>
            <a:rPr lang="fi-FI" sz="1700" kern="1200" dirty="0">
              <a:solidFill>
                <a:schemeClr val="tx1"/>
              </a:solidFill>
            </a:rPr>
            <a:t> kaikille uusille työntekijöille 4x/vuosi</a:t>
          </a:r>
        </a:p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700" kern="1200" dirty="0">
              <a:solidFill>
                <a:schemeClr val="tx1"/>
              </a:solidFill>
            </a:rPr>
            <a:t>Uusien esihenkilöiden koulutus</a:t>
          </a:r>
          <a:endParaRPr lang="en-US" sz="1700" kern="1200" dirty="0">
            <a:solidFill>
              <a:schemeClr val="tx1"/>
            </a:solidFill>
          </a:endParaRPr>
        </a:p>
      </dsp:txBody>
      <dsp:txXfrm>
        <a:off x="8612" y="171924"/>
        <a:ext cx="3242055" cy="1945233"/>
      </dsp:txXfrm>
    </dsp:sp>
    <dsp:sp modelId="{DB99798D-B63C-4D32-9E09-9C4EC3A4F54F}">
      <dsp:nvSpPr>
        <dsp:cNvPr id="0" name=""/>
        <dsp:cNvSpPr/>
      </dsp:nvSpPr>
      <dsp:spPr>
        <a:xfrm>
          <a:off x="7236596" y="1098820"/>
          <a:ext cx="715072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715072" y="45720"/>
              </a:lnTo>
            </a:path>
          </a:pathLst>
        </a:custGeom>
        <a:noFill/>
        <a:ln w="63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>
            <a:solidFill>
              <a:schemeClr val="tx1"/>
            </a:solidFill>
          </a:endParaRPr>
        </a:p>
      </dsp:txBody>
      <dsp:txXfrm>
        <a:off x="7575491" y="1140812"/>
        <a:ext cx="37283" cy="7456"/>
      </dsp:txXfrm>
    </dsp:sp>
    <dsp:sp modelId="{F3A5FE53-2F2B-4FE3-BBD7-8AAA21F39E4B}">
      <dsp:nvSpPr>
        <dsp:cNvPr id="0" name=""/>
        <dsp:cNvSpPr/>
      </dsp:nvSpPr>
      <dsp:spPr>
        <a:xfrm>
          <a:off x="3996341" y="171924"/>
          <a:ext cx="3242055" cy="1945233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58863" tIns="166755" rIns="158863" bIns="166755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700" b="1" kern="1200" dirty="0">
              <a:solidFill>
                <a:schemeClr val="tx1"/>
              </a:solidFill>
            </a:rPr>
            <a:t>FIT-klinikoita </a:t>
          </a:r>
          <a:r>
            <a:rPr lang="fi-FI" sz="1700" kern="1200" dirty="0">
              <a:solidFill>
                <a:schemeClr val="tx1"/>
              </a:solidFill>
            </a:rPr>
            <a:t>järjestetään työskentelyn tueksi eri teemoilla ja eri kohderyhmille suunnattuna (esim. raportointi perhe- ja suhdefokus, lastensuojelutyöskentely)</a:t>
          </a:r>
          <a:endParaRPr lang="en-US" sz="1700" kern="1200" dirty="0">
            <a:solidFill>
              <a:schemeClr val="tx1"/>
            </a:solidFill>
          </a:endParaRPr>
        </a:p>
      </dsp:txBody>
      <dsp:txXfrm>
        <a:off x="3996341" y="171924"/>
        <a:ext cx="3242055" cy="1945233"/>
      </dsp:txXfrm>
    </dsp:sp>
    <dsp:sp modelId="{15CA72F8-704E-4188-AB13-DEC62C054277}">
      <dsp:nvSpPr>
        <dsp:cNvPr id="0" name=""/>
        <dsp:cNvSpPr/>
      </dsp:nvSpPr>
      <dsp:spPr>
        <a:xfrm>
          <a:off x="1629640" y="2115357"/>
          <a:ext cx="7975457" cy="715072"/>
        </a:xfrm>
        <a:custGeom>
          <a:avLst/>
          <a:gdLst/>
          <a:ahLst/>
          <a:cxnLst/>
          <a:rect l="0" t="0" r="0" b="0"/>
          <a:pathLst>
            <a:path>
              <a:moveTo>
                <a:pt x="7975457" y="0"/>
              </a:moveTo>
              <a:lnTo>
                <a:pt x="7975457" y="374636"/>
              </a:lnTo>
              <a:lnTo>
                <a:pt x="0" y="374636"/>
              </a:lnTo>
              <a:lnTo>
                <a:pt x="0" y="715072"/>
              </a:lnTo>
            </a:path>
          </a:pathLst>
        </a:custGeom>
        <a:noFill/>
        <a:ln w="63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>
            <a:solidFill>
              <a:schemeClr val="tx1"/>
            </a:solidFill>
          </a:endParaRPr>
        </a:p>
      </dsp:txBody>
      <dsp:txXfrm>
        <a:off x="5417113" y="2469165"/>
        <a:ext cx="400511" cy="7456"/>
      </dsp:txXfrm>
    </dsp:sp>
    <dsp:sp modelId="{AA70FCD3-D701-4576-894B-C0FAABC5C864}">
      <dsp:nvSpPr>
        <dsp:cNvPr id="0" name=""/>
        <dsp:cNvSpPr/>
      </dsp:nvSpPr>
      <dsp:spPr>
        <a:xfrm>
          <a:off x="7984069" y="171924"/>
          <a:ext cx="3242055" cy="1945233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58863" tIns="166755" rIns="158863" bIns="166755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700" b="1" kern="1200" dirty="0">
              <a:solidFill>
                <a:schemeClr val="tx1"/>
              </a:solidFill>
            </a:rPr>
            <a:t>FIT-kouluttajat</a:t>
          </a:r>
          <a:r>
            <a:rPr lang="fi-FI" sz="1700" kern="1200" dirty="0">
              <a:solidFill>
                <a:schemeClr val="tx1"/>
              </a:solidFill>
            </a:rPr>
            <a:t> toimivat tiimien tukena FIT-klinikka-</a:t>
          </a:r>
          <a:r>
            <a:rPr lang="fi-FI" sz="1700" kern="1200" dirty="0" err="1">
              <a:solidFill>
                <a:schemeClr val="tx1"/>
              </a:solidFill>
            </a:rPr>
            <a:t>Teamskanavan</a:t>
          </a:r>
          <a:r>
            <a:rPr lang="fi-FI" sz="1700" kern="1200" dirty="0">
              <a:solidFill>
                <a:schemeClr val="tx1"/>
              </a:solidFill>
            </a:rPr>
            <a:t> kautta, sekä tukevat mentoreita, johtavia ja päälliköitä FIT-asioissa esimerkiksi ohjauskäyntien myötä</a:t>
          </a:r>
          <a:endParaRPr lang="en-US" sz="1700" kern="1200" dirty="0">
            <a:solidFill>
              <a:schemeClr val="tx1"/>
            </a:solidFill>
          </a:endParaRPr>
        </a:p>
      </dsp:txBody>
      <dsp:txXfrm>
        <a:off x="7984069" y="171924"/>
        <a:ext cx="3242055" cy="1945233"/>
      </dsp:txXfrm>
    </dsp:sp>
    <dsp:sp modelId="{90A6F3EE-5B0A-4389-8978-B3025899DDEB}">
      <dsp:nvSpPr>
        <dsp:cNvPr id="0" name=""/>
        <dsp:cNvSpPr/>
      </dsp:nvSpPr>
      <dsp:spPr>
        <a:xfrm>
          <a:off x="3248868" y="3789727"/>
          <a:ext cx="715072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715072" y="45720"/>
              </a:lnTo>
            </a:path>
          </a:pathLst>
        </a:custGeom>
        <a:noFill/>
        <a:ln w="63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>
            <a:solidFill>
              <a:schemeClr val="tx1"/>
            </a:solidFill>
          </a:endParaRPr>
        </a:p>
      </dsp:txBody>
      <dsp:txXfrm>
        <a:off x="3587762" y="3831718"/>
        <a:ext cx="37283" cy="7456"/>
      </dsp:txXfrm>
    </dsp:sp>
    <dsp:sp modelId="{909E5FBE-9416-4EA1-B31A-7C663677C4B0}">
      <dsp:nvSpPr>
        <dsp:cNvPr id="0" name=""/>
        <dsp:cNvSpPr/>
      </dsp:nvSpPr>
      <dsp:spPr>
        <a:xfrm>
          <a:off x="8612" y="2862830"/>
          <a:ext cx="3242055" cy="1945233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58863" tIns="166755" rIns="158863" bIns="166755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700" b="1" kern="1200">
              <a:solidFill>
                <a:schemeClr val="tx1"/>
              </a:solidFill>
            </a:rPr>
            <a:t>Perehdyttäminen</a:t>
          </a:r>
          <a:r>
            <a:rPr lang="fi-FI" sz="1700" kern="1200">
              <a:solidFill>
                <a:schemeClr val="tx1"/>
              </a:solidFill>
            </a:rPr>
            <a:t> työotteeseen ja </a:t>
          </a:r>
          <a:r>
            <a:rPr lang="fi-FI" sz="1700" kern="1200" err="1">
              <a:solidFill>
                <a:schemeClr val="tx1"/>
              </a:solidFill>
            </a:rPr>
            <a:t>OpenFit</a:t>
          </a:r>
          <a:r>
            <a:rPr lang="fi-FI" sz="1700" kern="1200">
              <a:solidFill>
                <a:schemeClr val="tx1"/>
              </a:solidFill>
            </a:rPr>
            <a:t>-ohjelman käyttöön tapahtuu tiimissä</a:t>
          </a:r>
          <a:endParaRPr lang="en-US" sz="1700" kern="1200">
            <a:solidFill>
              <a:schemeClr val="tx1"/>
            </a:solidFill>
          </a:endParaRPr>
        </a:p>
      </dsp:txBody>
      <dsp:txXfrm>
        <a:off x="8612" y="2862830"/>
        <a:ext cx="3242055" cy="1945233"/>
      </dsp:txXfrm>
    </dsp:sp>
    <dsp:sp modelId="{8C959003-4DB6-4234-B77B-34A4129A3EBC}">
      <dsp:nvSpPr>
        <dsp:cNvPr id="0" name=""/>
        <dsp:cNvSpPr/>
      </dsp:nvSpPr>
      <dsp:spPr>
        <a:xfrm>
          <a:off x="7236596" y="3789727"/>
          <a:ext cx="715072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715072" y="45720"/>
              </a:lnTo>
            </a:path>
          </a:pathLst>
        </a:custGeom>
        <a:noFill/>
        <a:ln w="63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>
            <a:solidFill>
              <a:schemeClr val="tx1"/>
            </a:solidFill>
          </a:endParaRPr>
        </a:p>
      </dsp:txBody>
      <dsp:txXfrm>
        <a:off x="7575491" y="3831718"/>
        <a:ext cx="37283" cy="7456"/>
      </dsp:txXfrm>
    </dsp:sp>
    <dsp:sp modelId="{0154494D-A3FC-4BE1-87BD-25F504731897}">
      <dsp:nvSpPr>
        <dsp:cNvPr id="0" name=""/>
        <dsp:cNvSpPr/>
      </dsp:nvSpPr>
      <dsp:spPr>
        <a:xfrm>
          <a:off x="3996341" y="2862830"/>
          <a:ext cx="3242055" cy="1945233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58863" tIns="166755" rIns="158863" bIns="166755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700" b="1" kern="1200">
              <a:solidFill>
                <a:schemeClr val="tx1"/>
              </a:solidFill>
            </a:rPr>
            <a:t>Case-kokouksissa</a:t>
          </a:r>
          <a:r>
            <a:rPr lang="fi-FI" sz="1700" kern="1200">
              <a:solidFill>
                <a:schemeClr val="tx1"/>
              </a:solidFill>
            </a:rPr>
            <a:t> käytetään hyväksi palautetietoista työskentelyä, kokouksia vetävät tiimin jäsenet</a:t>
          </a:r>
          <a:endParaRPr lang="en-US" sz="1700" kern="1200">
            <a:solidFill>
              <a:schemeClr val="tx1"/>
            </a:solidFill>
          </a:endParaRPr>
        </a:p>
      </dsp:txBody>
      <dsp:txXfrm>
        <a:off x="3996341" y="2862830"/>
        <a:ext cx="3242055" cy="1945233"/>
      </dsp:txXfrm>
    </dsp:sp>
    <dsp:sp modelId="{F707149B-109B-454E-A13E-B8F6175CB919}">
      <dsp:nvSpPr>
        <dsp:cNvPr id="0" name=""/>
        <dsp:cNvSpPr/>
      </dsp:nvSpPr>
      <dsp:spPr>
        <a:xfrm>
          <a:off x="7984069" y="2862830"/>
          <a:ext cx="3242055" cy="1945233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58863" tIns="166755" rIns="158863" bIns="166755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700" b="1" kern="1200">
              <a:solidFill>
                <a:schemeClr val="tx1"/>
              </a:solidFill>
            </a:rPr>
            <a:t>FIT-mentorit ja johtava työntekijä </a:t>
          </a:r>
          <a:r>
            <a:rPr lang="fi-FI" sz="1700" kern="1200">
              <a:solidFill>
                <a:schemeClr val="tx1"/>
              </a:solidFill>
            </a:rPr>
            <a:t>toimivat tukena omissa tiimeissään</a:t>
          </a:r>
          <a:endParaRPr lang="en-US" sz="1700" kern="1200">
            <a:solidFill>
              <a:schemeClr val="tx1"/>
            </a:solidFill>
          </a:endParaRPr>
        </a:p>
      </dsp:txBody>
      <dsp:txXfrm>
        <a:off x="7984069" y="2862830"/>
        <a:ext cx="3242055" cy="194523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bProcess3">
  <dgm:title val=""/>
  <dgm:desc val=""/>
  <dgm:catLst>
    <dgm:cat type="process" pri="18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self" func="var" arg="dir" op="equ" val="norm">
        <dgm:alg type="snake">
          <dgm:param type="grDir" val="tL"/>
          <dgm:param type="flowDir" val="row"/>
          <dgm:param type="contDir" val="sameDir"/>
          <dgm:param type="bkpt" val="endCnv"/>
        </dgm:alg>
      </dgm:if>
      <dgm:else name="Name3">
        <dgm:alg type="snake">
          <dgm:param type="grDir" val="tR"/>
          <dgm:param type="flowDir" val="row"/>
          <dgm:param type="contDir" val="same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23"/>
      <dgm:constr type="sp" refType="w" refFor="ch" refForName="sibTrans" op="equ"/>
      <dgm:constr type="userB" for="des" forName="connectorText" refType="sp"/>
      <dgm:constr type="primFontSz" for="ch" ptType="node" op="equ" val="65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 fact="0.6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choose name="Name4">
            <dgm:if name="Name5" axis="self" func="var" arg="dir" op="equ" val="norm">
              <dgm:alg type="conn">
                <dgm:param type="connRout" val="bend"/>
                <dgm:param type="dim" val="1D"/>
                <dgm:param type="begPts" val="midR bCtr"/>
                <dgm:param type="endPts" val="midL tCtr"/>
              </dgm:alg>
            </dgm:if>
            <dgm:else name="Name6">
              <dgm:alg type="conn">
                <dgm:param type="connRout" val="bend"/>
                <dgm:param type="dim" val="1D"/>
                <dgm:param type="begPts" val="midL bCtr"/>
                <dgm:param type="endPts" val="midR tCt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 val="-0.05"/>
            <dgm:constr type="endPad" val="0.9"/>
            <dgm:constr type="userA" for="ch" ref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userA"/>
              <dgm:constr type="userB"/>
              <dgm:constr type="w" refType="userA" fact="0.05"/>
              <dgm:constr type="h" refType="userB" fact="0.01"/>
              <dgm:constr type="lMarg" val="1"/>
              <dgm:constr type="rMarg" val="1"/>
              <dgm:constr type="tMarg"/>
              <dgm:constr type="bMarg"/>
            </dgm:constrLst>
            <dgm:ruleLst>
              <dgm:rule type="w" val="NaN" fact="0.6" max="NaN"/>
              <dgm:rule type="h" val="NaN" fact="0.6" max="NaN"/>
              <dgm:rule type="primFontSz" val="5" fact="NaN" max="NaN"/>
            </dgm:ruleLst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16/7/layout/RepeatingBendingProcessNew">
  <dgm:title val="Repeating Bending Process New"/>
  <dgm:desc val=""/>
  <dgm:catLst>
    <dgm:cat type="process" pri="5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self" func="var" arg="dir" op="equ" val="norm">
        <dgm:alg type="snake">
          <dgm:param type="grDir" val="tL"/>
          <dgm:param type="flowDir" val="row"/>
          <dgm:param type="contDir" val="sameDir"/>
          <dgm:param type="bkpt" val="endCnv"/>
        </dgm:alg>
      </dgm:if>
      <dgm:else name="Name3">
        <dgm:alg type="snake">
          <dgm:param type="grDir" val="tR"/>
          <dgm:param type="flowDir" val="row"/>
          <dgm:param type="contDir" val="same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23"/>
      <dgm:constr type="sp" refType="w" refFor="ch" refForName="sibTrans" op="equ"/>
      <dgm:constr type="userB" for="des" forName="connectorText" refType="sp"/>
      <dgm:constr type="primFontSz" for="ch" ptType="node" op="equ" val="65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 fact="0.6"/>
          <dgm:constr type="tMarg" refType="h" fact="0.243"/>
          <dgm:constr type="bMarg" refType="h" fact="0.243"/>
          <dgm:constr type="lMarg" refType="w" fact="0.1389"/>
          <dgm:constr type="rMarg" refType="w" fact="0.1389"/>
        </dgm:constrLst>
        <dgm:ruleLst>
          <dgm:rule type="primFontSz" val="12" fact="NaN" max="NaN"/>
        </dgm:ruleLst>
      </dgm:layoutNode>
      <dgm:forEach name="sibTransForEach" axis="followSib" ptType="sibTrans" cnt="1">
        <dgm:layoutNode name="sibTrans">
          <dgm:choose name="Name4">
            <dgm:if name="Name5" axis="self" func="var" arg="dir" op="equ" val="norm">
              <dgm:alg type="conn">
                <dgm:param type="connRout" val="bend"/>
                <dgm:param type="dim" val="1D"/>
                <dgm:param type="begPts" val="midR bCtr"/>
                <dgm:param type="endPts" val="midL tCtr"/>
              </dgm:alg>
            </dgm:if>
            <dgm:else name="Name6">
              <dgm:alg type="conn">
                <dgm:param type="connRout" val="bend"/>
                <dgm:param type="dim" val="1D"/>
                <dgm:param type="begPts" val="midL bCtr"/>
                <dgm:param type="endPts" val="midR tCt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 val="-0.05"/>
            <dgm:constr type="endPad" val="0.9"/>
            <dgm:constr type="userA" for="ch" ref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userA"/>
              <dgm:constr type="userB"/>
              <dgm:constr type="w" refType="userA" fact="0.05"/>
              <dgm:constr type="h" refType="userB" fact="0.01"/>
              <dgm:constr type="lMarg" val="1"/>
              <dgm:constr type="rMarg" val="1"/>
              <dgm:constr type="tMarg"/>
              <dgm:constr type="bMarg"/>
            </dgm:constrLst>
            <dgm:ruleLst>
              <dgm:rule type="w" val="NaN" fact="0.6" max="NaN"/>
              <dgm:rule type="h" val="NaN" fact="0.6" max="NaN"/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C753F516-C270-42C5-9AEF-E7D28FD2A869}" type="datetimeFigureOut">
              <a:rPr lang="fi-FI"/>
              <a:pPr>
                <a:defRPr/>
              </a:pPr>
              <a:t>15.8.2025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fi-FI" noProof="0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 noProof="0"/>
              <a:t>Muokkaa tekstin perustyylejä napsauttamalla</a:t>
            </a:r>
          </a:p>
          <a:p>
            <a:pPr lvl="1"/>
            <a:r>
              <a:rPr lang="fi-FI" noProof="0"/>
              <a:t>toinen taso</a:t>
            </a:r>
          </a:p>
          <a:p>
            <a:pPr lvl="2"/>
            <a:r>
              <a:rPr lang="fi-FI" noProof="0"/>
              <a:t>kolmas taso</a:t>
            </a:r>
          </a:p>
          <a:p>
            <a:pPr lvl="3"/>
            <a:r>
              <a:rPr lang="fi-FI" noProof="0"/>
              <a:t>neljäs taso</a:t>
            </a:r>
          </a:p>
          <a:p>
            <a:pPr lvl="4"/>
            <a:r>
              <a:rPr lang="fi-FI" noProof="0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A1B957E8-B692-4367-B3D9-549BB61C6ED5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7993549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486383" y="457200"/>
            <a:ext cx="10661515" cy="5136204"/>
          </a:xfrm>
        </p:spPr>
        <p:txBody>
          <a:bodyPr/>
          <a:lstStyle>
            <a:lvl1pPr algn="l">
              <a:lnSpc>
                <a:spcPct val="85000"/>
              </a:lnSpc>
              <a:defRPr sz="7000">
                <a:latin typeface="+mj-lt"/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E42B54-3454-4F02-9EDB-84E4A91EAF6E}" type="datetime1">
              <a:rPr lang="fi-FI"/>
              <a:pPr>
                <a:defRPr/>
              </a:pPr>
              <a:t>15.8.2025</a:t>
            </a:fld>
            <a:endParaRPr lang="fi-FI" dirty="0"/>
          </a:p>
        </p:txBody>
      </p:sp>
      <p:sp>
        <p:nvSpPr>
          <p:cNvPr id="4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Etunimi Sukunimi</a:t>
            </a:r>
            <a:endParaRPr lang="fi-FI" dirty="0"/>
          </a:p>
        </p:txBody>
      </p:sp>
      <p:sp>
        <p:nvSpPr>
          <p:cNvPr id="5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0A0238-7858-4C5D-9334-38D34ABA26BB}" type="slidenum">
              <a:rPr lang="fi-FI"/>
              <a:pPr>
                <a:defRPr/>
              </a:pPr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3262620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 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9"/>
          <p:cNvSpPr>
            <a:spLocks noChangeAspect="1"/>
          </p:cNvSpPr>
          <p:nvPr/>
        </p:nvSpPr>
        <p:spPr bwMode="auto">
          <a:xfrm>
            <a:off x="11018838" y="0"/>
            <a:ext cx="1189037" cy="6858000"/>
          </a:xfrm>
          <a:custGeom>
            <a:avLst/>
            <a:gdLst>
              <a:gd name="T0" fmla="*/ 107277 w 2460"/>
              <a:gd name="T1" fmla="*/ 0 h 14300"/>
              <a:gd name="T2" fmla="*/ 0 w 2460"/>
              <a:gd name="T3" fmla="*/ 340023 h 14300"/>
              <a:gd name="T4" fmla="*/ 115492 w 2460"/>
              <a:gd name="T5" fmla="*/ 771645 h 14300"/>
              <a:gd name="T6" fmla="*/ 0 w 2460"/>
              <a:gd name="T7" fmla="*/ 1203267 h 14300"/>
              <a:gd name="T8" fmla="*/ 115492 w 2460"/>
              <a:gd name="T9" fmla="*/ 1634890 h 14300"/>
              <a:gd name="T10" fmla="*/ 0 w 2460"/>
              <a:gd name="T11" fmla="*/ 2066032 h 14300"/>
              <a:gd name="T12" fmla="*/ 115492 w 2460"/>
              <a:gd name="T13" fmla="*/ 2497655 h 14300"/>
              <a:gd name="T14" fmla="*/ 115492 w 2460"/>
              <a:gd name="T15" fmla="*/ 2519716 h 14300"/>
              <a:gd name="T16" fmla="*/ 0 w 2460"/>
              <a:gd name="T17" fmla="*/ 2951338 h 14300"/>
              <a:gd name="T18" fmla="*/ 115492 w 2460"/>
              <a:gd name="T19" fmla="*/ 3382481 h 14300"/>
              <a:gd name="T20" fmla="*/ 0 w 2460"/>
              <a:gd name="T21" fmla="*/ 3814103 h 14300"/>
              <a:gd name="T22" fmla="*/ 115492 w 2460"/>
              <a:gd name="T23" fmla="*/ 4245725 h 14300"/>
              <a:gd name="T24" fmla="*/ 0 w 2460"/>
              <a:gd name="T25" fmla="*/ 4676868 h 14300"/>
              <a:gd name="T26" fmla="*/ 115492 w 2460"/>
              <a:gd name="T27" fmla="*/ 5108491 h 14300"/>
              <a:gd name="T28" fmla="*/ 0 w 2460"/>
              <a:gd name="T29" fmla="*/ 5540113 h 14300"/>
              <a:gd name="T30" fmla="*/ 115492 w 2460"/>
              <a:gd name="T31" fmla="*/ 5971256 h 14300"/>
              <a:gd name="T32" fmla="*/ 0 w 2460"/>
              <a:gd name="T33" fmla="*/ 6402878 h 14300"/>
              <a:gd name="T34" fmla="*/ 115492 w 2460"/>
              <a:gd name="T35" fmla="*/ 6834501 h 14300"/>
              <a:gd name="T36" fmla="*/ 115009 w 2460"/>
              <a:gd name="T37" fmla="*/ 6858000 h 14300"/>
              <a:gd name="T38" fmla="*/ 1188749 w 2460"/>
              <a:gd name="T39" fmla="*/ 6858000 h 14300"/>
              <a:gd name="T40" fmla="*/ 1188749 w 2460"/>
              <a:gd name="T41" fmla="*/ 0 h 14300"/>
              <a:gd name="T42" fmla="*/ 107277 w 2460"/>
              <a:gd name="T43" fmla="*/ 0 h 14300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</a:gdLst>
            <a:ahLst/>
            <a:cxnLst>
              <a:cxn ang="T44">
                <a:pos x="T0" y="T1"/>
              </a:cxn>
              <a:cxn ang="T45">
                <a:pos x="T2" y="T3"/>
              </a:cxn>
              <a:cxn ang="T46">
                <a:pos x="T4" y="T5"/>
              </a:cxn>
              <a:cxn ang="T47">
                <a:pos x="T6" y="T7"/>
              </a:cxn>
              <a:cxn ang="T48">
                <a:pos x="T8" y="T9"/>
              </a:cxn>
              <a:cxn ang="T49">
                <a:pos x="T10" y="T11"/>
              </a:cxn>
              <a:cxn ang="T50">
                <a:pos x="T12" y="T13"/>
              </a:cxn>
              <a:cxn ang="T51">
                <a:pos x="T14" y="T15"/>
              </a:cxn>
              <a:cxn ang="T52">
                <a:pos x="T16" y="T17"/>
              </a:cxn>
              <a:cxn ang="T53">
                <a:pos x="T18" y="T19"/>
              </a:cxn>
              <a:cxn ang="T54">
                <a:pos x="T20" y="T21"/>
              </a:cxn>
              <a:cxn ang="T55">
                <a:pos x="T22" y="T23"/>
              </a:cxn>
              <a:cxn ang="T56">
                <a:pos x="T24" y="T25"/>
              </a:cxn>
              <a:cxn ang="T57">
                <a:pos x="T26" y="T27"/>
              </a:cxn>
              <a:cxn ang="T58">
                <a:pos x="T28" y="T29"/>
              </a:cxn>
              <a:cxn ang="T59">
                <a:pos x="T30" y="T31"/>
              </a:cxn>
              <a:cxn ang="T60">
                <a:pos x="T32" y="T33"/>
              </a:cxn>
              <a:cxn ang="T61">
                <a:pos x="T34" y="T35"/>
              </a:cxn>
              <a:cxn ang="T62">
                <a:pos x="T36" y="T37"/>
              </a:cxn>
              <a:cxn ang="T63">
                <a:pos x="T38" y="T39"/>
              </a:cxn>
              <a:cxn ang="T64">
                <a:pos x="T40" y="T41"/>
              </a:cxn>
              <a:cxn ang="T65">
                <a:pos x="T42" y="T43"/>
              </a:cxn>
            </a:cxnLst>
            <a:rect l="0" t="0" r="r" b="b"/>
            <a:pathLst>
              <a:path w="2460" h="14300">
                <a:moveTo>
                  <a:pt x="222" y="0"/>
                </a:moveTo>
                <a:cubicBezTo>
                  <a:pt x="167" y="272"/>
                  <a:pt x="0" y="334"/>
                  <a:pt x="0" y="709"/>
                </a:cubicBezTo>
                <a:cubicBezTo>
                  <a:pt x="0" y="1159"/>
                  <a:pt x="239" y="1159"/>
                  <a:pt x="239" y="1609"/>
                </a:cubicBezTo>
                <a:cubicBezTo>
                  <a:pt x="239" y="2059"/>
                  <a:pt x="0" y="2059"/>
                  <a:pt x="0" y="2509"/>
                </a:cubicBezTo>
                <a:cubicBezTo>
                  <a:pt x="0" y="2959"/>
                  <a:pt x="239" y="2959"/>
                  <a:pt x="239" y="3409"/>
                </a:cubicBezTo>
                <a:cubicBezTo>
                  <a:pt x="239" y="3858"/>
                  <a:pt x="0" y="3858"/>
                  <a:pt x="0" y="4308"/>
                </a:cubicBezTo>
                <a:cubicBezTo>
                  <a:pt x="0" y="4758"/>
                  <a:pt x="239" y="4758"/>
                  <a:pt x="239" y="5208"/>
                </a:cubicBezTo>
                <a:lnTo>
                  <a:pt x="239" y="5254"/>
                </a:lnTo>
                <a:cubicBezTo>
                  <a:pt x="239" y="5704"/>
                  <a:pt x="0" y="5704"/>
                  <a:pt x="0" y="6154"/>
                </a:cubicBezTo>
                <a:cubicBezTo>
                  <a:pt x="0" y="6603"/>
                  <a:pt x="239" y="6603"/>
                  <a:pt x="239" y="7053"/>
                </a:cubicBezTo>
                <a:cubicBezTo>
                  <a:pt x="239" y="7503"/>
                  <a:pt x="0" y="7503"/>
                  <a:pt x="0" y="7953"/>
                </a:cubicBezTo>
                <a:cubicBezTo>
                  <a:pt x="0" y="8403"/>
                  <a:pt x="239" y="8403"/>
                  <a:pt x="239" y="8853"/>
                </a:cubicBezTo>
                <a:cubicBezTo>
                  <a:pt x="239" y="9303"/>
                  <a:pt x="0" y="9303"/>
                  <a:pt x="0" y="9752"/>
                </a:cubicBezTo>
                <a:cubicBezTo>
                  <a:pt x="0" y="10202"/>
                  <a:pt x="239" y="10202"/>
                  <a:pt x="239" y="10652"/>
                </a:cubicBezTo>
                <a:cubicBezTo>
                  <a:pt x="239" y="11102"/>
                  <a:pt x="0" y="11102"/>
                  <a:pt x="0" y="11552"/>
                </a:cubicBezTo>
                <a:cubicBezTo>
                  <a:pt x="0" y="12002"/>
                  <a:pt x="239" y="12002"/>
                  <a:pt x="239" y="12451"/>
                </a:cubicBezTo>
                <a:cubicBezTo>
                  <a:pt x="239" y="12901"/>
                  <a:pt x="0" y="12901"/>
                  <a:pt x="0" y="13351"/>
                </a:cubicBezTo>
                <a:cubicBezTo>
                  <a:pt x="0" y="13801"/>
                  <a:pt x="239" y="13801"/>
                  <a:pt x="239" y="14251"/>
                </a:cubicBezTo>
                <a:cubicBezTo>
                  <a:pt x="239" y="14268"/>
                  <a:pt x="239" y="14284"/>
                  <a:pt x="238" y="14300"/>
                </a:cubicBezTo>
                <a:lnTo>
                  <a:pt x="2460" y="14300"/>
                </a:lnTo>
                <a:lnTo>
                  <a:pt x="2460" y="0"/>
                </a:lnTo>
                <a:lnTo>
                  <a:pt x="222" y="0"/>
                </a:lnTo>
                <a:close/>
              </a:path>
            </a:pathLst>
          </a:custGeom>
          <a:solidFill>
            <a:srgbClr val="00D7A7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5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382B0D-8E3F-4368-926B-8825CAB6EEA7}" type="datetime1">
              <a:rPr lang="fi-FI"/>
              <a:pPr>
                <a:defRPr/>
              </a:pPr>
              <a:t>15.8.2025</a:t>
            </a:fld>
            <a:endParaRPr lang="fi-FI"/>
          </a:p>
        </p:txBody>
      </p:sp>
      <p:sp>
        <p:nvSpPr>
          <p:cNvPr id="6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Etunimi Sukunimi</a:t>
            </a:r>
          </a:p>
        </p:txBody>
      </p:sp>
      <p:sp>
        <p:nvSpPr>
          <p:cNvPr id="7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E8FCEA-2837-4113-B69C-807D10F262C0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31527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 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9"/>
          <p:cNvSpPr>
            <a:spLocks noChangeAspect="1"/>
          </p:cNvSpPr>
          <p:nvPr/>
        </p:nvSpPr>
        <p:spPr bwMode="auto">
          <a:xfrm>
            <a:off x="11077575" y="0"/>
            <a:ext cx="1112838" cy="6858000"/>
          </a:xfrm>
          <a:custGeom>
            <a:avLst/>
            <a:gdLst>
              <a:gd name="T0" fmla="*/ 30426 w 2304"/>
              <a:gd name="T1" fmla="*/ 0 h 14300"/>
              <a:gd name="T2" fmla="*/ 18352 w 2304"/>
              <a:gd name="T3" fmla="*/ 11990 h 14300"/>
              <a:gd name="T4" fmla="*/ 286395 w 2304"/>
              <a:gd name="T5" fmla="*/ 276718 h 14300"/>
              <a:gd name="T6" fmla="*/ 18352 w 2304"/>
              <a:gd name="T7" fmla="*/ 540967 h 14300"/>
              <a:gd name="T8" fmla="*/ 268042 w 2304"/>
              <a:gd name="T9" fmla="*/ 787951 h 14300"/>
              <a:gd name="T10" fmla="*/ 0 w 2304"/>
              <a:gd name="T11" fmla="*/ 1052199 h 14300"/>
              <a:gd name="T12" fmla="*/ 268042 w 2304"/>
              <a:gd name="T13" fmla="*/ 1316928 h 14300"/>
              <a:gd name="T14" fmla="*/ 0 w 2304"/>
              <a:gd name="T15" fmla="*/ 1581656 h 14300"/>
              <a:gd name="T16" fmla="*/ 268042 w 2304"/>
              <a:gd name="T17" fmla="*/ 1846385 h 14300"/>
              <a:gd name="T18" fmla="*/ 0 w 2304"/>
              <a:gd name="T19" fmla="*/ 2111113 h 14300"/>
              <a:gd name="T20" fmla="*/ 268042 w 2304"/>
              <a:gd name="T21" fmla="*/ 2375841 h 14300"/>
              <a:gd name="T22" fmla="*/ 0 w 2304"/>
              <a:gd name="T23" fmla="*/ 2640570 h 14300"/>
              <a:gd name="T24" fmla="*/ 268042 w 2304"/>
              <a:gd name="T25" fmla="*/ 2905298 h 14300"/>
              <a:gd name="T26" fmla="*/ 0 w 2304"/>
              <a:gd name="T27" fmla="*/ 3170027 h 14300"/>
              <a:gd name="T28" fmla="*/ 281082 w 2304"/>
              <a:gd name="T29" fmla="*/ 3447704 h 14300"/>
              <a:gd name="T30" fmla="*/ 18352 w 2304"/>
              <a:gd name="T31" fmla="*/ 3706677 h 14300"/>
              <a:gd name="T32" fmla="*/ 286395 w 2304"/>
              <a:gd name="T33" fmla="*/ 3971405 h 14300"/>
              <a:gd name="T34" fmla="*/ 18352 w 2304"/>
              <a:gd name="T35" fmla="*/ 4236134 h 14300"/>
              <a:gd name="T36" fmla="*/ 286395 w 2304"/>
              <a:gd name="T37" fmla="*/ 4500862 h 14300"/>
              <a:gd name="T38" fmla="*/ 18352 w 2304"/>
              <a:gd name="T39" fmla="*/ 4765591 h 14300"/>
              <a:gd name="T40" fmla="*/ 286395 w 2304"/>
              <a:gd name="T41" fmla="*/ 5030319 h 14300"/>
              <a:gd name="T42" fmla="*/ 18352 w 2304"/>
              <a:gd name="T43" fmla="*/ 5295047 h 14300"/>
              <a:gd name="T44" fmla="*/ 268042 w 2304"/>
              <a:gd name="T45" fmla="*/ 5541552 h 14300"/>
              <a:gd name="T46" fmla="*/ 0 w 2304"/>
              <a:gd name="T47" fmla="*/ 5806280 h 14300"/>
              <a:gd name="T48" fmla="*/ 268042 w 2304"/>
              <a:gd name="T49" fmla="*/ 6071009 h 14300"/>
              <a:gd name="T50" fmla="*/ 0 w 2304"/>
              <a:gd name="T51" fmla="*/ 6335737 h 14300"/>
              <a:gd name="T52" fmla="*/ 268042 w 2304"/>
              <a:gd name="T53" fmla="*/ 6600465 h 14300"/>
              <a:gd name="T54" fmla="*/ 7244 w 2304"/>
              <a:gd name="T55" fmla="*/ 6858000 h 14300"/>
              <a:gd name="T56" fmla="*/ 1112737 w 2304"/>
              <a:gd name="T57" fmla="*/ 6858000 h 14300"/>
              <a:gd name="T58" fmla="*/ 1112737 w 2304"/>
              <a:gd name="T59" fmla="*/ 0 h 14300"/>
              <a:gd name="T60" fmla="*/ 30426 w 2304"/>
              <a:gd name="T61" fmla="*/ 0 h 14300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</a:gdLst>
            <a:ahLst/>
            <a:cxnLst>
              <a:cxn ang="T62">
                <a:pos x="T0" y="T1"/>
              </a:cxn>
              <a:cxn ang="T63">
                <a:pos x="T2" y="T3"/>
              </a:cxn>
              <a:cxn ang="T64">
                <a:pos x="T4" y="T5"/>
              </a:cxn>
              <a:cxn ang="T65">
                <a:pos x="T6" y="T7"/>
              </a:cxn>
              <a:cxn ang="T66">
                <a:pos x="T8" y="T9"/>
              </a:cxn>
              <a:cxn ang="T67">
                <a:pos x="T10" y="T11"/>
              </a:cxn>
              <a:cxn ang="T68">
                <a:pos x="T12" y="T13"/>
              </a:cxn>
              <a:cxn ang="T69">
                <a:pos x="T14" y="T15"/>
              </a:cxn>
              <a:cxn ang="T70">
                <a:pos x="T16" y="T17"/>
              </a:cxn>
              <a:cxn ang="T71">
                <a:pos x="T18" y="T19"/>
              </a:cxn>
              <a:cxn ang="T72">
                <a:pos x="T20" y="T21"/>
              </a:cxn>
              <a:cxn ang="T73">
                <a:pos x="T22" y="T23"/>
              </a:cxn>
              <a:cxn ang="T74">
                <a:pos x="T24" y="T25"/>
              </a:cxn>
              <a:cxn ang="T75">
                <a:pos x="T26" y="T27"/>
              </a:cxn>
              <a:cxn ang="T76">
                <a:pos x="T28" y="T29"/>
              </a:cxn>
              <a:cxn ang="T77">
                <a:pos x="T30" y="T31"/>
              </a:cxn>
              <a:cxn ang="T78">
                <a:pos x="T32" y="T33"/>
              </a:cxn>
              <a:cxn ang="T79">
                <a:pos x="T34" y="T35"/>
              </a:cxn>
              <a:cxn ang="T80">
                <a:pos x="T36" y="T37"/>
              </a:cxn>
              <a:cxn ang="T81">
                <a:pos x="T38" y="T39"/>
              </a:cxn>
              <a:cxn ang="T82">
                <a:pos x="T40" y="T41"/>
              </a:cxn>
              <a:cxn ang="T83">
                <a:pos x="T42" y="T43"/>
              </a:cxn>
              <a:cxn ang="T84">
                <a:pos x="T44" y="T45"/>
              </a:cxn>
              <a:cxn ang="T85">
                <a:pos x="T46" y="T47"/>
              </a:cxn>
              <a:cxn ang="T86">
                <a:pos x="T48" y="T49"/>
              </a:cxn>
              <a:cxn ang="T87">
                <a:pos x="T50" y="T51"/>
              </a:cxn>
              <a:cxn ang="T88">
                <a:pos x="T52" y="T53"/>
              </a:cxn>
              <a:cxn ang="T89">
                <a:pos x="T54" y="T55"/>
              </a:cxn>
              <a:cxn ang="T90">
                <a:pos x="T56" y="T57"/>
              </a:cxn>
              <a:cxn ang="T91">
                <a:pos x="T58" y="T59"/>
              </a:cxn>
              <a:cxn ang="T92">
                <a:pos x="T60" y="T61"/>
              </a:cxn>
            </a:cxnLst>
            <a:rect l="0" t="0" r="r" b="b"/>
            <a:pathLst>
              <a:path w="2304" h="14300">
                <a:moveTo>
                  <a:pt x="63" y="0"/>
                </a:moveTo>
                <a:lnTo>
                  <a:pt x="38" y="25"/>
                </a:lnTo>
                <a:lnTo>
                  <a:pt x="593" y="577"/>
                </a:lnTo>
                <a:lnTo>
                  <a:pt x="38" y="1128"/>
                </a:lnTo>
                <a:lnTo>
                  <a:pt x="555" y="1643"/>
                </a:lnTo>
                <a:lnTo>
                  <a:pt x="0" y="2194"/>
                </a:lnTo>
                <a:lnTo>
                  <a:pt x="555" y="2746"/>
                </a:lnTo>
                <a:lnTo>
                  <a:pt x="0" y="3298"/>
                </a:lnTo>
                <a:lnTo>
                  <a:pt x="555" y="3850"/>
                </a:lnTo>
                <a:lnTo>
                  <a:pt x="0" y="4402"/>
                </a:lnTo>
                <a:lnTo>
                  <a:pt x="555" y="4954"/>
                </a:lnTo>
                <a:lnTo>
                  <a:pt x="0" y="5506"/>
                </a:lnTo>
                <a:lnTo>
                  <a:pt x="555" y="6058"/>
                </a:lnTo>
                <a:lnTo>
                  <a:pt x="0" y="6610"/>
                </a:lnTo>
                <a:lnTo>
                  <a:pt x="582" y="7189"/>
                </a:lnTo>
                <a:lnTo>
                  <a:pt x="38" y="7729"/>
                </a:lnTo>
                <a:lnTo>
                  <a:pt x="593" y="8281"/>
                </a:lnTo>
                <a:lnTo>
                  <a:pt x="38" y="8833"/>
                </a:lnTo>
                <a:lnTo>
                  <a:pt x="593" y="9385"/>
                </a:lnTo>
                <a:lnTo>
                  <a:pt x="38" y="9937"/>
                </a:lnTo>
                <a:lnTo>
                  <a:pt x="593" y="10489"/>
                </a:lnTo>
                <a:lnTo>
                  <a:pt x="38" y="11041"/>
                </a:lnTo>
                <a:lnTo>
                  <a:pt x="555" y="11555"/>
                </a:lnTo>
                <a:lnTo>
                  <a:pt x="0" y="12107"/>
                </a:lnTo>
                <a:lnTo>
                  <a:pt x="555" y="12659"/>
                </a:lnTo>
                <a:lnTo>
                  <a:pt x="0" y="13211"/>
                </a:lnTo>
                <a:lnTo>
                  <a:pt x="555" y="13763"/>
                </a:lnTo>
                <a:lnTo>
                  <a:pt x="15" y="14300"/>
                </a:lnTo>
                <a:lnTo>
                  <a:pt x="2304" y="14300"/>
                </a:lnTo>
                <a:cubicBezTo>
                  <a:pt x="2304" y="9533"/>
                  <a:pt x="2304" y="4767"/>
                  <a:pt x="2304" y="0"/>
                </a:cubicBezTo>
                <a:lnTo>
                  <a:pt x="63" y="0"/>
                </a:lnTo>
                <a:close/>
              </a:path>
            </a:pathLst>
          </a:custGeom>
          <a:solidFill>
            <a:srgbClr val="0000B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5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CC35ED-F5EB-413C-923D-7DEED82B9857}" type="datetime1">
              <a:rPr lang="fi-FI"/>
              <a:pPr>
                <a:defRPr/>
              </a:pPr>
              <a:t>15.8.2025</a:t>
            </a:fld>
            <a:endParaRPr lang="fi-FI"/>
          </a:p>
        </p:txBody>
      </p:sp>
      <p:sp>
        <p:nvSpPr>
          <p:cNvPr id="6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Etunimi Sukunimi</a:t>
            </a:r>
          </a:p>
        </p:txBody>
      </p:sp>
      <p:sp>
        <p:nvSpPr>
          <p:cNvPr id="7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27142E-A5C0-4F7E-9E3F-39EFB1B8C6D9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6776525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 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13"/>
          <p:cNvSpPr>
            <a:spLocks noChangeAspect="1"/>
          </p:cNvSpPr>
          <p:nvPr/>
        </p:nvSpPr>
        <p:spPr bwMode="auto">
          <a:xfrm>
            <a:off x="10964863" y="0"/>
            <a:ext cx="1228725" cy="6858000"/>
          </a:xfrm>
          <a:custGeom>
            <a:avLst/>
            <a:gdLst>
              <a:gd name="T0" fmla="*/ 0 w 2539"/>
              <a:gd name="T1" fmla="*/ 4225103 h 14300"/>
              <a:gd name="T2" fmla="*/ 0 w 2539"/>
              <a:gd name="T3" fmla="*/ 4225103 h 14300"/>
              <a:gd name="T4" fmla="*/ 174239 w 2539"/>
              <a:gd name="T5" fmla="*/ 4488393 h 14300"/>
              <a:gd name="T6" fmla="*/ 0 w 2539"/>
              <a:gd name="T7" fmla="*/ 4751683 h 14300"/>
              <a:gd name="T8" fmla="*/ 0 w 2539"/>
              <a:gd name="T9" fmla="*/ 4752642 h 14300"/>
              <a:gd name="T10" fmla="*/ 0 w 2539"/>
              <a:gd name="T11" fmla="*/ 4753122 h 14300"/>
              <a:gd name="T12" fmla="*/ 174239 w 2539"/>
              <a:gd name="T13" fmla="*/ 5016411 h 14300"/>
              <a:gd name="T14" fmla="*/ 0 w 2539"/>
              <a:gd name="T15" fmla="*/ 5279701 h 14300"/>
              <a:gd name="T16" fmla="*/ 0 w 2539"/>
              <a:gd name="T17" fmla="*/ 5279701 h 14300"/>
              <a:gd name="T18" fmla="*/ 0 w 2539"/>
              <a:gd name="T19" fmla="*/ 5281140 h 14300"/>
              <a:gd name="T20" fmla="*/ 175691 w 2539"/>
              <a:gd name="T21" fmla="*/ 5544909 h 14300"/>
              <a:gd name="T22" fmla="*/ 0 w 2539"/>
              <a:gd name="T23" fmla="*/ 5809158 h 14300"/>
              <a:gd name="T24" fmla="*/ 175691 w 2539"/>
              <a:gd name="T25" fmla="*/ 6072927 h 14300"/>
              <a:gd name="T26" fmla="*/ 0 w 2539"/>
              <a:gd name="T27" fmla="*/ 6337176 h 14300"/>
              <a:gd name="T28" fmla="*/ 175691 w 2539"/>
              <a:gd name="T29" fmla="*/ 6600945 h 14300"/>
              <a:gd name="T30" fmla="*/ 0 w 2539"/>
              <a:gd name="T31" fmla="*/ 6858000 h 14300"/>
              <a:gd name="T32" fmla="*/ 1228866 w 2539"/>
              <a:gd name="T33" fmla="*/ 6858000 h 14300"/>
              <a:gd name="T34" fmla="*/ 1228866 w 2539"/>
              <a:gd name="T35" fmla="*/ 0 h 14300"/>
              <a:gd name="T36" fmla="*/ 0 w 2539"/>
              <a:gd name="T37" fmla="*/ 0 h 14300"/>
              <a:gd name="T38" fmla="*/ 175691 w 2539"/>
              <a:gd name="T39" fmla="*/ 264249 h 14300"/>
              <a:gd name="T40" fmla="*/ 0 w 2539"/>
              <a:gd name="T41" fmla="*/ 528018 h 14300"/>
              <a:gd name="T42" fmla="*/ 175691 w 2539"/>
              <a:gd name="T43" fmla="*/ 791787 h 14300"/>
              <a:gd name="T44" fmla="*/ 0 w 2539"/>
              <a:gd name="T45" fmla="*/ 1056036 h 14300"/>
              <a:gd name="T46" fmla="*/ 175691 w 2539"/>
              <a:gd name="T47" fmla="*/ 1319805 h 14300"/>
              <a:gd name="T48" fmla="*/ 0 w 2539"/>
              <a:gd name="T49" fmla="*/ 1584054 h 14300"/>
              <a:gd name="T50" fmla="*/ 175691 w 2539"/>
              <a:gd name="T51" fmla="*/ 1847823 h 14300"/>
              <a:gd name="T52" fmla="*/ 0 w 2539"/>
              <a:gd name="T53" fmla="*/ 2112072 h 14300"/>
              <a:gd name="T54" fmla="*/ 175691 w 2539"/>
              <a:gd name="T55" fmla="*/ 2375841 h 14300"/>
              <a:gd name="T56" fmla="*/ 0 w 2539"/>
              <a:gd name="T57" fmla="*/ 2640090 h 14300"/>
              <a:gd name="T58" fmla="*/ 175691 w 2539"/>
              <a:gd name="T59" fmla="*/ 2903859 h 14300"/>
              <a:gd name="T60" fmla="*/ 0 w 2539"/>
              <a:gd name="T61" fmla="*/ 3168108 h 14300"/>
              <a:gd name="T62" fmla="*/ 175691 w 2539"/>
              <a:gd name="T63" fmla="*/ 3431877 h 14300"/>
              <a:gd name="T64" fmla="*/ 0 w 2539"/>
              <a:gd name="T65" fmla="*/ 3695647 h 14300"/>
              <a:gd name="T66" fmla="*/ 175691 w 2539"/>
              <a:gd name="T67" fmla="*/ 3959896 h 14300"/>
              <a:gd name="T68" fmla="*/ 0 w 2539"/>
              <a:gd name="T69" fmla="*/ 4223665 h 14300"/>
              <a:gd name="T70" fmla="*/ 0 w 2539"/>
              <a:gd name="T71" fmla="*/ 4225103 h 14300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</a:gdLst>
            <a:ahLst/>
            <a:cxnLst>
              <a:cxn ang="T72">
                <a:pos x="T0" y="T1"/>
              </a:cxn>
              <a:cxn ang="T73">
                <a:pos x="T2" y="T3"/>
              </a:cxn>
              <a:cxn ang="T74">
                <a:pos x="T4" y="T5"/>
              </a:cxn>
              <a:cxn ang="T75">
                <a:pos x="T6" y="T7"/>
              </a:cxn>
              <a:cxn ang="T76">
                <a:pos x="T8" y="T9"/>
              </a:cxn>
              <a:cxn ang="T77">
                <a:pos x="T10" y="T11"/>
              </a:cxn>
              <a:cxn ang="T78">
                <a:pos x="T12" y="T13"/>
              </a:cxn>
              <a:cxn ang="T79">
                <a:pos x="T14" y="T15"/>
              </a:cxn>
              <a:cxn ang="T80">
                <a:pos x="T16" y="T17"/>
              </a:cxn>
              <a:cxn ang="T81">
                <a:pos x="T18" y="T19"/>
              </a:cxn>
              <a:cxn ang="T82">
                <a:pos x="T20" y="T21"/>
              </a:cxn>
              <a:cxn ang="T83">
                <a:pos x="T22" y="T23"/>
              </a:cxn>
              <a:cxn ang="T84">
                <a:pos x="T24" y="T25"/>
              </a:cxn>
              <a:cxn ang="T85">
                <a:pos x="T26" y="T27"/>
              </a:cxn>
              <a:cxn ang="T86">
                <a:pos x="T28" y="T29"/>
              </a:cxn>
              <a:cxn ang="T87">
                <a:pos x="T30" y="T31"/>
              </a:cxn>
              <a:cxn ang="T88">
                <a:pos x="T32" y="T33"/>
              </a:cxn>
              <a:cxn ang="T89">
                <a:pos x="T34" y="T35"/>
              </a:cxn>
              <a:cxn ang="T90">
                <a:pos x="T36" y="T37"/>
              </a:cxn>
              <a:cxn ang="T91">
                <a:pos x="T38" y="T39"/>
              </a:cxn>
              <a:cxn ang="T92">
                <a:pos x="T40" y="T41"/>
              </a:cxn>
              <a:cxn ang="T93">
                <a:pos x="T42" y="T43"/>
              </a:cxn>
              <a:cxn ang="T94">
                <a:pos x="T44" y="T45"/>
              </a:cxn>
              <a:cxn ang="T95">
                <a:pos x="T46" y="T47"/>
              </a:cxn>
              <a:cxn ang="T96">
                <a:pos x="T48" y="T49"/>
              </a:cxn>
              <a:cxn ang="T97">
                <a:pos x="T50" y="T51"/>
              </a:cxn>
              <a:cxn ang="T98">
                <a:pos x="T52" y="T53"/>
              </a:cxn>
              <a:cxn ang="T99">
                <a:pos x="T54" y="T55"/>
              </a:cxn>
              <a:cxn ang="T100">
                <a:pos x="T56" y="T57"/>
              </a:cxn>
              <a:cxn ang="T101">
                <a:pos x="T58" y="T59"/>
              </a:cxn>
              <a:cxn ang="T102">
                <a:pos x="T60" y="T61"/>
              </a:cxn>
              <a:cxn ang="T103">
                <a:pos x="T62" y="T63"/>
              </a:cxn>
              <a:cxn ang="T104">
                <a:pos x="T64" y="T65"/>
              </a:cxn>
              <a:cxn ang="T105">
                <a:pos x="T66" y="T67"/>
              </a:cxn>
              <a:cxn ang="T106">
                <a:pos x="T68" y="T69"/>
              </a:cxn>
              <a:cxn ang="T107">
                <a:pos x="T70" y="T71"/>
              </a:cxn>
            </a:cxnLst>
            <a:rect l="0" t="0" r="r" b="b"/>
            <a:pathLst>
              <a:path w="2539" h="14300">
                <a:moveTo>
                  <a:pt x="0" y="8810"/>
                </a:moveTo>
                <a:lnTo>
                  <a:pt x="0" y="8810"/>
                </a:lnTo>
                <a:cubicBezTo>
                  <a:pt x="0" y="9056"/>
                  <a:pt x="148" y="9267"/>
                  <a:pt x="360" y="9359"/>
                </a:cubicBezTo>
                <a:cubicBezTo>
                  <a:pt x="148" y="9451"/>
                  <a:pt x="0" y="9662"/>
                  <a:pt x="0" y="9908"/>
                </a:cubicBezTo>
                <a:lnTo>
                  <a:pt x="0" y="9910"/>
                </a:lnTo>
                <a:lnTo>
                  <a:pt x="0" y="9911"/>
                </a:lnTo>
                <a:cubicBezTo>
                  <a:pt x="0" y="10157"/>
                  <a:pt x="148" y="10368"/>
                  <a:pt x="360" y="10460"/>
                </a:cubicBezTo>
                <a:cubicBezTo>
                  <a:pt x="148" y="10552"/>
                  <a:pt x="0" y="10763"/>
                  <a:pt x="0" y="11009"/>
                </a:cubicBezTo>
                <a:lnTo>
                  <a:pt x="0" y="11012"/>
                </a:lnTo>
                <a:cubicBezTo>
                  <a:pt x="0" y="11259"/>
                  <a:pt x="150" y="11471"/>
                  <a:pt x="363" y="11562"/>
                </a:cubicBezTo>
                <a:cubicBezTo>
                  <a:pt x="150" y="11654"/>
                  <a:pt x="0" y="11866"/>
                  <a:pt x="0" y="12113"/>
                </a:cubicBezTo>
                <a:cubicBezTo>
                  <a:pt x="0" y="12360"/>
                  <a:pt x="150" y="12572"/>
                  <a:pt x="363" y="12663"/>
                </a:cubicBezTo>
                <a:cubicBezTo>
                  <a:pt x="150" y="12755"/>
                  <a:pt x="0" y="12967"/>
                  <a:pt x="0" y="13214"/>
                </a:cubicBezTo>
                <a:cubicBezTo>
                  <a:pt x="0" y="13461"/>
                  <a:pt x="150" y="13673"/>
                  <a:pt x="363" y="13764"/>
                </a:cubicBezTo>
                <a:cubicBezTo>
                  <a:pt x="154" y="13854"/>
                  <a:pt x="6" y="14059"/>
                  <a:pt x="0" y="14300"/>
                </a:cubicBezTo>
                <a:lnTo>
                  <a:pt x="2539" y="14300"/>
                </a:lnTo>
                <a:cubicBezTo>
                  <a:pt x="2539" y="9533"/>
                  <a:pt x="2539" y="4767"/>
                  <a:pt x="2539" y="0"/>
                </a:cubicBezTo>
                <a:lnTo>
                  <a:pt x="0" y="0"/>
                </a:lnTo>
                <a:cubicBezTo>
                  <a:pt x="0" y="247"/>
                  <a:pt x="150" y="459"/>
                  <a:pt x="363" y="551"/>
                </a:cubicBezTo>
                <a:cubicBezTo>
                  <a:pt x="150" y="642"/>
                  <a:pt x="0" y="854"/>
                  <a:pt x="0" y="1101"/>
                </a:cubicBezTo>
                <a:cubicBezTo>
                  <a:pt x="0" y="1348"/>
                  <a:pt x="150" y="1560"/>
                  <a:pt x="363" y="1651"/>
                </a:cubicBezTo>
                <a:cubicBezTo>
                  <a:pt x="150" y="1743"/>
                  <a:pt x="0" y="1955"/>
                  <a:pt x="0" y="2202"/>
                </a:cubicBezTo>
                <a:cubicBezTo>
                  <a:pt x="0" y="2449"/>
                  <a:pt x="150" y="2661"/>
                  <a:pt x="363" y="2752"/>
                </a:cubicBezTo>
                <a:cubicBezTo>
                  <a:pt x="150" y="2844"/>
                  <a:pt x="0" y="3056"/>
                  <a:pt x="0" y="3303"/>
                </a:cubicBezTo>
                <a:cubicBezTo>
                  <a:pt x="0" y="3550"/>
                  <a:pt x="150" y="3762"/>
                  <a:pt x="363" y="3853"/>
                </a:cubicBezTo>
                <a:cubicBezTo>
                  <a:pt x="150" y="3945"/>
                  <a:pt x="0" y="4157"/>
                  <a:pt x="0" y="4404"/>
                </a:cubicBezTo>
                <a:cubicBezTo>
                  <a:pt x="0" y="4651"/>
                  <a:pt x="150" y="4863"/>
                  <a:pt x="363" y="4954"/>
                </a:cubicBezTo>
                <a:cubicBezTo>
                  <a:pt x="150" y="5046"/>
                  <a:pt x="0" y="5258"/>
                  <a:pt x="0" y="5505"/>
                </a:cubicBezTo>
                <a:cubicBezTo>
                  <a:pt x="0" y="5752"/>
                  <a:pt x="150" y="5964"/>
                  <a:pt x="363" y="6055"/>
                </a:cubicBezTo>
                <a:cubicBezTo>
                  <a:pt x="150" y="6147"/>
                  <a:pt x="0" y="6359"/>
                  <a:pt x="0" y="6606"/>
                </a:cubicBezTo>
                <a:cubicBezTo>
                  <a:pt x="0" y="6853"/>
                  <a:pt x="150" y="7065"/>
                  <a:pt x="363" y="7156"/>
                </a:cubicBezTo>
                <a:cubicBezTo>
                  <a:pt x="150" y="7247"/>
                  <a:pt x="0" y="7459"/>
                  <a:pt x="0" y="7706"/>
                </a:cubicBezTo>
                <a:cubicBezTo>
                  <a:pt x="0" y="7954"/>
                  <a:pt x="150" y="8165"/>
                  <a:pt x="363" y="8257"/>
                </a:cubicBezTo>
                <a:cubicBezTo>
                  <a:pt x="150" y="8348"/>
                  <a:pt x="0" y="8560"/>
                  <a:pt x="0" y="8807"/>
                </a:cubicBezTo>
                <a:lnTo>
                  <a:pt x="0" y="8810"/>
                </a:lnTo>
                <a:close/>
              </a:path>
            </a:pathLst>
          </a:custGeom>
          <a:solidFill>
            <a:srgbClr val="F5A4C7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5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CBE7C3-B0CE-45FB-82B2-A2C823E63EDB}" type="datetime1">
              <a:rPr lang="fi-FI"/>
              <a:pPr>
                <a:defRPr/>
              </a:pPr>
              <a:t>15.8.2025</a:t>
            </a:fld>
            <a:endParaRPr lang="fi-FI"/>
          </a:p>
        </p:txBody>
      </p:sp>
      <p:sp>
        <p:nvSpPr>
          <p:cNvPr id="6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Etunimi Sukunimi</a:t>
            </a:r>
          </a:p>
        </p:txBody>
      </p:sp>
      <p:sp>
        <p:nvSpPr>
          <p:cNvPr id="7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844C75-B948-4718-AB2E-13FA01724AED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0202059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  F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5"/>
          <p:cNvSpPr>
            <a:spLocks noChangeAspect="1"/>
          </p:cNvSpPr>
          <p:nvPr/>
        </p:nvSpPr>
        <p:spPr bwMode="auto">
          <a:xfrm>
            <a:off x="10887075" y="0"/>
            <a:ext cx="1304925" cy="6858000"/>
          </a:xfrm>
          <a:custGeom>
            <a:avLst/>
            <a:gdLst>
              <a:gd name="T0" fmla="*/ 0 w 2700"/>
              <a:gd name="T1" fmla="*/ 16306 h 14300"/>
              <a:gd name="T2" fmla="*/ 212647 w 2700"/>
              <a:gd name="T3" fmla="*/ 144354 h 14300"/>
              <a:gd name="T4" fmla="*/ 212647 w 2700"/>
              <a:gd name="T5" fmla="*/ 290626 h 14300"/>
              <a:gd name="T6" fmla="*/ 0 w 2700"/>
              <a:gd name="T7" fmla="*/ 418674 h 14300"/>
              <a:gd name="T8" fmla="*/ 212647 w 2700"/>
              <a:gd name="T9" fmla="*/ 546722 h 14300"/>
              <a:gd name="T10" fmla="*/ 212647 w 2700"/>
              <a:gd name="T11" fmla="*/ 692994 h 14300"/>
              <a:gd name="T12" fmla="*/ 0 w 2700"/>
              <a:gd name="T13" fmla="*/ 820083 h 14300"/>
              <a:gd name="T14" fmla="*/ 212647 w 2700"/>
              <a:gd name="T15" fmla="*/ 948130 h 14300"/>
              <a:gd name="T16" fmla="*/ 212647 w 2700"/>
              <a:gd name="T17" fmla="*/ 1094403 h 14300"/>
              <a:gd name="T18" fmla="*/ 0 w 2700"/>
              <a:gd name="T19" fmla="*/ 1221971 h 14300"/>
              <a:gd name="T20" fmla="*/ 212647 w 2700"/>
              <a:gd name="T21" fmla="*/ 1350019 h 14300"/>
              <a:gd name="T22" fmla="*/ 212647 w 2700"/>
              <a:gd name="T23" fmla="*/ 1496291 h 14300"/>
              <a:gd name="T24" fmla="*/ 0 w 2700"/>
              <a:gd name="T25" fmla="*/ 1624339 h 14300"/>
              <a:gd name="T26" fmla="*/ 212647 w 2700"/>
              <a:gd name="T27" fmla="*/ 1752387 h 14300"/>
              <a:gd name="T28" fmla="*/ 212647 w 2700"/>
              <a:gd name="T29" fmla="*/ 1898659 h 14300"/>
              <a:gd name="T30" fmla="*/ 0 w 2700"/>
              <a:gd name="T31" fmla="*/ 2026707 h 14300"/>
              <a:gd name="T32" fmla="*/ 212647 w 2700"/>
              <a:gd name="T33" fmla="*/ 2154755 h 14300"/>
              <a:gd name="T34" fmla="*/ 212647 w 2700"/>
              <a:gd name="T35" fmla="*/ 2301027 h 14300"/>
              <a:gd name="T36" fmla="*/ 0 w 2700"/>
              <a:gd name="T37" fmla="*/ 2429554 h 14300"/>
              <a:gd name="T38" fmla="*/ 212647 w 2700"/>
              <a:gd name="T39" fmla="*/ 2557602 h 14300"/>
              <a:gd name="T40" fmla="*/ 212647 w 2700"/>
              <a:gd name="T41" fmla="*/ 2703874 h 14300"/>
              <a:gd name="T42" fmla="*/ 0 w 2700"/>
              <a:gd name="T43" fmla="*/ 2831443 h 14300"/>
              <a:gd name="T44" fmla="*/ 212647 w 2700"/>
              <a:gd name="T45" fmla="*/ 2959970 h 14300"/>
              <a:gd name="T46" fmla="*/ 212647 w 2700"/>
              <a:gd name="T47" fmla="*/ 3105763 h 14300"/>
              <a:gd name="T48" fmla="*/ 0 w 2700"/>
              <a:gd name="T49" fmla="*/ 3232852 h 14300"/>
              <a:gd name="T50" fmla="*/ 212647 w 2700"/>
              <a:gd name="T51" fmla="*/ 3360900 h 14300"/>
              <a:gd name="T52" fmla="*/ 212647 w 2700"/>
              <a:gd name="T53" fmla="*/ 3507172 h 14300"/>
              <a:gd name="T54" fmla="*/ 0 w 2700"/>
              <a:gd name="T55" fmla="*/ 3635220 h 14300"/>
              <a:gd name="T56" fmla="*/ 212647 w 2700"/>
              <a:gd name="T57" fmla="*/ 3763268 h 14300"/>
              <a:gd name="T58" fmla="*/ 212647 w 2700"/>
              <a:gd name="T59" fmla="*/ 3909540 h 14300"/>
              <a:gd name="T60" fmla="*/ 0 w 2700"/>
              <a:gd name="T61" fmla="*/ 4037588 h 14300"/>
              <a:gd name="T62" fmla="*/ 212647 w 2700"/>
              <a:gd name="T63" fmla="*/ 4165636 h 14300"/>
              <a:gd name="T64" fmla="*/ 212647 w 2700"/>
              <a:gd name="T65" fmla="*/ 4311908 h 14300"/>
              <a:gd name="T66" fmla="*/ 0 w 2700"/>
              <a:gd name="T67" fmla="*/ 4439476 h 14300"/>
              <a:gd name="T68" fmla="*/ 212647 w 2700"/>
              <a:gd name="T69" fmla="*/ 4568003 h 14300"/>
              <a:gd name="T70" fmla="*/ 262425 w 2700"/>
              <a:gd name="T71" fmla="*/ 4655287 h 14300"/>
              <a:gd name="T72" fmla="*/ 44463 w 2700"/>
              <a:gd name="T73" fmla="*/ 4785733 h 14300"/>
              <a:gd name="T74" fmla="*/ 48812 w 2700"/>
              <a:gd name="T75" fmla="*/ 4928648 h 14300"/>
              <a:gd name="T76" fmla="*/ 262425 w 2700"/>
              <a:gd name="T77" fmla="*/ 5058135 h 14300"/>
              <a:gd name="T78" fmla="*/ 46396 w 2700"/>
              <a:gd name="T79" fmla="*/ 5187621 h 14300"/>
              <a:gd name="T80" fmla="*/ 48812 w 2700"/>
              <a:gd name="T81" fmla="*/ 5331016 h 14300"/>
              <a:gd name="T82" fmla="*/ 262425 w 2700"/>
              <a:gd name="T83" fmla="*/ 5460023 h 14300"/>
              <a:gd name="T84" fmla="*/ 46396 w 2700"/>
              <a:gd name="T85" fmla="*/ 5589510 h 14300"/>
              <a:gd name="T86" fmla="*/ 48812 w 2700"/>
              <a:gd name="T87" fmla="*/ 5732425 h 14300"/>
              <a:gd name="T88" fmla="*/ 262425 w 2700"/>
              <a:gd name="T89" fmla="*/ 5861432 h 14300"/>
              <a:gd name="T90" fmla="*/ 46396 w 2700"/>
              <a:gd name="T91" fmla="*/ 5991398 h 14300"/>
              <a:gd name="T92" fmla="*/ 48812 w 2700"/>
              <a:gd name="T93" fmla="*/ 6134793 h 14300"/>
              <a:gd name="T94" fmla="*/ 262425 w 2700"/>
              <a:gd name="T95" fmla="*/ 6263800 h 14300"/>
              <a:gd name="T96" fmla="*/ 46396 w 2700"/>
              <a:gd name="T97" fmla="*/ 6393287 h 14300"/>
              <a:gd name="T98" fmla="*/ 48812 w 2700"/>
              <a:gd name="T99" fmla="*/ 6537161 h 14300"/>
              <a:gd name="T100" fmla="*/ 262425 w 2700"/>
              <a:gd name="T101" fmla="*/ 6666168 h 14300"/>
              <a:gd name="T102" fmla="*/ 46396 w 2700"/>
              <a:gd name="T103" fmla="*/ 6795655 h 14300"/>
              <a:gd name="T104" fmla="*/ 1304878 w 2700"/>
              <a:gd name="T105" fmla="*/ 6858000 h 14300"/>
              <a:gd name="T106" fmla="*/ 1450 w 2700"/>
              <a:gd name="T107" fmla="*/ 0 h 14300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</a:gdLst>
            <a:ahLst/>
            <a:cxnLst>
              <a:cxn ang="T108">
                <a:pos x="T0" y="T1"/>
              </a:cxn>
              <a:cxn ang="T109">
                <a:pos x="T2" y="T3"/>
              </a:cxn>
              <a:cxn ang="T110">
                <a:pos x="T4" y="T5"/>
              </a:cxn>
              <a:cxn ang="T111">
                <a:pos x="T6" y="T7"/>
              </a:cxn>
              <a:cxn ang="T112">
                <a:pos x="T8" y="T9"/>
              </a:cxn>
              <a:cxn ang="T113">
                <a:pos x="T10" y="T11"/>
              </a:cxn>
              <a:cxn ang="T114">
                <a:pos x="T12" y="T13"/>
              </a:cxn>
              <a:cxn ang="T115">
                <a:pos x="T14" y="T15"/>
              </a:cxn>
              <a:cxn ang="T116">
                <a:pos x="T16" y="T17"/>
              </a:cxn>
              <a:cxn ang="T117">
                <a:pos x="T18" y="T19"/>
              </a:cxn>
              <a:cxn ang="T118">
                <a:pos x="T20" y="T21"/>
              </a:cxn>
              <a:cxn ang="T119">
                <a:pos x="T22" y="T23"/>
              </a:cxn>
              <a:cxn ang="T120">
                <a:pos x="T24" y="T25"/>
              </a:cxn>
              <a:cxn ang="T121">
                <a:pos x="T26" y="T27"/>
              </a:cxn>
              <a:cxn ang="T122">
                <a:pos x="T28" y="T29"/>
              </a:cxn>
              <a:cxn ang="T123">
                <a:pos x="T30" y="T31"/>
              </a:cxn>
              <a:cxn ang="T124">
                <a:pos x="T32" y="T33"/>
              </a:cxn>
              <a:cxn ang="T125">
                <a:pos x="T34" y="T35"/>
              </a:cxn>
              <a:cxn ang="T126">
                <a:pos x="T36" y="T37"/>
              </a:cxn>
              <a:cxn ang="T127">
                <a:pos x="T38" y="T39"/>
              </a:cxn>
              <a:cxn ang="T128">
                <a:pos x="T40" y="T41"/>
              </a:cxn>
              <a:cxn ang="T129">
                <a:pos x="T42" y="T43"/>
              </a:cxn>
              <a:cxn ang="T130">
                <a:pos x="T44" y="T45"/>
              </a:cxn>
              <a:cxn ang="T131">
                <a:pos x="T46" y="T47"/>
              </a:cxn>
              <a:cxn ang="T132">
                <a:pos x="T48" y="T49"/>
              </a:cxn>
              <a:cxn ang="T133">
                <a:pos x="T50" y="T51"/>
              </a:cxn>
              <a:cxn ang="T134">
                <a:pos x="T52" y="T53"/>
              </a:cxn>
              <a:cxn ang="T135">
                <a:pos x="T54" y="T55"/>
              </a:cxn>
              <a:cxn ang="T136">
                <a:pos x="T56" y="T57"/>
              </a:cxn>
              <a:cxn ang="T137">
                <a:pos x="T58" y="T59"/>
              </a:cxn>
              <a:cxn ang="T138">
                <a:pos x="T60" y="T61"/>
              </a:cxn>
              <a:cxn ang="T139">
                <a:pos x="T62" y="T63"/>
              </a:cxn>
              <a:cxn ang="T140">
                <a:pos x="T64" y="T65"/>
              </a:cxn>
              <a:cxn ang="T141">
                <a:pos x="T66" y="T67"/>
              </a:cxn>
              <a:cxn ang="T142">
                <a:pos x="T68" y="T69"/>
              </a:cxn>
              <a:cxn ang="T143">
                <a:pos x="T70" y="T71"/>
              </a:cxn>
              <a:cxn ang="T144">
                <a:pos x="T72" y="T73"/>
              </a:cxn>
              <a:cxn ang="T145">
                <a:pos x="T74" y="T75"/>
              </a:cxn>
              <a:cxn ang="T146">
                <a:pos x="T76" y="T77"/>
              </a:cxn>
              <a:cxn ang="T147">
                <a:pos x="T78" y="T79"/>
              </a:cxn>
              <a:cxn ang="T148">
                <a:pos x="T80" y="T81"/>
              </a:cxn>
              <a:cxn ang="T149">
                <a:pos x="T82" y="T83"/>
              </a:cxn>
              <a:cxn ang="T150">
                <a:pos x="T84" y="T85"/>
              </a:cxn>
              <a:cxn ang="T151">
                <a:pos x="T86" y="T87"/>
              </a:cxn>
              <a:cxn ang="T152">
                <a:pos x="T88" y="T89"/>
              </a:cxn>
              <a:cxn ang="T153">
                <a:pos x="T90" y="T91"/>
              </a:cxn>
              <a:cxn ang="T154">
                <a:pos x="T92" y="T93"/>
              </a:cxn>
              <a:cxn ang="T155">
                <a:pos x="T94" y="T95"/>
              </a:cxn>
              <a:cxn ang="T156">
                <a:pos x="T96" y="T97"/>
              </a:cxn>
              <a:cxn ang="T157">
                <a:pos x="T98" y="T99"/>
              </a:cxn>
              <a:cxn ang="T158">
                <a:pos x="T100" y="T101"/>
              </a:cxn>
              <a:cxn ang="T159">
                <a:pos x="T102" y="T103"/>
              </a:cxn>
              <a:cxn ang="T160">
                <a:pos x="T104" y="T105"/>
              </a:cxn>
              <a:cxn ang="T161">
                <a:pos x="T106" y="T107"/>
              </a:cxn>
            </a:cxnLst>
            <a:rect l="0" t="0" r="r" b="b"/>
            <a:pathLst>
              <a:path w="2700" h="14300">
                <a:moveTo>
                  <a:pt x="3" y="0"/>
                </a:moveTo>
                <a:cubicBezTo>
                  <a:pt x="1" y="11"/>
                  <a:pt x="0" y="22"/>
                  <a:pt x="0" y="34"/>
                </a:cubicBezTo>
                <a:cubicBezTo>
                  <a:pt x="0" y="102"/>
                  <a:pt x="40" y="159"/>
                  <a:pt x="101" y="185"/>
                </a:cubicBezTo>
                <a:cubicBezTo>
                  <a:pt x="105" y="186"/>
                  <a:pt x="440" y="301"/>
                  <a:pt x="440" y="301"/>
                </a:cubicBezTo>
                <a:cubicBezTo>
                  <a:pt x="440" y="301"/>
                  <a:pt x="543" y="338"/>
                  <a:pt x="543" y="454"/>
                </a:cubicBezTo>
                <a:cubicBezTo>
                  <a:pt x="543" y="523"/>
                  <a:pt x="501" y="582"/>
                  <a:pt x="440" y="606"/>
                </a:cubicBezTo>
                <a:cubicBezTo>
                  <a:pt x="437" y="607"/>
                  <a:pt x="96" y="724"/>
                  <a:pt x="96" y="724"/>
                </a:cubicBezTo>
                <a:cubicBezTo>
                  <a:pt x="96" y="724"/>
                  <a:pt x="0" y="756"/>
                  <a:pt x="0" y="873"/>
                </a:cubicBezTo>
                <a:cubicBezTo>
                  <a:pt x="0" y="940"/>
                  <a:pt x="40" y="998"/>
                  <a:pt x="101" y="1023"/>
                </a:cubicBezTo>
                <a:cubicBezTo>
                  <a:pt x="105" y="1025"/>
                  <a:pt x="440" y="1140"/>
                  <a:pt x="440" y="1140"/>
                </a:cubicBezTo>
                <a:cubicBezTo>
                  <a:pt x="440" y="1140"/>
                  <a:pt x="543" y="1177"/>
                  <a:pt x="543" y="1292"/>
                </a:cubicBezTo>
                <a:cubicBezTo>
                  <a:pt x="543" y="1362"/>
                  <a:pt x="501" y="1421"/>
                  <a:pt x="440" y="1445"/>
                </a:cubicBezTo>
                <a:cubicBezTo>
                  <a:pt x="437" y="1446"/>
                  <a:pt x="96" y="1562"/>
                  <a:pt x="96" y="1562"/>
                </a:cubicBezTo>
                <a:cubicBezTo>
                  <a:pt x="96" y="1562"/>
                  <a:pt x="0" y="1602"/>
                  <a:pt x="0" y="1710"/>
                </a:cubicBezTo>
                <a:cubicBezTo>
                  <a:pt x="0" y="1777"/>
                  <a:pt x="40" y="1835"/>
                  <a:pt x="101" y="1860"/>
                </a:cubicBezTo>
                <a:cubicBezTo>
                  <a:pt x="105" y="1862"/>
                  <a:pt x="440" y="1977"/>
                  <a:pt x="440" y="1977"/>
                </a:cubicBezTo>
                <a:cubicBezTo>
                  <a:pt x="440" y="1977"/>
                  <a:pt x="543" y="2013"/>
                  <a:pt x="543" y="2129"/>
                </a:cubicBezTo>
                <a:cubicBezTo>
                  <a:pt x="543" y="2199"/>
                  <a:pt x="501" y="2258"/>
                  <a:pt x="440" y="2282"/>
                </a:cubicBezTo>
                <a:cubicBezTo>
                  <a:pt x="437" y="2283"/>
                  <a:pt x="96" y="2400"/>
                  <a:pt x="96" y="2400"/>
                </a:cubicBezTo>
                <a:cubicBezTo>
                  <a:pt x="96" y="2400"/>
                  <a:pt x="0" y="2431"/>
                  <a:pt x="0" y="2548"/>
                </a:cubicBezTo>
                <a:cubicBezTo>
                  <a:pt x="0" y="2616"/>
                  <a:pt x="40" y="2674"/>
                  <a:pt x="101" y="2699"/>
                </a:cubicBezTo>
                <a:cubicBezTo>
                  <a:pt x="105" y="2700"/>
                  <a:pt x="440" y="2815"/>
                  <a:pt x="440" y="2815"/>
                </a:cubicBezTo>
                <a:cubicBezTo>
                  <a:pt x="440" y="2815"/>
                  <a:pt x="543" y="2852"/>
                  <a:pt x="543" y="2968"/>
                </a:cubicBezTo>
                <a:cubicBezTo>
                  <a:pt x="543" y="3037"/>
                  <a:pt x="501" y="3096"/>
                  <a:pt x="440" y="3120"/>
                </a:cubicBezTo>
                <a:cubicBezTo>
                  <a:pt x="437" y="3121"/>
                  <a:pt x="96" y="3239"/>
                  <a:pt x="96" y="3239"/>
                </a:cubicBezTo>
                <a:cubicBezTo>
                  <a:pt x="96" y="3239"/>
                  <a:pt x="0" y="3278"/>
                  <a:pt x="0" y="3387"/>
                </a:cubicBezTo>
                <a:cubicBezTo>
                  <a:pt x="0" y="3455"/>
                  <a:pt x="40" y="3513"/>
                  <a:pt x="101" y="3538"/>
                </a:cubicBezTo>
                <a:cubicBezTo>
                  <a:pt x="105" y="3539"/>
                  <a:pt x="440" y="3654"/>
                  <a:pt x="440" y="3654"/>
                </a:cubicBezTo>
                <a:cubicBezTo>
                  <a:pt x="440" y="3654"/>
                  <a:pt x="543" y="3691"/>
                  <a:pt x="543" y="3807"/>
                </a:cubicBezTo>
                <a:cubicBezTo>
                  <a:pt x="543" y="3876"/>
                  <a:pt x="501" y="3935"/>
                  <a:pt x="440" y="3959"/>
                </a:cubicBezTo>
                <a:cubicBezTo>
                  <a:pt x="437" y="3960"/>
                  <a:pt x="96" y="4077"/>
                  <a:pt x="96" y="4077"/>
                </a:cubicBezTo>
                <a:cubicBezTo>
                  <a:pt x="96" y="4077"/>
                  <a:pt x="0" y="4109"/>
                  <a:pt x="0" y="4226"/>
                </a:cubicBezTo>
                <a:cubicBezTo>
                  <a:pt x="0" y="4293"/>
                  <a:pt x="40" y="4351"/>
                  <a:pt x="101" y="4377"/>
                </a:cubicBezTo>
                <a:cubicBezTo>
                  <a:pt x="105" y="4378"/>
                  <a:pt x="440" y="4493"/>
                  <a:pt x="440" y="4493"/>
                </a:cubicBezTo>
                <a:cubicBezTo>
                  <a:pt x="440" y="4493"/>
                  <a:pt x="543" y="4530"/>
                  <a:pt x="543" y="4646"/>
                </a:cubicBezTo>
                <a:cubicBezTo>
                  <a:pt x="543" y="4715"/>
                  <a:pt x="501" y="4774"/>
                  <a:pt x="440" y="4798"/>
                </a:cubicBezTo>
                <a:cubicBezTo>
                  <a:pt x="437" y="4799"/>
                  <a:pt x="92" y="4918"/>
                  <a:pt x="92" y="4918"/>
                </a:cubicBezTo>
                <a:cubicBezTo>
                  <a:pt x="92" y="4918"/>
                  <a:pt x="0" y="4949"/>
                  <a:pt x="0" y="5066"/>
                </a:cubicBezTo>
                <a:cubicBezTo>
                  <a:pt x="0" y="5133"/>
                  <a:pt x="40" y="5191"/>
                  <a:pt x="101" y="5216"/>
                </a:cubicBezTo>
                <a:cubicBezTo>
                  <a:pt x="105" y="5218"/>
                  <a:pt x="440" y="5333"/>
                  <a:pt x="440" y="5333"/>
                </a:cubicBezTo>
                <a:cubicBezTo>
                  <a:pt x="440" y="5333"/>
                  <a:pt x="543" y="5370"/>
                  <a:pt x="543" y="5485"/>
                </a:cubicBezTo>
                <a:cubicBezTo>
                  <a:pt x="543" y="5555"/>
                  <a:pt x="501" y="5614"/>
                  <a:pt x="440" y="5638"/>
                </a:cubicBezTo>
                <a:cubicBezTo>
                  <a:pt x="437" y="5639"/>
                  <a:pt x="96" y="5756"/>
                  <a:pt x="96" y="5756"/>
                </a:cubicBezTo>
                <a:cubicBezTo>
                  <a:pt x="96" y="5756"/>
                  <a:pt x="0" y="5787"/>
                  <a:pt x="0" y="5904"/>
                </a:cubicBezTo>
                <a:cubicBezTo>
                  <a:pt x="0" y="5972"/>
                  <a:pt x="40" y="6030"/>
                  <a:pt x="101" y="6055"/>
                </a:cubicBezTo>
                <a:cubicBezTo>
                  <a:pt x="105" y="6056"/>
                  <a:pt x="440" y="6172"/>
                  <a:pt x="440" y="6172"/>
                </a:cubicBezTo>
                <a:cubicBezTo>
                  <a:pt x="440" y="6172"/>
                  <a:pt x="543" y="6208"/>
                  <a:pt x="543" y="6324"/>
                </a:cubicBezTo>
                <a:cubicBezTo>
                  <a:pt x="543" y="6393"/>
                  <a:pt x="501" y="6453"/>
                  <a:pt x="440" y="6476"/>
                </a:cubicBezTo>
                <a:cubicBezTo>
                  <a:pt x="437" y="6477"/>
                  <a:pt x="96" y="6594"/>
                  <a:pt x="96" y="6594"/>
                </a:cubicBezTo>
                <a:cubicBezTo>
                  <a:pt x="96" y="6594"/>
                  <a:pt x="0" y="6634"/>
                  <a:pt x="0" y="6741"/>
                </a:cubicBezTo>
                <a:cubicBezTo>
                  <a:pt x="0" y="6809"/>
                  <a:pt x="40" y="6867"/>
                  <a:pt x="101" y="6892"/>
                </a:cubicBezTo>
                <a:cubicBezTo>
                  <a:pt x="105" y="6893"/>
                  <a:pt x="440" y="7008"/>
                  <a:pt x="440" y="7008"/>
                </a:cubicBezTo>
                <a:cubicBezTo>
                  <a:pt x="440" y="7008"/>
                  <a:pt x="543" y="7045"/>
                  <a:pt x="543" y="7161"/>
                </a:cubicBezTo>
                <a:cubicBezTo>
                  <a:pt x="543" y="7230"/>
                  <a:pt x="501" y="7289"/>
                  <a:pt x="440" y="7313"/>
                </a:cubicBezTo>
                <a:cubicBezTo>
                  <a:pt x="437" y="7314"/>
                  <a:pt x="96" y="7431"/>
                  <a:pt x="96" y="7431"/>
                </a:cubicBezTo>
                <a:cubicBezTo>
                  <a:pt x="96" y="7431"/>
                  <a:pt x="0" y="7463"/>
                  <a:pt x="0" y="7580"/>
                </a:cubicBezTo>
                <a:cubicBezTo>
                  <a:pt x="0" y="7647"/>
                  <a:pt x="40" y="7705"/>
                  <a:pt x="101" y="7731"/>
                </a:cubicBezTo>
                <a:cubicBezTo>
                  <a:pt x="105" y="7732"/>
                  <a:pt x="440" y="7847"/>
                  <a:pt x="440" y="7847"/>
                </a:cubicBezTo>
                <a:cubicBezTo>
                  <a:pt x="440" y="7847"/>
                  <a:pt x="543" y="7884"/>
                  <a:pt x="543" y="8000"/>
                </a:cubicBezTo>
                <a:cubicBezTo>
                  <a:pt x="543" y="8069"/>
                  <a:pt x="501" y="8128"/>
                  <a:pt x="440" y="8152"/>
                </a:cubicBezTo>
                <a:cubicBezTo>
                  <a:pt x="437" y="8153"/>
                  <a:pt x="96" y="8270"/>
                  <a:pt x="96" y="8270"/>
                </a:cubicBezTo>
                <a:cubicBezTo>
                  <a:pt x="96" y="8270"/>
                  <a:pt x="0" y="8310"/>
                  <a:pt x="0" y="8419"/>
                </a:cubicBezTo>
                <a:cubicBezTo>
                  <a:pt x="0" y="8486"/>
                  <a:pt x="40" y="8544"/>
                  <a:pt x="101" y="8569"/>
                </a:cubicBezTo>
                <a:cubicBezTo>
                  <a:pt x="105" y="8571"/>
                  <a:pt x="440" y="8686"/>
                  <a:pt x="440" y="8686"/>
                </a:cubicBezTo>
                <a:cubicBezTo>
                  <a:pt x="440" y="8686"/>
                  <a:pt x="543" y="8723"/>
                  <a:pt x="543" y="8839"/>
                </a:cubicBezTo>
                <a:cubicBezTo>
                  <a:pt x="543" y="8908"/>
                  <a:pt x="501" y="8967"/>
                  <a:pt x="440" y="8991"/>
                </a:cubicBezTo>
                <a:cubicBezTo>
                  <a:pt x="437" y="8992"/>
                  <a:pt x="96" y="9109"/>
                  <a:pt x="96" y="9109"/>
                </a:cubicBezTo>
                <a:cubicBezTo>
                  <a:pt x="96" y="9109"/>
                  <a:pt x="0" y="9141"/>
                  <a:pt x="0" y="9257"/>
                </a:cubicBezTo>
                <a:cubicBezTo>
                  <a:pt x="0" y="9325"/>
                  <a:pt x="40" y="9383"/>
                  <a:pt x="101" y="9408"/>
                </a:cubicBezTo>
                <a:cubicBezTo>
                  <a:pt x="105" y="9409"/>
                  <a:pt x="440" y="9525"/>
                  <a:pt x="440" y="9525"/>
                </a:cubicBezTo>
                <a:cubicBezTo>
                  <a:pt x="440" y="9525"/>
                  <a:pt x="543" y="9561"/>
                  <a:pt x="543" y="9677"/>
                </a:cubicBezTo>
                <a:lnTo>
                  <a:pt x="543" y="9707"/>
                </a:lnTo>
                <a:cubicBezTo>
                  <a:pt x="543" y="9776"/>
                  <a:pt x="501" y="9835"/>
                  <a:pt x="440" y="9859"/>
                </a:cubicBezTo>
                <a:cubicBezTo>
                  <a:pt x="437" y="9860"/>
                  <a:pt x="92" y="9979"/>
                  <a:pt x="92" y="9979"/>
                </a:cubicBezTo>
                <a:cubicBezTo>
                  <a:pt x="92" y="9979"/>
                  <a:pt x="0" y="10010"/>
                  <a:pt x="0" y="10127"/>
                </a:cubicBezTo>
                <a:cubicBezTo>
                  <a:pt x="0" y="10194"/>
                  <a:pt x="40" y="10252"/>
                  <a:pt x="101" y="10277"/>
                </a:cubicBezTo>
                <a:cubicBezTo>
                  <a:pt x="105" y="10279"/>
                  <a:pt x="440" y="10394"/>
                  <a:pt x="440" y="10394"/>
                </a:cubicBezTo>
                <a:cubicBezTo>
                  <a:pt x="440" y="10394"/>
                  <a:pt x="543" y="10431"/>
                  <a:pt x="543" y="10547"/>
                </a:cubicBezTo>
                <a:cubicBezTo>
                  <a:pt x="543" y="10616"/>
                  <a:pt x="501" y="10675"/>
                  <a:pt x="440" y="10699"/>
                </a:cubicBezTo>
                <a:cubicBezTo>
                  <a:pt x="437" y="10700"/>
                  <a:pt x="96" y="10817"/>
                  <a:pt x="96" y="10817"/>
                </a:cubicBezTo>
                <a:cubicBezTo>
                  <a:pt x="96" y="10817"/>
                  <a:pt x="0" y="10849"/>
                  <a:pt x="0" y="10965"/>
                </a:cubicBezTo>
                <a:cubicBezTo>
                  <a:pt x="0" y="11033"/>
                  <a:pt x="40" y="11091"/>
                  <a:pt x="101" y="11116"/>
                </a:cubicBezTo>
                <a:cubicBezTo>
                  <a:pt x="105" y="11117"/>
                  <a:pt x="440" y="11233"/>
                  <a:pt x="440" y="11233"/>
                </a:cubicBezTo>
                <a:cubicBezTo>
                  <a:pt x="440" y="11233"/>
                  <a:pt x="543" y="11269"/>
                  <a:pt x="543" y="11385"/>
                </a:cubicBezTo>
                <a:cubicBezTo>
                  <a:pt x="543" y="11455"/>
                  <a:pt x="501" y="11514"/>
                  <a:pt x="440" y="11538"/>
                </a:cubicBezTo>
                <a:cubicBezTo>
                  <a:pt x="437" y="11539"/>
                  <a:pt x="96" y="11655"/>
                  <a:pt x="96" y="11655"/>
                </a:cubicBezTo>
                <a:cubicBezTo>
                  <a:pt x="96" y="11655"/>
                  <a:pt x="0" y="11695"/>
                  <a:pt x="0" y="11802"/>
                </a:cubicBezTo>
                <a:cubicBezTo>
                  <a:pt x="0" y="11870"/>
                  <a:pt x="40" y="11928"/>
                  <a:pt x="101" y="11953"/>
                </a:cubicBezTo>
                <a:cubicBezTo>
                  <a:pt x="105" y="11954"/>
                  <a:pt x="440" y="12070"/>
                  <a:pt x="440" y="12070"/>
                </a:cubicBezTo>
                <a:cubicBezTo>
                  <a:pt x="440" y="12070"/>
                  <a:pt x="543" y="12106"/>
                  <a:pt x="543" y="12222"/>
                </a:cubicBezTo>
                <a:cubicBezTo>
                  <a:pt x="543" y="12291"/>
                  <a:pt x="501" y="12351"/>
                  <a:pt x="440" y="12374"/>
                </a:cubicBezTo>
                <a:cubicBezTo>
                  <a:pt x="437" y="12376"/>
                  <a:pt x="96" y="12493"/>
                  <a:pt x="96" y="12493"/>
                </a:cubicBezTo>
                <a:cubicBezTo>
                  <a:pt x="96" y="12493"/>
                  <a:pt x="0" y="12524"/>
                  <a:pt x="0" y="12641"/>
                </a:cubicBezTo>
                <a:cubicBezTo>
                  <a:pt x="0" y="12709"/>
                  <a:pt x="40" y="12767"/>
                  <a:pt x="101" y="12792"/>
                </a:cubicBezTo>
                <a:cubicBezTo>
                  <a:pt x="105" y="12793"/>
                  <a:pt x="440" y="12908"/>
                  <a:pt x="440" y="12908"/>
                </a:cubicBezTo>
                <a:cubicBezTo>
                  <a:pt x="440" y="12908"/>
                  <a:pt x="543" y="12945"/>
                  <a:pt x="543" y="13061"/>
                </a:cubicBezTo>
                <a:cubicBezTo>
                  <a:pt x="543" y="13130"/>
                  <a:pt x="501" y="13189"/>
                  <a:pt x="440" y="13213"/>
                </a:cubicBezTo>
                <a:cubicBezTo>
                  <a:pt x="437" y="13214"/>
                  <a:pt x="96" y="13331"/>
                  <a:pt x="96" y="13331"/>
                </a:cubicBezTo>
                <a:cubicBezTo>
                  <a:pt x="96" y="13331"/>
                  <a:pt x="0" y="13371"/>
                  <a:pt x="0" y="13480"/>
                </a:cubicBezTo>
                <a:cubicBezTo>
                  <a:pt x="0" y="13548"/>
                  <a:pt x="40" y="13605"/>
                  <a:pt x="101" y="13631"/>
                </a:cubicBezTo>
                <a:cubicBezTo>
                  <a:pt x="105" y="13632"/>
                  <a:pt x="440" y="13747"/>
                  <a:pt x="440" y="13747"/>
                </a:cubicBezTo>
                <a:cubicBezTo>
                  <a:pt x="440" y="13747"/>
                  <a:pt x="543" y="13784"/>
                  <a:pt x="543" y="13900"/>
                </a:cubicBezTo>
                <a:cubicBezTo>
                  <a:pt x="543" y="13969"/>
                  <a:pt x="501" y="14028"/>
                  <a:pt x="440" y="14052"/>
                </a:cubicBezTo>
                <a:cubicBezTo>
                  <a:pt x="437" y="14053"/>
                  <a:pt x="96" y="14170"/>
                  <a:pt x="96" y="14170"/>
                </a:cubicBezTo>
                <a:cubicBezTo>
                  <a:pt x="96" y="14170"/>
                  <a:pt x="10" y="14198"/>
                  <a:pt x="1" y="14300"/>
                </a:cubicBezTo>
                <a:lnTo>
                  <a:pt x="2700" y="14300"/>
                </a:lnTo>
                <a:lnTo>
                  <a:pt x="2700" y="0"/>
                </a:lnTo>
                <a:lnTo>
                  <a:pt x="3" y="0"/>
                </a:lnTo>
                <a:close/>
              </a:path>
            </a:pathLst>
          </a:custGeom>
          <a:solidFill>
            <a:srgbClr val="9FC9E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5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BF52A5-7DD3-42CE-9848-DACDD94E1AA8}" type="datetime1">
              <a:rPr lang="fi-FI"/>
              <a:pPr>
                <a:defRPr/>
              </a:pPr>
              <a:t>15.8.2025</a:t>
            </a:fld>
            <a:endParaRPr lang="fi-FI"/>
          </a:p>
        </p:txBody>
      </p:sp>
      <p:sp>
        <p:nvSpPr>
          <p:cNvPr id="6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Etunimi Sukunimi</a:t>
            </a:r>
          </a:p>
        </p:txBody>
      </p:sp>
      <p:sp>
        <p:nvSpPr>
          <p:cNvPr id="7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017C0B-DE9C-4AC2-B54E-E80C9DED7B74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9527649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 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5"/>
          <p:cNvSpPr>
            <a:spLocks noChangeAspect="1"/>
          </p:cNvSpPr>
          <p:nvPr/>
        </p:nvSpPr>
        <p:spPr bwMode="auto">
          <a:xfrm>
            <a:off x="10902950" y="0"/>
            <a:ext cx="1290638" cy="6858000"/>
          </a:xfrm>
          <a:custGeom>
            <a:avLst/>
            <a:gdLst>
              <a:gd name="T0" fmla="*/ 175739 w 2658"/>
              <a:gd name="T1" fmla="*/ 0 h 14271"/>
              <a:gd name="T2" fmla="*/ 0 w 2658"/>
              <a:gd name="T3" fmla="*/ 263825 h 14271"/>
              <a:gd name="T4" fmla="*/ 175739 w 2658"/>
              <a:gd name="T5" fmla="*/ 527649 h 14271"/>
              <a:gd name="T6" fmla="*/ 0 w 2658"/>
              <a:gd name="T7" fmla="*/ 791474 h 14271"/>
              <a:gd name="T8" fmla="*/ 175739 w 2658"/>
              <a:gd name="T9" fmla="*/ 1055299 h 14271"/>
              <a:gd name="T10" fmla="*/ 0 w 2658"/>
              <a:gd name="T11" fmla="*/ 1319123 h 14271"/>
              <a:gd name="T12" fmla="*/ 175739 w 2658"/>
              <a:gd name="T13" fmla="*/ 1582468 h 14271"/>
              <a:gd name="T14" fmla="*/ 0 w 2658"/>
              <a:gd name="T15" fmla="*/ 1846292 h 14271"/>
              <a:gd name="T16" fmla="*/ 175739 w 2658"/>
              <a:gd name="T17" fmla="*/ 2110117 h 14271"/>
              <a:gd name="T18" fmla="*/ 0 w 2658"/>
              <a:gd name="T19" fmla="*/ 2373942 h 14271"/>
              <a:gd name="T20" fmla="*/ 175739 w 2658"/>
              <a:gd name="T21" fmla="*/ 2637766 h 14271"/>
              <a:gd name="T22" fmla="*/ 0 w 2658"/>
              <a:gd name="T23" fmla="*/ 2901591 h 14271"/>
              <a:gd name="T24" fmla="*/ 175739 w 2658"/>
              <a:gd name="T25" fmla="*/ 3165416 h 14271"/>
              <a:gd name="T26" fmla="*/ 0 w 2658"/>
              <a:gd name="T27" fmla="*/ 3429240 h 14271"/>
              <a:gd name="T28" fmla="*/ 175739 w 2658"/>
              <a:gd name="T29" fmla="*/ 3693065 h 14271"/>
              <a:gd name="T30" fmla="*/ 0 w 2658"/>
              <a:gd name="T31" fmla="*/ 3956890 h 14271"/>
              <a:gd name="T32" fmla="*/ 175739 w 2658"/>
              <a:gd name="T33" fmla="*/ 4220234 h 14271"/>
              <a:gd name="T34" fmla="*/ 0 w 2658"/>
              <a:gd name="T35" fmla="*/ 4484058 h 14271"/>
              <a:gd name="T36" fmla="*/ 175739 w 2658"/>
              <a:gd name="T37" fmla="*/ 4747883 h 14271"/>
              <a:gd name="T38" fmla="*/ 0 w 2658"/>
              <a:gd name="T39" fmla="*/ 5011708 h 14271"/>
              <a:gd name="T40" fmla="*/ 175739 w 2658"/>
              <a:gd name="T41" fmla="*/ 5275532 h 14271"/>
              <a:gd name="T42" fmla="*/ 0 w 2658"/>
              <a:gd name="T43" fmla="*/ 5539357 h 14271"/>
              <a:gd name="T44" fmla="*/ 175739 w 2658"/>
              <a:gd name="T45" fmla="*/ 5803182 h 14271"/>
              <a:gd name="T46" fmla="*/ 0 w 2658"/>
              <a:gd name="T47" fmla="*/ 6067007 h 14271"/>
              <a:gd name="T48" fmla="*/ 175739 w 2658"/>
              <a:gd name="T49" fmla="*/ 6330831 h 14271"/>
              <a:gd name="T50" fmla="*/ 0 w 2658"/>
              <a:gd name="T51" fmla="*/ 6594175 h 14271"/>
              <a:gd name="T52" fmla="*/ 175739 w 2658"/>
              <a:gd name="T53" fmla="*/ 6858000 h 14271"/>
              <a:gd name="T54" fmla="*/ 1290370 w 2658"/>
              <a:gd name="T55" fmla="*/ 6858000 h 14271"/>
              <a:gd name="T56" fmla="*/ 1290370 w 2658"/>
              <a:gd name="T57" fmla="*/ 481 h 14271"/>
              <a:gd name="T58" fmla="*/ 175739 w 2658"/>
              <a:gd name="T59" fmla="*/ 0 h 14271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</a:gdLst>
            <a:ahLst/>
            <a:cxnLst>
              <a:cxn ang="T60">
                <a:pos x="T0" y="T1"/>
              </a:cxn>
              <a:cxn ang="T61">
                <a:pos x="T2" y="T3"/>
              </a:cxn>
              <a:cxn ang="T62">
                <a:pos x="T4" y="T5"/>
              </a:cxn>
              <a:cxn ang="T63">
                <a:pos x="T6" y="T7"/>
              </a:cxn>
              <a:cxn ang="T64">
                <a:pos x="T8" y="T9"/>
              </a:cxn>
              <a:cxn ang="T65">
                <a:pos x="T10" y="T11"/>
              </a:cxn>
              <a:cxn ang="T66">
                <a:pos x="T12" y="T13"/>
              </a:cxn>
              <a:cxn ang="T67">
                <a:pos x="T14" y="T15"/>
              </a:cxn>
              <a:cxn ang="T68">
                <a:pos x="T16" y="T17"/>
              </a:cxn>
              <a:cxn ang="T69">
                <a:pos x="T18" y="T19"/>
              </a:cxn>
              <a:cxn ang="T70">
                <a:pos x="T20" y="T21"/>
              </a:cxn>
              <a:cxn ang="T71">
                <a:pos x="T22" y="T23"/>
              </a:cxn>
              <a:cxn ang="T72">
                <a:pos x="T24" y="T25"/>
              </a:cxn>
              <a:cxn ang="T73">
                <a:pos x="T26" y="T27"/>
              </a:cxn>
              <a:cxn ang="T74">
                <a:pos x="T28" y="T29"/>
              </a:cxn>
              <a:cxn ang="T75">
                <a:pos x="T30" y="T31"/>
              </a:cxn>
              <a:cxn ang="T76">
                <a:pos x="T32" y="T33"/>
              </a:cxn>
              <a:cxn ang="T77">
                <a:pos x="T34" y="T35"/>
              </a:cxn>
              <a:cxn ang="T78">
                <a:pos x="T36" y="T37"/>
              </a:cxn>
              <a:cxn ang="T79">
                <a:pos x="T38" y="T39"/>
              </a:cxn>
              <a:cxn ang="T80">
                <a:pos x="T40" y="T41"/>
              </a:cxn>
              <a:cxn ang="T81">
                <a:pos x="T42" y="T43"/>
              </a:cxn>
              <a:cxn ang="T82">
                <a:pos x="T44" y="T45"/>
              </a:cxn>
              <a:cxn ang="T83">
                <a:pos x="T46" y="T47"/>
              </a:cxn>
              <a:cxn ang="T84">
                <a:pos x="T48" y="T49"/>
              </a:cxn>
              <a:cxn ang="T85">
                <a:pos x="T50" y="T51"/>
              </a:cxn>
              <a:cxn ang="T86">
                <a:pos x="T52" y="T53"/>
              </a:cxn>
              <a:cxn ang="T87">
                <a:pos x="T54" y="T55"/>
              </a:cxn>
              <a:cxn ang="T88">
                <a:pos x="T56" y="T57"/>
              </a:cxn>
              <a:cxn ang="T89">
                <a:pos x="T58" y="T59"/>
              </a:cxn>
            </a:cxnLst>
            <a:rect l="0" t="0" r="r" b="b"/>
            <a:pathLst>
              <a:path w="2658" h="14271">
                <a:moveTo>
                  <a:pt x="362" y="0"/>
                </a:moveTo>
                <a:cubicBezTo>
                  <a:pt x="362" y="246"/>
                  <a:pt x="213" y="458"/>
                  <a:pt x="0" y="549"/>
                </a:cubicBezTo>
                <a:cubicBezTo>
                  <a:pt x="213" y="640"/>
                  <a:pt x="362" y="852"/>
                  <a:pt x="362" y="1098"/>
                </a:cubicBezTo>
                <a:cubicBezTo>
                  <a:pt x="362" y="1344"/>
                  <a:pt x="213" y="1556"/>
                  <a:pt x="0" y="1647"/>
                </a:cubicBezTo>
                <a:cubicBezTo>
                  <a:pt x="213" y="1738"/>
                  <a:pt x="362" y="1949"/>
                  <a:pt x="362" y="2196"/>
                </a:cubicBezTo>
                <a:cubicBezTo>
                  <a:pt x="362" y="2442"/>
                  <a:pt x="213" y="2653"/>
                  <a:pt x="0" y="2745"/>
                </a:cubicBezTo>
                <a:cubicBezTo>
                  <a:pt x="213" y="2836"/>
                  <a:pt x="362" y="3047"/>
                  <a:pt x="362" y="3293"/>
                </a:cubicBezTo>
                <a:cubicBezTo>
                  <a:pt x="362" y="3540"/>
                  <a:pt x="213" y="3751"/>
                  <a:pt x="0" y="3842"/>
                </a:cubicBezTo>
                <a:cubicBezTo>
                  <a:pt x="213" y="3934"/>
                  <a:pt x="362" y="4145"/>
                  <a:pt x="362" y="4391"/>
                </a:cubicBezTo>
                <a:cubicBezTo>
                  <a:pt x="362" y="4638"/>
                  <a:pt x="213" y="4849"/>
                  <a:pt x="0" y="4940"/>
                </a:cubicBezTo>
                <a:cubicBezTo>
                  <a:pt x="213" y="5031"/>
                  <a:pt x="362" y="5243"/>
                  <a:pt x="362" y="5489"/>
                </a:cubicBezTo>
                <a:cubicBezTo>
                  <a:pt x="362" y="5735"/>
                  <a:pt x="213" y="5947"/>
                  <a:pt x="0" y="6038"/>
                </a:cubicBezTo>
                <a:cubicBezTo>
                  <a:pt x="213" y="6129"/>
                  <a:pt x="362" y="6341"/>
                  <a:pt x="362" y="6587"/>
                </a:cubicBezTo>
                <a:cubicBezTo>
                  <a:pt x="362" y="6833"/>
                  <a:pt x="213" y="7045"/>
                  <a:pt x="0" y="7136"/>
                </a:cubicBezTo>
                <a:cubicBezTo>
                  <a:pt x="213" y="7227"/>
                  <a:pt x="362" y="7438"/>
                  <a:pt x="362" y="7685"/>
                </a:cubicBezTo>
                <a:cubicBezTo>
                  <a:pt x="362" y="7931"/>
                  <a:pt x="213" y="8142"/>
                  <a:pt x="0" y="8234"/>
                </a:cubicBezTo>
                <a:cubicBezTo>
                  <a:pt x="213" y="8325"/>
                  <a:pt x="362" y="8536"/>
                  <a:pt x="362" y="8782"/>
                </a:cubicBezTo>
                <a:cubicBezTo>
                  <a:pt x="362" y="9029"/>
                  <a:pt x="213" y="9240"/>
                  <a:pt x="0" y="9331"/>
                </a:cubicBezTo>
                <a:cubicBezTo>
                  <a:pt x="213" y="9423"/>
                  <a:pt x="362" y="9634"/>
                  <a:pt x="362" y="9880"/>
                </a:cubicBezTo>
                <a:cubicBezTo>
                  <a:pt x="362" y="10127"/>
                  <a:pt x="213" y="10338"/>
                  <a:pt x="0" y="10429"/>
                </a:cubicBezTo>
                <a:cubicBezTo>
                  <a:pt x="213" y="10520"/>
                  <a:pt x="362" y="10732"/>
                  <a:pt x="362" y="10978"/>
                </a:cubicBezTo>
                <a:cubicBezTo>
                  <a:pt x="362" y="11224"/>
                  <a:pt x="213" y="11436"/>
                  <a:pt x="0" y="11527"/>
                </a:cubicBezTo>
                <a:cubicBezTo>
                  <a:pt x="213" y="11618"/>
                  <a:pt x="362" y="11829"/>
                  <a:pt x="362" y="12076"/>
                </a:cubicBezTo>
                <a:cubicBezTo>
                  <a:pt x="362" y="12322"/>
                  <a:pt x="213" y="12533"/>
                  <a:pt x="0" y="12625"/>
                </a:cubicBezTo>
                <a:cubicBezTo>
                  <a:pt x="213" y="12716"/>
                  <a:pt x="362" y="12927"/>
                  <a:pt x="362" y="13174"/>
                </a:cubicBezTo>
                <a:cubicBezTo>
                  <a:pt x="362" y="13420"/>
                  <a:pt x="213" y="13631"/>
                  <a:pt x="0" y="13722"/>
                </a:cubicBezTo>
                <a:cubicBezTo>
                  <a:pt x="213" y="13814"/>
                  <a:pt x="362" y="14025"/>
                  <a:pt x="362" y="14271"/>
                </a:cubicBezTo>
                <a:lnTo>
                  <a:pt x="2658" y="14271"/>
                </a:lnTo>
                <a:lnTo>
                  <a:pt x="2658" y="1"/>
                </a:lnTo>
                <a:lnTo>
                  <a:pt x="362" y="0"/>
                </a:lnTo>
                <a:close/>
              </a:path>
            </a:pathLst>
          </a:custGeom>
          <a:solidFill>
            <a:srgbClr val="FFD4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5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4968B7-36C6-4615-A572-EE07AA264383}" type="datetime1">
              <a:rPr lang="fi-FI"/>
              <a:pPr>
                <a:defRPr/>
              </a:pPr>
              <a:t>15.8.2025</a:t>
            </a:fld>
            <a:endParaRPr lang="fi-FI"/>
          </a:p>
        </p:txBody>
      </p:sp>
      <p:sp>
        <p:nvSpPr>
          <p:cNvPr id="6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Etunimi Sukunimi</a:t>
            </a:r>
          </a:p>
        </p:txBody>
      </p:sp>
      <p:sp>
        <p:nvSpPr>
          <p:cNvPr id="7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E75ADE-FF0D-4AE5-90D1-481D715BADFD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5322763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195200"/>
            <a:ext cx="5364000" cy="4982400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195200"/>
            <a:ext cx="5364000" cy="4982400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26FEC4-BF3D-464A-8A26-3D861B1B2AEE}" type="datetime1">
              <a:rPr lang="fi-FI"/>
              <a:pPr>
                <a:defRPr/>
              </a:pPr>
              <a:t>15.8.2025</a:t>
            </a:fld>
            <a:endParaRPr lang="fi-FI" dirty="0"/>
          </a:p>
        </p:txBody>
      </p:sp>
      <p:sp>
        <p:nvSpPr>
          <p:cNvPr id="6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Etunimi Sukunimi</a:t>
            </a:r>
            <a:endParaRPr lang="fi-FI" dirty="0"/>
          </a:p>
        </p:txBody>
      </p:sp>
      <p:sp>
        <p:nvSpPr>
          <p:cNvPr id="7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BA2A89-7DD5-41AC-9A43-96CEA010C929}" type="slidenum">
              <a:rPr lang="fi-FI"/>
              <a:pPr>
                <a:defRPr/>
              </a:pPr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51415721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935804"/>
            <a:ext cx="5364000" cy="4241795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935804"/>
            <a:ext cx="5364000" cy="4241795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10" name="Tekstin paikkamerkki 9"/>
          <p:cNvSpPr>
            <a:spLocks noGrp="1"/>
          </p:cNvSpPr>
          <p:nvPr>
            <p:ph type="body" sz="quarter" idx="13"/>
          </p:nvPr>
        </p:nvSpPr>
        <p:spPr>
          <a:xfrm>
            <a:off x="457200" y="1555784"/>
            <a:ext cx="5364163" cy="409203"/>
          </a:xfrm>
        </p:spPr>
        <p:txBody>
          <a:bodyPr/>
          <a:lstStyle>
            <a:lvl1pPr marL="0" indent="0">
              <a:buNone/>
              <a:defRPr>
                <a:latin typeface="Arial Black" panose="020B0A04020102020204" pitchFamily="34" charset="0"/>
              </a:defRPr>
            </a:lvl1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11" name="Tekstin paikkamerkki 9"/>
          <p:cNvSpPr>
            <a:spLocks noGrp="1"/>
          </p:cNvSpPr>
          <p:nvPr>
            <p:ph type="body" sz="quarter" idx="14"/>
          </p:nvPr>
        </p:nvSpPr>
        <p:spPr>
          <a:xfrm>
            <a:off x="6174000" y="1555784"/>
            <a:ext cx="5364163" cy="409203"/>
          </a:xfrm>
        </p:spPr>
        <p:txBody>
          <a:bodyPr/>
          <a:lstStyle>
            <a:lvl1pPr marL="0" indent="0">
              <a:buNone/>
              <a:defRPr>
                <a:latin typeface="Arial Black" panose="020B0A04020102020204" pitchFamily="34" charset="0"/>
              </a:defRPr>
            </a:lvl1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7" name="Päivämäärän paikkamerkki 3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E9315C-70A2-49CB-912B-2EFF7A2041E0}" type="datetime1">
              <a:rPr lang="fi-FI"/>
              <a:pPr>
                <a:defRPr/>
              </a:pPr>
              <a:t>15.8.2025</a:t>
            </a:fld>
            <a:endParaRPr lang="fi-FI" dirty="0"/>
          </a:p>
        </p:txBody>
      </p:sp>
      <p:sp>
        <p:nvSpPr>
          <p:cNvPr id="8" name="Alatunnisteen paikkamerkki 4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Etunimi Sukunimi</a:t>
            </a:r>
            <a:endParaRPr lang="fi-FI" dirty="0"/>
          </a:p>
        </p:txBody>
      </p:sp>
      <p:sp>
        <p:nvSpPr>
          <p:cNvPr id="9" name="Dian numeron paikkamerkki 5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54DA1E-CC65-4D4A-8AD3-33B6FE2ED2C0}" type="slidenum">
              <a:rPr lang="fi-FI"/>
              <a:pPr>
                <a:defRPr/>
              </a:pPr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07064220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sältö ja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408562"/>
            <a:ext cx="6371618" cy="787615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195200"/>
            <a:ext cx="6371618" cy="4982400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10" name="Kuvan paikkamerkki 9"/>
          <p:cNvSpPr>
            <a:spLocks noGrp="1"/>
          </p:cNvSpPr>
          <p:nvPr>
            <p:ph type="pic" sz="quarter" idx="13"/>
          </p:nvPr>
        </p:nvSpPr>
        <p:spPr>
          <a:xfrm>
            <a:off x="7131050" y="0"/>
            <a:ext cx="5060950" cy="6858000"/>
          </a:xfrm>
          <a:solidFill>
            <a:schemeClr val="bg1">
              <a:lumMod val="85000"/>
            </a:schemeClr>
          </a:solidFill>
        </p:spPr>
        <p:txBody>
          <a:bodyPr rtlCol="0">
            <a:noAutofit/>
          </a:bodyPr>
          <a:lstStyle>
            <a:lvl1pPr marL="0" indent="0" algn="r">
              <a:buNone/>
              <a:defRPr/>
            </a:lvl1pPr>
          </a:lstStyle>
          <a:p>
            <a:pPr lvl="0"/>
            <a:r>
              <a:rPr lang="fi-FI" noProof="0"/>
              <a:t>Lisää kuva napsauttamalla kuvaketta</a:t>
            </a:r>
          </a:p>
        </p:txBody>
      </p:sp>
      <p:sp>
        <p:nvSpPr>
          <p:cNvPr id="5" name="Päivämäärän paikkamerkki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351A5B-0A5A-4F41-8E7A-437D621197D3}" type="datetime1">
              <a:rPr lang="fi-FI"/>
              <a:pPr>
                <a:defRPr/>
              </a:pPr>
              <a:t>15.8.2025</a:t>
            </a:fld>
            <a:endParaRPr lang="fi-FI" dirty="0"/>
          </a:p>
        </p:txBody>
      </p:sp>
      <p:sp>
        <p:nvSpPr>
          <p:cNvPr id="6" name="Alatunnisteen paikkamerkki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Etunimi Sukunimi</a:t>
            </a:r>
            <a:endParaRPr lang="fi-FI" dirty="0"/>
          </a:p>
        </p:txBody>
      </p:sp>
      <p:sp>
        <p:nvSpPr>
          <p:cNvPr id="7" name="Dian numeron paikkamerkki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16811A-B41B-4B02-A7C2-918597E845AB}" type="slidenum">
              <a:rPr lang="fi-FI"/>
              <a:pPr>
                <a:defRPr/>
              </a:pPr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04178487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so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5428642"/>
          </a:xfrm>
          <a:solidFill>
            <a:schemeClr val="bg1">
              <a:lumMod val="85000"/>
            </a:schemeClr>
          </a:solidFill>
        </p:spPr>
        <p:txBody>
          <a:bodyPr rtlCol="0">
            <a:noAutofit/>
          </a:bodyPr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fi-FI" noProof="0"/>
              <a:t>Lisää kuva napsauttamalla kuvaketta</a:t>
            </a:r>
            <a:endParaRPr lang="en-GB" noProof="0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199" y="5486400"/>
            <a:ext cx="11235447" cy="670884"/>
          </a:xfrm>
        </p:spPr>
        <p:txBody>
          <a:bodyPr anchor="ctr"/>
          <a:lstStyle>
            <a:lvl1pPr algn="ctr">
              <a:defRPr sz="2600" b="0">
                <a:latin typeface="+mn-lt"/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BCBCA4-27B5-41D9-9A12-540F15919028}" type="datetime1">
              <a:rPr lang="fi-FI"/>
              <a:pPr>
                <a:defRPr/>
              </a:pPr>
              <a:t>15.8.2025</a:t>
            </a:fld>
            <a:endParaRPr lang="fi-FI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Etunimi Sukunimi</a:t>
            </a:r>
            <a:endParaRPr lang="fi-FI" dirty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B63D36-9475-4DF2-AEE1-BA2915921F0C}" type="slidenum">
              <a:rPr lang="fi-FI"/>
              <a:pPr>
                <a:defRPr/>
              </a:pPr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44883718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olme kuvaa 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/>
          <p:cNvSpPr>
            <a:spLocks noGrp="1"/>
          </p:cNvSpPr>
          <p:nvPr>
            <p:ph type="pic" sz="quarter" idx="13"/>
          </p:nvPr>
        </p:nvSpPr>
        <p:spPr>
          <a:xfrm>
            <a:off x="254000" y="431800"/>
            <a:ext cx="3683000" cy="4943084"/>
          </a:xfrm>
          <a:solidFill>
            <a:schemeClr val="bg1">
              <a:lumMod val="85000"/>
            </a:schemeClr>
          </a:solidFill>
        </p:spPr>
        <p:txBody>
          <a:bodyPr rtlCol="0">
            <a:noAutofit/>
          </a:bodyPr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fi-FI" noProof="0"/>
              <a:t>Lisää kuva napsauttamalla kuvaketta</a:t>
            </a:r>
            <a:endParaRPr lang="en-GB" noProof="0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199" y="5486400"/>
            <a:ext cx="11235447" cy="670884"/>
          </a:xfrm>
        </p:spPr>
        <p:txBody>
          <a:bodyPr anchor="ctr"/>
          <a:lstStyle>
            <a:lvl1pPr algn="ctr">
              <a:defRPr sz="2600" b="0">
                <a:latin typeface="+mn-lt"/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10" name="Picture Placeholder 7"/>
          <p:cNvSpPr>
            <a:spLocks noGrp="1"/>
          </p:cNvSpPr>
          <p:nvPr>
            <p:ph type="pic" sz="quarter" idx="14"/>
          </p:nvPr>
        </p:nvSpPr>
        <p:spPr>
          <a:xfrm>
            <a:off x="4258733" y="431800"/>
            <a:ext cx="3683000" cy="4943084"/>
          </a:xfrm>
          <a:solidFill>
            <a:schemeClr val="bg1">
              <a:lumMod val="85000"/>
            </a:schemeClr>
          </a:solidFill>
        </p:spPr>
        <p:txBody>
          <a:bodyPr rtlCol="0">
            <a:noAutofit/>
          </a:bodyPr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fi-FI" noProof="0"/>
              <a:t>Lisää kuva napsauttamalla kuvaketta</a:t>
            </a:r>
            <a:endParaRPr lang="en-GB" noProof="0"/>
          </a:p>
        </p:txBody>
      </p:sp>
      <p:sp>
        <p:nvSpPr>
          <p:cNvPr id="12" name="Picture Placeholder 7"/>
          <p:cNvSpPr>
            <a:spLocks noGrp="1"/>
          </p:cNvSpPr>
          <p:nvPr>
            <p:ph type="pic" sz="quarter" idx="15"/>
          </p:nvPr>
        </p:nvSpPr>
        <p:spPr>
          <a:xfrm>
            <a:off x="8271933" y="431800"/>
            <a:ext cx="3683000" cy="4943084"/>
          </a:xfrm>
          <a:solidFill>
            <a:schemeClr val="bg1">
              <a:lumMod val="85000"/>
            </a:schemeClr>
          </a:solidFill>
        </p:spPr>
        <p:txBody>
          <a:bodyPr rtlCol="0">
            <a:noAutofit/>
          </a:bodyPr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fi-FI" noProof="0"/>
              <a:t>Lisää kuva napsauttamalla kuvaketta</a:t>
            </a:r>
            <a:endParaRPr lang="en-GB" noProof="0"/>
          </a:p>
        </p:txBody>
      </p:sp>
      <p:sp>
        <p:nvSpPr>
          <p:cNvPr id="6" name="Päivämäärän paikkamerkki 3"/>
          <p:cNvSpPr>
            <a:spLocks noGrp="1"/>
          </p:cNvSpPr>
          <p:nvPr>
            <p:ph type="dt" sz="half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417970-1A0F-4034-81DA-400291B49248}" type="datetime1">
              <a:rPr lang="fi-FI"/>
              <a:pPr>
                <a:defRPr/>
              </a:pPr>
              <a:t>15.8.2025</a:t>
            </a:fld>
            <a:endParaRPr lang="fi-FI" dirty="0"/>
          </a:p>
        </p:txBody>
      </p:sp>
      <p:sp>
        <p:nvSpPr>
          <p:cNvPr id="7" name="Alatunnisteen paikkamerkki 4"/>
          <p:cNvSpPr>
            <a:spLocks noGrp="1"/>
          </p:cNvSpPr>
          <p:nvPr>
            <p:ph type="ftr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Etunimi Sukunimi</a:t>
            </a:r>
            <a:endParaRPr lang="fi-FI" dirty="0"/>
          </a:p>
        </p:txBody>
      </p:sp>
      <p:sp>
        <p:nvSpPr>
          <p:cNvPr id="9" name="Dian numeron paikkamerkki 5"/>
          <p:cNvSpPr>
            <a:spLocks noGrp="1"/>
          </p:cNvSpPr>
          <p:nvPr>
            <p:ph type="sldNum" sz="quarter" idx="18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634FC9-4BA4-471C-A025-62828D7E80B6}" type="slidenum">
              <a:rPr lang="fi-FI"/>
              <a:pPr>
                <a:defRPr/>
              </a:pPr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9912364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Otsikkodia nega"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Ryhmä 8"/>
          <p:cNvGrpSpPr/>
          <p:nvPr/>
        </p:nvGrpSpPr>
        <p:grpSpPr bwMode="black">
          <a:xfrm>
            <a:off x="465667" y="6222027"/>
            <a:ext cx="804333" cy="373549"/>
            <a:chOff x="228601" y="704851"/>
            <a:chExt cx="11734800" cy="5449888"/>
          </a:xfrm>
          <a:solidFill>
            <a:srgbClr val="FFFFFF"/>
          </a:solidFill>
        </p:grpSpPr>
        <p:sp>
          <p:nvSpPr>
            <p:cNvPr id="4" name="Freeform 5"/>
            <p:cNvSpPr>
              <a:spLocks noEditPoints="1"/>
            </p:cNvSpPr>
            <p:nvPr/>
          </p:nvSpPr>
          <p:spPr bwMode="black">
            <a:xfrm>
              <a:off x="228601" y="704851"/>
              <a:ext cx="11734800" cy="5449888"/>
            </a:xfrm>
            <a:custGeom>
              <a:avLst/>
              <a:gdLst>
                <a:gd name="T0" fmla="*/ 16890 w 32573"/>
                <a:gd name="T1" fmla="*/ 14624 h 15116"/>
                <a:gd name="T2" fmla="*/ 19398 w 32573"/>
                <a:gd name="T3" fmla="*/ 13589 h 15116"/>
                <a:gd name="T4" fmla="*/ 28581 w 32573"/>
                <a:gd name="T5" fmla="*/ 13589 h 15116"/>
                <a:gd name="T6" fmla="*/ 32573 w 32573"/>
                <a:gd name="T7" fmla="*/ 9640 h 15116"/>
                <a:gd name="T8" fmla="*/ 32573 w 32573"/>
                <a:gd name="T9" fmla="*/ 0 h 15116"/>
                <a:gd name="T10" fmla="*/ 0 w 32573"/>
                <a:gd name="T11" fmla="*/ 0 h 15116"/>
                <a:gd name="T12" fmla="*/ 0 w 32573"/>
                <a:gd name="T13" fmla="*/ 9640 h 15116"/>
                <a:gd name="T14" fmla="*/ 3968 w 32573"/>
                <a:gd name="T15" fmla="*/ 13589 h 15116"/>
                <a:gd name="T16" fmla="*/ 13394 w 32573"/>
                <a:gd name="T17" fmla="*/ 13589 h 15116"/>
                <a:gd name="T18" fmla="*/ 15902 w 32573"/>
                <a:gd name="T19" fmla="*/ 14624 h 15116"/>
                <a:gd name="T20" fmla="*/ 16397 w 32573"/>
                <a:gd name="T21" fmla="*/ 15116 h 15116"/>
                <a:gd name="T22" fmla="*/ 16890 w 32573"/>
                <a:gd name="T23" fmla="*/ 14624 h 15116"/>
                <a:gd name="T24" fmla="*/ 31634 w 32573"/>
                <a:gd name="T25" fmla="*/ 939 h 15116"/>
                <a:gd name="T26" fmla="*/ 31634 w 32573"/>
                <a:gd name="T27" fmla="*/ 9640 h 15116"/>
                <a:gd name="T28" fmla="*/ 28581 w 32573"/>
                <a:gd name="T29" fmla="*/ 12650 h 15116"/>
                <a:gd name="T30" fmla="*/ 19398 w 32573"/>
                <a:gd name="T31" fmla="*/ 12650 h 15116"/>
                <a:gd name="T32" fmla="*/ 16397 w 32573"/>
                <a:gd name="T33" fmla="*/ 13798 h 15116"/>
                <a:gd name="T34" fmla="*/ 13394 w 32573"/>
                <a:gd name="T35" fmla="*/ 12650 h 15116"/>
                <a:gd name="T36" fmla="*/ 3968 w 32573"/>
                <a:gd name="T37" fmla="*/ 12650 h 15116"/>
                <a:gd name="T38" fmla="*/ 939 w 32573"/>
                <a:gd name="T39" fmla="*/ 9640 h 15116"/>
                <a:gd name="T40" fmla="*/ 939 w 32573"/>
                <a:gd name="T41" fmla="*/ 939 h 15116"/>
                <a:gd name="T42" fmla="*/ 31634 w 32573"/>
                <a:gd name="T43" fmla="*/ 939 h 15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32573" h="15116">
                  <a:moveTo>
                    <a:pt x="16890" y="14624"/>
                  </a:moveTo>
                  <a:cubicBezTo>
                    <a:pt x="17560" y="13956"/>
                    <a:pt x="18451" y="13589"/>
                    <a:pt x="19398" y="13589"/>
                  </a:cubicBezTo>
                  <a:lnTo>
                    <a:pt x="28581" y="13589"/>
                  </a:lnTo>
                  <a:cubicBezTo>
                    <a:pt x="30783" y="13589"/>
                    <a:pt x="32573" y="11817"/>
                    <a:pt x="32573" y="9640"/>
                  </a:cubicBezTo>
                  <a:lnTo>
                    <a:pt x="32573" y="0"/>
                  </a:lnTo>
                  <a:lnTo>
                    <a:pt x="0" y="0"/>
                  </a:lnTo>
                  <a:lnTo>
                    <a:pt x="0" y="9640"/>
                  </a:lnTo>
                  <a:cubicBezTo>
                    <a:pt x="0" y="11817"/>
                    <a:pt x="1780" y="13589"/>
                    <a:pt x="3968" y="13589"/>
                  </a:cubicBezTo>
                  <a:lnTo>
                    <a:pt x="13394" y="13589"/>
                  </a:lnTo>
                  <a:cubicBezTo>
                    <a:pt x="14342" y="13589"/>
                    <a:pt x="15232" y="13956"/>
                    <a:pt x="15902" y="14624"/>
                  </a:cubicBezTo>
                  <a:lnTo>
                    <a:pt x="16397" y="15116"/>
                  </a:lnTo>
                  <a:lnTo>
                    <a:pt x="16890" y="14624"/>
                  </a:lnTo>
                  <a:close/>
                  <a:moveTo>
                    <a:pt x="31634" y="939"/>
                  </a:moveTo>
                  <a:lnTo>
                    <a:pt x="31634" y="9640"/>
                  </a:lnTo>
                  <a:cubicBezTo>
                    <a:pt x="31634" y="11300"/>
                    <a:pt x="30264" y="12650"/>
                    <a:pt x="28581" y="12650"/>
                  </a:cubicBezTo>
                  <a:lnTo>
                    <a:pt x="19398" y="12650"/>
                  </a:lnTo>
                  <a:cubicBezTo>
                    <a:pt x="18279" y="12650"/>
                    <a:pt x="17221" y="13055"/>
                    <a:pt x="16397" y="13798"/>
                  </a:cubicBezTo>
                  <a:cubicBezTo>
                    <a:pt x="15571" y="13056"/>
                    <a:pt x="14514" y="12650"/>
                    <a:pt x="13394" y="12650"/>
                  </a:cubicBezTo>
                  <a:lnTo>
                    <a:pt x="3968" y="12650"/>
                  </a:lnTo>
                  <a:cubicBezTo>
                    <a:pt x="2298" y="12650"/>
                    <a:pt x="939" y="11300"/>
                    <a:pt x="939" y="9640"/>
                  </a:cubicBezTo>
                  <a:lnTo>
                    <a:pt x="939" y="939"/>
                  </a:lnTo>
                  <a:lnTo>
                    <a:pt x="31634" y="93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5" name="Freeform 6"/>
            <p:cNvSpPr>
              <a:spLocks/>
            </p:cNvSpPr>
            <p:nvPr/>
          </p:nvSpPr>
          <p:spPr bwMode="black">
            <a:xfrm>
              <a:off x="9961563" y="2287588"/>
              <a:ext cx="377825" cy="363538"/>
            </a:xfrm>
            <a:custGeom>
              <a:avLst/>
              <a:gdLst>
                <a:gd name="T0" fmla="*/ 1048 w 1048"/>
                <a:gd name="T1" fmla="*/ 504 h 1009"/>
                <a:gd name="T2" fmla="*/ 525 w 1048"/>
                <a:gd name="T3" fmla="*/ 1009 h 1009"/>
                <a:gd name="T4" fmla="*/ 0 w 1048"/>
                <a:gd name="T5" fmla="*/ 504 h 1009"/>
                <a:gd name="T6" fmla="*/ 525 w 1048"/>
                <a:gd name="T7" fmla="*/ 0 h 1009"/>
                <a:gd name="T8" fmla="*/ 1048 w 1048"/>
                <a:gd name="T9" fmla="*/ 504 h 10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48" h="1009">
                  <a:moveTo>
                    <a:pt x="1048" y="504"/>
                  </a:moveTo>
                  <a:cubicBezTo>
                    <a:pt x="1048" y="798"/>
                    <a:pt x="818" y="1009"/>
                    <a:pt x="525" y="1009"/>
                  </a:cubicBezTo>
                  <a:cubicBezTo>
                    <a:pt x="230" y="1009"/>
                    <a:pt x="0" y="798"/>
                    <a:pt x="0" y="504"/>
                  </a:cubicBezTo>
                  <a:cubicBezTo>
                    <a:pt x="0" y="211"/>
                    <a:pt x="230" y="0"/>
                    <a:pt x="525" y="0"/>
                  </a:cubicBezTo>
                  <a:cubicBezTo>
                    <a:pt x="818" y="0"/>
                    <a:pt x="1048" y="211"/>
                    <a:pt x="1048" y="50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6" name="Rectangle 7"/>
            <p:cNvSpPr>
              <a:spLocks noChangeArrowheads="1"/>
            </p:cNvSpPr>
            <p:nvPr/>
          </p:nvSpPr>
          <p:spPr bwMode="black">
            <a:xfrm>
              <a:off x="9986963" y="2789238"/>
              <a:ext cx="327025" cy="116205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7" name="Freeform 8"/>
            <p:cNvSpPr>
              <a:spLocks/>
            </p:cNvSpPr>
            <p:nvPr/>
          </p:nvSpPr>
          <p:spPr bwMode="black">
            <a:xfrm>
              <a:off x="8709026" y="2282826"/>
              <a:ext cx="1119188" cy="1668463"/>
            </a:xfrm>
            <a:custGeom>
              <a:avLst/>
              <a:gdLst>
                <a:gd name="T0" fmla="*/ 1923 w 3105"/>
                <a:gd name="T1" fmla="*/ 2683 h 4625"/>
                <a:gd name="T2" fmla="*/ 3105 w 3105"/>
                <a:gd name="T3" fmla="*/ 4625 h 4625"/>
                <a:gd name="T4" fmla="*/ 2121 w 3105"/>
                <a:gd name="T5" fmla="*/ 4625 h 4625"/>
                <a:gd name="T6" fmla="*/ 1328 w 3105"/>
                <a:gd name="T7" fmla="*/ 3335 h 4625"/>
                <a:gd name="T8" fmla="*/ 901 w 3105"/>
                <a:gd name="T9" fmla="*/ 3878 h 4625"/>
                <a:gd name="T10" fmla="*/ 901 w 3105"/>
                <a:gd name="T11" fmla="*/ 4625 h 4625"/>
                <a:gd name="T12" fmla="*/ 0 w 3105"/>
                <a:gd name="T13" fmla="*/ 4625 h 4625"/>
                <a:gd name="T14" fmla="*/ 0 w 3105"/>
                <a:gd name="T15" fmla="*/ 0 h 4625"/>
                <a:gd name="T16" fmla="*/ 901 w 3105"/>
                <a:gd name="T17" fmla="*/ 0 h 4625"/>
                <a:gd name="T18" fmla="*/ 901 w 3105"/>
                <a:gd name="T19" fmla="*/ 2134 h 4625"/>
                <a:gd name="T20" fmla="*/ 856 w 3105"/>
                <a:gd name="T21" fmla="*/ 2926 h 4625"/>
                <a:gd name="T22" fmla="*/ 875 w 3105"/>
                <a:gd name="T23" fmla="*/ 2926 h 4625"/>
                <a:gd name="T24" fmla="*/ 1265 w 3105"/>
                <a:gd name="T25" fmla="*/ 2325 h 4625"/>
                <a:gd name="T26" fmla="*/ 1955 w 3105"/>
                <a:gd name="T27" fmla="*/ 1405 h 4625"/>
                <a:gd name="T28" fmla="*/ 3009 w 3105"/>
                <a:gd name="T29" fmla="*/ 1405 h 4625"/>
                <a:gd name="T30" fmla="*/ 1923 w 3105"/>
                <a:gd name="T31" fmla="*/ 2683 h 46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3105" h="4625">
                  <a:moveTo>
                    <a:pt x="1923" y="2683"/>
                  </a:moveTo>
                  <a:lnTo>
                    <a:pt x="3105" y="4625"/>
                  </a:lnTo>
                  <a:lnTo>
                    <a:pt x="2121" y="4625"/>
                  </a:lnTo>
                  <a:lnTo>
                    <a:pt x="1328" y="3335"/>
                  </a:lnTo>
                  <a:lnTo>
                    <a:pt x="901" y="3878"/>
                  </a:lnTo>
                  <a:lnTo>
                    <a:pt x="901" y="4625"/>
                  </a:lnTo>
                  <a:lnTo>
                    <a:pt x="0" y="4625"/>
                  </a:lnTo>
                  <a:lnTo>
                    <a:pt x="0" y="0"/>
                  </a:lnTo>
                  <a:lnTo>
                    <a:pt x="901" y="0"/>
                  </a:lnTo>
                  <a:lnTo>
                    <a:pt x="901" y="2134"/>
                  </a:lnTo>
                  <a:cubicBezTo>
                    <a:pt x="901" y="2530"/>
                    <a:pt x="856" y="2926"/>
                    <a:pt x="856" y="2926"/>
                  </a:cubicBezTo>
                  <a:lnTo>
                    <a:pt x="875" y="2926"/>
                  </a:lnTo>
                  <a:cubicBezTo>
                    <a:pt x="875" y="2926"/>
                    <a:pt x="1086" y="2574"/>
                    <a:pt x="1265" y="2325"/>
                  </a:cubicBezTo>
                  <a:lnTo>
                    <a:pt x="1955" y="1405"/>
                  </a:lnTo>
                  <a:lnTo>
                    <a:pt x="3009" y="1405"/>
                  </a:lnTo>
                  <a:lnTo>
                    <a:pt x="1923" y="268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8" name="Freeform 9"/>
            <p:cNvSpPr>
              <a:spLocks/>
            </p:cNvSpPr>
            <p:nvPr/>
          </p:nvSpPr>
          <p:spPr bwMode="black">
            <a:xfrm>
              <a:off x="7353301" y="2762251"/>
              <a:ext cx="1027113" cy="1189038"/>
            </a:xfrm>
            <a:custGeom>
              <a:avLst/>
              <a:gdLst>
                <a:gd name="T0" fmla="*/ 2850 w 2850"/>
                <a:gd name="T1" fmla="*/ 1232 h 3296"/>
                <a:gd name="T2" fmla="*/ 1840 w 2850"/>
                <a:gd name="T3" fmla="*/ 0 h 3296"/>
                <a:gd name="T4" fmla="*/ 876 w 2850"/>
                <a:gd name="T5" fmla="*/ 607 h 3296"/>
                <a:gd name="T6" fmla="*/ 856 w 2850"/>
                <a:gd name="T7" fmla="*/ 607 h 3296"/>
                <a:gd name="T8" fmla="*/ 901 w 2850"/>
                <a:gd name="T9" fmla="*/ 76 h 3296"/>
                <a:gd name="T10" fmla="*/ 0 w 2850"/>
                <a:gd name="T11" fmla="*/ 76 h 3296"/>
                <a:gd name="T12" fmla="*/ 0 w 2850"/>
                <a:gd name="T13" fmla="*/ 3296 h 3296"/>
                <a:gd name="T14" fmla="*/ 901 w 2850"/>
                <a:gd name="T15" fmla="*/ 3296 h 3296"/>
                <a:gd name="T16" fmla="*/ 901 w 2850"/>
                <a:gd name="T17" fmla="*/ 1386 h 3296"/>
                <a:gd name="T18" fmla="*/ 1457 w 2850"/>
                <a:gd name="T19" fmla="*/ 760 h 3296"/>
                <a:gd name="T20" fmla="*/ 1942 w 2850"/>
                <a:gd name="T21" fmla="*/ 1412 h 3296"/>
                <a:gd name="T22" fmla="*/ 1942 w 2850"/>
                <a:gd name="T23" fmla="*/ 3296 h 3296"/>
                <a:gd name="T24" fmla="*/ 2850 w 2850"/>
                <a:gd name="T25" fmla="*/ 3296 h 3296"/>
                <a:gd name="T26" fmla="*/ 2850 w 2850"/>
                <a:gd name="T27" fmla="*/ 1232 h 32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50" h="3296">
                  <a:moveTo>
                    <a:pt x="2850" y="1232"/>
                  </a:moveTo>
                  <a:cubicBezTo>
                    <a:pt x="2850" y="434"/>
                    <a:pt x="2459" y="0"/>
                    <a:pt x="1840" y="0"/>
                  </a:cubicBezTo>
                  <a:cubicBezTo>
                    <a:pt x="1309" y="0"/>
                    <a:pt x="1035" y="312"/>
                    <a:pt x="876" y="607"/>
                  </a:cubicBezTo>
                  <a:lnTo>
                    <a:pt x="856" y="607"/>
                  </a:lnTo>
                  <a:lnTo>
                    <a:pt x="901" y="76"/>
                  </a:lnTo>
                  <a:lnTo>
                    <a:pt x="0" y="76"/>
                  </a:lnTo>
                  <a:lnTo>
                    <a:pt x="0" y="3296"/>
                  </a:lnTo>
                  <a:lnTo>
                    <a:pt x="901" y="3296"/>
                  </a:lnTo>
                  <a:lnTo>
                    <a:pt x="901" y="1386"/>
                  </a:lnTo>
                  <a:cubicBezTo>
                    <a:pt x="901" y="1015"/>
                    <a:pt x="1118" y="760"/>
                    <a:pt x="1457" y="760"/>
                  </a:cubicBezTo>
                  <a:cubicBezTo>
                    <a:pt x="1795" y="760"/>
                    <a:pt x="1942" y="983"/>
                    <a:pt x="1942" y="1412"/>
                  </a:cubicBezTo>
                  <a:lnTo>
                    <a:pt x="1942" y="3296"/>
                  </a:lnTo>
                  <a:lnTo>
                    <a:pt x="2850" y="3296"/>
                  </a:lnTo>
                  <a:lnTo>
                    <a:pt x="2850" y="12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9" name="Freeform 10"/>
            <p:cNvSpPr>
              <a:spLocks/>
            </p:cNvSpPr>
            <p:nvPr/>
          </p:nvSpPr>
          <p:spPr bwMode="black">
            <a:xfrm>
              <a:off x="6664326" y="2287588"/>
              <a:ext cx="377825" cy="363538"/>
            </a:xfrm>
            <a:custGeom>
              <a:avLst/>
              <a:gdLst>
                <a:gd name="T0" fmla="*/ 1047 w 1047"/>
                <a:gd name="T1" fmla="*/ 504 h 1009"/>
                <a:gd name="T2" fmla="*/ 524 w 1047"/>
                <a:gd name="T3" fmla="*/ 1009 h 1009"/>
                <a:gd name="T4" fmla="*/ 0 w 1047"/>
                <a:gd name="T5" fmla="*/ 504 h 1009"/>
                <a:gd name="T6" fmla="*/ 524 w 1047"/>
                <a:gd name="T7" fmla="*/ 0 h 1009"/>
                <a:gd name="T8" fmla="*/ 1047 w 1047"/>
                <a:gd name="T9" fmla="*/ 504 h 10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47" h="1009">
                  <a:moveTo>
                    <a:pt x="1047" y="504"/>
                  </a:moveTo>
                  <a:cubicBezTo>
                    <a:pt x="1047" y="798"/>
                    <a:pt x="817" y="1009"/>
                    <a:pt x="524" y="1009"/>
                  </a:cubicBezTo>
                  <a:cubicBezTo>
                    <a:pt x="229" y="1009"/>
                    <a:pt x="0" y="798"/>
                    <a:pt x="0" y="504"/>
                  </a:cubicBezTo>
                  <a:cubicBezTo>
                    <a:pt x="0" y="211"/>
                    <a:pt x="229" y="0"/>
                    <a:pt x="524" y="0"/>
                  </a:cubicBezTo>
                  <a:cubicBezTo>
                    <a:pt x="817" y="0"/>
                    <a:pt x="1047" y="211"/>
                    <a:pt x="1047" y="50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10" name="Rectangle 11"/>
            <p:cNvSpPr>
              <a:spLocks noChangeArrowheads="1"/>
            </p:cNvSpPr>
            <p:nvPr/>
          </p:nvSpPr>
          <p:spPr bwMode="black">
            <a:xfrm>
              <a:off x="6689726" y="2789238"/>
              <a:ext cx="327025" cy="116205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11" name="Freeform 12"/>
            <p:cNvSpPr>
              <a:spLocks/>
            </p:cNvSpPr>
            <p:nvPr/>
          </p:nvSpPr>
          <p:spPr bwMode="black">
            <a:xfrm>
              <a:off x="5399088" y="2762251"/>
              <a:ext cx="1047750" cy="1216025"/>
            </a:xfrm>
            <a:custGeom>
              <a:avLst/>
              <a:gdLst>
                <a:gd name="T0" fmla="*/ 2025 w 2907"/>
                <a:gd name="T1" fmla="*/ 2402 h 3373"/>
                <a:gd name="T2" fmla="*/ 1253 w 2907"/>
                <a:gd name="T3" fmla="*/ 1974 h 3373"/>
                <a:gd name="T4" fmla="*/ 160 w 2907"/>
                <a:gd name="T5" fmla="*/ 990 h 3373"/>
                <a:gd name="T6" fmla="*/ 1431 w 2907"/>
                <a:gd name="T7" fmla="*/ 0 h 3373"/>
                <a:gd name="T8" fmla="*/ 2907 w 2907"/>
                <a:gd name="T9" fmla="*/ 734 h 3373"/>
                <a:gd name="T10" fmla="*/ 2133 w 2907"/>
                <a:gd name="T11" fmla="*/ 1169 h 3373"/>
                <a:gd name="T12" fmla="*/ 1463 w 2907"/>
                <a:gd name="T13" fmla="*/ 657 h 3373"/>
                <a:gd name="T14" fmla="*/ 1042 w 2907"/>
                <a:gd name="T15" fmla="*/ 945 h 3373"/>
                <a:gd name="T16" fmla="*/ 1943 w 2907"/>
                <a:gd name="T17" fmla="*/ 1367 h 3373"/>
                <a:gd name="T18" fmla="*/ 2907 w 2907"/>
                <a:gd name="T19" fmla="*/ 2344 h 3373"/>
                <a:gd name="T20" fmla="*/ 1610 w 2907"/>
                <a:gd name="T21" fmla="*/ 3373 h 3373"/>
                <a:gd name="T22" fmla="*/ 0 w 2907"/>
                <a:gd name="T23" fmla="*/ 2543 h 3373"/>
                <a:gd name="T24" fmla="*/ 786 w 2907"/>
                <a:gd name="T25" fmla="*/ 2102 h 3373"/>
                <a:gd name="T26" fmla="*/ 1598 w 2907"/>
                <a:gd name="T27" fmla="*/ 2715 h 3373"/>
                <a:gd name="T28" fmla="*/ 2025 w 2907"/>
                <a:gd name="T29" fmla="*/ 2402 h 33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907" h="3373">
                  <a:moveTo>
                    <a:pt x="2025" y="2402"/>
                  </a:moveTo>
                  <a:cubicBezTo>
                    <a:pt x="2025" y="2146"/>
                    <a:pt x="1667" y="2089"/>
                    <a:pt x="1253" y="1974"/>
                  </a:cubicBezTo>
                  <a:cubicBezTo>
                    <a:pt x="766" y="1846"/>
                    <a:pt x="160" y="1603"/>
                    <a:pt x="160" y="990"/>
                  </a:cubicBezTo>
                  <a:cubicBezTo>
                    <a:pt x="160" y="383"/>
                    <a:pt x="741" y="0"/>
                    <a:pt x="1431" y="0"/>
                  </a:cubicBezTo>
                  <a:cubicBezTo>
                    <a:pt x="2070" y="0"/>
                    <a:pt x="2658" y="306"/>
                    <a:pt x="2907" y="734"/>
                  </a:cubicBezTo>
                  <a:lnTo>
                    <a:pt x="2133" y="1169"/>
                  </a:lnTo>
                  <a:cubicBezTo>
                    <a:pt x="2057" y="881"/>
                    <a:pt x="1814" y="657"/>
                    <a:pt x="1463" y="657"/>
                  </a:cubicBezTo>
                  <a:cubicBezTo>
                    <a:pt x="1233" y="657"/>
                    <a:pt x="1042" y="760"/>
                    <a:pt x="1042" y="945"/>
                  </a:cubicBezTo>
                  <a:cubicBezTo>
                    <a:pt x="1042" y="1188"/>
                    <a:pt x="1463" y="1213"/>
                    <a:pt x="1943" y="1367"/>
                  </a:cubicBezTo>
                  <a:cubicBezTo>
                    <a:pt x="2447" y="1527"/>
                    <a:pt x="2907" y="1757"/>
                    <a:pt x="2907" y="2344"/>
                  </a:cubicBezTo>
                  <a:cubicBezTo>
                    <a:pt x="2907" y="2990"/>
                    <a:pt x="2306" y="3373"/>
                    <a:pt x="1610" y="3373"/>
                  </a:cubicBezTo>
                  <a:cubicBezTo>
                    <a:pt x="856" y="3373"/>
                    <a:pt x="262" y="3053"/>
                    <a:pt x="0" y="2543"/>
                  </a:cubicBezTo>
                  <a:lnTo>
                    <a:pt x="786" y="2102"/>
                  </a:lnTo>
                  <a:cubicBezTo>
                    <a:pt x="888" y="2453"/>
                    <a:pt x="1169" y="2715"/>
                    <a:pt x="1598" y="2715"/>
                  </a:cubicBezTo>
                  <a:cubicBezTo>
                    <a:pt x="1847" y="2715"/>
                    <a:pt x="2025" y="2606"/>
                    <a:pt x="2025" y="240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12" name="Freeform 13"/>
            <p:cNvSpPr>
              <a:spLocks/>
            </p:cNvSpPr>
            <p:nvPr/>
          </p:nvSpPr>
          <p:spPr bwMode="black">
            <a:xfrm>
              <a:off x="4770438" y="2295526"/>
              <a:ext cx="563563" cy="1677988"/>
            </a:xfrm>
            <a:custGeom>
              <a:avLst/>
              <a:gdLst>
                <a:gd name="T0" fmla="*/ 907 w 1565"/>
                <a:gd name="T1" fmla="*/ 0 h 4657"/>
                <a:gd name="T2" fmla="*/ 0 w 1565"/>
                <a:gd name="T3" fmla="*/ 0 h 4657"/>
                <a:gd name="T4" fmla="*/ 0 w 1565"/>
                <a:gd name="T5" fmla="*/ 3706 h 4657"/>
                <a:gd name="T6" fmla="*/ 214 w 1565"/>
                <a:gd name="T7" fmla="*/ 4430 h 4657"/>
                <a:gd name="T8" fmla="*/ 894 w 1565"/>
                <a:gd name="T9" fmla="*/ 4657 h 4657"/>
                <a:gd name="T10" fmla="*/ 1220 w 1565"/>
                <a:gd name="T11" fmla="*/ 4622 h 4657"/>
                <a:gd name="T12" fmla="*/ 1488 w 1565"/>
                <a:gd name="T13" fmla="*/ 4523 h 4657"/>
                <a:gd name="T14" fmla="*/ 1565 w 1565"/>
                <a:gd name="T15" fmla="*/ 3916 h 4657"/>
                <a:gd name="T16" fmla="*/ 1377 w 1565"/>
                <a:gd name="T17" fmla="*/ 3970 h 4657"/>
                <a:gd name="T18" fmla="*/ 1188 w 1565"/>
                <a:gd name="T19" fmla="*/ 3986 h 4657"/>
                <a:gd name="T20" fmla="*/ 974 w 1565"/>
                <a:gd name="T21" fmla="*/ 3897 h 4657"/>
                <a:gd name="T22" fmla="*/ 907 w 1565"/>
                <a:gd name="T23" fmla="*/ 3577 h 4657"/>
                <a:gd name="T24" fmla="*/ 907 w 1565"/>
                <a:gd name="T25" fmla="*/ 0 h 46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65" h="4657">
                  <a:moveTo>
                    <a:pt x="907" y="0"/>
                  </a:moveTo>
                  <a:lnTo>
                    <a:pt x="0" y="0"/>
                  </a:lnTo>
                  <a:lnTo>
                    <a:pt x="0" y="3706"/>
                  </a:lnTo>
                  <a:cubicBezTo>
                    <a:pt x="0" y="4037"/>
                    <a:pt x="71" y="4279"/>
                    <a:pt x="214" y="4430"/>
                  </a:cubicBezTo>
                  <a:cubicBezTo>
                    <a:pt x="357" y="4582"/>
                    <a:pt x="583" y="4657"/>
                    <a:pt x="894" y="4657"/>
                  </a:cubicBezTo>
                  <a:cubicBezTo>
                    <a:pt x="1001" y="4657"/>
                    <a:pt x="1109" y="4645"/>
                    <a:pt x="1220" y="4622"/>
                  </a:cubicBezTo>
                  <a:cubicBezTo>
                    <a:pt x="1331" y="4599"/>
                    <a:pt x="1420" y="4566"/>
                    <a:pt x="1488" y="4523"/>
                  </a:cubicBezTo>
                  <a:lnTo>
                    <a:pt x="1565" y="3916"/>
                  </a:lnTo>
                  <a:cubicBezTo>
                    <a:pt x="1493" y="3942"/>
                    <a:pt x="1429" y="3960"/>
                    <a:pt x="1377" y="3970"/>
                  </a:cubicBezTo>
                  <a:cubicBezTo>
                    <a:pt x="1324" y="3981"/>
                    <a:pt x="1260" y="3986"/>
                    <a:pt x="1188" y="3986"/>
                  </a:cubicBezTo>
                  <a:cubicBezTo>
                    <a:pt x="1069" y="3986"/>
                    <a:pt x="1019" y="3957"/>
                    <a:pt x="974" y="3897"/>
                  </a:cubicBezTo>
                  <a:cubicBezTo>
                    <a:pt x="929" y="3837"/>
                    <a:pt x="907" y="3731"/>
                    <a:pt x="907" y="3577"/>
                  </a:cubicBezTo>
                  <a:lnTo>
                    <a:pt x="907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13" name="Freeform 14"/>
            <p:cNvSpPr>
              <a:spLocks noEditPoints="1"/>
            </p:cNvSpPr>
            <p:nvPr/>
          </p:nvSpPr>
          <p:spPr bwMode="black">
            <a:xfrm>
              <a:off x="3455988" y="2762251"/>
              <a:ext cx="1073150" cy="1216025"/>
            </a:xfrm>
            <a:custGeom>
              <a:avLst/>
              <a:gdLst>
                <a:gd name="T0" fmla="*/ 1540 w 2977"/>
                <a:gd name="T1" fmla="*/ 651 h 3373"/>
                <a:gd name="T2" fmla="*/ 869 w 2977"/>
                <a:gd name="T3" fmla="*/ 1328 h 3373"/>
                <a:gd name="T4" fmla="*/ 2140 w 2977"/>
                <a:gd name="T5" fmla="*/ 1328 h 3373"/>
                <a:gd name="T6" fmla="*/ 1540 w 2977"/>
                <a:gd name="T7" fmla="*/ 651 h 3373"/>
                <a:gd name="T8" fmla="*/ 2932 w 2977"/>
                <a:gd name="T9" fmla="*/ 1929 h 3373"/>
                <a:gd name="T10" fmla="*/ 850 w 2977"/>
                <a:gd name="T11" fmla="*/ 1929 h 3373"/>
                <a:gd name="T12" fmla="*/ 1559 w 2977"/>
                <a:gd name="T13" fmla="*/ 2708 h 3373"/>
                <a:gd name="T14" fmla="*/ 2179 w 2977"/>
                <a:gd name="T15" fmla="*/ 2178 h 3373"/>
                <a:gd name="T16" fmla="*/ 2938 w 2977"/>
                <a:gd name="T17" fmla="*/ 2606 h 3373"/>
                <a:gd name="T18" fmla="*/ 1559 w 2977"/>
                <a:gd name="T19" fmla="*/ 3373 h 3373"/>
                <a:gd name="T20" fmla="*/ 0 w 2977"/>
                <a:gd name="T21" fmla="*/ 1686 h 3373"/>
                <a:gd name="T22" fmla="*/ 1540 w 2977"/>
                <a:gd name="T23" fmla="*/ 0 h 3373"/>
                <a:gd name="T24" fmla="*/ 2977 w 2977"/>
                <a:gd name="T25" fmla="*/ 1488 h 3373"/>
                <a:gd name="T26" fmla="*/ 2932 w 2977"/>
                <a:gd name="T27" fmla="*/ 1929 h 33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977" h="3373">
                  <a:moveTo>
                    <a:pt x="1540" y="651"/>
                  </a:moveTo>
                  <a:cubicBezTo>
                    <a:pt x="1207" y="651"/>
                    <a:pt x="939" y="887"/>
                    <a:pt x="869" y="1328"/>
                  </a:cubicBezTo>
                  <a:lnTo>
                    <a:pt x="2140" y="1328"/>
                  </a:lnTo>
                  <a:cubicBezTo>
                    <a:pt x="2140" y="939"/>
                    <a:pt x="1891" y="651"/>
                    <a:pt x="1540" y="651"/>
                  </a:cubicBezTo>
                  <a:close/>
                  <a:moveTo>
                    <a:pt x="2932" y="1929"/>
                  </a:moveTo>
                  <a:lnTo>
                    <a:pt x="850" y="1929"/>
                  </a:lnTo>
                  <a:cubicBezTo>
                    <a:pt x="888" y="2453"/>
                    <a:pt x="1182" y="2708"/>
                    <a:pt x="1559" y="2708"/>
                  </a:cubicBezTo>
                  <a:cubicBezTo>
                    <a:pt x="1897" y="2708"/>
                    <a:pt x="2127" y="2485"/>
                    <a:pt x="2179" y="2178"/>
                  </a:cubicBezTo>
                  <a:lnTo>
                    <a:pt x="2938" y="2606"/>
                  </a:lnTo>
                  <a:cubicBezTo>
                    <a:pt x="2715" y="3015"/>
                    <a:pt x="2230" y="3373"/>
                    <a:pt x="1559" y="3373"/>
                  </a:cubicBezTo>
                  <a:cubicBezTo>
                    <a:pt x="658" y="3373"/>
                    <a:pt x="0" y="2747"/>
                    <a:pt x="0" y="1686"/>
                  </a:cubicBezTo>
                  <a:cubicBezTo>
                    <a:pt x="0" y="638"/>
                    <a:pt x="671" y="0"/>
                    <a:pt x="1540" y="0"/>
                  </a:cubicBezTo>
                  <a:cubicBezTo>
                    <a:pt x="2402" y="0"/>
                    <a:pt x="2977" y="613"/>
                    <a:pt x="2977" y="1488"/>
                  </a:cubicBezTo>
                  <a:cubicBezTo>
                    <a:pt x="2977" y="1750"/>
                    <a:pt x="2932" y="1929"/>
                    <a:pt x="2932" y="192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14" name="Freeform 15"/>
            <p:cNvSpPr>
              <a:spLocks/>
            </p:cNvSpPr>
            <p:nvPr/>
          </p:nvSpPr>
          <p:spPr bwMode="black">
            <a:xfrm>
              <a:off x="1879601" y="2357438"/>
              <a:ext cx="1311275" cy="1593850"/>
            </a:xfrm>
            <a:custGeom>
              <a:avLst/>
              <a:gdLst>
                <a:gd name="T0" fmla="*/ 2702 w 3641"/>
                <a:gd name="T1" fmla="*/ 4420 h 4420"/>
                <a:gd name="T2" fmla="*/ 3641 w 3641"/>
                <a:gd name="T3" fmla="*/ 4420 h 4420"/>
                <a:gd name="T4" fmla="*/ 3641 w 3641"/>
                <a:gd name="T5" fmla="*/ 0 h 4420"/>
                <a:gd name="T6" fmla="*/ 2702 w 3641"/>
                <a:gd name="T7" fmla="*/ 0 h 4420"/>
                <a:gd name="T8" fmla="*/ 2702 w 3641"/>
                <a:gd name="T9" fmla="*/ 1750 h 4420"/>
                <a:gd name="T10" fmla="*/ 939 w 3641"/>
                <a:gd name="T11" fmla="*/ 1750 h 4420"/>
                <a:gd name="T12" fmla="*/ 939 w 3641"/>
                <a:gd name="T13" fmla="*/ 0 h 4420"/>
                <a:gd name="T14" fmla="*/ 0 w 3641"/>
                <a:gd name="T15" fmla="*/ 0 h 4420"/>
                <a:gd name="T16" fmla="*/ 0 w 3641"/>
                <a:gd name="T17" fmla="*/ 4420 h 4420"/>
                <a:gd name="T18" fmla="*/ 939 w 3641"/>
                <a:gd name="T19" fmla="*/ 4420 h 4420"/>
                <a:gd name="T20" fmla="*/ 939 w 3641"/>
                <a:gd name="T21" fmla="*/ 2586 h 4420"/>
                <a:gd name="T22" fmla="*/ 2702 w 3641"/>
                <a:gd name="T23" fmla="*/ 2586 h 4420"/>
                <a:gd name="T24" fmla="*/ 2702 w 3641"/>
                <a:gd name="T25" fmla="*/ 4420 h 44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641" h="4420">
                  <a:moveTo>
                    <a:pt x="2702" y="4420"/>
                  </a:moveTo>
                  <a:lnTo>
                    <a:pt x="3641" y="4420"/>
                  </a:lnTo>
                  <a:lnTo>
                    <a:pt x="3641" y="0"/>
                  </a:lnTo>
                  <a:lnTo>
                    <a:pt x="2702" y="0"/>
                  </a:lnTo>
                  <a:lnTo>
                    <a:pt x="2702" y="1750"/>
                  </a:lnTo>
                  <a:lnTo>
                    <a:pt x="939" y="1750"/>
                  </a:lnTo>
                  <a:lnTo>
                    <a:pt x="939" y="0"/>
                  </a:lnTo>
                  <a:lnTo>
                    <a:pt x="0" y="0"/>
                  </a:lnTo>
                  <a:lnTo>
                    <a:pt x="0" y="4420"/>
                  </a:lnTo>
                  <a:lnTo>
                    <a:pt x="939" y="4420"/>
                  </a:lnTo>
                  <a:lnTo>
                    <a:pt x="939" y="2586"/>
                  </a:lnTo>
                  <a:lnTo>
                    <a:pt x="2702" y="2586"/>
                  </a:lnTo>
                  <a:lnTo>
                    <a:pt x="2702" y="44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</p:grpSp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486383" y="457200"/>
            <a:ext cx="10661515" cy="5136204"/>
          </a:xfrm>
        </p:spPr>
        <p:txBody>
          <a:bodyPr/>
          <a:lstStyle>
            <a:lvl1pPr algn="l">
              <a:lnSpc>
                <a:spcPct val="85000"/>
              </a:lnSpc>
              <a:defRPr sz="700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15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D925FE7F-639B-4F41-B411-9A10F7DF6F82}" type="datetime1">
              <a:rPr lang="fi-FI"/>
              <a:pPr>
                <a:defRPr/>
              </a:pPr>
              <a:t>15.8.2025</a:t>
            </a:fld>
            <a:endParaRPr lang="fi-FI"/>
          </a:p>
        </p:txBody>
      </p:sp>
      <p:sp>
        <p:nvSpPr>
          <p:cNvPr id="16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r>
              <a:rPr lang="fi-FI"/>
              <a:t>Etunimi Sukunimi</a:t>
            </a:r>
          </a:p>
        </p:txBody>
      </p:sp>
      <p:sp>
        <p:nvSpPr>
          <p:cNvPr id="17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B3BA1A6B-480F-4EC3-B195-0111055878D7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4751933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olme kuvaa 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4046538" cy="5428642"/>
          </a:xfrm>
          <a:solidFill>
            <a:schemeClr val="bg1">
              <a:lumMod val="85000"/>
            </a:schemeClr>
          </a:solidFill>
        </p:spPr>
        <p:txBody>
          <a:bodyPr rtlCol="0">
            <a:noAutofit/>
          </a:bodyPr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fi-FI" noProof="0"/>
              <a:t>Lisää kuva napsauttamalla kuvaketta</a:t>
            </a:r>
            <a:endParaRPr lang="en-GB" noProof="0" dirty="0"/>
          </a:p>
        </p:txBody>
      </p:sp>
      <p:sp>
        <p:nvSpPr>
          <p:cNvPr id="9" name="Picture Placeholder 7"/>
          <p:cNvSpPr>
            <a:spLocks noGrp="1"/>
          </p:cNvSpPr>
          <p:nvPr>
            <p:ph type="pic" sz="quarter" idx="14"/>
          </p:nvPr>
        </p:nvSpPr>
        <p:spPr>
          <a:xfrm>
            <a:off x="8132324" y="0"/>
            <a:ext cx="4059676" cy="5428642"/>
          </a:xfrm>
          <a:solidFill>
            <a:schemeClr val="bg1">
              <a:lumMod val="85000"/>
            </a:schemeClr>
          </a:solidFill>
        </p:spPr>
        <p:txBody>
          <a:bodyPr rtlCol="0">
            <a:noAutofit/>
          </a:bodyPr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fi-FI" noProof="0"/>
              <a:t>Lisää kuva napsauttamalla kuvaketta</a:t>
            </a:r>
            <a:endParaRPr lang="en-GB" noProof="0"/>
          </a:p>
        </p:txBody>
      </p:sp>
      <p:sp>
        <p:nvSpPr>
          <p:cNvPr id="11" name="Picture Placeholder 10"/>
          <p:cNvSpPr>
            <a:spLocks noGrp="1"/>
          </p:cNvSpPr>
          <p:nvPr>
            <p:ph type="pic" sz="quarter" idx="15"/>
          </p:nvPr>
        </p:nvSpPr>
        <p:spPr>
          <a:xfrm>
            <a:off x="4046537" y="0"/>
            <a:ext cx="4085785" cy="5428642"/>
          </a:xfrm>
          <a:solidFill>
            <a:schemeClr val="bg1">
              <a:lumMod val="85000"/>
            </a:schemeClr>
          </a:solidFill>
        </p:spPr>
        <p:txBody>
          <a:bodyPr rtlCol="0">
            <a:noAutofit/>
          </a:bodyPr>
          <a:lstStyle>
            <a:lvl1pPr marL="0" indent="0">
              <a:buNone/>
              <a:defRPr/>
            </a:lvl1pPr>
          </a:lstStyle>
          <a:p>
            <a:pPr lvl="0"/>
            <a:r>
              <a:rPr lang="fi-FI" noProof="0"/>
              <a:t>Lisää kuva napsauttamalla kuvaketta</a:t>
            </a:r>
            <a:endParaRPr lang="en-GB" noProof="0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199" y="5486400"/>
            <a:ext cx="11235447" cy="670884"/>
          </a:xfrm>
        </p:spPr>
        <p:txBody>
          <a:bodyPr anchor="ctr"/>
          <a:lstStyle>
            <a:lvl1pPr algn="ctr">
              <a:defRPr sz="2600" b="0">
                <a:latin typeface="+mn-lt"/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6" name="Päivämäärän paikkamerkki 3"/>
          <p:cNvSpPr>
            <a:spLocks noGrp="1"/>
          </p:cNvSpPr>
          <p:nvPr>
            <p:ph type="dt" sz="half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BBCC60-B823-41DF-9DB0-D0400F43B348}" type="datetime1">
              <a:rPr lang="fi-FI"/>
              <a:pPr>
                <a:defRPr/>
              </a:pPr>
              <a:t>15.8.2025</a:t>
            </a:fld>
            <a:endParaRPr lang="fi-FI" dirty="0"/>
          </a:p>
        </p:txBody>
      </p:sp>
      <p:sp>
        <p:nvSpPr>
          <p:cNvPr id="7" name="Alatunnisteen paikkamerkki 4"/>
          <p:cNvSpPr>
            <a:spLocks noGrp="1"/>
          </p:cNvSpPr>
          <p:nvPr>
            <p:ph type="ftr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Etunimi Sukunimi</a:t>
            </a:r>
            <a:endParaRPr lang="fi-FI" dirty="0"/>
          </a:p>
        </p:txBody>
      </p:sp>
      <p:sp>
        <p:nvSpPr>
          <p:cNvPr id="10" name="Dian numeron paikkamerkki 5"/>
          <p:cNvSpPr>
            <a:spLocks noGrp="1"/>
          </p:cNvSpPr>
          <p:nvPr>
            <p:ph type="sldNum" sz="quarter" idx="18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137C43-36BE-42D4-99BF-9CAD33AED933}" type="slidenum">
              <a:rPr lang="fi-FI"/>
              <a:pPr>
                <a:defRPr/>
              </a:pPr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42529470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uusi kuva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4046538" cy="2714625"/>
          </a:xfrm>
          <a:solidFill>
            <a:schemeClr val="bg1">
              <a:lumMod val="85000"/>
            </a:schemeClr>
          </a:solidFill>
        </p:spPr>
        <p:txBody>
          <a:bodyPr rtlCol="0">
            <a:noAutofit/>
          </a:bodyPr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fi-FI" noProof="0"/>
              <a:t>Lisää kuva napsauttamalla kuvaketta</a:t>
            </a:r>
            <a:endParaRPr lang="en-GB" noProof="0"/>
          </a:p>
        </p:txBody>
      </p:sp>
      <p:sp>
        <p:nvSpPr>
          <p:cNvPr id="9" name="Picture Placeholder 7"/>
          <p:cNvSpPr>
            <a:spLocks noGrp="1"/>
          </p:cNvSpPr>
          <p:nvPr>
            <p:ph type="pic" sz="quarter" idx="14"/>
          </p:nvPr>
        </p:nvSpPr>
        <p:spPr>
          <a:xfrm>
            <a:off x="8132324" y="0"/>
            <a:ext cx="4059676" cy="2714625"/>
          </a:xfrm>
          <a:solidFill>
            <a:schemeClr val="bg1">
              <a:lumMod val="85000"/>
            </a:schemeClr>
          </a:solidFill>
        </p:spPr>
        <p:txBody>
          <a:bodyPr rtlCol="0">
            <a:noAutofit/>
          </a:bodyPr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fi-FI" noProof="0"/>
              <a:t>Lisää kuva napsauttamalla kuvaketta</a:t>
            </a:r>
            <a:endParaRPr lang="en-GB" noProof="0"/>
          </a:p>
        </p:txBody>
      </p:sp>
      <p:sp>
        <p:nvSpPr>
          <p:cNvPr id="11" name="Picture Placeholder 10"/>
          <p:cNvSpPr>
            <a:spLocks noGrp="1"/>
          </p:cNvSpPr>
          <p:nvPr>
            <p:ph type="pic" sz="quarter" idx="15"/>
          </p:nvPr>
        </p:nvSpPr>
        <p:spPr>
          <a:xfrm>
            <a:off x="4046537" y="0"/>
            <a:ext cx="4085785" cy="2714625"/>
          </a:xfrm>
          <a:solidFill>
            <a:schemeClr val="bg1">
              <a:lumMod val="85000"/>
            </a:schemeClr>
          </a:solidFill>
        </p:spPr>
        <p:txBody>
          <a:bodyPr rtlCol="0">
            <a:noAutofit/>
          </a:bodyPr>
          <a:lstStyle>
            <a:lvl1pPr marL="0" indent="0">
              <a:buNone/>
              <a:defRPr/>
            </a:lvl1pPr>
          </a:lstStyle>
          <a:p>
            <a:pPr lvl="0"/>
            <a:r>
              <a:rPr lang="fi-FI" noProof="0"/>
              <a:t>Lisää kuva napsauttamalla kuvaketta</a:t>
            </a:r>
            <a:endParaRPr lang="en-GB" noProof="0"/>
          </a:p>
        </p:txBody>
      </p:sp>
      <p:sp>
        <p:nvSpPr>
          <p:cNvPr id="12" name="Picture Placeholder 7"/>
          <p:cNvSpPr>
            <a:spLocks noGrp="1"/>
          </p:cNvSpPr>
          <p:nvPr>
            <p:ph type="pic" sz="quarter" idx="16"/>
          </p:nvPr>
        </p:nvSpPr>
        <p:spPr>
          <a:xfrm>
            <a:off x="0" y="2714017"/>
            <a:ext cx="4046538" cy="2714625"/>
          </a:xfrm>
          <a:solidFill>
            <a:schemeClr val="bg1">
              <a:lumMod val="85000"/>
            </a:schemeClr>
          </a:solidFill>
        </p:spPr>
        <p:txBody>
          <a:bodyPr rtlCol="0">
            <a:noAutofit/>
          </a:bodyPr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fi-FI" noProof="0"/>
              <a:t>Lisää kuva napsauttamalla kuvaketta</a:t>
            </a:r>
            <a:endParaRPr lang="en-GB" noProof="0"/>
          </a:p>
        </p:txBody>
      </p:sp>
      <p:sp>
        <p:nvSpPr>
          <p:cNvPr id="13" name="Picture Placeholder 7"/>
          <p:cNvSpPr>
            <a:spLocks noGrp="1"/>
          </p:cNvSpPr>
          <p:nvPr>
            <p:ph type="pic" sz="quarter" idx="17"/>
          </p:nvPr>
        </p:nvSpPr>
        <p:spPr>
          <a:xfrm>
            <a:off x="8132324" y="2714017"/>
            <a:ext cx="4059676" cy="2714625"/>
          </a:xfrm>
          <a:solidFill>
            <a:schemeClr val="bg1">
              <a:lumMod val="85000"/>
            </a:schemeClr>
          </a:solidFill>
        </p:spPr>
        <p:txBody>
          <a:bodyPr rtlCol="0">
            <a:noAutofit/>
          </a:bodyPr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fi-FI" noProof="0"/>
              <a:t>Lisää kuva napsauttamalla kuvaketta</a:t>
            </a:r>
            <a:endParaRPr lang="en-GB" noProof="0"/>
          </a:p>
        </p:txBody>
      </p:sp>
      <p:sp>
        <p:nvSpPr>
          <p:cNvPr id="14" name="Picture Placeholder 10"/>
          <p:cNvSpPr>
            <a:spLocks noGrp="1"/>
          </p:cNvSpPr>
          <p:nvPr>
            <p:ph type="pic" sz="quarter" idx="18"/>
          </p:nvPr>
        </p:nvSpPr>
        <p:spPr>
          <a:xfrm>
            <a:off x="4046537" y="2714017"/>
            <a:ext cx="4085785" cy="2714625"/>
          </a:xfrm>
          <a:solidFill>
            <a:schemeClr val="bg1">
              <a:lumMod val="85000"/>
            </a:schemeClr>
          </a:solidFill>
        </p:spPr>
        <p:txBody>
          <a:bodyPr rtlCol="0">
            <a:noAutofit/>
          </a:bodyPr>
          <a:lstStyle>
            <a:lvl1pPr marL="0" indent="0">
              <a:buNone/>
              <a:defRPr/>
            </a:lvl1pPr>
          </a:lstStyle>
          <a:p>
            <a:pPr lvl="0"/>
            <a:r>
              <a:rPr lang="fi-FI" noProof="0"/>
              <a:t>Lisää kuva napsauttamalla kuvaketta</a:t>
            </a:r>
            <a:endParaRPr lang="en-GB" noProof="0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199" y="5486400"/>
            <a:ext cx="11235447" cy="670884"/>
          </a:xfrm>
        </p:spPr>
        <p:txBody>
          <a:bodyPr anchor="ctr"/>
          <a:lstStyle>
            <a:lvl1pPr algn="ctr">
              <a:defRPr sz="2600" b="0">
                <a:latin typeface="+mn-lt"/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10" name="Päivämäärän paikkamerkki 3"/>
          <p:cNvSpPr>
            <a:spLocks noGrp="1"/>
          </p:cNvSpPr>
          <p:nvPr>
            <p:ph type="dt" sz="half" idx="19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840A33-4F74-46C5-BA84-323431FCF468}" type="datetime1">
              <a:rPr lang="fi-FI"/>
              <a:pPr>
                <a:defRPr/>
              </a:pPr>
              <a:t>15.8.2025</a:t>
            </a:fld>
            <a:endParaRPr lang="fi-FI" dirty="0"/>
          </a:p>
        </p:txBody>
      </p:sp>
      <p:sp>
        <p:nvSpPr>
          <p:cNvPr id="15" name="Alatunnisteen paikkamerkki 4"/>
          <p:cNvSpPr>
            <a:spLocks noGrp="1"/>
          </p:cNvSpPr>
          <p:nvPr>
            <p:ph type="ftr" sz="quarter" idx="2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Etunimi Sukunimi</a:t>
            </a:r>
            <a:endParaRPr lang="fi-FI" dirty="0"/>
          </a:p>
        </p:txBody>
      </p:sp>
      <p:sp>
        <p:nvSpPr>
          <p:cNvPr id="16" name="Dian numeron paikkamerkki 5"/>
          <p:cNvSpPr>
            <a:spLocks noGrp="1"/>
          </p:cNvSpPr>
          <p:nvPr>
            <p:ph type="sldNum" sz="quarter" idx="2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846714-1DC3-4B48-B907-0C5C7B57AB8D}" type="slidenum">
              <a:rPr lang="fi-FI"/>
              <a:pPr>
                <a:defRPr/>
              </a:pPr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69067581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uva aaltokuviolla">
    <p:bg>
      <p:bgPr>
        <a:solidFill>
          <a:srgbClr val="D9D9D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 5"/>
          <p:cNvSpPr>
            <a:spLocks/>
          </p:cNvSpPr>
          <p:nvPr/>
        </p:nvSpPr>
        <p:spPr bwMode="auto">
          <a:xfrm>
            <a:off x="0" y="5199063"/>
            <a:ext cx="12193588" cy="1646237"/>
          </a:xfrm>
          <a:custGeom>
            <a:avLst/>
            <a:gdLst>
              <a:gd name="T0" fmla="*/ 12193200 w 25400"/>
              <a:gd name="T1" fmla="*/ 87335 h 3411"/>
              <a:gd name="T2" fmla="*/ 11746276 w 25400"/>
              <a:gd name="T3" fmla="*/ 217131 h 3411"/>
              <a:gd name="T4" fmla="*/ 11704992 w 25400"/>
              <a:gd name="T5" fmla="*/ 217131 h 3411"/>
              <a:gd name="T6" fmla="*/ 10892272 w 25400"/>
              <a:gd name="T7" fmla="*/ 0 h 3411"/>
              <a:gd name="T8" fmla="*/ 10079552 w 25400"/>
              <a:gd name="T9" fmla="*/ 217131 h 3411"/>
              <a:gd name="T10" fmla="*/ 9266832 w 25400"/>
              <a:gd name="T11" fmla="*/ 0 h 3411"/>
              <a:gd name="T12" fmla="*/ 8454112 w 25400"/>
              <a:gd name="T13" fmla="*/ 217131 h 3411"/>
              <a:gd name="T14" fmla="*/ 7641872 w 25400"/>
              <a:gd name="T15" fmla="*/ 0 h 3411"/>
              <a:gd name="T16" fmla="*/ 6829152 w 25400"/>
              <a:gd name="T17" fmla="*/ 217131 h 3411"/>
              <a:gd name="T18" fmla="*/ 6016432 w 25400"/>
              <a:gd name="T19" fmla="*/ 0 h 3411"/>
              <a:gd name="T20" fmla="*/ 5203712 w 25400"/>
              <a:gd name="T21" fmla="*/ 217131 h 3411"/>
              <a:gd name="T22" fmla="*/ 4390992 w 25400"/>
              <a:gd name="T23" fmla="*/ 0 h 3411"/>
              <a:gd name="T24" fmla="*/ 3578272 w 25400"/>
              <a:gd name="T25" fmla="*/ 217131 h 3411"/>
              <a:gd name="T26" fmla="*/ 2765552 w 25400"/>
              <a:gd name="T27" fmla="*/ 0 h 3411"/>
              <a:gd name="T28" fmla="*/ 1952832 w 25400"/>
              <a:gd name="T29" fmla="*/ 217131 h 3411"/>
              <a:gd name="T30" fmla="*/ 1140592 w 25400"/>
              <a:gd name="T31" fmla="*/ 0 h 3411"/>
              <a:gd name="T32" fmla="*/ 327872 w 25400"/>
              <a:gd name="T33" fmla="*/ 217131 h 3411"/>
              <a:gd name="T34" fmla="*/ 0 w 25400"/>
              <a:gd name="T35" fmla="*/ 148614 h 3411"/>
              <a:gd name="T36" fmla="*/ 0 w 25400"/>
              <a:gd name="T37" fmla="*/ 1645854 h 3411"/>
              <a:gd name="T38" fmla="*/ 12193200 w 25400"/>
              <a:gd name="T39" fmla="*/ 1645854 h 3411"/>
              <a:gd name="T40" fmla="*/ 12193200 w 25400"/>
              <a:gd name="T41" fmla="*/ 87335 h 3411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</a:gdLst>
            <a:ahLst/>
            <a:cxnLst>
              <a:cxn ang="T42">
                <a:pos x="T0" y="T1"/>
              </a:cxn>
              <a:cxn ang="T43">
                <a:pos x="T2" y="T3"/>
              </a:cxn>
              <a:cxn ang="T44">
                <a:pos x="T4" y="T5"/>
              </a:cxn>
              <a:cxn ang="T45">
                <a:pos x="T6" y="T7"/>
              </a:cxn>
              <a:cxn ang="T46">
                <a:pos x="T8" y="T9"/>
              </a:cxn>
              <a:cxn ang="T47">
                <a:pos x="T10" y="T11"/>
              </a:cxn>
              <a:cxn ang="T48">
                <a:pos x="T12" y="T13"/>
              </a:cxn>
              <a:cxn ang="T49">
                <a:pos x="T14" y="T15"/>
              </a:cxn>
              <a:cxn ang="T50">
                <a:pos x="T16" y="T17"/>
              </a:cxn>
              <a:cxn ang="T51">
                <a:pos x="T18" y="T19"/>
              </a:cxn>
              <a:cxn ang="T52">
                <a:pos x="T20" y="T21"/>
              </a:cxn>
              <a:cxn ang="T53">
                <a:pos x="T22" y="T23"/>
              </a:cxn>
              <a:cxn ang="T54">
                <a:pos x="T24" y="T25"/>
              </a:cxn>
              <a:cxn ang="T55">
                <a:pos x="T26" y="T27"/>
              </a:cxn>
              <a:cxn ang="T56">
                <a:pos x="T28" y="T29"/>
              </a:cxn>
              <a:cxn ang="T57">
                <a:pos x="T30" y="T31"/>
              </a:cxn>
              <a:cxn ang="T58">
                <a:pos x="T32" y="T33"/>
              </a:cxn>
              <a:cxn ang="T59">
                <a:pos x="T34" y="T35"/>
              </a:cxn>
              <a:cxn ang="T60">
                <a:pos x="T36" y="T37"/>
              </a:cxn>
              <a:cxn ang="T61">
                <a:pos x="T38" y="T39"/>
              </a:cxn>
              <a:cxn ang="T62">
                <a:pos x="T40" y="T41"/>
              </a:cxn>
            </a:cxnLst>
            <a:rect l="0" t="0" r="r" b="b"/>
            <a:pathLst>
              <a:path w="25400" h="3411">
                <a:moveTo>
                  <a:pt x="25400" y="181"/>
                </a:moveTo>
                <a:cubicBezTo>
                  <a:pt x="25156" y="306"/>
                  <a:pt x="24948" y="450"/>
                  <a:pt x="24469" y="450"/>
                </a:cubicBezTo>
                <a:lnTo>
                  <a:pt x="24383" y="450"/>
                </a:lnTo>
                <a:cubicBezTo>
                  <a:pt x="23537" y="450"/>
                  <a:pt x="23537" y="0"/>
                  <a:pt x="22690" y="0"/>
                </a:cubicBezTo>
                <a:cubicBezTo>
                  <a:pt x="21844" y="0"/>
                  <a:pt x="21844" y="450"/>
                  <a:pt x="20997" y="450"/>
                </a:cubicBezTo>
                <a:cubicBezTo>
                  <a:pt x="20151" y="450"/>
                  <a:pt x="20151" y="0"/>
                  <a:pt x="19304" y="0"/>
                </a:cubicBezTo>
                <a:cubicBezTo>
                  <a:pt x="18458" y="0"/>
                  <a:pt x="18458" y="450"/>
                  <a:pt x="17611" y="450"/>
                </a:cubicBezTo>
                <a:cubicBezTo>
                  <a:pt x="16765" y="450"/>
                  <a:pt x="16765" y="0"/>
                  <a:pt x="15919" y="0"/>
                </a:cubicBezTo>
                <a:cubicBezTo>
                  <a:pt x="15072" y="0"/>
                  <a:pt x="15072" y="450"/>
                  <a:pt x="14226" y="450"/>
                </a:cubicBezTo>
                <a:cubicBezTo>
                  <a:pt x="13379" y="450"/>
                  <a:pt x="13379" y="0"/>
                  <a:pt x="12533" y="0"/>
                </a:cubicBezTo>
                <a:cubicBezTo>
                  <a:pt x="11686" y="0"/>
                  <a:pt x="11686" y="450"/>
                  <a:pt x="10840" y="450"/>
                </a:cubicBezTo>
                <a:cubicBezTo>
                  <a:pt x="9993" y="450"/>
                  <a:pt x="9993" y="0"/>
                  <a:pt x="9147" y="0"/>
                </a:cubicBezTo>
                <a:cubicBezTo>
                  <a:pt x="8300" y="0"/>
                  <a:pt x="8300" y="450"/>
                  <a:pt x="7454" y="450"/>
                </a:cubicBezTo>
                <a:cubicBezTo>
                  <a:pt x="6607" y="450"/>
                  <a:pt x="6607" y="0"/>
                  <a:pt x="5761" y="0"/>
                </a:cubicBezTo>
                <a:cubicBezTo>
                  <a:pt x="4914" y="0"/>
                  <a:pt x="4914" y="450"/>
                  <a:pt x="4068" y="450"/>
                </a:cubicBezTo>
                <a:cubicBezTo>
                  <a:pt x="3223" y="450"/>
                  <a:pt x="3223" y="0"/>
                  <a:pt x="2376" y="0"/>
                </a:cubicBezTo>
                <a:cubicBezTo>
                  <a:pt x="1530" y="0"/>
                  <a:pt x="1530" y="450"/>
                  <a:pt x="683" y="450"/>
                </a:cubicBezTo>
                <a:cubicBezTo>
                  <a:pt x="367" y="450"/>
                  <a:pt x="168" y="387"/>
                  <a:pt x="0" y="308"/>
                </a:cubicBezTo>
                <a:lnTo>
                  <a:pt x="0" y="3411"/>
                </a:lnTo>
                <a:lnTo>
                  <a:pt x="25400" y="3411"/>
                </a:lnTo>
                <a:lnTo>
                  <a:pt x="25400" y="181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fi-FI"/>
          </a:p>
        </p:txBody>
      </p:sp>
      <p:grpSp>
        <p:nvGrpSpPr>
          <p:cNvPr id="4" name="Ryhmä 8"/>
          <p:cNvGrpSpPr>
            <a:grpSpLocks/>
          </p:cNvGrpSpPr>
          <p:nvPr/>
        </p:nvGrpSpPr>
        <p:grpSpPr bwMode="auto">
          <a:xfrm>
            <a:off x="465138" y="6221413"/>
            <a:ext cx="804862" cy="374650"/>
            <a:chOff x="228601" y="704851"/>
            <a:chExt cx="11734800" cy="5449888"/>
          </a:xfrm>
        </p:grpSpPr>
        <p:sp>
          <p:nvSpPr>
            <p:cNvPr id="5" name="Freeform 5"/>
            <p:cNvSpPr>
              <a:spLocks noEditPoints="1"/>
            </p:cNvSpPr>
            <p:nvPr/>
          </p:nvSpPr>
          <p:spPr bwMode="black">
            <a:xfrm>
              <a:off x="228601" y="704851"/>
              <a:ext cx="11734800" cy="5449888"/>
            </a:xfrm>
            <a:custGeom>
              <a:avLst/>
              <a:gdLst>
                <a:gd name="T0" fmla="*/ 6084818 w 32573"/>
                <a:gd name="T1" fmla="*/ 5272503 h 15116"/>
                <a:gd name="T2" fmla="*/ 6988354 w 32573"/>
                <a:gd name="T3" fmla="*/ 4899347 h 15116"/>
                <a:gd name="T4" fmla="*/ 10296636 w 32573"/>
                <a:gd name="T5" fmla="*/ 4899347 h 15116"/>
                <a:gd name="T6" fmla="*/ 11734800 w 32573"/>
                <a:gd name="T7" fmla="*/ 3475584 h 15116"/>
                <a:gd name="T8" fmla="*/ 11734800 w 32573"/>
                <a:gd name="T9" fmla="*/ 0 h 15116"/>
                <a:gd name="T10" fmla="*/ 0 w 32573"/>
                <a:gd name="T11" fmla="*/ 0 h 15116"/>
                <a:gd name="T12" fmla="*/ 0 w 32573"/>
                <a:gd name="T13" fmla="*/ 3475584 h 15116"/>
                <a:gd name="T14" fmla="*/ 1429518 w 32573"/>
                <a:gd name="T15" fmla="*/ 4899347 h 15116"/>
                <a:gd name="T16" fmla="*/ 4825343 w 32573"/>
                <a:gd name="T17" fmla="*/ 4899347 h 15116"/>
                <a:gd name="T18" fmla="*/ 5728879 w 32573"/>
                <a:gd name="T19" fmla="*/ 5272503 h 15116"/>
                <a:gd name="T20" fmla="*/ 5907209 w 32573"/>
                <a:gd name="T21" fmla="*/ 5449888 h 15116"/>
                <a:gd name="T22" fmla="*/ 6084818 w 32573"/>
                <a:gd name="T23" fmla="*/ 5272503 h 15116"/>
                <a:gd name="T24" fmla="*/ 11396514 w 32573"/>
                <a:gd name="T25" fmla="*/ 338545 h 15116"/>
                <a:gd name="T26" fmla="*/ 11396514 w 32573"/>
                <a:gd name="T27" fmla="*/ 3475584 h 15116"/>
                <a:gd name="T28" fmla="*/ 10296636 w 32573"/>
                <a:gd name="T29" fmla="*/ 4560802 h 15116"/>
                <a:gd name="T30" fmla="*/ 6988354 w 32573"/>
                <a:gd name="T31" fmla="*/ 4560802 h 15116"/>
                <a:gd name="T32" fmla="*/ 5907209 w 32573"/>
                <a:gd name="T33" fmla="*/ 4974699 h 15116"/>
                <a:gd name="T34" fmla="*/ 4825343 w 32573"/>
                <a:gd name="T35" fmla="*/ 4560802 h 15116"/>
                <a:gd name="T36" fmla="*/ 1429518 w 32573"/>
                <a:gd name="T37" fmla="*/ 4560802 h 15116"/>
                <a:gd name="T38" fmla="*/ 338286 w 32573"/>
                <a:gd name="T39" fmla="*/ 3475584 h 15116"/>
                <a:gd name="T40" fmla="*/ 338286 w 32573"/>
                <a:gd name="T41" fmla="*/ 338545 h 15116"/>
                <a:gd name="T42" fmla="*/ 11396514 w 32573"/>
                <a:gd name="T43" fmla="*/ 338545 h 1511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0" t="0" r="r" b="b"/>
              <a:pathLst>
                <a:path w="32573" h="15116">
                  <a:moveTo>
                    <a:pt x="16890" y="14624"/>
                  </a:moveTo>
                  <a:cubicBezTo>
                    <a:pt x="17560" y="13956"/>
                    <a:pt x="18451" y="13589"/>
                    <a:pt x="19398" y="13589"/>
                  </a:cubicBezTo>
                  <a:lnTo>
                    <a:pt x="28581" y="13589"/>
                  </a:lnTo>
                  <a:cubicBezTo>
                    <a:pt x="30783" y="13589"/>
                    <a:pt x="32573" y="11817"/>
                    <a:pt x="32573" y="9640"/>
                  </a:cubicBezTo>
                  <a:lnTo>
                    <a:pt x="32573" y="0"/>
                  </a:lnTo>
                  <a:lnTo>
                    <a:pt x="0" y="0"/>
                  </a:lnTo>
                  <a:lnTo>
                    <a:pt x="0" y="9640"/>
                  </a:lnTo>
                  <a:cubicBezTo>
                    <a:pt x="0" y="11817"/>
                    <a:pt x="1780" y="13589"/>
                    <a:pt x="3968" y="13589"/>
                  </a:cubicBezTo>
                  <a:lnTo>
                    <a:pt x="13394" y="13589"/>
                  </a:lnTo>
                  <a:cubicBezTo>
                    <a:pt x="14342" y="13589"/>
                    <a:pt x="15232" y="13956"/>
                    <a:pt x="15902" y="14624"/>
                  </a:cubicBezTo>
                  <a:lnTo>
                    <a:pt x="16397" y="15116"/>
                  </a:lnTo>
                  <a:lnTo>
                    <a:pt x="16890" y="14624"/>
                  </a:lnTo>
                  <a:close/>
                  <a:moveTo>
                    <a:pt x="31634" y="939"/>
                  </a:moveTo>
                  <a:lnTo>
                    <a:pt x="31634" y="9640"/>
                  </a:lnTo>
                  <a:cubicBezTo>
                    <a:pt x="31634" y="11300"/>
                    <a:pt x="30264" y="12650"/>
                    <a:pt x="28581" y="12650"/>
                  </a:cubicBezTo>
                  <a:lnTo>
                    <a:pt x="19398" y="12650"/>
                  </a:lnTo>
                  <a:cubicBezTo>
                    <a:pt x="18279" y="12650"/>
                    <a:pt x="17221" y="13055"/>
                    <a:pt x="16397" y="13798"/>
                  </a:cubicBezTo>
                  <a:cubicBezTo>
                    <a:pt x="15571" y="13056"/>
                    <a:pt x="14514" y="12650"/>
                    <a:pt x="13394" y="12650"/>
                  </a:cubicBezTo>
                  <a:lnTo>
                    <a:pt x="3968" y="12650"/>
                  </a:lnTo>
                  <a:cubicBezTo>
                    <a:pt x="2298" y="12650"/>
                    <a:pt x="939" y="11300"/>
                    <a:pt x="939" y="9640"/>
                  </a:cubicBezTo>
                  <a:lnTo>
                    <a:pt x="939" y="939"/>
                  </a:lnTo>
                  <a:lnTo>
                    <a:pt x="31634" y="939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endParaRPr lang="fi-FI"/>
            </a:p>
          </p:txBody>
        </p:sp>
        <p:sp>
          <p:nvSpPr>
            <p:cNvPr id="6" name="Freeform 6"/>
            <p:cNvSpPr>
              <a:spLocks/>
            </p:cNvSpPr>
            <p:nvPr/>
          </p:nvSpPr>
          <p:spPr bwMode="black">
            <a:xfrm>
              <a:off x="9961563" y="2287588"/>
              <a:ext cx="377825" cy="363538"/>
            </a:xfrm>
            <a:custGeom>
              <a:avLst/>
              <a:gdLst>
                <a:gd name="T0" fmla="*/ 377825 w 1048"/>
                <a:gd name="T1" fmla="*/ 181589 h 1009"/>
                <a:gd name="T2" fmla="*/ 189273 w 1048"/>
                <a:gd name="T3" fmla="*/ 363538 h 1009"/>
                <a:gd name="T4" fmla="*/ 0 w 1048"/>
                <a:gd name="T5" fmla="*/ 181589 h 1009"/>
                <a:gd name="T6" fmla="*/ 189273 w 1048"/>
                <a:gd name="T7" fmla="*/ 0 h 1009"/>
                <a:gd name="T8" fmla="*/ 377825 w 1048"/>
                <a:gd name="T9" fmla="*/ 181589 h 100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048" h="1009">
                  <a:moveTo>
                    <a:pt x="1048" y="504"/>
                  </a:moveTo>
                  <a:cubicBezTo>
                    <a:pt x="1048" y="798"/>
                    <a:pt x="818" y="1009"/>
                    <a:pt x="525" y="1009"/>
                  </a:cubicBezTo>
                  <a:cubicBezTo>
                    <a:pt x="230" y="1009"/>
                    <a:pt x="0" y="798"/>
                    <a:pt x="0" y="504"/>
                  </a:cubicBezTo>
                  <a:cubicBezTo>
                    <a:pt x="0" y="211"/>
                    <a:pt x="230" y="0"/>
                    <a:pt x="525" y="0"/>
                  </a:cubicBezTo>
                  <a:cubicBezTo>
                    <a:pt x="818" y="0"/>
                    <a:pt x="1048" y="211"/>
                    <a:pt x="1048" y="504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endParaRPr lang="fi-FI"/>
            </a:p>
          </p:txBody>
        </p:sp>
        <p:sp>
          <p:nvSpPr>
            <p:cNvPr id="7" name="Rectangle 7"/>
            <p:cNvSpPr>
              <a:spLocks noChangeArrowheads="1"/>
            </p:cNvSpPr>
            <p:nvPr/>
          </p:nvSpPr>
          <p:spPr bwMode="black">
            <a:xfrm>
              <a:off x="9986963" y="2789238"/>
              <a:ext cx="327025" cy="1162050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fi-FI" altLang="fi-FI"/>
            </a:p>
          </p:txBody>
        </p:sp>
        <p:sp>
          <p:nvSpPr>
            <p:cNvPr id="8" name="Freeform 8"/>
            <p:cNvSpPr>
              <a:spLocks/>
            </p:cNvSpPr>
            <p:nvPr/>
          </p:nvSpPr>
          <p:spPr bwMode="black">
            <a:xfrm>
              <a:off x="8709026" y="2282826"/>
              <a:ext cx="1119188" cy="1668463"/>
            </a:xfrm>
            <a:custGeom>
              <a:avLst/>
              <a:gdLst>
                <a:gd name="T0" fmla="*/ 693140 w 3105"/>
                <a:gd name="T1" fmla="*/ 967889 h 4625"/>
                <a:gd name="T2" fmla="*/ 1119188 w 3105"/>
                <a:gd name="T3" fmla="*/ 1668463 h 4625"/>
                <a:gd name="T4" fmla="*/ 764508 w 3105"/>
                <a:gd name="T5" fmla="*/ 1668463 h 4625"/>
                <a:gd name="T6" fmla="*/ 478674 w 3105"/>
                <a:gd name="T7" fmla="*/ 1203097 h 4625"/>
                <a:gd name="T8" fmla="*/ 324763 w 3105"/>
                <a:gd name="T9" fmla="*/ 1398984 h 4625"/>
                <a:gd name="T10" fmla="*/ 324763 w 3105"/>
                <a:gd name="T11" fmla="*/ 1668463 h 4625"/>
                <a:gd name="T12" fmla="*/ 0 w 3105"/>
                <a:gd name="T13" fmla="*/ 1668463 h 4625"/>
                <a:gd name="T14" fmla="*/ 0 w 3105"/>
                <a:gd name="T15" fmla="*/ 0 h 4625"/>
                <a:gd name="T16" fmla="*/ 324763 w 3105"/>
                <a:gd name="T17" fmla="*/ 0 h 4625"/>
                <a:gd name="T18" fmla="*/ 324763 w 3105"/>
                <a:gd name="T19" fmla="*/ 769838 h 4625"/>
                <a:gd name="T20" fmla="*/ 308543 w 3105"/>
                <a:gd name="T21" fmla="*/ 1055551 h 4625"/>
                <a:gd name="T22" fmla="*/ 315391 w 3105"/>
                <a:gd name="T23" fmla="*/ 1055551 h 4625"/>
                <a:gd name="T24" fmla="*/ 455965 w 3105"/>
                <a:gd name="T25" fmla="*/ 838741 h 4625"/>
                <a:gd name="T26" fmla="*/ 704674 w 3105"/>
                <a:gd name="T27" fmla="*/ 506852 h 4625"/>
                <a:gd name="T28" fmla="*/ 1084585 w 3105"/>
                <a:gd name="T29" fmla="*/ 506852 h 4625"/>
                <a:gd name="T30" fmla="*/ 693140 w 3105"/>
                <a:gd name="T31" fmla="*/ 967889 h 4625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0" t="0" r="r" b="b"/>
              <a:pathLst>
                <a:path w="3105" h="4625">
                  <a:moveTo>
                    <a:pt x="1923" y="2683"/>
                  </a:moveTo>
                  <a:lnTo>
                    <a:pt x="3105" y="4625"/>
                  </a:lnTo>
                  <a:lnTo>
                    <a:pt x="2121" y="4625"/>
                  </a:lnTo>
                  <a:lnTo>
                    <a:pt x="1328" y="3335"/>
                  </a:lnTo>
                  <a:lnTo>
                    <a:pt x="901" y="3878"/>
                  </a:lnTo>
                  <a:lnTo>
                    <a:pt x="901" y="4625"/>
                  </a:lnTo>
                  <a:lnTo>
                    <a:pt x="0" y="4625"/>
                  </a:lnTo>
                  <a:lnTo>
                    <a:pt x="0" y="0"/>
                  </a:lnTo>
                  <a:lnTo>
                    <a:pt x="901" y="0"/>
                  </a:lnTo>
                  <a:lnTo>
                    <a:pt x="901" y="2134"/>
                  </a:lnTo>
                  <a:cubicBezTo>
                    <a:pt x="901" y="2530"/>
                    <a:pt x="856" y="2926"/>
                    <a:pt x="856" y="2926"/>
                  </a:cubicBezTo>
                  <a:lnTo>
                    <a:pt x="875" y="2926"/>
                  </a:lnTo>
                  <a:cubicBezTo>
                    <a:pt x="875" y="2926"/>
                    <a:pt x="1086" y="2574"/>
                    <a:pt x="1265" y="2325"/>
                  </a:cubicBezTo>
                  <a:lnTo>
                    <a:pt x="1955" y="1405"/>
                  </a:lnTo>
                  <a:lnTo>
                    <a:pt x="3009" y="1405"/>
                  </a:lnTo>
                  <a:lnTo>
                    <a:pt x="1923" y="2683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endParaRPr lang="fi-FI"/>
            </a:p>
          </p:txBody>
        </p:sp>
        <p:sp>
          <p:nvSpPr>
            <p:cNvPr id="9" name="Freeform 9"/>
            <p:cNvSpPr>
              <a:spLocks/>
            </p:cNvSpPr>
            <p:nvPr/>
          </p:nvSpPr>
          <p:spPr bwMode="black">
            <a:xfrm>
              <a:off x="7353301" y="2762251"/>
              <a:ext cx="1027113" cy="1189038"/>
            </a:xfrm>
            <a:custGeom>
              <a:avLst/>
              <a:gdLst>
                <a:gd name="T0" fmla="*/ 1027113 w 2850"/>
                <a:gd name="T1" fmla="*/ 444446 h 3296"/>
                <a:gd name="T2" fmla="*/ 663119 w 2850"/>
                <a:gd name="T3" fmla="*/ 0 h 3296"/>
                <a:gd name="T4" fmla="*/ 315702 w 2850"/>
                <a:gd name="T5" fmla="*/ 218976 h 3296"/>
                <a:gd name="T6" fmla="*/ 308494 w 2850"/>
                <a:gd name="T7" fmla="*/ 218976 h 3296"/>
                <a:gd name="T8" fmla="*/ 324712 w 2850"/>
                <a:gd name="T9" fmla="*/ 27417 h 3296"/>
                <a:gd name="T10" fmla="*/ 0 w 2850"/>
                <a:gd name="T11" fmla="*/ 27417 h 3296"/>
                <a:gd name="T12" fmla="*/ 0 w 2850"/>
                <a:gd name="T13" fmla="*/ 1189038 h 3296"/>
                <a:gd name="T14" fmla="*/ 324712 w 2850"/>
                <a:gd name="T15" fmla="*/ 1189038 h 3296"/>
                <a:gd name="T16" fmla="*/ 324712 w 2850"/>
                <a:gd name="T17" fmla="*/ 500002 h 3296"/>
                <a:gd name="T18" fmla="*/ 525089 w 2850"/>
                <a:gd name="T19" fmla="*/ 274171 h 3296"/>
                <a:gd name="T20" fmla="*/ 699878 w 2850"/>
                <a:gd name="T21" fmla="*/ 509382 h 3296"/>
                <a:gd name="T22" fmla="*/ 699878 w 2850"/>
                <a:gd name="T23" fmla="*/ 1189038 h 3296"/>
                <a:gd name="T24" fmla="*/ 1027113 w 2850"/>
                <a:gd name="T25" fmla="*/ 1189038 h 3296"/>
                <a:gd name="T26" fmla="*/ 1027113 w 2850"/>
                <a:gd name="T27" fmla="*/ 444446 h 329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0" t="0" r="r" b="b"/>
              <a:pathLst>
                <a:path w="2850" h="3296">
                  <a:moveTo>
                    <a:pt x="2850" y="1232"/>
                  </a:moveTo>
                  <a:cubicBezTo>
                    <a:pt x="2850" y="434"/>
                    <a:pt x="2459" y="0"/>
                    <a:pt x="1840" y="0"/>
                  </a:cubicBezTo>
                  <a:cubicBezTo>
                    <a:pt x="1309" y="0"/>
                    <a:pt x="1035" y="312"/>
                    <a:pt x="876" y="607"/>
                  </a:cubicBezTo>
                  <a:lnTo>
                    <a:pt x="856" y="607"/>
                  </a:lnTo>
                  <a:lnTo>
                    <a:pt x="901" y="76"/>
                  </a:lnTo>
                  <a:lnTo>
                    <a:pt x="0" y="76"/>
                  </a:lnTo>
                  <a:lnTo>
                    <a:pt x="0" y="3296"/>
                  </a:lnTo>
                  <a:lnTo>
                    <a:pt x="901" y="3296"/>
                  </a:lnTo>
                  <a:lnTo>
                    <a:pt x="901" y="1386"/>
                  </a:lnTo>
                  <a:cubicBezTo>
                    <a:pt x="901" y="1015"/>
                    <a:pt x="1118" y="760"/>
                    <a:pt x="1457" y="760"/>
                  </a:cubicBezTo>
                  <a:cubicBezTo>
                    <a:pt x="1795" y="760"/>
                    <a:pt x="1942" y="983"/>
                    <a:pt x="1942" y="1412"/>
                  </a:cubicBezTo>
                  <a:lnTo>
                    <a:pt x="1942" y="3296"/>
                  </a:lnTo>
                  <a:lnTo>
                    <a:pt x="2850" y="3296"/>
                  </a:lnTo>
                  <a:lnTo>
                    <a:pt x="2850" y="123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endParaRPr lang="fi-FI"/>
            </a:p>
          </p:txBody>
        </p:sp>
        <p:sp>
          <p:nvSpPr>
            <p:cNvPr id="10" name="Freeform 10"/>
            <p:cNvSpPr>
              <a:spLocks/>
            </p:cNvSpPr>
            <p:nvPr/>
          </p:nvSpPr>
          <p:spPr bwMode="black">
            <a:xfrm>
              <a:off x="6664326" y="2287588"/>
              <a:ext cx="377825" cy="363538"/>
            </a:xfrm>
            <a:custGeom>
              <a:avLst/>
              <a:gdLst>
                <a:gd name="T0" fmla="*/ 377825 w 1047"/>
                <a:gd name="T1" fmla="*/ 181589 h 1009"/>
                <a:gd name="T2" fmla="*/ 189093 w 1047"/>
                <a:gd name="T3" fmla="*/ 363538 h 1009"/>
                <a:gd name="T4" fmla="*/ 0 w 1047"/>
                <a:gd name="T5" fmla="*/ 181589 h 1009"/>
                <a:gd name="T6" fmla="*/ 189093 w 1047"/>
                <a:gd name="T7" fmla="*/ 0 h 1009"/>
                <a:gd name="T8" fmla="*/ 377825 w 1047"/>
                <a:gd name="T9" fmla="*/ 181589 h 100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047" h="1009">
                  <a:moveTo>
                    <a:pt x="1047" y="504"/>
                  </a:moveTo>
                  <a:cubicBezTo>
                    <a:pt x="1047" y="798"/>
                    <a:pt x="817" y="1009"/>
                    <a:pt x="524" y="1009"/>
                  </a:cubicBezTo>
                  <a:cubicBezTo>
                    <a:pt x="229" y="1009"/>
                    <a:pt x="0" y="798"/>
                    <a:pt x="0" y="504"/>
                  </a:cubicBezTo>
                  <a:cubicBezTo>
                    <a:pt x="0" y="211"/>
                    <a:pt x="229" y="0"/>
                    <a:pt x="524" y="0"/>
                  </a:cubicBezTo>
                  <a:cubicBezTo>
                    <a:pt x="817" y="0"/>
                    <a:pt x="1047" y="211"/>
                    <a:pt x="1047" y="504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endParaRPr lang="fi-FI"/>
            </a:p>
          </p:txBody>
        </p:sp>
        <p:sp>
          <p:nvSpPr>
            <p:cNvPr id="11" name="Rectangle 11"/>
            <p:cNvSpPr>
              <a:spLocks noChangeArrowheads="1"/>
            </p:cNvSpPr>
            <p:nvPr/>
          </p:nvSpPr>
          <p:spPr bwMode="black">
            <a:xfrm>
              <a:off x="6689726" y="2789238"/>
              <a:ext cx="327025" cy="1162050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fi-FI" altLang="fi-FI"/>
            </a:p>
          </p:txBody>
        </p:sp>
        <p:sp>
          <p:nvSpPr>
            <p:cNvPr id="12" name="Freeform 12"/>
            <p:cNvSpPr>
              <a:spLocks/>
            </p:cNvSpPr>
            <p:nvPr/>
          </p:nvSpPr>
          <p:spPr bwMode="black">
            <a:xfrm>
              <a:off x="5399088" y="2762251"/>
              <a:ext cx="1047750" cy="1216025"/>
            </a:xfrm>
            <a:custGeom>
              <a:avLst/>
              <a:gdLst>
                <a:gd name="T0" fmla="*/ 729857 w 2907"/>
                <a:gd name="T1" fmla="*/ 865963 h 3373"/>
                <a:gd name="T2" fmla="*/ 451610 w 2907"/>
                <a:gd name="T3" fmla="*/ 711661 h 3373"/>
                <a:gd name="T4" fmla="*/ 57668 w 2907"/>
                <a:gd name="T5" fmla="*/ 356912 h 3373"/>
                <a:gd name="T6" fmla="*/ 515765 w 2907"/>
                <a:gd name="T7" fmla="*/ 0 h 3373"/>
                <a:gd name="T8" fmla="*/ 1047750 w 2907"/>
                <a:gd name="T9" fmla="*/ 264620 h 3373"/>
                <a:gd name="T10" fmla="*/ 768783 w 2907"/>
                <a:gd name="T11" fmla="*/ 421445 h 3373"/>
                <a:gd name="T12" fmla="*/ 527299 w 2907"/>
                <a:gd name="T13" fmla="*/ 236860 h 3373"/>
                <a:gd name="T14" fmla="*/ 375561 w 2907"/>
                <a:gd name="T15" fmla="*/ 340689 h 3373"/>
                <a:gd name="T16" fmla="*/ 700302 w 2907"/>
                <a:gd name="T17" fmla="*/ 492827 h 3373"/>
                <a:gd name="T18" fmla="*/ 1047750 w 2907"/>
                <a:gd name="T19" fmla="*/ 845053 h 3373"/>
                <a:gd name="T20" fmla="*/ 580281 w 2907"/>
                <a:gd name="T21" fmla="*/ 1216025 h 3373"/>
                <a:gd name="T22" fmla="*/ 0 w 2907"/>
                <a:gd name="T23" fmla="*/ 916796 h 3373"/>
                <a:gd name="T24" fmla="*/ 283293 w 2907"/>
                <a:gd name="T25" fmla="*/ 757807 h 3373"/>
                <a:gd name="T26" fmla="*/ 575956 w 2907"/>
                <a:gd name="T27" fmla="*/ 978805 h 3373"/>
                <a:gd name="T28" fmla="*/ 729857 w 2907"/>
                <a:gd name="T29" fmla="*/ 865963 h 3373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0" t="0" r="r" b="b"/>
              <a:pathLst>
                <a:path w="2907" h="3373">
                  <a:moveTo>
                    <a:pt x="2025" y="2402"/>
                  </a:moveTo>
                  <a:cubicBezTo>
                    <a:pt x="2025" y="2146"/>
                    <a:pt x="1667" y="2089"/>
                    <a:pt x="1253" y="1974"/>
                  </a:cubicBezTo>
                  <a:cubicBezTo>
                    <a:pt x="766" y="1846"/>
                    <a:pt x="160" y="1603"/>
                    <a:pt x="160" y="990"/>
                  </a:cubicBezTo>
                  <a:cubicBezTo>
                    <a:pt x="160" y="383"/>
                    <a:pt x="741" y="0"/>
                    <a:pt x="1431" y="0"/>
                  </a:cubicBezTo>
                  <a:cubicBezTo>
                    <a:pt x="2070" y="0"/>
                    <a:pt x="2658" y="306"/>
                    <a:pt x="2907" y="734"/>
                  </a:cubicBezTo>
                  <a:lnTo>
                    <a:pt x="2133" y="1169"/>
                  </a:lnTo>
                  <a:cubicBezTo>
                    <a:pt x="2057" y="881"/>
                    <a:pt x="1814" y="657"/>
                    <a:pt x="1463" y="657"/>
                  </a:cubicBezTo>
                  <a:cubicBezTo>
                    <a:pt x="1233" y="657"/>
                    <a:pt x="1042" y="760"/>
                    <a:pt x="1042" y="945"/>
                  </a:cubicBezTo>
                  <a:cubicBezTo>
                    <a:pt x="1042" y="1188"/>
                    <a:pt x="1463" y="1213"/>
                    <a:pt x="1943" y="1367"/>
                  </a:cubicBezTo>
                  <a:cubicBezTo>
                    <a:pt x="2447" y="1527"/>
                    <a:pt x="2907" y="1757"/>
                    <a:pt x="2907" y="2344"/>
                  </a:cubicBezTo>
                  <a:cubicBezTo>
                    <a:pt x="2907" y="2990"/>
                    <a:pt x="2306" y="3373"/>
                    <a:pt x="1610" y="3373"/>
                  </a:cubicBezTo>
                  <a:cubicBezTo>
                    <a:pt x="856" y="3373"/>
                    <a:pt x="262" y="3053"/>
                    <a:pt x="0" y="2543"/>
                  </a:cubicBezTo>
                  <a:lnTo>
                    <a:pt x="786" y="2102"/>
                  </a:lnTo>
                  <a:cubicBezTo>
                    <a:pt x="888" y="2453"/>
                    <a:pt x="1169" y="2715"/>
                    <a:pt x="1598" y="2715"/>
                  </a:cubicBezTo>
                  <a:cubicBezTo>
                    <a:pt x="1847" y="2715"/>
                    <a:pt x="2025" y="2606"/>
                    <a:pt x="2025" y="2402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endParaRPr lang="fi-FI"/>
            </a:p>
          </p:txBody>
        </p:sp>
        <p:sp>
          <p:nvSpPr>
            <p:cNvPr id="13" name="Freeform 13"/>
            <p:cNvSpPr>
              <a:spLocks/>
            </p:cNvSpPr>
            <p:nvPr/>
          </p:nvSpPr>
          <p:spPr bwMode="black">
            <a:xfrm>
              <a:off x="4770438" y="2295526"/>
              <a:ext cx="563563" cy="1677988"/>
            </a:xfrm>
            <a:custGeom>
              <a:avLst/>
              <a:gdLst>
                <a:gd name="T0" fmla="*/ 326614 w 1565"/>
                <a:gd name="T1" fmla="*/ 0 h 4657"/>
                <a:gd name="T2" fmla="*/ 0 w 1565"/>
                <a:gd name="T3" fmla="*/ 0 h 4657"/>
                <a:gd name="T4" fmla="*/ 0 w 1565"/>
                <a:gd name="T5" fmla="*/ 1335328 h 4657"/>
                <a:gd name="T6" fmla="*/ 77062 w 1565"/>
                <a:gd name="T7" fmla="*/ 1596196 h 4657"/>
                <a:gd name="T8" fmla="*/ 321933 w 1565"/>
                <a:gd name="T9" fmla="*/ 1677988 h 4657"/>
                <a:gd name="T10" fmla="*/ 439327 w 1565"/>
                <a:gd name="T11" fmla="*/ 1665377 h 4657"/>
                <a:gd name="T12" fmla="*/ 535835 w 1565"/>
                <a:gd name="T13" fmla="*/ 1629706 h 4657"/>
                <a:gd name="T14" fmla="*/ 563563 w 1565"/>
                <a:gd name="T15" fmla="*/ 1410994 h 4657"/>
                <a:gd name="T16" fmla="*/ 495863 w 1565"/>
                <a:gd name="T17" fmla="*/ 1430451 h 4657"/>
                <a:gd name="T18" fmla="*/ 427804 w 1565"/>
                <a:gd name="T19" fmla="*/ 1436216 h 4657"/>
                <a:gd name="T20" fmla="*/ 350741 w 1565"/>
                <a:gd name="T21" fmla="*/ 1404148 h 4657"/>
                <a:gd name="T22" fmla="*/ 326614 w 1565"/>
                <a:gd name="T23" fmla="*/ 1288848 h 4657"/>
                <a:gd name="T24" fmla="*/ 326614 w 1565"/>
                <a:gd name="T25" fmla="*/ 0 h 4657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1565" h="4657">
                  <a:moveTo>
                    <a:pt x="907" y="0"/>
                  </a:moveTo>
                  <a:lnTo>
                    <a:pt x="0" y="0"/>
                  </a:lnTo>
                  <a:lnTo>
                    <a:pt x="0" y="3706"/>
                  </a:lnTo>
                  <a:cubicBezTo>
                    <a:pt x="0" y="4037"/>
                    <a:pt x="71" y="4279"/>
                    <a:pt x="214" y="4430"/>
                  </a:cubicBezTo>
                  <a:cubicBezTo>
                    <a:pt x="357" y="4582"/>
                    <a:pt x="583" y="4657"/>
                    <a:pt x="894" y="4657"/>
                  </a:cubicBezTo>
                  <a:cubicBezTo>
                    <a:pt x="1001" y="4657"/>
                    <a:pt x="1109" y="4645"/>
                    <a:pt x="1220" y="4622"/>
                  </a:cubicBezTo>
                  <a:cubicBezTo>
                    <a:pt x="1331" y="4599"/>
                    <a:pt x="1420" y="4566"/>
                    <a:pt x="1488" y="4523"/>
                  </a:cubicBezTo>
                  <a:lnTo>
                    <a:pt x="1565" y="3916"/>
                  </a:lnTo>
                  <a:cubicBezTo>
                    <a:pt x="1493" y="3942"/>
                    <a:pt x="1429" y="3960"/>
                    <a:pt x="1377" y="3970"/>
                  </a:cubicBezTo>
                  <a:cubicBezTo>
                    <a:pt x="1324" y="3981"/>
                    <a:pt x="1260" y="3986"/>
                    <a:pt x="1188" y="3986"/>
                  </a:cubicBezTo>
                  <a:cubicBezTo>
                    <a:pt x="1069" y="3986"/>
                    <a:pt x="1019" y="3957"/>
                    <a:pt x="974" y="3897"/>
                  </a:cubicBezTo>
                  <a:cubicBezTo>
                    <a:pt x="929" y="3837"/>
                    <a:pt x="907" y="3731"/>
                    <a:pt x="907" y="3577"/>
                  </a:cubicBezTo>
                  <a:lnTo>
                    <a:pt x="907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endParaRPr lang="fi-FI"/>
            </a:p>
          </p:txBody>
        </p:sp>
        <p:sp>
          <p:nvSpPr>
            <p:cNvPr id="14" name="Freeform 14"/>
            <p:cNvSpPr>
              <a:spLocks noEditPoints="1"/>
            </p:cNvSpPr>
            <p:nvPr/>
          </p:nvSpPr>
          <p:spPr bwMode="black">
            <a:xfrm>
              <a:off x="3455988" y="2762251"/>
              <a:ext cx="1073150" cy="1216025"/>
            </a:xfrm>
            <a:custGeom>
              <a:avLst/>
              <a:gdLst>
                <a:gd name="T0" fmla="*/ 555140 w 2977"/>
                <a:gd name="T1" fmla="*/ 234697 h 3373"/>
                <a:gd name="T2" fmla="*/ 313257 w 2977"/>
                <a:gd name="T3" fmla="*/ 478767 h 3373"/>
                <a:gd name="T4" fmla="*/ 771428 w 2977"/>
                <a:gd name="T5" fmla="*/ 478767 h 3373"/>
                <a:gd name="T6" fmla="*/ 555140 w 2977"/>
                <a:gd name="T7" fmla="*/ 234697 h 3373"/>
                <a:gd name="T8" fmla="*/ 1056928 w 2977"/>
                <a:gd name="T9" fmla="*/ 695438 h 3373"/>
                <a:gd name="T10" fmla="*/ 306408 w 2977"/>
                <a:gd name="T11" fmla="*/ 695438 h 3373"/>
                <a:gd name="T12" fmla="*/ 561989 w 2977"/>
                <a:gd name="T13" fmla="*/ 976281 h 3373"/>
                <a:gd name="T14" fmla="*/ 785487 w 2977"/>
                <a:gd name="T15" fmla="*/ 785207 h 3373"/>
                <a:gd name="T16" fmla="*/ 1059091 w 2977"/>
                <a:gd name="T17" fmla="*/ 939508 h 3373"/>
                <a:gd name="T18" fmla="*/ 561989 w 2977"/>
                <a:gd name="T19" fmla="*/ 1216025 h 3373"/>
                <a:gd name="T20" fmla="*/ 0 w 2977"/>
                <a:gd name="T21" fmla="*/ 607832 h 3373"/>
                <a:gd name="T22" fmla="*/ 555140 w 2977"/>
                <a:gd name="T23" fmla="*/ 0 h 3373"/>
                <a:gd name="T24" fmla="*/ 1073150 w 2977"/>
                <a:gd name="T25" fmla="*/ 536450 h 3373"/>
                <a:gd name="T26" fmla="*/ 1056928 w 2977"/>
                <a:gd name="T27" fmla="*/ 695438 h 3373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0" t="0" r="r" b="b"/>
              <a:pathLst>
                <a:path w="2977" h="3373">
                  <a:moveTo>
                    <a:pt x="1540" y="651"/>
                  </a:moveTo>
                  <a:cubicBezTo>
                    <a:pt x="1207" y="651"/>
                    <a:pt x="939" y="887"/>
                    <a:pt x="869" y="1328"/>
                  </a:cubicBezTo>
                  <a:lnTo>
                    <a:pt x="2140" y="1328"/>
                  </a:lnTo>
                  <a:cubicBezTo>
                    <a:pt x="2140" y="939"/>
                    <a:pt x="1891" y="651"/>
                    <a:pt x="1540" y="651"/>
                  </a:cubicBezTo>
                  <a:close/>
                  <a:moveTo>
                    <a:pt x="2932" y="1929"/>
                  </a:moveTo>
                  <a:lnTo>
                    <a:pt x="850" y="1929"/>
                  </a:lnTo>
                  <a:cubicBezTo>
                    <a:pt x="888" y="2453"/>
                    <a:pt x="1182" y="2708"/>
                    <a:pt x="1559" y="2708"/>
                  </a:cubicBezTo>
                  <a:cubicBezTo>
                    <a:pt x="1897" y="2708"/>
                    <a:pt x="2127" y="2485"/>
                    <a:pt x="2179" y="2178"/>
                  </a:cubicBezTo>
                  <a:lnTo>
                    <a:pt x="2938" y="2606"/>
                  </a:lnTo>
                  <a:cubicBezTo>
                    <a:pt x="2715" y="3015"/>
                    <a:pt x="2230" y="3373"/>
                    <a:pt x="1559" y="3373"/>
                  </a:cubicBezTo>
                  <a:cubicBezTo>
                    <a:pt x="658" y="3373"/>
                    <a:pt x="0" y="2747"/>
                    <a:pt x="0" y="1686"/>
                  </a:cubicBezTo>
                  <a:cubicBezTo>
                    <a:pt x="0" y="638"/>
                    <a:pt x="671" y="0"/>
                    <a:pt x="1540" y="0"/>
                  </a:cubicBezTo>
                  <a:cubicBezTo>
                    <a:pt x="2402" y="0"/>
                    <a:pt x="2977" y="613"/>
                    <a:pt x="2977" y="1488"/>
                  </a:cubicBezTo>
                  <a:cubicBezTo>
                    <a:pt x="2977" y="1750"/>
                    <a:pt x="2932" y="1929"/>
                    <a:pt x="2932" y="1929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endParaRPr lang="fi-FI"/>
            </a:p>
          </p:txBody>
        </p:sp>
        <p:sp>
          <p:nvSpPr>
            <p:cNvPr id="15" name="Freeform 15"/>
            <p:cNvSpPr>
              <a:spLocks/>
            </p:cNvSpPr>
            <p:nvPr/>
          </p:nvSpPr>
          <p:spPr bwMode="black">
            <a:xfrm>
              <a:off x="1879601" y="2357438"/>
              <a:ext cx="1311275" cy="1593850"/>
            </a:xfrm>
            <a:custGeom>
              <a:avLst/>
              <a:gdLst>
                <a:gd name="T0" fmla="*/ 973102 w 3641"/>
                <a:gd name="T1" fmla="*/ 1593850 h 4420"/>
                <a:gd name="T2" fmla="*/ 1311275 w 3641"/>
                <a:gd name="T3" fmla="*/ 1593850 h 4420"/>
                <a:gd name="T4" fmla="*/ 1311275 w 3641"/>
                <a:gd name="T5" fmla="*/ 0 h 4420"/>
                <a:gd name="T6" fmla="*/ 973102 w 3641"/>
                <a:gd name="T7" fmla="*/ 0 h 4420"/>
                <a:gd name="T8" fmla="*/ 973102 w 3641"/>
                <a:gd name="T9" fmla="*/ 631049 h 4420"/>
                <a:gd name="T10" fmla="*/ 338173 w 3641"/>
                <a:gd name="T11" fmla="*/ 631049 h 4420"/>
                <a:gd name="T12" fmla="*/ 338173 w 3641"/>
                <a:gd name="T13" fmla="*/ 0 h 4420"/>
                <a:gd name="T14" fmla="*/ 0 w 3641"/>
                <a:gd name="T15" fmla="*/ 0 h 4420"/>
                <a:gd name="T16" fmla="*/ 0 w 3641"/>
                <a:gd name="T17" fmla="*/ 1593850 h 4420"/>
                <a:gd name="T18" fmla="*/ 338173 w 3641"/>
                <a:gd name="T19" fmla="*/ 1593850 h 4420"/>
                <a:gd name="T20" fmla="*/ 338173 w 3641"/>
                <a:gd name="T21" fmla="*/ 932510 h 4420"/>
                <a:gd name="T22" fmla="*/ 973102 w 3641"/>
                <a:gd name="T23" fmla="*/ 932510 h 4420"/>
                <a:gd name="T24" fmla="*/ 973102 w 3641"/>
                <a:gd name="T25" fmla="*/ 1593850 h 442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3641" h="4420">
                  <a:moveTo>
                    <a:pt x="2702" y="4420"/>
                  </a:moveTo>
                  <a:lnTo>
                    <a:pt x="3641" y="4420"/>
                  </a:lnTo>
                  <a:lnTo>
                    <a:pt x="3641" y="0"/>
                  </a:lnTo>
                  <a:lnTo>
                    <a:pt x="2702" y="0"/>
                  </a:lnTo>
                  <a:lnTo>
                    <a:pt x="2702" y="1750"/>
                  </a:lnTo>
                  <a:lnTo>
                    <a:pt x="939" y="1750"/>
                  </a:lnTo>
                  <a:lnTo>
                    <a:pt x="939" y="0"/>
                  </a:lnTo>
                  <a:lnTo>
                    <a:pt x="0" y="0"/>
                  </a:lnTo>
                  <a:lnTo>
                    <a:pt x="0" y="4420"/>
                  </a:lnTo>
                  <a:lnTo>
                    <a:pt x="939" y="4420"/>
                  </a:lnTo>
                  <a:lnTo>
                    <a:pt x="939" y="2586"/>
                  </a:lnTo>
                  <a:lnTo>
                    <a:pt x="2702" y="2586"/>
                  </a:lnTo>
                  <a:lnTo>
                    <a:pt x="2702" y="442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endParaRPr lang="fi-FI"/>
            </a:p>
          </p:txBody>
        </p:sp>
      </p:grpSp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199" y="5486400"/>
            <a:ext cx="11235447" cy="670884"/>
          </a:xfrm>
        </p:spPr>
        <p:txBody>
          <a:bodyPr anchor="ctr"/>
          <a:lstStyle>
            <a:lvl1pPr algn="ctr">
              <a:defRPr sz="2600" b="0">
                <a:latin typeface="+mn-lt"/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16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6C2424-FB5D-40AA-8551-11A4F0C75246}" type="datetime1">
              <a:rPr lang="fi-FI"/>
              <a:pPr>
                <a:defRPr/>
              </a:pPr>
              <a:t>15.8.2025</a:t>
            </a:fld>
            <a:endParaRPr lang="fi-FI"/>
          </a:p>
        </p:txBody>
      </p:sp>
      <p:sp>
        <p:nvSpPr>
          <p:cNvPr id="17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Etunimi Sukunimi</a:t>
            </a:r>
          </a:p>
        </p:txBody>
      </p:sp>
      <p:sp>
        <p:nvSpPr>
          <p:cNvPr id="18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442987-6EE2-4694-B2A5-3F3009D43125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7976396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Kuva aaltokuviolla B">
    <p:bg>
      <p:bgPr>
        <a:solidFill>
          <a:srgbClr val="D9D9D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 5"/>
          <p:cNvSpPr>
            <a:spLocks/>
          </p:cNvSpPr>
          <p:nvPr/>
        </p:nvSpPr>
        <p:spPr bwMode="auto">
          <a:xfrm>
            <a:off x="8715375" y="3384550"/>
            <a:ext cx="3460750" cy="3475038"/>
          </a:xfrm>
          <a:custGeom>
            <a:avLst/>
            <a:gdLst>
              <a:gd name="T0" fmla="*/ 0 w 7208"/>
              <a:gd name="T1" fmla="*/ 3474385 h 7249"/>
              <a:gd name="T2" fmla="*/ 3459636 w 7208"/>
              <a:gd name="T3" fmla="*/ 3474385 h 7249"/>
              <a:gd name="T4" fmla="*/ 3459636 w 7208"/>
              <a:gd name="T5" fmla="*/ 0 h 7249"/>
              <a:gd name="T6" fmla="*/ 3210051 w 7208"/>
              <a:gd name="T7" fmla="*/ 476895 h 7249"/>
              <a:gd name="T8" fmla="*/ 3210051 w 7208"/>
              <a:gd name="T9" fmla="*/ 476895 h 7249"/>
              <a:gd name="T10" fmla="*/ 2482414 w 7208"/>
              <a:gd name="T11" fmla="*/ 898193 h 7249"/>
              <a:gd name="T12" fmla="*/ 2482414 w 7208"/>
              <a:gd name="T13" fmla="*/ 898193 h 7249"/>
              <a:gd name="T14" fmla="*/ 2060519 w 7208"/>
              <a:gd name="T15" fmla="*/ 1624319 h 7249"/>
              <a:gd name="T16" fmla="*/ 2060519 w 7208"/>
              <a:gd name="T17" fmla="*/ 1624319 h 7249"/>
              <a:gd name="T18" fmla="*/ 1333361 w 7208"/>
              <a:gd name="T19" fmla="*/ 2045617 h 7249"/>
              <a:gd name="T20" fmla="*/ 1333361 w 7208"/>
              <a:gd name="T21" fmla="*/ 2045617 h 7249"/>
              <a:gd name="T22" fmla="*/ 911466 w 7208"/>
              <a:gd name="T23" fmla="*/ 2771743 h 7249"/>
              <a:gd name="T24" fmla="*/ 911466 w 7208"/>
              <a:gd name="T25" fmla="*/ 2771743 h 7249"/>
              <a:gd name="T26" fmla="*/ 184309 w 7208"/>
              <a:gd name="T27" fmla="*/ 3193041 h 7249"/>
              <a:gd name="T28" fmla="*/ 184309 w 7208"/>
              <a:gd name="T29" fmla="*/ 3193041 h 7249"/>
              <a:gd name="T30" fmla="*/ 0 w 7208"/>
              <a:gd name="T31" fmla="*/ 3474385 h 7249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</a:gdLst>
            <a:ahLst/>
            <a:cxnLst>
              <a:cxn ang="T32">
                <a:pos x="T0" y="T1"/>
              </a:cxn>
              <a:cxn ang="T33">
                <a:pos x="T2" y="T3"/>
              </a:cxn>
              <a:cxn ang="T34">
                <a:pos x="T4" y="T5"/>
              </a:cxn>
              <a:cxn ang="T35">
                <a:pos x="T6" y="T7"/>
              </a:cxn>
              <a:cxn ang="T36">
                <a:pos x="T8" y="T9"/>
              </a:cxn>
              <a:cxn ang="T37">
                <a:pos x="T10" y="T11"/>
              </a:cxn>
              <a:cxn ang="T38">
                <a:pos x="T12" y="T13"/>
              </a:cxn>
              <a:cxn ang="T39">
                <a:pos x="T14" y="T15"/>
              </a:cxn>
              <a:cxn ang="T40">
                <a:pos x="T16" y="T17"/>
              </a:cxn>
              <a:cxn ang="T41">
                <a:pos x="T18" y="T19"/>
              </a:cxn>
              <a:cxn ang="T42">
                <a:pos x="T20" y="T21"/>
              </a:cxn>
              <a:cxn ang="T43">
                <a:pos x="T22" y="T23"/>
              </a:cxn>
              <a:cxn ang="T44">
                <a:pos x="T24" y="T25"/>
              </a:cxn>
              <a:cxn ang="T45">
                <a:pos x="T26" y="T27"/>
              </a:cxn>
              <a:cxn ang="T46">
                <a:pos x="T28" y="T29"/>
              </a:cxn>
              <a:cxn ang="T47">
                <a:pos x="T30" y="T31"/>
              </a:cxn>
            </a:cxnLst>
            <a:rect l="0" t="0" r="r" b="b"/>
            <a:pathLst>
              <a:path w="7208" h="7249">
                <a:moveTo>
                  <a:pt x="0" y="7249"/>
                </a:moveTo>
                <a:lnTo>
                  <a:pt x="7208" y="7249"/>
                </a:lnTo>
                <a:lnTo>
                  <a:pt x="7208" y="0"/>
                </a:lnTo>
                <a:cubicBezTo>
                  <a:pt x="7078" y="318"/>
                  <a:pt x="7089" y="594"/>
                  <a:pt x="6688" y="995"/>
                </a:cubicBezTo>
                <a:cubicBezTo>
                  <a:pt x="6089" y="1593"/>
                  <a:pt x="5771" y="1275"/>
                  <a:pt x="5172" y="1874"/>
                </a:cubicBezTo>
                <a:cubicBezTo>
                  <a:pt x="4574" y="2472"/>
                  <a:pt x="4892" y="2790"/>
                  <a:pt x="4293" y="3389"/>
                </a:cubicBezTo>
                <a:cubicBezTo>
                  <a:pt x="3695" y="3988"/>
                  <a:pt x="3377" y="3669"/>
                  <a:pt x="2778" y="4268"/>
                </a:cubicBezTo>
                <a:cubicBezTo>
                  <a:pt x="2180" y="4867"/>
                  <a:pt x="2498" y="5185"/>
                  <a:pt x="1899" y="5783"/>
                </a:cubicBezTo>
                <a:cubicBezTo>
                  <a:pt x="1301" y="6382"/>
                  <a:pt x="983" y="6064"/>
                  <a:pt x="384" y="6662"/>
                </a:cubicBezTo>
                <a:cubicBezTo>
                  <a:pt x="159" y="6887"/>
                  <a:pt x="63" y="7073"/>
                  <a:pt x="0" y="7249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fi-FI"/>
          </a:p>
        </p:txBody>
      </p:sp>
      <p:grpSp>
        <p:nvGrpSpPr>
          <p:cNvPr id="4" name="Ryhmä 36"/>
          <p:cNvGrpSpPr/>
          <p:nvPr/>
        </p:nvGrpSpPr>
        <p:grpSpPr bwMode="black">
          <a:xfrm>
            <a:off x="472152" y="6228511"/>
            <a:ext cx="804333" cy="373549"/>
            <a:chOff x="228601" y="704851"/>
            <a:chExt cx="11734800" cy="5449888"/>
          </a:xfrm>
          <a:solidFill>
            <a:schemeClr val="bg1"/>
          </a:solidFill>
        </p:grpSpPr>
        <p:sp>
          <p:nvSpPr>
            <p:cNvPr id="5" name="Freeform 5"/>
            <p:cNvSpPr>
              <a:spLocks noEditPoints="1"/>
            </p:cNvSpPr>
            <p:nvPr/>
          </p:nvSpPr>
          <p:spPr bwMode="black">
            <a:xfrm>
              <a:off x="228601" y="704851"/>
              <a:ext cx="11734800" cy="5449888"/>
            </a:xfrm>
            <a:custGeom>
              <a:avLst/>
              <a:gdLst>
                <a:gd name="T0" fmla="*/ 16890 w 32573"/>
                <a:gd name="T1" fmla="*/ 14624 h 15116"/>
                <a:gd name="T2" fmla="*/ 19398 w 32573"/>
                <a:gd name="T3" fmla="*/ 13589 h 15116"/>
                <a:gd name="T4" fmla="*/ 28581 w 32573"/>
                <a:gd name="T5" fmla="*/ 13589 h 15116"/>
                <a:gd name="T6" fmla="*/ 32573 w 32573"/>
                <a:gd name="T7" fmla="*/ 9640 h 15116"/>
                <a:gd name="T8" fmla="*/ 32573 w 32573"/>
                <a:gd name="T9" fmla="*/ 0 h 15116"/>
                <a:gd name="T10" fmla="*/ 0 w 32573"/>
                <a:gd name="T11" fmla="*/ 0 h 15116"/>
                <a:gd name="T12" fmla="*/ 0 w 32573"/>
                <a:gd name="T13" fmla="*/ 9640 h 15116"/>
                <a:gd name="T14" fmla="*/ 3968 w 32573"/>
                <a:gd name="T15" fmla="*/ 13589 h 15116"/>
                <a:gd name="T16" fmla="*/ 13394 w 32573"/>
                <a:gd name="T17" fmla="*/ 13589 h 15116"/>
                <a:gd name="T18" fmla="*/ 15902 w 32573"/>
                <a:gd name="T19" fmla="*/ 14624 h 15116"/>
                <a:gd name="T20" fmla="*/ 16397 w 32573"/>
                <a:gd name="T21" fmla="*/ 15116 h 15116"/>
                <a:gd name="T22" fmla="*/ 16890 w 32573"/>
                <a:gd name="T23" fmla="*/ 14624 h 15116"/>
                <a:gd name="T24" fmla="*/ 31634 w 32573"/>
                <a:gd name="T25" fmla="*/ 939 h 15116"/>
                <a:gd name="T26" fmla="*/ 31634 w 32573"/>
                <a:gd name="T27" fmla="*/ 9640 h 15116"/>
                <a:gd name="T28" fmla="*/ 28581 w 32573"/>
                <a:gd name="T29" fmla="*/ 12650 h 15116"/>
                <a:gd name="T30" fmla="*/ 19398 w 32573"/>
                <a:gd name="T31" fmla="*/ 12650 h 15116"/>
                <a:gd name="T32" fmla="*/ 16397 w 32573"/>
                <a:gd name="T33" fmla="*/ 13798 h 15116"/>
                <a:gd name="T34" fmla="*/ 13394 w 32573"/>
                <a:gd name="T35" fmla="*/ 12650 h 15116"/>
                <a:gd name="T36" fmla="*/ 3968 w 32573"/>
                <a:gd name="T37" fmla="*/ 12650 h 15116"/>
                <a:gd name="T38" fmla="*/ 939 w 32573"/>
                <a:gd name="T39" fmla="*/ 9640 h 15116"/>
                <a:gd name="T40" fmla="*/ 939 w 32573"/>
                <a:gd name="T41" fmla="*/ 939 h 15116"/>
                <a:gd name="T42" fmla="*/ 31634 w 32573"/>
                <a:gd name="T43" fmla="*/ 939 h 15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32573" h="15116">
                  <a:moveTo>
                    <a:pt x="16890" y="14624"/>
                  </a:moveTo>
                  <a:cubicBezTo>
                    <a:pt x="17560" y="13956"/>
                    <a:pt x="18451" y="13589"/>
                    <a:pt x="19398" y="13589"/>
                  </a:cubicBezTo>
                  <a:lnTo>
                    <a:pt x="28581" y="13589"/>
                  </a:lnTo>
                  <a:cubicBezTo>
                    <a:pt x="30783" y="13589"/>
                    <a:pt x="32573" y="11817"/>
                    <a:pt x="32573" y="9640"/>
                  </a:cubicBezTo>
                  <a:lnTo>
                    <a:pt x="32573" y="0"/>
                  </a:lnTo>
                  <a:lnTo>
                    <a:pt x="0" y="0"/>
                  </a:lnTo>
                  <a:lnTo>
                    <a:pt x="0" y="9640"/>
                  </a:lnTo>
                  <a:cubicBezTo>
                    <a:pt x="0" y="11817"/>
                    <a:pt x="1780" y="13589"/>
                    <a:pt x="3968" y="13589"/>
                  </a:cubicBezTo>
                  <a:lnTo>
                    <a:pt x="13394" y="13589"/>
                  </a:lnTo>
                  <a:cubicBezTo>
                    <a:pt x="14342" y="13589"/>
                    <a:pt x="15232" y="13956"/>
                    <a:pt x="15902" y="14624"/>
                  </a:cubicBezTo>
                  <a:lnTo>
                    <a:pt x="16397" y="15116"/>
                  </a:lnTo>
                  <a:lnTo>
                    <a:pt x="16890" y="14624"/>
                  </a:lnTo>
                  <a:close/>
                  <a:moveTo>
                    <a:pt x="31634" y="939"/>
                  </a:moveTo>
                  <a:lnTo>
                    <a:pt x="31634" y="9640"/>
                  </a:lnTo>
                  <a:cubicBezTo>
                    <a:pt x="31634" y="11300"/>
                    <a:pt x="30264" y="12650"/>
                    <a:pt x="28581" y="12650"/>
                  </a:cubicBezTo>
                  <a:lnTo>
                    <a:pt x="19398" y="12650"/>
                  </a:lnTo>
                  <a:cubicBezTo>
                    <a:pt x="18279" y="12650"/>
                    <a:pt x="17221" y="13055"/>
                    <a:pt x="16397" y="13798"/>
                  </a:cubicBezTo>
                  <a:cubicBezTo>
                    <a:pt x="15571" y="13056"/>
                    <a:pt x="14514" y="12650"/>
                    <a:pt x="13394" y="12650"/>
                  </a:cubicBezTo>
                  <a:lnTo>
                    <a:pt x="3968" y="12650"/>
                  </a:lnTo>
                  <a:cubicBezTo>
                    <a:pt x="2298" y="12650"/>
                    <a:pt x="939" y="11300"/>
                    <a:pt x="939" y="9640"/>
                  </a:cubicBezTo>
                  <a:lnTo>
                    <a:pt x="939" y="939"/>
                  </a:lnTo>
                  <a:lnTo>
                    <a:pt x="31634" y="93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6" name="Freeform 6"/>
            <p:cNvSpPr>
              <a:spLocks/>
            </p:cNvSpPr>
            <p:nvPr/>
          </p:nvSpPr>
          <p:spPr bwMode="black">
            <a:xfrm>
              <a:off x="9961563" y="2287588"/>
              <a:ext cx="377825" cy="363538"/>
            </a:xfrm>
            <a:custGeom>
              <a:avLst/>
              <a:gdLst>
                <a:gd name="T0" fmla="*/ 1048 w 1048"/>
                <a:gd name="T1" fmla="*/ 504 h 1009"/>
                <a:gd name="T2" fmla="*/ 525 w 1048"/>
                <a:gd name="T3" fmla="*/ 1009 h 1009"/>
                <a:gd name="T4" fmla="*/ 0 w 1048"/>
                <a:gd name="T5" fmla="*/ 504 h 1009"/>
                <a:gd name="T6" fmla="*/ 525 w 1048"/>
                <a:gd name="T7" fmla="*/ 0 h 1009"/>
                <a:gd name="T8" fmla="*/ 1048 w 1048"/>
                <a:gd name="T9" fmla="*/ 504 h 10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48" h="1009">
                  <a:moveTo>
                    <a:pt x="1048" y="504"/>
                  </a:moveTo>
                  <a:cubicBezTo>
                    <a:pt x="1048" y="798"/>
                    <a:pt x="818" y="1009"/>
                    <a:pt x="525" y="1009"/>
                  </a:cubicBezTo>
                  <a:cubicBezTo>
                    <a:pt x="230" y="1009"/>
                    <a:pt x="0" y="798"/>
                    <a:pt x="0" y="504"/>
                  </a:cubicBezTo>
                  <a:cubicBezTo>
                    <a:pt x="0" y="211"/>
                    <a:pt x="230" y="0"/>
                    <a:pt x="525" y="0"/>
                  </a:cubicBezTo>
                  <a:cubicBezTo>
                    <a:pt x="818" y="0"/>
                    <a:pt x="1048" y="211"/>
                    <a:pt x="1048" y="50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7" name="Rectangle 7"/>
            <p:cNvSpPr>
              <a:spLocks noChangeArrowheads="1"/>
            </p:cNvSpPr>
            <p:nvPr/>
          </p:nvSpPr>
          <p:spPr bwMode="black">
            <a:xfrm>
              <a:off x="9986963" y="2789238"/>
              <a:ext cx="327025" cy="116205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8" name="Freeform 8"/>
            <p:cNvSpPr>
              <a:spLocks/>
            </p:cNvSpPr>
            <p:nvPr/>
          </p:nvSpPr>
          <p:spPr bwMode="black">
            <a:xfrm>
              <a:off x="8709026" y="2282826"/>
              <a:ext cx="1119188" cy="1668463"/>
            </a:xfrm>
            <a:custGeom>
              <a:avLst/>
              <a:gdLst>
                <a:gd name="T0" fmla="*/ 1923 w 3105"/>
                <a:gd name="T1" fmla="*/ 2683 h 4625"/>
                <a:gd name="T2" fmla="*/ 3105 w 3105"/>
                <a:gd name="T3" fmla="*/ 4625 h 4625"/>
                <a:gd name="T4" fmla="*/ 2121 w 3105"/>
                <a:gd name="T5" fmla="*/ 4625 h 4625"/>
                <a:gd name="T6" fmla="*/ 1328 w 3105"/>
                <a:gd name="T7" fmla="*/ 3335 h 4625"/>
                <a:gd name="T8" fmla="*/ 901 w 3105"/>
                <a:gd name="T9" fmla="*/ 3878 h 4625"/>
                <a:gd name="T10" fmla="*/ 901 w 3105"/>
                <a:gd name="T11" fmla="*/ 4625 h 4625"/>
                <a:gd name="T12" fmla="*/ 0 w 3105"/>
                <a:gd name="T13" fmla="*/ 4625 h 4625"/>
                <a:gd name="T14" fmla="*/ 0 w 3105"/>
                <a:gd name="T15" fmla="*/ 0 h 4625"/>
                <a:gd name="T16" fmla="*/ 901 w 3105"/>
                <a:gd name="T17" fmla="*/ 0 h 4625"/>
                <a:gd name="T18" fmla="*/ 901 w 3105"/>
                <a:gd name="T19" fmla="*/ 2134 h 4625"/>
                <a:gd name="T20" fmla="*/ 856 w 3105"/>
                <a:gd name="T21" fmla="*/ 2926 h 4625"/>
                <a:gd name="T22" fmla="*/ 875 w 3105"/>
                <a:gd name="T23" fmla="*/ 2926 h 4625"/>
                <a:gd name="T24" fmla="*/ 1265 w 3105"/>
                <a:gd name="T25" fmla="*/ 2325 h 4625"/>
                <a:gd name="T26" fmla="*/ 1955 w 3105"/>
                <a:gd name="T27" fmla="*/ 1405 h 4625"/>
                <a:gd name="T28" fmla="*/ 3009 w 3105"/>
                <a:gd name="T29" fmla="*/ 1405 h 4625"/>
                <a:gd name="T30" fmla="*/ 1923 w 3105"/>
                <a:gd name="T31" fmla="*/ 2683 h 46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3105" h="4625">
                  <a:moveTo>
                    <a:pt x="1923" y="2683"/>
                  </a:moveTo>
                  <a:lnTo>
                    <a:pt x="3105" y="4625"/>
                  </a:lnTo>
                  <a:lnTo>
                    <a:pt x="2121" y="4625"/>
                  </a:lnTo>
                  <a:lnTo>
                    <a:pt x="1328" y="3335"/>
                  </a:lnTo>
                  <a:lnTo>
                    <a:pt x="901" y="3878"/>
                  </a:lnTo>
                  <a:lnTo>
                    <a:pt x="901" y="4625"/>
                  </a:lnTo>
                  <a:lnTo>
                    <a:pt x="0" y="4625"/>
                  </a:lnTo>
                  <a:lnTo>
                    <a:pt x="0" y="0"/>
                  </a:lnTo>
                  <a:lnTo>
                    <a:pt x="901" y="0"/>
                  </a:lnTo>
                  <a:lnTo>
                    <a:pt x="901" y="2134"/>
                  </a:lnTo>
                  <a:cubicBezTo>
                    <a:pt x="901" y="2530"/>
                    <a:pt x="856" y="2926"/>
                    <a:pt x="856" y="2926"/>
                  </a:cubicBezTo>
                  <a:lnTo>
                    <a:pt x="875" y="2926"/>
                  </a:lnTo>
                  <a:cubicBezTo>
                    <a:pt x="875" y="2926"/>
                    <a:pt x="1086" y="2574"/>
                    <a:pt x="1265" y="2325"/>
                  </a:cubicBezTo>
                  <a:lnTo>
                    <a:pt x="1955" y="1405"/>
                  </a:lnTo>
                  <a:lnTo>
                    <a:pt x="3009" y="1405"/>
                  </a:lnTo>
                  <a:lnTo>
                    <a:pt x="1923" y="268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9" name="Freeform 9"/>
            <p:cNvSpPr>
              <a:spLocks/>
            </p:cNvSpPr>
            <p:nvPr/>
          </p:nvSpPr>
          <p:spPr bwMode="black">
            <a:xfrm>
              <a:off x="7353301" y="2762251"/>
              <a:ext cx="1027113" cy="1189038"/>
            </a:xfrm>
            <a:custGeom>
              <a:avLst/>
              <a:gdLst>
                <a:gd name="T0" fmla="*/ 2850 w 2850"/>
                <a:gd name="T1" fmla="*/ 1232 h 3296"/>
                <a:gd name="T2" fmla="*/ 1840 w 2850"/>
                <a:gd name="T3" fmla="*/ 0 h 3296"/>
                <a:gd name="T4" fmla="*/ 876 w 2850"/>
                <a:gd name="T5" fmla="*/ 607 h 3296"/>
                <a:gd name="T6" fmla="*/ 856 w 2850"/>
                <a:gd name="T7" fmla="*/ 607 h 3296"/>
                <a:gd name="T8" fmla="*/ 901 w 2850"/>
                <a:gd name="T9" fmla="*/ 76 h 3296"/>
                <a:gd name="T10" fmla="*/ 0 w 2850"/>
                <a:gd name="T11" fmla="*/ 76 h 3296"/>
                <a:gd name="T12" fmla="*/ 0 w 2850"/>
                <a:gd name="T13" fmla="*/ 3296 h 3296"/>
                <a:gd name="T14" fmla="*/ 901 w 2850"/>
                <a:gd name="T15" fmla="*/ 3296 h 3296"/>
                <a:gd name="T16" fmla="*/ 901 w 2850"/>
                <a:gd name="T17" fmla="*/ 1386 h 3296"/>
                <a:gd name="T18" fmla="*/ 1457 w 2850"/>
                <a:gd name="T19" fmla="*/ 760 h 3296"/>
                <a:gd name="T20" fmla="*/ 1942 w 2850"/>
                <a:gd name="T21" fmla="*/ 1412 h 3296"/>
                <a:gd name="T22" fmla="*/ 1942 w 2850"/>
                <a:gd name="T23" fmla="*/ 3296 h 3296"/>
                <a:gd name="T24" fmla="*/ 2850 w 2850"/>
                <a:gd name="T25" fmla="*/ 3296 h 3296"/>
                <a:gd name="T26" fmla="*/ 2850 w 2850"/>
                <a:gd name="T27" fmla="*/ 1232 h 32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50" h="3296">
                  <a:moveTo>
                    <a:pt x="2850" y="1232"/>
                  </a:moveTo>
                  <a:cubicBezTo>
                    <a:pt x="2850" y="434"/>
                    <a:pt x="2459" y="0"/>
                    <a:pt x="1840" y="0"/>
                  </a:cubicBezTo>
                  <a:cubicBezTo>
                    <a:pt x="1309" y="0"/>
                    <a:pt x="1035" y="312"/>
                    <a:pt x="876" y="607"/>
                  </a:cubicBezTo>
                  <a:lnTo>
                    <a:pt x="856" y="607"/>
                  </a:lnTo>
                  <a:lnTo>
                    <a:pt x="901" y="76"/>
                  </a:lnTo>
                  <a:lnTo>
                    <a:pt x="0" y="76"/>
                  </a:lnTo>
                  <a:lnTo>
                    <a:pt x="0" y="3296"/>
                  </a:lnTo>
                  <a:lnTo>
                    <a:pt x="901" y="3296"/>
                  </a:lnTo>
                  <a:lnTo>
                    <a:pt x="901" y="1386"/>
                  </a:lnTo>
                  <a:cubicBezTo>
                    <a:pt x="901" y="1015"/>
                    <a:pt x="1118" y="760"/>
                    <a:pt x="1457" y="760"/>
                  </a:cubicBezTo>
                  <a:cubicBezTo>
                    <a:pt x="1795" y="760"/>
                    <a:pt x="1942" y="983"/>
                    <a:pt x="1942" y="1412"/>
                  </a:cubicBezTo>
                  <a:lnTo>
                    <a:pt x="1942" y="3296"/>
                  </a:lnTo>
                  <a:lnTo>
                    <a:pt x="2850" y="3296"/>
                  </a:lnTo>
                  <a:lnTo>
                    <a:pt x="2850" y="12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10" name="Freeform 10"/>
            <p:cNvSpPr>
              <a:spLocks/>
            </p:cNvSpPr>
            <p:nvPr/>
          </p:nvSpPr>
          <p:spPr bwMode="black">
            <a:xfrm>
              <a:off x="6664326" y="2287588"/>
              <a:ext cx="377825" cy="363538"/>
            </a:xfrm>
            <a:custGeom>
              <a:avLst/>
              <a:gdLst>
                <a:gd name="T0" fmla="*/ 1047 w 1047"/>
                <a:gd name="T1" fmla="*/ 504 h 1009"/>
                <a:gd name="T2" fmla="*/ 524 w 1047"/>
                <a:gd name="T3" fmla="*/ 1009 h 1009"/>
                <a:gd name="T4" fmla="*/ 0 w 1047"/>
                <a:gd name="T5" fmla="*/ 504 h 1009"/>
                <a:gd name="T6" fmla="*/ 524 w 1047"/>
                <a:gd name="T7" fmla="*/ 0 h 1009"/>
                <a:gd name="T8" fmla="*/ 1047 w 1047"/>
                <a:gd name="T9" fmla="*/ 504 h 10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47" h="1009">
                  <a:moveTo>
                    <a:pt x="1047" y="504"/>
                  </a:moveTo>
                  <a:cubicBezTo>
                    <a:pt x="1047" y="798"/>
                    <a:pt x="817" y="1009"/>
                    <a:pt x="524" y="1009"/>
                  </a:cubicBezTo>
                  <a:cubicBezTo>
                    <a:pt x="229" y="1009"/>
                    <a:pt x="0" y="798"/>
                    <a:pt x="0" y="504"/>
                  </a:cubicBezTo>
                  <a:cubicBezTo>
                    <a:pt x="0" y="211"/>
                    <a:pt x="229" y="0"/>
                    <a:pt x="524" y="0"/>
                  </a:cubicBezTo>
                  <a:cubicBezTo>
                    <a:pt x="817" y="0"/>
                    <a:pt x="1047" y="211"/>
                    <a:pt x="1047" y="50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11" name="Rectangle 11"/>
            <p:cNvSpPr>
              <a:spLocks noChangeArrowheads="1"/>
            </p:cNvSpPr>
            <p:nvPr/>
          </p:nvSpPr>
          <p:spPr bwMode="black">
            <a:xfrm>
              <a:off x="6689726" y="2789238"/>
              <a:ext cx="327025" cy="116205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12" name="Freeform 12"/>
            <p:cNvSpPr>
              <a:spLocks/>
            </p:cNvSpPr>
            <p:nvPr/>
          </p:nvSpPr>
          <p:spPr bwMode="black">
            <a:xfrm>
              <a:off x="5399088" y="2762251"/>
              <a:ext cx="1047750" cy="1216025"/>
            </a:xfrm>
            <a:custGeom>
              <a:avLst/>
              <a:gdLst>
                <a:gd name="T0" fmla="*/ 2025 w 2907"/>
                <a:gd name="T1" fmla="*/ 2402 h 3373"/>
                <a:gd name="T2" fmla="*/ 1253 w 2907"/>
                <a:gd name="T3" fmla="*/ 1974 h 3373"/>
                <a:gd name="T4" fmla="*/ 160 w 2907"/>
                <a:gd name="T5" fmla="*/ 990 h 3373"/>
                <a:gd name="T6" fmla="*/ 1431 w 2907"/>
                <a:gd name="T7" fmla="*/ 0 h 3373"/>
                <a:gd name="T8" fmla="*/ 2907 w 2907"/>
                <a:gd name="T9" fmla="*/ 734 h 3373"/>
                <a:gd name="T10" fmla="*/ 2133 w 2907"/>
                <a:gd name="T11" fmla="*/ 1169 h 3373"/>
                <a:gd name="T12" fmla="*/ 1463 w 2907"/>
                <a:gd name="T13" fmla="*/ 657 h 3373"/>
                <a:gd name="T14" fmla="*/ 1042 w 2907"/>
                <a:gd name="T15" fmla="*/ 945 h 3373"/>
                <a:gd name="T16" fmla="*/ 1943 w 2907"/>
                <a:gd name="T17" fmla="*/ 1367 h 3373"/>
                <a:gd name="T18" fmla="*/ 2907 w 2907"/>
                <a:gd name="T19" fmla="*/ 2344 h 3373"/>
                <a:gd name="T20" fmla="*/ 1610 w 2907"/>
                <a:gd name="T21" fmla="*/ 3373 h 3373"/>
                <a:gd name="T22" fmla="*/ 0 w 2907"/>
                <a:gd name="T23" fmla="*/ 2543 h 3373"/>
                <a:gd name="T24" fmla="*/ 786 w 2907"/>
                <a:gd name="T25" fmla="*/ 2102 h 3373"/>
                <a:gd name="T26" fmla="*/ 1598 w 2907"/>
                <a:gd name="T27" fmla="*/ 2715 h 3373"/>
                <a:gd name="T28" fmla="*/ 2025 w 2907"/>
                <a:gd name="T29" fmla="*/ 2402 h 33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907" h="3373">
                  <a:moveTo>
                    <a:pt x="2025" y="2402"/>
                  </a:moveTo>
                  <a:cubicBezTo>
                    <a:pt x="2025" y="2146"/>
                    <a:pt x="1667" y="2089"/>
                    <a:pt x="1253" y="1974"/>
                  </a:cubicBezTo>
                  <a:cubicBezTo>
                    <a:pt x="766" y="1846"/>
                    <a:pt x="160" y="1603"/>
                    <a:pt x="160" y="990"/>
                  </a:cubicBezTo>
                  <a:cubicBezTo>
                    <a:pt x="160" y="383"/>
                    <a:pt x="741" y="0"/>
                    <a:pt x="1431" y="0"/>
                  </a:cubicBezTo>
                  <a:cubicBezTo>
                    <a:pt x="2070" y="0"/>
                    <a:pt x="2658" y="306"/>
                    <a:pt x="2907" y="734"/>
                  </a:cubicBezTo>
                  <a:lnTo>
                    <a:pt x="2133" y="1169"/>
                  </a:lnTo>
                  <a:cubicBezTo>
                    <a:pt x="2057" y="881"/>
                    <a:pt x="1814" y="657"/>
                    <a:pt x="1463" y="657"/>
                  </a:cubicBezTo>
                  <a:cubicBezTo>
                    <a:pt x="1233" y="657"/>
                    <a:pt x="1042" y="760"/>
                    <a:pt x="1042" y="945"/>
                  </a:cubicBezTo>
                  <a:cubicBezTo>
                    <a:pt x="1042" y="1188"/>
                    <a:pt x="1463" y="1213"/>
                    <a:pt x="1943" y="1367"/>
                  </a:cubicBezTo>
                  <a:cubicBezTo>
                    <a:pt x="2447" y="1527"/>
                    <a:pt x="2907" y="1757"/>
                    <a:pt x="2907" y="2344"/>
                  </a:cubicBezTo>
                  <a:cubicBezTo>
                    <a:pt x="2907" y="2990"/>
                    <a:pt x="2306" y="3373"/>
                    <a:pt x="1610" y="3373"/>
                  </a:cubicBezTo>
                  <a:cubicBezTo>
                    <a:pt x="856" y="3373"/>
                    <a:pt x="262" y="3053"/>
                    <a:pt x="0" y="2543"/>
                  </a:cubicBezTo>
                  <a:lnTo>
                    <a:pt x="786" y="2102"/>
                  </a:lnTo>
                  <a:cubicBezTo>
                    <a:pt x="888" y="2453"/>
                    <a:pt x="1169" y="2715"/>
                    <a:pt x="1598" y="2715"/>
                  </a:cubicBezTo>
                  <a:cubicBezTo>
                    <a:pt x="1847" y="2715"/>
                    <a:pt x="2025" y="2606"/>
                    <a:pt x="2025" y="240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13" name="Freeform 13"/>
            <p:cNvSpPr>
              <a:spLocks/>
            </p:cNvSpPr>
            <p:nvPr/>
          </p:nvSpPr>
          <p:spPr bwMode="black">
            <a:xfrm>
              <a:off x="4770438" y="2295526"/>
              <a:ext cx="563563" cy="1677988"/>
            </a:xfrm>
            <a:custGeom>
              <a:avLst/>
              <a:gdLst>
                <a:gd name="T0" fmla="*/ 907 w 1565"/>
                <a:gd name="T1" fmla="*/ 0 h 4657"/>
                <a:gd name="T2" fmla="*/ 0 w 1565"/>
                <a:gd name="T3" fmla="*/ 0 h 4657"/>
                <a:gd name="T4" fmla="*/ 0 w 1565"/>
                <a:gd name="T5" fmla="*/ 3706 h 4657"/>
                <a:gd name="T6" fmla="*/ 214 w 1565"/>
                <a:gd name="T7" fmla="*/ 4430 h 4657"/>
                <a:gd name="T8" fmla="*/ 894 w 1565"/>
                <a:gd name="T9" fmla="*/ 4657 h 4657"/>
                <a:gd name="T10" fmla="*/ 1220 w 1565"/>
                <a:gd name="T11" fmla="*/ 4622 h 4657"/>
                <a:gd name="T12" fmla="*/ 1488 w 1565"/>
                <a:gd name="T13" fmla="*/ 4523 h 4657"/>
                <a:gd name="T14" fmla="*/ 1565 w 1565"/>
                <a:gd name="T15" fmla="*/ 3916 h 4657"/>
                <a:gd name="T16" fmla="*/ 1377 w 1565"/>
                <a:gd name="T17" fmla="*/ 3970 h 4657"/>
                <a:gd name="T18" fmla="*/ 1188 w 1565"/>
                <a:gd name="T19" fmla="*/ 3986 h 4657"/>
                <a:gd name="T20" fmla="*/ 974 w 1565"/>
                <a:gd name="T21" fmla="*/ 3897 h 4657"/>
                <a:gd name="T22" fmla="*/ 907 w 1565"/>
                <a:gd name="T23" fmla="*/ 3577 h 4657"/>
                <a:gd name="T24" fmla="*/ 907 w 1565"/>
                <a:gd name="T25" fmla="*/ 0 h 46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65" h="4657">
                  <a:moveTo>
                    <a:pt x="907" y="0"/>
                  </a:moveTo>
                  <a:lnTo>
                    <a:pt x="0" y="0"/>
                  </a:lnTo>
                  <a:lnTo>
                    <a:pt x="0" y="3706"/>
                  </a:lnTo>
                  <a:cubicBezTo>
                    <a:pt x="0" y="4037"/>
                    <a:pt x="71" y="4279"/>
                    <a:pt x="214" y="4430"/>
                  </a:cubicBezTo>
                  <a:cubicBezTo>
                    <a:pt x="357" y="4582"/>
                    <a:pt x="583" y="4657"/>
                    <a:pt x="894" y="4657"/>
                  </a:cubicBezTo>
                  <a:cubicBezTo>
                    <a:pt x="1001" y="4657"/>
                    <a:pt x="1109" y="4645"/>
                    <a:pt x="1220" y="4622"/>
                  </a:cubicBezTo>
                  <a:cubicBezTo>
                    <a:pt x="1331" y="4599"/>
                    <a:pt x="1420" y="4566"/>
                    <a:pt x="1488" y="4523"/>
                  </a:cubicBezTo>
                  <a:lnTo>
                    <a:pt x="1565" y="3916"/>
                  </a:lnTo>
                  <a:cubicBezTo>
                    <a:pt x="1493" y="3942"/>
                    <a:pt x="1429" y="3960"/>
                    <a:pt x="1377" y="3970"/>
                  </a:cubicBezTo>
                  <a:cubicBezTo>
                    <a:pt x="1324" y="3981"/>
                    <a:pt x="1260" y="3986"/>
                    <a:pt x="1188" y="3986"/>
                  </a:cubicBezTo>
                  <a:cubicBezTo>
                    <a:pt x="1069" y="3986"/>
                    <a:pt x="1019" y="3957"/>
                    <a:pt x="974" y="3897"/>
                  </a:cubicBezTo>
                  <a:cubicBezTo>
                    <a:pt x="929" y="3837"/>
                    <a:pt x="907" y="3731"/>
                    <a:pt x="907" y="3577"/>
                  </a:cubicBezTo>
                  <a:lnTo>
                    <a:pt x="907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14" name="Freeform 14"/>
            <p:cNvSpPr>
              <a:spLocks noEditPoints="1"/>
            </p:cNvSpPr>
            <p:nvPr/>
          </p:nvSpPr>
          <p:spPr bwMode="black">
            <a:xfrm>
              <a:off x="3455988" y="2762251"/>
              <a:ext cx="1073150" cy="1216025"/>
            </a:xfrm>
            <a:custGeom>
              <a:avLst/>
              <a:gdLst>
                <a:gd name="T0" fmla="*/ 1540 w 2977"/>
                <a:gd name="T1" fmla="*/ 651 h 3373"/>
                <a:gd name="T2" fmla="*/ 869 w 2977"/>
                <a:gd name="T3" fmla="*/ 1328 h 3373"/>
                <a:gd name="T4" fmla="*/ 2140 w 2977"/>
                <a:gd name="T5" fmla="*/ 1328 h 3373"/>
                <a:gd name="T6" fmla="*/ 1540 w 2977"/>
                <a:gd name="T7" fmla="*/ 651 h 3373"/>
                <a:gd name="T8" fmla="*/ 2932 w 2977"/>
                <a:gd name="T9" fmla="*/ 1929 h 3373"/>
                <a:gd name="T10" fmla="*/ 850 w 2977"/>
                <a:gd name="T11" fmla="*/ 1929 h 3373"/>
                <a:gd name="T12" fmla="*/ 1559 w 2977"/>
                <a:gd name="T13" fmla="*/ 2708 h 3373"/>
                <a:gd name="T14" fmla="*/ 2179 w 2977"/>
                <a:gd name="T15" fmla="*/ 2178 h 3373"/>
                <a:gd name="T16" fmla="*/ 2938 w 2977"/>
                <a:gd name="T17" fmla="*/ 2606 h 3373"/>
                <a:gd name="T18" fmla="*/ 1559 w 2977"/>
                <a:gd name="T19" fmla="*/ 3373 h 3373"/>
                <a:gd name="T20" fmla="*/ 0 w 2977"/>
                <a:gd name="T21" fmla="*/ 1686 h 3373"/>
                <a:gd name="T22" fmla="*/ 1540 w 2977"/>
                <a:gd name="T23" fmla="*/ 0 h 3373"/>
                <a:gd name="T24" fmla="*/ 2977 w 2977"/>
                <a:gd name="T25" fmla="*/ 1488 h 3373"/>
                <a:gd name="T26" fmla="*/ 2932 w 2977"/>
                <a:gd name="T27" fmla="*/ 1929 h 33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977" h="3373">
                  <a:moveTo>
                    <a:pt x="1540" y="651"/>
                  </a:moveTo>
                  <a:cubicBezTo>
                    <a:pt x="1207" y="651"/>
                    <a:pt x="939" y="887"/>
                    <a:pt x="869" y="1328"/>
                  </a:cubicBezTo>
                  <a:lnTo>
                    <a:pt x="2140" y="1328"/>
                  </a:lnTo>
                  <a:cubicBezTo>
                    <a:pt x="2140" y="939"/>
                    <a:pt x="1891" y="651"/>
                    <a:pt x="1540" y="651"/>
                  </a:cubicBezTo>
                  <a:close/>
                  <a:moveTo>
                    <a:pt x="2932" y="1929"/>
                  </a:moveTo>
                  <a:lnTo>
                    <a:pt x="850" y="1929"/>
                  </a:lnTo>
                  <a:cubicBezTo>
                    <a:pt x="888" y="2453"/>
                    <a:pt x="1182" y="2708"/>
                    <a:pt x="1559" y="2708"/>
                  </a:cubicBezTo>
                  <a:cubicBezTo>
                    <a:pt x="1897" y="2708"/>
                    <a:pt x="2127" y="2485"/>
                    <a:pt x="2179" y="2178"/>
                  </a:cubicBezTo>
                  <a:lnTo>
                    <a:pt x="2938" y="2606"/>
                  </a:lnTo>
                  <a:cubicBezTo>
                    <a:pt x="2715" y="3015"/>
                    <a:pt x="2230" y="3373"/>
                    <a:pt x="1559" y="3373"/>
                  </a:cubicBezTo>
                  <a:cubicBezTo>
                    <a:pt x="658" y="3373"/>
                    <a:pt x="0" y="2747"/>
                    <a:pt x="0" y="1686"/>
                  </a:cubicBezTo>
                  <a:cubicBezTo>
                    <a:pt x="0" y="638"/>
                    <a:pt x="671" y="0"/>
                    <a:pt x="1540" y="0"/>
                  </a:cubicBezTo>
                  <a:cubicBezTo>
                    <a:pt x="2402" y="0"/>
                    <a:pt x="2977" y="613"/>
                    <a:pt x="2977" y="1488"/>
                  </a:cubicBezTo>
                  <a:cubicBezTo>
                    <a:pt x="2977" y="1750"/>
                    <a:pt x="2932" y="1929"/>
                    <a:pt x="2932" y="192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15" name="Freeform 15"/>
            <p:cNvSpPr>
              <a:spLocks/>
            </p:cNvSpPr>
            <p:nvPr/>
          </p:nvSpPr>
          <p:spPr bwMode="black">
            <a:xfrm>
              <a:off x="1879601" y="2357438"/>
              <a:ext cx="1311275" cy="1593850"/>
            </a:xfrm>
            <a:custGeom>
              <a:avLst/>
              <a:gdLst>
                <a:gd name="T0" fmla="*/ 2702 w 3641"/>
                <a:gd name="T1" fmla="*/ 4420 h 4420"/>
                <a:gd name="T2" fmla="*/ 3641 w 3641"/>
                <a:gd name="T3" fmla="*/ 4420 h 4420"/>
                <a:gd name="T4" fmla="*/ 3641 w 3641"/>
                <a:gd name="T5" fmla="*/ 0 h 4420"/>
                <a:gd name="T6" fmla="*/ 2702 w 3641"/>
                <a:gd name="T7" fmla="*/ 0 h 4420"/>
                <a:gd name="T8" fmla="*/ 2702 w 3641"/>
                <a:gd name="T9" fmla="*/ 1750 h 4420"/>
                <a:gd name="T10" fmla="*/ 939 w 3641"/>
                <a:gd name="T11" fmla="*/ 1750 h 4420"/>
                <a:gd name="T12" fmla="*/ 939 w 3641"/>
                <a:gd name="T13" fmla="*/ 0 h 4420"/>
                <a:gd name="T14" fmla="*/ 0 w 3641"/>
                <a:gd name="T15" fmla="*/ 0 h 4420"/>
                <a:gd name="T16" fmla="*/ 0 w 3641"/>
                <a:gd name="T17" fmla="*/ 4420 h 4420"/>
                <a:gd name="T18" fmla="*/ 939 w 3641"/>
                <a:gd name="T19" fmla="*/ 4420 h 4420"/>
                <a:gd name="T20" fmla="*/ 939 w 3641"/>
                <a:gd name="T21" fmla="*/ 2586 h 4420"/>
                <a:gd name="T22" fmla="*/ 2702 w 3641"/>
                <a:gd name="T23" fmla="*/ 2586 h 4420"/>
                <a:gd name="T24" fmla="*/ 2702 w 3641"/>
                <a:gd name="T25" fmla="*/ 4420 h 44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641" h="4420">
                  <a:moveTo>
                    <a:pt x="2702" y="4420"/>
                  </a:moveTo>
                  <a:lnTo>
                    <a:pt x="3641" y="4420"/>
                  </a:lnTo>
                  <a:lnTo>
                    <a:pt x="3641" y="0"/>
                  </a:lnTo>
                  <a:lnTo>
                    <a:pt x="2702" y="0"/>
                  </a:lnTo>
                  <a:lnTo>
                    <a:pt x="2702" y="1750"/>
                  </a:lnTo>
                  <a:lnTo>
                    <a:pt x="939" y="1750"/>
                  </a:lnTo>
                  <a:lnTo>
                    <a:pt x="939" y="0"/>
                  </a:lnTo>
                  <a:lnTo>
                    <a:pt x="0" y="0"/>
                  </a:lnTo>
                  <a:lnTo>
                    <a:pt x="0" y="4420"/>
                  </a:lnTo>
                  <a:lnTo>
                    <a:pt x="939" y="4420"/>
                  </a:lnTo>
                  <a:lnTo>
                    <a:pt x="939" y="2586"/>
                  </a:lnTo>
                  <a:lnTo>
                    <a:pt x="2702" y="2586"/>
                  </a:lnTo>
                  <a:lnTo>
                    <a:pt x="2702" y="44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</p:grpSp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0408599" y="5457217"/>
            <a:ext cx="1420237" cy="670884"/>
          </a:xfrm>
        </p:spPr>
        <p:txBody>
          <a:bodyPr anchor="ctr"/>
          <a:lstStyle>
            <a:lvl1pPr algn="ctr">
              <a:defRPr sz="1400" b="0">
                <a:latin typeface="+mn-lt"/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01885149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7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6858000"/>
          </a:xfrm>
          <a:solidFill>
            <a:schemeClr val="bg1">
              <a:lumMod val="85000"/>
            </a:schemeClr>
          </a:solidFill>
        </p:spPr>
        <p:txBody>
          <a:bodyPr rtlCol="0">
            <a:noAutofit/>
          </a:bodyPr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fi-FI" noProof="0"/>
              <a:t>Lisää kuva napsauttamalla kuvaketta</a:t>
            </a:r>
            <a:endParaRPr lang="en-GB" noProof="0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</p:spTree>
    <p:extLst>
      <p:ext uri="{BB962C8B-B14F-4D97-AF65-F5344CB8AC3E}">
        <p14:creationId xmlns:p14="http://schemas.microsoft.com/office/powerpoint/2010/main" val="69751449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777C4F-FC96-441E-97E5-63D21FCCDBBB}" type="datetime1">
              <a:rPr lang="fi-FI"/>
              <a:pPr>
                <a:defRPr/>
              </a:pPr>
              <a:t>15.8.2025</a:t>
            </a:fld>
            <a:endParaRPr lang="fi-FI" dirty="0"/>
          </a:p>
        </p:txBody>
      </p:sp>
      <p:sp>
        <p:nvSpPr>
          <p:cNvPr id="4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Etunimi Sukunimi</a:t>
            </a:r>
            <a:endParaRPr lang="fi-FI" dirty="0"/>
          </a:p>
        </p:txBody>
      </p:sp>
      <p:sp>
        <p:nvSpPr>
          <p:cNvPr id="5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1BDA1E-CB5F-44BF-813F-4678206E6364}" type="slidenum">
              <a:rPr lang="fi-FI"/>
              <a:pPr>
                <a:defRPr/>
              </a:pPr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622844191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5042ED-B5E4-443F-A90E-A092EE76DE85}" type="datetime1">
              <a:rPr lang="fi-FI"/>
              <a:pPr>
                <a:defRPr/>
              </a:pPr>
              <a:t>15.8.2025</a:t>
            </a:fld>
            <a:endParaRPr lang="fi-FI" dirty="0"/>
          </a:p>
        </p:txBody>
      </p:sp>
      <p:sp>
        <p:nvSpPr>
          <p:cNvPr id="3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Etunimi Sukunimi</a:t>
            </a:r>
            <a:endParaRPr lang="fi-FI" dirty="0"/>
          </a:p>
        </p:txBody>
      </p:sp>
      <p:sp>
        <p:nvSpPr>
          <p:cNvPr id="4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37DB6B-03B8-417A-B79B-FECB0555FC34}" type="slidenum">
              <a:rPr lang="fi-FI"/>
              <a:pPr>
                <a:defRPr/>
              </a:pPr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76928263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Kansi 1">
    <p:bg>
      <p:bgPr>
        <a:solidFill>
          <a:srgbClr val="0001B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5"/>
          <p:cNvSpPr>
            <a:spLocks/>
          </p:cNvSpPr>
          <p:nvPr/>
        </p:nvSpPr>
        <p:spPr bwMode="white">
          <a:xfrm>
            <a:off x="0" y="0"/>
            <a:ext cx="9393238" cy="6858000"/>
          </a:xfrm>
          <a:custGeom>
            <a:avLst/>
            <a:gdLst>
              <a:gd name="T0" fmla="*/ 2504148 w 19559"/>
              <a:gd name="T1" fmla="*/ 6858000 h 14300"/>
              <a:gd name="T2" fmla="*/ 2712107 w 19559"/>
              <a:gd name="T3" fmla="*/ 6505508 h 14300"/>
              <a:gd name="T4" fmla="*/ 3439722 w 19559"/>
              <a:gd name="T5" fmla="*/ 6083957 h 14300"/>
              <a:gd name="T6" fmla="*/ 3861883 w 19559"/>
              <a:gd name="T7" fmla="*/ 5357393 h 14300"/>
              <a:gd name="T8" fmla="*/ 4589498 w 19559"/>
              <a:gd name="T9" fmla="*/ 4935842 h 14300"/>
              <a:gd name="T10" fmla="*/ 5011659 w 19559"/>
              <a:gd name="T11" fmla="*/ 4209277 h 14300"/>
              <a:gd name="T12" fmla="*/ 5739754 w 19559"/>
              <a:gd name="T13" fmla="*/ 3787726 h 14300"/>
              <a:gd name="T14" fmla="*/ 6161915 w 19559"/>
              <a:gd name="T15" fmla="*/ 3060682 h 14300"/>
              <a:gd name="T16" fmla="*/ 6889530 w 19559"/>
              <a:gd name="T17" fmla="*/ 2639131 h 14300"/>
              <a:gd name="T18" fmla="*/ 7311690 w 19559"/>
              <a:gd name="T19" fmla="*/ 1912567 h 14300"/>
              <a:gd name="T20" fmla="*/ 8039305 w 19559"/>
              <a:gd name="T21" fmla="*/ 1491016 h 14300"/>
              <a:gd name="T22" fmla="*/ 8461466 w 19559"/>
              <a:gd name="T23" fmla="*/ 764451 h 14300"/>
              <a:gd name="T24" fmla="*/ 9188601 w 19559"/>
              <a:gd name="T25" fmla="*/ 343380 h 14300"/>
              <a:gd name="T26" fmla="*/ 9393678 w 19559"/>
              <a:gd name="T27" fmla="*/ 0 h 14300"/>
              <a:gd name="T28" fmla="*/ 0 w 19559"/>
              <a:gd name="T29" fmla="*/ 0 h 14300"/>
              <a:gd name="T30" fmla="*/ 0 w 19559"/>
              <a:gd name="T31" fmla="*/ 6858000 h 14300"/>
              <a:gd name="T32" fmla="*/ 2504148 w 19559"/>
              <a:gd name="T33" fmla="*/ 6858000 h 14300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0" t="0" r="r" b="b"/>
            <a:pathLst>
              <a:path w="19559" h="14300">
                <a:moveTo>
                  <a:pt x="5214" y="14300"/>
                </a:moveTo>
                <a:cubicBezTo>
                  <a:pt x="5282" y="14078"/>
                  <a:pt x="5358" y="13854"/>
                  <a:pt x="5647" y="13565"/>
                </a:cubicBezTo>
                <a:cubicBezTo>
                  <a:pt x="6246" y="12966"/>
                  <a:pt x="6564" y="13285"/>
                  <a:pt x="7162" y="12686"/>
                </a:cubicBezTo>
                <a:cubicBezTo>
                  <a:pt x="7761" y="12087"/>
                  <a:pt x="7443" y="11769"/>
                  <a:pt x="8041" y="11171"/>
                </a:cubicBezTo>
                <a:cubicBezTo>
                  <a:pt x="8640" y="10572"/>
                  <a:pt x="8958" y="10890"/>
                  <a:pt x="9556" y="10292"/>
                </a:cubicBezTo>
                <a:cubicBezTo>
                  <a:pt x="10155" y="9693"/>
                  <a:pt x="9837" y="9375"/>
                  <a:pt x="10435" y="8777"/>
                </a:cubicBezTo>
                <a:cubicBezTo>
                  <a:pt x="11034" y="8178"/>
                  <a:pt x="11352" y="8496"/>
                  <a:pt x="11951" y="7898"/>
                </a:cubicBezTo>
                <a:cubicBezTo>
                  <a:pt x="12549" y="7299"/>
                  <a:pt x="12231" y="6981"/>
                  <a:pt x="12830" y="6382"/>
                </a:cubicBezTo>
                <a:cubicBezTo>
                  <a:pt x="13428" y="5784"/>
                  <a:pt x="13746" y="6102"/>
                  <a:pt x="14345" y="5503"/>
                </a:cubicBezTo>
                <a:cubicBezTo>
                  <a:pt x="14943" y="4905"/>
                  <a:pt x="14625" y="4587"/>
                  <a:pt x="15224" y="3988"/>
                </a:cubicBezTo>
                <a:cubicBezTo>
                  <a:pt x="15822" y="3390"/>
                  <a:pt x="16140" y="3708"/>
                  <a:pt x="16739" y="3109"/>
                </a:cubicBezTo>
                <a:cubicBezTo>
                  <a:pt x="17338" y="2511"/>
                  <a:pt x="17020" y="2192"/>
                  <a:pt x="17618" y="1594"/>
                </a:cubicBezTo>
                <a:cubicBezTo>
                  <a:pt x="18216" y="996"/>
                  <a:pt x="18534" y="1314"/>
                  <a:pt x="19132" y="716"/>
                </a:cubicBezTo>
                <a:cubicBezTo>
                  <a:pt x="19413" y="435"/>
                  <a:pt x="19492" y="216"/>
                  <a:pt x="19559" y="0"/>
                </a:cubicBezTo>
                <a:lnTo>
                  <a:pt x="0" y="0"/>
                </a:lnTo>
                <a:lnTo>
                  <a:pt x="0" y="14300"/>
                </a:lnTo>
                <a:lnTo>
                  <a:pt x="5214" y="14300"/>
                </a:lnTo>
                <a:close/>
              </a:path>
            </a:pathLst>
          </a:custGeom>
          <a:solidFill>
            <a:srgbClr val="00D7A7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fi-FI"/>
          </a:p>
        </p:txBody>
      </p:sp>
      <p:grpSp>
        <p:nvGrpSpPr>
          <p:cNvPr id="5" name="Ryhmä 14"/>
          <p:cNvGrpSpPr/>
          <p:nvPr/>
        </p:nvGrpSpPr>
        <p:grpSpPr bwMode="black">
          <a:xfrm>
            <a:off x="465667" y="5813465"/>
            <a:ext cx="1295039" cy="601443"/>
            <a:chOff x="228601" y="704851"/>
            <a:chExt cx="11734800" cy="5449888"/>
          </a:xfrm>
          <a:solidFill>
            <a:srgbClr val="FFFFFF"/>
          </a:solidFill>
        </p:grpSpPr>
        <p:sp>
          <p:nvSpPr>
            <p:cNvPr id="6" name="Freeform 5"/>
            <p:cNvSpPr>
              <a:spLocks noEditPoints="1"/>
            </p:cNvSpPr>
            <p:nvPr/>
          </p:nvSpPr>
          <p:spPr bwMode="black">
            <a:xfrm>
              <a:off x="228601" y="704851"/>
              <a:ext cx="11734800" cy="5449888"/>
            </a:xfrm>
            <a:custGeom>
              <a:avLst/>
              <a:gdLst>
                <a:gd name="T0" fmla="*/ 16890 w 32573"/>
                <a:gd name="T1" fmla="*/ 14624 h 15116"/>
                <a:gd name="T2" fmla="*/ 19398 w 32573"/>
                <a:gd name="T3" fmla="*/ 13589 h 15116"/>
                <a:gd name="T4" fmla="*/ 28581 w 32573"/>
                <a:gd name="T5" fmla="*/ 13589 h 15116"/>
                <a:gd name="T6" fmla="*/ 32573 w 32573"/>
                <a:gd name="T7" fmla="*/ 9640 h 15116"/>
                <a:gd name="T8" fmla="*/ 32573 w 32573"/>
                <a:gd name="T9" fmla="*/ 0 h 15116"/>
                <a:gd name="T10" fmla="*/ 0 w 32573"/>
                <a:gd name="T11" fmla="*/ 0 h 15116"/>
                <a:gd name="T12" fmla="*/ 0 w 32573"/>
                <a:gd name="T13" fmla="*/ 9640 h 15116"/>
                <a:gd name="T14" fmla="*/ 3968 w 32573"/>
                <a:gd name="T15" fmla="*/ 13589 h 15116"/>
                <a:gd name="T16" fmla="*/ 13394 w 32573"/>
                <a:gd name="T17" fmla="*/ 13589 h 15116"/>
                <a:gd name="T18" fmla="*/ 15902 w 32573"/>
                <a:gd name="T19" fmla="*/ 14624 h 15116"/>
                <a:gd name="T20" fmla="*/ 16397 w 32573"/>
                <a:gd name="T21" fmla="*/ 15116 h 15116"/>
                <a:gd name="T22" fmla="*/ 16890 w 32573"/>
                <a:gd name="T23" fmla="*/ 14624 h 15116"/>
                <a:gd name="T24" fmla="*/ 31634 w 32573"/>
                <a:gd name="T25" fmla="*/ 939 h 15116"/>
                <a:gd name="T26" fmla="*/ 31634 w 32573"/>
                <a:gd name="T27" fmla="*/ 9640 h 15116"/>
                <a:gd name="T28" fmla="*/ 28581 w 32573"/>
                <a:gd name="T29" fmla="*/ 12650 h 15116"/>
                <a:gd name="T30" fmla="*/ 19398 w 32573"/>
                <a:gd name="T31" fmla="*/ 12650 h 15116"/>
                <a:gd name="T32" fmla="*/ 16397 w 32573"/>
                <a:gd name="T33" fmla="*/ 13798 h 15116"/>
                <a:gd name="T34" fmla="*/ 13394 w 32573"/>
                <a:gd name="T35" fmla="*/ 12650 h 15116"/>
                <a:gd name="T36" fmla="*/ 3968 w 32573"/>
                <a:gd name="T37" fmla="*/ 12650 h 15116"/>
                <a:gd name="T38" fmla="*/ 939 w 32573"/>
                <a:gd name="T39" fmla="*/ 9640 h 15116"/>
                <a:gd name="T40" fmla="*/ 939 w 32573"/>
                <a:gd name="T41" fmla="*/ 939 h 15116"/>
                <a:gd name="T42" fmla="*/ 31634 w 32573"/>
                <a:gd name="T43" fmla="*/ 939 h 15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32573" h="15116">
                  <a:moveTo>
                    <a:pt x="16890" y="14624"/>
                  </a:moveTo>
                  <a:cubicBezTo>
                    <a:pt x="17560" y="13956"/>
                    <a:pt x="18451" y="13589"/>
                    <a:pt x="19398" y="13589"/>
                  </a:cubicBezTo>
                  <a:lnTo>
                    <a:pt x="28581" y="13589"/>
                  </a:lnTo>
                  <a:cubicBezTo>
                    <a:pt x="30783" y="13589"/>
                    <a:pt x="32573" y="11817"/>
                    <a:pt x="32573" y="9640"/>
                  </a:cubicBezTo>
                  <a:lnTo>
                    <a:pt x="32573" y="0"/>
                  </a:lnTo>
                  <a:lnTo>
                    <a:pt x="0" y="0"/>
                  </a:lnTo>
                  <a:lnTo>
                    <a:pt x="0" y="9640"/>
                  </a:lnTo>
                  <a:cubicBezTo>
                    <a:pt x="0" y="11817"/>
                    <a:pt x="1780" y="13589"/>
                    <a:pt x="3968" y="13589"/>
                  </a:cubicBezTo>
                  <a:lnTo>
                    <a:pt x="13394" y="13589"/>
                  </a:lnTo>
                  <a:cubicBezTo>
                    <a:pt x="14342" y="13589"/>
                    <a:pt x="15232" y="13956"/>
                    <a:pt x="15902" y="14624"/>
                  </a:cubicBezTo>
                  <a:lnTo>
                    <a:pt x="16397" y="15116"/>
                  </a:lnTo>
                  <a:lnTo>
                    <a:pt x="16890" y="14624"/>
                  </a:lnTo>
                  <a:close/>
                  <a:moveTo>
                    <a:pt x="31634" y="939"/>
                  </a:moveTo>
                  <a:lnTo>
                    <a:pt x="31634" y="9640"/>
                  </a:lnTo>
                  <a:cubicBezTo>
                    <a:pt x="31634" y="11300"/>
                    <a:pt x="30264" y="12650"/>
                    <a:pt x="28581" y="12650"/>
                  </a:cubicBezTo>
                  <a:lnTo>
                    <a:pt x="19398" y="12650"/>
                  </a:lnTo>
                  <a:cubicBezTo>
                    <a:pt x="18279" y="12650"/>
                    <a:pt x="17221" y="13055"/>
                    <a:pt x="16397" y="13798"/>
                  </a:cubicBezTo>
                  <a:cubicBezTo>
                    <a:pt x="15571" y="13056"/>
                    <a:pt x="14514" y="12650"/>
                    <a:pt x="13394" y="12650"/>
                  </a:cubicBezTo>
                  <a:lnTo>
                    <a:pt x="3968" y="12650"/>
                  </a:lnTo>
                  <a:cubicBezTo>
                    <a:pt x="2298" y="12650"/>
                    <a:pt x="939" y="11300"/>
                    <a:pt x="939" y="9640"/>
                  </a:cubicBezTo>
                  <a:lnTo>
                    <a:pt x="939" y="939"/>
                  </a:lnTo>
                  <a:lnTo>
                    <a:pt x="31634" y="93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7" name="Freeform 6"/>
            <p:cNvSpPr>
              <a:spLocks/>
            </p:cNvSpPr>
            <p:nvPr/>
          </p:nvSpPr>
          <p:spPr bwMode="black">
            <a:xfrm>
              <a:off x="9961563" y="2287588"/>
              <a:ext cx="377825" cy="363538"/>
            </a:xfrm>
            <a:custGeom>
              <a:avLst/>
              <a:gdLst>
                <a:gd name="T0" fmla="*/ 1048 w 1048"/>
                <a:gd name="T1" fmla="*/ 504 h 1009"/>
                <a:gd name="T2" fmla="*/ 525 w 1048"/>
                <a:gd name="T3" fmla="*/ 1009 h 1009"/>
                <a:gd name="T4" fmla="*/ 0 w 1048"/>
                <a:gd name="T5" fmla="*/ 504 h 1009"/>
                <a:gd name="T6" fmla="*/ 525 w 1048"/>
                <a:gd name="T7" fmla="*/ 0 h 1009"/>
                <a:gd name="T8" fmla="*/ 1048 w 1048"/>
                <a:gd name="T9" fmla="*/ 504 h 10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48" h="1009">
                  <a:moveTo>
                    <a:pt x="1048" y="504"/>
                  </a:moveTo>
                  <a:cubicBezTo>
                    <a:pt x="1048" y="798"/>
                    <a:pt x="818" y="1009"/>
                    <a:pt x="525" y="1009"/>
                  </a:cubicBezTo>
                  <a:cubicBezTo>
                    <a:pt x="230" y="1009"/>
                    <a:pt x="0" y="798"/>
                    <a:pt x="0" y="504"/>
                  </a:cubicBezTo>
                  <a:cubicBezTo>
                    <a:pt x="0" y="211"/>
                    <a:pt x="230" y="0"/>
                    <a:pt x="525" y="0"/>
                  </a:cubicBezTo>
                  <a:cubicBezTo>
                    <a:pt x="818" y="0"/>
                    <a:pt x="1048" y="211"/>
                    <a:pt x="1048" y="50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8" name="Rectangle 7"/>
            <p:cNvSpPr>
              <a:spLocks noChangeArrowheads="1"/>
            </p:cNvSpPr>
            <p:nvPr/>
          </p:nvSpPr>
          <p:spPr bwMode="black">
            <a:xfrm>
              <a:off x="9986963" y="2789238"/>
              <a:ext cx="327025" cy="116205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9" name="Freeform 8"/>
            <p:cNvSpPr>
              <a:spLocks/>
            </p:cNvSpPr>
            <p:nvPr/>
          </p:nvSpPr>
          <p:spPr bwMode="black">
            <a:xfrm>
              <a:off x="8709026" y="2282826"/>
              <a:ext cx="1119188" cy="1668463"/>
            </a:xfrm>
            <a:custGeom>
              <a:avLst/>
              <a:gdLst>
                <a:gd name="T0" fmla="*/ 1923 w 3105"/>
                <a:gd name="T1" fmla="*/ 2683 h 4625"/>
                <a:gd name="T2" fmla="*/ 3105 w 3105"/>
                <a:gd name="T3" fmla="*/ 4625 h 4625"/>
                <a:gd name="T4" fmla="*/ 2121 w 3105"/>
                <a:gd name="T5" fmla="*/ 4625 h 4625"/>
                <a:gd name="T6" fmla="*/ 1328 w 3105"/>
                <a:gd name="T7" fmla="*/ 3335 h 4625"/>
                <a:gd name="T8" fmla="*/ 901 w 3105"/>
                <a:gd name="T9" fmla="*/ 3878 h 4625"/>
                <a:gd name="T10" fmla="*/ 901 w 3105"/>
                <a:gd name="T11" fmla="*/ 4625 h 4625"/>
                <a:gd name="T12" fmla="*/ 0 w 3105"/>
                <a:gd name="T13" fmla="*/ 4625 h 4625"/>
                <a:gd name="T14" fmla="*/ 0 w 3105"/>
                <a:gd name="T15" fmla="*/ 0 h 4625"/>
                <a:gd name="T16" fmla="*/ 901 w 3105"/>
                <a:gd name="T17" fmla="*/ 0 h 4625"/>
                <a:gd name="T18" fmla="*/ 901 w 3105"/>
                <a:gd name="T19" fmla="*/ 2134 h 4625"/>
                <a:gd name="T20" fmla="*/ 856 w 3105"/>
                <a:gd name="T21" fmla="*/ 2926 h 4625"/>
                <a:gd name="T22" fmla="*/ 875 w 3105"/>
                <a:gd name="T23" fmla="*/ 2926 h 4625"/>
                <a:gd name="T24" fmla="*/ 1265 w 3105"/>
                <a:gd name="T25" fmla="*/ 2325 h 4625"/>
                <a:gd name="T26" fmla="*/ 1955 w 3105"/>
                <a:gd name="T27" fmla="*/ 1405 h 4625"/>
                <a:gd name="T28" fmla="*/ 3009 w 3105"/>
                <a:gd name="T29" fmla="*/ 1405 h 4625"/>
                <a:gd name="T30" fmla="*/ 1923 w 3105"/>
                <a:gd name="T31" fmla="*/ 2683 h 46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3105" h="4625">
                  <a:moveTo>
                    <a:pt x="1923" y="2683"/>
                  </a:moveTo>
                  <a:lnTo>
                    <a:pt x="3105" y="4625"/>
                  </a:lnTo>
                  <a:lnTo>
                    <a:pt x="2121" y="4625"/>
                  </a:lnTo>
                  <a:lnTo>
                    <a:pt x="1328" y="3335"/>
                  </a:lnTo>
                  <a:lnTo>
                    <a:pt x="901" y="3878"/>
                  </a:lnTo>
                  <a:lnTo>
                    <a:pt x="901" y="4625"/>
                  </a:lnTo>
                  <a:lnTo>
                    <a:pt x="0" y="4625"/>
                  </a:lnTo>
                  <a:lnTo>
                    <a:pt x="0" y="0"/>
                  </a:lnTo>
                  <a:lnTo>
                    <a:pt x="901" y="0"/>
                  </a:lnTo>
                  <a:lnTo>
                    <a:pt x="901" y="2134"/>
                  </a:lnTo>
                  <a:cubicBezTo>
                    <a:pt x="901" y="2530"/>
                    <a:pt x="856" y="2926"/>
                    <a:pt x="856" y="2926"/>
                  </a:cubicBezTo>
                  <a:lnTo>
                    <a:pt x="875" y="2926"/>
                  </a:lnTo>
                  <a:cubicBezTo>
                    <a:pt x="875" y="2926"/>
                    <a:pt x="1086" y="2574"/>
                    <a:pt x="1265" y="2325"/>
                  </a:cubicBezTo>
                  <a:lnTo>
                    <a:pt x="1955" y="1405"/>
                  </a:lnTo>
                  <a:lnTo>
                    <a:pt x="3009" y="1405"/>
                  </a:lnTo>
                  <a:lnTo>
                    <a:pt x="1923" y="268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10" name="Freeform 9"/>
            <p:cNvSpPr>
              <a:spLocks/>
            </p:cNvSpPr>
            <p:nvPr/>
          </p:nvSpPr>
          <p:spPr bwMode="black">
            <a:xfrm>
              <a:off x="7353301" y="2762251"/>
              <a:ext cx="1027113" cy="1189038"/>
            </a:xfrm>
            <a:custGeom>
              <a:avLst/>
              <a:gdLst>
                <a:gd name="T0" fmla="*/ 2850 w 2850"/>
                <a:gd name="T1" fmla="*/ 1232 h 3296"/>
                <a:gd name="T2" fmla="*/ 1840 w 2850"/>
                <a:gd name="T3" fmla="*/ 0 h 3296"/>
                <a:gd name="T4" fmla="*/ 876 w 2850"/>
                <a:gd name="T5" fmla="*/ 607 h 3296"/>
                <a:gd name="T6" fmla="*/ 856 w 2850"/>
                <a:gd name="T7" fmla="*/ 607 h 3296"/>
                <a:gd name="T8" fmla="*/ 901 w 2850"/>
                <a:gd name="T9" fmla="*/ 76 h 3296"/>
                <a:gd name="T10" fmla="*/ 0 w 2850"/>
                <a:gd name="T11" fmla="*/ 76 h 3296"/>
                <a:gd name="T12" fmla="*/ 0 w 2850"/>
                <a:gd name="T13" fmla="*/ 3296 h 3296"/>
                <a:gd name="T14" fmla="*/ 901 w 2850"/>
                <a:gd name="T15" fmla="*/ 3296 h 3296"/>
                <a:gd name="T16" fmla="*/ 901 w 2850"/>
                <a:gd name="T17" fmla="*/ 1386 h 3296"/>
                <a:gd name="T18" fmla="*/ 1457 w 2850"/>
                <a:gd name="T19" fmla="*/ 760 h 3296"/>
                <a:gd name="T20" fmla="*/ 1942 w 2850"/>
                <a:gd name="T21" fmla="*/ 1412 h 3296"/>
                <a:gd name="T22" fmla="*/ 1942 w 2850"/>
                <a:gd name="T23" fmla="*/ 3296 h 3296"/>
                <a:gd name="T24" fmla="*/ 2850 w 2850"/>
                <a:gd name="T25" fmla="*/ 3296 h 3296"/>
                <a:gd name="T26" fmla="*/ 2850 w 2850"/>
                <a:gd name="T27" fmla="*/ 1232 h 32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50" h="3296">
                  <a:moveTo>
                    <a:pt x="2850" y="1232"/>
                  </a:moveTo>
                  <a:cubicBezTo>
                    <a:pt x="2850" y="434"/>
                    <a:pt x="2459" y="0"/>
                    <a:pt x="1840" y="0"/>
                  </a:cubicBezTo>
                  <a:cubicBezTo>
                    <a:pt x="1309" y="0"/>
                    <a:pt x="1035" y="312"/>
                    <a:pt x="876" y="607"/>
                  </a:cubicBezTo>
                  <a:lnTo>
                    <a:pt x="856" y="607"/>
                  </a:lnTo>
                  <a:lnTo>
                    <a:pt x="901" y="76"/>
                  </a:lnTo>
                  <a:lnTo>
                    <a:pt x="0" y="76"/>
                  </a:lnTo>
                  <a:lnTo>
                    <a:pt x="0" y="3296"/>
                  </a:lnTo>
                  <a:lnTo>
                    <a:pt x="901" y="3296"/>
                  </a:lnTo>
                  <a:lnTo>
                    <a:pt x="901" y="1386"/>
                  </a:lnTo>
                  <a:cubicBezTo>
                    <a:pt x="901" y="1015"/>
                    <a:pt x="1118" y="760"/>
                    <a:pt x="1457" y="760"/>
                  </a:cubicBezTo>
                  <a:cubicBezTo>
                    <a:pt x="1795" y="760"/>
                    <a:pt x="1942" y="983"/>
                    <a:pt x="1942" y="1412"/>
                  </a:cubicBezTo>
                  <a:lnTo>
                    <a:pt x="1942" y="3296"/>
                  </a:lnTo>
                  <a:lnTo>
                    <a:pt x="2850" y="3296"/>
                  </a:lnTo>
                  <a:lnTo>
                    <a:pt x="2850" y="12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black">
            <a:xfrm>
              <a:off x="6664326" y="2287588"/>
              <a:ext cx="377825" cy="363538"/>
            </a:xfrm>
            <a:custGeom>
              <a:avLst/>
              <a:gdLst>
                <a:gd name="T0" fmla="*/ 1047 w 1047"/>
                <a:gd name="T1" fmla="*/ 504 h 1009"/>
                <a:gd name="T2" fmla="*/ 524 w 1047"/>
                <a:gd name="T3" fmla="*/ 1009 h 1009"/>
                <a:gd name="T4" fmla="*/ 0 w 1047"/>
                <a:gd name="T5" fmla="*/ 504 h 1009"/>
                <a:gd name="T6" fmla="*/ 524 w 1047"/>
                <a:gd name="T7" fmla="*/ 0 h 1009"/>
                <a:gd name="T8" fmla="*/ 1047 w 1047"/>
                <a:gd name="T9" fmla="*/ 504 h 10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47" h="1009">
                  <a:moveTo>
                    <a:pt x="1047" y="504"/>
                  </a:moveTo>
                  <a:cubicBezTo>
                    <a:pt x="1047" y="798"/>
                    <a:pt x="817" y="1009"/>
                    <a:pt x="524" y="1009"/>
                  </a:cubicBezTo>
                  <a:cubicBezTo>
                    <a:pt x="229" y="1009"/>
                    <a:pt x="0" y="798"/>
                    <a:pt x="0" y="504"/>
                  </a:cubicBezTo>
                  <a:cubicBezTo>
                    <a:pt x="0" y="211"/>
                    <a:pt x="229" y="0"/>
                    <a:pt x="524" y="0"/>
                  </a:cubicBezTo>
                  <a:cubicBezTo>
                    <a:pt x="817" y="0"/>
                    <a:pt x="1047" y="211"/>
                    <a:pt x="1047" y="50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13" name="Rectangle 11"/>
            <p:cNvSpPr>
              <a:spLocks noChangeArrowheads="1"/>
            </p:cNvSpPr>
            <p:nvPr/>
          </p:nvSpPr>
          <p:spPr bwMode="black">
            <a:xfrm>
              <a:off x="6689726" y="2789238"/>
              <a:ext cx="327025" cy="116205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14" name="Freeform 12"/>
            <p:cNvSpPr>
              <a:spLocks/>
            </p:cNvSpPr>
            <p:nvPr/>
          </p:nvSpPr>
          <p:spPr bwMode="black">
            <a:xfrm>
              <a:off x="5399088" y="2762251"/>
              <a:ext cx="1047750" cy="1216025"/>
            </a:xfrm>
            <a:custGeom>
              <a:avLst/>
              <a:gdLst>
                <a:gd name="T0" fmla="*/ 2025 w 2907"/>
                <a:gd name="T1" fmla="*/ 2402 h 3373"/>
                <a:gd name="T2" fmla="*/ 1253 w 2907"/>
                <a:gd name="T3" fmla="*/ 1974 h 3373"/>
                <a:gd name="T4" fmla="*/ 160 w 2907"/>
                <a:gd name="T5" fmla="*/ 990 h 3373"/>
                <a:gd name="T6" fmla="*/ 1431 w 2907"/>
                <a:gd name="T7" fmla="*/ 0 h 3373"/>
                <a:gd name="T8" fmla="*/ 2907 w 2907"/>
                <a:gd name="T9" fmla="*/ 734 h 3373"/>
                <a:gd name="T10" fmla="*/ 2133 w 2907"/>
                <a:gd name="T11" fmla="*/ 1169 h 3373"/>
                <a:gd name="T12" fmla="*/ 1463 w 2907"/>
                <a:gd name="T13" fmla="*/ 657 h 3373"/>
                <a:gd name="T14" fmla="*/ 1042 w 2907"/>
                <a:gd name="T15" fmla="*/ 945 h 3373"/>
                <a:gd name="T16" fmla="*/ 1943 w 2907"/>
                <a:gd name="T17" fmla="*/ 1367 h 3373"/>
                <a:gd name="T18" fmla="*/ 2907 w 2907"/>
                <a:gd name="T19" fmla="*/ 2344 h 3373"/>
                <a:gd name="T20" fmla="*/ 1610 w 2907"/>
                <a:gd name="T21" fmla="*/ 3373 h 3373"/>
                <a:gd name="T22" fmla="*/ 0 w 2907"/>
                <a:gd name="T23" fmla="*/ 2543 h 3373"/>
                <a:gd name="T24" fmla="*/ 786 w 2907"/>
                <a:gd name="T25" fmla="*/ 2102 h 3373"/>
                <a:gd name="T26" fmla="*/ 1598 w 2907"/>
                <a:gd name="T27" fmla="*/ 2715 h 3373"/>
                <a:gd name="T28" fmla="*/ 2025 w 2907"/>
                <a:gd name="T29" fmla="*/ 2402 h 33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907" h="3373">
                  <a:moveTo>
                    <a:pt x="2025" y="2402"/>
                  </a:moveTo>
                  <a:cubicBezTo>
                    <a:pt x="2025" y="2146"/>
                    <a:pt x="1667" y="2089"/>
                    <a:pt x="1253" y="1974"/>
                  </a:cubicBezTo>
                  <a:cubicBezTo>
                    <a:pt x="766" y="1846"/>
                    <a:pt x="160" y="1603"/>
                    <a:pt x="160" y="990"/>
                  </a:cubicBezTo>
                  <a:cubicBezTo>
                    <a:pt x="160" y="383"/>
                    <a:pt x="741" y="0"/>
                    <a:pt x="1431" y="0"/>
                  </a:cubicBezTo>
                  <a:cubicBezTo>
                    <a:pt x="2070" y="0"/>
                    <a:pt x="2658" y="306"/>
                    <a:pt x="2907" y="734"/>
                  </a:cubicBezTo>
                  <a:lnTo>
                    <a:pt x="2133" y="1169"/>
                  </a:lnTo>
                  <a:cubicBezTo>
                    <a:pt x="2057" y="881"/>
                    <a:pt x="1814" y="657"/>
                    <a:pt x="1463" y="657"/>
                  </a:cubicBezTo>
                  <a:cubicBezTo>
                    <a:pt x="1233" y="657"/>
                    <a:pt x="1042" y="760"/>
                    <a:pt x="1042" y="945"/>
                  </a:cubicBezTo>
                  <a:cubicBezTo>
                    <a:pt x="1042" y="1188"/>
                    <a:pt x="1463" y="1213"/>
                    <a:pt x="1943" y="1367"/>
                  </a:cubicBezTo>
                  <a:cubicBezTo>
                    <a:pt x="2447" y="1527"/>
                    <a:pt x="2907" y="1757"/>
                    <a:pt x="2907" y="2344"/>
                  </a:cubicBezTo>
                  <a:cubicBezTo>
                    <a:pt x="2907" y="2990"/>
                    <a:pt x="2306" y="3373"/>
                    <a:pt x="1610" y="3373"/>
                  </a:cubicBezTo>
                  <a:cubicBezTo>
                    <a:pt x="856" y="3373"/>
                    <a:pt x="262" y="3053"/>
                    <a:pt x="0" y="2543"/>
                  </a:cubicBezTo>
                  <a:lnTo>
                    <a:pt x="786" y="2102"/>
                  </a:lnTo>
                  <a:cubicBezTo>
                    <a:pt x="888" y="2453"/>
                    <a:pt x="1169" y="2715"/>
                    <a:pt x="1598" y="2715"/>
                  </a:cubicBezTo>
                  <a:cubicBezTo>
                    <a:pt x="1847" y="2715"/>
                    <a:pt x="2025" y="2606"/>
                    <a:pt x="2025" y="240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15" name="Freeform 13"/>
            <p:cNvSpPr>
              <a:spLocks/>
            </p:cNvSpPr>
            <p:nvPr/>
          </p:nvSpPr>
          <p:spPr bwMode="black">
            <a:xfrm>
              <a:off x="4770438" y="2295526"/>
              <a:ext cx="563563" cy="1677988"/>
            </a:xfrm>
            <a:custGeom>
              <a:avLst/>
              <a:gdLst>
                <a:gd name="T0" fmla="*/ 907 w 1565"/>
                <a:gd name="T1" fmla="*/ 0 h 4657"/>
                <a:gd name="T2" fmla="*/ 0 w 1565"/>
                <a:gd name="T3" fmla="*/ 0 h 4657"/>
                <a:gd name="T4" fmla="*/ 0 w 1565"/>
                <a:gd name="T5" fmla="*/ 3706 h 4657"/>
                <a:gd name="T6" fmla="*/ 214 w 1565"/>
                <a:gd name="T7" fmla="*/ 4430 h 4657"/>
                <a:gd name="T8" fmla="*/ 894 w 1565"/>
                <a:gd name="T9" fmla="*/ 4657 h 4657"/>
                <a:gd name="T10" fmla="*/ 1220 w 1565"/>
                <a:gd name="T11" fmla="*/ 4622 h 4657"/>
                <a:gd name="T12" fmla="*/ 1488 w 1565"/>
                <a:gd name="T13" fmla="*/ 4523 h 4657"/>
                <a:gd name="T14" fmla="*/ 1565 w 1565"/>
                <a:gd name="T15" fmla="*/ 3916 h 4657"/>
                <a:gd name="T16" fmla="*/ 1377 w 1565"/>
                <a:gd name="T17" fmla="*/ 3970 h 4657"/>
                <a:gd name="T18" fmla="*/ 1188 w 1565"/>
                <a:gd name="T19" fmla="*/ 3986 h 4657"/>
                <a:gd name="T20" fmla="*/ 974 w 1565"/>
                <a:gd name="T21" fmla="*/ 3897 h 4657"/>
                <a:gd name="T22" fmla="*/ 907 w 1565"/>
                <a:gd name="T23" fmla="*/ 3577 h 4657"/>
                <a:gd name="T24" fmla="*/ 907 w 1565"/>
                <a:gd name="T25" fmla="*/ 0 h 46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65" h="4657">
                  <a:moveTo>
                    <a:pt x="907" y="0"/>
                  </a:moveTo>
                  <a:lnTo>
                    <a:pt x="0" y="0"/>
                  </a:lnTo>
                  <a:lnTo>
                    <a:pt x="0" y="3706"/>
                  </a:lnTo>
                  <a:cubicBezTo>
                    <a:pt x="0" y="4037"/>
                    <a:pt x="71" y="4279"/>
                    <a:pt x="214" y="4430"/>
                  </a:cubicBezTo>
                  <a:cubicBezTo>
                    <a:pt x="357" y="4582"/>
                    <a:pt x="583" y="4657"/>
                    <a:pt x="894" y="4657"/>
                  </a:cubicBezTo>
                  <a:cubicBezTo>
                    <a:pt x="1001" y="4657"/>
                    <a:pt x="1109" y="4645"/>
                    <a:pt x="1220" y="4622"/>
                  </a:cubicBezTo>
                  <a:cubicBezTo>
                    <a:pt x="1331" y="4599"/>
                    <a:pt x="1420" y="4566"/>
                    <a:pt x="1488" y="4523"/>
                  </a:cubicBezTo>
                  <a:lnTo>
                    <a:pt x="1565" y="3916"/>
                  </a:lnTo>
                  <a:cubicBezTo>
                    <a:pt x="1493" y="3942"/>
                    <a:pt x="1429" y="3960"/>
                    <a:pt x="1377" y="3970"/>
                  </a:cubicBezTo>
                  <a:cubicBezTo>
                    <a:pt x="1324" y="3981"/>
                    <a:pt x="1260" y="3986"/>
                    <a:pt x="1188" y="3986"/>
                  </a:cubicBezTo>
                  <a:cubicBezTo>
                    <a:pt x="1069" y="3986"/>
                    <a:pt x="1019" y="3957"/>
                    <a:pt x="974" y="3897"/>
                  </a:cubicBezTo>
                  <a:cubicBezTo>
                    <a:pt x="929" y="3837"/>
                    <a:pt x="907" y="3731"/>
                    <a:pt x="907" y="3577"/>
                  </a:cubicBezTo>
                  <a:lnTo>
                    <a:pt x="907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16" name="Freeform 14"/>
            <p:cNvSpPr>
              <a:spLocks noEditPoints="1"/>
            </p:cNvSpPr>
            <p:nvPr/>
          </p:nvSpPr>
          <p:spPr bwMode="black">
            <a:xfrm>
              <a:off x="3455988" y="2762251"/>
              <a:ext cx="1073150" cy="1216025"/>
            </a:xfrm>
            <a:custGeom>
              <a:avLst/>
              <a:gdLst>
                <a:gd name="T0" fmla="*/ 1540 w 2977"/>
                <a:gd name="T1" fmla="*/ 651 h 3373"/>
                <a:gd name="T2" fmla="*/ 869 w 2977"/>
                <a:gd name="T3" fmla="*/ 1328 h 3373"/>
                <a:gd name="T4" fmla="*/ 2140 w 2977"/>
                <a:gd name="T5" fmla="*/ 1328 h 3373"/>
                <a:gd name="T6" fmla="*/ 1540 w 2977"/>
                <a:gd name="T7" fmla="*/ 651 h 3373"/>
                <a:gd name="T8" fmla="*/ 2932 w 2977"/>
                <a:gd name="T9" fmla="*/ 1929 h 3373"/>
                <a:gd name="T10" fmla="*/ 850 w 2977"/>
                <a:gd name="T11" fmla="*/ 1929 h 3373"/>
                <a:gd name="T12" fmla="*/ 1559 w 2977"/>
                <a:gd name="T13" fmla="*/ 2708 h 3373"/>
                <a:gd name="T14" fmla="*/ 2179 w 2977"/>
                <a:gd name="T15" fmla="*/ 2178 h 3373"/>
                <a:gd name="T16" fmla="*/ 2938 w 2977"/>
                <a:gd name="T17" fmla="*/ 2606 h 3373"/>
                <a:gd name="T18" fmla="*/ 1559 w 2977"/>
                <a:gd name="T19" fmla="*/ 3373 h 3373"/>
                <a:gd name="T20" fmla="*/ 0 w 2977"/>
                <a:gd name="T21" fmla="*/ 1686 h 3373"/>
                <a:gd name="T22" fmla="*/ 1540 w 2977"/>
                <a:gd name="T23" fmla="*/ 0 h 3373"/>
                <a:gd name="T24" fmla="*/ 2977 w 2977"/>
                <a:gd name="T25" fmla="*/ 1488 h 3373"/>
                <a:gd name="T26" fmla="*/ 2932 w 2977"/>
                <a:gd name="T27" fmla="*/ 1929 h 33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977" h="3373">
                  <a:moveTo>
                    <a:pt x="1540" y="651"/>
                  </a:moveTo>
                  <a:cubicBezTo>
                    <a:pt x="1207" y="651"/>
                    <a:pt x="939" y="887"/>
                    <a:pt x="869" y="1328"/>
                  </a:cubicBezTo>
                  <a:lnTo>
                    <a:pt x="2140" y="1328"/>
                  </a:lnTo>
                  <a:cubicBezTo>
                    <a:pt x="2140" y="939"/>
                    <a:pt x="1891" y="651"/>
                    <a:pt x="1540" y="651"/>
                  </a:cubicBezTo>
                  <a:close/>
                  <a:moveTo>
                    <a:pt x="2932" y="1929"/>
                  </a:moveTo>
                  <a:lnTo>
                    <a:pt x="850" y="1929"/>
                  </a:lnTo>
                  <a:cubicBezTo>
                    <a:pt x="888" y="2453"/>
                    <a:pt x="1182" y="2708"/>
                    <a:pt x="1559" y="2708"/>
                  </a:cubicBezTo>
                  <a:cubicBezTo>
                    <a:pt x="1897" y="2708"/>
                    <a:pt x="2127" y="2485"/>
                    <a:pt x="2179" y="2178"/>
                  </a:cubicBezTo>
                  <a:lnTo>
                    <a:pt x="2938" y="2606"/>
                  </a:lnTo>
                  <a:cubicBezTo>
                    <a:pt x="2715" y="3015"/>
                    <a:pt x="2230" y="3373"/>
                    <a:pt x="1559" y="3373"/>
                  </a:cubicBezTo>
                  <a:cubicBezTo>
                    <a:pt x="658" y="3373"/>
                    <a:pt x="0" y="2747"/>
                    <a:pt x="0" y="1686"/>
                  </a:cubicBezTo>
                  <a:cubicBezTo>
                    <a:pt x="0" y="638"/>
                    <a:pt x="671" y="0"/>
                    <a:pt x="1540" y="0"/>
                  </a:cubicBezTo>
                  <a:cubicBezTo>
                    <a:pt x="2402" y="0"/>
                    <a:pt x="2977" y="613"/>
                    <a:pt x="2977" y="1488"/>
                  </a:cubicBezTo>
                  <a:cubicBezTo>
                    <a:pt x="2977" y="1750"/>
                    <a:pt x="2932" y="1929"/>
                    <a:pt x="2932" y="192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17" name="Freeform 15"/>
            <p:cNvSpPr>
              <a:spLocks/>
            </p:cNvSpPr>
            <p:nvPr/>
          </p:nvSpPr>
          <p:spPr bwMode="black">
            <a:xfrm>
              <a:off x="1879601" y="2357438"/>
              <a:ext cx="1311275" cy="1593850"/>
            </a:xfrm>
            <a:custGeom>
              <a:avLst/>
              <a:gdLst>
                <a:gd name="T0" fmla="*/ 2702 w 3641"/>
                <a:gd name="T1" fmla="*/ 4420 h 4420"/>
                <a:gd name="T2" fmla="*/ 3641 w 3641"/>
                <a:gd name="T3" fmla="*/ 4420 h 4420"/>
                <a:gd name="T4" fmla="*/ 3641 w 3641"/>
                <a:gd name="T5" fmla="*/ 0 h 4420"/>
                <a:gd name="T6" fmla="*/ 2702 w 3641"/>
                <a:gd name="T7" fmla="*/ 0 h 4420"/>
                <a:gd name="T8" fmla="*/ 2702 w 3641"/>
                <a:gd name="T9" fmla="*/ 1750 h 4420"/>
                <a:gd name="T10" fmla="*/ 939 w 3641"/>
                <a:gd name="T11" fmla="*/ 1750 h 4420"/>
                <a:gd name="T12" fmla="*/ 939 w 3641"/>
                <a:gd name="T13" fmla="*/ 0 h 4420"/>
                <a:gd name="T14" fmla="*/ 0 w 3641"/>
                <a:gd name="T15" fmla="*/ 0 h 4420"/>
                <a:gd name="T16" fmla="*/ 0 w 3641"/>
                <a:gd name="T17" fmla="*/ 4420 h 4420"/>
                <a:gd name="T18" fmla="*/ 939 w 3641"/>
                <a:gd name="T19" fmla="*/ 4420 h 4420"/>
                <a:gd name="T20" fmla="*/ 939 w 3641"/>
                <a:gd name="T21" fmla="*/ 2586 h 4420"/>
                <a:gd name="T22" fmla="*/ 2702 w 3641"/>
                <a:gd name="T23" fmla="*/ 2586 h 4420"/>
                <a:gd name="T24" fmla="*/ 2702 w 3641"/>
                <a:gd name="T25" fmla="*/ 4420 h 44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641" h="4420">
                  <a:moveTo>
                    <a:pt x="2702" y="4420"/>
                  </a:moveTo>
                  <a:lnTo>
                    <a:pt x="3641" y="4420"/>
                  </a:lnTo>
                  <a:lnTo>
                    <a:pt x="3641" y="0"/>
                  </a:lnTo>
                  <a:lnTo>
                    <a:pt x="2702" y="0"/>
                  </a:lnTo>
                  <a:lnTo>
                    <a:pt x="2702" y="1750"/>
                  </a:lnTo>
                  <a:lnTo>
                    <a:pt x="939" y="1750"/>
                  </a:lnTo>
                  <a:lnTo>
                    <a:pt x="939" y="0"/>
                  </a:lnTo>
                  <a:lnTo>
                    <a:pt x="0" y="0"/>
                  </a:lnTo>
                  <a:lnTo>
                    <a:pt x="0" y="4420"/>
                  </a:lnTo>
                  <a:lnTo>
                    <a:pt x="939" y="4420"/>
                  </a:lnTo>
                  <a:lnTo>
                    <a:pt x="939" y="2586"/>
                  </a:lnTo>
                  <a:lnTo>
                    <a:pt x="2702" y="2586"/>
                  </a:lnTo>
                  <a:lnTo>
                    <a:pt x="2702" y="44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</p:grpSp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408563" y="457200"/>
            <a:ext cx="10739336" cy="2071991"/>
          </a:xfrm>
        </p:spPr>
        <p:txBody>
          <a:bodyPr/>
          <a:lstStyle>
            <a:lvl1pPr algn="l">
              <a:lnSpc>
                <a:spcPct val="85000"/>
              </a:lnSpc>
              <a:defRPr sz="700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12" name="Tekstin paikkamerkki 11"/>
          <p:cNvSpPr>
            <a:spLocks noGrp="1"/>
          </p:cNvSpPr>
          <p:nvPr>
            <p:ph type="body" sz="quarter" idx="13"/>
          </p:nvPr>
        </p:nvSpPr>
        <p:spPr>
          <a:xfrm>
            <a:off x="447472" y="2665378"/>
            <a:ext cx="10709478" cy="972000"/>
          </a:xfrm>
        </p:spPr>
        <p:txBody>
          <a:bodyPr/>
          <a:lstStyle>
            <a:lvl1pPr marL="0" indent="0">
              <a:buNone/>
              <a:defRPr b="1">
                <a:solidFill>
                  <a:srgbClr val="FFFFFF"/>
                </a:solidFill>
                <a:latin typeface="+mj-lt"/>
              </a:defRPr>
            </a:lvl1pPr>
          </a:lstStyle>
          <a:p>
            <a:pPr lvl="0"/>
            <a:r>
              <a:rPr lang="fi-FI"/>
              <a:t>Muokkaa tekstin perustyylejä napsauttamalla</a:t>
            </a:r>
          </a:p>
        </p:txBody>
      </p:sp>
    </p:spTree>
    <p:extLst>
      <p:ext uri="{BB962C8B-B14F-4D97-AF65-F5344CB8AC3E}">
        <p14:creationId xmlns:p14="http://schemas.microsoft.com/office/powerpoint/2010/main" val="3209382893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Kansi 1 B">
    <p:bg>
      <p:bgPr>
        <a:solidFill>
          <a:srgbClr val="0001B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5"/>
          <p:cNvSpPr>
            <a:spLocks/>
          </p:cNvSpPr>
          <p:nvPr/>
        </p:nvSpPr>
        <p:spPr bwMode="auto">
          <a:xfrm>
            <a:off x="0" y="0"/>
            <a:ext cx="12192000" cy="6858000"/>
          </a:xfrm>
          <a:custGeom>
            <a:avLst/>
            <a:gdLst>
              <a:gd name="T0" fmla="*/ 5313600 w 25400"/>
              <a:gd name="T1" fmla="*/ 6858000 h 14300"/>
              <a:gd name="T2" fmla="*/ 5521440 w 25400"/>
              <a:gd name="T3" fmla="*/ 6505508 h 14300"/>
              <a:gd name="T4" fmla="*/ 6248640 w 25400"/>
              <a:gd name="T5" fmla="*/ 6083957 h 14300"/>
              <a:gd name="T6" fmla="*/ 6670560 w 25400"/>
              <a:gd name="T7" fmla="*/ 5357393 h 14300"/>
              <a:gd name="T8" fmla="*/ 7397760 w 25400"/>
              <a:gd name="T9" fmla="*/ 4935842 h 14300"/>
              <a:gd name="T10" fmla="*/ 7819680 w 25400"/>
              <a:gd name="T11" fmla="*/ 4209277 h 14300"/>
              <a:gd name="T12" fmla="*/ 8547360 w 25400"/>
              <a:gd name="T13" fmla="*/ 3787726 h 14300"/>
              <a:gd name="T14" fmla="*/ 8969280 w 25400"/>
              <a:gd name="T15" fmla="*/ 3060682 h 14300"/>
              <a:gd name="T16" fmla="*/ 9696480 w 25400"/>
              <a:gd name="T17" fmla="*/ 2639131 h 14300"/>
              <a:gd name="T18" fmla="*/ 10118400 w 25400"/>
              <a:gd name="T19" fmla="*/ 1912567 h 14300"/>
              <a:gd name="T20" fmla="*/ 10845600 w 25400"/>
              <a:gd name="T21" fmla="*/ 1491016 h 14300"/>
              <a:gd name="T22" fmla="*/ 11267520 w 25400"/>
              <a:gd name="T23" fmla="*/ 764451 h 14300"/>
              <a:gd name="T24" fmla="*/ 11994240 w 25400"/>
              <a:gd name="T25" fmla="*/ 343380 h 14300"/>
              <a:gd name="T26" fmla="*/ 12192000 w 25400"/>
              <a:gd name="T27" fmla="*/ 23020 h 14300"/>
              <a:gd name="T28" fmla="*/ 12192000 w 25400"/>
              <a:gd name="T29" fmla="*/ 0 h 14300"/>
              <a:gd name="T30" fmla="*/ 0 w 25400"/>
              <a:gd name="T31" fmla="*/ 0 h 14300"/>
              <a:gd name="T32" fmla="*/ 0 w 25400"/>
              <a:gd name="T33" fmla="*/ 6858000 h 14300"/>
              <a:gd name="T34" fmla="*/ 5313600 w 25400"/>
              <a:gd name="T35" fmla="*/ 6858000 h 14300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</a:gdLst>
            <a:ahLst/>
            <a:cxnLst>
              <a:cxn ang="T36">
                <a:pos x="T0" y="T1"/>
              </a:cxn>
              <a:cxn ang="T37">
                <a:pos x="T2" y="T3"/>
              </a:cxn>
              <a:cxn ang="T38">
                <a:pos x="T4" y="T5"/>
              </a:cxn>
              <a:cxn ang="T39">
                <a:pos x="T6" y="T7"/>
              </a:cxn>
              <a:cxn ang="T40">
                <a:pos x="T8" y="T9"/>
              </a:cxn>
              <a:cxn ang="T41">
                <a:pos x="T10" y="T11"/>
              </a:cxn>
              <a:cxn ang="T42">
                <a:pos x="T12" y="T13"/>
              </a:cxn>
              <a:cxn ang="T43">
                <a:pos x="T14" y="T15"/>
              </a:cxn>
              <a:cxn ang="T44">
                <a:pos x="T16" y="T17"/>
              </a:cxn>
              <a:cxn ang="T45">
                <a:pos x="T18" y="T19"/>
              </a:cxn>
              <a:cxn ang="T46">
                <a:pos x="T20" y="T21"/>
              </a:cxn>
              <a:cxn ang="T47">
                <a:pos x="T22" y="T23"/>
              </a:cxn>
              <a:cxn ang="T48">
                <a:pos x="T24" y="T25"/>
              </a:cxn>
              <a:cxn ang="T49">
                <a:pos x="T26" y="T27"/>
              </a:cxn>
              <a:cxn ang="T50">
                <a:pos x="T28" y="T29"/>
              </a:cxn>
              <a:cxn ang="T51">
                <a:pos x="T30" y="T31"/>
              </a:cxn>
              <a:cxn ang="T52">
                <a:pos x="T32" y="T33"/>
              </a:cxn>
              <a:cxn ang="T53">
                <a:pos x="T34" y="T35"/>
              </a:cxn>
            </a:cxnLst>
            <a:rect l="0" t="0" r="r" b="b"/>
            <a:pathLst>
              <a:path w="25400" h="14300">
                <a:moveTo>
                  <a:pt x="11070" y="14300"/>
                </a:moveTo>
                <a:cubicBezTo>
                  <a:pt x="11139" y="14078"/>
                  <a:pt x="11214" y="13854"/>
                  <a:pt x="11503" y="13565"/>
                </a:cubicBezTo>
                <a:cubicBezTo>
                  <a:pt x="12102" y="12966"/>
                  <a:pt x="12420" y="13285"/>
                  <a:pt x="13018" y="12686"/>
                </a:cubicBezTo>
                <a:cubicBezTo>
                  <a:pt x="13617" y="12087"/>
                  <a:pt x="13299" y="11769"/>
                  <a:pt x="13897" y="11171"/>
                </a:cubicBezTo>
                <a:cubicBezTo>
                  <a:pt x="14496" y="10572"/>
                  <a:pt x="14814" y="10890"/>
                  <a:pt x="15412" y="10292"/>
                </a:cubicBezTo>
                <a:cubicBezTo>
                  <a:pt x="16011" y="9693"/>
                  <a:pt x="15693" y="9375"/>
                  <a:pt x="16291" y="8777"/>
                </a:cubicBezTo>
                <a:cubicBezTo>
                  <a:pt x="16890" y="8178"/>
                  <a:pt x="17208" y="8496"/>
                  <a:pt x="17807" y="7898"/>
                </a:cubicBezTo>
                <a:cubicBezTo>
                  <a:pt x="18405" y="7299"/>
                  <a:pt x="18087" y="6981"/>
                  <a:pt x="18686" y="6382"/>
                </a:cubicBezTo>
                <a:cubicBezTo>
                  <a:pt x="19284" y="5784"/>
                  <a:pt x="19602" y="6102"/>
                  <a:pt x="20201" y="5503"/>
                </a:cubicBezTo>
                <a:cubicBezTo>
                  <a:pt x="20799" y="4905"/>
                  <a:pt x="20481" y="4587"/>
                  <a:pt x="21080" y="3988"/>
                </a:cubicBezTo>
                <a:cubicBezTo>
                  <a:pt x="21678" y="3390"/>
                  <a:pt x="21997" y="3708"/>
                  <a:pt x="22595" y="3109"/>
                </a:cubicBezTo>
                <a:cubicBezTo>
                  <a:pt x="23194" y="2511"/>
                  <a:pt x="22876" y="2192"/>
                  <a:pt x="23474" y="1594"/>
                </a:cubicBezTo>
                <a:cubicBezTo>
                  <a:pt x="24072" y="996"/>
                  <a:pt x="24390" y="1314"/>
                  <a:pt x="24988" y="716"/>
                </a:cubicBezTo>
                <a:cubicBezTo>
                  <a:pt x="25249" y="455"/>
                  <a:pt x="25336" y="248"/>
                  <a:pt x="25400" y="48"/>
                </a:cubicBezTo>
                <a:lnTo>
                  <a:pt x="25400" y="0"/>
                </a:lnTo>
                <a:lnTo>
                  <a:pt x="0" y="0"/>
                </a:lnTo>
                <a:lnTo>
                  <a:pt x="0" y="14300"/>
                </a:lnTo>
                <a:lnTo>
                  <a:pt x="11070" y="14300"/>
                </a:lnTo>
                <a:close/>
              </a:path>
            </a:pathLst>
          </a:custGeom>
          <a:solidFill>
            <a:srgbClr val="00D7A7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fi-FI"/>
          </a:p>
        </p:txBody>
      </p:sp>
      <p:grpSp>
        <p:nvGrpSpPr>
          <p:cNvPr id="5" name="Ryhmä 14"/>
          <p:cNvGrpSpPr/>
          <p:nvPr/>
        </p:nvGrpSpPr>
        <p:grpSpPr bwMode="black">
          <a:xfrm>
            <a:off x="465667" y="5813465"/>
            <a:ext cx="1295039" cy="601443"/>
            <a:chOff x="228601" y="704851"/>
            <a:chExt cx="11734800" cy="5449888"/>
          </a:xfrm>
          <a:solidFill>
            <a:srgbClr val="FFFFFF"/>
          </a:solidFill>
        </p:grpSpPr>
        <p:sp>
          <p:nvSpPr>
            <p:cNvPr id="6" name="Freeform 5"/>
            <p:cNvSpPr>
              <a:spLocks noEditPoints="1"/>
            </p:cNvSpPr>
            <p:nvPr/>
          </p:nvSpPr>
          <p:spPr bwMode="black">
            <a:xfrm>
              <a:off x="228601" y="704851"/>
              <a:ext cx="11734800" cy="5449888"/>
            </a:xfrm>
            <a:custGeom>
              <a:avLst/>
              <a:gdLst>
                <a:gd name="T0" fmla="*/ 16890 w 32573"/>
                <a:gd name="T1" fmla="*/ 14624 h 15116"/>
                <a:gd name="T2" fmla="*/ 19398 w 32573"/>
                <a:gd name="T3" fmla="*/ 13589 h 15116"/>
                <a:gd name="T4" fmla="*/ 28581 w 32573"/>
                <a:gd name="T5" fmla="*/ 13589 h 15116"/>
                <a:gd name="T6" fmla="*/ 32573 w 32573"/>
                <a:gd name="T7" fmla="*/ 9640 h 15116"/>
                <a:gd name="T8" fmla="*/ 32573 w 32573"/>
                <a:gd name="T9" fmla="*/ 0 h 15116"/>
                <a:gd name="T10" fmla="*/ 0 w 32573"/>
                <a:gd name="T11" fmla="*/ 0 h 15116"/>
                <a:gd name="T12" fmla="*/ 0 w 32573"/>
                <a:gd name="T13" fmla="*/ 9640 h 15116"/>
                <a:gd name="T14" fmla="*/ 3968 w 32573"/>
                <a:gd name="T15" fmla="*/ 13589 h 15116"/>
                <a:gd name="T16" fmla="*/ 13394 w 32573"/>
                <a:gd name="T17" fmla="*/ 13589 h 15116"/>
                <a:gd name="T18" fmla="*/ 15902 w 32573"/>
                <a:gd name="T19" fmla="*/ 14624 h 15116"/>
                <a:gd name="T20" fmla="*/ 16397 w 32573"/>
                <a:gd name="T21" fmla="*/ 15116 h 15116"/>
                <a:gd name="T22" fmla="*/ 16890 w 32573"/>
                <a:gd name="T23" fmla="*/ 14624 h 15116"/>
                <a:gd name="T24" fmla="*/ 31634 w 32573"/>
                <a:gd name="T25" fmla="*/ 939 h 15116"/>
                <a:gd name="T26" fmla="*/ 31634 w 32573"/>
                <a:gd name="T27" fmla="*/ 9640 h 15116"/>
                <a:gd name="T28" fmla="*/ 28581 w 32573"/>
                <a:gd name="T29" fmla="*/ 12650 h 15116"/>
                <a:gd name="T30" fmla="*/ 19398 w 32573"/>
                <a:gd name="T31" fmla="*/ 12650 h 15116"/>
                <a:gd name="T32" fmla="*/ 16397 w 32573"/>
                <a:gd name="T33" fmla="*/ 13798 h 15116"/>
                <a:gd name="T34" fmla="*/ 13394 w 32573"/>
                <a:gd name="T35" fmla="*/ 12650 h 15116"/>
                <a:gd name="T36" fmla="*/ 3968 w 32573"/>
                <a:gd name="T37" fmla="*/ 12650 h 15116"/>
                <a:gd name="T38" fmla="*/ 939 w 32573"/>
                <a:gd name="T39" fmla="*/ 9640 h 15116"/>
                <a:gd name="T40" fmla="*/ 939 w 32573"/>
                <a:gd name="T41" fmla="*/ 939 h 15116"/>
                <a:gd name="T42" fmla="*/ 31634 w 32573"/>
                <a:gd name="T43" fmla="*/ 939 h 15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32573" h="15116">
                  <a:moveTo>
                    <a:pt x="16890" y="14624"/>
                  </a:moveTo>
                  <a:cubicBezTo>
                    <a:pt x="17560" y="13956"/>
                    <a:pt x="18451" y="13589"/>
                    <a:pt x="19398" y="13589"/>
                  </a:cubicBezTo>
                  <a:lnTo>
                    <a:pt x="28581" y="13589"/>
                  </a:lnTo>
                  <a:cubicBezTo>
                    <a:pt x="30783" y="13589"/>
                    <a:pt x="32573" y="11817"/>
                    <a:pt x="32573" y="9640"/>
                  </a:cubicBezTo>
                  <a:lnTo>
                    <a:pt x="32573" y="0"/>
                  </a:lnTo>
                  <a:lnTo>
                    <a:pt x="0" y="0"/>
                  </a:lnTo>
                  <a:lnTo>
                    <a:pt x="0" y="9640"/>
                  </a:lnTo>
                  <a:cubicBezTo>
                    <a:pt x="0" y="11817"/>
                    <a:pt x="1780" y="13589"/>
                    <a:pt x="3968" y="13589"/>
                  </a:cubicBezTo>
                  <a:lnTo>
                    <a:pt x="13394" y="13589"/>
                  </a:lnTo>
                  <a:cubicBezTo>
                    <a:pt x="14342" y="13589"/>
                    <a:pt x="15232" y="13956"/>
                    <a:pt x="15902" y="14624"/>
                  </a:cubicBezTo>
                  <a:lnTo>
                    <a:pt x="16397" y="15116"/>
                  </a:lnTo>
                  <a:lnTo>
                    <a:pt x="16890" y="14624"/>
                  </a:lnTo>
                  <a:close/>
                  <a:moveTo>
                    <a:pt x="31634" y="939"/>
                  </a:moveTo>
                  <a:lnTo>
                    <a:pt x="31634" y="9640"/>
                  </a:lnTo>
                  <a:cubicBezTo>
                    <a:pt x="31634" y="11300"/>
                    <a:pt x="30264" y="12650"/>
                    <a:pt x="28581" y="12650"/>
                  </a:cubicBezTo>
                  <a:lnTo>
                    <a:pt x="19398" y="12650"/>
                  </a:lnTo>
                  <a:cubicBezTo>
                    <a:pt x="18279" y="12650"/>
                    <a:pt x="17221" y="13055"/>
                    <a:pt x="16397" y="13798"/>
                  </a:cubicBezTo>
                  <a:cubicBezTo>
                    <a:pt x="15571" y="13056"/>
                    <a:pt x="14514" y="12650"/>
                    <a:pt x="13394" y="12650"/>
                  </a:cubicBezTo>
                  <a:lnTo>
                    <a:pt x="3968" y="12650"/>
                  </a:lnTo>
                  <a:cubicBezTo>
                    <a:pt x="2298" y="12650"/>
                    <a:pt x="939" y="11300"/>
                    <a:pt x="939" y="9640"/>
                  </a:cubicBezTo>
                  <a:lnTo>
                    <a:pt x="939" y="939"/>
                  </a:lnTo>
                  <a:lnTo>
                    <a:pt x="31634" y="93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7" name="Freeform 6"/>
            <p:cNvSpPr>
              <a:spLocks/>
            </p:cNvSpPr>
            <p:nvPr/>
          </p:nvSpPr>
          <p:spPr bwMode="black">
            <a:xfrm>
              <a:off x="9961563" y="2287588"/>
              <a:ext cx="377825" cy="363538"/>
            </a:xfrm>
            <a:custGeom>
              <a:avLst/>
              <a:gdLst>
                <a:gd name="T0" fmla="*/ 1048 w 1048"/>
                <a:gd name="T1" fmla="*/ 504 h 1009"/>
                <a:gd name="T2" fmla="*/ 525 w 1048"/>
                <a:gd name="T3" fmla="*/ 1009 h 1009"/>
                <a:gd name="T4" fmla="*/ 0 w 1048"/>
                <a:gd name="T5" fmla="*/ 504 h 1009"/>
                <a:gd name="T6" fmla="*/ 525 w 1048"/>
                <a:gd name="T7" fmla="*/ 0 h 1009"/>
                <a:gd name="T8" fmla="*/ 1048 w 1048"/>
                <a:gd name="T9" fmla="*/ 504 h 10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48" h="1009">
                  <a:moveTo>
                    <a:pt x="1048" y="504"/>
                  </a:moveTo>
                  <a:cubicBezTo>
                    <a:pt x="1048" y="798"/>
                    <a:pt x="818" y="1009"/>
                    <a:pt x="525" y="1009"/>
                  </a:cubicBezTo>
                  <a:cubicBezTo>
                    <a:pt x="230" y="1009"/>
                    <a:pt x="0" y="798"/>
                    <a:pt x="0" y="504"/>
                  </a:cubicBezTo>
                  <a:cubicBezTo>
                    <a:pt x="0" y="211"/>
                    <a:pt x="230" y="0"/>
                    <a:pt x="525" y="0"/>
                  </a:cubicBezTo>
                  <a:cubicBezTo>
                    <a:pt x="818" y="0"/>
                    <a:pt x="1048" y="211"/>
                    <a:pt x="1048" y="50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8" name="Rectangle 7"/>
            <p:cNvSpPr>
              <a:spLocks noChangeArrowheads="1"/>
            </p:cNvSpPr>
            <p:nvPr/>
          </p:nvSpPr>
          <p:spPr bwMode="black">
            <a:xfrm>
              <a:off x="9986963" y="2789238"/>
              <a:ext cx="327025" cy="116205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9" name="Freeform 8"/>
            <p:cNvSpPr>
              <a:spLocks/>
            </p:cNvSpPr>
            <p:nvPr/>
          </p:nvSpPr>
          <p:spPr bwMode="black">
            <a:xfrm>
              <a:off x="8709026" y="2282826"/>
              <a:ext cx="1119188" cy="1668463"/>
            </a:xfrm>
            <a:custGeom>
              <a:avLst/>
              <a:gdLst>
                <a:gd name="T0" fmla="*/ 1923 w 3105"/>
                <a:gd name="T1" fmla="*/ 2683 h 4625"/>
                <a:gd name="T2" fmla="*/ 3105 w 3105"/>
                <a:gd name="T3" fmla="*/ 4625 h 4625"/>
                <a:gd name="T4" fmla="*/ 2121 w 3105"/>
                <a:gd name="T5" fmla="*/ 4625 h 4625"/>
                <a:gd name="T6" fmla="*/ 1328 w 3105"/>
                <a:gd name="T7" fmla="*/ 3335 h 4625"/>
                <a:gd name="T8" fmla="*/ 901 w 3105"/>
                <a:gd name="T9" fmla="*/ 3878 h 4625"/>
                <a:gd name="T10" fmla="*/ 901 w 3105"/>
                <a:gd name="T11" fmla="*/ 4625 h 4625"/>
                <a:gd name="T12" fmla="*/ 0 w 3105"/>
                <a:gd name="T13" fmla="*/ 4625 h 4625"/>
                <a:gd name="T14" fmla="*/ 0 w 3105"/>
                <a:gd name="T15" fmla="*/ 0 h 4625"/>
                <a:gd name="T16" fmla="*/ 901 w 3105"/>
                <a:gd name="T17" fmla="*/ 0 h 4625"/>
                <a:gd name="T18" fmla="*/ 901 w 3105"/>
                <a:gd name="T19" fmla="*/ 2134 h 4625"/>
                <a:gd name="T20" fmla="*/ 856 w 3105"/>
                <a:gd name="T21" fmla="*/ 2926 h 4625"/>
                <a:gd name="T22" fmla="*/ 875 w 3105"/>
                <a:gd name="T23" fmla="*/ 2926 h 4625"/>
                <a:gd name="T24" fmla="*/ 1265 w 3105"/>
                <a:gd name="T25" fmla="*/ 2325 h 4625"/>
                <a:gd name="T26" fmla="*/ 1955 w 3105"/>
                <a:gd name="T27" fmla="*/ 1405 h 4625"/>
                <a:gd name="T28" fmla="*/ 3009 w 3105"/>
                <a:gd name="T29" fmla="*/ 1405 h 4625"/>
                <a:gd name="T30" fmla="*/ 1923 w 3105"/>
                <a:gd name="T31" fmla="*/ 2683 h 46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3105" h="4625">
                  <a:moveTo>
                    <a:pt x="1923" y="2683"/>
                  </a:moveTo>
                  <a:lnTo>
                    <a:pt x="3105" y="4625"/>
                  </a:lnTo>
                  <a:lnTo>
                    <a:pt x="2121" y="4625"/>
                  </a:lnTo>
                  <a:lnTo>
                    <a:pt x="1328" y="3335"/>
                  </a:lnTo>
                  <a:lnTo>
                    <a:pt x="901" y="3878"/>
                  </a:lnTo>
                  <a:lnTo>
                    <a:pt x="901" y="4625"/>
                  </a:lnTo>
                  <a:lnTo>
                    <a:pt x="0" y="4625"/>
                  </a:lnTo>
                  <a:lnTo>
                    <a:pt x="0" y="0"/>
                  </a:lnTo>
                  <a:lnTo>
                    <a:pt x="901" y="0"/>
                  </a:lnTo>
                  <a:lnTo>
                    <a:pt x="901" y="2134"/>
                  </a:lnTo>
                  <a:cubicBezTo>
                    <a:pt x="901" y="2530"/>
                    <a:pt x="856" y="2926"/>
                    <a:pt x="856" y="2926"/>
                  </a:cubicBezTo>
                  <a:lnTo>
                    <a:pt x="875" y="2926"/>
                  </a:lnTo>
                  <a:cubicBezTo>
                    <a:pt x="875" y="2926"/>
                    <a:pt x="1086" y="2574"/>
                    <a:pt x="1265" y="2325"/>
                  </a:cubicBezTo>
                  <a:lnTo>
                    <a:pt x="1955" y="1405"/>
                  </a:lnTo>
                  <a:lnTo>
                    <a:pt x="3009" y="1405"/>
                  </a:lnTo>
                  <a:lnTo>
                    <a:pt x="1923" y="268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10" name="Freeform 9"/>
            <p:cNvSpPr>
              <a:spLocks/>
            </p:cNvSpPr>
            <p:nvPr/>
          </p:nvSpPr>
          <p:spPr bwMode="black">
            <a:xfrm>
              <a:off x="7353301" y="2762251"/>
              <a:ext cx="1027113" cy="1189038"/>
            </a:xfrm>
            <a:custGeom>
              <a:avLst/>
              <a:gdLst>
                <a:gd name="T0" fmla="*/ 2850 w 2850"/>
                <a:gd name="T1" fmla="*/ 1232 h 3296"/>
                <a:gd name="T2" fmla="*/ 1840 w 2850"/>
                <a:gd name="T3" fmla="*/ 0 h 3296"/>
                <a:gd name="T4" fmla="*/ 876 w 2850"/>
                <a:gd name="T5" fmla="*/ 607 h 3296"/>
                <a:gd name="T6" fmla="*/ 856 w 2850"/>
                <a:gd name="T7" fmla="*/ 607 h 3296"/>
                <a:gd name="T8" fmla="*/ 901 w 2850"/>
                <a:gd name="T9" fmla="*/ 76 h 3296"/>
                <a:gd name="T10" fmla="*/ 0 w 2850"/>
                <a:gd name="T11" fmla="*/ 76 h 3296"/>
                <a:gd name="T12" fmla="*/ 0 w 2850"/>
                <a:gd name="T13" fmla="*/ 3296 h 3296"/>
                <a:gd name="T14" fmla="*/ 901 w 2850"/>
                <a:gd name="T15" fmla="*/ 3296 h 3296"/>
                <a:gd name="T16" fmla="*/ 901 w 2850"/>
                <a:gd name="T17" fmla="*/ 1386 h 3296"/>
                <a:gd name="T18" fmla="*/ 1457 w 2850"/>
                <a:gd name="T19" fmla="*/ 760 h 3296"/>
                <a:gd name="T20" fmla="*/ 1942 w 2850"/>
                <a:gd name="T21" fmla="*/ 1412 h 3296"/>
                <a:gd name="T22" fmla="*/ 1942 w 2850"/>
                <a:gd name="T23" fmla="*/ 3296 h 3296"/>
                <a:gd name="T24" fmla="*/ 2850 w 2850"/>
                <a:gd name="T25" fmla="*/ 3296 h 3296"/>
                <a:gd name="T26" fmla="*/ 2850 w 2850"/>
                <a:gd name="T27" fmla="*/ 1232 h 32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50" h="3296">
                  <a:moveTo>
                    <a:pt x="2850" y="1232"/>
                  </a:moveTo>
                  <a:cubicBezTo>
                    <a:pt x="2850" y="434"/>
                    <a:pt x="2459" y="0"/>
                    <a:pt x="1840" y="0"/>
                  </a:cubicBezTo>
                  <a:cubicBezTo>
                    <a:pt x="1309" y="0"/>
                    <a:pt x="1035" y="312"/>
                    <a:pt x="876" y="607"/>
                  </a:cubicBezTo>
                  <a:lnTo>
                    <a:pt x="856" y="607"/>
                  </a:lnTo>
                  <a:lnTo>
                    <a:pt x="901" y="76"/>
                  </a:lnTo>
                  <a:lnTo>
                    <a:pt x="0" y="76"/>
                  </a:lnTo>
                  <a:lnTo>
                    <a:pt x="0" y="3296"/>
                  </a:lnTo>
                  <a:lnTo>
                    <a:pt x="901" y="3296"/>
                  </a:lnTo>
                  <a:lnTo>
                    <a:pt x="901" y="1386"/>
                  </a:lnTo>
                  <a:cubicBezTo>
                    <a:pt x="901" y="1015"/>
                    <a:pt x="1118" y="760"/>
                    <a:pt x="1457" y="760"/>
                  </a:cubicBezTo>
                  <a:cubicBezTo>
                    <a:pt x="1795" y="760"/>
                    <a:pt x="1942" y="983"/>
                    <a:pt x="1942" y="1412"/>
                  </a:cubicBezTo>
                  <a:lnTo>
                    <a:pt x="1942" y="3296"/>
                  </a:lnTo>
                  <a:lnTo>
                    <a:pt x="2850" y="3296"/>
                  </a:lnTo>
                  <a:lnTo>
                    <a:pt x="2850" y="12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black">
            <a:xfrm>
              <a:off x="6664326" y="2287588"/>
              <a:ext cx="377825" cy="363538"/>
            </a:xfrm>
            <a:custGeom>
              <a:avLst/>
              <a:gdLst>
                <a:gd name="T0" fmla="*/ 1047 w 1047"/>
                <a:gd name="T1" fmla="*/ 504 h 1009"/>
                <a:gd name="T2" fmla="*/ 524 w 1047"/>
                <a:gd name="T3" fmla="*/ 1009 h 1009"/>
                <a:gd name="T4" fmla="*/ 0 w 1047"/>
                <a:gd name="T5" fmla="*/ 504 h 1009"/>
                <a:gd name="T6" fmla="*/ 524 w 1047"/>
                <a:gd name="T7" fmla="*/ 0 h 1009"/>
                <a:gd name="T8" fmla="*/ 1047 w 1047"/>
                <a:gd name="T9" fmla="*/ 504 h 10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47" h="1009">
                  <a:moveTo>
                    <a:pt x="1047" y="504"/>
                  </a:moveTo>
                  <a:cubicBezTo>
                    <a:pt x="1047" y="798"/>
                    <a:pt x="817" y="1009"/>
                    <a:pt x="524" y="1009"/>
                  </a:cubicBezTo>
                  <a:cubicBezTo>
                    <a:pt x="229" y="1009"/>
                    <a:pt x="0" y="798"/>
                    <a:pt x="0" y="504"/>
                  </a:cubicBezTo>
                  <a:cubicBezTo>
                    <a:pt x="0" y="211"/>
                    <a:pt x="229" y="0"/>
                    <a:pt x="524" y="0"/>
                  </a:cubicBezTo>
                  <a:cubicBezTo>
                    <a:pt x="817" y="0"/>
                    <a:pt x="1047" y="211"/>
                    <a:pt x="1047" y="50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13" name="Rectangle 11"/>
            <p:cNvSpPr>
              <a:spLocks noChangeArrowheads="1"/>
            </p:cNvSpPr>
            <p:nvPr/>
          </p:nvSpPr>
          <p:spPr bwMode="black">
            <a:xfrm>
              <a:off x="6689726" y="2789238"/>
              <a:ext cx="327025" cy="116205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14" name="Freeform 12"/>
            <p:cNvSpPr>
              <a:spLocks/>
            </p:cNvSpPr>
            <p:nvPr/>
          </p:nvSpPr>
          <p:spPr bwMode="black">
            <a:xfrm>
              <a:off x="5399088" y="2762251"/>
              <a:ext cx="1047750" cy="1216025"/>
            </a:xfrm>
            <a:custGeom>
              <a:avLst/>
              <a:gdLst>
                <a:gd name="T0" fmla="*/ 2025 w 2907"/>
                <a:gd name="T1" fmla="*/ 2402 h 3373"/>
                <a:gd name="T2" fmla="*/ 1253 w 2907"/>
                <a:gd name="T3" fmla="*/ 1974 h 3373"/>
                <a:gd name="T4" fmla="*/ 160 w 2907"/>
                <a:gd name="T5" fmla="*/ 990 h 3373"/>
                <a:gd name="T6" fmla="*/ 1431 w 2907"/>
                <a:gd name="T7" fmla="*/ 0 h 3373"/>
                <a:gd name="T8" fmla="*/ 2907 w 2907"/>
                <a:gd name="T9" fmla="*/ 734 h 3373"/>
                <a:gd name="T10" fmla="*/ 2133 w 2907"/>
                <a:gd name="T11" fmla="*/ 1169 h 3373"/>
                <a:gd name="T12" fmla="*/ 1463 w 2907"/>
                <a:gd name="T13" fmla="*/ 657 h 3373"/>
                <a:gd name="T14" fmla="*/ 1042 w 2907"/>
                <a:gd name="T15" fmla="*/ 945 h 3373"/>
                <a:gd name="T16" fmla="*/ 1943 w 2907"/>
                <a:gd name="T17" fmla="*/ 1367 h 3373"/>
                <a:gd name="T18" fmla="*/ 2907 w 2907"/>
                <a:gd name="T19" fmla="*/ 2344 h 3373"/>
                <a:gd name="T20" fmla="*/ 1610 w 2907"/>
                <a:gd name="T21" fmla="*/ 3373 h 3373"/>
                <a:gd name="T22" fmla="*/ 0 w 2907"/>
                <a:gd name="T23" fmla="*/ 2543 h 3373"/>
                <a:gd name="T24" fmla="*/ 786 w 2907"/>
                <a:gd name="T25" fmla="*/ 2102 h 3373"/>
                <a:gd name="T26" fmla="*/ 1598 w 2907"/>
                <a:gd name="T27" fmla="*/ 2715 h 3373"/>
                <a:gd name="T28" fmla="*/ 2025 w 2907"/>
                <a:gd name="T29" fmla="*/ 2402 h 33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907" h="3373">
                  <a:moveTo>
                    <a:pt x="2025" y="2402"/>
                  </a:moveTo>
                  <a:cubicBezTo>
                    <a:pt x="2025" y="2146"/>
                    <a:pt x="1667" y="2089"/>
                    <a:pt x="1253" y="1974"/>
                  </a:cubicBezTo>
                  <a:cubicBezTo>
                    <a:pt x="766" y="1846"/>
                    <a:pt x="160" y="1603"/>
                    <a:pt x="160" y="990"/>
                  </a:cubicBezTo>
                  <a:cubicBezTo>
                    <a:pt x="160" y="383"/>
                    <a:pt x="741" y="0"/>
                    <a:pt x="1431" y="0"/>
                  </a:cubicBezTo>
                  <a:cubicBezTo>
                    <a:pt x="2070" y="0"/>
                    <a:pt x="2658" y="306"/>
                    <a:pt x="2907" y="734"/>
                  </a:cubicBezTo>
                  <a:lnTo>
                    <a:pt x="2133" y="1169"/>
                  </a:lnTo>
                  <a:cubicBezTo>
                    <a:pt x="2057" y="881"/>
                    <a:pt x="1814" y="657"/>
                    <a:pt x="1463" y="657"/>
                  </a:cubicBezTo>
                  <a:cubicBezTo>
                    <a:pt x="1233" y="657"/>
                    <a:pt x="1042" y="760"/>
                    <a:pt x="1042" y="945"/>
                  </a:cubicBezTo>
                  <a:cubicBezTo>
                    <a:pt x="1042" y="1188"/>
                    <a:pt x="1463" y="1213"/>
                    <a:pt x="1943" y="1367"/>
                  </a:cubicBezTo>
                  <a:cubicBezTo>
                    <a:pt x="2447" y="1527"/>
                    <a:pt x="2907" y="1757"/>
                    <a:pt x="2907" y="2344"/>
                  </a:cubicBezTo>
                  <a:cubicBezTo>
                    <a:pt x="2907" y="2990"/>
                    <a:pt x="2306" y="3373"/>
                    <a:pt x="1610" y="3373"/>
                  </a:cubicBezTo>
                  <a:cubicBezTo>
                    <a:pt x="856" y="3373"/>
                    <a:pt x="262" y="3053"/>
                    <a:pt x="0" y="2543"/>
                  </a:cubicBezTo>
                  <a:lnTo>
                    <a:pt x="786" y="2102"/>
                  </a:lnTo>
                  <a:cubicBezTo>
                    <a:pt x="888" y="2453"/>
                    <a:pt x="1169" y="2715"/>
                    <a:pt x="1598" y="2715"/>
                  </a:cubicBezTo>
                  <a:cubicBezTo>
                    <a:pt x="1847" y="2715"/>
                    <a:pt x="2025" y="2606"/>
                    <a:pt x="2025" y="240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15" name="Freeform 13"/>
            <p:cNvSpPr>
              <a:spLocks/>
            </p:cNvSpPr>
            <p:nvPr/>
          </p:nvSpPr>
          <p:spPr bwMode="black">
            <a:xfrm>
              <a:off x="4770438" y="2295526"/>
              <a:ext cx="563563" cy="1677988"/>
            </a:xfrm>
            <a:custGeom>
              <a:avLst/>
              <a:gdLst>
                <a:gd name="T0" fmla="*/ 907 w 1565"/>
                <a:gd name="T1" fmla="*/ 0 h 4657"/>
                <a:gd name="T2" fmla="*/ 0 w 1565"/>
                <a:gd name="T3" fmla="*/ 0 h 4657"/>
                <a:gd name="T4" fmla="*/ 0 w 1565"/>
                <a:gd name="T5" fmla="*/ 3706 h 4657"/>
                <a:gd name="T6" fmla="*/ 214 w 1565"/>
                <a:gd name="T7" fmla="*/ 4430 h 4657"/>
                <a:gd name="T8" fmla="*/ 894 w 1565"/>
                <a:gd name="T9" fmla="*/ 4657 h 4657"/>
                <a:gd name="T10" fmla="*/ 1220 w 1565"/>
                <a:gd name="T11" fmla="*/ 4622 h 4657"/>
                <a:gd name="T12" fmla="*/ 1488 w 1565"/>
                <a:gd name="T13" fmla="*/ 4523 h 4657"/>
                <a:gd name="T14" fmla="*/ 1565 w 1565"/>
                <a:gd name="T15" fmla="*/ 3916 h 4657"/>
                <a:gd name="T16" fmla="*/ 1377 w 1565"/>
                <a:gd name="T17" fmla="*/ 3970 h 4657"/>
                <a:gd name="T18" fmla="*/ 1188 w 1565"/>
                <a:gd name="T19" fmla="*/ 3986 h 4657"/>
                <a:gd name="T20" fmla="*/ 974 w 1565"/>
                <a:gd name="T21" fmla="*/ 3897 h 4657"/>
                <a:gd name="T22" fmla="*/ 907 w 1565"/>
                <a:gd name="T23" fmla="*/ 3577 h 4657"/>
                <a:gd name="T24" fmla="*/ 907 w 1565"/>
                <a:gd name="T25" fmla="*/ 0 h 46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65" h="4657">
                  <a:moveTo>
                    <a:pt x="907" y="0"/>
                  </a:moveTo>
                  <a:lnTo>
                    <a:pt x="0" y="0"/>
                  </a:lnTo>
                  <a:lnTo>
                    <a:pt x="0" y="3706"/>
                  </a:lnTo>
                  <a:cubicBezTo>
                    <a:pt x="0" y="4037"/>
                    <a:pt x="71" y="4279"/>
                    <a:pt x="214" y="4430"/>
                  </a:cubicBezTo>
                  <a:cubicBezTo>
                    <a:pt x="357" y="4582"/>
                    <a:pt x="583" y="4657"/>
                    <a:pt x="894" y="4657"/>
                  </a:cubicBezTo>
                  <a:cubicBezTo>
                    <a:pt x="1001" y="4657"/>
                    <a:pt x="1109" y="4645"/>
                    <a:pt x="1220" y="4622"/>
                  </a:cubicBezTo>
                  <a:cubicBezTo>
                    <a:pt x="1331" y="4599"/>
                    <a:pt x="1420" y="4566"/>
                    <a:pt x="1488" y="4523"/>
                  </a:cubicBezTo>
                  <a:lnTo>
                    <a:pt x="1565" y="3916"/>
                  </a:lnTo>
                  <a:cubicBezTo>
                    <a:pt x="1493" y="3942"/>
                    <a:pt x="1429" y="3960"/>
                    <a:pt x="1377" y="3970"/>
                  </a:cubicBezTo>
                  <a:cubicBezTo>
                    <a:pt x="1324" y="3981"/>
                    <a:pt x="1260" y="3986"/>
                    <a:pt x="1188" y="3986"/>
                  </a:cubicBezTo>
                  <a:cubicBezTo>
                    <a:pt x="1069" y="3986"/>
                    <a:pt x="1019" y="3957"/>
                    <a:pt x="974" y="3897"/>
                  </a:cubicBezTo>
                  <a:cubicBezTo>
                    <a:pt x="929" y="3837"/>
                    <a:pt x="907" y="3731"/>
                    <a:pt x="907" y="3577"/>
                  </a:cubicBezTo>
                  <a:lnTo>
                    <a:pt x="907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16" name="Freeform 14"/>
            <p:cNvSpPr>
              <a:spLocks noEditPoints="1"/>
            </p:cNvSpPr>
            <p:nvPr/>
          </p:nvSpPr>
          <p:spPr bwMode="black">
            <a:xfrm>
              <a:off x="3455988" y="2762251"/>
              <a:ext cx="1073150" cy="1216025"/>
            </a:xfrm>
            <a:custGeom>
              <a:avLst/>
              <a:gdLst>
                <a:gd name="T0" fmla="*/ 1540 w 2977"/>
                <a:gd name="T1" fmla="*/ 651 h 3373"/>
                <a:gd name="T2" fmla="*/ 869 w 2977"/>
                <a:gd name="T3" fmla="*/ 1328 h 3373"/>
                <a:gd name="T4" fmla="*/ 2140 w 2977"/>
                <a:gd name="T5" fmla="*/ 1328 h 3373"/>
                <a:gd name="T6" fmla="*/ 1540 w 2977"/>
                <a:gd name="T7" fmla="*/ 651 h 3373"/>
                <a:gd name="T8" fmla="*/ 2932 w 2977"/>
                <a:gd name="T9" fmla="*/ 1929 h 3373"/>
                <a:gd name="T10" fmla="*/ 850 w 2977"/>
                <a:gd name="T11" fmla="*/ 1929 h 3373"/>
                <a:gd name="T12" fmla="*/ 1559 w 2977"/>
                <a:gd name="T13" fmla="*/ 2708 h 3373"/>
                <a:gd name="T14" fmla="*/ 2179 w 2977"/>
                <a:gd name="T15" fmla="*/ 2178 h 3373"/>
                <a:gd name="T16" fmla="*/ 2938 w 2977"/>
                <a:gd name="T17" fmla="*/ 2606 h 3373"/>
                <a:gd name="T18" fmla="*/ 1559 w 2977"/>
                <a:gd name="T19" fmla="*/ 3373 h 3373"/>
                <a:gd name="T20" fmla="*/ 0 w 2977"/>
                <a:gd name="T21" fmla="*/ 1686 h 3373"/>
                <a:gd name="T22" fmla="*/ 1540 w 2977"/>
                <a:gd name="T23" fmla="*/ 0 h 3373"/>
                <a:gd name="T24" fmla="*/ 2977 w 2977"/>
                <a:gd name="T25" fmla="*/ 1488 h 3373"/>
                <a:gd name="T26" fmla="*/ 2932 w 2977"/>
                <a:gd name="T27" fmla="*/ 1929 h 33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977" h="3373">
                  <a:moveTo>
                    <a:pt x="1540" y="651"/>
                  </a:moveTo>
                  <a:cubicBezTo>
                    <a:pt x="1207" y="651"/>
                    <a:pt x="939" y="887"/>
                    <a:pt x="869" y="1328"/>
                  </a:cubicBezTo>
                  <a:lnTo>
                    <a:pt x="2140" y="1328"/>
                  </a:lnTo>
                  <a:cubicBezTo>
                    <a:pt x="2140" y="939"/>
                    <a:pt x="1891" y="651"/>
                    <a:pt x="1540" y="651"/>
                  </a:cubicBezTo>
                  <a:close/>
                  <a:moveTo>
                    <a:pt x="2932" y="1929"/>
                  </a:moveTo>
                  <a:lnTo>
                    <a:pt x="850" y="1929"/>
                  </a:lnTo>
                  <a:cubicBezTo>
                    <a:pt x="888" y="2453"/>
                    <a:pt x="1182" y="2708"/>
                    <a:pt x="1559" y="2708"/>
                  </a:cubicBezTo>
                  <a:cubicBezTo>
                    <a:pt x="1897" y="2708"/>
                    <a:pt x="2127" y="2485"/>
                    <a:pt x="2179" y="2178"/>
                  </a:cubicBezTo>
                  <a:lnTo>
                    <a:pt x="2938" y="2606"/>
                  </a:lnTo>
                  <a:cubicBezTo>
                    <a:pt x="2715" y="3015"/>
                    <a:pt x="2230" y="3373"/>
                    <a:pt x="1559" y="3373"/>
                  </a:cubicBezTo>
                  <a:cubicBezTo>
                    <a:pt x="658" y="3373"/>
                    <a:pt x="0" y="2747"/>
                    <a:pt x="0" y="1686"/>
                  </a:cubicBezTo>
                  <a:cubicBezTo>
                    <a:pt x="0" y="638"/>
                    <a:pt x="671" y="0"/>
                    <a:pt x="1540" y="0"/>
                  </a:cubicBezTo>
                  <a:cubicBezTo>
                    <a:pt x="2402" y="0"/>
                    <a:pt x="2977" y="613"/>
                    <a:pt x="2977" y="1488"/>
                  </a:cubicBezTo>
                  <a:cubicBezTo>
                    <a:pt x="2977" y="1750"/>
                    <a:pt x="2932" y="1929"/>
                    <a:pt x="2932" y="192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17" name="Freeform 15"/>
            <p:cNvSpPr>
              <a:spLocks/>
            </p:cNvSpPr>
            <p:nvPr/>
          </p:nvSpPr>
          <p:spPr bwMode="black">
            <a:xfrm>
              <a:off x="1879601" y="2357438"/>
              <a:ext cx="1311275" cy="1593850"/>
            </a:xfrm>
            <a:custGeom>
              <a:avLst/>
              <a:gdLst>
                <a:gd name="T0" fmla="*/ 2702 w 3641"/>
                <a:gd name="T1" fmla="*/ 4420 h 4420"/>
                <a:gd name="T2" fmla="*/ 3641 w 3641"/>
                <a:gd name="T3" fmla="*/ 4420 h 4420"/>
                <a:gd name="T4" fmla="*/ 3641 w 3641"/>
                <a:gd name="T5" fmla="*/ 0 h 4420"/>
                <a:gd name="T6" fmla="*/ 2702 w 3641"/>
                <a:gd name="T7" fmla="*/ 0 h 4420"/>
                <a:gd name="T8" fmla="*/ 2702 w 3641"/>
                <a:gd name="T9" fmla="*/ 1750 h 4420"/>
                <a:gd name="T10" fmla="*/ 939 w 3641"/>
                <a:gd name="T11" fmla="*/ 1750 h 4420"/>
                <a:gd name="T12" fmla="*/ 939 w 3641"/>
                <a:gd name="T13" fmla="*/ 0 h 4420"/>
                <a:gd name="T14" fmla="*/ 0 w 3641"/>
                <a:gd name="T15" fmla="*/ 0 h 4420"/>
                <a:gd name="T16" fmla="*/ 0 w 3641"/>
                <a:gd name="T17" fmla="*/ 4420 h 4420"/>
                <a:gd name="T18" fmla="*/ 939 w 3641"/>
                <a:gd name="T19" fmla="*/ 4420 h 4420"/>
                <a:gd name="T20" fmla="*/ 939 w 3641"/>
                <a:gd name="T21" fmla="*/ 2586 h 4420"/>
                <a:gd name="T22" fmla="*/ 2702 w 3641"/>
                <a:gd name="T23" fmla="*/ 2586 h 4420"/>
                <a:gd name="T24" fmla="*/ 2702 w 3641"/>
                <a:gd name="T25" fmla="*/ 4420 h 44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641" h="4420">
                  <a:moveTo>
                    <a:pt x="2702" y="4420"/>
                  </a:moveTo>
                  <a:lnTo>
                    <a:pt x="3641" y="4420"/>
                  </a:lnTo>
                  <a:lnTo>
                    <a:pt x="3641" y="0"/>
                  </a:lnTo>
                  <a:lnTo>
                    <a:pt x="2702" y="0"/>
                  </a:lnTo>
                  <a:lnTo>
                    <a:pt x="2702" y="1750"/>
                  </a:lnTo>
                  <a:lnTo>
                    <a:pt x="939" y="1750"/>
                  </a:lnTo>
                  <a:lnTo>
                    <a:pt x="939" y="0"/>
                  </a:lnTo>
                  <a:lnTo>
                    <a:pt x="0" y="0"/>
                  </a:lnTo>
                  <a:lnTo>
                    <a:pt x="0" y="4420"/>
                  </a:lnTo>
                  <a:lnTo>
                    <a:pt x="939" y="4420"/>
                  </a:lnTo>
                  <a:lnTo>
                    <a:pt x="939" y="2586"/>
                  </a:lnTo>
                  <a:lnTo>
                    <a:pt x="2702" y="2586"/>
                  </a:lnTo>
                  <a:lnTo>
                    <a:pt x="2702" y="44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</p:grpSp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408563" y="457200"/>
            <a:ext cx="10739336" cy="2071991"/>
          </a:xfrm>
        </p:spPr>
        <p:txBody>
          <a:bodyPr/>
          <a:lstStyle>
            <a:lvl1pPr algn="l">
              <a:lnSpc>
                <a:spcPct val="85000"/>
              </a:lnSpc>
              <a:defRPr sz="700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12" name="Tekstin paikkamerkki 11"/>
          <p:cNvSpPr>
            <a:spLocks noGrp="1"/>
          </p:cNvSpPr>
          <p:nvPr>
            <p:ph type="body" sz="quarter" idx="13"/>
          </p:nvPr>
        </p:nvSpPr>
        <p:spPr>
          <a:xfrm>
            <a:off x="447472" y="2665378"/>
            <a:ext cx="10709478" cy="972000"/>
          </a:xfrm>
        </p:spPr>
        <p:txBody>
          <a:bodyPr/>
          <a:lstStyle>
            <a:lvl1pPr marL="0" indent="0">
              <a:buNone/>
              <a:defRPr b="1">
                <a:solidFill>
                  <a:srgbClr val="FFFFFF"/>
                </a:solidFill>
                <a:latin typeface="+mj-lt"/>
              </a:defRPr>
            </a:lvl1pPr>
          </a:lstStyle>
          <a:p>
            <a:pPr lvl="0"/>
            <a:r>
              <a:rPr lang="fi-FI"/>
              <a:t>Muokkaa tekstin perustyylejä napsauttamalla</a:t>
            </a:r>
          </a:p>
        </p:txBody>
      </p:sp>
    </p:spTree>
    <p:extLst>
      <p:ext uri="{BB962C8B-B14F-4D97-AF65-F5344CB8AC3E}">
        <p14:creationId xmlns:p14="http://schemas.microsoft.com/office/powerpoint/2010/main" val="365825812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Kansi 2">
    <p:bg>
      <p:bgPr>
        <a:solidFill>
          <a:srgbClr val="9FC9E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5"/>
          <p:cNvSpPr>
            <a:spLocks/>
          </p:cNvSpPr>
          <p:nvPr/>
        </p:nvSpPr>
        <p:spPr bwMode="white">
          <a:xfrm>
            <a:off x="0" y="0"/>
            <a:ext cx="12192000" cy="3887788"/>
          </a:xfrm>
          <a:custGeom>
            <a:avLst/>
            <a:gdLst>
              <a:gd name="T0" fmla="*/ 0 w 25400"/>
              <a:gd name="T1" fmla="*/ 3079742 h 8063"/>
              <a:gd name="T2" fmla="*/ 1219200 w 25400"/>
              <a:gd name="T3" fmla="*/ 3888500 h 8063"/>
              <a:gd name="T4" fmla="*/ 2438400 w 25400"/>
              <a:gd name="T5" fmla="*/ 3079742 h 8063"/>
              <a:gd name="T6" fmla="*/ 3657600 w 25400"/>
              <a:gd name="T7" fmla="*/ 3888500 h 8063"/>
              <a:gd name="T8" fmla="*/ 4876800 w 25400"/>
              <a:gd name="T9" fmla="*/ 3079742 h 8063"/>
              <a:gd name="T10" fmla="*/ 6096000 w 25400"/>
              <a:gd name="T11" fmla="*/ 3888500 h 8063"/>
              <a:gd name="T12" fmla="*/ 7315200 w 25400"/>
              <a:gd name="T13" fmla="*/ 3079742 h 8063"/>
              <a:gd name="T14" fmla="*/ 8534400 w 25400"/>
              <a:gd name="T15" fmla="*/ 3888500 h 8063"/>
              <a:gd name="T16" fmla="*/ 9753600 w 25400"/>
              <a:gd name="T17" fmla="*/ 3079742 h 8063"/>
              <a:gd name="T18" fmla="*/ 10972800 w 25400"/>
              <a:gd name="T19" fmla="*/ 3888500 h 8063"/>
              <a:gd name="T20" fmla="*/ 12192000 w 25400"/>
              <a:gd name="T21" fmla="*/ 3079742 h 8063"/>
              <a:gd name="T22" fmla="*/ 12192000 w 25400"/>
              <a:gd name="T23" fmla="*/ 0 h 8063"/>
              <a:gd name="T24" fmla="*/ 0 w 25400"/>
              <a:gd name="T25" fmla="*/ 0 h 8063"/>
              <a:gd name="T26" fmla="*/ 0 w 25400"/>
              <a:gd name="T27" fmla="*/ 3079742 h 8063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</a:gdLst>
            <a:ahLst/>
            <a:cxnLst>
              <a:cxn ang="T28">
                <a:pos x="T0" y="T1"/>
              </a:cxn>
              <a:cxn ang="T29">
                <a:pos x="T2" y="T3"/>
              </a:cxn>
              <a:cxn ang="T30">
                <a:pos x="T4" y="T5"/>
              </a:cxn>
              <a:cxn ang="T31">
                <a:pos x="T6" y="T7"/>
              </a:cxn>
              <a:cxn ang="T32">
                <a:pos x="T8" y="T9"/>
              </a:cxn>
              <a:cxn ang="T33">
                <a:pos x="T10" y="T11"/>
              </a:cxn>
              <a:cxn ang="T34">
                <a:pos x="T12" y="T13"/>
              </a:cxn>
              <a:cxn ang="T35">
                <a:pos x="T14" y="T15"/>
              </a:cxn>
              <a:cxn ang="T36">
                <a:pos x="T16" y="T17"/>
              </a:cxn>
              <a:cxn ang="T37">
                <a:pos x="T18" y="T19"/>
              </a:cxn>
              <a:cxn ang="T38">
                <a:pos x="T20" y="T21"/>
              </a:cxn>
              <a:cxn ang="T39">
                <a:pos x="T22" y="T23"/>
              </a:cxn>
              <a:cxn ang="T40">
                <a:pos x="T24" y="T25"/>
              </a:cxn>
              <a:cxn ang="T41">
                <a:pos x="T26" y="T27"/>
              </a:cxn>
            </a:cxnLst>
            <a:rect l="0" t="0" r="r" b="b"/>
            <a:pathLst>
              <a:path w="25400" h="8063">
                <a:moveTo>
                  <a:pt x="0" y="6386"/>
                </a:moveTo>
                <a:cubicBezTo>
                  <a:pt x="1140" y="6386"/>
                  <a:pt x="2118" y="7077"/>
                  <a:pt x="2540" y="8063"/>
                </a:cubicBezTo>
                <a:cubicBezTo>
                  <a:pt x="2962" y="7077"/>
                  <a:pt x="3940" y="6386"/>
                  <a:pt x="5080" y="6386"/>
                </a:cubicBezTo>
                <a:cubicBezTo>
                  <a:pt x="6220" y="6386"/>
                  <a:pt x="7198" y="7077"/>
                  <a:pt x="7620" y="8063"/>
                </a:cubicBezTo>
                <a:cubicBezTo>
                  <a:pt x="8042" y="7077"/>
                  <a:pt x="9020" y="6386"/>
                  <a:pt x="10160" y="6386"/>
                </a:cubicBezTo>
                <a:cubicBezTo>
                  <a:pt x="11300" y="6386"/>
                  <a:pt x="12278" y="7077"/>
                  <a:pt x="12700" y="8063"/>
                </a:cubicBezTo>
                <a:cubicBezTo>
                  <a:pt x="13122" y="7077"/>
                  <a:pt x="14100" y="6386"/>
                  <a:pt x="15240" y="6386"/>
                </a:cubicBezTo>
                <a:cubicBezTo>
                  <a:pt x="16380" y="6386"/>
                  <a:pt x="17358" y="7077"/>
                  <a:pt x="17780" y="8063"/>
                </a:cubicBezTo>
                <a:cubicBezTo>
                  <a:pt x="18202" y="7077"/>
                  <a:pt x="19180" y="6386"/>
                  <a:pt x="20320" y="6386"/>
                </a:cubicBezTo>
                <a:cubicBezTo>
                  <a:pt x="21460" y="6386"/>
                  <a:pt x="22438" y="7077"/>
                  <a:pt x="22860" y="8063"/>
                </a:cubicBezTo>
                <a:cubicBezTo>
                  <a:pt x="23282" y="7077"/>
                  <a:pt x="24260" y="6386"/>
                  <a:pt x="25400" y="6386"/>
                </a:cubicBezTo>
                <a:lnTo>
                  <a:pt x="25400" y="0"/>
                </a:lnTo>
                <a:lnTo>
                  <a:pt x="0" y="0"/>
                </a:lnTo>
                <a:lnTo>
                  <a:pt x="0" y="6386"/>
                </a:lnTo>
                <a:close/>
              </a:path>
            </a:pathLst>
          </a:custGeom>
          <a:solidFill>
            <a:srgbClr val="00D7A7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fi-FI"/>
          </a:p>
        </p:txBody>
      </p:sp>
      <p:grpSp>
        <p:nvGrpSpPr>
          <p:cNvPr id="5" name="Ryhmä 14"/>
          <p:cNvGrpSpPr/>
          <p:nvPr/>
        </p:nvGrpSpPr>
        <p:grpSpPr bwMode="black">
          <a:xfrm>
            <a:off x="465667" y="5813465"/>
            <a:ext cx="1295039" cy="601443"/>
            <a:chOff x="228601" y="704851"/>
            <a:chExt cx="11734800" cy="5449888"/>
          </a:xfrm>
          <a:solidFill>
            <a:srgbClr val="FFFFFF"/>
          </a:solidFill>
        </p:grpSpPr>
        <p:sp>
          <p:nvSpPr>
            <p:cNvPr id="6" name="Freeform 5"/>
            <p:cNvSpPr>
              <a:spLocks noEditPoints="1"/>
            </p:cNvSpPr>
            <p:nvPr/>
          </p:nvSpPr>
          <p:spPr bwMode="black">
            <a:xfrm>
              <a:off x="228601" y="704851"/>
              <a:ext cx="11734800" cy="5449888"/>
            </a:xfrm>
            <a:custGeom>
              <a:avLst/>
              <a:gdLst>
                <a:gd name="T0" fmla="*/ 16890 w 32573"/>
                <a:gd name="T1" fmla="*/ 14624 h 15116"/>
                <a:gd name="T2" fmla="*/ 19398 w 32573"/>
                <a:gd name="T3" fmla="*/ 13589 h 15116"/>
                <a:gd name="T4" fmla="*/ 28581 w 32573"/>
                <a:gd name="T5" fmla="*/ 13589 h 15116"/>
                <a:gd name="T6" fmla="*/ 32573 w 32573"/>
                <a:gd name="T7" fmla="*/ 9640 h 15116"/>
                <a:gd name="T8" fmla="*/ 32573 w 32573"/>
                <a:gd name="T9" fmla="*/ 0 h 15116"/>
                <a:gd name="T10" fmla="*/ 0 w 32573"/>
                <a:gd name="T11" fmla="*/ 0 h 15116"/>
                <a:gd name="T12" fmla="*/ 0 w 32573"/>
                <a:gd name="T13" fmla="*/ 9640 h 15116"/>
                <a:gd name="T14" fmla="*/ 3968 w 32573"/>
                <a:gd name="T15" fmla="*/ 13589 h 15116"/>
                <a:gd name="T16" fmla="*/ 13394 w 32573"/>
                <a:gd name="T17" fmla="*/ 13589 h 15116"/>
                <a:gd name="T18" fmla="*/ 15902 w 32573"/>
                <a:gd name="T19" fmla="*/ 14624 h 15116"/>
                <a:gd name="T20" fmla="*/ 16397 w 32573"/>
                <a:gd name="T21" fmla="*/ 15116 h 15116"/>
                <a:gd name="T22" fmla="*/ 16890 w 32573"/>
                <a:gd name="T23" fmla="*/ 14624 h 15116"/>
                <a:gd name="T24" fmla="*/ 31634 w 32573"/>
                <a:gd name="T25" fmla="*/ 939 h 15116"/>
                <a:gd name="T26" fmla="*/ 31634 w 32573"/>
                <a:gd name="T27" fmla="*/ 9640 h 15116"/>
                <a:gd name="T28" fmla="*/ 28581 w 32573"/>
                <a:gd name="T29" fmla="*/ 12650 h 15116"/>
                <a:gd name="T30" fmla="*/ 19398 w 32573"/>
                <a:gd name="T31" fmla="*/ 12650 h 15116"/>
                <a:gd name="T32" fmla="*/ 16397 w 32573"/>
                <a:gd name="T33" fmla="*/ 13798 h 15116"/>
                <a:gd name="T34" fmla="*/ 13394 w 32573"/>
                <a:gd name="T35" fmla="*/ 12650 h 15116"/>
                <a:gd name="T36" fmla="*/ 3968 w 32573"/>
                <a:gd name="T37" fmla="*/ 12650 h 15116"/>
                <a:gd name="T38" fmla="*/ 939 w 32573"/>
                <a:gd name="T39" fmla="*/ 9640 h 15116"/>
                <a:gd name="T40" fmla="*/ 939 w 32573"/>
                <a:gd name="T41" fmla="*/ 939 h 15116"/>
                <a:gd name="T42" fmla="*/ 31634 w 32573"/>
                <a:gd name="T43" fmla="*/ 939 h 15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32573" h="15116">
                  <a:moveTo>
                    <a:pt x="16890" y="14624"/>
                  </a:moveTo>
                  <a:cubicBezTo>
                    <a:pt x="17560" y="13956"/>
                    <a:pt x="18451" y="13589"/>
                    <a:pt x="19398" y="13589"/>
                  </a:cubicBezTo>
                  <a:lnTo>
                    <a:pt x="28581" y="13589"/>
                  </a:lnTo>
                  <a:cubicBezTo>
                    <a:pt x="30783" y="13589"/>
                    <a:pt x="32573" y="11817"/>
                    <a:pt x="32573" y="9640"/>
                  </a:cubicBezTo>
                  <a:lnTo>
                    <a:pt x="32573" y="0"/>
                  </a:lnTo>
                  <a:lnTo>
                    <a:pt x="0" y="0"/>
                  </a:lnTo>
                  <a:lnTo>
                    <a:pt x="0" y="9640"/>
                  </a:lnTo>
                  <a:cubicBezTo>
                    <a:pt x="0" y="11817"/>
                    <a:pt x="1780" y="13589"/>
                    <a:pt x="3968" y="13589"/>
                  </a:cubicBezTo>
                  <a:lnTo>
                    <a:pt x="13394" y="13589"/>
                  </a:lnTo>
                  <a:cubicBezTo>
                    <a:pt x="14342" y="13589"/>
                    <a:pt x="15232" y="13956"/>
                    <a:pt x="15902" y="14624"/>
                  </a:cubicBezTo>
                  <a:lnTo>
                    <a:pt x="16397" y="15116"/>
                  </a:lnTo>
                  <a:lnTo>
                    <a:pt x="16890" y="14624"/>
                  </a:lnTo>
                  <a:close/>
                  <a:moveTo>
                    <a:pt x="31634" y="939"/>
                  </a:moveTo>
                  <a:lnTo>
                    <a:pt x="31634" y="9640"/>
                  </a:lnTo>
                  <a:cubicBezTo>
                    <a:pt x="31634" y="11300"/>
                    <a:pt x="30264" y="12650"/>
                    <a:pt x="28581" y="12650"/>
                  </a:cubicBezTo>
                  <a:lnTo>
                    <a:pt x="19398" y="12650"/>
                  </a:lnTo>
                  <a:cubicBezTo>
                    <a:pt x="18279" y="12650"/>
                    <a:pt x="17221" y="13055"/>
                    <a:pt x="16397" y="13798"/>
                  </a:cubicBezTo>
                  <a:cubicBezTo>
                    <a:pt x="15571" y="13056"/>
                    <a:pt x="14514" y="12650"/>
                    <a:pt x="13394" y="12650"/>
                  </a:cubicBezTo>
                  <a:lnTo>
                    <a:pt x="3968" y="12650"/>
                  </a:lnTo>
                  <a:cubicBezTo>
                    <a:pt x="2298" y="12650"/>
                    <a:pt x="939" y="11300"/>
                    <a:pt x="939" y="9640"/>
                  </a:cubicBezTo>
                  <a:lnTo>
                    <a:pt x="939" y="939"/>
                  </a:lnTo>
                  <a:lnTo>
                    <a:pt x="31634" y="93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7" name="Freeform 6"/>
            <p:cNvSpPr>
              <a:spLocks/>
            </p:cNvSpPr>
            <p:nvPr/>
          </p:nvSpPr>
          <p:spPr bwMode="black">
            <a:xfrm>
              <a:off x="9961563" y="2287588"/>
              <a:ext cx="377825" cy="363538"/>
            </a:xfrm>
            <a:custGeom>
              <a:avLst/>
              <a:gdLst>
                <a:gd name="T0" fmla="*/ 1048 w 1048"/>
                <a:gd name="T1" fmla="*/ 504 h 1009"/>
                <a:gd name="T2" fmla="*/ 525 w 1048"/>
                <a:gd name="T3" fmla="*/ 1009 h 1009"/>
                <a:gd name="T4" fmla="*/ 0 w 1048"/>
                <a:gd name="T5" fmla="*/ 504 h 1009"/>
                <a:gd name="T6" fmla="*/ 525 w 1048"/>
                <a:gd name="T7" fmla="*/ 0 h 1009"/>
                <a:gd name="T8" fmla="*/ 1048 w 1048"/>
                <a:gd name="T9" fmla="*/ 504 h 10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48" h="1009">
                  <a:moveTo>
                    <a:pt x="1048" y="504"/>
                  </a:moveTo>
                  <a:cubicBezTo>
                    <a:pt x="1048" y="798"/>
                    <a:pt x="818" y="1009"/>
                    <a:pt x="525" y="1009"/>
                  </a:cubicBezTo>
                  <a:cubicBezTo>
                    <a:pt x="230" y="1009"/>
                    <a:pt x="0" y="798"/>
                    <a:pt x="0" y="504"/>
                  </a:cubicBezTo>
                  <a:cubicBezTo>
                    <a:pt x="0" y="211"/>
                    <a:pt x="230" y="0"/>
                    <a:pt x="525" y="0"/>
                  </a:cubicBezTo>
                  <a:cubicBezTo>
                    <a:pt x="818" y="0"/>
                    <a:pt x="1048" y="211"/>
                    <a:pt x="1048" y="50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8" name="Rectangle 7"/>
            <p:cNvSpPr>
              <a:spLocks noChangeArrowheads="1"/>
            </p:cNvSpPr>
            <p:nvPr/>
          </p:nvSpPr>
          <p:spPr bwMode="black">
            <a:xfrm>
              <a:off x="9986963" y="2789238"/>
              <a:ext cx="327025" cy="116205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9" name="Freeform 8"/>
            <p:cNvSpPr>
              <a:spLocks/>
            </p:cNvSpPr>
            <p:nvPr/>
          </p:nvSpPr>
          <p:spPr bwMode="black">
            <a:xfrm>
              <a:off x="8709026" y="2282826"/>
              <a:ext cx="1119188" cy="1668463"/>
            </a:xfrm>
            <a:custGeom>
              <a:avLst/>
              <a:gdLst>
                <a:gd name="T0" fmla="*/ 1923 w 3105"/>
                <a:gd name="T1" fmla="*/ 2683 h 4625"/>
                <a:gd name="T2" fmla="*/ 3105 w 3105"/>
                <a:gd name="T3" fmla="*/ 4625 h 4625"/>
                <a:gd name="T4" fmla="*/ 2121 w 3105"/>
                <a:gd name="T5" fmla="*/ 4625 h 4625"/>
                <a:gd name="T6" fmla="*/ 1328 w 3105"/>
                <a:gd name="T7" fmla="*/ 3335 h 4625"/>
                <a:gd name="T8" fmla="*/ 901 w 3105"/>
                <a:gd name="T9" fmla="*/ 3878 h 4625"/>
                <a:gd name="T10" fmla="*/ 901 w 3105"/>
                <a:gd name="T11" fmla="*/ 4625 h 4625"/>
                <a:gd name="T12" fmla="*/ 0 w 3105"/>
                <a:gd name="T13" fmla="*/ 4625 h 4625"/>
                <a:gd name="T14" fmla="*/ 0 w 3105"/>
                <a:gd name="T15" fmla="*/ 0 h 4625"/>
                <a:gd name="T16" fmla="*/ 901 w 3105"/>
                <a:gd name="T17" fmla="*/ 0 h 4625"/>
                <a:gd name="T18" fmla="*/ 901 w 3105"/>
                <a:gd name="T19" fmla="*/ 2134 h 4625"/>
                <a:gd name="T20" fmla="*/ 856 w 3105"/>
                <a:gd name="T21" fmla="*/ 2926 h 4625"/>
                <a:gd name="T22" fmla="*/ 875 w 3105"/>
                <a:gd name="T23" fmla="*/ 2926 h 4625"/>
                <a:gd name="T24" fmla="*/ 1265 w 3105"/>
                <a:gd name="T25" fmla="*/ 2325 h 4625"/>
                <a:gd name="T26" fmla="*/ 1955 w 3105"/>
                <a:gd name="T27" fmla="*/ 1405 h 4625"/>
                <a:gd name="T28" fmla="*/ 3009 w 3105"/>
                <a:gd name="T29" fmla="*/ 1405 h 4625"/>
                <a:gd name="T30" fmla="*/ 1923 w 3105"/>
                <a:gd name="T31" fmla="*/ 2683 h 46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3105" h="4625">
                  <a:moveTo>
                    <a:pt x="1923" y="2683"/>
                  </a:moveTo>
                  <a:lnTo>
                    <a:pt x="3105" y="4625"/>
                  </a:lnTo>
                  <a:lnTo>
                    <a:pt x="2121" y="4625"/>
                  </a:lnTo>
                  <a:lnTo>
                    <a:pt x="1328" y="3335"/>
                  </a:lnTo>
                  <a:lnTo>
                    <a:pt x="901" y="3878"/>
                  </a:lnTo>
                  <a:lnTo>
                    <a:pt x="901" y="4625"/>
                  </a:lnTo>
                  <a:lnTo>
                    <a:pt x="0" y="4625"/>
                  </a:lnTo>
                  <a:lnTo>
                    <a:pt x="0" y="0"/>
                  </a:lnTo>
                  <a:lnTo>
                    <a:pt x="901" y="0"/>
                  </a:lnTo>
                  <a:lnTo>
                    <a:pt x="901" y="2134"/>
                  </a:lnTo>
                  <a:cubicBezTo>
                    <a:pt x="901" y="2530"/>
                    <a:pt x="856" y="2926"/>
                    <a:pt x="856" y="2926"/>
                  </a:cubicBezTo>
                  <a:lnTo>
                    <a:pt x="875" y="2926"/>
                  </a:lnTo>
                  <a:cubicBezTo>
                    <a:pt x="875" y="2926"/>
                    <a:pt x="1086" y="2574"/>
                    <a:pt x="1265" y="2325"/>
                  </a:cubicBezTo>
                  <a:lnTo>
                    <a:pt x="1955" y="1405"/>
                  </a:lnTo>
                  <a:lnTo>
                    <a:pt x="3009" y="1405"/>
                  </a:lnTo>
                  <a:lnTo>
                    <a:pt x="1923" y="268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10" name="Freeform 9"/>
            <p:cNvSpPr>
              <a:spLocks/>
            </p:cNvSpPr>
            <p:nvPr/>
          </p:nvSpPr>
          <p:spPr bwMode="black">
            <a:xfrm>
              <a:off x="7353301" y="2762251"/>
              <a:ext cx="1027113" cy="1189038"/>
            </a:xfrm>
            <a:custGeom>
              <a:avLst/>
              <a:gdLst>
                <a:gd name="T0" fmla="*/ 2850 w 2850"/>
                <a:gd name="T1" fmla="*/ 1232 h 3296"/>
                <a:gd name="T2" fmla="*/ 1840 w 2850"/>
                <a:gd name="T3" fmla="*/ 0 h 3296"/>
                <a:gd name="T4" fmla="*/ 876 w 2850"/>
                <a:gd name="T5" fmla="*/ 607 h 3296"/>
                <a:gd name="T6" fmla="*/ 856 w 2850"/>
                <a:gd name="T7" fmla="*/ 607 h 3296"/>
                <a:gd name="T8" fmla="*/ 901 w 2850"/>
                <a:gd name="T9" fmla="*/ 76 h 3296"/>
                <a:gd name="T10" fmla="*/ 0 w 2850"/>
                <a:gd name="T11" fmla="*/ 76 h 3296"/>
                <a:gd name="T12" fmla="*/ 0 w 2850"/>
                <a:gd name="T13" fmla="*/ 3296 h 3296"/>
                <a:gd name="T14" fmla="*/ 901 w 2850"/>
                <a:gd name="T15" fmla="*/ 3296 h 3296"/>
                <a:gd name="T16" fmla="*/ 901 w 2850"/>
                <a:gd name="T17" fmla="*/ 1386 h 3296"/>
                <a:gd name="T18" fmla="*/ 1457 w 2850"/>
                <a:gd name="T19" fmla="*/ 760 h 3296"/>
                <a:gd name="T20" fmla="*/ 1942 w 2850"/>
                <a:gd name="T21" fmla="*/ 1412 h 3296"/>
                <a:gd name="T22" fmla="*/ 1942 w 2850"/>
                <a:gd name="T23" fmla="*/ 3296 h 3296"/>
                <a:gd name="T24" fmla="*/ 2850 w 2850"/>
                <a:gd name="T25" fmla="*/ 3296 h 3296"/>
                <a:gd name="T26" fmla="*/ 2850 w 2850"/>
                <a:gd name="T27" fmla="*/ 1232 h 32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50" h="3296">
                  <a:moveTo>
                    <a:pt x="2850" y="1232"/>
                  </a:moveTo>
                  <a:cubicBezTo>
                    <a:pt x="2850" y="434"/>
                    <a:pt x="2459" y="0"/>
                    <a:pt x="1840" y="0"/>
                  </a:cubicBezTo>
                  <a:cubicBezTo>
                    <a:pt x="1309" y="0"/>
                    <a:pt x="1035" y="312"/>
                    <a:pt x="876" y="607"/>
                  </a:cubicBezTo>
                  <a:lnTo>
                    <a:pt x="856" y="607"/>
                  </a:lnTo>
                  <a:lnTo>
                    <a:pt x="901" y="76"/>
                  </a:lnTo>
                  <a:lnTo>
                    <a:pt x="0" y="76"/>
                  </a:lnTo>
                  <a:lnTo>
                    <a:pt x="0" y="3296"/>
                  </a:lnTo>
                  <a:lnTo>
                    <a:pt x="901" y="3296"/>
                  </a:lnTo>
                  <a:lnTo>
                    <a:pt x="901" y="1386"/>
                  </a:lnTo>
                  <a:cubicBezTo>
                    <a:pt x="901" y="1015"/>
                    <a:pt x="1118" y="760"/>
                    <a:pt x="1457" y="760"/>
                  </a:cubicBezTo>
                  <a:cubicBezTo>
                    <a:pt x="1795" y="760"/>
                    <a:pt x="1942" y="983"/>
                    <a:pt x="1942" y="1412"/>
                  </a:cubicBezTo>
                  <a:lnTo>
                    <a:pt x="1942" y="3296"/>
                  </a:lnTo>
                  <a:lnTo>
                    <a:pt x="2850" y="3296"/>
                  </a:lnTo>
                  <a:lnTo>
                    <a:pt x="2850" y="12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black">
            <a:xfrm>
              <a:off x="6664326" y="2287588"/>
              <a:ext cx="377825" cy="363538"/>
            </a:xfrm>
            <a:custGeom>
              <a:avLst/>
              <a:gdLst>
                <a:gd name="T0" fmla="*/ 1047 w 1047"/>
                <a:gd name="T1" fmla="*/ 504 h 1009"/>
                <a:gd name="T2" fmla="*/ 524 w 1047"/>
                <a:gd name="T3" fmla="*/ 1009 h 1009"/>
                <a:gd name="T4" fmla="*/ 0 w 1047"/>
                <a:gd name="T5" fmla="*/ 504 h 1009"/>
                <a:gd name="T6" fmla="*/ 524 w 1047"/>
                <a:gd name="T7" fmla="*/ 0 h 1009"/>
                <a:gd name="T8" fmla="*/ 1047 w 1047"/>
                <a:gd name="T9" fmla="*/ 504 h 10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47" h="1009">
                  <a:moveTo>
                    <a:pt x="1047" y="504"/>
                  </a:moveTo>
                  <a:cubicBezTo>
                    <a:pt x="1047" y="798"/>
                    <a:pt x="817" y="1009"/>
                    <a:pt x="524" y="1009"/>
                  </a:cubicBezTo>
                  <a:cubicBezTo>
                    <a:pt x="229" y="1009"/>
                    <a:pt x="0" y="798"/>
                    <a:pt x="0" y="504"/>
                  </a:cubicBezTo>
                  <a:cubicBezTo>
                    <a:pt x="0" y="211"/>
                    <a:pt x="229" y="0"/>
                    <a:pt x="524" y="0"/>
                  </a:cubicBezTo>
                  <a:cubicBezTo>
                    <a:pt x="817" y="0"/>
                    <a:pt x="1047" y="211"/>
                    <a:pt x="1047" y="50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13" name="Rectangle 11"/>
            <p:cNvSpPr>
              <a:spLocks noChangeArrowheads="1"/>
            </p:cNvSpPr>
            <p:nvPr/>
          </p:nvSpPr>
          <p:spPr bwMode="black">
            <a:xfrm>
              <a:off x="6689726" y="2789238"/>
              <a:ext cx="327025" cy="116205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14" name="Freeform 12"/>
            <p:cNvSpPr>
              <a:spLocks/>
            </p:cNvSpPr>
            <p:nvPr/>
          </p:nvSpPr>
          <p:spPr bwMode="black">
            <a:xfrm>
              <a:off x="5399088" y="2762251"/>
              <a:ext cx="1047750" cy="1216025"/>
            </a:xfrm>
            <a:custGeom>
              <a:avLst/>
              <a:gdLst>
                <a:gd name="T0" fmla="*/ 2025 w 2907"/>
                <a:gd name="T1" fmla="*/ 2402 h 3373"/>
                <a:gd name="T2" fmla="*/ 1253 w 2907"/>
                <a:gd name="T3" fmla="*/ 1974 h 3373"/>
                <a:gd name="T4" fmla="*/ 160 w 2907"/>
                <a:gd name="T5" fmla="*/ 990 h 3373"/>
                <a:gd name="T6" fmla="*/ 1431 w 2907"/>
                <a:gd name="T7" fmla="*/ 0 h 3373"/>
                <a:gd name="T8" fmla="*/ 2907 w 2907"/>
                <a:gd name="T9" fmla="*/ 734 h 3373"/>
                <a:gd name="T10" fmla="*/ 2133 w 2907"/>
                <a:gd name="T11" fmla="*/ 1169 h 3373"/>
                <a:gd name="T12" fmla="*/ 1463 w 2907"/>
                <a:gd name="T13" fmla="*/ 657 h 3373"/>
                <a:gd name="T14" fmla="*/ 1042 w 2907"/>
                <a:gd name="T15" fmla="*/ 945 h 3373"/>
                <a:gd name="T16" fmla="*/ 1943 w 2907"/>
                <a:gd name="T17" fmla="*/ 1367 h 3373"/>
                <a:gd name="T18" fmla="*/ 2907 w 2907"/>
                <a:gd name="T19" fmla="*/ 2344 h 3373"/>
                <a:gd name="T20" fmla="*/ 1610 w 2907"/>
                <a:gd name="T21" fmla="*/ 3373 h 3373"/>
                <a:gd name="T22" fmla="*/ 0 w 2907"/>
                <a:gd name="T23" fmla="*/ 2543 h 3373"/>
                <a:gd name="T24" fmla="*/ 786 w 2907"/>
                <a:gd name="T25" fmla="*/ 2102 h 3373"/>
                <a:gd name="T26" fmla="*/ 1598 w 2907"/>
                <a:gd name="T27" fmla="*/ 2715 h 3373"/>
                <a:gd name="T28" fmla="*/ 2025 w 2907"/>
                <a:gd name="T29" fmla="*/ 2402 h 33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907" h="3373">
                  <a:moveTo>
                    <a:pt x="2025" y="2402"/>
                  </a:moveTo>
                  <a:cubicBezTo>
                    <a:pt x="2025" y="2146"/>
                    <a:pt x="1667" y="2089"/>
                    <a:pt x="1253" y="1974"/>
                  </a:cubicBezTo>
                  <a:cubicBezTo>
                    <a:pt x="766" y="1846"/>
                    <a:pt x="160" y="1603"/>
                    <a:pt x="160" y="990"/>
                  </a:cubicBezTo>
                  <a:cubicBezTo>
                    <a:pt x="160" y="383"/>
                    <a:pt x="741" y="0"/>
                    <a:pt x="1431" y="0"/>
                  </a:cubicBezTo>
                  <a:cubicBezTo>
                    <a:pt x="2070" y="0"/>
                    <a:pt x="2658" y="306"/>
                    <a:pt x="2907" y="734"/>
                  </a:cubicBezTo>
                  <a:lnTo>
                    <a:pt x="2133" y="1169"/>
                  </a:lnTo>
                  <a:cubicBezTo>
                    <a:pt x="2057" y="881"/>
                    <a:pt x="1814" y="657"/>
                    <a:pt x="1463" y="657"/>
                  </a:cubicBezTo>
                  <a:cubicBezTo>
                    <a:pt x="1233" y="657"/>
                    <a:pt x="1042" y="760"/>
                    <a:pt x="1042" y="945"/>
                  </a:cubicBezTo>
                  <a:cubicBezTo>
                    <a:pt x="1042" y="1188"/>
                    <a:pt x="1463" y="1213"/>
                    <a:pt x="1943" y="1367"/>
                  </a:cubicBezTo>
                  <a:cubicBezTo>
                    <a:pt x="2447" y="1527"/>
                    <a:pt x="2907" y="1757"/>
                    <a:pt x="2907" y="2344"/>
                  </a:cubicBezTo>
                  <a:cubicBezTo>
                    <a:pt x="2907" y="2990"/>
                    <a:pt x="2306" y="3373"/>
                    <a:pt x="1610" y="3373"/>
                  </a:cubicBezTo>
                  <a:cubicBezTo>
                    <a:pt x="856" y="3373"/>
                    <a:pt x="262" y="3053"/>
                    <a:pt x="0" y="2543"/>
                  </a:cubicBezTo>
                  <a:lnTo>
                    <a:pt x="786" y="2102"/>
                  </a:lnTo>
                  <a:cubicBezTo>
                    <a:pt x="888" y="2453"/>
                    <a:pt x="1169" y="2715"/>
                    <a:pt x="1598" y="2715"/>
                  </a:cubicBezTo>
                  <a:cubicBezTo>
                    <a:pt x="1847" y="2715"/>
                    <a:pt x="2025" y="2606"/>
                    <a:pt x="2025" y="240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15" name="Freeform 13"/>
            <p:cNvSpPr>
              <a:spLocks/>
            </p:cNvSpPr>
            <p:nvPr/>
          </p:nvSpPr>
          <p:spPr bwMode="black">
            <a:xfrm>
              <a:off x="4770438" y="2295526"/>
              <a:ext cx="563563" cy="1677988"/>
            </a:xfrm>
            <a:custGeom>
              <a:avLst/>
              <a:gdLst>
                <a:gd name="T0" fmla="*/ 907 w 1565"/>
                <a:gd name="T1" fmla="*/ 0 h 4657"/>
                <a:gd name="T2" fmla="*/ 0 w 1565"/>
                <a:gd name="T3" fmla="*/ 0 h 4657"/>
                <a:gd name="T4" fmla="*/ 0 w 1565"/>
                <a:gd name="T5" fmla="*/ 3706 h 4657"/>
                <a:gd name="T6" fmla="*/ 214 w 1565"/>
                <a:gd name="T7" fmla="*/ 4430 h 4657"/>
                <a:gd name="T8" fmla="*/ 894 w 1565"/>
                <a:gd name="T9" fmla="*/ 4657 h 4657"/>
                <a:gd name="T10" fmla="*/ 1220 w 1565"/>
                <a:gd name="T11" fmla="*/ 4622 h 4657"/>
                <a:gd name="T12" fmla="*/ 1488 w 1565"/>
                <a:gd name="T13" fmla="*/ 4523 h 4657"/>
                <a:gd name="T14" fmla="*/ 1565 w 1565"/>
                <a:gd name="T15" fmla="*/ 3916 h 4657"/>
                <a:gd name="T16" fmla="*/ 1377 w 1565"/>
                <a:gd name="T17" fmla="*/ 3970 h 4657"/>
                <a:gd name="T18" fmla="*/ 1188 w 1565"/>
                <a:gd name="T19" fmla="*/ 3986 h 4657"/>
                <a:gd name="T20" fmla="*/ 974 w 1565"/>
                <a:gd name="T21" fmla="*/ 3897 h 4657"/>
                <a:gd name="T22" fmla="*/ 907 w 1565"/>
                <a:gd name="T23" fmla="*/ 3577 h 4657"/>
                <a:gd name="T24" fmla="*/ 907 w 1565"/>
                <a:gd name="T25" fmla="*/ 0 h 46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65" h="4657">
                  <a:moveTo>
                    <a:pt x="907" y="0"/>
                  </a:moveTo>
                  <a:lnTo>
                    <a:pt x="0" y="0"/>
                  </a:lnTo>
                  <a:lnTo>
                    <a:pt x="0" y="3706"/>
                  </a:lnTo>
                  <a:cubicBezTo>
                    <a:pt x="0" y="4037"/>
                    <a:pt x="71" y="4279"/>
                    <a:pt x="214" y="4430"/>
                  </a:cubicBezTo>
                  <a:cubicBezTo>
                    <a:pt x="357" y="4582"/>
                    <a:pt x="583" y="4657"/>
                    <a:pt x="894" y="4657"/>
                  </a:cubicBezTo>
                  <a:cubicBezTo>
                    <a:pt x="1001" y="4657"/>
                    <a:pt x="1109" y="4645"/>
                    <a:pt x="1220" y="4622"/>
                  </a:cubicBezTo>
                  <a:cubicBezTo>
                    <a:pt x="1331" y="4599"/>
                    <a:pt x="1420" y="4566"/>
                    <a:pt x="1488" y="4523"/>
                  </a:cubicBezTo>
                  <a:lnTo>
                    <a:pt x="1565" y="3916"/>
                  </a:lnTo>
                  <a:cubicBezTo>
                    <a:pt x="1493" y="3942"/>
                    <a:pt x="1429" y="3960"/>
                    <a:pt x="1377" y="3970"/>
                  </a:cubicBezTo>
                  <a:cubicBezTo>
                    <a:pt x="1324" y="3981"/>
                    <a:pt x="1260" y="3986"/>
                    <a:pt x="1188" y="3986"/>
                  </a:cubicBezTo>
                  <a:cubicBezTo>
                    <a:pt x="1069" y="3986"/>
                    <a:pt x="1019" y="3957"/>
                    <a:pt x="974" y="3897"/>
                  </a:cubicBezTo>
                  <a:cubicBezTo>
                    <a:pt x="929" y="3837"/>
                    <a:pt x="907" y="3731"/>
                    <a:pt x="907" y="3577"/>
                  </a:cubicBezTo>
                  <a:lnTo>
                    <a:pt x="907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16" name="Freeform 14"/>
            <p:cNvSpPr>
              <a:spLocks noEditPoints="1"/>
            </p:cNvSpPr>
            <p:nvPr/>
          </p:nvSpPr>
          <p:spPr bwMode="black">
            <a:xfrm>
              <a:off x="3455988" y="2762251"/>
              <a:ext cx="1073150" cy="1216025"/>
            </a:xfrm>
            <a:custGeom>
              <a:avLst/>
              <a:gdLst>
                <a:gd name="T0" fmla="*/ 1540 w 2977"/>
                <a:gd name="T1" fmla="*/ 651 h 3373"/>
                <a:gd name="T2" fmla="*/ 869 w 2977"/>
                <a:gd name="T3" fmla="*/ 1328 h 3373"/>
                <a:gd name="T4" fmla="*/ 2140 w 2977"/>
                <a:gd name="T5" fmla="*/ 1328 h 3373"/>
                <a:gd name="T6" fmla="*/ 1540 w 2977"/>
                <a:gd name="T7" fmla="*/ 651 h 3373"/>
                <a:gd name="T8" fmla="*/ 2932 w 2977"/>
                <a:gd name="T9" fmla="*/ 1929 h 3373"/>
                <a:gd name="T10" fmla="*/ 850 w 2977"/>
                <a:gd name="T11" fmla="*/ 1929 h 3373"/>
                <a:gd name="T12" fmla="*/ 1559 w 2977"/>
                <a:gd name="T13" fmla="*/ 2708 h 3373"/>
                <a:gd name="T14" fmla="*/ 2179 w 2977"/>
                <a:gd name="T15" fmla="*/ 2178 h 3373"/>
                <a:gd name="T16" fmla="*/ 2938 w 2977"/>
                <a:gd name="T17" fmla="*/ 2606 h 3373"/>
                <a:gd name="T18" fmla="*/ 1559 w 2977"/>
                <a:gd name="T19" fmla="*/ 3373 h 3373"/>
                <a:gd name="T20" fmla="*/ 0 w 2977"/>
                <a:gd name="T21" fmla="*/ 1686 h 3373"/>
                <a:gd name="T22" fmla="*/ 1540 w 2977"/>
                <a:gd name="T23" fmla="*/ 0 h 3373"/>
                <a:gd name="T24" fmla="*/ 2977 w 2977"/>
                <a:gd name="T25" fmla="*/ 1488 h 3373"/>
                <a:gd name="T26" fmla="*/ 2932 w 2977"/>
                <a:gd name="T27" fmla="*/ 1929 h 33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977" h="3373">
                  <a:moveTo>
                    <a:pt x="1540" y="651"/>
                  </a:moveTo>
                  <a:cubicBezTo>
                    <a:pt x="1207" y="651"/>
                    <a:pt x="939" y="887"/>
                    <a:pt x="869" y="1328"/>
                  </a:cubicBezTo>
                  <a:lnTo>
                    <a:pt x="2140" y="1328"/>
                  </a:lnTo>
                  <a:cubicBezTo>
                    <a:pt x="2140" y="939"/>
                    <a:pt x="1891" y="651"/>
                    <a:pt x="1540" y="651"/>
                  </a:cubicBezTo>
                  <a:close/>
                  <a:moveTo>
                    <a:pt x="2932" y="1929"/>
                  </a:moveTo>
                  <a:lnTo>
                    <a:pt x="850" y="1929"/>
                  </a:lnTo>
                  <a:cubicBezTo>
                    <a:pt x="888" y="2453"/>
                    <a:pt x="1182" y="2708"/>
                    <a:pt x="1559" y="2708"/>
                  </a:cubicBezTo>
                  <a:cubicBezTo>
                    <a:pt x="1897" y="2708"/>
                    <a:pt x="2127" y="2485"/>
                    <a:pt x="2179" y="2178"/>
                  </a:cubicBezTo>
                  <a:lnTo>
                    <a:pt x="2938" y="2606"/>
                  </a:lnTo>
                  <a:cubicBezTo>
                    <a:pt x="2715" y="3015"/>
                    <a:pt x="2230" y="3373"/>
                    <a:pt x="1559" y="3373"/>
                  </a:cubicBezTo>
                  <a:cubicBezTo>
                    <a:pt x="658" y="3373"/>
                    <a:pt x="0" y="2747"/>
                    <a:pt x="0" y="1686"/>
                  </a:cubicBezTo>
                  <a:cubicBezTo>
                    <a:pt x="0" y="638"/>
                    <a:pt x="671" y="0"/>
                    <a:pt x="1540" y="0"/>
                  </a:cubicBezTo>
                  <a:cubicBezTo>
                    <a:pt x="2402" y="0"/>
                    <a:pt x="2977" y="613"/>
                    <a:pt x="2977" y="1488"/>
                  </a:cubicBezTo>
                  <a:cubicBezTo>
                    <a:pt x="2977" y="1750"/>
                    <a:pt x="2932" y="1929"/>
                    <a:pt x="2932" y="192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17" name="Freeform 15"/>
            <p:cNvSpPr>
              <a:spLocks/>
            </p:cNvSpPr>
            <p:nvPr/>
          </p:nvSpPr>
          <p:spPr bwMode="black">
            <a:xfrm>
              <a:off x="1879601" y="2357438"/>
              <a:ext cx="1311275" cy="1593850"/>
            </a:xfrm>
            <a:custGeom>
              <a:avLst/>
              <a:gdLst>
                <a:gd name="T0" fmla="*/ 2702 w 3641"/>
                <a:gd name="T1" fmla="*/ 4420 h 4420"/>
                <a:gd name="T2" fmla="*/ 3641 w 3641"/>
                <a:gd name="T3" fmla="*/ 4420 h 4420"/>
                <a:gd name="T4" fmla="*/ 3641 w 3641"/>
                <a:gd name="T5" fmla="*/ 0 h 4420"/>
                <a:gd name="T6" fmla="*/ 2702 w 3641"/>
                <a:gd name="T7" fmla="*/ 0 h 4420"/>
                <a:gd name="T8" fmla="*/ 2702 w 3641"/>
                <a:gd name="T9" fmla="*/ 1750 h 4420"/>
                <a:gd name="T10" fmla="*/ 939 w 3641"/>
                <a:gd name="T11" fmla="*/ 1750 h 4420"/>
                <a:gd name="T12" fmla="*/ 939 w 3641"/>
                <a:gd name="T13" fmla="*/ 0 h 4420"/>
                <a:gd name="T14" fmla="*/ 0 w 3641"/>
                <a:gd name="T15" fmla="*/ 0 h 4420"/>
                <a:gd name="T16" fmla="*/ 0 w 3641"/>
                <a:gd name="T17" fmla="*/ 4420 h 4420"/>
                <a:gd name="T18" fmla="*/ 939 w 3641"/>
                <a:gd name="T19" fmla="*/ 4420 h 4420"/>
                <a:gd name="T20" fmla="*/ 939 w 3641"/>
                <a:gd name="T21" fmla="*/ 2586 h 4420"/>
                <a:gd name="T22" fmla="*/ 2702 w 3641"/>
                <a:gd name="T23" fmla="*/ 2586 h 4420"/>
                <a:gd name="T24" fmla="*/ 2702 w 3641"/>
                <a:gd name="T25" fmla="*/ 4420 h 44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641" h="4420">
                  <a:moveTo>
                    <a:pt x="2702" y="4420"/>
                  </a:moveTo>
                  <a:lnTo>
                    <a:pt x="3641" y="4420"/>
                  </a:lnTo>
                  <a:lnTo>
                    <a:pt x="3641" y="0"/>
                  </a:lnTo>
                  <a:lnTo>
                    <a:pt x="2702" y="0"/>
                  </a:lnTo>
                  <a:lnTo>
                    <a:pt x="2702" y="1750"/>
                  </a:lnTo>
                  <a:lnTo>
                    <a:pt x="939" y="1750"/>
                  </a:lnTo>
                  <a:lnTo>
                    <a:pt x="939" y="0"/>
                  </a:lnTo>
                  <a:lnTo>
                    <a:pt x="0" y="0"/>
                  </a:lnTo>
                  <a:lnTo>
                    <a:pt x="0" y="4420"/>
                  </a:lnTo>
                  <a:lnTo>
                    <a:pt x="939" y="4420"/>
                  </a:lnTo>
                  <a:lnTo>
                    <a:pt x="939" y="2586"/>
                  </a:lnTo>
                  <a:lnTo>
                    <a:pt x="2702" y="2586"/>
                  </a:lnTo>
                  <a:lnTo>
                    <a:pt x="2702" y="44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</p:grpSp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408563" y="457200"/>
            <a:ext cx="10739336" cy="2071991"/>
          </a:xfrm>
        </p:spPr>
        <p:txBody>
          <a:bodyPr/>
          <a:lstStyle>
            <a:lvl1pPr algn="l">
              <a:lnSpc>
                <a:spcPct val="85000"/>
              </a:lnSpc>
              <a:defRPr sz="700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12" name="Tekstin paikkamerkki 11"/>
          <p:cNvSpPr>
            <a:spLocks noGrp="1"/>
          </p:cNvSpPr>
          <p:nvPr>
            <p:ph type="body" sz="quarter" idx="13"/>
          </p:nvPr>
        </p:nvSpPr>
        <p:spPr>
          <a:xfrm>
            <a:off x="447472" y="2665378"/>
            <a:ext cx="10709478" cy="972000"/>
          </a:xfrm>
        </p:spPr>
        <p:txBody>
          <a:bodyPr/>
          <a:lstStyle>
            <a:lvl1pPr marL="0" indent="0">
              <a:buNone/>
              <a:defRPr b="1">
                <a:solidFill>
                  <a:srgbClr val="FFFFFF"/>
                </a:solidFill>
                <a:latin typeface="+mj-lt"/>
              </a:defRPr>
            </a:lvl1pPr>
          </a:lstStyle>
          <a:p>
            <a:pPr lvl="0"/>
            <a:r>
              <a:rPr lang="fi-FI"/>
              <a:t>Muokkaa tekstin perustyylejä napsauttamalla</a:t>
            </a:r>
          </a:p>
        </p:txBody>
      </p:sp>
    </p:spTree>
    <p:extLst>
      <p:ext uri="{BB962C8B-B14F-4D97-AF65-F5344CB8AC3E}">
        <p14:creationId xmlns:p14="http://schemas.microsoft.com/office/powerpoint/2010/main" val="12355696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Väliotsikko spåra">
    <p:bg>
      <p:bgPr>
        <a:solidFill>
          <a:srgbClr val="00924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Ryhmä 8"/>
          <p:cNvGrpSpPr/>
          <p:nvPr/>
        </p:nvGrpSpPr>
        <p:grpSpPr bwMode="black">
          <a:xfrm>
            <a:off x="465667" y="6222027"/>
            <a:ext cx="804333" cy="373549"/>
            <a:chOff x="228601" y="704851"/>
            <a:chExt cx="11734800" cy="5449888"/>
          </a:xfrm>
          <a:solidFill>
            <a:srgbClr val="FFFFFF"/>
          </a:solidFill>
        </p:grpSpPr>
        <p:sp>
          <p:nvSpPr>
            <p:cNvPr id="4" name="Freeform 5"/>
            <p:cNvSpPr>
              <a:spLocks noEditPoints="1"/>
            </p:cNvSpPr>
            <p:nvPr/>
          </p:nvSpPr>
          <p:spPr bwMode="black">
            <a:xfrm>
              <a:off x="228601" y="704851"/>
              <a:ext cx="11734800" cy="5449888"/>
            </a:xfrm>
            <a:custGeom>
              <a:avLst/>
              <a:gdLst>
                <a:gd name="T0" fmla="*/ 16890 w 32573"/>
                <a:gd name="T1" fmla="*/ 14624 h 15116"/>
                <a:gd name="T2" fmla="*/ 19398 w 32573"/>
                <a:gd name="T3" fmla="*/ 13589 h 15116"/>
                <a:gd name="T4" fmla="*/ 28581 w 32573"/>
                <a:gd name="T5" fmla="*/ 13589 h 15116"/>
                <a:gd name="T6" fmla="*/ 32573 w 32573"/>
                <a:gd name="T7" fmla="*/ 9640 h 15116"/>
                <a:gd name="T8" fmla="*/ 32573 w 32573"/>
                <a:gd name="T9" fmla="*/ 0 h 15116"/>
                <a:gd name="T10" fmla="*/ 0 w 32573"/>
                <a:gd name="T11" fmla="*/ 0 h 15116"/>
                <a:gd name="T12" fmla="*/ 0 w 32573"/>
                <a:gd name="T13" fmla="*/ 9640 h 15116"/>
                <a:gd name="T14" fmla="*/ 3968 w 32573"/>
                <a:gd name="T15" fmla="*/ 13589 h 15116"/>
                <a:gd name="T16" fmla="*/ 13394 w 32573"/>
                <a:gd name="T17" fmla="*/ 13589 h 15116"/>
                <a:gd name="T18" fmla="*/ 15902 w 32573"/>
                <a:gd name="T19" fmla="*/ 14624 h 15116"/>
                <a:gd name="T20" fmla="*/ 16397 w 32573"/>
                <a:gd name="T21" fmla="*/ 15116 h 15116"/>
                <a:gd name="T22" fmla="*/ 16890 w 32573"/>
                <a:gd name="T23" fmla="*/ 14624 h 15116"/>
                <a:gd name="T24" fmla="*/ 31634 w 32573"/>
                <a:gd name="T25" fmla="*/ 939 h 15116"/>
                <a:gd name="T26" fmla="*/ 31634 w 32573"/>
                <a:gd name="T27" fmla="*/ 9640 h 15116"/>
                <a:gd name="T28" fmla="*/ 28581 w 32573"/>
                <a:gd name="T29" fmla="*/ 12650 h 15116"/>
                <a:gd name="T30" fmla="*/ 19398 w 32573"/>
                <a:gd name="T31" fmla="*/ 12650 h 15116"/>
                <a:gd name="T32" fmla="*/ 16397 w 32573"/>
                <a:gd name="T33" fmla="*/ 13798 h 15116"/>
                <a:gd name="T34" fmla="*/ 13394 w 32573"/>
                <a:gd name="T35" fmla="*/ 12650 h 15116"/>
                <a:gd name="T36" fmla="*/ 3968 w 32573"/>
                <a:gd name="T37" fmla="*/ 12650 h 15116"/>
                <a:gd name="T38" fmla="*/ 939 w 32573"/>
                <a:gd name="T39" fmla="*/ 9640 h 15116"/>
                <a:gd name="T40" fmla="*/ 939 w 32573"/>
                <a:gd name="T41" fmla="*/ 939 h 15116"/>
                <a:gd name="T42" fmla="*/ 31634 w 32573"/>
                <a:gd name="T43" fmla="*/ 939 h 15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32573" h="15116">
                  <a:moveTo>
                    <a:pt x="16890" y="14624"/>
                  </a:moveTo>
                  <a:cubicBezTo>
                    <a:pt x="17560" y="13956"/>
                    <a:pt x="18451" y="13589"/>
                    <a:pt x="19398" y="13589"/>
                  </a:cubicBezTo>
                  <a:lnTo>
                    <a:pt x="28581" y="13589"/>
                  </a:lnTo>
                  <a:cubicBezTo>
                    <a:pt x="30783" y="13589"/>
                    <a:pt x="32573" y="11817"/>
                    <a:pt x="32573" y="9640"/>
                  </a:cubicBezTo>
                  <a:lnTo>
                    <a:pt x="32573" y="0"/>
                  </a:lnTo>
                  <a:lnTo>
                    <a:pt x="0" y="0"/>
                  </a:lnTo>
                  <a:lnTo>
                    <a:pt x="0" y="9640"/>
                  </a:lnTo>
                  <a:cubicBezTo>
                    <a:pt x="0" y="11817"/>
                    <a:pt x="1780" y="13589"/>
                    <a:pt x="3968" y="13589"/>
                  </a:cubicBezTo>
                  <a:lnTo>
                    <a:pt x="13394" y="13589"/>
                  </a:lnTo>
                  <a:cubicBezTo>
                    <a:pt x="14342" y="13589"/>
                    <a:pt x="15232" y="13956"/>
                    <a:pt x="15902" y="14624"/>
                  </a:cubicBezTo>
                  <a:lnTo>
                    <a:pt x="16397" y="15116"/>
                  </a:lnTo>
                  <a:lnTo>
                    <a:pt x="16890" y="14624"/>
                  </a:lnTo>
                  <a:close/>
                  <a:moveTo>
                    <a:pt x="31634" y="939"/>
                  </a:moveTo>
                  <a:lnTo>
                    <a:pt x="31634" y="9640"/>
                  </a:lnTo>
                  <a:cubicBezTo>
                    <a:pt x="31634" y="11300"/>
                    <a:pt x="30264" y="12650"/>
                    <a:pt x="28581" y="12650"/>
                  </a:cubicBezTo>
                  <a:lnTo>
                    <a:pt x="19398" y="12650"/>
                  </a:lnTo>
                  <a:cubicBezTo>
                    <a:pt x="18279" y="12650"/>
                    <a:pt x="17221" y="13055"/>
                    <a:pt x="16397" y="13798"/>
                  </a:cubicBezTo>
                  <a:cubicBezTo>
                    <a:pt x="15571" y="13056"/>
                    <a:pt x="14514" y="12650"/>
                    <a:pt x="13394" y="12650"/>
                  </a:cubicBezTo>
                  <a:lnTo>
                    <a:pt x="3968" y="12650"/>
                  </a:lnTo>
                  <a:cubicBezTo>
                    <a:pt x="2298" y="12650"/>
                    <a:pt x="939" y="11300"/>
                    <a:pt x="939" y="9640"/>
                  </a:cubicBezTo>
                  <a:lnTo>
                    <a:pt x="939" y="939"/>
                  </a:lnTo>
                  <a:lnTo>
                    <a:pt x="31634" y="93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5" name="Freeform 6"/>
            <p:cNvSpPr>
              <a:spLocks/>
            </p:cNvSpPr>
            <p:nvPr/>
          </p:nvSpPr>
          <p:spPr bwMode="black">
            <a:xfrm>
              <a:off x="9961563" y="2287588"/>
              <a:ext cx="377825" cy="363538"/>
            </a:xfrm>
            <a:custGeom>
              <a:avLst/>
              <a:gdLst>
                <a:gd name="T0" fmla="*/ 1048 w 1048"/>
                <a:gd name="T1" fmla="*/ 504 h 1009"/>
                <a:gd name="T2" fmla="*/ 525 w 1048"/>
                <a:gd name="T3" fmla="*/ 1009 h 1009"/>
                <a:gd name="T4" fmla="*/ 0 w 1048"/>
                <a:gd name="T5" fmla="*/ 504 h 1009"/>
                <a:gd name="T6" fmla="*/ 525 w 1048"/>
                <a:gd name="T7" fmla="*/ 0 h 1009"/>
                <a:gd name="T8" fmla="*/ 1048 w 1048"/>
                <a:gd name="T9" fmla="*/ 504 h 10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48" h="1009">
                  <a:moveTo>
                    <a:pt x="1048" y="504"/>
                  </a:moveTo>
                  <a:cubicBezTo>
                    <a:pt x="1048" y="798"/>
                    <a:pt x="818" y="1009"/>
                    <a:pt x="525" y="1009"/>
                  </a:cubicBezTo>
                  <a:cubicBezTo>
                    <a:pt x="230" y="1009"/>
                    <a:pt x="0" y="798"/>
                    <a:pt x="0" y="504"/>
                  </a:cubicBezTo>
                  <a:cubicBezTo>
                    <a:pt x="0" y="211"/>
                    <a:pt x="230" y="0"/>
                    <a:pt x="525" y="0"/>
                  </a:cubicBezTo>
                  <a:cubicBezTo>
                    <a:pt x="818" y="0"/>
                    <a:pt x="1048" y="211"/>
                    <a:pt x="1048" y="50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6" name="Rectangle 7"/>
            <p:cNvSpPr>
              <a:spLocks noChangeArrowheads="1"/>
            </p:cNvSpPr>
            <p:nvPr/>
          </p:nvSpPr>
          <p:spPr bwMode="black">
            <a:xfrm>
              <a:off x="9986963" y="2789238"/>
              <a:ext cx="327025" cy="116205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7" name="Freeform 8"/>
            <p:cNvSpPr>
              <a:spLocks/>
            </p:cNvSpPr>
            <p:nvPr/>
          </p:nvSpPr>
          <p:spPr bwMode="black">
            <a:xfrm>
              <a:off x="8709026" y="2282826"/>
              <a:ext cx="1119188" cy="1668463"/>
            </a:xfrm>
            <a:custGeom>
              <a:avLst/>
              <a:gdLst>
                <a:gd name="T0" fmla="*/ 1923 w 3105"/>
                <a:gd name="T1" fmla="*/ 2683 h 4625"/>
                <a:gd name="T2" fmla="*/ 3105 w 3105"/>
                <a:gd name="T3" fmla="*/ 4625 h 4625"/>
                <a:gd name="T4" fmla="*/ 2121 w 3105"/>
                <a:gd name="T5" fmla="*/ 4625 h 4625"/>
                <a:gd name="T6" fmla="*/ 1328 w 3105"/>
                <a:gd name="T7" fmla="*/ 3335 h 4625"/>
                <a:gd name="T8" fmla="*/ 901 w 3105"/>
                <a:gd name="T9" fmla="*/ 3878 h 4625"/>
                <a:gd name="T10" fmla="*/ 901 w 3105"/>
                <a:gd name="T11" fmla="*/ 4625 h 4625"/>
                <a:gd name="T12" fmla="*/ 0 w 3105"/>
                <a:gd name="T13" fmla="*/ 4625 h 4625"/>
                <a:gd name="T14" fmla="*/ 0 w 3105"/>
                <a:gd name="T15" fmla="*/ 0 h 4625"/>
                <a:gd name="T16" fmla="*/ 901 w 3105"/>
                <a:gd name="T17" fmla="*/ 0 h 4625"/>
                <a:gd name="T18" fmla="*/ 901 w 3105"/>
                <a:gd name="T19" fmla="*/ 2134 h 4625"/>
                <a:gd name="T20" fmla="*/ 856 w 3105"/>
                <a:gd name="T21" fmla="*/ 2926 h 4625"/>
                <a:gd name="T22" fmla="*/ 875 w 3105"/>
                <a:gd name="T23" fmla="*/ 2926 h 4625"/>
                <a:gd name="T24" fmla="*/ 1265 w 3105"/>
                <a:gd name="T25" fmla="*/ 2325 h 4625"/>
                <a:gd name="T26" fmla="*/ 1955 w 3105"/>
                <a:gd name="T27" fmla="*/ 1405 h 4625"/>
                <a:gd name="T28" fmla="*/ 3009 w 3105"/>
                <a:gd name="T29" fmla="*/ 1405 h 4625"/>
                <a:gd name="T30" fmla="*/ 1923 w 3105"/>
                <a:gd name="T31" fmla="*/ 2683 h 46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3105" h="4625">
                  <a:moveTo>
                    <a:pt x="1923" y="2683"/>
                  </a:moveTo>
                  <a:lnTo>
                    <a:pt x="3105" y="4625"/>
                  </a:lnTo>
                  <a:lnTo>
                    <a:pt x="2121" y="4625"/>
                  </a:lnTo>
                  <a:lnTo>
                    <a:pt x="1328" y="3335"/>
                  </a:lnTo>
                  <a:lnTo>
                    <a:pt x="901" y="3878"/>
                  </a:lnTo>
                  <a:lnTo>
                    <a:pt x="901" y="4625"/>
                  </a:lnTo>
                  <a:lnTo>
                    <a:pt x="0" y="4625"/>
                  </a:lnTo>
                  <a:lnTo>
                    <a:pt x="0" y="0"/>
                  </a:lnTo>
                  <a:lnTo>
                    <a:pt x="901" y="0"/>
                  </a:lnTo>
                  <a:lnTo>
                    <a:pt x="901" y="2134"/>
                  </a:lnTo>
                  <a:cubicBezTo>
                    <a:pt x="901" y="2530"/>
                    <a:pt x="856" y="2926"/>
                    <a:pt x="856" y="2926"/>
                  </a:cubicBezTo>
                  <a:lnTo>
                    <a:pt x="875" y="2926"/>
                  </a:lnTo>
                  <a:cubicBezTo>
                    <a:pt x="875" y="2926"/>
                    <a:pt x="1086" y="2574"/>
                    <a:pt x="1265" y="2325"/>
                  </a:cubicBezTo>
                  <a:lnTo>
                    <a:pt x="1955" y="1405"/>
                  </a:lnTo>
                  <a:lnTo>
                    <a:pt x="3009" y="1405"/>
                  </a:lnTo>
                  <a:lnTo>
                    <a:pt x="1923" y="268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8" name="Freeform 9"/>
            <p:cNvSpPr>
              <a:spLocks/>
            </p:cNvSpPr>
            <p:nvPr/>
          </p:nvSpPr>
          <p:spPr bwMode="black">
            <a:xfrm>
              <a:off x="7353301" y="2762251"/>
              <a:ext cx="1027113" cy="1189038"/>
            </a:xfrm>
            <a:custGeom>
              <a:avLst/>
              <a:gdLst>
                <a:gd name="T0" fmla="*/ 2850 w 2850"/>
                <a:gd name="T1" fmla="*/ 1232 h 3296"/>
                <a:gd name="T2" fmla="*/ 1840 w 2850"/>
                <a:gd name="T3" fmla="*/ 0 h 3296"/>
                <a:gd name="T4" fmla="*/ 876 w 2850"/>
                <a:gd name="T5" fmla="*/ 607 h 3296"/>
                <a:gd name="T6" fmla="*/ 856 w 2850"/>
                <a:gd name="T7" fmla="*/ 607 h 3296"/>
                <a:gd name="T8" fmla="*/ 901 w 2850"/>
                <a:gd name="T9" fmla="*/ 76 h 3296"/>
                <a:gd name="T10" fmla="*/ 0 w 2850"/>
                <a:gd name="T11" fmla="*/ 76 h 3296"/>
                <a:gd name="T12" fmla="*/ 0 w 2850"/>
                <a:gd name="T13" fmla="*/ 3296 h 3296"/>
                <a:gd name="T14" fmla="*/ 901 w 2850"/>
                <a:gd name="T15" fmla="*/ 3296 h 3296"/>
                <a:gd name="T16" fmla="*/ 901 w 2850"/>
                <a:gd name="T17" fmla="*/ 1386 h 3296"/>
                <a:gd name="T18" fmla="*/ 1457 w 2850"/>
                <a:gd name="T19" fmla="*/ 760 h 3296"/>
                <a:gd name="T20" fmla="*/ 1942 w 2850"/>
                <a:gd name="T21" fmla="*/ 1412 h 3296"/>
                <a:gd name="T22" fmla="*/ 1942 w 2850"/>
                <a:gd name="T23" fmla="*/ 3296 h 3296"/>
                <a:gd name="T24" fmla="*/ 2850 w 2850"/>
                <a:gd name="T25" fmla="*/ 3296 h 3296"/>
                <a:gd name="T26" fmla="*/ 2850 w 2850"/>
                <a:gd name="T27" fmla="*/ 1232 h 32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50" h="3296">
                  <a:moveTo>
                    <a:pt x="2850" y="1232"/>
                  </a:moveTo>
                  <a:cubicBezTo>
                    <a:pt x="2850" y="434"/>
                    <a:pt x="2459" y="0"/>
                    <a:pt x="1840" y="0"/>
                  </a:cubicBezTo>
                  <a:cubicBezTo>
                    <a:pt x="1309" y="0"/>
                    <a:pt x="1035" y="312"/>
                    <a:pt x="876" y="607"/>
                  </a:cubicBezTo>
                  <a:lnTo>
                    <a:pt x="856" y="607"/>
                  </a:lnTo>
                  <a:lnTo>
                    <a:pt x="901" y="76"/>
                  </a:lnTo>
                  <a:lnTo>
                    <a:pt x="0" y="76"/>
                  </a:lnTo>
                  <a:lnTo>
                    <a:pt x="0" y="3296"/>
                  </a:lnTo>
                  <a:lnTo>
                    <a:pt x="901" y="3296"/>
                  </a:lnTo>
                  <a:lnTo>
                    <a:pt x="901" y="1386"/>
                  </a:lnTo>
                  <a:cubicBezTo>
                    <a:pt x="901" y="1015"/>
                    <a:pt x="1118" y="760"/>
                    <a:pt x="1457" y="760"/>
                  </a:cubicBezTo>
                  <a:cubicBezTo>
                    <a:pt x="1795" y="760"/>
                    <a:pt x="1942" y="983"/>
                    <a:pt x="1942" y="1412"/>
                  </a:cubicBezTo>
                  <a:lnTo>
                    <a:pt x="1942" y="3296"/>
                  </a:lnTo>
                  <a:lnTo>
                    <a:pt x="2850" y="3296"/>
                  </a:lnTo>
                  <a:lnTo>
                    <a:pt x="2850" y="12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9" name="Freeform 10"/>
            <p:cNvSpPr>
              <a:spLocks/>
            </p:cNvSpPr>
            <p:nvPr/>
          </p:nvSpPr>
          <p:spPr bwMode="black">
            <a:xfrm>
              <a:off x="6664326" y="2287588"/>
              <a:ext cx="377825" cy="363538"/>
            </a:xfrm>
            <a:custGeom>
              <a:avLst/>
              <a:gdLst>
                <a:gd name="T0" fmla="*/ 1047 w 1047"/>
                <a:gd name="T1" fmla="*/ 504 h 1009"/>
                <a:gd name="T2" fmla="*/ 524 w 1047"/>
                <a:gd name="T3" fmla="*/ 1009 h 1009"/>
                <a:gd name="T4" fmla="*/ 0 w 1047"/>
                <a:gd name="T5" fmla="*/ 504 h 1009"/>
                <a:gd name="T6" fmla="*/ 524 w 1047"/>
                <a:gd name="T7" fmla="*/ 0 h 1009"/>
                <a:gd name="T8" fmla="*/ 1047 w 1047"/>
                <a:gd name="T9" fmla="*/ 504 h 10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47" h="1009">
                  <a:moveTo>
                    <a:pt x="1047" y="504"/>
                  </a:moveTo>
                  <a:cubicBezTo>
                    <a:pt x="1047" y="798"/>
                    <a:pt x="817" y="1009"/>
                    <a:pt x="524" y="1009"/>
                  </a:cubicBezTo>
                  <a:cubicBezTo>
                    <a:pt x="229" y="1009"/>
                    <a:pt x="0" y="798"/>
                    <a:pt x="0" y="504"/>
                  </a:cubicBezTo>
                  <a:cubicBezTo>
                    <a:pt x="0" y="211"/>
                    <a:pt x="229" y="0"/>
                    <a:pt x="524" y="0"/>
                  </a:cubicBezTo>
                  <a:cubicBezTo>
                    <a:pt x="817" y="0"/>
                    <a:pt x="1047" y="211"/>
                    <a:pt x="1047" y="50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10" name="Rectangle 11"/>
            <p:cNvSpPr>
              <a:spLocks noChangeArrowheads="1"/>
            </p:cNvSpPr>
            <p:nvPr/>
          </p:nvSpPr>
          <p:spPr bwMode="black">
            <a:xfrm>
              <a:off x="6689726" y="2789238"/>
              <a:ext cx="327025" cy="116205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11" name="Freeform 12"/>
            <p:cNvSpPr>
              <a:spLocks/>
            </p:cNvSpPr>
            <p:nvPr/>
          </p:nvSpPr>
          <p:spPr bwMode="black">
            <a:xfrm>
              <a:off x="5399088" y="2762251"/>
              <a:ext cx="1047750" cy="1216025"/>
            </a:xfrm>
            <a:custGeom>
              <a:avLst/>
              <a:gdLst>
                <a:gd name="T0" fmla="*/ 2025 w 2907"/>
                <a:gd name="T1" fmla="*/ 2402 h 3373"/>
                <a:gd name="T2" fmla="*/ 1253 w 2907"/>
                <a:gd name="T3" fmla="*/ 1974 h 3373"/>
                <a:gd name="T4" fmla="*/ 160 w 2907"/>
                <a:gd name="T5" fmla="*/ 990 h 3373"/>
                <a:gd name="T6" fmla="*/ 1431 w 2907"/>
                <a:gd name="T7" fmla="*/ 0 h 3373"/>
                <a:gd name="T8" fmla="*/ 2907 w 2907"/>
                <a:gd name="T9" fmla="*/ 734 h 3373"/>
                <a:gd name="T10" fmla="*/ 2133 w 2907"/>
                <a:gd name="T11" fmla="*/ 1169 h 3373"/>
                <a:gd name="T12" fmla="*/ 1463 w 2907"/>
                <a:gd name="T13" fmla="*/ 657 h 3373"/>
                <a:gd name="T14" fmla="*/ 1042 w 2907"/>
                <a:gd name="T15" fmla="*/ 945 h 3373"/>
                <a:gd name="T16" fmla="*/ 1943 w 2907"/>
                <a:gd name="T17" fmla="*/ 1367 h 3373"/>
                <a:gd name="T18" fmla="*/ 2907 w 2907"/>
                <a:gd name="T19" fmla="*/ 2344 h 3373"/>
                <a:gd name="T20" fmla="*/ 1610 w 2907"/>
                <a:gd name="T21" fmla="*/ 3373 h 3373"/>
                <a:gd name="T22" fmla="*/ 0 w 2907"/>
                <a:gd name="T23" fmla="*/ 2543 h 3373"/>
                <a:gd name="T24" fmla="*/ 786 w 2907"/>
                <a:gd name="T25" fmla="*/ 2102 h 3373"/>
                <a:gd name="T26" fmla="*/ 1598 w 2907"/>
                <a:gd name="T27" fmla="*/ 2715 h 3373"/>
                <a:gd name="T28" fmla="*/ 2025 w 2907"/>
                <a:gd name="T29" fmla="*/ 2402 h 33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907" h="3373">
                  <a:moveTo>
                    <a:pt x="2025" y="2402"/>
                  </a:moveTo>
                  <a:cubicBezTo>
                    <a:pt x="2025" y="2146"/>
                    <a:pt x="1667" y="2089"/>
                    <a:pt x="1253" y="1974"/>
                  </a:cubicBezTo>
                  <a:cubicBezTo>
                    <a:pt x="766" y="1846"/>
                    <a:pt x="160" y="1603"/>
                    <a:pt x="160" y="990"/>
                  </a:cubicBezTo>
                  <a:cubicBezTo>
                    <a:pt x="160" y="383"/>
                    <a:pt x="741" y="0"/>
                    <a:pt x="1431" y="0"/>
                  </a:cubicBezTo>
                  <a:cubicBezTo>
                    <a:pt x="2070" y="0"/>
                    <a:pt x="2658" y="306"/>
                    <a:pt x="2907" y="734"/>
                  </a:cubicBezTo>
                  <a:lnTo>
                    <a:pt x="2133" y="1169"/>
                  </a:lnTo>
                  <a:cubicBezTo>
                    <a:pt x="2057" y="881"/>
                    <a:pt x="1814" y="657"/>
                    <a:pt x="1463" y="657"/>
                  </a:cubicBezTo>
                  <a:cubicBezTo>
                    <a:pt x="1233" y="657"/>
                    <a:pt x="1042" y="760"/>
                    <a:pt x="1042" y="945"/>
                  </a:cubicBezTo>
                  <a:cubicBezTo>
                    <a:pt x="1042" y="1188"/>
                    <a:pt x="1463" y="1213"/>
                    <a:pt x="1943" y="1367"/>
                  </a:cubicBezTo>
                  <a:cubicBezTo>
                    <a:pt x="2447" y="1527"/>
                    <a:pt x="2907" y="1757"/>
                    <a:pt x="2907" y="2344"/>
                  </a:cubicBezTo>
                  <a:cubicBezTo>
                    <a:pt x="2907" y="2990"/>
                    <a:pt x="2306" y="3373"/>
                    <a:pt x="1610" y="3373"/>
                  </a:cubicBezTo>
                  <a:cubicBezTo>
                    <a:pt x="856" y="3373"/>
                    <a:pt x="262" y="3053"/>
                    <a:pt x="0" y="2543"/>
                  </a:cubicBezTo>
                  <a:lnTo>
                    <a:pt x="786" y="2102"/>
                  </a:lnTo>
                  <a:cubicBezTo>
                    <a:pt x="888" y="2453"/>
                    <a:pt x="1169" y="2715"/>
                    <a:pt x="1598" y="2715"/>
                  </a:cubicBezTo>
                  <a:cubicBezTo>
                    <a:pt x="1847" y="2715"/>
                    <a:pt x="2025" y="2606"/>
                    <a:pt x="2025" y="240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12" name="Freeform 13"/>
            <p:cNvSpPr>
              <a:spLocks/>
            </p:cNvSpPr>
            <p:nvPr/>
          </p:nvSpPr>
          <p:spPr bwMode="black">
            <a:xfrm>
              <a:off x="4770438" y="2295526"/>
              <a:ext cx="563563" cy="1677988"/>
            </a:xfrm>
            <a:custGeom>
              <a:avLst/>
              <a:gdLst>
                <a:gd name="T0" fmla="*/ 907 w 1565"/>
                <a:gd name="T1" fmla="*/ 0 h 4657"/>
                <a:gd name="T2" fmla="*/ 0 w 1565"/>
                <a:gd name="T3" fmla="*/ 0 h 4657"/>
                <a:gd name="T4" fmla="*/ 0 w 1565"/>
                <a:gd name="T5" fmla="*/ 3706 h 4657"/>
                <a:gd name="T6" fmla="*/ 214 w 1565"/>
                <a:gd name="T7" fmla="*/ 4430 h 4657"/>
                <a:gd name="T8" fmla="*/ 894 w 1565"/>
                <a:gd name="T9" fmla="*/ 4657 h 4657"/>
                <a:gd name="T10" fmla="*/ 1220 w 1565"/>
                <a:gd name="T11" fmla="*/ 4622 h 4657"/>
                <a:gd name="T12" fmla="*/ 1488 w 1565"/>
                <a:gd name="T13" fmla="*/ 4523 h 4657"/>
                <a:gd name="T14" fmla="*/ 1565 w 1565"/>
                <a:gd name="T15" fmla="*/ 3916 h 4657"/>
                <a:gd name="T16" fmla="*/ 1377 w 1565"/>
                <a:gd name="T17" fmla="*/ 3970 h 4657"/>
                <a:gd name="T18" fmla="*/ 1188 w 1565"/>
                <a:gd name="T19" fmla="*/ 3986 h 4657"/>
                <a:gd name="T20" fmla="*/ 974 w 1565"/>
                <a:gd name="T21" fmla="*/ 3897 h 4657"/>
                <a:gd name="T22" fmla="*/ 907 w 1565"/>
                <a:gd name="T23" fmla="*/ 3577 h 4657"/>
                <a:gd name="T24" fmla="*/ 907 w 1565"/>
                <a:gd name="T25" fmla="*/ 0 h 46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65" h="4657">
                  <a:moveTo>
                    <a:pt x="907" y="0"/>
                  </a:moveTo>
                  <a:lnTo>
                    <a:pt x="0" y="0"/>
                  </a:lnTo>
                  <a:lnTo>
                    <a:pt x="0" y="3706"/>
                  </a:lnTo>
                  <a:cubicBezTo>
                    <a:pt x="0" y="4037"/>
                    <a:pt x="71" y="4279"/>
                    <a:pt x="214" y="4430"/>
                  </a:cubicBezTo>
                  <a:cubicBezTo>
                    <a:pt x="357" y="4582"/>
                    <a:pt x="583" y="4657"/>
                    <a:pt x="894" y="4657"/>
                  </a:cubicBezTo>
                  <a:cubicBezTo>
                    <a:pt x="1001" y="4657"/>
                    <a:pt x="1109" y="4645"/>
                    <a:pt x="1220" y="4622"/>
                  </a:cubicBezTo>
                  <a:cubicBezTo>
                    <a:pt x="1331" y="4599"/>
                    <a:pt x="1420" y="4566"/>
                    <a:pt x="1488" y="4523"/>
                  </a:cubicBezTo>
                  <a:lnTo>
                    <a:pt x="1565" y="3916"/>
                  </a:lnTo>
                  <a:cubicBezTo>
                    <a:pt x="1493" y="3942"/>
                    <a:pt x="1429" y="3960"/>
                    <a:pt x="1377" y="3970"/>
                  </a:cubicBezTo>
                  <a:cubicBezTo>
                    <a:pt x="1324" y="3981"/>
                    <a:pt x="1260" y="3986"/>
                    <a:pt x="1188" y="3986"/>
                  </a:cubicBezTo>
                  <a:cubicBezTo>
                    <a:pt x="1069" y="3986"/>
                    <a:pt x="1019" y="3957"/>
                    <a:pt x="974" y="3897"/>
                  </a:cubicBezTo>
                  <a:cubicBezTo>
                    <a:pt x="929" y="3837"/>
                    <a:pt x="907" y="3731"/>
                    <a:pt x="907" y="3577"/>
                  </a:cubicBezTo>
                  <a:lnTo>
                    <a:pt x="907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13" name="Freeform 14"/>
            <p:cNvSpPr>
              <a:spLocks noEditPoints="1"/>
            </p:cNvSpPr>
            <p:nvPr/>
          </p:nvSpPr>
          <p:spPr bwMode="black">
            <a:xfrm>
              <a:off x="3455988" y="2762251"/>
              <a:ext cx="1073150" cy="1216025"/>
            </a:xfrm>
            <a:custGeom>
              <a:avLst/>
              <a:gdLst>
                <a:gd name="T0" fmla="*/ 1540 w 2977"/>
                <a:gd name="T1" fmla="*/ 651 h 3373"/>
                <a:gd name="T2" fmla="*/ 869 w 2977"/>
                <a:gd name="T3" fmla="*/ 1328 h 3373"/>
                <a:gd name="T4" fmla="*/ 2140 w 2977"/>
                <a:gd name="T5" fmla="*/ 1328 h 3373"/>
                <a:gd name="T6" fmla="*/ 1540 w 2977"/>
                <a:gd name="T7" fmla="*/ 651 h 3373"/>
                <a:gd name="T8" fmla="*/ 2932 w 2977"/>
                <a:gd name="T9" fmla="*/ 1929 h 3373"/>
                <a:gd name="T10" fmla="*/ 850 w 2977"/>
                <a:gd name="T11" fmla="*/ 1929 h 3373"/>
                <a:gd name="T12" fmla="*/ 1559 w 2977"/>
                <a:gd name="T13" fmla="*/ 2708 h 3373"/>
                <a:gd name="T14" fmla="*/ 2179 w 2977"/>
                <a:gd name="T15" fmla="*/ 2178 h 3373"/>
                <a:gd name="T16" fmla="*/ 2938 w 2977"/>
                <a:gd name="T17" fmla="*/ 2606 h 3373"/>
                <a:gd name="T18" fmla="*/ 1559 w 2977"/>
                <a:gd name="T19" fmla="*/ 3373 h 3373"/>
                <a:gd name="T20" fmla="*/ 0 w 2977"/>
                <a:gd name="T21" fmla="*/ 1686 h 3373"/>
                <a:gd name="T22" fmla="*/ 1540 w 2977"/>
                <a:gd name="T23" fmla="*/ 0 h 3373"/>
                <a:gd name="T24" fmla="*/ 2977 w 2977"/>
                <a:gd name="T25" fmla="*/ 1488 h 3373"/>
                <a:gd name="T26" fmla="*/ 2932 w 2977"/>
                <a:gd name="T27" fmla="*/ 1929 h 33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977" h="3373">
                  <a:moveTo>
                    <a:pt x="1540" y="651"/>
                  </a:moveTo>
                  <a:cubicBezTo>
                    <a:pt x="1207" y="651"/>
                    <a:pt x="939" y="887"/>
                    <a:pt x="869" y="1328"/>
                  </a:cubicBezTo>
                  <a:lnTo>
                    <a:pt x="2140" y="1328"/>
                  </a:lnTo>
                  <a:cubicBezTo>
                    <a:pt x="2140" y="939"/>
                    <a:pt x="1891" y="651"/>
                    <a:pt x="1540" y="651"/>
                  </a:cubicBezTo>
                  <a:close/>
                  <a:moveTo>
                    <a:pt x="2932" y="1929"/>
                  </a:moveTo>
                  <a:lnTo>
                    <a:pt x="850" y="1929"/>
                  </a:lnTo>
                  <a:cubicBezTo>
                    <a:pt x="888" y="2453"/>
                    <a:pt x="1182" y="2708"/>
                    <a:pt x="1559" y="2708"/>
                  </a:cubicBezTo>
                  <a:cubicBezTo>
                    <a:pt x="1897" y="2708"/>
                    <a:pt x="2127" y="2485"/>
                    <a:pt x="2179" y="2178"/>
                  </a:cubicBezTo>
                  <a:lnTo>
                    <a:pt x="2938" y="2606"/>
                  </a:lnTo>
                  <a:cubicBezTo>
                    <a:pt x="2715" y="3015"/>
                    <a:pt x="2230" y="3373"/>
                    <a:pt x="1559" y="3373"/>
                  </a:cubicBezTo>
                  <a:cubicBezTo>
                    <a:pt x="658" y="3373"/>
                    <a:pt x="0" y="2747"/>
                    <a:pt x="0" y="1686"/>
                  </a:cubicBezTo>
                  <a:cubicBezTo>
                    <a:pt x="0" y="638"/>
                    <a:pt x="671" y="0"/>
                    <a:pt x="1540" y="0"/>
                  </a:cubicBezTo>
                  <a:cubicBezTo>
                    <a:pt x="2402" y="0"/>
                    <a:pt x="2977" y="613"/>
                    <a:pt x="2977" y="1488"/>
                  </a:cubicBezTo>
                  <a:cubicBezTo>
                    <a:pt x="2977" y="1750"/>
                    <a:pt x="2932" y="1929"/>
                    <a:pt x="2932" y="192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14" name="Freeform 15"/>
            <p:cNvSpPr>
              <a:spLocks/>
            </p:cNvSpPr>
            <p:nvPr/>
          </p:nvSpPr>
          <p:spPr bwMode="black">
            <a:xfrm>
              <a:off x="1879601" y="2357438"/>
              <a:ext cx="1311275" cy="1593850"/>
            </a:xfrm>
            <a:custGeom>
              <a:avLst/>
              <a:gdLst>
                <a:gd name="T0" fmla="*/ 2702 w 3641"/>
                <a:gd name="T1" fmla="*/ 4420 h 4420"/>
                <a:gd name="T2" fmla="*/ 3641 w 3641"/>
                <a:gd name="T3" fmla="*/ 4420 h 4420"/>
                <a:gd name="T4" fmla="*/ 3641 w 3641"/>
                <a:gd name="T5" fmla="*/ 0 h 4420"/>
                <a:gd name="T6" fmla="*/ 2702 w 3641"/>
                <a:gd name="T7" fmla="*/ 0 h 4420"/>
                <a:gd name="T8" fmla="*/ 2702 w 3641"/>
                <a:gd name="T9" fmla="*/ 1750 h 4420"/>
                <a:gd name="T10" fmla="*/ 939 w 3641"/>
                <a:gd name="T11" fmla="*/ 1750 h 4420"/>
                <a:gd name="T12" fmla="*/ 939 w 3641"/>
                <a:gd name="T13" fmla="*/ 0 h 4420"/>
                <a:gd name="T14" fmla="*/ 0 w 3641"/>
                <a:gd name="T15" fmla="*/ 0 h 4420"/>
                <a:gd name="T16" fmla="*/ 0 w 3641"/>
                <a:gd name="T17" fmla="*/ 4420 h 4420"/>
                <a:gd name="T18" fmla="*/ 939 w 3641"/>
                <a:gd name="T19" fmla="*/ 4420 h 4420"/>
                <a:gd name="T20" fmla="*/ 939 w 3641"/>
                <a:gd name="T21" fmla="*/ 2586 h 4420"/>
                <a:gd name="T22" fmla="*/ 2702 w 3641"/>
                <a:gd name="T23" fmla="*/ 2586 h 4420"/>
                <a:gd name="T24" fmla="*/ 2702 w 3641"/>
                <a:gd name="T25" fmla="*/ 4420 h 44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641" h="4420">
                  <a:moveTo>
                    <a:pt x="2702" y="4420"/>
                  </a:moveTo>
                  <a:lnTo>
                    <a:pt x="3641" y="4420"/>
                  </a:lnTo>
                  <a:lnTo>
                    <a:pt x="3641" y="0"/>
                  </a:lnTo>
                  <a:lnTo>
                    <a:pt x="2702" y="0"/>
                  </a:lnTo>
                  <a:lnTo>
                    <a:pt x="2702" y="1750"/>
                  </a:lnTo>
                  <a:lnTo>
                    <a:pt x="939" y="1750"/>
                  </a:lnTo>
                  <a:lnTo>
                    <a:pt x="939" y="0"/>
                  </a:lnTo>
                  <a:lnTo>
                    <a:pt x="0" y="0"/>
                  </a:lnTo>
                  <a:lnTo>
                    <a:pt x="0" y="4420"/>
                  </a:lnTo>
                  <a:lnTo>
                    <a:pt x="939" y="4420"/>
                  </a:lnTo>
                  <a:lnTo>
                    <a:pt x="939" y="2586"/>
                  </a:lnTo>
                  <a:lnTo>
                    <a:pt x="2702" y="2586"/>
                  </a:lnTo>
                  <a:lnTo>
                    <a:pt x="2702" y="44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</p:grpSp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486383" y="457200"/>
            <a:ext cx="10661515" cy="5136204"/>
          </a:xfrm>
        </p:spPr>
        <p:txBody>
          <a:bodyPr/>
          <a:lstStyle>
            <a:lvl1pPr algn="l">
              <a:lnSpc>
                <a:spcPct val="85000"/>
              </a:lnSpc>
              <a:defRPr sz="700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15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BB76131D-9689-4368-B1C5-1478C81E59F2}" type="datetime1">
              <a:rPr lang="fi-FI"/>
              <a:pPr>
                <a:defRPr/>
              </a:pPr>
              <a:t>15.8.2025</a:t>
            </a:fld>
            <a:endParaRPr lang="fi-FI"/>
          </a:p>
        </p:txBody>
      </p:sp>
      <p:sp>
        <p:nvSpPr>
          <p:cNvPr id="16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r>
              <a:rPr lang="fi-FI"/>
              <a:t>Etunimi Sukunimi</a:t>
            </a:r>
          </a:p>
        </p:txBody>
      </p:sp>
      <p:sp>
        <p:nvSpPr>
          <p:cNvPr id="17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D84583BA-8BA8-4764-BEC1-509EADF4BCF3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37944504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Kansi 2 B">
    <p:bg>
      <p:bgPr>
        <a:solidFill>
          <a:srgbClr val="9FC9E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5"/>
          <p:cNvSpPr>
            <a:spLocks/>
          </p:cNvSpPr>
          <p:nvPr/>
        </p:nvSpPr>
        <p:spPr bwMode="auto">
          <a:xfrm>
            <a:off x="0" y="0"/>
            <a:ext cx="12193588" cy="5572125"/>
          </a:xfrm>
          <a:custGeom>
            <a:avLst/>
            <a:gdLst>
              <a:gd name="T0" fmla="*/ 0 w 25400"/>
              <a:gd name="T1" fmla="*/ 4766642 h 11590"/>
              <a:gd name="T2" fmla="*/ 1219320 w 25400"/>
              <a:gd name="T3" fmla="*/ 5572461 h 11590"/>
              <a:gd name="T4" fmla="*/ 2438640 w 25400"/>
              <a:gd name="T5" fmla="*/ 4766642 h 11590"/>
              <a:gd name="T6" fmla="*/ 3657960 w 25400"/>
              <a:gd name="T7" fmla="*/ 5572461 h 11590"/>
              <a:gd name="T8" fmla="*/ 4877280 w 25400"/>
              <a:gd name="T9" fmla="*/ 4766642 h 11590"/>
              <a:gd name="T10" fmla="*/ 6096600 w 25400"/>
              <a:gd name="T11" fmla="*/ 5572461 h 11590"/>
              <a:gd name="T12" fmla="*/ 7315920 w 25400"/>
              <a:gd name="T13" fmla="*/ 4766642 h 11590"/>
              <a:gd name="T14" fmla="*/ 8535240 w 25400"/>
              <a:gd name="T15" fmla="*/ 5572461 h 11590"/>
              <a:gd name="T16" fmla="*/ 9754560 w 25400"/>
              <a:gd name="T17" fmla="*/ 4766642 h 11590"/>
              <a:gd name="T18" fmla="*/ 10973880 w 25400"/>
              <a:gd name="T19" fmla="*/ 5572461 h 11590"/>
              <a:gd name="T20" fmla="*/ 12193200 w 25400"/>
              <a:gd name="T21" fmla="*/ 4766642 h 11590"/>
              <a:gd name="T22" fmla="*/ 12193200 w 25400"/>
              <a:gd name="T23" fmla="*/ 0 h 11590"/>
              <a:gd name="T24" fmla="*/ 0 w 25400"/>
              <a:gd name="T25" fmla="*/ 0 h 11590"/>
              <a:gd name="T26" fmla="*/ 0 w 25400"/>
              <a:gd name="T27" fmla="*/ 4766642 h 11590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</a:gdLst>
            <a:ahLst/>
            <a:cxnLst>
              <a:cxn ang="T28">
                <a:pos x="T0" y="T1"/>
              </a:cxn>
              <a:cxn ang="T29">
                <a:pos x="T2" y="T3"/>
              </a:cxn>
              <a:cxn ang="T30">
                <a:pos x="T4" y="T5"/>
              </a:cxn>
              <a:cxn ang="T31">
                <a:pos x="T6" y="T7"/>
              </a:cxn>
              <a:cxn ang="T32">
                <a:pos x="T8" y="T9"/>
              </a:cxn>
              <a:cxn ang="T33">
                <a:pos x="T10" y="T11"/>
              </a:cxn>
              <a:cxn ang="T34">
                <a:pos x="T12" y="T13"/>
              </a:cxn>
              <a:cxn ang="T35">
                <a:pos x="T14" y="T15"/>
              </a:cxn>
              <a:cxn ang="T36">
                <a:pos x="T16" y="T17"/>
              </a:cxn>
              <a:cxn ang="T37">
                <a:pos x="T18" y="T19"/>
              </a:cxn>
              <a:cxn ang="T38">
                <a:pos x="T20" y="T21"/>
              </a:cxn>
              <a:cxn ang="T39">
                <a:pos x="T22" y="T23"/>
              </a:cxn>
              <a:cxn ang="T40">
                <a:pos x="T24" y="T25"/>
              </a:cxn>
              <a:cxn ang="T41">
                <a:pos x="T26" y="T27"/>
              </a:cxn>
            </a:cxnLst>
            <a:rect l="0" t="0" r="r" b="b"/>
            <a:pathLst>
              <a:path w="25400" h="11590">
                <a:moveTo>
                  <a:pt x="0" y="9914"/>
                </a:moveTo>
                <a:cubicBezTo>
                  <a:pt x="1140" y="9914"/>
                  <a:pt x="2118" y="10605"/>
                  <a:pt x="2540" y="11590"/>
                </a:cubicBezTo>
                <a:cubicBezTo>
                  <a:pt x="2962" y="10605"/>
                  <a:pt x="3940" y="9914"/>
                  <a:pt x="5080" y="9914"/>
                </a:cubicBezTo>
                <a:cubicBezTo>
                  <a:pt x="6220" y="9914"/>
                  <a:pt x="7198" y="10605"/>
                  <a:pt x="7620" y="11590"/>
                </a:cubicBezTo>
                <a:cubicBezTo>
                  <a:pt x="8042" y="10605"/>
                  <a:pt x="9020" y="9914"/>
                  <a:pt x="10160" y="9914"/>
                </a:cubicBezTo>
                <a:cubicBezTo>
                  <a:pt x="11300" y="9914"/>
                  <a:pt x="12278" y="10605"/>
                  <a:pt x="12700" y="11590"/>
                </a:cubicBezTo>
                <a:cubicBezTo>
                  <a:pt x="13122" y="10605"/>
                  <a:pt x="14100" y="9914"/>
                  <a:pt x="15240" y="9914"/>
                </a:cubicBezTo>
                <a:cubicBezTo>
                  <a:pt x="16380" y="9914"/>
                  <a:pt x="17358" y="10605"/>
                  <a:pt x="17780" y="11590"/>
                </a:cubicBezTo>
                <a:cubicBezTo>
                  <a:pt x="18202" y="10605"/>
                  <a:pt x="19180" y="9914"/>
                  <a:pt x="20320" y="9914"/>
                </a:cubicBezTo>
                <a:cubicBezTo>
                  <a:pt x="21460" y="9914"/>
                  <a:pt x="22438" y="10605"/>
                  <a:pt x="22860" y="11590"/>
                </a:cubicBezTo>
                <a:cubicBezTo>
                  <a:pt x="23282" y="10605"/>
                  <a:pt x="24260" y="9914"/>
                  <a:pt x="25400" y="9914"/>
                </a:cubicBezTo>
                <a:lnTo>
                  <a:pt x="25400" y="0"/>
                </a:lnTo>
                <a:lnTo>
                  <a:pt x="0" y="0"/>
                </a:lnTo>
                <a:lnTo>
                  <a:pt x="0" y="9914"/>
                </a:lnTo>
                <a:close/>
              </a:path>
            </a:pathLst>
          </a:custGeom>
          <a:solidFill>
            <a:srgbClr val="00D7A7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fi-FI"/>
          </a:p>
        </p:txBody>
      </p:sp>
      <p:grpSp>
        <p:nvGrpSpPr>
          <p:cNvPr id="5" name="Ryhmä 14"/>
          <p:cNvGrpSpPr/>
          <p:nvPr/>
        </p:nvGrpSpPr>
        <p:grpSpPr bwMode="black">
          <a:xfrm>
            <a:off x="465667" y="5813465"/>
            <a:ext cx="1295039" cy="601443"/>
            <a:chOff x="228601" y="704851"/>
            <a:chExt cx="11734800" cy="5449888"/>
          </a:xfrm>
          <a:solidFill>
            <a:srgbClr val="FFFFFF"/>
          </a:solidFill>
        </p:grpSpPr>
        <p:sp>
          <p:nvSpPr>
            <p:cNvPr id="6" name="Freeform 5"/>
            <p:cNvSpPr>
              <a:spLocks noEditPoints="1"/>
            </p:cNvSpPr>
            <p:nvPr/>
          </p:nvSpPr>
          <p:spPr bwMode="black">
            <a:xfrm>
              <a:off x="228601" y="704851"/>
              <a:ext cx="11734800" cy="5449888"/>
            </a:xfrm>
            <a:custGeom>
              <a:avLst/>
              <a:gdLst>
                <a:gd name="T0" fmla="*/ 16890 w 32573"/>
                <a:gd name="T1" fmla="*/ 14624 h 15116"/>
                <a:gd name="T2" fmla="*/ 19398 w 32573"/>
                <a:gd name="T3" fmla="*/ 13589 h 15116"/>
                <a:gd name="T4" fmla="*/ 28581 w 32573"/>
                <a:gd name="T5" fmla="*/ 13589 h 15116"/>
                <a:gd name="T6" fmla="*/ 32573 w 32573"/>
                <a:gd name="T7" fmla="*/ 9640 h 15116"/>
                <a:gd name="T8" fmla="*/ 32573 w 32573"/>
                <a:gd name="T9" fmla="*/ 0 h 15116"/>
                <a:gd name="T10" fmla="*/ 0 w 32573"/>
                <a:gd name="T11" fmla="*/ 0 h 15116"/>
                <a:gd name="T12" fmla="*/ 0 w 32573"/>
                <a:gd name="T13" fmla="*/ 9640 h 15116"/>
                <a:gd name="T14" fmla="*/ 3968 w 32573"/>
                <a:gd name="T15" fmla="*/ 13589 h 15116"/>
                <a:gd name="T16" fmla="*/ 13394 w 32573"/>
                <a:gd name="T17" fmla="*/ 13589 h 15116"/>
                <a:gd name="T18" fmla="*/ 15902 w 32573"/>
                <a:gd name="T19" fmla="*/ 14624 h 15116"/>
                <a:gd name="T20" fmla="*/ 16397 w 32573"/>
                <a:gd name="T21" fmla="*/ 15116 h 15116"/>
                <a:gd name="T22" fmla="*/ 16890 w 32573"/>
                <a:gd name="T23" fmla="*/ 14624 h 15116"/>
                <a:gd name="T24" fmla="*/ 31634 w 32573"/>
                <a:gd name="T25" fmla="*/ 939 h 15116"/>
                <a:gd name="T26" fmla="*/ 31634 w 32573"/>
                <a:gd name="T27" fmla="*/ 9640 h 15116"/>
                <a:gd name="T28" fmla="*/ 28581 w 32573"/>
                <a:gd name="T29" fmla="*/ 12650 h 15116"/>
                <a:gd name="T30" fmla="*/ 19398 w 32573"/>
                <a:gd name="T31" fmla="*/ 12650 h 15116"/>
                <a:gd name="T32" fmla="*/ 16397 w 32573"/>
                <a:gd name="T33" fmla="*/ 13798 h 15116"/>
                <a:gd name="T34" fmla="*/ 13394 w 32573"/>
                <a:gd name="T35" fmla="*/ 12650 h 15116"/>
                <a:gd name="T36" fmla="*/ 3968 w 32573"/>
                <a:gd name="T37" fmla="*/ 12650 h 15116"/>
                <a:gd name="T38" fmla="*/ 939 w 32573"/>
                <a:gd name="T39" fmla="*/ 9640 h 15116"/>
                <a:gd name="T40" fmla="*/ 939 w 32573"/>
                <a:gd name="T41" fmla="*/ 939 h 15116"/>
                <a:gd name="T42" fmla="*/ 31634 w 32573"/>
                <a:gd name="T43" fmla="*/ 939 h 15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32573" h="15116">
                  <a:moveTo>
                    <a:pt x="16890" y="14624"/>
                  </a:moveTo>
                  <a:cubicBezTo>
                    <a:pt x="17560" y="13956"/>
                    <a:pt x="18451" y="13589"/>
                    <a:pt x="19398" y="13589"/>
                  </a:cubicBezTo>
                  <a:lnTo>
                    <a:pt x="28581" y="13589"/>
                  </a:lnTo>
                  <a:cubicBezTo>
                    <a:pt x="30783" y="13589"/>
                    <a:pt x="32573" y="11817"/>
                    <a:pt x="32573" y="9640"/>
                  </a:cubicBezTo>
                  <a:lnTo>
                    <a:pt x="32573" y="0"/>
                  </a:lnTo>
                  <a:lnTo>
                    <a:pt x="0" y="0"/>
                  </a:lnTo>
                  <a:lnTo>
                    <a:pt x="0" y="9640"/>
                  </a:lnTo>
                  <a:cubicBezTo>
                    <a:pt x="0" y="11817"/>
                    <a:pt x="1780" y="13589"/>
                    <a:pt x="3968" y="13589"/>
                  </a:cubicBezTo>
                  <a:lnTo>
                    <a:pt x="13394" y="13589"/>
                  </a:lnTo>
                  <a:cubicBezTo>
                    <a:pt x="14342" y="13589"/>
                    <a:pt x="15232" y="13956"/>
                    <a:pt x="15902" y="14624"/>
                  </a:cubicBezTo>
                  <a:lnTo>
                    <a:pt x="16397" y="15116"/>
                  </a:lnTo>
                  <a:lnTo>
                    <a:pt x="16890" y="14624"/>
                  </a:lnTo>
                  <a:close/>
                  <a:moveTo>
                    <a:pt x="31634" y="939"/>
                  </a:moveTo>
                  <a:lnTo>
                    <a:pt x="31634" y="9640"/>
                  </a:lnTo>
                  <a:cubicBezTo>
                    <a:pt x="31634" y="11300"/>
                    <a:pt x="30264" y="12650"/>
                    <a:pt x="28581" y="12650"/>
                  </a:cubicBezTo>
                  <a:lnTo>
                    <a:pt x="19398" y="12650"/>
                  </a:lnTo>
                  <a:cubicBezTo>
                    <a:pt x="18279" y="12650"/>
                    <a:pt x="17221" y="13055"/>
                    <a:pt x="16397" y="13798"/>
                  </a:cubicBezTo>
                  <a:cubicBezTo>
                    <a:pt x="15571" y="13056"/>
                    <a:pt x="14514" y="12650"/>
                    <a:pt x="13394" y="12650"/>
                  </a:cubicBezTo>
                  <a:lnTo>
                    <a:pt x="3968" y="12650"/>
                  </a:lnTo>
                  <a:cubicBezTo>
                    <a:pt x="2298" y="12650"/>
                    <a:pt x="939" y="11300"/>
                    <a:pt x="939" y="9640"/>
                  </a:cubicBezTo>
                  <a:lnTo>
                    <a:pt x="939" y="939"/>
                  </a:lnTo>
                  <a:lnTo>
                    <a:pt x="31634" y="93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7" name="Freeform 6"/>
            <p:cNvSpPr>
              <a:spLocks/>
            </p:cNvSpPr>
            <p:nvPr/>
          </p:nvSpPr>
          <p:spPr bwMode="black">
            <a:xfrm>
              <a:off x="9961563" y="2287588"/>
              <a:ext cx="377825" cy="363538"/>
            </a:xfrm>
            <a:custGeom>
              <a:avLst/>
              <a:gdLst>
                <a:gd name="T0" fmla="*/ 1048 w 1048"/>
                <a:gd name="T1" fmla="*/ 504 h 1009"/>
                <a:gd name="T2" fmla="*/ 525 w 1048"/>
                <a:gd name="T3" fmla="*/ 1009 h 1009"/>
                <a:gd name="T4" fmla="*/ 0 w 1048"/>
                <a:gd name="T5" fmla="*/ 504 h 1009"/>
                <a:gd name="T6" fmla="*/ 525 w 1048"/>
                <a:gd name="T7" fmla="*/ 0 h 1009"/>
                <a:gd name="T8" fmla="*/ 1048 w 1048"/>
                <a:gd name="T9" fmla="*/ 504 h 10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48" h="1009">
                  <a:moveTo>
                    <a:pt x="1048" y="504"/>
                  </a:moveTo>
                  <a:cubicBezTo>
                    <a:pt x="1048" y="798"/>
                    <a:pt x="818" y="1009"/>
                    <a:pt x="525" y="1009"/>
                  </a:cubicBezTo>
                  <a:cubicBezTo>
                    <a:pt x="230" y="1009"/>
                    <a:pt x="0" y="798"/>
                    <a:pt x="0" y="504"/>
                  </a:cubicBezTo>
                  <a:cubicBezTo>
                    <a:pt x="0" y="211"/>
                    <a:pt x="230" y="0"/>
                    <a:pt x="525" y="0"/>
                  </a:cubicBezTo>
                  <a:cubicBezTo>
                    <a:pt x="818" y="0"/>
                    <a:pt x="1048" y="211"/>
                    <a:pt x="1048" y="50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8" name="Rectangle 7"/>
            <p:cNvSpPr>
              <a:spLocks noChangeArrowheads="1"/>
            </p:cNvSpPr>
            <p:nvPr/>
          </p:nvSpPr>
          <p:spPr bwMode="black">
            <a:xfrm>
              <a:off x="9986963" y="2789238"/>
              <a:ext cx="327025" cy="116205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9" name="Freeform 8"/>
            <p:cNvSpPr>
              <a:spLocks/>
            </p:cNvSpPr>
            <p:nvPr/>
          </p:nvSpPr>
          <p:spPr bwMode="black">
            <a:xfrm>
              <a:off x="8709026" y="2282826"/>
              <a:ext cx="1119188" cy="1668463"/>
            </a:xfrm>
            <a:custGeom>
              <a:avLst/>
              <a:gdLst>
                <a:gd name="T0" fmla="*/ 1923 w 3105"/>
                <a:gd name="T1" fmla="*/ 2683 h 4625"/>
                <a:gd name="T2" fmla="*/ 3105 w 3105"/>
                <a:gd name="T3" fmla="*/ 4625 h 4625"/>
                <a:gd name="T4" fmla="*/ 2121 w 3105"/>
                <a:gd name="T5" fmla="*/ 4625 h 4625"/>
                <a:gd name="T6" fmla="*/ 1328 w 3105"/>
                <a:gd name="T7" fmla="*/ 3335 h 4625"/>
                <a:gd name="T8" fmla="*/ 901 w 3105"/>
                <a:gd name="T9" fmla="*/ 3878 h 4625"/>
                <a:gd name="T10" fmla="*/ 901 w 3105"/>
                <a:gd name="T11" fmla="*/ 4625 h 4625"/>
                <a:gd name="T12" fmla="*/ 0 w 3105"/>
                <a:gd name="T13" fmla="*/ 4625 h 4625"/>
                <a:gd name="T14" fmla="*/ 0 w 3105"/>
                <a:gd name="T15" fmla="*/ 0 h 4625"/>
                <a:gd name="T16" fmla="*/ 901 w 3105"/>
                <a:gd name="T17" fmla="*/ 0 h 4625"/>
                <a:gd name="T18" fmla="*/ 901 w 3105"/>
                <a:gd name="T19" fmla="*/ 2134 h 4625"/>
                <a:gd name="T20" fmla="*/ 856 w 3105"/>
                <a:gd name="T21" fmla="*/ 2926 h 4625"/>
                <a:gd name="T22" fmla="*/ 875 w 3105"/>
                <a:gd name="T23" fmla="*/ 2926 h 4625"/>
                <a:gd name="T24" fmla="*/ 1265 w 3105"/>
                <a:gd name="T25" fmla="*/ 2325 h 4625"/>
                <a:gd name="T26" fmla="*/ 1955 w 3105"/>
                <a:gd name="T27" fmla="*/ 1405 h 4625"/>
                <a:gd name="T28" fmla="*/ 3009 w 3105"/>
                <a:gd name="T29" fmla="*/ 1405 h 4625"/>
                <a:gd name="T30" fmla="*/ 1923 w 3105"/>
                <a:gd name="T31" fmla="*/ 2683 h 46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3105" h="4625">
                  <a:moveTo>
                    <a:pt x="1923" y="2683"/>
                  </a:moveTo>
                  <a:lnTo>
                    <a:pt x="3105" y="4625"/>
                  </a:lnTo>
                  <a:lnTo>
                    <a:pt x="2121" y="4625"/>
                  </a:lnTo>
                  <a:lnTo>
                    <a:pt x="1328" y="3335"/>
                  </a:lnTo>
                  <a:lnTo>
                    <a:pt x="901" y="3878"/>
                  </a:lnTo>
                  <a:lnTo>
                    <a:pt x="901" y="4625"/>
                  </a:lnTo>
                  <a:lnTo>
                    <a:pt x="0" y="4625"/>
                  </a:lnTo>
                  <a:lnTo>
                    <a:pt x="0" y="0"/>
                  </a:lnTo>
                  <a:lnTo>
                    <a:pt x="901" y="0"/>
                  </a:lnTo>
                  <a:lnTo>
                    <a:pt x="901" y="2134"/>
                  </a:lnTo>
                  <a:cubicBezTo>
                    <a:pt x="901" y="2530"/>
                    <a:pt x="856" y="2926"/>
                    <a:pt x="856" y="2926"/>
                  </a:cubicBezTo>
                  <a:lnTo>
                    <a:pt x="875" y="2926"/>
                  </a:lnTo>
                  <a:cubicBezTo>
                    <a:pt x="875" y="2926"/>
                    <a:pt x="1086" y="2574"/>
                    <a:pt x="1265" y="2325"/>
                  </a:cubicBezTo>
                  <a:lnTo>
                    <a:pt x="1955" y="1405"/>
                  </a:lnTo>
                  <a:lnTo>
                    <a:pt x="3009" y="1405"/>
                  </a:lnTo>
                  <a:lnTo>
                    <a:pt x="1923" y="268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10" name="Freeform 9"/>
            <p:cNvSpPr>
              <a:spLocks/>
            </p:cNvSpPr>
            <p:nvPr/>
          </p:nvSpPr>
          <p:spPr bwMode="black">
            <a:xfrm>
              <a:off x="7353301" y="2762251"/>
              <a:ext cx="1027113" cy="1189038"/>
            </a:xfrm>
            <a:custGeom>
              <a:avLst/>
              <a:gdLst>
                <a:gd name="T0" fmla="*/ 2850 w 2850"/>
                <a:gd name="T1" fmla="*/ 1232 h 3296"/>
                <a:gd name="T2" fmla="*/ 1840 w 2850"/>
                <a:gd name="T3" fmla="*/ 0 h 3296"/>
                <a:gd name="T4" fmla="*/ 876 w 2850"/>
                <a:gd name="T5" fmla="*/ 607 h 3296"/>
                <a:gd name="T6" fmla="*/ 856 w 2850"/>
                <a:gd name="T7" fmla="*/ 607 h 3296"/>
                <a:gd name="T8" fmla="*/ 901 w 2850"/>
                <a:gd name="T9" fmla="*/ 76 h 3296"/>
                <a:gd name="T10" fmla="*/ 0 w 2850"/>
                <a:gd name="T11" fmla="*/ 76 h 3296"/>
                <a:gd name="T12" fmla="*/ 0 w 2850"/>
                <a:gd name="T13" fmla="*/ 3296 h 3296"/>
                <a:gd name="T14" fmla="*/ 901 w 2850"/>
                <a:gd name="T15" fmla="*/ 3296 h 3296"/>
                <a:gd name="T16" fmla="*/ 901 w 2850"/>
                <a:gd name="T17" fmla="*/ 1386 h 3296"/>
                <a:gd name="T18" fmla="*/ 1457 w 2850"/>
                <a:gd name="T19" fmla="*/ 760 h 3296"/>
                <a:gd name="T20" fmla="*/ 1942 w 2850"/>
                <a:gd name="T21" fmla="*/ 1412 h 3296"/>
                <a:gd name="T22" fmla="*/ 1942 w 2850"/>
                <a:gd name="T23" fmla="*/ 3296 h 3296"/>
                <a:gd name="T24" fmla="*/ 2850 w 2850"/>
                <a:gd name="T25" fmla="*/ 3296 h 3296"/>
                <a:gd name="T26" fmla="*/ 2850 w 2850"/>
                <a:gd name="T27" fmla="*/ 1232 h 32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50" h="3296">
                  <a:moveTo>
                    <a:pt x="2850" y="1232"/>
                  </a:moveTo>
                  <a:cubicBezTo>
                    <a:pt x="2850" y="434"/>
                    <a:pt x="2459" y="0"/>
                    <a:pt x="1840" y="0"/>
                  </a:cubicBezTo>
                  <a:cubicBezTo>
                    <a:pt x="1309" y="0"/>
                    <a:pt x="1035" y="312"/>
                    <a:pt x="876" y="607"/>
                  </a:cubicBezTo>
                  <a:lnTo>
                    <a:pt x="856" y="607"/>
                  </a:lnTo>
                  <a:lnTo>
                    <a:pt x="901" y="76"/>
                  </a:lnTo>
                  <a:lnTo>
                    <a:pt x="0" y="76"/>
                  </a:lnTo>
                  <a:lnTo>
                    <a:pt x="0" y="3296"/>
                  </a:lnTo>
                  <a:lnTo>
                    <a:pt x="901" y="3296"/>
                  </a:lnTo>
                  <a:lnTo>
                    <a:pt x="901" y="1386"/>
                  </a:lnTo>
                  <a:cubicBezTo>
                    <a:pt x="901" y="1015"/>
                    <a:pt x="1118" y="760"/>
                    <a:pt x="1457" y="760"/>
                  </a:cubicBezTo>
                  <a:cubicBezTo>
                    <a:pt x="1795" y="760"/>
                    <a:pt x="1942" y="983"/>
                    <a:pt x="1942" y="1412"/>
                  </a:cubicBezTo>
                  <a:lnTo>
                    <a:pt x="1942" y="3296"/>
                  </a:lnTo>
                  <a:lnTo>
                    <a:pt x="2850" y="3296"/>
                  </a:lnTo>
                  <a:lnTo>
                    <a:pt x="2850" y="12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black">
            <a:xfrm>
              <a:off x="6664326" y="2287588"/>
              <a:ext cx="377825" cy="363538"/>
            </a:xfrm>
            <a:custGeom>
              <a:avLst/>
              <a:gdLst>
                <a:gd name="T0" fmla="*/ 1047 w 1047"/>
                <a:gd name="T1" fmla="*/ 504 h 1009"/>
                <a:gd name="T2" fmla="*/ 524 w 1047"/>
                <a:gd name="T3" fmla="*/ 1009 h 1009"/>
                <a:gd name="T4" fmla="*/ 0 w 1047"/>
                <a:gd name="T5" fmla="*/ 504 h 1009"/>
                <a:gd name="T6" fmla="*/ 524 w 1047"/>
                <a:gd name="T7" fmla="*/ 0 h 1009"/>
                <a:gd name="T8" fmla="*/ 1047 w 1047"/>
                <a:gd name="T9" fmla="*/ 504 h 10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47" h="1009">
                  <a:moveTo>
                    <a:pt x="1047" y="504"/>
                  </a:moveTo>
                  <a:cubicBezTo>
                    <a:pt x="1047" y="798"/>
                    <a:pt x="817" y="1009"/>
                    <a:pt x="524" y="1009"/>
                  </a:cubicBezTo>
                  <a:cubicBezTo>
                    <a:pt x="229" y="1009"/>
                    <a:pt x="0" y="798"/>
                    <a:pt x="0" y="504"/>
                  </a:cubicBezTo>
                  <a:cubicBezTo>
                    <a:pt x="0" y="211"/>
                    <a:pt x="229" y="0"/>
                    <a:pt x="524" y="0"/>
                  </a:cubicBezTo>
                  <a:cubicBezTo>
                    <a:pt x="817" y="0"/>
                    <a:pt x="1047" y="211"/>
                    <a:pt x="1047" y="50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13" name="Rectangle 11"/>
            <p:cNvSpPr>
              <a:spLocks noChangeArrowheads="1"/>
            </p:cNvSpPr>
            <p:nvPr/>
          </p:nvSpPr>
          <p:spPr bwMode="black">
            <a:xfrm>
              <a:off x="6689726" y="2789238"/>
              <a:ext cx="327025" cy="116205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14" name="Freeform 12"/>
            <p:cNvSpPr>
              <a:spLocks/>
            </p:cNvSpPr>
            <p:nvPr/>
          </p:nvSpPr>
          <p:spPr bwMode="black">
            <a:xfrm>
              <a:off x="5399088" y="2762251"/>
              <a:ext cx="1047750" cy="1216025"/>
            </a:xfrm>
            <a:custGeom>
              <a:avLst/>
              <a:gdLst>
                <a:gd name="T0" fmla="*/ 2025 w 2907"/>
                <a:gd name="T1" fmla="*/ 2402 h 3373"/>
                <a:gd name="T2" fmla="*/ 1253 w 2907"/>
                <a:gd name="T3" fmla="*/ 1974 h 3373"/>
                <a:gd name="T4" fmla="*/ 160 w 2907"/>
                <a:gd name="T5" fmla="*/ 990 h 3373"/>
                <a:gd name="T6" fmla="*/ 1431 w 2907"/>
                <a:gd name="T7" fmla="*/ 0 h 3373"/>
                <a:gd name="T8" fmla="*/ 2907 w 2907"/>
                <a:gd name="T9" fmla="*/ 734 h 3373"/>
                <a:gd name="T10" fmla="*/ 2133 w 2907"/>
                <a:gd name="T11" fmla="*/ 1169 h 3373"/>
                <a:gd name="T12" fmla="*/ 1463 w 2907"/>
                <a:gd name="T13" fmla="*/ 657 h 3373"/>
                <a:gd name="T14" fmla="*/ 1042 w 2907"/>
                <a:gd name="T15" fmla="*/ 945 h 3373"/>
                <a:gd name="T16" fmla="*/ 1943 w 2907"/>
                <a:gd name="T17" fmla="*/ 1367 h 3373"/>
                <a:gd name="T18" fmla="*/ 2907 w 2907"/>
                <a:gd name="T19" fmla="*/ 2344 h 3373"/>
                <a:gd name="T20" fmla="*/ 1610 w 2907"/>
                <a:gd name="T21" fmla="*/ 3373 h 3373"/>
                <a:gd name="T22" fmla="*/ 0 w 2907"/>
                <a:gd name="T23" fmla="*/ 2543 h 3373"/>
                <a:gd name="T24" fmla="*/ 786 w 2907"/>
                <a:gd name="T25" fmla="*/ 2102 h 3373"/>
                <a:gd name="T26" fmla="*/ 1598 w 2907"/>
                <a:gd name="T27" fmla="*/ 2715 h 3373"/>
                <a:gd name="T28" fmla="*/ 2025 w 2907"/>
                <a:gd name="T29" fmla="*/ 2402 h 33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907" h="3373">
                  <a:moveTo>
                    <a:pt x="2025" y="2402"/>
                  </a:moveTo>
                  <a:cubicBezTo>
                    <a:pt x="2025" y="2146"/>
                    <a:pt x="1667" y="2089"/>
                    <a:pt x="1253" y="1974"/>
                  </a:cubicBezTo>
                  <a:cubicBezTo>
                    <a:pt x="766" y="1846"/>
                    <a:pt x="160" y="1603"/>
                    <a:pt x="160" y="990"/>
                  </a:cubicBezTo>
                  <a:cubicBezTo>
                    <a:pt x="160" y="383"/>
                    <a:pt x="741" y="0"/>
                    <a:pt x="1431" y="0"/>
                  </a:cubicBezTo>
                  <a:cubicBezTo>
                    <a:pt x="2070" y="0"/>
                    <a:pt x="2658" y="306"/>
                    <a:pt x="2907" y="734"/>
                  </a:cubicBezTo>
                  <a:lnTo>
                    <a:pt x="2133" y="1169"/>
                  </a:lnTo>
                  <a:cubicBezTo>
                    <a:pt x="2057" y="881"/>
                    <a:pt x="1814" y="657"/>
                    <a:pt x="1463" y="657"/>
                  </a:cubicBezTo>
                  <a:cubicBezTo>
                    <a:pt x="1233" y="657"/>
                    <a:pt x="1042" y="760"/>
                    <a:pt x="1042" y="945"/>
                  </a:cubicBezTo>
                  <a:cubicBezTo>
                    <a:pt x="1042" y="1188"/>
                    <a:pt x="1463" y="1213"/>
                    <a:pt x="1943" y="1367"/>
                  </a:cubicBezTo>
                  <a:cubicBezTo>
                    <a:pt x="2447" y="1527"/>
                    <a:pt x="2907" y="1757"/>
                    <a:pt x="2907" y="2344"/>
                  </a:cubicBezTo>
                  <a:cubicBezTo>
                    <a:pt x="2907" y="2990"/>
                    <a:pt x="2306" y="3373"/>
                    <a:pt x="1610" y="3373"/>
                  </a:cubicBezTo>
                  <a:cubicBezTo>
                    <a:pt x="856" y="3373"/>
                    <a:pt x="262" y="3053"/>
                    <a:pt x="0" y="2543"/>
                  </a:cubicBezTo>
                  <a:lnTo>
                    <a:pt x="786" y="2102"/>
                  </a:lnTo>
                  <a:cubicBezTo>
                    <a:pt x="888" y="2453"/>
                    <a:pt x="1169" y="2715"/>
                    <a:pt x="1598" y="2715"/>
                  </a:cubicBezTo>
                  <a:cubicBezTo>
                    <a:pt x="1847" y="2715"/>
                    <a:pt x="2025" y="2606"/>
                    <a:pt x="2025" y="240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15" name="Freeform 13"/>
            <p:cNvSpPr>
              <a:spLocks/>
            </p:cNvSpPr>
            <p:nvPr/>
          </p:nvSpPr>
          <p:spPr bwMode="black">
            <a:xfrm>
              <a:off x="4770438" y="2295526"/>
              <a:ext cx="563563" cy="1677988"/>
            </a:xfrm>
            <a:custGeom>
              <a:avLst/>
              <a:gdLst>
                <a:gd name="T0" fmla="*/ 907 w 1565"/>
                <a:gd name="T1" fmla="*/ 0 h 4657"/>
                <a:gd name="T2" fmla="*/ 0 w 1565"/>
                <a:gd name="T3" fmla="*/ 0 h 4657"/>
                <a:gd name="T4" fmla="*/ 0 w 1565"/>
                <a:gd name="T5" fmla="*/ 3706 h 4657"/>
                <a:gd name="T6" fmla="*/ 214 w 1565"/>
                <a:gd name="T7" fmla="*/ 4430 h 4657"/>
                <a:gd name="T8" fmla="*/ 894 w 1565"/>
                <a:gd name="T9" fmla="*/ 4657 h 4657"/>
                <a:gd name="T10" fmla="*/ 1220 w 1565"/>
                <a:gd name="T11" fmla="*/ 4622 h 4657"/>
                <a:gd name="T12" fmla="*/ 1488 w 1565"/>
                <a:gd name="T13" fmla="*/ 4523 h 4657"/>
                <a:gd name="T14" fmla="*/ 1565 w 1565"/>
                <a:gd name="T15" fmla="*/ 3916 h 4657"/>
                <a:gd name="T16" fmla="*/ 1377 w 1565"/>
                <a:gd name="T17" fmla="*/ 3970 h 4657"/>
                <a:gd name="T18" fmla="*/ 1188 w 1565"/>
                <a:gd name="T19" fmla="*/ 3986 h 4657"/>
                <a:gd name="T20" fmla="*/ 974 w 1565"/>
                <a:gd name="T21" fmla="*/ 3897 h 4657"/>
                <a:gd name="T22" fmla="*/ 907 w 1565"/>
                <a:gd name="T23" fmla="*/ 3577 h 4657"/>
                <a:gd name="T24" fmla="*/ 907 w 1565"/>
                <a:gd name="T25" fmla="*/ 0 h 46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65" h="4657">
                  <a:moveTo>
                    <a:pt x="907" y="0"/>
                  </a:moveTo>
                  <a:lnTo>
                    <a:pt x="0" y="0"/>
                  </a:lnTo>
                  <a:lnTo>
                    <a:pt x="0" y="3706"/>
                  </a:lnTo>
                  <a:cubicBezTo>
                    <a:pt x="0" y="4037"/>
                    <a:pt x="71" y="4279"/>
                    <a:pt x="214" y="4430"/>
                  </a:cubicBezTo>
                  <a:cubicBezTo>
                    <a:pt x="357" y="4582"/>
                    <a:pt x="583" y="4657"/>
                    <a:pt x="894" y="4657"/>
                  </a:cubicBezTo>
                  <a:cubicBezTo>
                    <a:pt x="1001" y="4657"/>
                    <a:pt x="1109" y="4645"/>
                    <a:pt x="1220" y="4622"/>
                  </a:cubicBezTo>
                  <a:cubicBezTo>
                    <a:pt x="1331" y="4599"/>
                    <a:pt x="1420" y="4566"/>
                    <a:pt x="1488" y="4523"/>
                  </a:cubicBezTo>
                  <a:lnTo>
                    <a:pt x="1565" y="3916"/>
                  </a:lnTo>
                  <a:cubicBezTo>
                    <a:pt x="1493" y="3942"/>
                    <a:pt x="1429" y="3960"/>
                    <a:pt x="1377" y="3970"/>
                  </a:cubicBezTo>
                  <a:cubicBezTo>
                    <a:pt x="1324" y="3981"/>
                    <a:pt x="1260" y="3986"/>
                    <a:pt x="1188" y="3986"/>
                  </a:cubicBezTo>
                  <a:cubicBezTo>
                    <a:pt x="1069" y="3986"/>
                    <a:pt x="1019" y="3957"/>
                    <a:pt x="974" y="3897"/>
                  </a:cubicBezTo>
                  <a:cubicBezTo>
                    <a:pt x="929" y="3837"/>
                    <a:pt x="907" y="3731"/>
                    <a:pt x="907" y="3577"/>
                  </a:cubicBezTo>
                  <a:lnTo>
                    <a:pt x="907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16" name="Freeform 14"/>
            <p:cNvSpPr>
              <a:spLocks noEditPoints="1"/>
            </p:cNvSpPr>
            <p:nvPr/>
          </p:nvSpPr>
          <p:spPr bwMode="black">
            <a:xfrm>
              <a:off x="3455988" y="2762251"/>
              <a:ext cx="1073150" cy="1216025"/>
            </a:xfrm>
            <a:custGeom>
              <a:avLst/>
              <a:gdLst>
                <a:gd name="T0" fmla="*/ 1540 w 2977"/>
                <a:gd name="T1" fmla="*/ 651 h 3373"/>
                <a:gd name="T2" fmla="*/ 869 w 2977"/>
                <a:gd name="T3" fmla="*/ 1328 h 3373"/>
                <a:gd name="T4" fmla="*/ 2140 w 2977"/>
                <a:gd name="T5" fmla="*/ 1328 h 3373"/>
                <a:gd name="T6" fmla="*/ 1540 w 2977"/>
                <a:gd name="T7" fmla="*/ 651 h 3373"/>
                <a:gd name="T8" fmla="*/ 2932 w 2977"/>
                <a:gd name="T9" fmla="*/ 1929 h 3373"/>
                <a:gd name="T10" fmla="*/ 850 w 2977"/>
                <a:gd name="T11" fmla="*/ 1929 h 3373"/>
                <a:gd name="T12" fmla="*/ 1559 w 2977"/>
                <a:gd name="T13" fmla="*/ 2708 h 3373"/>
                <a:gd name="T14" fmla="*/ 2179 w 2977"/>
                <a:gd name="T15" fmla="*/ 2178 h 3373"/>
                <a:gd name="T16" fmla="*/ 2938 w 2977"/>
                <a:gd name="T17" fmla="*/ 2606 h 3373"/>
                <a:gd name="T18" fmla="*/ 1559 w 2977"/>
                <a:gd name="T19" fmla="*/ 3373 h 3373"/>
                <a:gd name="T20" fmla="*/ 0 w 2977"/>
                <a:gd name="T21" fmla="*/ 1686 h 3373"/>
                <a:gd name="T22" fmla="*/ 1540 w 2977"/>
                <a:gd name="T23" fmla="*/ 0 h 3373"/>
                <a:gd name="T24" fmla="*/ 2977 w 2977"/>
                <a:gd name="T25" fmla="*/ 1488 h 3373"/>
                <a:gd name="T26" fmla="*/ 2932 w 2977"/>
                <a:gd name="T27" fmla="*/ 1929 h 33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977" h="3373">
                  <a:moveTo>
                    <a:pt x="1540" y="651"/>
                  </a:moveTo>
                  <a:cubicBezTo>
                    <a:pt x="1207" y="651"/>
                    <a:pt x="939" y="887"/>
                    <a:pt x="869" y="1328"/>
                  </a:cubicBezTo>
                  <a:lnTo>
                    <a:pt x="2140" y="1328"/>
                  </a:lnTo>
                  <a:cubicBezTo>
                    <a:pt x="2140" y="939"/>
                    <a:pt x="1891" y="651"/>
                    <a:pt x="1540" y="651"/>
                  </a:cubicBezTo>
                  <a:close/>
                  <a:moveTo>
                    <a:pt x="2932" y="1929"/>
                  </a:moveTo>
                  <a:lnTo>
                    <a:pt x="850" y="1929"/>
                  </a:lnTo>
                  <a:cubicBezTo>
                    <a:pt x="888" y="2453"/>
                    <a:pt x="1182" y="2708"/>
                    <a:pt x="1559" y="2708"/>
                  </a:cubicBezTo>
                  <a:cubicBezTo>
                    <a:pt x="1897" y="2708"/>
                    <a:pt x="2127" y="2485"/>
                    <a:pt x="2179" y="2178"/>
                  </a:cubicBezTo>
                  <a:lnTo>
                    <a:pt x="2938" y="2606"/>
                  </a:lnTo>
                  <a:cubicBezTo>
                    <a:pt x="2715" y="3015"/>
                    <a:pt x="2230" y="3373"/>
                    <a:pt x="1559" y="3373"/>
                  </a:cubicBezTo>
                  <a:cubicBezTo>
                    <a:pt x="658" y="3373"/>
                    <a:pt x="0" y="2747"/>
                    <a:pt x="0" y="1686"/>
                  </a:cubicBezTo>
                  <a:cubicBezTo>
                    <a:pt x="0" y="638"/>
                    <a:pt x="671" y="0"/>
                    <a:pt x="1540" y="0"/>
                  </a:cubicBezTo>
                  <a:cubicBezTo>
                    <a:pt x="2402" y="0"/>
                    <a:pt x="2977" y="613"/>
                    <a:pt x="2977" y="1488"/>
                  </a:cubicBezTo>
                  <a:cubicBezTo>
                    <a:pt x="2977" y="1750"/>
                    <a:pt x="2932" y="1929"/>
                    <a:pt x="2932" y="192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17" name="Freeform 15"/>
            <p:cNvSpPr>
              <a:spLocks/>
            </p:cNvSpPr>
            <p:nvPr/>
          </p:nvSpPr>
          <p:spPr bwMode="black">
            <a:xfrm>
              <a:off x="1879601" y="2357438"/>
              <a:ext cx="1311275" cy="1593850"/>
            </a:xfrm>
            <a:custGeom>
              <a:avLst/>
              <a:gdLst>
                <a:gd name="T0" fmla="*/ 2702 w 3641"/>
                <a:gd name="T1" fmla="*/ 4420 h 4420"/>
                <a:gd name="T2" fmla="*/ 3641 w 3641"/>
                <a:gd name="T3" fmla="*/ 4420 h 4420"/>
                <a:gd name="T4" fmla="*/ 3641 w 3641"/>
                <a:gd name="T5" fmla="*/ 0 h 4420"/>
                <a:gd name="T6" fmla="*/ 2702 w 3641"/>
                <a:gd name="T7" fmla="*/ 0 h 4420"/>
                <a:gd name="T8" fmla="*/ 2702 w 3641"/>
                <a:gd name="T9" fmla="*/ 1750 h 4420"/>
                <a:gd name="T10" fmla="*/ 939 w 3641"/>
                <a:gd name="T11" fmla="*/ 1750 h 4420"/>
                <a:gd name="T12" fmla="*/ 939 w 3641"/>
                <a:gd name="T13" fmla="*/ 0 h 4420"/>
                <a:gd name="T14" fmla="*/ 0 w 3641"/>
                <a:gd name="T15" fmla="*/ 0 h 4420"/>
                <a:gd name="T16" fmla="*/ 0 w 3641"/>
                <a:gd name="T17" fmla="*/ 4420 h 4420"/>
                <a:gd name="T18" fmla="*/ 939 w 3641"/>
                <a:gd name="T19" fmla="*/ 4420 h 4420"/>
                <a:gd name="T20" fmla="*/ 939 w 3641"/>
                <a:gd name="T21" fmla="*/ 2586 h 4420"/>
                <a:gd name="T22" fmla="*/ 2702 w 3641"/>
                <a:gd name="T23" fmla="*/ 2586 h 4420"/>
                <a:gd name="T24" fmla="*/ 2702 w 3641"/>
                <a:gd name="T25" fmla="*/ 4420 h 44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641" h="4420">
                  <a:moveTo>
                    <a:pt x="2702" y="4420"/>
                  </a:moveTo>
                  <a:lnTo>
                    <a:pt x="3641" y="4420"/>
                  </a:lnTo>
                  <a:lnTo>
                    <a:pt x="3641" y="0"/>
                  </a:lnTo>
                  <a:lnTo>
                    <a:pt x="2702" y="0"/>
                  </a:lnTo>
                  <a:lnTo>
                    <a:pt x="2702" y="1750"/>
                  </a:lnTo>
                  <a:lnTo>
                    <a:pt x="939" y="1750"/>
                  </a:lnTo>
                  <a:lnTo>
                    <a:pt x="939" y="0"/>
                  </a:lnTo>
                  <a:lnTo>
                    <a:pt x="0" y="0"/>
                  </a:lnTo>
                  <a:lnTo>
                    <a:pt x="0" y="4420"/>
                  </a:lnTo>
                  <a:lnTo>
                    <a:pt x="939" y="4420"/>
                  </a:lnTo>
                  <a:lnTo>
                    <a:pt x="939" y="2586"/>
                  </a:lnTo>
                  <a:lnTo>
                    <a:pt x="2702" y="2586"/>
                  </a:lnTo>
                  <a:lnTo>
                    <a:pt x="2702" y="44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</p:grpSp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408563" y="457200"/>
            <a:ext cx="10739336" cy="2071991"/>
          </a:xfrm>
        </p:spPr>
        <p:txBody>
          <a:bodyPr/>
          <a:lstStyle>
            <a:lvl1pPr algn="l">
              <a:lnSpc>
                <a:spcPct val="85000"/>
              </a:lnSpc>
              <a:defRPr sz="700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12" name="Tekstin paikkamerkki 11"/>
          <p:cNvSpPr>
            <a:spLocks noGrp="1"/>
          </p:cNvSpPr>
          <p:nvPr>
            <p:ph type="body" sz="quarter" idx="13"/>
          </p:nvPr>
        </p:nvSpPr>
        <p:spPr>
          <a:xfrm>
            <a:off x="447472" y="2665378"/>
            <a:ext cx="10709478" cy="972000"/>
          </a:xfrm>
        </p:spPr>
        <p:txBody>
          <a:bodyPr/>
          <a:lstStyle>
            <a:lvl1pPr marL="0" indent="0">
              <a:buNone/>
              <a:defRPr b="1">
                <a:solidFill>
                  <a:srgbClr val="FFFFFF"/>
                </a:solidFill>
                <a:latin typeface="+mj-lt"/>
              </a:defRPr>
            </a:lvl1pPr>
          </a:lstStyle>
          <a:p>
            <a:pPr lvl="0"/>
            <a:r>
              <a:rPr lang="fi-FI"/>
              <a:t>Muokkaa tekstin perustyylejä napsauttamalla</a:t>
            </a:r>
          </a:p>
        </p:txBody>
      </p:sp>
    </p:spTree>
    <p:extLst>
      <p:ext uri="{BB962C8B-B14F-4D97-AF65-F5344CB8AC3E}">
        <p14:creationId xmlns:p14="http://schemas.microsoft.com/office/powerpoint/2010/main" val="3960893497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Kansi 3">
    <p:bg>
      <p:bgPr>
        <a:solidFill>
          <a:srgbClr val="FFC61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5"/>
          <p:cNvSpPr>
            <a:spLocks/>
          </p:cNvSpPr>
          <p:nvPr/>
        </p:nvSpPr>
        <p:spPr bwMode="white">
          <a:xfrm>
            <a:off x="0" y="0"/>
            <a:ext cx="7305675" cy="6858000"/>
          </a:xfrm>
          <a:custGeom>
            <a:avLst/>
            <a:gdLst>
              <a:gd name="T0" fmla="*/ 7305472 w 15203"/>
              <a:gd name="T1" fmla="*/ 6858000 h 14300"/>
              <a:gd name="T2" fmla="*/ 6736046 w 15203"/>
              <a:gd name="T3" fmla="*/ 6003388 h 14300"/>
              <a:gd name="T4" fmla="*/ 7305472 w 15203"/>
              <a:gd name="T5" fmla="*/ 5142061 h 14300"/>
              <a:gd name="T6" fmla="*/ 6736046 w 15203"/>
              <a:gd name="T7" fmla="*/ 4280735 h 14300"/>
              <a:gd name="T8" fmla="*/ 7305472 w 15203"/>
              <a:gd name="T9" fmla="*/ 3419888 h 14300"/>
              <a:gd name="T10" fmla="*/ 6736046 w 15203"/>
              <a:gd name="T11" fmla="*/ 2558562 h 14300"/>
              <a:gd name="T12" fmla="*/ 7305472 w 15203"/>
              <a:gd name="T13" fmla="*/ 1697715 h 14300"/>
              <a:gd name="T14" fmla="*/ 6736046 w 15203"/>
              <a:gd name="T15" fmla="*/ 836388 h 14300"/>
              <a:gd name="T16" fmla="*/ 7304991 w 15203"/>
              <a:gd name="T17" fmla="*/ 0 h 14300"/>
              <a:gd name="T18" fmla="*/ 0 w 15203"/>
              <a:gd name="T19" fmla="*/ 0 h 14300"/>
              <a:gd name="T20" fmla="*/ 0 w 15203"/>
              <a:gd name="T21" fmla="*/ 1568708 h 14300"/>
              <a:gd name="T22" fmla="*/ 0 w 15203"/>
              <a:gd name="T23" fmla="*/ 6858000 h 14300"/>
              <a:gd name="T24" fmla="*/ 7305472 w 15203"/>
              <a:gd name="T25" fmla="*/ 6858000 h 14300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15203" h="14300">
                <a:moveTo>
                  <a:pt x="15203" y="14300"/>
                </a:moveTo>
                <a:cubicBezTo>
                  <a:pt x="15197" y="13500"/>
                  <a:pt x="14711" y="12814"/>
                  <a:pt x="14018" y="12518"/>
                </a:cubicBezTo>
                <a:cubicBezTo>
                  <a:pt x="14714" y="12219"/>
                  <a:pt x="15203" y="11528"/>
                  <a:pt x="15203" y="10722"/>
                </a:cubicBezTo>
                <a:cubicBezTo>
                  <a:pt x="15203" y="9916"/>
                  <a:pt x="14714" y="9225"/>
                  <a:pt x="14018" y="8926"/>
                </a:cubicBezTo>
                <a:cubicBezTo>
                  <a:pt x="14714" y="8628"/>
                  <a:pt x="15203" y="7937"/>
                  <a:pt x="15203" y="7131"/>
                </a:cubicBezTo>
                <a:cubicBezTo>
                  <a:pt x="15203" y="6325"/>
                  <a:pt x="14714" y="5634"/>
                  <a:pt x="14018" y="5335"/>
                </a:cubicBezTo>
                <a:cubicBezTo>
                  <a:pt x="14714" y="5037"/>
                  <a:pt x="15203" y="4345"/>
                  <a:pt x="15203" y="3540"/>
                </a:cubicBezTo>
                <a:cubicBezTo>
                  <a:pt x="15203" y="2734"/>
                  <a:pt x="14714" y="2042"/>
                  <a:pt x="14018" y="1744"/>
                </a:cubicBezTo>
                <a:cubicBezTo>
                  <a:pt x="14699" y="1452"/>
                  <a:pt x="15182" y="784"/>
                  <a:pt x="15202" y="0"/>
                </a:cubicBezTo>
                <a:lnTo>
                  <a:pt x="0" y="0"/>
                </a:lnTo>
                <a:lnTo>
                  <a:pt x="0" y="3271"/>
                </a:lnTo>
                <a:lnTo>
                  <a:pt x="0" y="14300"/>
                </a:lnTo>
                <a:lnTo>
                  <a:pt x="15203" y="14300"/>
                </a:lnTo>
                <a:close/>
              </a:path>
            </a:pathLst>
          </a:custGeom>
          <a:solidFill>
            <a:srgbClr val="9FC9E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fi-FI"/>
          </a:p>
        </p:txBody>
      </p:sp>
      <p:grpSp>
        <p:nvGrpSpPr>
          <p:cNvPr id="5" name="Ryhmä 14"/>
          <p:cNvGrpSpPr/>
          <p:nvPr/>
        </p:nvGrpSpPr>
        <p:grpSpPr bwMode="black">
          <a:xfrm>
            <a:off x="465667" y="5813465"/>
            <a:ext cx="1295039" cy="601443"/>
            <a:chOff x="228601" y="704851"/>
            <a:chExt cx="11734800" cy="5449888"/>
          </a:xfrm>
          <a:solidFill>
            <a:srgbClr val="FFFFFF"/>
          </a:solidFill>
        </p:grpSpPr>
        <p:sp>
          <p:nvSpPr>
            <p:cNvPr id="6" name="Freeform 5"/>
            <p:cNvSpPr>
              <a:spLocks noEditPoints="1"/>
            </p:cNvSpPr>
            <p:nvPr/>
          </p:nvSpPr>
          <p:spPr bwMode="black">
            <a:xfrm>
              <a:off x="228601" y="704851"/>
              <a:ext cx="11734800" cy="5449888"/>
            </a:xfrm>
            <a:custGeom>
              <a:avLst/>
              <a:gdLst>
                <a:gd name="T0" fmla="*/ 16890 w 32573"/>
                <a:gd name="T1" fmla="*/ 14624 h 15116"/>
                <a:gd name="T2" fmla="*/ 19398 w 32573"/>
                <a:gd name="T3" fmla="*/ 13589 h 15116"/>
                <a:gd name="T4" fmla="*/ 28581 w 32573"/>
                <a:gd name="T5" fmla="*/ 13589 h 15116"/>
                <a:gd name="T6" fmla="*/ 32573 w 32573"/>
                <a:gd name="T7" fmla="*/ 9640 h 15116"/>
                <a:gd name="T8" fmla="*/ 32573 w 32573"/>
                <a:gd name="T9" fmla="*/ 0 h 15116"/>
                <a:gd name="T10" fmla="*/ 0 w 32573"/>
                <a:gd name="T11" fmla="*/ 0 h 15116"/>
                <a:gd name="T12" fmla="*/ 0 w 32573"/>
                <a:gd name="T13" fmla="*/ 9640 h 15116"/>
                <a:gd name="T14" fmla="*/ 3968 w 32573"/>
                <a:gd name="T15" fmla="*/ 13589 h 15116"/>
                <a:gd name="T16" fmla="*/ 13394 w 32573"/>
                <a:gd name="T17" fmla="*/ 13589 h 15116"/>
                <a:gd name="T18" fmla="*/ 15902 w 32573"/>
                <a:gd name="T19" fmla="*/ 14624 h 15116"/>
                <a:gd name="T20" fmla="*/ 16397 w 32573"/>
                <a:gd name="T21" fmla="*/ 15116 h 15116"/>
                <a:gd name="T22" fmla="*/ 16890 w 32573"/>
                <a:gd name="T23" fmla="*/ 14624 h 15116"/>
                <a:gd name="T24" fmla="*/ 31634 w 32573"/>
                <a:gd name="T25" fmla="*/ 939 h 15116"/>
                <a:gd name="T26" fmla="*/ 31634 w 32573"/>
                <a:gd name="T27" fmla="*/ 9640 h 15116"/>
                <a:gd name="T28" fmla="*/ 28581 w 32573"/>
                <a:gd name="T29" fmla="*/ 12650 h 15116"/>
                <a:gd name="T30" fmla="*/ 19398 w 32573"/>
                <a:gd name="T31" fmla="*/ 12650 h 15116"/>
                <a:gd name="T32" fmla="*/ 16397 w 32573"/>
                <a:gd name="T33" fmla="*/ 13798 h 15116"/>
                <a:gd name="T34" fmla="*/ 13394 w 32573"/>
                <a:gd name="T35" fmla="*/ 12650 h 15116"/>
                <a:gd name="T36" fmla="*/ 3968 w 32573"/>
                <a:gd name="T37" fmla="*/ 12650 h 15116"/>
                <a:gd name="T38" fmla="*/ 939 w 32573"/>
                <a:gd name="T39" fmla="*/ 9640 h 15116"/>
                <a:gd name="T40" fmla="*/ 939 w 32573"/>
                <a:gd name="T41" fmla="*/ 939 h 15116"/>
                <a:gd name="T42" fmla="*/ 31634 w 32573"/>
                <a:gd name="T43" fmla="*/ 939 h 15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32573" h="15116">
                  <a:moveTo>
                    <a:pt x="16890" y="14624"/>
                  </a:moveTo>
                  <a:cubicBezTo>
                    <a:pt x="17560" y="13956"/>
                    <a:pt x="18451" y="13589"/>
                    <a:pt x="19398" y="13589"/>
                  </a:cubicBezTo>
                  <a:lnTo>
                    <a:pt x="28581" y="13589"/>
                  </a:lnTo>
                  <a:cubicBezTo>
                    <a:pt x="30783" y="13589"/>
                    <a:pt x="32573" y="11817"/>
                    <a:pt x="32573" y="9640"/>
                  </a:cubicBezTo>
                  <a:lnTo>
                    <a:pt x="32573" y="0"/>
                  </a:lnTo>
                  <a:lnTo>
                    <a:pt x="0" y="0"/>
                  </a:lnTo>
                  <a:lnTo>
                    <a:pt x="0" y="9640"/>
                  </a:lnTo>
                  <a:cubicBezTo>
                    <a:pt x="0" y="11817"/>
                    <a:pt x="1780" y="13589"/>
                    <a:pt x="3968" y="13589"/>
                  </a:cubicBezTo>
                  <a:lnTo>
                    <a:pt x="13394" y="13589"/>
                  </a:lnTo>
                  <a:cubicBezTo>
                    <a:pt x="14342" y="13589"/>
                    <a:pt x="15232" y="13956"/>
                    <a:pt x="15902" y="14624"/>
                  </a:cubicBezTo>
                  <a:lnTo>
                    <a:pt x="16397" y="15116"/>
                  </a:lnTo>
                  <a:lnTo>
                    <a:pt x="16890" y="14624"/>
                  </a:lnTo>
                  <a:close/>
                  <a:moveTo>
                    <a:pt x="31634" y="939"/>
                  </a:moveTo>
                  <a:lnTo>
                    <a:pt x="31634" y="9640"/>
                  </a:lnTo>
                  <a:cubicBezTo>
                    <a:pt x="31634" y="11300"/>
                    <a:pt x="30264" y="12650"/>
                    <a:pt x="28581" y="12650"/>
                  </a:cubicBezTo>
                  <a:lnTo>
                    <a:pt x="19398" y="12650"/>
                  </a:lnTo>
                  <a:cubicBezTo>
                    <a:pt x="18279" y="12650"/>
                    <a:pt x="17221" y="13055"/>
                    <a:pt x="16397" y="13798"/>
                  </a:cubicBezTo>
                  <a:cubicBezTo>
                    <a:pt x="15571" y="13056"/>
                    <a:pt x="14514" y="12650"/>
                    <a:pt x="13394" y="12650"/>
                  </a:cubicBezTo>
                  <a:lnTo>
                    <a:pt x="3968" y="12650"/>
                  </a:lnTo>
                  <a:cubicBezTo>
                    <a:pt x="2298" y="12650"/>
                    <a:pt x="939" y="11300"/>
                    <a:pt x="939" y="9640"/>
                  </a:cubicBezTo>
                  <a:lnTo>
                    <a:pt x="939" y="939"/>
                  </a:lnTo>
                  <a:lnTo>
                    <a:pt x="31634" y="93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7" name="Freeform 6"/>
            <p:cNvSpPr>
              <a:spLocks/>
            </p:cNvSpPr>
            <p:nvPr/>
          </p:nvSpPr>
          <p:spPr bwMode="black">
            <a:xfrm>
              <a:off x="9961563" y="2287588"/>
              <a:ext cx="377825" cy="363538"/>
            </a:xfrm>
            <a:custGeom>
              <a:avLst/>
              <a:gdLst>
                <a:gd name="T0" fmla="*/ 1048 w 1048"/>
                <a:gd name="T1" fmla="*/ 504 h 1009"/>
                <a:gd name="T2" fmla="*/ 525 w 1048"/>
                <a:gd name="T3" fmla="*/ 1009 h 1009"/>
                <a:gd name="T4" fmla="*/ 0 w 1048"/>
                <a:gd name="T5" fmla="*/ 504 h 1009"/>
                <a:gd name="T6" fmla="*/ 525 w 1048"/>
                <a:gd name="T7" fmla="*/ 0 h 1009"/>
                <a:gd name="T8" fmla="*/ 1048 w 1048"/>
                <a:gd name="T9" fmla="*/ 504 h 10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48" h="1009">
                  <a:moveTo>
                    <a:pt x="1048" y="504"/>
                  </a:moveTo>
                  <a:cubicBezTo>
                    <a:pt x="1048" y="798"/>
                    <a:pt x="818" y="1009"/>
                    <a:pt x="525" y="1009"/>
                  </a:cubicBezTo>
                  <a:cubicBezTo>
                    <a:pt x="230" y="1009"/>
                    <a:pt x="0" y="798"/>
                    <a:pt x="0" y="504"/>
                  </a:cubicBezTo>
                  <a:cubicBezTo>
                    <a:pt x="0" y="211"/>
                    <a:pt x="230" y="0"/>
                    <a:pt x="525" y="0"/>
                  </a:cubicBezTo>
                  <a:cubicBezTo>
                    <a:pt x="818" y="0"/>
                    <a:pt x="1048" y="211"/>
                    <a:pt x="1048" y="50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8" name="Rectangle 7"/>
            <p:cNvSpPr>
              <a:spLocks noChangeArrowheads="1"/>
            </p:cNvSpPr>
            <p:nvPr/>
          </p:nvSpPr>
          <p:spPr bwMode="black">
            <a:xfrm>
              <a:off x="9986963" y="2789238"/>
              <a:ext cx="327025" cy="116205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9" name="Freeform 8"/>
            <p:cNvSpPr>
              <a:spLocks/>
            </p:cNvSpPr>
            <p:nvPr/>
          </p:nvSpPr>
          <p:spPr bwMode="black">
            <a:xfrm>
              <a:off x="8709026" y="2282826"/>
              <a:ext cx="1119188" cy="1668463"/>
            </a:xfrm>
            <a:custGeom>
              <a:avLst/>
              <a:gdLst>
                <a:gd name="T0" fmla="*/ 1923 w 3105"/>
                <a:gd name="T1" fmla="*/ 2683 h 4625"/>
                <a:gd name="T2" fmla="*/ 3105 w 3105"/>
                <a:gd name="T3" fmla="*/ 4625 h 4625"/>
                <a:gd name="T4" fmla="*/ 2121 w 3105"/>
                <a:gd name="T5" fmla="*/ 4625 h 4625"/>
                <a:gd name="T6" fmla="*/ 1328 w 3105"/>
                <a:gd name="T7" fmla="*/ 3335 h 4625"/>
                <a:gd name="T8" fmla="*/ 901 w 3105"/>
                <a:gd name="T9" fmla="*/ 3878 h 4625"/>
                <a:gd name="T10" fmla="*/ 901 w 3105"/>
                <a:gd name="T11" fmla="*/ 4625 h 4625"/>
                <a:gd name="T12" fmla="*/ 0 w 3105"/>
                <a:gd name="T13" fmla="*/ 4625 h 4625"/>
                <a:gd name="T14" fmla="*/ 0 w 3105"/>
                <a:gd name="T15" fmla="*/ 0 h 4625"/>
                <a:gd name="T16" fmla="*/ 901 w 3105"/>
                <a:gd name="T17" fmla="*/ 0 h 4625"/>
                <a:gd name="T18" fmla="*/ 901 w 3105"/>
                <a:gd name="T19" fmla="*/ 2134 h 4625"/>
                <a:gd name="T20" fmla="*/ 856 w 3105"/>
                <a:gd name="T21" fmla="*/ 2926 h 4625"/>
                <a:gd name="T22" fmla="*/ 875 w 3105"/>
                <a:gd name="T23" fmla="*/ 2926 h 4625"/>
                <a:gd name="T24" fmla="*/ 1265 w 3105"/>
                <a:gd name="T25" fmla="*/ 2325 h 4625"/>
                <a:gd name="T26" fmla="*/ 1955 w 3105"/>
                <a:gd name="T27" fmla="*/ 1405 h 4625"/>
                <a:gd name="T28" fmla="*/ 3009 w 3105"/>
                <a:gd name="T29" fmla="*/ 1405 h 4625"/>
                <a:gd name="T30" fmla="*/ 1923 w 3105"/>
                <a:gd name="T31" fmla="*/ 2683 h 46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3105" h="4625">
                  <a:moveTo>
                    <a:pt x="1923" y="2683"/>
                  </a:moveTo>
                  <a:lnTo>
                    <a:pt x="3105" y="4625"/>
                  </a:lnTo>
                  <a:lnTo>
                    <a:pt x="2121" y="4625"/>
                  </a:lnTo>
                  <a:lnTo>
                    <a:pt x="1328" y="3335"/>
                  </a:lnTo>
                  <a:lnTo>
                    <a:pt x="901" y="3878"/>
                  </a:lnTo>
                  <a:lnTo>
                    <a:pt x="901" y="4625"/>
                  </a:lnTo>
                  <a:lnTo>
                    <a:pt x="0" y="4625"/>
                  </a:lnTo>
                  <a:lnTo>
                    <a:pt x="0" y="0"/>
                  </a:lnTo>
                  <a:lnTo>
                    <a:pt x="901" y="0"/>
                  </a:lnTo>
                  <a:lnTo>
                    <a:pt x="901" y="2134"/>
                  </a:lnTo>
                  <a:cubicBezTo>
                    <a:pt x="901" y="2530"/>
                    <a:pt x="856" y="2926"/>
                    <a:pt x="856" y="2926"/>
                  </a:cubicBezTo>
                  <a:lnTo>
                    <a:pt x="875" y="2926"/>
                  </a:lnTo>
                  <a:cubicBezTo>
                    <a:pt x="875" y="2926"/>
                    <a:pt x="1086" y="2574"/>
                    <a:pt x="1265" y="2325"/>
                  </a:cubicBezTo>
                  <a:lnTo>
                    <a:pt x="1955" y="1405"/>
                  </a:lnTo>
                  <a:lnTo>
                    <a:pt x="3009" y="1405"/>
                  </a:lnTo>
                  <a:lnTo>
                    <a:pt x="1923" y="268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10" name="Freeform 9"/>
            <p:cNvSpPr>
              <a:spLocks/>
            </p:cNvSpPr>
            <p:nvPr/>
          </p:nvSpPr>
          <p:spPr bwMode="black">
            <a:xfrm>
              <a:off x="7353301" y="2762251"/>
              <a:ext cx="1027113" cy="1189038"/>
            </a:xfrm>
            <a:custGeom>
              <a:avLst/>
              <a:gdLst>
                <a:gd name="T0" fmla="*/ 2850 w 2850"/>
                <a:gd name="T1" fmla="*/ 1232 h 3296"/>
                <a:gd name="T2" fmla="*/ 1840 w 2850"/>
                <a:gd name="T3" fmla="*/ 0 h 3296"/>
                <a:gd name="T4" fmla="*/ 876 w 2850"/>
                <a:gd name="T5" fmla="*/ 607 h 3296"/>
                <a:gd name="T6" fmla="*/ 856 w 2850"/>
                <a:gd name="T7" fmla="*/ 607 h 3296"/>
                <a:gd name="T8" fmla="*/ 901 w 2850"/>
                <a:gd name="T9" fmla="*/ 76 h 3296"/>
                <a:gd name="T10" fmla="*/ 0 w 2850"/>
                <a:gd name="T11" fmla="*/ 76 h 3296"/>
                <a:gd name="T12" fmla="*/ 0 w 2850"/>
                <a:gd name="T13" fmla="*/ 3296 h 3296"/>
                <a:gd name="T14" fmla="*/ 901 w 2850"/>
                <a:gd name="T15" fmla="*/ 3296 h 3296"/>
                <a:gd name="T16" fmla="*/ 901 w 2850"/>
                <a:gd name="T17" fmla="*/ 1386 h 3296"/>
                <a:gd name="T18" fmla="*/ 1457 w 2850"/>
                <a:gd name="T19" fmla="*/ 760 h 3296"/>
                <a:gd name="T20" fmla="*/ 1942 w 2850"/>
                <a:gd name="T21" fmla="*/ 1412 h 3296"/>
                <a:gd name="T22" fmla="*/ 1942 w 2850"/>
                <a:gd name="T23" fmla="*/ 3296 h 3296"/>
                <a:gd name="T24" fmla="*/ 2850 w 2850"/>
                <a:gd name="T25" fmla="*/ 3296 h 3296"/>
                <a:gd name="T26" fmla="*/ 2850 w 2850"/>
                <a:gd name="T27" fmla="*/ 1232 h 32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50" h="3296">
                  <a:moveTo>
                    <a:pt x="2850" y="1232"/>
                  </a:moveTo>
                  <a:cubicBezTo>
                    <a:pt x="2850" y="434"/>
                    <a:pt x="2459" y="0"/>
                    <a:pt x="1840" y="0"/>
                  </a:cubicBezTo>
                  <a:cubicBezTo>
                    <a:pt x="1309" y="0"/>
                    <a:pt x="1035" y="312"/>
                    <a:pt x="876" y="607"/>
                  </a:cubicBezTo>
                  <a:lnTo>
                    <a:pt x="856" y="607"/>
                  </a:lnTo>
                  <a:lnTo>
                    <a:pt x="901" y="76"/>
                  </a:lnTo>
                  <a:lnTo>
                    <a:pt x="0" y="76"/>
                  </a:lnTo>
                  <a:lnTo>
                    <a:pt x="0" y="3296"/>
                  </a:lnTo>
                  <a:lnTo>
                    <a:pt x="901" y="3296"/>
                  </a:lnTo>
                  <a:lnTo>
                    <a:pt x="901" y="1386"/>
                  </a:lnTo>
                  <a:cubicBezTo>
                    <a:pt x="901" y="1015"/>
                    <a:pt x="1118" y="760"/>
                    <a:pt x="1457" y="760"/>
                  </a:cubicBezTo>
                  <a:cubicBezTo>
                    <a:pt x="1795" y="760"/>
                    <a:pt x="1942" y="983"/>
                    <a:pt x="1942" y="1412"/>
                  </a:cubicBezTo>
                  <a:lnTo>
                    <a:pt x="1942" y="3296"/>
                  </a:lnTo>
                  <a:lnTo>
                    <a:pt x="2850" y="3296"/>
                  </a:lnTo>
                  <a:lnTo>
                    <a:pt x="2850" y="12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black">
            <a:xfrm>
              <a:off x="6664326" y="2287588"/>
              <a:ext cx="377825" cy="363538"/>
            </a:xfrm>
            <a:custGeom>
              <a:avLst/>
              <a:gdLst>
                <a:gd name="T0" fmla="*/ 1047 w 1047"/>
                <a:gd name="T1" fmla="*/ 504 h 1009"/>
                <a:gd name="T2" fmla="*/ 524 w 1047"/>
                <a:gd name="T3" fmla="*/ 1009 h 1009"/>
                <a:gd name="T4" fmla="*/ 0 w 1047"/>
                <a:gd name="T5" fmla="*/ 504 h 1009"/>
                <a:gd name="T6" fmla="*/ 524 w 1047"/>
                <a:gd name="T7" fmla="*/ 0 h 1009"/>
                <a:gd name="T8" fmla="*/ 1047 w 1047"/>
                <a:gd name="T9" fmla="*/ 504 h 10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47" h="1009">
                  <a:moveTo>
                    <a:pt x="1047" y="504"/>
                  </a:moveTo>
                  <a:cubicBezTo>
                    <a:pt x="1047" y="798"/>
                    <a:pt x="817" y="1009"/>
                    <a:pt x="524" y="1009"/>
                  </a:cubicBezTo>
                  <a:cubicBezTo>
                    <a:pt x="229" y="1009"/>
                    <a:pt x="0" y="798"/>
                    <a:pt x="0" y="504"/>
                  </a:cubicBezTo>
                  <a:cubicBezTo>
                    <a:pt x="0" y="211"/>
                    <a:pt x="229" y="0"/>
                    <a:pt x="524" y="0"/>
                  </a:cubicBezTo>
                  <a:cubicBezTo>
                    <a:pt x="817" y="0"/>
                    <a:pt x="1047" y="211"/>
                    <a:pt x="1047" y="50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13" name="Rectangle 11"/>
            <p:cNvSpPr>
              <a:spLocks noChangeArrowheads="1"/>
            </p:cNvSpPr>
            <p:nvPr/>
          </p:nvSpPr>
          <p:spPr bwMode="black">
            <a:xfrm>
              <a:off x="6689726" y="2789238"/>
              <a:ext cx="327025" cy="116205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14" name="Freeform 12"/>
            <p:cNvSpPr>
              <a:spLocks/>
            </p:cNvSpPr>
            <p:nvPr/>
          </p:nvSpPr>
          <p:spPr bwMode="black">
            <a:xfrm>
              <a:off x="5399088" y="2762251"/>
              <a:ext cx="1047750" cy="1216025"/>
            </a:xfrm>
            <a:custGeom>
              <a:avLst/>
              <a:gdLst>
                <a:gd name="T0" fmla="*/ 2025 w 2907"/>
                <a:gd name="T1" fmla="*/ 2402 h 3373"/>
                <a:gd name="T2" fmla="*/ 1253 w 2907"/>
                <a:gd name="T3" fmla="*/ 1974 h 3373"/>
                <a:gd name="T4" fmla="*/ 160 w 2907"/>
                <a:gd name="T5" fmla="*/ 990 h 3373"/>
                <a:gd name="T6" fmla="*/ 1431 w 2907"/>
                <a:gd name="T7" fmla="*/ 0 h 3373"/>
                <a:gd name="T8" fmla="*/ 2907 w 2907"/>
                <a:gd name="T9" fmla="*/ 734 h 3373"/>
                <a:gd name="T10" fmla="*/ 2133 w 2907"/>
                <a:gd name="T11" fmla="*/ 1169 h 3373"/>
                <a:gd name="T12" fmla="*/ 1463 w 2907"/>
                <a:gd name="T13" fmla="*/ 657 h 3373"/>
                <a:gd name="T14" fmla="*/ 1042 w 2907"/>
                <a:gd name="T15" fmla="*/ 945 h 3373"/>
                <a:gd name="T16" fmla="*/ 1943 w 2907"/>
                <a:gd name="T17" fmla="*/ 1367 h 3373"/>
                <a:gd name="T18" fmla="*/ 2907 w 2907"/>
                <a:gd name="T19" fmla="*/ 2344 h 3373"/>
                <a:gd name="T20" fmla="*/ 1610 w 2907"/>
                <a:gd name="T21" fmla="*/ 3373 h 3373"/>
                <a:gd name="T22" fmla="*/ 0 w 2907"/>
                <a:gd name="T23" fmla="*/ 2543 h 3373"/>
                <a:gd name="T24" fmla="*/ 786 w 2907"/>
                <a:gd name="T25" fmla="*/ 2102 h 3373"/>
                <a:gd name="T26" fmla="*/ 1598 w 2907"/>
                <a:gd name="T27" fmla="*/ 2715 h 3373"/>
                <a:gd name="T28" fmla="*/ 2025 w 2907"/>
                <a:gd name="T29" fmla="*/ 2402 h 33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907" h="3373">
                  <a:moveTo>
                    <a:pt x="2025" y="2402"/>
                  </a:moveTo>
                  <a:cubicBezTo>
                    <a:pt x="2025" y="2146"/>
                    <a:pt x="1667" y="2089"/>
                    <a:pt x="1253" y="1974"/>
                  </a:cubicBezTo>
                  <a:cubicBezTo>
                    <a:pt x="766" y="1846"/>
                    <a:pt x="160" y="1603"/>
                    <a:pt x="160" y="990"/>
                  </a:cubicBezTo>
                  <a:cubicBezTo>
                    <a:pt x="160" y="383"/>
                    <a:pt x="741" y="0"/>
                    <a:pt x="1431" y="0"/>
                  </a:cubicBezTo>
                  <a:cubicBezTo>
                    <a:pt x="2070" y="0"/>
                    <a:pt x="2658" y="306"/>
                    <a:pt x="2907" y="734"/>
                  </a:cubicBezTo>
                  <a:lnTo>
                    <a:pt x="2133" y="1169"/>
                  </a:lnTo>
                  <a:cubicBezTo>
                    <a:pt x="2057" y="881"/>
                    <a:pt x="1814" y="657"/>
                    <a:pt x="1463" y="657"/>
                  </a:cubicBezTo>
                  <a:cubicBezTo>
                    <a:pt x="1233" y="657"/>
                    <a:pt x="1042" y="760"/>
                    <a:pt x="1042" y="945"/>
                  </a:cubicBezTo>
                  <a:cubicBezTo>
                    <a:pt x="1042" y="1188"/>
                    <a:pt x="1463" y="1213"/>
                    <a:pt x="1943" y="1367"/>
                  </a:cubicBezTo>
                  <a:cubicBezTo>
                    <a:pt x="2447" y="1527"/>
                    <a:pt x="2907" y="1757"/>
                    <a:pt x="2907" y="2344"/>
                  </a:cubicBezTo>
                  <a:cubicBezTo>
                    <a:pt x="2907" y="2990"/>
                    <a:pt x="2306" y="3373"/>
                    <a:pt x="1610" y="3373"/>
                  </a:cubicBezTo>
                  <a:cubicBezTo>
                    <a:pt x="856" y="3373"/>
                    <a:pt x="262" y="3053"/>
                    <a:pt x="0" y="2543"/>
                  </a:cubicBezTo>
                  <a:lnTo>
                    <a:pt x="786" y="2102"/>
                  </a:lnTo>
                  <a:cubicBezTo>
                    <a:pt x="888" y="2453"/>
                    <a:pt x="1169" y="2715"/>
                    <a:pt x="1598" y="2715"/>
                  </a:cubicBezTo>
                  <a:cubicBezTo>
                    <a:pt x="1847" y="2715"/>
                    <a:pt x="2025" y="2606"/>
                    <a:pt x="2025" y="240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15" name="Freeform 13"/>
            <p:cNvSpPr>
              <a:spLocks/>
            </p:cNvSpPr>
            <p:nvPr/>
          </p:nvSpPr>
          <p:spPr bwMode="black">
            <a:xfrm>
              <a:off x="4770438" y="2295526"/>
              <a:ext cx="563563" cy="1677988"/>
            </a:xfrm>
            <a:custGeom>
              <a:avLst/>
              <a:gdLst>
                <a:gd name="T0" fmla="*/ 907 w 1565"/>
                <a:gd name="T1" fmla="*/ 0 h 4657"/>
                <a:gd name="T2" fmla="*/ 0 w 1565"/>
                <a:gd name="T3" fmla="*/ 0 h 4657"/>
                <a:gd name="T4" fmla="*/ 0 w 1565"/>
                <a:gd name="T5" fmla="*/ 3706 h 4657"/>
                <a:gd name="T6" fmla="*/ 214 w 1565"/>
                <a:gd name="T7" fmla="*/ 4430 h 4657"/>
                <a:gd name="T8" fmla="*/ 894 w 1565"/>
                <a:gd name="T9" fmla="*/ 4657 h 4657"/>
                <a:gd name="T10" fmla="*/ 1220 w 1565"/>
                <a:gd name="T11" fmla="*/ 4622 h 4657"/>
                <a:gd name="T12" fmla="*/ 1488 w 1565"/>
                <a:gd name="T13" fmla="*/ 4523 h 4657"/>
                <a:gd name="T14" fmla="*/ 1565 w 1565"/>
                <a:gd name="T15" fmla="*/ 3916 h 4657"/>
                <a:gd name="T16" fmla="*/ 1377 w 1565"/>
                <a:gd name="T17" fmla="*/ 3970 h 4657"/>
                <a:gd name="T18" fmla="*/ 1188 w 1565"/>
                <a:gd name="T19" fmla="*/ 3986 h 4657"/>
                <a:gd name="T20" fmla="*/ 974 w 1565"/>
                <a:gd name="T21" fmla="*/ 3897 h 4657"/>
                <a:gd name="T22" fmla="*/ 907 w 1565"/>
                <a:gd name="T23" fmla="*/ 3577 h 4657"/>
                <a:gd name="T24" fmla="*/ 907 w 1565"/>
                <a:gd name="T25" fmla="*/ 0 h 46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65" h="4657">
                  <a:moveTo>
                    <a:pt x="907" y="0"/>
                  </a:moveTo>
                  <a:lnTo>
                    <a:pt x="0" y="0"/>
                  </a:lnTo>
                  <a:lnTo>
                    <a:pt x="0" y="3706"/>
                  </a:lnTo>
                  <a:cubicBezTo>
                    <a:pt x="0" y="4037"/>
                    <a:pt x="71" y="4279"/>
                    <a:pt x="214" y="4430"/>
                  </a:cubicBezTo>
                  <a:cubicBezTo>
                    <a:pt x="357" y="4582"/>
                    <a:pt x="583" y="4657"/>
                    <a:pt x="894" y="4657"/>
                  </a:cubicBezTo>
                  <a:cubicBezTo>
                    <a:pt x="1001" y="4657"/>
                    <a:pt x="1109" y="4645"/>
                    <a:pt x="1220" y="4622"/>
                  </a:cubicBezTo>
                  <a:cubicBezTo>
                    <a:pt x="1331" y="4599"/>
                    <a:pt x="1420" y="4566"/>
                    <a:pt x="1488" y="4523"/>
                  </a:cubicBezTo>
                  <a:lnTo>
                    <a:pt x="1565" y="3916"/>
                  </a:lnTo>
                  <a:cubicBezTo>
                    <a:pt x="1493" y="3942"/>
                    <a:pt x="1429" y="3960"/>
                    <a:pt x="1377" y="3970"/>
                  </a:cubicBezTo>
                  <a:cubicBezTo>
                    <a:pt x="1324" y="3981"/>
                    <a:pt x="1260" y="3986"/>
                    <a:pt x="1188" y="3986"/>
                  </a:cubicBezTo>
                  <a:cubicBezTo>
                    <a:pt x="1069" y="3986"/>
                    <a:pt x="1019" y="3957"/>
                    <a:pt x="974" y="3897"/>
                  </a:cubicBezTo>
                  <a:cubicBezTo>
                    <a:pt x="929" y="3837"/>
                    <a:pt x="907" y="3731"/>
                    <a:pt x="907" y="3577"/>
                  </a:cubicBezTo>
                  <a:lnTo>
                    <a:pt x="907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16" name="Freeform 14"/>
            <p:cNvSpPr>
              <a:spLocks noEditPoints="1"/>
            </p:cNvSpPr>
            <p:nvPr/>
          </p:nvSpPr>
          <p:spPr bwMode="black">
            <a:xfrm>
              <a:off x="3455988" y="2762251"/>
              <a:ext cx="1073150" cy="1216025"/>
            </a:xfrm>
            <a:custGeom>
              <a:avLst/>
              <a:gdLst>
                <a:gd name="T0" fmla="*/ 1540 w 2977"/>
                <a:gd name="T1" fmla="*/ 651 h 3373"/>
                <a:gd name="T2" fmla="*/ 869 w 2977"/>
                <a:gd name="T3" fmla="*/ 1328 h 3373"/>
                <a:gd name="T4" fmla="*/ 2140 w 2977"/>
                <a:gd name="T5" fmla="*/ 1328 h 3373"/>
                <a:gd name="T6" fmla="*/ 1540 w 2977"/>
                <a:gd name="T7" fmla="*/ 651 h 3373"/>
                <a:gd name="T8" fmla="*/ 2932 w 2977"/>
                <a:gd name="T9" fmla="*/ 1929 h 3373"/>
                <a:gd name="T10" fmla="*/ 850 w 2977"/>
                <a:gd name="T11" fmla="*/ 1929 h 3373"/>
                <a:gd name="T12" fmla="*/ 1559 w 2977"/>
                <a:gd name="T13" fmla="*/ 2708 h 3373"/>
                <a:gd name="T14" fmla="*/ 2179 w 2977"/>
                <a:gd name="T15" fmla="*/ 2178 h 3373"/>
                <a:gd name="T16" fmla="*/ 2938 w 2977"/>
                <a:gd name="T17" fmla="*/ 2606 h 3373"/>
                <a:gd name="T18" fmla="*/ 1559 w 2977"/>
                <a:gd name="T19" fmla="*/ 3373 h 3373"/>
                <a:gd name="T20" fmla="*/ 0 w 2977"/>
                <a:gd name="T21" fmla="*/ 1686 h 3373"/>
                <a:gd name="T22" fmla="*/ 1540 w 2977"/>
                <a:gd name="T23" fmla="*/ 0 h 3373"/>
                <a:gd name="T24" fmla="*/ 2977 w 2977"/>
                <a:gd name="T25" fmla="*/ 1488 h 3373"/>
                <a:gd name="T26" fmla="*/ 2932 w 2977"/>
                <a:gd name="T27" fmla="*/ 1929 h 33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977" h="3373">
                  <a:moveTo>
                    <a:pt x="1540" y="651"/>
                  </a:moveTo>
                  <a:cubicBezTo>
                    <a:pt x="1207" y="651"/>
                    <a:pt x="939" y="887"/>
                    <a:pt x="869" y="1328"/>
                  </a:cubicBezTo>
                  <a:lnTo>
                    <a:pt x="2140" y="1328"/>
                  </a:lnTo>
                  <a:cubicBezTo>
                    <a:pt x="2140" y="939"/>
                    <a:pt x="1891" y="651"/>
                    <a:pt x="1540" y="651"/>
                  </a:cubicBezTo>
                  <a:close/>
                  <a:moveTo>
                    <a:pt x="2932" y="1929"/>
                  </a:moveTo>
                  <a:lnTo>
                    <a:pt x="850" y="1929"/>
                  </a:lnTo>
                  <a:cubicBezTo>
                    <a:pt x="888" y="2453"/>
                    <a:pt x="1182" y="2708"/>
                    <a:pt x="1559" y="2708"/>
                  </a:cubicBezTo>
                  <a:cubicBezTo>
                    <a:pt x="1897" y="2708"/>
                    <a:pt x="2127" y="2485"/>
                    <a:pt x="2179" y="2178"/>
                  </a:cubicBezTo>
                  <a:lnTo>
                    <a:pt x="2938" y="2606"/>
                  </a:lnTo>
                  <a:cubicBezTo>
                    <a:pt x="2715" y="3015"/>
                    <a:pt x="2230" y="3373"/>
                    <a:pt x="1559" y="3373"/>
                  </a:cubicBezTo>
                  <a:cubicBezTo>
                    <a:pt x="658" y="3373"/>
                    <a:pt x="0" y="2747"/>
                    <a:pt x="0" y="1686"/>
                  </a:cubicBezTo>
                  <a:cubicBezTo>
                    <a:pt x="0" y="638"/>
                    <a:pt x="671" y="0"/>
                    <a:pt x="1540" y="0"/>
                  </a:cubicBezTo>
                  <a:cubicBezTo>
                    <a:pt x="2402" y="0"/>
                    <a:pt x="2977" y="613"/>
                    <a:pt x="2977" y="1488"/>
                  </a:cubicBezTo>
                  <a:cubicBezTo>
                    <a:pt x="2977" y="1750"/>
                    <a:pt x="2932" y="1929"/>
                    <a:pt x="2932" y="192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17" name="Freeform 15"/>
            <p:cNvSpPr>
              <a:spLocks/>
            </p:cNvSpPr>
            <p:nvPr/>
          </p:nvSpPr>
          <p:spPr bwMode="black">
            <a:xfrm>
              <a:off x="1879601" y="2357438"/>
              <a:ext cx="1311275" cy="1593850"/>
            </a:xfrm>
            <a:custGeom>
              <a:avLst/>
              <a:gdLst>
                <a:gd name="T0" fmla="*/ 2702 w 3641"/>
                <a:gd name="T1" fmla="*/ 4420 h 4420"/>
                <a:gd name="T2" fmla="*/ 3641 w 3641"/>
                <a:gd name="T3" fmla="*/ 4420 h 4420"/>
                <a:gd name="T4" fmla="*/ 3641 w 3641"/>
                <a:gd name="T5" fmla="*/ 0 h 4420"/>
                <a:gd name="T6" fmla="*/ 2702 w 3641"/>
                <a:gd name="T7" fmla="*/ 0 h 4420"/>
                <a:gd name="T8" fmla="*/ 2702 w 3641"/>
                <a:gd name="T9" fmla="*/ 1750 h 4420"/>
                <a:gd name="T10" fmla="*/ 939 w 3641"/>
                <a:gd name="T11" fmla="*/ 1750 h 4420"/>
                <a:gd name="T12" fmla="*/ 939 w 3641"/>
                <a:gd name="T13" fmla="*/ 0 h 4420"/>
                <a:gd name="T14" fmla="*/ 0 w 3641"/>
                <a:gd name="T15" fmla="*/ 0 h 4420"/>
                <a:gd name="T16" fmla="*/ 0 w 3641"/>
                <a:gd name="T17" fmla="*/ 4420 h 4420"/>
                <a:gd name="T18" fmla="*/ 939 w 3641"/>
                <a:gd name="T19" fmla="*/ 4420 h 4420"/>
                <a:gd name="T20" fmla="*/ 939 w 3641"/>
                <a:gd name="T21" fmla="*/ 2586 h 4420"/>
                <a:gd name="T22" fmla="*/ 2702 w 3641"/>
                <a:gd name="T23" fmla="*/ 2586 h 4420"/>
                <a:gd name="T24" fmla="*/ 2702 w 3641"/>
                <a:gd name="T25" fmla="*/ 4420 h 44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641" h="4420">
                  <a:moveTo>
                    <a:pt x="2702" y="4420"/>
                  </a:moveTo>
                  <a:lnTo>
                    <a:pt x="3641" y="4420"/>
                  </a:lnTo>
                  <a:lnTo>
                    <a:pt x="3641" y="0"/>
                  </a:lnTo>
                  <a:lnTo>
                    <a:pt x="2702" y="0"/>
                  </a:lnTo>
                  <a:lnTo>
                    <a:pt x="2702" y="1750"/>
                  </a:lnTo>
                  <a:lnTo>
                    <a:pt x="939" y="1750"/>
                  </a:lnTo>
                  <a:lnTo>
                    <a:pt x="939" y="0"/>
                  </a:lnTo>
                  <a:lnTo>
                    <a:pt x="0" y="0"/>
                  </a:lnTo>
                  <a:lnTo>
                    <a:pt x="0" y="4420"/>
                  </a:lnTo>
                  <a:lnTo>
                    <a:pt x="939" y="4420"/>
                  </a:lnTo>
                  <a:lnTo>
                    <a:pt x="939" y="2586"/>
                  </a:lnTo>
                  <a:lnTo>
                    <a:pt x="2702" y="2586"/>
                  </a:lnTo>
                  <a:lnTo>
                    <a:pt x="2702" y="44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</p:grpSp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408563" y="457200"/>
            <a:ext cx="10739336" cy="2071991"/>
          </a:xfrm>
        </p:spPr>
        <p:txBody>
          <a:bodyPr/>
          <a:lstStyle>
            <a:lvl1pPr algn="l">
              <a:lnSpc>
                <a:spcPct val="85000"/>
              </a:lnSpc>
              <a:defRPr sz="700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12" name="Tekstin paikkamerkki 11"/>
          <p:cNvSpPr>
            <a:spLocks noGrp="1"/>
          </p:cNvSpPr>
          <p:nvPr>
            <p:ph type="body" sz="quarter" idx="13"/>
          </p:nvPr>
        </p:nvSpPr>
        <p:spPr>
          <a:xfrm>
            <a:off x="447472" y="2665378"/>
            <a:ext cx="10709478" cy="972000"/>
          </a:xfrm>
        </p:spPr>
        <p:txBody>
          <a:bodyPr/>
          <a:lstStyle>
            <a:lvl1pPr marL="0" indent="0">
              <a:buNone/>
              <a:defRPr b="1">
                <a:solidFill>
                  <a:srgbClr val="FFFFFF"/>
                </a:solidFill>
                <a:latin typeface="+mj-lt"/>
              </a:defRPr>
            </a:lvl1pPr>
          </a:lstStyle>
          <a:p>
            <a:pPr lvl="0"/>
            <a:r>
              <a:rPr lang="fi-FI"/>
              <a:t>Muokkaa tekstin perustyylejä napsauttamalla</a:t>
            </a:r>
          </a:p>
        </p:txBody>
      </p:sp>
    </p:spTree>
    <p:extLst>
      <p:ext uri="{BB962C8B-B14F-4D97-AF65-F5344CB8AC3E}">
        <p14:creationId xmlns:p14="http://schemas.microsoft.com/office/powerpoint/2010/main" val="2805924663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Kansi 3 B">
    <p:bg>
      <p:bgPr>
        <a:solidFill>
          <a:srgbClr val="FFC61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18"/>
          <p:cNvSpPr>
            <a:spLocks/>
          </p:cNvSpPr>
          <p:nvPr/>
        </p:nvSpPr>
        <p:spPr bwMode="auto">
          <a:xfrm>
            <a:off x="0" y="0"/>
            <a:ext cx="9678988" cy="6858000"/>
          </a:xfrm>
          <a:custGeom>
            <a:avLst/>
            <a:gdLst>
              <a:gd name="T0" fmla="*/ 0 w 20142"/>
              <a:gd name="T1" fmla="*/ 0 h 14300"/>
              <a:gd name="T2" fmla="*/ 0 w 20142"/>
              <a:gd name="T3" fmla="*/ 6858000 h 14300"/>
              <a:gd name="T4" fmla="*/ 9678540 w 20142"/>
              <a:gd name="T5" fmla="*/ 6858000 h 14300"/>
              <a:gd name="T6" fmla="*/ 9109582 w 20142"/>
              <a:gd name="T7" fmla="*/ 6003388 h 14300"/>
              <a:gd name="T8" fmla="*/ 9679021 w 20142"/>
              <a:gd name="T9" fmla="*/ 5142061 h 14300"/>
              <a:gd name="T10" fmla="*/ 9109582 w 20142"/>
              <a:gd name="T11" fmla="*/ 4280735 h 14300"/>
              <a:gd name="T12" fmla="*/ 9679021 w 20142"/>
              <a:gd name="T13" fmla="*/ 3419888 h 14300"/>
              <a:gd name="T14" fmla="*/ 9109582 w 20142"/>
              <a:gd name="T15" fmla="*/ 2558562 h 14300"/>
              <a:gd name="T16" fmla="*/ 9679021 w 20142"/>
              <a:gd name="T17" fmla="*/ 1697715 h 14300"/>
              <a:gd name="T18" fmla="*/ 9109582 w 20142"/>
              <a:gd name="T19" fmla="*/ 836388 h 14300"/>
              <a:gd name="T20" fmla="*/ 9678540 w 20142"/>
              <a:gd name="T21" fmla="*/ 0 h 14300"/>
              <a:gd name="T22" fmla="*/ 0 w 20142"/>
              <a:gd name="T23" fmla="*/ 0 h 14300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0" t="0" r="r" b="b"/>
            <a:pathLst>
              <a:path w="20142" h="14300">
                <a:moveTo>
                  <a:pt x="0" y="0"/>
                </a:moveTo>
                <a:lnTo>
                  <a:pt x="0" y="14300"/>
                </a:lnTo>
                <a:cubicBezTo>
                  <a:pt x="6714" y="14300"/>
                  <a:pt x="13428" y="14300"/>
                  <a:pt x="20141" y="14300"/>
                </a:cubicBezTo>
                <a:cubicBezTo>
                  <a:pt x="20136" y="13500"/>
                  <a:pt x="19649" y="12814"/>
                  <a:pt x="18957" y="12518"/>
                </a:cubicBezTo>
                <a:cubicBezTo>
                  <a:pt x="19653" y="12219"/>
                  <a:pt x="20142" y="11528"/>
                  <a:pt x="20142" y="10722"/>
                </a:cubicBezTo>
                <a:cubicBezTo>
                  <a:pt x="20142" y="9916"/>
                  <a:pt x="19653" y="9225"/>
                  <a:pt x="18957" y="8926"/>
                </a:cubicBezTo>
                <a:cubicBezTo>
                  <a:pt x="19653" y="8628"/>
                  <a:pt x="20142" y="7937"/>
                  <a:pt x="20142" y="7131"/>
                </a:cubicBezTo>
                <a:cubicBezTo>
                  <a:pt x="20142" y="6325"/>
                  <a:pt x="19653" y="5634"/>
                  <a:pt x="18957" y="5335"/>
                </a:cubicBezTo>
                <a:cubicBezTo>
                  <a:pt x="19653" y="5037"/>
                  <a:pt x="20142" y="4345"/>
                  <a:pt x="20142" y="3540"/>
                </a:cubicBezTo>
                <a:cubicBezTo>
                  <a:pt x="20142" y="2734"/>
                  <a:pt x="19653" y="2042"/>
                  <a:pt x="18957" y="1744"/>
                </a:cubicBezTo>
                <a:cubicBezTo>
                  <a:pt x="19638" y="1452"/>
                  <a:pt x="20120" y="784"/>
                  <a:pt x="20141" y="0"/>
                </a:cubicBezTo>
                <a:cubicBezTo>
                  <a:pt x="13427" y="0"/>
                  <a:pt x="6714" y="0"/>
                  <a:pt x="0" y="0"/>
                </a:cubicBezTo>
                <a:close/>
              </a:path>
            </a:pathLst>
          </a:custGeom>
          <a:solidFill>
            <a:srgbClr val="9FC9E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fi-FI"/>
          </a:p>
        </p:txBody>
      </p:sp>
      <p:grpSp>
        <p:nvGrpSpPr>
          <p:cNvPr id="5" name="Ryhmä 14"/>
          <p:cNvGrpSpPr/>
          <p:nvPr/>
        </p:nvGrpSpPr>
        <p:grpSpPr bwMode="black">
          <a:xfrm>
            <a:off x="465667" y="5813465"/>
            <a:ext cx="1295039" cy="601443"/>
            <a:chOff x="228601" y="704851"/>
            <a:chExt cx="11734800" cy="5449888"/>
          </a:xfrm>
          <a:solidFill>
            <a:srgbClr val="FFFFFF"/>
          </a:solidFill>
        </p:grpSpPr>
        <p:sp>
          <p:nvSpPr>
            <p:cNvPr id="6" name="Freeform 5"/>
            <p:cNvSpPr>
              <a:spLocks noEditPoints="1"/>
            </p:cNvSpPr>
            <p:nvPr/>
          </p:nvSpPr>
          <p:spPr bwMode="black">
            <a:xfrm>
              <a:off x="228601" y="704851"/>
              <a:ext cx="11734800" cy="5449888"/>
            </a:xfrm>
            <a:custGeom>
              <a:avLst/>
              <a:gdLst>
                <a:gd name="T0" fmla="*/ 16890 w 32573"/>
                <a:gd name="T1" fmla="*/ 14624 h 15116"/>
                <a:gd name="T2" fmla="*/ 19398 w 32573"/>
                <a:gd name="T3" fmla="*/ 13589 h 15116"/>
                <a:gd name="T4" fmla="*/ 28581 w 32573"/>
                <a:gd name="T5" fmla="*/ 13589 h 15116"/>
                <a:gd name="T6" fmla="*/ 32573 w 32573"/>
                <a:gd name="T7" fmla="*/ 9640 h 15116"/>
                <a:gd name="T8" fmla="*/ 32573 w 32573"/>
                <a:gd name="T9" fmla="*/ 0 h 15116"/>
                <a:gd name="T10" fmla="*/ 0 w 32573"/>
                <a:gd name="T11" fmla="*/ 0 h 15116"/>
                <a:gd name="T12" fmla="*/ 0 w 32573"/>
                <a:gd name="T13" fmla="*/ 9640 h 15116"/>
                <a:gd name="T14" fmla="*/ 3968 w 32573"/>
                <a:gd name="T15" fmla="*/ 13589 h 15116"/>
                <a:gd name="T16" fmla="*/ 13394 w 32573"/>
                <a:gd name="T17" fmla="*/ 13589 h 15116"/>
                <a:gd name="T18" fmla="*/ 15902 w 32573"/>
                <a:gd name="T19" fmla="*/ 14624 h 15116"/>
                <a:gd name="T20" fmla="*/ 16397 w 32573"/>
                <a:gd name="T21" fmla="*/ 15116 h 15116"/>
                <a:gd name="T22" fmla="*/ 16890 w 32573"/>
                <a:gd name="T23" fmla="*/ 14624 h 15116"/>
                <a:gd name="T24" fmla="*/ 31634 w 32573"/>
                <a:gd name="T25" fmla="*/ 939 h 15116"/>
                <a:gd name="T26" fmla="*/ 31634 w 32573"/>
                <a:gd name="T27" fmla="*/ 9640 h 15116"/>
                <a:gd name="T28" fmla="*/ 28581 w 32573"/>
                <a:gd name="T29" fmla="*/ 12650 h 15116"/>
                <a:gd name="T30" fmla="*/ 19398 w 32573"/>
                <a:gd name="T31" fmla="*/ 12650 h 15116"/>
                <a:gd name="T32" fmla="*/ 16397 w 32573"/>
                <a:gd name="T33" fmla="*/ 13798 h 15116"/>
                <a:gd name="T34" fmla="*/ 13394 w 32573"/>
                <a:gd name="T35" fmla="*/ 12650 h 15116"/>
                <a:gd name="T36" fmla="*/ 3968 w 32573"/>
                <a:gd name="T37" fmla="*/ 12650 h 15116"/>
                <a:gd name="T38" fmla="*/ 939 w 32573"/>
                <a:gd name="T39" fmla="*/ 9640 h 15116"/>
                <a:gd name="T40" fmla="*/ 939 w 32573"/>
                <a:gd name="T41" fmla="*/ 939 h 15116"/>
                <a:gd name="T42" fmla="*/ 31634 w 32573"/>
                <a:gd name="T43" fmla="*/ 939 h 15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32573" h="15116">
                  <a:moveTo>
                    <a:pt x="16890" y="14624"/>
                  </a:moveTo>
                  <a:cubicBezTo>
                    <a:pt x="17560" y="13956"/>
                    <a:pt x="18451" y="13589"/>
                    <a:pt x="19398" y="13589"/>
                  </a:cubicBezTo>
                  <a:lnTo>
                    <a:pt x="28581" y="13589"/>
                  </a:lnTo>
                  <a:cubicBezTo>
                    <a:pt x="30783" y="13589"/>
                    <a:pt x="32573" y="11817"/>
                    <a:pt x="32573" y="9640"/>
                  </a:cubicBezTo>
                  <a:lnTo>
                    <a:pt x="32573" y="0"/>
                  </a:lnTo>
                  <a:lnTo>
                    <a:pt x="0" y="0"/>
                  </a:lnTo>
                  <a:lnTo>
                    <a:pt x="0" y="9640"/>
                  </a:lnTo>
                  <a:cubicBezTo>
                    <a:pt x="0" y="11817"/>
                    <a:pt x="1780" y="13589"/>
                    <a:pt x="3968" y="13589"/>
                  </a:cubicBezTo>
                  <a:lnTo>
                    <a:pt x="13394" y="13589"/>
                  </a:lnTo>
                  <a:cubicBezTo>
                    <a:pt x="14342" y="13589"/>
                    <a:pt x="15232" y="13956"/>
                    <a:pt x="15902" y="14624"/>
                  </a:cubicBezTo>
                  <a:lnTo>
                    <a:pt x="16397" y="15116"/>
                  </a:lnTo>
                  <a:lnTo>
                    <a:pt x="16890" y="14624"/>
                  </a:lnTo>
                  <a:close/>
                  <a:moveTo>
                    <a:pt x="31634" y="939"/>
                  </a:moveTo>
                  <a:lnTo>
                    <a:pt x="31634" y="9640"/>
                  </a:lnTo>
                  <a:cubicBezTo>
                    <a:pt x="31634" y="11300"/>
                    <a:pt x="30264" y="12650"/>
                    <a:pt x="28581" y="12650"/>
                  </a:cubicBezTo>
                  <a:lnTo>
                    <a:pt x="19398" y="12650"/>
                  </a:lnTo>
                  <a:cubicBezTo>
                    <a:pt x="18279" y="12650"/>
                    <a:pt x="17221" y="13055"/>
                    <a:pt x="16397" y="13798"/>
                  </a:cubicBezTo>
                  <a:cubicBezTo>
                    <a:pt x="15571" y="13056"/>
                    <a:pt x="14514" y="12650"/>
                    <a:pt x="13394" y="12650"/>
                  </a:cubicBezTo>
                  <a:lnTo>
                    <a:pt x="3968" y="12650"/>
                  </a:lnTo>
                  <a:cubicBezTo>
                    <a:pt x="2298" y="12650"/>
                    <a:pt x="939" y="11300"/>
                    <a:pt x="939" y="9640"/>
                  </a:cubicBezTo>
                  <a:lnTo>
                    <a:pt x="939" y="939"/>
                  </a:lnTo>
                  <a:lnTo>
                    <a:pt x="31634" y="93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7" name="Freeform 6"/>
            <p:cNvSpPr>
              <a:spLocks/>
            </p:cNvSpPr>
            <p:nvPr/>
          </p:nvSpPr>
          <p:spPr bwMode="black">
            <a:xfrm>
              <a:off x="9961563" y="2287588"/>
              <a:ext cx="377825" cy="363538"/>
            </a:xfrm>
            <a:custGeom>
              <a:avLst/>
              <a:gdLst>
                <a:gd name="T0" fmla="*/ 1048 w 1048"/>
                <a:gd name="T1" fmla="*/ 504 h 1009"/>
                <a:gd name="T2" fmla="*/ 525 w 1048"/>
                <a:gd name="T3" fmla="*/ 1009 h 1009"/>
                <a:gd name="T4" fmla="*/ 0 w 1048"/>
                <a:gd name="T5" fmla="*/ 504 h 1009"/>
                <a:gd name="T6" fmla="*/ 525 w 1048"/>
                <a:gd name="T7" fmla="*/ 0 h 1009"/>
                <a:gd name="T8" fmla="*/ 1048 w 1048"/>
                <a:gd name="T9" fmla="*/ 504 h 10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48" h="1009">
                  <a:moveTo>
                    <a:pt x="1048" y="504"/>
                  </a:moveTo>
                  <a:cubicBezTo>
                    <a:pt x="1048" y="798"/>
                    <a:pt x="818" y="1009"/>
                    <a:pt x="525" y="1009"/>
                  </a:cubicBezTo>
                  <a:cubicBezTo>
                    <a:pt x="230" y="1009"/>
                    <a:pt x="0" y="798"/>
                    <a:pt x="0" y="504"/>
                  </a:cubicBezTo>
                  <a:cubicBezTo>
                    <a:pt x="0" y="211"/>
                    <a:pt x="230" y="0"/>
                    <a:pt x="525" y="0"/>
                  </a:cubicBezTo>
                  <a:cubicBezTo>
                    <a:pt x="818" y="0"/>
                    <a:pt x="1048" y="211"/>
                    <a:pt x="1048" y="50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8" name="Rectangle 7"/>
            <p:cNvSpPr>
              <a:spLocks noChangeArrowheads="1"/>
            </p:cNvSpPr>
            <p:nvPr/>
          </p:nvSpPr>
          <p:spPr bwMode="black">
            <a:xfrm>
              <a:off x="9986963" y="2789238"/>
              <a:ext cx="327025" cy="116205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9" name="Freeform 8"/>
            <p:cNvSpPr>
              <a:spLocks/>
            </p:cNvSpPr>
            <p:nvPr/>
          </p:nvSpPr>
          <p:spPr bwMode="black">
            <a:xfrm>
              <a:off x="8709026" y="2282826"/>
              <a:ext cx="1119188" cy="1668463"/>
            </a:xfrm>
            <a:custGeom>
              <a:avLst/>
              <a:gdLst>
                <a:gd name="T0" fmla="*/ 1923 w 3105"/>
                <a:gd name="T1" fmla="*/ 2683 h 4625"/>
                <a:gd name="T2" fmla="*/ 3105 w 3105"/>
                <a:gd name="T3" fmla="*/ 4625 h 4625"/>
                <a:gd name="T4" fmla="*/ 2121 w 3105"/>
                <a:gd name="T5" fmla="*/ 4625 h 4625"/>
                <a:gd name="T6" fmla="*/ 1328 w 3105"/>
                <a:gd name="T7" fmla="*/ 3335 h 4625"/>
                <a:gd name="T8" fmla="*/ 901 w 3105"/>
                <a:gd name="T9" fmla="*/ 3878 h 4625"/>
                <a:gd name="T10" fmla="*/ 901 w 3105"/>
                <a:gd name="T11" fmla="*/ 4625 h 4625"/>
                <a:gd name="T12" fmla="*/ 0 w 3105"/>
                <a:gd name="T13" fmla="*/ 4625 h 4625"/>
                <a:gd name="T14" fmla="*/ 0 w 3105"/>
                <a:gd name="T15" fmla="*/ 0 h 4625"/>
                <a:gd name="T16" fmla="*/ 901 w 3105"/>
                <a:gd name="T17" fmla="*/ 0 h 4625"/>
                <a:gd name="T18" fmla="*/ 901 w 3105"/>
                <a:gd name="T19" fmla="*/ 2134 h 4625"/>
                <a:gd name="T20" fmla="*/ 856 w 3105"/>
                <a:gd name="T21" fmla="*/ 2926 h 4625"/>
                <a:gd name="T22" fmla="*/ 875 w 3105"/>
                <a:gd name="T23" fmla="*/ 2926 h 4625"/>
                <a:gd name="T24" fmla="*/ 1265 w 3105"/>
                <a:gd name="T25" fmla="*/ 2325 h 4625"/>
                <a:gd name="T26" fmla="*/ 1955 w 3105"/>
                <a:gd name="T27" fmla="*/ 1405 h 4625"/>
                <a:gd name="T28" fmla="*/ 3009 w 3105"/>
                <a:gd name="T29" fmla="*/ 1405 h 4625"/>
                <a:gd name="T30" fmla="*/ 1923 w 3105"/>
                <a:gd name="T31" fmla="*/ 2683 h 46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3105" h="4625">
                  <a:moveTo>
                    <a:pt x="1923" y="2683"/>
                  </a:moveTo>
                  <a:lnTo>
                    <a:pt x="3105" y="4625"/>
                  </a:lnTo>
                  <a:lnTo>
                    <a:pt x="2121" y="4625"/>
                  </a:lnTo>
                  <a:lnTo>
                    <a:pt x="1328" y="3335"/>
                  </a:lnTo>
                  <a:lnTo>
                    <a:pt x="901" y="3878"/>
                  </a:lnTo>
                  <a:lnTo>
                    <a:pt x="901" y="4625"/>
                  </a:lnTo>
                  <a:lnTo>
                    <a:pt x="0" y="4625"/>
                  </a:lnTo>
                  <a:lnTo>
                    <a:pt x="0" y="0"/>
                  </a:lnTo>
                  <a:lnTo>
                    <a:pt x="901" y="0"/>
                  </a:lnTo>
                  <a:lnTo>
                    <a:pt x="901" y="2134"/>
                  </a:lnTo>
                  <a:cubicBezTo>
                    <a:pt x="901" y="2530"/>
                    <a:pt x="856" y="2926"/>
                    <a:pt x="856" y="2926"/>
                  </a:cubicBezTo>
                  <a:lnTo>
                    <a:pt x="875" y="2926"/>
                  </a:lnTo>
                  <a:cubicBezTo>
                    <a:pt x="875" y="2926"/>
                    <a:pt x="1086" y="2574"/>
                    <a:pt x="1265" y="2325"/>
                  </a:cubicBezTo>
                  <a:lnTo>
                    <a:pt x="1955" y="1405"/>
                  </a:lnTo>
                  <a:lnTo>
                    <a:pt x="3009" y="1405"/>
                  </a:lnTo>
                  <a:lnTo>
                    <a:pt x="1923" y="268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10" name="Freeform 9"/>
            <p:cNvSpPr>
              <a:spLocks/>
            </p:cNvSpPr>
            <p:nvPr/>
          </p:nvSpPr>
          <p:spPr bwMode="black">
            <a:xfrm>
              <a:off x="7353301" y="2762251"/>
              <a:ext cx="1027113" cy="1189038"/>
            </a:xfrm>
            <a:custGeom>
              <a:avLst/>
              <a:gdLst>
                <a:gd name="T0" fmla="*/ 2850 w 2850"/>
                <a:gd name="T1" fmla="*/ 1232 h 3296"/>
                <a:gd name="T2" fmla="*/ 1840 w 2850"/>
                <a:gd name="T3" fmla="*/ 0 h 3296"/>
                <a:gd name="T4" fmla="*/ 876 w 2850"/>
                <a:gd name="T5" fmla="*/ 607 h 3296"/>
                <a:gd name="T6" fmla="*/ 856 w 2850"/>
                <a:gd name="T7" fmla="*/ 607 h 3296"/>
                <a:gd name="T8" fmla="*/ 901 w 2850"/>
                <a:gd name="T9" fmla="*/ 76 h 3296"/>
                <a:gd name="T10" fmla="*/ 0 w 2850"/>
                <a:gd name="T11" fmla="*/ 76 h 3296"/>
                <a:gd name="T12" fmla="*/ 0 w 2850"/>
                <a:gd name="T13" fmla="*/ 3296 h 3296"/>
                <a:gd name="T14" fmla="*/ 901 w 2850"/>
                <a:gd name="T15" fmla="*/ 3296 h 3296"/>
                <a:gd name="T16" fmla="*/ 901 w 2850"/>
                <a:gd name="T17" fmla="*/ 1386 h 3296"/>
                <a:gd name="T18" fmla="*/ 1457 w 2850"/>
                <a:gd name="T19" fmla="*/ 760 h 3296"/>
                <a:gd name="T20" fmla="*/ 1942 w 2850"/>
                <a:gd name="T21" fmla="*/ 1412 h 3296"/>
                <a:gd name="T22" fmla="*/ 1942 w 2850"/>
                <a:gd name="T23" fmla="*/ 3296 h 3296"/>
                <a:gd name="T24" fmla="*/ 2850 w 2850"/>
                <a:gd name="T25" fmla="*/ 3296 h 3296"/>
                <a:gd name="T26" fmla="*/ 2850 w 2850"/>
                <a:gd name="T27" fmla="*/ 1232 h 32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50" h="3296">
                  <a:moveTo>
                    <a:pt x="2850" y="1232"/>
                  </a:moveTo>
                  <a:cubicBezTo>
                    <a:pt x="2850" y="434"/>
                    <a:pt x="2459" y="0"/>
                    <a:pt x="1840" y="0"/>
                  </a:cubicBezTo>
                  <a:cubicBezTo>
                    <a:pt x="1309" y="0"/>
                    <a:pt x="1035" y="312"/>
                    <a:pt x="876" y="607"/>
                  </a:cubicBezTo>
                  <a:lnTo>
                    <a:pt x="856" y="607"/>
                  </a:lnTo>
                  <a:lnTo>
                    <a:pt x="901" y="76"/>
                  </a:lnTo>
                  <a:lnTo>
                    <a:pt x="0" y="76"/>
                  </a:lnTo>
                  <a:lnTo>
                    <a:pt x="0" y="3296"/>
                  </a:lnTo>
                  <a:lnTo>
                    <a:pt x="901" y="3296"/>
                  </a:lnTo>
                  <a:lnTo>
                    <a:pt x="901" y="1386"/>
                  </a:lnTo>
                  <a:cubicBezTo>
                    <a:pt x="901" y="1015"/>
                    <a:pt x="1118" y="760"/>
                    <a:pt x="1457" y="760"/>
                  </a:cubicBezTo>
                  <a:cubicBezTo>
                    <a:pt x="1795" y="760"/>
                    <a:pt x="1942" y="983"/>
                    <a:pt x="1942" y="1412"/>
                  </a:cubicBezTo>
                  <a:lnTo>
                    <a:pt x="1942" y="3296"/>
                  </a:lnTo>
                  <a:lnTo>
                    <a:pt x="2850" y="3296"/>
                  </a:lnTo>
                  <a:lnTo>
                    <a:pt x="2850" y="12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black">
            <a:xfrm>
              <a:off x="6664326" y="2287588"/>
              <a:ext cx="377825" cy="363538"/>
            </a:xfrm>
            <a:custGeom>
              <a:avLst/>
              <a:gdLst>
                <a:gd name="T0" fmla="*/ 1047 w 1047"/>
                <a:gd name="T1" fmla="*/ 504 h 1009"/>
                <a:gd name="T2" fmla="*/ 524 w 1047"/>
                <a:gd name="T3" fmla="*/ 1009 h 1009"/>
                <a:gd name="T4" fmla="*/ 0 w 1047"/>
                <a:gd name="T5" fmla="*/ 504 h 1009"/>
                <a:gd name="T6" fmla="*/ 524 w 1047"/>
                <a:gd name="T7" fmla="*/ 0 h 1009"/>
                <a:gd name="T8" fmla="*/ 1047 w 1047"/>
                <a:gd name="T9" fmla="*/ 504 h 10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47" h="1009">
                  <a:moveTo>
                    <a:pt x="1047" y="504"/>
                  </a:moveTo>
                  <a:cubicBezTo>
                    <a:pt x="1047" y="798"/>
                    <a:pt x="817" y="1009"/>
                    <a:pt x="524" y="1009"/>
                  </a:cubicBezTo>
                  <a:cubicBezTo>
                    <a:pt x="229" y="1009"/>
                    <a:pt x="0" y="798"/>
                    <a:pt x="0" y="504"/>
                  </a:cubicBezTo>
                  <a:cubicBezTo>
                    <a:pt x="0" y="211"/>
                    <a:pt x="229" y="0"/>
                    <a:pt x="524" y="0"/>
                  </a:cubicBezTo>
                  <a:cubicBezTo>
                    <a:pt x="817" y="0"/>
                    <a:pt x="1047" y="211"/>
                    <a:pt x="1047" y="50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13" name="Rectangle 11"/>
            <p:cNvSpPr>
              <a:spLocks noChangeArrowheads="1"/>
            </p:cNvSpPr>
            <p:nvPr/>
          </p:nvSpPr>
          <p:spPr bwMode="black">
            <a:xfrm>
              <a:off x="6689726" y="2789238"/>
              <a:ext cx="327025" cy="116205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14" name="Freeform 12"/>
            <p:cNvSpPr>
              <a:spLocks/>
            </p:cNvSpPr>
            <p:nvPr/>
          </p:nvSpPr>
          <p:spPr bwMode="black">
            <a:xfrm>
              <a:off x="5399088" y="2762251"/>
              <a:ext cx="1047750" cy="1216025"/>
            </a:xfrm>
            <a:custGeom>
              <a:avLst/>
              <a:gdLst>
                <a:gd name="T0" fmla="*/ 2025 w 2907"/>
                <a:gd name="T1" fmla="*/ 2402 h 3373"/>
                <a:gd name="T2" fmla="*/ 1253 w 2907"/>
                <a:gd name="T3" fmla="*/ 1974 h 3373"/>
                <a:gd name="T4" fmla="*/ 160 w 2907"/>
                <a:gd name="T5" fmla="*/ 990 h 3373"/>
                <a:gd name="T6" fmla="*/ 1431 w 2907"/>
                <a:gd name="T7" fmla="*/ 0 h 3373"/>
                <a:gd name="T8" fmla="*/ 2907 w 2907"/>
                <a:gd name="T9" fmla="*/ 734 h 3373"/>
                <a:gd name="T10" fmla="*/ 2133 w 2907"/>
                <a:gd name="T11" fmla="*/ 1169 h 3373"/>
                <a:gd name="T12" fmla="*/ 1463 w 2907"/>
                <a:gd name="T13" fmla="*/ 657 h 3373"/>
                <a:gd name="T14" fmla="*/ 1042 w 2907"/>
                <a:gd name="T15" fmla="*/ 945 h 3373"/>
                <a:gd name="T16" fmla="*/ 1943 w 2907"/>
                <a:gd name="T17" fmla="*/ 1367 h 3373"/>
                <a:gd name="T18" fmla="*/ 2907 w 2907"/>
                <a:gd name="T19" fmla="*/ 2344 h 3373"/>
                <a:gd name="T20" fmla="*/ 1610 w 2907"/>
                <a:gd name="T21" fmla="*/ 3373 h 3373"/>
                <a:gd name="T22" fmla="*/ 0 w 2907"/>
                <a:gd name="T23" fmla="*/ 2543 h 3373"/>
                <a:gd name="T24" fmla="*/ 786 w 2907"/>
                <a:gd name="T25" fmla="*/ 2102 h 3373"/>
                <a:gd name="T26" fmla="*/ 1598 w 2907"/>
                <a:gd name="T27" fmla="*/ 2715 h 3373"/>
                <a:gd name="T28" fmla="*/ 2025 w 2907"/>
                <a:gd name="T29" fmla="*/ 2402 h 33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907" h="3373">
                  <a:moveTo>
                    <a:pt x="2025" y="2402"/>
                  </a:moveTo>
                  <a:cubicBezTo>
                    <a:pt x="2025" y="2146"/>
                    <a:pt x="1667" y="2089"/>
                    <a:pt x="1253" y="1974"/>
                  </a:cubicBezTo>
                  <a:cubicBezTo>
                    <a:pt x="766" y="1846"/>
                    <a:pt x="160" y="1603"/>
                    <a:pt x="160" y="990"/>
                  </a:cubicBezTo>
                  <a:cubicBezTo>
                    <a:pt x="160" y="383"/>
                    <a:pt x="741" y="0"/>
                    <a:pt x="1431" y="0"/>
                  </a:cubicBezTo>
                  <a:cubicBezTo>
                    <a:pt x="2070" y="0"/>
                    <a:pt x="2658" y="306"/>
                    <a:pt x="2907" y="734"/>
                  </a:cubicBezTo>
                  <a:lnTo>
                    <a:pt x="2133" y="1169"/>
                  </a:lnTo>
                  <a:cubicBezTo>
                    <a:pt x="2057" y="881"/>
                    <a:pt x="1814" y="657"/>
                    <a:pt x="1463" y="657"/>
                  </a:cubicBezTo>
                  <a:cubicBezTo>
                    <a:pt x="1233" y="657"/>
                    <a:pt x="1042" y="760"/>
                    <a:pt x="1042" y="945"/>
                  </a:cubicBezTo>
                  <a:cubicBezTo>
                    <a:pt x="1042" y="1188"/>
                    <a:pt x="1463" y="1213"/>
                    <a:pt x="1943" y="1367"/>
                  </a:cubicBezTo>
                  <a:cubicBezTo>
                    <a:pt x="2447" y="1527"/>
                    <a:pt x="2907" y="1757"/>
                    <a:pt x="2907" y="2344"/>
                  </a:cubicBezTo>
                  <a:cubicBezTo>
                    <a:pt x="2907" y="2990"/>
                    <a:pt x="2306" y="3373"/>
                    <a:pt x="1610" y="3373"/>
                  </a:cubicBezTo>
                  <a:cubicBezTo>
                    <a:pt x="856" y="3373"/>
                    <a:pt x="262" y="3053"/>
                    <a:pt x="0" y="2543"/>
                  </a:cubicBezTo>
                  <a:lnTo>
                    <a:pt x="786" y="2102"/>
                  </a:lnTo>
                  <a:cubicBezTo>
                    <a:pt x="888" y="2453"/>
                    <a:pt x="1169" y="2715"/>
                    <a:pt x="1598" y="2715"/>
                  </a:cubicBezTo>
                  <a:cubicBezTo>
                    <a:pt x="1847" y="2715"/>
                    <a:pt x="2025" y="2606"/>
                    <a:pt x="2025" y="240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15" name="Freeform 13"/>
            <p:cNvSpPr>
              <a:spLocks/>
            </p:cNvSpPr>
            <p:nvPr/>
          </p:nvSpPr>
          <p:spPr bwMode="black">
            <a:xfrm>
              <a:off x="4770438" y="2295526"/>
              <a:ext cx="563563" cy="1677988"/>
            </a:xfrm>
            <a:custGeom>
              <a:avLst/>
              <a:gdLst>
                <a:gd name="T0" fmla="*/ 907 w 1565"/>
                <a:gd name="T1" fmla="*/ 0 h 4657"/>
                <a:gd name="T2" fmla="*/ 0 w 1565"/>
                <a:gd name="T3" fmla="*/ 0 h 4657"/>
                <a:gd name="T4" fmla="*/ 0 w 1565"/>
                <a:gd name="T5" fmla="*/ 3706 h 4657"/>
                <a:gd name="T6" fmla="*/ 214 w 1565"/>
                <a:gd name="T7" fmla="*/ 4430 h 4657"/>
                <a:gd name="T8" fmla="*/ 894 w 1565"/>
                <a:gd name="T9" fmla="*/ 4657 h 4657"/>
                <a:gd name="T10" fmla="*/ 1220 w 1565"/>
                <a:gd name="T11" fmla="*/ 4622 h 4657"/>
                <a:gd name="T12" fmla="*/ 1488 w 1565"/>
                <a:gd name="T13" fmla="*/ 4523 h 4657"/>
                <a:gd name="T14" fmla="*/ 1565 w 1565"/>
                <a:gd name="T15" fmla="*/ 3916 h 4657"/>
                <a:gd name="T16" fmla="*/ 1377 w 1565"/>
                <a:gd name="T17" fmla="*/ 3970 h 4657"/>
                <a:gd name="T18" fmla="*/ 1188 w 1565"/>
                <a:gd name="T19" fmla="*/ 3986 h 4657"/>
                <a:gd name="T20" fmla="*/ 974 w 1565"/>
                <a:gd name="T21" fmla="*/ 3897 h 4657"/>
                <a:gd name="T22" fmla="*/ 907 w 1565"/>
                <a:gd name="T23" fmla="*/ 3577 h 4657"/>
                <a:gd name="T24" fmla="*/ 907 w 1565"/>
                <a:gd name="T25" fmla="*/ 0 h 46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65" h="4657">
                  <a:moveTo>
                    <a:pt x="907" y="0"/>
                  </a:moveTo>
                  <a:lnTo>
                    <a:pt x="0" y="0"/>
                  </a:lnTo>
                  <a:lnTo>
                    <a:pt x="0" y="3706"/>
                  </a:lnTo>
                  <a:cubicBezTo>
                    <a:pt x="0" y="4037"/>
                    <a:pt x="71" y="4279"/>
                    <a:pt x="214" y="4430"/>
                  </a:cubicBezTo>
                  <a:cubicBezTo>
                    <a:pt x="357" y="4582"/>
                    <a:pt x="583" y="4657"/>
                    <a:pt x="894" y="4657"/>
                  </a:cubicBezTo>
                  <a:cubicBezTo>
                    <a:pt x="1001" y="4657"/>
                    <a:pt x="1109" y="4645"/>
                    <a:pt x="1220" y="4622"/>
                  </a:cubicBezTo>
                  <a:cubicBezTo>
                    <a:pt x="1331" y="4599"/>
                    <a:pt x="1420" y="4566"/>
                    <a:pt x="1488" y="4523"/>
                  </a:cubicBezTo>
                  <a:lnTo>
                    <a:pt x="1565" y="3916"/>
                  </a:lnTo>
                  <a:cubicBezTo>
                    <a:pt x="1493" y="3942"/>
                    <a:pt x="1429" y="3960"/>
                    <a:pt x="1377" y="3970"/>
                  </a:cubicBezTo>
                  <a:cubicBezTo>
                    <a:pt x="1324" y="3981"/>
                    <a:pt x="1260" y="3986"/>
                    <a:pt x="1188" y="3986"/>
                  </a:cubicBezTo>
                  <a:cubicBezTo>
                    <a:pt x="1069" y="3986"/>
                    <a:pt x="1019" y="3957"/>
                    <a:pt x="974" y="3897"/>
                  </a:cubicBezTo>
                  <a:cubicBezTo>
                    <a:pt x="929" y="3837"/>
                    <a:pt x="907" y="3731"/>
                    <a:pt x="907" y="3577"/>
                  </a:cubicBezTo>
                  <a:lnTo>
                    <a:pt x="907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16" name="Freeform 14"/>
            <p:cNvSpPr>
              <a:spLocks noEditPoints="1"/>
            </p:cNvSpPr>
            <p:nvPr/>
          </p:nvSpPr>
          <p:spPr bwMode="black">
            <a:xfrm>
              <a:off x="3455988" y="2762251"/>
              <a:ext cx="1073150" cy="1216025"/>
            </a:xfrm>
            <a:custGeom>
              <a:avLst/>
              <a:gdLst>
                <a:gd name="T0" fmla="*/ 1540 w 2977"/>
                <a:gd name="T1" fmla="*/ 651 h 3373"/>
                <a:gd name="T2" fmla="*/ 869 w 2977"/>
                <a:gd name="T3" fmla="*/ 1328 h 3373"/>
                <a:gd name="T4" fmla="*/ 2140 w 2977"/>
                <a:gd name="T5" fmla="*/ 1328 h 3373"/>
                <a:gd name="T6" fmla="*/ 1540 w 2977"/>
                <a:gd name="T7" fmla="*/ 651 h 3373"/>
                <a:gd name="T8" fmla="*/ 2932 w 2977"/>
                <a:gd name="T9" fmla="*/ 1929 h 3373"/>
                <a:gd name="T10" fmla="*/ 850 w 2977"/>
                <a:gd name="T11" fmla="*/ 1929 h 3373"/>
                <a:gd name="T12" fmla="*/ 1559 w 2977"/>
                <a:gd name="T13" fmla="*/ 2708 h 3373"/>
                <a:gd name="T14" fmla="*/ 2179 w 2977"/>
                <a:gd name="T15" fmla="*/ 2178 h 3373"/>
                <a:gd name="T16" fmla="*/ 2938 w 2977"/>
                <a:gd name="T17" fmla="*/ 2606 h 3373"/>
                <a:gd name="T18" fmla="*/ 1559 w 2977"/>
                <a:gd name="T19" fmla="*/ 3373 h 3373"/>
                <a:gd name="T20" fmla="*/ 0 w 2977"/>
                <a:gd name="T21" fmla="*/ 1686 h 3373"/>
                <a:gd name="T22" fmla="*/ 1540 w 2977"/>
                <a:gd name="T23" fmla="*/ 0 h 3373"/>
                <a:gd name="T24" fmla="*/ 2977 w 2977"/>
                <a:gd name="T25" fmla="*/ 1488 h 3373"/>
                <a:gd name="T26" fmla="*/ 2932 w 2977"/>
                <a:gd name="T27" fmla="*/ 1929 h 33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977" h="3373">
                  <a:moveTo>
                    <a:pt x="1540" y="651"/>
                  </a:moveTo>
                  <a:cubicBezTo>
                    <a:pt x="1207" y="651"/>
                    <a:pt x="939" y="887"/>
                    <a:pt x="869" y="1328"/>
                  </a:cubicBezTo>
                  <a:lnTo>
                    <a:pt x="2140" y="1328"/>
                  </a:lnTo>
                  <a:cubicBezTo>
                    <a:pt x="2140" y="939"/>
                    <a:pt x="1891" y="651"/>
                    <a:pt x="1540" y="651"/>
                  </a:cubicBezTo>
                  <a:close/>
                  <a:moveTo>
                    <a:pt x="2932" y="1929"/>
                  </a:moveTo>
                  <a:lnTo>
                    <a:pt x="850" y="1929"/>
                  </a:lnTo>
                  <a:cubicBezTo>
                    <a:pt x="888" y="2453"/>
                    <a:pt x="1182" y="2708"/>
                    <a:pt x="1559" y="2708"/>
                  </a:cubicBezTo>
                  <a:cubicBezTo>
                    <a:pt x="1897" y="2708"/>
                    <a:pt x="2127" y="2485"/>
                    <a:pt x="2179" y="2178"/>
                  </a:cubicBezTo>
                  <a:lnTo>
                    <a:pt x="2938" y="2606"/>
                  </a:lnTo>
                  <a:cubicBezTo>
                    <a:pt x="2715" y="3015"/>
                    <a:pt x="2230" y="3373"/>
                    <a:pt x="1559" y="3373"/>
                  </a:cubicBezTo>
                  <a:cubicBezTo>
                    <a:pt x="658" y="3373"/>
                    <a:pt x="0" y="2747"/>
                    <a:pt x="0" y="1686"/>
                  </a:cubicBezTo>
                  <a:cubicBezTo>
                    <a:pt x="0" y="638"/>
                    <a:pt x="671" y="0"/>
                    <a:pt x="1540" y="0"/>
                  </a:cubicBezTo>
                  <a:cubicBezTo>
                    <a:pt x="2402" y="0"/>
                    <a:pt x="2977" y="613"/>
                    <a:pt x="2977" y="1488"/>
                  </a:cubicBezTo>
                  <a:cubicBezTo>
                    <a:pt x="2977" y="1750"/>
                    <a:pt x="2932" y="1929"/>
                    <a:pt x="2932" y="192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17" name="Freeform 15"/>
            <p:cNvSpPr>
              <a:spLocks/>
            </p:cNvSpPr>
            <p:nvPr/>
          </p:nvSpPr>
          <p:spPr bwMode="black">
            <a:xfrm>
              <a:off x="1879601" y="2357438"/>
              <a:ext cx="1311275" cy="1593850"/>
            </a:xfrm>
            <a:custGeom>
              <a:avLst/>
              <a:gdLst>
                <a:gd name="T0" fmla="*/ 2702 w 3641"/>
                <a:gd name="T1" fmla="*/ 4420 h 4420"/>
                <a:gd name="T2" fmla="*/ 3641 w 3641"/>
                <a:gd name="T3" fmla="*/ 4420 h 4420"/>
                <a:gd name="T4" fmla="*/ 3641 w 3641"/>
                <a:gd name="T5" fmla="*/ 0 h 4420"/>
                <a:gd name="T6" fmla="*/ 2702 w 3641"/>
                <a:gd name="T7" fmla="*/ 0 h 4420"/>
                <a:gd name="T8" fmla="*/ 2702 w 3641"/>
                <a:gd name="T9" fmla="*/ 1750 h 4420"/>
                <a:gd name="T10" fmla="*/ 939 w 3641"/>
                <a:gd name="T11" fmla="*/ 1750 h 4420"/>
                <a:gd name="T12" fmla="*/ 939 w 3641"/>
                <a:gd name="T13" fmla="*/ 0 h 4420"/>
                <a:gd name="T14" fmla="*/ 0 w 3641"/>
                <a:gd name="T15" fmla="*/ 0 h 4420"/>
                <a:gd name="T16" fmla="*/ 0 w 3641"/>
                <a:gd name="T17" fmla="*/ 4420 h 4420"/>
                <a:gd name="T18" fmla="*/ 939 w 3641"/>
                <a:gd name="T19" fmla="*/ 4420 h 4420"/>
                <a:gd name="T20" fmla="*/ 939 w 3641"/>
                <a:gd name="T21" fmla="*/ 2586 h 4420"/>
                <a:gd name="T22" fmla="*/ 2702 w 3641"/>
                <a:gd name="T23" fmla="*/ 2586 h 4420"/>
                <a:gd name="T24" fmla="*/ 2702 w 3641"/>
                <a:gd name="T25" fmla="*/ 4420 h 44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641" h="4420">
                  <a:moveTo>
                    <a:pt x="2702" y="4420"/>
                  </a:moveTo>
                  <a:lnTo>
                    <a:pt x="3641" y="4420"/>
                  </a:lnTo>
                  <a:lnTo>
                    <a:pt x="3641" y="0"/>
                  </a:lnTo>
                  <a:lnTo>
                    <a:pt x="2702" y="0"/>
                  </a:lnTo>
                  <a:lnTo>
                    <a:pt x="2702" y="1750"/>
                  </a:lnTo>
                  <a:lnTo>
                    <a:pt x="939" y="1750"/>
                  </a:lnTo>
                  <a:lnTo>
                    <a:pt x="939" y="0"/>
                  </a:lnTo>
                  <a:lnTo>
                    <a:pt x="0" y="0"/>
                  </a:lnTo>
                  <a:lnTo>
                    <a:pt x="0" y="4420"/>
                  </a:lnTo>
                  <a:lnTo>
                    <a:pt x="939" y="4420"/>
                  </a:lnTo>
                  <a:lnTo>
                    <a:pt x="939" y="2586"/>
                  </a:lnTo>
                  <a:lnTo>
                    <a:pt x="2702" y="2586"/>
                  </a:lnTo>
                  <a:lnTo>
                    <a:pt x="2702" y="44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</p:grpSp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408563" y="457200"/>
            <a:ext cx="10739336" cy="2071991"/>
          </a:xfrm>
        </p:spPr>
        <p:txBody>
          <a:bodyPr/>
          <a:lstStyle>
            <a:lvl1pPr algn="l">
              <a:lnSpc>
                <a:spcPct val="85000"/>
              </a:lnSpc>
              <a:defRPr sz="700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12" name="Tekstin paikkamerkki 11"/>
          <p:cNvSpPr>
            <a:spLocks noGrp="1"/>
          </p:cNvSpPr>
          <p:nvPr>
            <p:ph type="body" sz="quarter" idx="13"/>
          </p:nvPr>
        </p:nvSpPr>
        <p:spPr>
          <a:xfrm>
            <a:off x="447472" y="2665378"/>
            <a:ext cx="10709478" cy="972000"/>
          </a:xfrm>
        </p:spPr>
        <p:txBody>
          <a:bodyPr/>
          <a:lstStyle>
            <a:lvl1pPr marL="0" indent="0">
              <a:buNone/>
              <a:defRPr b="1">
                <a:solidFill>
                  <a:srgbClr val="FFFFFF"/>
                </a:solidFill>
                <a:latin typeface="+mj-lt"/>
              </a:defRPr>
            </a:lvl1pPr>
          </a:lstStyle>
          <a:p>
            <a:pPr lvl="0"/>
            <a:r>
              <a:rPr lang="fi-FI"/>
              <a:t>Muokkaa tekstin perustyylejä napsauttamalla</a:t>
            </a:r>
          </a:p>
        </p:txBody>
      </p:sp>
    </p:spTree>
    <p:extLst>
      <p:ext uri="{BB962C8B-B14F-4D97-AF65-F5344CB8AC3E}">
        <p14:creationId xmlns:p14="http://schemas.microsoft.com/office/powerpoint/2010/main" val="3981277131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Kansi 4">
    <p:bg>
      <p:bgPr>
        <a:solidFill>
          <a:srgbClr val="00D7A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5"/>
          <p:cNvSpPr>
            <a:spLocks/>
          </p:cNvSpPr>
          <p:nvPr/>
        </p:nvSpPr>
        <p:spPr bwMode="white">
          <a:xfrm>
            <a:off x="0" y="0"/>
            <a:ext cx="9815513" cy="6858000"/>
          </a:xfrm>
          <a:custGeom>
            <a:avLst/>
            <a:gdLst>
              <a:gd name="T0" fmla="*/ 0 w 20470"/>
              <a:gd name="T1" fmla="*/ 6858000 h 14293"/>
              <a:gd name="T2" fmla="*/ 2725435 w 20470"/>
              <a:gd name="T3" fmla="*/ 6858000 h 14293"/>
              <a:gd name="T4" fmla="*/ 2544187 w 20470"/>
              <a:gd name="T5" fmla="*/ 6485663 h 14293"/>
              <a:gd name="T6" fmla="*/ 2623782 w 20470"/>
              <a:gd name="T7" fmla="*/ 6066305 h 14293"/>
              <a:gd name="T8" fmla="*/ 3042379 w 20470"/>
              <a:gd name="T9" fmla="*/ 5987135 h 14293"/>
              <a:gd name="T10" fmla="*/ 3796141 w 20470"/>
              <a:gd name="T11" fmla="*/ 6355154 h 14293"/>
              <a:gd name="T12" fmla="*/ 4196038 w 20470"/>
              <a:gd name="T13" fmla="*/ 6269746 h 14293"/>
              <a:gd name="T14" fmla="*/ 4277552 w 20470"/>
              <a:gd name="T15" fmla="*/ 5859025 h 14293"/>
              <a:gd name="T16" fmla="*/ 3914576 w 20470"/>
              <a:gd name="T17" fmla="*/ 5114351 h 14293"/>
              <a:gd name="T18" fmla="*/ 3994172 w 20470"/>
              <a:gd name="T19" fmla="*/ 4694993 h 14293"/>
              <a:gd name="T20" fmla="*/ 4412768 w 20470"/>
              <a:gd name="T21" fmla="*/ 4615823 h 14293"/>
              <a:gd name="T22" fmla="*/ 5166530 w 20470"/>
              <a:gd name="T23" fmla="*/ 4983841 h 14293"/>
              <a:gd name="T24" fmla="*/ 5566427 w 20470"/>
              <a:gd name="T25" fmla="*/ 4898434 h 14293"/>
              <a:gd name="T26" fmla="*/ 5648420 w 20470"/>
              <a:gd name="T27" fmla="*/ 4487712 h 14293"/>
              <a:gd name="T28" fmla="*/ 5284965 w 20470"/>
              <a:gd name="T29" fmla="*/ 3743039 h 14293"/>
              <a:gd name="T30" fmla="*/ 5364561 w 20470"/>
              <a:gd name="T31" fmla="*/ 3323681 h 14293"/>
              <a:gd name="T32" fmla="*/ 5783158 w 20470"/>
              <a:gd name="T33" fmla="*/ 3244511 h 14293"/>
              <a:gd name="T34" fmla="*/ 6535961 w 20470"/>
              <a:gd name="T35" fmla="*/ 3613969 h 14293"/>
              <a:gd name="T36" fmla="*/ 6934419 w 20470"/>
              <a:gd name="T37" fmla="*/ 3530001 h 14293"/>
              <a:gd name="T38" fmla="*/ 7015932 w 20470"/>
              <a:gd name="T39" fmla="*/ 3118799 h 14293"/>
              <a:gd name="T40" fmla="*/ 6652957 w 20470"/>
              <a:gd name="T41" fmla="*/ 2374126 h 14293"/>
              <a:gd name="T42" fmla="*/ 6732073 w 20470"/>
              <a:gd name="T43" fmla="*/ 1955247 h 14293"/>
              <a:gd name="T44" fmla="*/ 7150670 w 20470"/>
              <a:gd name="T45" fmla="*/ 1876078 h 14293"/>
              <a:gd name="T46" fmla="*/ 7904911 w 20470"/>
              <a:gd name="T47" fmla="*/ 2243616 h 14293"/>
              <a:gd name="T48" fmla="*/ 8304808 w 20470"/>
              <a:gd name="T49" fmla="*/ 2158689 h 14293"/>
              <a:gd name="T50" fmla="*/ 8386322 w 20470"/>
              <a:gd name="T51" fmla="*/ 1747487 h 14293"/>
              <a:gd name="T52" fmla="*/ 8023346 w 20470"/>
              <a:gd name="T53" fmla="*/ 1002814 h 14293"/>
              <a:gd name="T54" fmla="*/ 8102942 w 20470"/>
              <a:gd name="T55" fmla="*/ 583935 h 14293"/>
              <a:gd name="T56" fmla="*/ 8521539 w 20470"/>
              <a:gd name="T57" fmla="*/ 504286 h 14293"/>
              <a:gd name="T58" fmla="*/ 9275780 w 20470"/>
              <a:gd name="T59" fmla="*/ 872304 h 14293"/>
              <a:gd name="T60" fmla="*/ 9675677 w 20470"/>
              <a:gd name="T61" fmla="*/ 786417 h 14293"/>
              <a:gd name="T62" fmla="*/ 9757190 w 20470"/>
              <a:gd name="T63" fmla="*/ 375695 h 14293"/>
              <a:gd name="T64" fmla="*/ 9574024 w 20470"/>
              <a:gd name="T65" fmla="*/ 0 h 14293"/>
              <a:gd name="T66" fmla="*/ 0 w 20470"/>
              <a:gd name="T67" fmla="*/ 0 h 14293"/>
              <a:gd name="T68" fmla="*/ 0 w 20470"/>
              <a:gd name="T69" fmla="*/ 6858000 h 14293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</a:gdLst>
            <a:ahLst/>
            <a:cxnLst>
              <a:cxn ang="T70">
                <a:pos x="T0" y="T1"/>
              </a:cxn>
              <a:cxn ang="T71">
                <a:pos x="T2" y="T3"/>
              </a:cxn>
              <a:cxn ang="T72">
                <a:pos x="T4" y="T5"/>
              </a:cxn>
              <a:cxn ang="T73">
                <a:pos x="T6" y="T7"/>
              </a:cxn>
              <a:cxn ang="T74">
                <a:pos x="T8" y="T9"/>
              </a:cxn>
              <a:cxn ang="T75">
                <a:pos x="T10" y="T11"/>
              </a:cxn>
              <a:cxn ang="T76">
                <a:pos x="T12" y="T13"/>
              </a:cxn>
              <a:cxn ang="T77">
                <a:pos x="T14" y="T15"/>
              </a:cxn>
              <a:cxn ang="T78">
                <a:pos x="T16" y="T17"/>
              </a:cxn>
              <a:cxn ang="T79">
                <a:pos x="T18" y="T19"/>
              </a:cxn>
              <a:cxn ang="T80">
                <a:pos x="T20" y="T21"/>
              </a:cxn>
              <a:cxn ang="T81">
                <a:pos x="T22" y="T23"/>
              </a:cxn>
              <a:cxn ang="T82">
                <a:pos x="T24" y="T25"/>
              </a:cxn>
              <a:cxn ang="T83">
                <a:pos x="T26" y="T27"/>
              </a:cxn>
              <a:cxn ang="T84">
                <a:pos x="T28" y="T29"/>
              </a:cxn>
              <a:cxn ang="T85">
                <a:pos x="T30" y="T31"/>
              </a:cxn>
              <a:cxn ang="T86">
                <a:pos x="T32" y="T33"/>
              </a:cxn>
              <a:cxn ang="T87">
                <a:pos x="T34" y="T35"/>
              </a:cxn>
              <a:cxn ang="T88">
                <a:pos x="T36" y="T37"/>
              </a:cxn>
              <a:cxn ang="T89">
                <a:pos x="T38" y="T39"/>
              </a:cxn>
              <a:cxn ang="T90">
                <a:pos x="T40" y="T41"/>
              </a:cxn>
              <a:cxn ang="T91">
                <a:pos x="T42" y="T43"/>
              </a:cxn>
              <a:cxn ang="T92">
                <a:pos x="T44" y="T45"/>
              </a:cxn>
              <a:cxn ang="T93">
                <a:pos x="T46" y="T47"/>
              </a:cxn>
              <a:cxn ang="T94">
                <a:pos x="T48" y="T49"/>
              </a:cxn>
              <a:cxn ang="T95">
                <a:pos x="T50" y="T51"/>
              </a:cxn>
              <a:cxn ang="T96">
                <a:pos x="T52" y="T53"/>
              </a:cxn>
              <a:cxn ang="T97">
                <a:pos x="T54" y="T55"/>
              </a:cxn>
              <a:cxn ang="T98">
                <a:pos x="T56" y="T57"/>
              </a:cxn>
              <a:cxn ang="T99">
                <a:pos x="T58" y="T59"/>
              </a:cxn>
              <a:cxn ang="T100">
                <a:pos x="T60" y="T61"/>
              </a:cxn>
              <a:cxn ang="T101">
                <a:pos x="T62" y="T63"/>
              </a:cxn>
              <a:cxn ang="T102">
                <a:pos x="T64" y="T65"/>
              </a:cxn>
              <a:cxn ang="T103">
                <a:pos x="T66" y="T67"/>
              </a:cxn>
              <a:cxn ang="T104">
                <a:pos x="T68" y="T69"/>
              </a:cxn>
            </a:cxnLst>
            <a:rect l="0" t="0" r="r" b="b"/>
            <a:pathLst>
              <a:path w="20470" h="14293">
                <a:moveTo>
                  <a:pt x="0" y="14293"/>
                </a:moveTo>
                <a:lnTo>
                  <a:pt x="5684" y="14293"/>
                </a:lnTo>
                <a:cubicBezTo>
                  <a:pt x="5495" y="13905"/>
                  <a:pt x="5306" y="13517"/>
                  <a:pt x="5306" y="13517"/>
                </a:cubicBezTo>
                <a:cubicBezTo>
                  <a:pt x="5306" y="13517"/>
                  <a:pt x="5077" y="13038"/>
                  <a:pt x="5472" y="12643"/>
                </a:cubicBezTo>
                <a:cubicBezTo>
                  <a:pt x="5708" y="12407"/>
                  <a:pt x="6053" y="12349"/>
                  <a:pt x="6345" y="12478"/>
                </a:cubicBezTo>
                <a:cubicBezTo>
                  <a:pt x="6357" y="12483"/>
                  <a:pt x="7917" y="13245"/>
                  <a:pt x="7917" y="13245"/>
                </a:cubicBezTo>
                <a:cubicBezTo>
                  <a:pt x="7917" y="13245"/>
                  <a:pt x="8353" y="13466"/>
                  <a:pt x="8751" y="13067"/>
                </a:cubicBezTo>
                <a:cubicBezTo>
                  <a:pt x="8982" y="12837"/>
                  <a:pt x="9042" y="12503"/>
                  <a:pt x="8921" y="12211"/>
                </a:cubicBezTo>
                <a:cubicBezTo>
                  <a:pt x="8913" y="12193"/>
                  <a:pt x="8164" y="10659"/>
                  <a:pt x="8164" y="10659"/>
                </a:cubicBezTo>
                <a:cubicBezTo>
                  <a:pt x="8164" y="10659"/>
                  <a:pt x="7935" y="10180"/>
                  <a:pt x="8330" y="9785"/>
                </a:cubicBezTo>
                <a:cubicBezTo>
                  <a:pt x="8566" y="9549"/>
                  <a:pt x="8912" y="9491"/>
                  <a:pt x="9203" y="9620"/>
                </a:cubicBezTo>
                <a:cubicBezTo>
                  <a:pt x="9215" y="9625"/>
                  <a:pt x="10775" y="10387"/>
                  <a:pt x="10775" y="10387"/>
                </a:cubicBezTo>
                <a:cubicBezTo>
                  <a:pt x="10775" y="10387"/>
                  <a:pt x="11211" y="10608"/>
                  <a:pt x="11609" y="10209"/>
                </a:cubicBezTo>
                <a:cubicBezTo>
                  <a:pt x="11840" y="9979"/>
                  <a:pt x="11901" y="9645"/>
                  <a:pt x="11780" y="9353"/>
                </a:cubicBezTo>
                <a:cubicBezTo>
                  <a:pt x="11771" y="9335"/>
                  <a:pt x="11022" y="7801"/>
                  <a:pt x="11022" y="7801"/>
                </a:cubicBezTo>
                <a:cubicBezTo>
                  <a:pt x="11022" y="7801"/>
                  <a:pt x="10793" y="7322"/>
                  <a:pt x="11188" y="6927"/>
                </a:cubicBezTo>
                <a:cubicBezTo>
                  <a:pt x="11425" y="6691"/>
                  <a:pt x="11770" y="6633"/>
                  <a:pt x="12061" y="6762"/>
                </a:cubicBezTo>
                <a:cubicBezTo>
                  <a:pt x="12074" y="6767"/>
                  <a:pt x="13631" y="7532"/>
                  <a:pt x="13631" y="7532"/>
                </a:cubicBezTo>
                <a:cubicBezTo>
                  <a:pt x="13631" y="7532"/>
                  <a:pt x="14095" y="7723"/>
                  <a:pt x="14462" y="7357"/>
                </a:cubicBezTo>
                <a:cubicBezTo>
                  <a:pt x="14692" y="7127"/>
                  <a:pt x="14753" y="6793"/>
                  <a:pt x="14632" y="6500"/>
                </a:cubicBezTo>
                <a:cubicBezTo>
                  <a:pt x="14623" y="6483"/>
                  <a:pt x="13875" y="4948"/>
                  <a:pt x="13875" y="4948"/>
                </a:cubicBezTo>
                <a:cubicBezTo>
                  <a:pt x="13875" y="4948"/>
                  <a:pt x="13646" y="4470"/>
                  <a:pt x="14040" y="4075"/>
                </a:cubicBezTo>
                <a:cubicBezTo>
                  <a:pt x="14277" y="3838"/>
                  <a:pt x="14622" y="3781"/>
                  <a:pt x="14913" y="3910"/>
                </a:cubicBezTo>
                <a:cubicBezTo>
                  <a:pt x="14926" y="3915"/>
                  <a:pt x="16486" y="4676"/>
                  <a:pt x="16486" y="4676"/>
                </a:cubicBezTo>
                <a:cubicBezTo>
                  <a:pt x="16486" y="4676"/>
                  <a:pt x="16921" y="4897"/>
                  <a:pt x="17320" y="4499"/>
                </a:cubicBezTo>
                <a:cubicBezTo>
                  <a:pt x="17550" y="4268"/>
                  <a:pt x="17611" y="3935"/>
                  <a:pt x="17490" y="3642"/>
                </a:cubicBezTo>
                <a:cubicBezTo>
                  <a:pt x="17481" y="3624"/>
                  <a:pt x="16733" y="2090"/>
                  <a:pt x="16733" y="2090"/>
                </a:cubicBezTo>
                <a:cubicBezTo>
                  <a:pt x="16733" y="2090"/>
                  <a:pt x="16504" y="1611"/>
                  <a:pt x="16899" y="1217"/>
                </a:cubicBezTo>
                <a:cubicBezTo>
                  <a:pt x="17135" y="980"/>
                  <a:pt x="17480" y="922"/>
                  <a:pt x="17772" y="1051"/>
                </a:cubicBezTo>
                <a:cubicBezTo>
                  <a:pt x="17784" y="1056"/>
                  <a:pt x="19345" y="1818"/>
                  <a:pt x="19345" y="1818"/>
                </a:cubicBezTo>
                <a:cubicBezTo>
                  <a:pt x="19345" y="1818"/>
                  <a:pt x="19807" y="2012"/>
                  <a:pt x="20179" y="1639"/>
                </a:cubicBezTo>
                <a:cubicBezTo>
                  <a:pt x="20409" y="1409"/>
                  <a:pt x="20470" y="1075"/>
                  <a:pt x="20349" y="783"/>
                </a:cubicBezTo>
                <a:cubicBezTo>
                  <a:pt x="20345" y="774"/>
                  <a:pt x="20156" y="386"/>
                  <a:pt x="19967" y="0"/>
                </a:cubicBezTo>
                <a:lnTo>
                  <a:pt x="0" y="0"/>
                </a:lnTo>
                <a:lnTo>
                  <a:pt x="0" y="14293"/>
                </a:lnTo>
                <a:close/>
              </a:path>
            </a:pathLst>
          </a:custGeom>
          <a:solidFill>
            <a:srgbClr val="F5A3C7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fi-FI"/>
          </a:p>
        </p:txBody>
      </p:sp>
      <p:grpSp>
        <p:nvGrpSpPr>
          <p:cNvPr id="5" name="Ryhmä 14"/>
          <p:cNvGrpSpPr/>
          <p:nvPr/>
        </p:nvGrpSpPr>
        <p:grpSpPr bwMode="black">
          <a:xfrm>
            <a:off x="465667" y="5813465"/>
            <a:ext cx="1295039" cy="601443"/>
            <a:chOff x="228601" y="704851"/>
            <a:chExt cx="11734800" cy="5449888"/>
          </a:xfrm>
          <a:solidFill>
            <a:schemeClr val="bg1"/>
          </a:solidFill>
        </p:grpSpPr>
        <p:sp>
          <p:nvSpPr>
            <p:cNvPr id="6" name="Freeform 5"/>
            <p:cNvSpPr>
              <a:spLocks noEditPoints="1"/>
            </p:cNvSpPr>
            <p:nvPr/>
          </p:nvSpPr>
          <p:spPr bwMode="black">
            <a:xfrm>
              <a:off x="228601" y="704851"/>
              <a:ext cx="11734800" cy="5449888"/>
            </a:xfrm>
            <a:custGeom>
              <a:avLst/>
              <a:gdLst>
                <a:gd name="T0" fmla="*/ 16890 w 32573"/>
                <a:gd name="T1" fmla="*/ 14624 h 15116"/>
                <a:gd name="T2" fmla="*/ 19398 w 32573"/>
                <a:gd name="T3" fmla="*/ 13589 h 15116"/>
                <a:gd name="T4" fmla="*/ 28581 w 32573"/>
                <a:gd name="T5" fmla="*/ 13589 h 15116"/>
                <a:gd name="T6" fmla="*/ 32573 w 32573"/>
                <a:gd name="T7" fmla="*/ 9640 h 15116"/>
                <a:gd name="T8" fmla="*/ 32573 w 32573"/>
                <a:gd name="T9" fmla="*/ 0 h 15116"/>
                <a:gd name="T10" fmla="*/ 0 w 32573"/>
                <a:gd name="T11" fmla="*/ 0 h 15116"/>
                <a:gd name="T12" fmla="*/ 0 w 32573"/>
                <a:gd name="T13" fmla="*/ 9640 h 15116"/>
                <a:gd name="T14" fmla="*/ 3968 w 32573"/>
                <a:gd name="T15" fmla="*/ 13589 h 15116"/>
                <a:gd name="T16" fmla="*/ 13394 w 32573"/>
                <a:gd name="T17" fmla="*/ 13589 h 15116"/>
                <a:gd name="T18" fmla="*/ 15902 w 32573"/>
                <a:gd name="T19" fmla="*/ 14624 h 15116"/>
                <a:gd name="T20" fmla="*/ 16397 w 32573"/>
                <a:gd name="T21" fmla="*/ 15116 h 15116"/>
                <a:gd name="T22" fmla="*/ 16890 w 32573"/>
                <a:gd name="T23" fmla="*/ 14624 h 15116"/>
                <a:gd name="T24" fmla="*/ 31634 w 32573"/>
                <a:gd name="T25" fmla="*/ 939 h 15116"/>
                <a:gd name="T26" fmla="*/ 31634 w 32573"/>
                <a:gd name="T27" fmla="*/ 9640 h 15116"/>
                <a:gd name="T28" fmla="*/ 28581 w 32573"/>
                <a:gd name="T29" fmla="*/ 12650 h 15116"/>
                <a:gd name="T30" fmla="*/ 19398 w 32573"/>
                <a:gd name="T31" fmla="*/ 12650 h 15116"/>
                <a:gd name="T32" fmla="*/ 16397 w 32573"/>
                <a:gd name="T33" fmla="*/ 13798 h 15116"/>
                <a:gd name="T34" fmla="*/ 13394 w 32573"/>
                <a:gd name="T35" fmla="*/ 12650 h 15116"/>
                <a:gd name="T36" fmla="*/ 3968 w 32573"/>
                <a:gd name="T37" fmla="*/ 12650 h 15116"/>
                <a:gd name="T38" fmla="*/ 939 w 32573"/>
                <a:gd name="T39" fmla="*/ 9640 h 15116"/>
                <a:gd name="T40" fmla="*/ 939 w 32573"/>
                <a:gd name="T41" fmla="*/ 939 h 15116"/>
                <a:gd name="T42" fmla="*/ 31634 w 32573"/>
                <a:gd name="T43" fmla="*/ 939 h 15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32573" h="15116">
                  <a:moveTo>
                    <a:pt x="16890" y="14624"/>
                  </a:moveTo>
                  <a:cubicBezTo>
                    <a:pt x="17560" y="13956"/>
                    <a:pt x="18451" y="13589"/>
                    <a:pt x="19398" y="13589"/>
                  </a:cubicBezTo>
                  <a:lnTo>
                    <a:pt x="28581" y="13589"/>
                  </a:lnTo>
                  <a:cubicBezTo>
                    <a:pt x="30783" y="13589"/>
                    <a:pt x="32573" y="11817"/>
                    <a:pt x="32573" y="9640"/>
                  </a:cubicBezTo>
                  <a:lnTo>
                    <a:pt x="32573" y="0"/>
                  </a:lnTo>
                  <a:lnTo>
                    <a:pt x="0" y="0"/>
                  </a:lnTo>
                  <a:lnTo>
                    <a:pt x="0" y="9640"/>
                  </a:lnTo>
                  <a:cubicBezTo>
                    <a:pt x="0" y="11817"/>
                    <a:pt x="1780" y="13589"/>
                    <a:pt x="3968" y="13589"/>
                  </a:cubicBezTo>
                  <a:lnTo>
                    <a:pt x="13394" y="13589"/>
                  </a:lnTo>
                  <a:cubicBezTo>
                    <a:pt x="14342" y="13589"/>
                    <a:pt x="15232" y="13956"/>
                    <a:pt x="15902" y="14624"/>
                  </a:cubicBezTo>
                  <a:lnTo>
                    <a:pt x="16397" y="15116"/>
                  </a:lnTo>
                  <a:lnTo>
                    <a:pt x="16890" y="14624"/>
                  </a:lnTo>
                  <a:close/>
                  <a:moveTo>
                    <a:pt x="31634" y="939"/>
                  </a:moveTo>
                  <a:lnTo>
                    <a:pt x="31634" y="9640"/>
                  </a:lnTo>
                  <a:cubicBezTo>
                    <a:pt x="31634" y="11300"/>
                    <a:pt x="30264" y="12650"/>
                    <a:pt x="28581" y="12650"/>
                  </a:cubicBezTo>
                  <a:lnTo>
                    <a:pt x="19398" y="12650"/>
                  </a:lnTo>
                  <a:cubicBezTo>
                    <a:pt x="18279" y="12650"/>
                    <a:pt x="17221" y="13055"/>
                    <a:pt x="16397" y="13798"/>
                  </a:cubicBezTo>
                  <a:cubicBezTo>
                    <a:pt x="15571" y="13056"/>
                    <a:pt x="14514" y="12650"/>
                    <a:pt x="13394" y="12650"/>
                  </a:cubicBezTo>
                  <a:lnTo>
                    <a:pt x="3968" y="12650"/>
                  </a:lnTo>
                  <a:cubicBezTo>
                    <a:pt x="2298" y="12650"/>
                    <a:pt x="939" y="11300"/>
                    <a:pt x="939" y="9640"/>
                  </a:cubicBezTo>
                  <a:lnTo>
                    <a:pt x="939" y="939"/>
                  </a:lnTo>
                  <a:lnTo>
                    <a:pt x="31634" y="93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7" name="Freeform 6"/>
            <p:cNvSpPr>
              <a:spLocks/>
            </p:cNvSpPr>
            <p:nvPr/>
          </p:nvSpPr>
          <p:spPr bwMode="black">
            <a:xfrm>
              <a:off x="9961563" y="2287588"/>
              <a:ext cx="377825" cy="363538"/>
            </a:xfrm>
            <a:custGeom>
              <a:avLst/>
              <a:gdLst>
                <a:gd name="T0" fmla="*/ 1048 w 1048"/>
                <a:gd name="T1" fmla="*/ 504 h 1009"/>
                <a:gd name="T2" fmla="*/ 525 w 1048"/>
                <a:gd name="T3" fmla="*/ 1009 h 1009"/>
                <a:gd name="T4" fmla="*/ 0 w 1048"/>
                <a:gd name="T5" fmla="*/ 504 h 1009"/>
                <a:gd name="T6" fmla="*/ 525 w 1048"/>
                <a:gd name="T7" fmla="*/ 0 h 1009"/>
                <a:gd name="T8" fmla="*/ 1048 w 1048"/>
                <a:gd name="T9" fmla="*/ 504 h 10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48" h="1009">
                  <a:moveTo>
                    <a:pt x="1048" y="504"/>
                  </a:moveTo>
                  <a:cubicBezTo>
                    <a:pt x="1048" y="798"/>
                    <a:pt x="818" y="1009"/>
                    <a:pt x="525" y="1009"/>
                  </a:cubicBezTo>
                  <a:cubicBezTo>
                    <a:pt x="230" y="1009"/>
                    <a:pt x="0" y="798"/>
                    <a:pt x="0" y="504"/>
                  </a:cubicBezTo>
                  <a:cubicBezTo>
                    <a:pt x="0" y="211"/>
                    <a:pt x="230" y="0"/>
                    <a:pt x="525" y="0"/>
                  </a:cubicBezTo>
                  <a:cubicBezTo>
                    <a:pt x="818" y="0"/>
                    <a:pt x="1048" y="211"/>
                    <a:pt x="1048" y="50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8" name="Rectangle 7"/>
            <p:cNvSpPr>
              <a:spLocks noChangeArrowheads="1"/>
            </p:cNvSpPr>
            <p:nvPr/>
          </p:nvSpPr>
          <p:spPr bwMode="black">
            <a:xfrm>
              <a:off x="9986963" y="2789238"/>
              <a:ext cx="327025" cy="116205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9" name="Freeform 8"/>
            <p:cNvSpPr>
              <a:spLocks/>
            </p:cNvSpPr>
            <p:nvPr/>
          </p:nvSpPr>
          <p:spPr bwMode="black">
            <a:xfrm>
              <a:off x="8709026" y="2282826"/>
              <a:ext cx="1119188" cy="1668463"/>
            </a:xfrm>
            <a:custGeom>
              <a:avLst/>
              <a:gdLst>
                <a:gd name="T0" fmla="*/ 1923 w 3105"/>
                <a:gd name="T1" fmla="*/ 2683 h 4625"/>
                <a:gd name="T2" fmla="*/ 3105 w 3105"/>
                <a:gd name="T3" fmla="*/ 4625 h 4625"/>
                <a:gd name="T4" fmla="*/ 2121 w 3105"/>
                <a:gd name="T5" fmla="*/ 4625 h 4625"/>
                <a:gd name="T6" fmla="*/ 1328 w 3105"/>
                <a:gd name="T7" fmla="*/ 3335 h 4625"/>
                <a:gd name="T8" fmla="*/ 901 w 3105"/>
                <a:gd name="T9" fmla="*/ 3878 h 4625"/>
                <a:gd name="T10" fmla="*/ 901 w 3105"/>
                <a:gd name="T11" fmla="*/ 4625 h 4625"/>
                <a:gd name="T12" fmla="*/ 0 w 3105"/>
                <a:gd name="T13" fmla="*/ 4625 h 4625"/>
                <a:gd name="T14" fmla="*/ 0 w 3105"/>
                <a:gd name="T15" fmla="*/ 0 h 4625"/>
                <a:gd name="T16" fmla="*/ 901 w 3105"/>
                <a:gd name="T17" fmla="*/ 0 h 4625"/>
                <a:gd name="T18" fmla="*/ 901 w 3105"/>
                <a:gd name="T19" fmla="*/ 2134 h 4625"/>
                <a:gd name="T20" fmla="*/ 856 w 3105"/>
                <a:gd name="T21" fmla="*/ 2926 h 4625"/>
                <a:gd name="T22" fmla="*/ 875 w 3105"/>
                <a:gd name="T23" fmla="*/ 2926 h 4625"/>
                <a:gd name="T24" fmla="*/ 1265 w 3105"/>
                <a:gd name="T25" fmla="*/ 2325 h 4625"/>
                <a:gd name="T26" fmla="*/ 1955 w 3105"/>
                <a:gd name="T27" fmla="*/ 1405 h 4625"/>
                <a:gd name="T28" fmla="*/ 3009 w 3105"/>
                <a:gd name="T29" fmla="*/ 1405 h 4625"/>
                <a:gd name="T30" fmla="*/ 1923 w 3105"/>
                <a:gd name="T31" fmla="*/ 2683 h 46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3105" h="4625">
                  <a:moveTo>
                    <a:pt x="1923" y="2683"/>
                  </a:moveTo>
                  <a:lnTo>
                    <a:pt x="3105" y="4625"/>
                  </a:lnTo>
                  <a:lnTo>
                    <a:pt x="2121" y="4625"/>
                  </a:lnTo>
                  <a:lnTo>
                    <a:pt x="1328" y="3335"/>
                  </a:lnTo>
                  <a:lnTo>
                    <a:pt x="901" y="3878"/>
                  </a:lnTo>
                  <a:lnTo>
                    <a:pt x="901" y="4625"/>
                  </a:lnTo>
                  <a:lnTo>
                    <a:pt x="0" y="4625"/>
                  </a:lnTo>
                  <a:lnTo>
                    <a:pt x="0" y="0"/>
                  </a:lnTo>
                  <a:lnTo>
                    <a:pt x="901" y="0"/>
                  </a:lnTo>
                  <a:lnTo>
                    <a:pt x="901" y="2134"/>
                  </a:lnTo>
                  <a:cubicBezTo>
                    <a:pt x="901" y="2530"/>
                    <a:pt x="856" y="2926"/>
                    <a:pt x="856" y="2926"/>
                  </a:cubicBezTo>
                  <a:lnTo>
                    <a:pt x="875" y="2926"/>
                  </a:lnTo>
                  <a:cubicBezTo>
                    <a:pt x="875" y="2926"/>
                    <a:pt x="1086" y="2574"/>
                    <a:pt x="1265" y="2325"/>
                  </a:cubicBezTo>
                  <a:lnTo>
                    <a:pt x="1955" y="1405"/>
                  </a:lnTo>
                  <a:lnTo>
                    <a:pt x="3009" y="1405"/>
                  </a:lnTo>
                  <a:lnTo>
                    <a:pt x="1923" y="268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10" name="Freeform 9"/>
            <p:cNvSpPr>
              <a:spLocks/>
            </p:cNvSpPr>
            <p:nvPr/>
          </p:nvSpPr>
          <p:spPr bwMode="black">
            <a:xfrm>
              <a:off x="7353301" y="2762251"/>
              <a:ext cx="1027113" cy="1189038"/>
            </a:xfrm>
            <a:custGeom>
              <a:avLst/>
              <a:gdLst>
                <a:gd name="T0" fmla="*/ 2850 w 2850"/>
                <a:gd name="T1" fmla="*/ 1232 h 3296"/>
                <a:gd name="T2" fmla="*/ 1840 w 2850"/>
                <a:gd name="T3" fmla="*/ 0 h 3296"/>
                <a:gd name="T4" fmla="*/ 876 w 2850"/>
                <a:gd name="T5" fmla="*/ 607 h 3296"/>
                <a:gd name="T6" fmla="*/ 856 w 2850"/>
                <a:gd name="T7" fmla="*/ 607 h 3296"/>
                <a:gd name="T8" fmla="*/ 901 w 2850"/>
                <a:gd name="T9" fmla="*/ 76 h 3296"/>
                <a:gd name="T10" fmla="*/ 0 w 2850"/>
                <a:gd name="T11" fmla="*/ 76 h 3296"/>
                <a:gd name="T12" fmla="*/ 0 w 2850"/>
                <a:gd name="T13" fmla="*/ 3296 h 3296"/>
                <a:gd name="T14" fmla="*/ 901 w 2850"/>
                <a:gd name="T15" fmla="*/ 3296 h 3296"/>
                <a:gd name="T16" fmla="*/ 901 w 2850"/>
                <a:gd name="T17" fmla="*/ 1386 h 3296"/>
                <a:gd name="T18" fmla="*/ 1457 w 2850"/>
                <a:gd name="T19" fmla="*/ 760 h 3296"/>
                <a:gd name="T20" fmla="*/ 1942 w 2850"/>
                <a:gd name="T21" fmla="*/ 1412 h 3296"/>
                <a:gd name="T22" fmla="*/ 1942 w 2850"/>
                <a:gd name="T23" fmla="*/ 3296 h 3296"/>
                <a:gd name="T24" fmla="*/ 2850 w 2850"/>
                <a:gd name="T25" fmla="*/ 3296 h 3296"/>
                <a:gd name="T26" fmla="*/ 2850 w 2850"/>
                <a:gd name="T27" fmla="*/ 1232 h 32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50" h="3296">
                  <a:moveTo>
                    <a:pt x="2850" y="1232"/>
                  </a:moveTo>
                  <a:cubicBezTo>
                    <a:pt x="2850" y="434"/>
                    <a:pt x="2459" y="0"/>
                    <a:pt x="1840" y="0"/>
                  </a:cubicBezTo>
                  <a:cubicBezTo>
                    <a:pt x="1309" y="0"/>
                    <a:pt x="1035" y="312"/>
                    <a:pt x="876" y="607"/>
                  </a:cubicBezTo>
                  <a:lnTo>
                    <a:pt x="856" y="607"/>
                  </a:lnTo>
                  <a:lnTo>
                    <a:pt x="901" y="76"/>
                  </a:lnTo>
                  <a:lnTo>
                    <a:pt x="0" y="76"/>
                  </a:lnTo>
                  <a:lnTo>
                    <a:pt x="0" y="3296"/>
                  </a:lnTo>
                  <a:lnTo>
                    <a:pt x="901" y="3296"/>
                  </a:lnTo>
                  <a:lnTo>
                    <a:pt x="901" y="1386"/>
                  </a:lnTo>
                  <a:cubicBezTo>
                    <a:pt x="901" y="1015"/>
                    <a:pt x="1118" y="760"/>
                    <a:pt x="1457" y="760"/>
                  </a:cubicBezTo>
                  <a:cubicBezTo>
                    <a:pt x="1795" y="760"/>
                    <a:pt x="1942" y="983"/>
                    <a:pt x="1942" y="1412"/>
                  </a:cubicBezTo>
                  <a:lnTo>
                    <a:pt x="1942" y="3296"/>
                  </a:lnTo>
                  <a:lnTo>
                    <a:pt x="2850" y="3296"/>
                  </a:lnTo>
                  <a:lnTo>
                    <a:pt x="2850" y="12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black">
            <a:xfrm>
              <a:off x="6664326" y="2287588"/>
              <a:ext cx="377825" cy="363538"/>
            </a:xfrm>
            <a:custGeom>
              <a:avLst/>
              <a:gdLst>
                <a:gd name="T0" fmla="*/ 1047 w 1047"/>
                <a:gd name="T1" fmla="*/ 504 h 1009"/>
                <a:gd name="T2" fmla="*/ 524 w 1047"/>
                <a:gd name="T3" fmla="*/ 1009 h 1009"/>
                <a:gd name="T4" fmla="*/ 0 w 1047"/>
                <a:gd name="T5" fmla="*/ 504 h 1009"/>
                <a:gd name="T6" fmla="*/ 524 w 1047"/>
                <a:gd name="T7" fmla="*/ 0 h 1009"/>
                <a:gd name="T8" fmla="*/ 1047 w 1047"/>
                <a:gd name="T9" fmla="*/ 504 h 10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47" h="1009">
                  <a:moveTo>
                    <a:pt x="1047" y="504"/>
                  </a:moveTo>
                  <a:cubicBezTo>
                    <a:pt x="1047" y="798"/>
                    <a:pt x="817" y="1009"/>
                    <a:pt x="524" y="1009"/>
                  </a:cubicBezTo>
                  <a:cubicBezTo>
                    <a:pt x="229" y="1009"/>
                    <a:pt x="0" y="798"/>
                    <a:pt x="0" y="504"/>
                  </a:cubicBezTo>
                  <a:cubicBezTo>
                    <a:pt x="0" y="211"/>
                    <a:pt x="229" y="0"/>
                    <a:pt x="524" y="0"/>
                  </a:cubicBezTo>
                  <a:cubicBezTo>
                    <a:pt x="817" y="0"/>
                    <a:pt x="1047" y="211"/>
                    <a:pt x="1047" y="50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13" name="Rectangle 11"/>
            <p:cNvSpPr>
              <a:spLocks noChangeArrowheads="1"/>
            </p:cNvSpPr>
            <p:nvPr/>
          </p:nvSpPr>
          <p:spPr bwMode="black">
            <a:xfrm>
              <a:off x="6689726" y="2789238"/>
              <a:ext cx="327025" cy="116205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14" name="Freeform 12"/>
            <p:cNvSpPr>
              <a:spLocks/>
            </p:cNvSpPr>
            <p:nvPr/>
          </p:nvSpPr>
          <p:spPr bwMode="black">
            <a:xfrm>
              <a:off x="5399088" y="2762251"/>
              <a:ext cx="1047750" cy="1216025"/>
            </a:xfrm>
            <a:custGeom>
              <a:avLst/>
              <a:gdLst>
                <a:gd name="T0" fmla="*/ 2025 w 2907"/>
                <a:gd name="T1" fmla="*/ 2402 h 3373"/>
                <a:gd name="T2" fmla="*/ 1253 w 2907"/>
                <a:gd name="T3" fmla="*/ 1974 h 3373"/>
                <a:gd name="T4" fmla="*/ 160 w 2907"/>
                <a:gd name="T5" fmla="*/ 990 h 3373"/>
                <a:gd name="T6" fmla="*/ 1431 w 2907"/>
                <a:gd name="T7" fmla="*/ 0 h 3373"/>
                <a:gd name="T8" fmla="*/ 2907 w 2907"/>
                <a:gd name="T9" fmla="*/ 734 h 3373"/>
                <a:gd name="T10" fmla="*/ 2133 w 2907"/>
                <a:gd name="T11" fmla="*/ 1169 h 3373"/>
                <a:gd name="T12" fmla="*/ 1463 w 2907"/>
                <a:gd name="T13" fmla="*/ 657 h 3373"/>
                <a:gd name="T14" fmla="*/ 1042 w 2907"/>
                <a:gd name="T15" fmla="*/ 945 h 3373"/>
                <a:gd name="T16" fmla="*/ 1943 w 2907"/>
                <a:gd name="T17" fmla="*/ 1367 h 3373"/>
                <a:gd name="T18" fmla="*/ 2907 w 2907"/>
                <a:gd name="T19" fmla="*/ 2344 h 3373"/>
                <a:gd name="T20" fmla="*/ 1610 w 2907"/>
                <a:gd name="T21" fmla="*/ 3373 h 3373"/>
                <a:gd name="T22" fmla="*/ 0 w 2907"/>
                <a:gd name="T23" fmla="*/ 2543 h 3373"/>
                <a:gd name="T24" fmla="*/ 786 w 2907"/>
                <a:gd name="T25" fmla="*/ 2102 h 3373"/>
                <a:gd name="T26" fmla="*/ 1598 w 2907"/>
                <a:gd name="T27" fmla="*/ 2715 h 3373"/>
                <a:gd name="T28" fmla="*/ 2025 w 2907"/>
                <a:gd name="T29" fmla="*/ 2402 h 33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907" h="3373">
                  <a:moveTo>
                    <a:pt x="2025" y="2402"/>
                  </a:moveTo>
                  <a:cubicBezTo>
                    <a:pt x="2025" y="2146"/>
                    <a:pt x="1667" y="2089"/>
                    <a:pt x="1253" y="1974"/>
                  </a:cubicBezTo>
                  <a:cubicBezTo>
                    <a:pt x="766" y="1846"/>
                    <a:pt x="160" y="1603"/>
                    <a:pt x="160" y="990"/>
                  </a:cubicBezTo>
                  <a:cubicBezTo>
                    <a:pt x="160" y="383"/>
                    <a:pt x="741" y="0"/>
                    <a:pt x="1431" y="0"/>
                  </a:cubicBezTo>
                  <a:cubicBezTo>
                    <a:pt x="2070" y="0"/>
                    <a:pt x="2658" y="306"/>
                    <a:pt x="2907" y="734"/>
                  </a:cubicBezTo>
                  <a:lnTo>
                    <a:pt x="2133" y="1169"/>
                  </a:lnTo>
                  <a:cubicBezTo>
                    <a:pt x="2057" y="881"/>
                    <a:pt x="1814" y="657"/>
                    <a:pt x="1463" y="657"/>
                  </a:cubicBezTo>
                  <a:cubicBezTo>
                    <a:pt x="1233" y="657"/>
                    <a:pt x="1042" y="760"/>
                    <a:pt x="1042" y="945"/>
                  </a:cubicBezTo>
                  <a:cubicBezTo>
                    <a:pt x="1042" y="1188"/>
                    <a:pt x="1463" y="1213"/>
                    <a:pt x="1943" y="1367"/>
                  </a:cubicBezTo>
                  <a:cubicBezTo>
                    <a:pt x="2447" y="1527"/>
                    <a:pt x="2907" y="1757"/>
                    <a:pt x="2907" y="2344"/>
                  </a:cubicBezTo>
                  <a:cubicBezTo>
                    <a:pt x="2907" y="2990"/>
                    <a:pt x="2306" y="3373"/>
                    <a:pt x="1610" y="3373"/>
                  </a:cubicBezTo>
                  <a:cubicBezTo>
                    <a:pt x="856" y="3373"/>
                    <a:pt x="262" y="3053"/>
                    <a:pt x="0" y="2543"/>
                  </a:cubicBezTo>
                  <a:lnTo>
                    <a:pt x="786" y="2102"/>
                  </a:lnTo>
                  <a:cubicBezTo>
                    <a:pt x="888" y="2453"/>
                    <a:pt x="1169" y="2715"/>
                    <a:pt x="1598" y="2715"/>
                  </a:cubicBezTo>
                  <a:cubicBezTo>
                    <a:pt x="1847" y="2715"/>
                    <a:pt x="2025" y="2606"/>
                    <a:pt x="2025" y="240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15" name="Freeform 13"/>
            <p:cNvSpPr>
              <a:spLocks/>
            </p:cNvSpPr>
            <p:nvPr/>
          </p:nvSpPr>
          <p:spPr bwMode="black">
            <a:xfrm>
              <a:off x="4770438" y="2295526"/>
              <a:ext cx="563563" cy="1677988"/>
            </a:xfrm>
            <a:custGeom>
              <a:avLst/>
              <a:gdLst>
                <a:gd name="T0" fmla="*/ 907 w 1565"/>
                <a:gd name="T1" fmla="*/ 0 h 4657"/>
                <a:gd name="T2" fmla="*/ 0 w 1565"/>
                <a:gd name="T3" fmla="*/ 0 h 4657"/>
                <a:gd name="T4" fmla="*/ 0 w 1565"/>
                <a:gd name="T5" fmla="*/ 3706 h 4657"/>
                <a:gd name="T6" fmla="*/ 214 w 1565"/>
                <a:gd name="T7" fmla="*/ 4430 h 4657"/>
                <a:gd name="T8" fmla="*/ 894 w 1565"/>
                <a:gd name="T9" fmla="*/ 4657 h 4657"/>
                <a:gd name="T10" fmla="*/ 1220 w 1565"/>
                <a:gd name="T11" fmla="*/ 4622 h 4657"/>
                <a:gd name="T12" fmla="*/ 1488 w 1565"/>
                <a:gd name="T13" fmla="*/ 4523 h 4657"/>
                <a:gd name="T14" fmla="*/ 1565 w 1565"/>
                <a:gd name="T15" fmla="*/ 3916 h 4657"/>
                <a:gd name="T16" fmla="*/ 1377 w 1565"/>
                <a:gd name="T17" fmla="*/ 3970 h 4657"/>
                <a:gd name="T18" fmla="*/ 1188 w 1565"/>
                <a:gd name="T19" fmla="*/ 3986 h 4657"/>
                <a:gd name="T20" fmla="*/ 974 w 1565"/>
                <a:gd name="T21" fmla="*/ 3897 h 4657"/>
                <a:gd name="T22" fmla="*/ 907 w 1565"/>
                <a:gd name="T23" fmla="*/ 3577 h 4657"/>
                <a:gd name="T24" fmla="*/ 907 w 1565"/>
                <a:gd name="T25" fmla="*/ 0 h 46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65" h="4657">
                  <a:moveTo>
                    <a:pt x="907" y="0"/>
                  </a:moveTo>
                  <a:lnTo>
                    <a:pt x="0" y="0"/>
                  </a:lnTo>
                  <a:lnTo>
                    <a:pt x="0" y="3706"/>
                  </a:lnTo>
                  <a:cubicBezTo>
                    <a:pt x="0" y="4037"/>
                    <a:pt x="71" y="4279"/>
                    <a:pt x="214" y="4430"/>
                  </a:cubicBezTo>
                  <a:cubicBezTo>
                    <a:pt x="357" y="4582"/>
                    <a:pt x="583" y="4657"/>
                    <a:pt x="894" y="4657"/>
                  </a:cubicBezTo>
                  <a:cubicBezTo>
                    <a:pt x="1001" y="4657"/>
                    <a:pt x="1109" y="4645"/>
                    <a:pt x="1220" y="4622"/>
                  </a:cubicBezTo>
                  <a:cubicBezTo>
                    <a:pt x="1331" y="4599"/>
                    <a:pt x="1420" y="4566"/>
                    <a:pt x="1488" y="4523"/>
                  </a:cubicBezTo>
                  <a:lnTo>
                    <a:pt x="1565" y="3916"/>
                  </a:lnTo>
                  <a:cubicBezTo>
                    <a:pt x="1493" y="3942"/>
                    <a:pt x="1429" y="3960"/>
                    <a:pt x="1377" y="3970"/>
                  </a:cubicBezTo>
                  <a:cubicBezTo>
                    <a:pt x="1324" y="3981"/>
                    <a:pt x="1260" y="3986"/>
                    <a:pt x="1188" y="3986"/>
                  </a:cubicBezTo>
                  <a:cubicBezTo>
                    <a:pt x="1069" y="3986"/>
                    <a:pt x="1019" y="3957"/>
                    <a:pt x="974" y="3897"/>
                  </a:cubicBezTo>
                  <a:cubicBezTo>
                    <a:pt x="929" y="3837"/>
                    <a:pt x="907" y="3731"/>
                    <a:pt x="907" y="3577"/>
                  </a:cubicBezTo>
                  <a:lnTo>
                    <a:pt x="907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16" name="Freeform 14"/>
            <p:cNvSpPr>
              <a:spLocks noEditPoints="1"/>
            </p:cNvSpPr>
            <p:nvPr/>
          </p:nvSpPr>
          <p:spPr bwMode="black">
            <a:xfrm>
              <a:off x="3455988" y="2762251"/>
              <a:ext cx="1073150" cy="1216025"/>
            </a:xfrm>
            <a:custGeom>
              <a:avLst/>
              <a:gdLst>
                <a:gd name="T0" fmla="*/ 1540 w 2977"/>
                <a:gd name="T1" fmla="*/ 651 h 3373"/>
                <a:gd name="T2" fmla="*/ 869 w 2977"/>
                <a:gd name="T3" fmla="*/ 1328 h 3373"/>
                <a:gd name="T4" fmla="*/ 2140 w 2977"/>
                <a:gd name="T5" fmla="*/ 1328 h 3373"/>
                <a:gd name="T6" fmla="*/ 1540 w 2977"/>
                <a:gd name="T7" fmla="*/ 651 h 3373"/>
                <a:gd name="T8" fmla="*/ 2932 w 2977"/>
                <a:gd name="T9" fmla="*/ 1929 h 3373"/>
                <a:gd name="T10" fmla="*/ 850 w 2977"/>
                <a:gd name="T11" fmla="*/ 1929 h 3373"/>
                <a:gd name="T12" fmla="*/ 1559 w 2977"/>
                <a:gd name="T13" fmla="*/ 2708 h 3373"/>
                <a:gd name="T14" fmla="*/ 2179 w 2977"/>
                <a:gd name="T15" fmla="*/ 2178 h 3373"/>
                <a:gd name="T16" fmla="*/ 2938 w 2977"/>
                <a:gd name="T17" fmla="*/ 2606 h 3373"/>
                <a:gd name="T18" fmla="*/ 1559 w 2977"/>
                <a:gd name="T19" fmla="*/ 3373 h 3373"/>
                <a:gd name="T20" fmla="*/ 0 w 2977"/>
                <a:gd name="T21" fmla="*/ 1686 h 3373"/>
                <a:gd name="T22" fmla="*/ 1540 w 2977"/>
                <a:gd name="T23" fmla="*/ 0 h 3373"/>
                <a:gd name="T24" fmla="*/ 2977 w 2977"/>
                <a:gd name="T25" fmla="*/ 1488 h 3373"/>
                <a:gd name="T26" fmla="*/ 2932 w 2977"/>
                <a:gd name="T27" fmla="*/ 1929 h 33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977" h="3373">
                  <a:moveTo>
                    <a:pt x="1540" y="651"/>
                  </a:moveTo>
                  <a:cubicBezTo>
                    <a:pt x="1207" y="651"/>
                    <a:pt x="939" y="887"/>
                    <a:pt x="869" y="1328"/>
                  </a:cubicBezTo>
                  <a:lnTo>
                    <a:pt x="2140" y="1328"/>
                  </a:lnTo>
                  <a:cubicBezTo>
                    <a:pt x="2140" y="939"/>
                    <a:pt x="1891" y="651"/>
                    <a:pt x="1540" y="651"/>
                  </a:cubicBezTo>
                  <a:close/>
                  <a:moveTo>
                    <a:pt x="2932" y="1929"/>
                  </a:moveTo>
                  <a:lnTo>
                    <a:pt x="850" y="1929"/>
                  </a:lnTo>
                  <a:cubicBezTo>
                    <a:pt x="888" y="2453"/>
                    <a:pt x="1182" y="2708"/>
                    <a:pt x="1559" y="2708"/>
                  </a:cubicBezTo>
                  <a:cubicBezTo>
                    <a:pt x="1897" y="2708"/>
                    <a:pt x="2127" y="2485"/>
                    <a:pt x="2179" y="2178"/>
                  </a:cubicBezTo>
                  <a:lnTo>
                    <a:pt x="2938" y="2606"/>
                  </a:lnTo>
                  <a:cubicBezTo>
                    <a:pt x="2715" y="3015"/>
                    <a:pt x="2230" y="3373"/>
                    <a:pt x="1559" y="3373"/>
                  </a:cubicBezTo>
                  <a:cubicBezTo>
                    <a:pt x="658" y="3373"/>
                    <a:pt x="0" y="2747"/>
                    <a:pt x="0" y="1686"/>
                  </a:cubicBezTo>
                  <a:cubicBezTo>
                    <a:pt x="0" y="638"/>
                    <a:pt x="671" y="0"/>
                    <a:pt x="1540" y="0"/>
                  </a:cubicBezTo>
                  <a:cubicBezTo>
                    <a:pt x="2402" y="0"/>
                    <a:pt x="2977" y="613"/>
                    <a:pt x="2977" y="1488"/>
                  </a:cubicBezTo>
                  <a:cubicBezTo>
                    <a:pt x="2977" y="1750"/>
                    <a:pt x="2932" y="1929"/>
                    <a:pt x="2932" y="192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17" name="Freeform 15"/>
            <p:cNvSpPr>
              <a:spLocks/>
            </p:cNvSpPr>
            <p:nvPr/>
          </p:nvSpPr>
          <p:spPr bwMode="black">
            <a:xfrm>
              <a:off x="1879601" y="2357438"/>
              <a:ext cx="1311275" cy="1593850"/>
            </a:xfrm>
            <a:custGeom>
              <a:avLst/>
              <a:gdLst>
                <a:gd name="T0" fmla="*/ 2702 w 3641"/>
                <a:gd name="T1" fmla="*/ 4420 h 4420"/>
                <a:gd name="T2" fmla="*/ 3641 w 3641"/>
                <a:gd name="T3" fmla="*/ 4420 h 4420"/>
                <a:gd name="T4" fmla="*/ 3641 w 3641"/>
                <a:gd name="T5" fmla="*/ 0 h 4420"/>
                <a:gd name="T6" fmla="*/ 2702 w 3641"/>
                <a:gd name="T7" fmla="*/ 0 h 4420"/>
                <a:gd name="T8" fmla="*/ 2702 w 3641"/>
                <a:gd name="T9" fmla="*/ 1750 h 4420"/>
                <a:gd name="T10" fmla="*/ 939 w 3641"/>
                <a:gd name="T11" fmla="*/ 1750 h 4420"/>
                <a:gd name="T12" fmla="*/ 939 w 3641"/>
                <a:gd name="T13" fmla="*/ 0 h 4420"/>
                <a:gd name="T14" fmla="*/ 0 w 3641"/>
                <a:gd name="T15" fmla="*/ 0 h 4420"/>
                <a:gd name="T16" fmla="*/ 0 w 3641"/>
                <a:gd name="T17" fmla="*/ 4420 h 4420"/>
                <a:gd name="T18" fmla="*/ 939 w 3641"/>
                <a:gd name="T19" fmla="*/ 4420 h 4420"/>
                <a:gd name="T20" fmla="*/ 939 w 3641"/>
                <a:gd name="T21" fmla="*/ 2586 h 4420"/>
                <a:gd name="T22" fmla="*/ 2702 w 3641"/>
                <a:gd name="T23" fmla="*/ 2586 h 4420"/>
                <a:gd name="T24" fmla="*/ 2702 w 3641"/>
                <a:gd name="T25" fmla="*/ 4420 h 44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641" h="4420">
                  <a:moveTo>
                    <a:pt x="2702" y="4420"/>
                  </a:moveTo>
                  <a:lnTo>
                    <a:pt x="3641" y="4420"/>
                  </a:lnTo>
                  <a:lnTo>
                    <a:pt x="3641" y="0"/>
                  </a:lnTo>
                  <a:lnTo>
                    <a:pt x="2702" y="0"/>
                  </a:lnTo>
                  <a:lnTo>
                    <a:pt x="2702" y="1750"/>
                  </a:lnTo>
                  <a:lnTo>
                    <a:pt x="939" y="1750"/>
                  </a:lnTo>
                  <a:lnTo>
                    <a:pt x="939" y="0"/>
                  </a:lnTo>
                  <a:lnTo>
                    <a:pt x="0" y="0"/>
                  </a:lnTo>
                  <a:lnTo>
                    <a:pt x="0" y="4420"/>
                  </a:lnTo>
                  <a:lnTo>
                    <a:pt x="939" y="4420"/>
                  </a:lnTo>
                  <a:lnTo>
                    <a:pt x="939" y="2586"/>
                  </a:lnTo>
                  <a:lnTo>
                    <a:pt x="2702" y="2586"/>
                  </a:lnTo>
                  <a:lnTo>
                    <a:pt x="2702" y="44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</p:grpSp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408563" y="457200"/>
            <a:ext cx="10739336" cy="2071991"/>
          </a:xfrm>
        </p:spPr>
        <p:txBody>
          <a:bodyPr/>
          <a:lstStyle>
            <a:lvl1pPr algn="l">
              <a:lnSpc>
                <a:spcPct val="85000"/>
              </a:lnSpc>
              <a:defRPr sz="700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12" name="Tekstin paikkamerkki 11"/>
          <p:cNvSpPr>
            <a:spLocks noGrp="1"/>
          </p:cNvSpPr>
          <p:nvPr>
            <p:ph type="body" sz="quarter" idx="13"/>
          </p:nvPr>
        </p:nvSpPr>
        <p:spPr>
          <a:xfrm>
            <a:off x="447472" y="2665378"/>
            <a:ext cx="10709478" cy="972000"/>
          </a:xfrm>
        </p:spPr>
        <p:txBody>
          <a:bodyPr/>
          <a:lstStyle>
            <a:lvl1pPr marL="0" indent="0">
              <a:buNone/>
              <a:defRPr b="1">
                <a:solidFill>
                  <a:srgbClr val="FFFFFF"/>
                </a:solidFill>
                <a:latin typeface="+mj-lt"/>
              </a:defRPr>
            </a:lvl1pPr>
          </a:lstStyle>
          <a:p>
            <a:pPr lvl="0"/>
            <a:r>
              <a:rPr lang="fi-FI"/>
              <a:t>Muokkaa tekstin perustyylejä napsauttamalla</a:t>
            </a:r>
          </a:p>
        </p:txBody>
      </p:sp>
    </p:spTree>
    <p:extLst>
      <p:ext uri="{BB962C8B-B14F-4D97-AF65-F5344CB8AC3E}">
        <p14:creationId xmlns:p14="http://schemas.microsoft.com/office/powerpoint/2010/main" val="2277784445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Kansi 4 B">
    <p:bg>
      <p:bgPr>
        <a:solidFill>
          <a:srgbClr val="00D7A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18"/>
          <p:cNvSpPr>
            <a:spLocks/>
          </p:cNvSpPr>
          <p:nvPr/>
        </p:nvSpPr>
        <p:spPr bwMode="auto">
          <a:xfrm>
            <a:off x="0" y="0"/>
            <a:ext cx="12193588" cy="6858000"/>
          </a:xfrm>
          <a:custGeom>
            <a:avLst/>
            <a:gdLst>
              <a:gd name="T0" fmla="*/ 0 w 25400"/>
              <a:gd name="T1" fmla="*/ 6858000 h 14293"/>
              <a:gd name="T2" fmla="*/ 5607912 w 25400"/>
              <a:gd name="T3" fmla="*/ 6858000 h 14293"/>
              <a:gd name="T4" fmla="*/ 5425974 w 25400"/>
              <a:gd name="T5" fmla="*/ 6485663 h 14293"/>
              <a:gd name="T6" fmla="*/ 5505662 w 25400"/>
              <a:gd name="T7" fmla="*/ 6066305 h 14293"/>
              <a:gd name="T8" fmla="*/ 5924743 w 25400"/>
              <a:gd name="T9" fmla="*/ 5987135 h 14293"/>
              <a:gd name="T10" fmla="*/ 6679377 w 25400"/>
              <a:gd name="T11" fmla="*/ 6355154 h 14293"/>
              <a:gd name="T12" fmla="*/ 7079737 w 25400"/>
              <a:gd name="T13" fmla="*/ 6269746 h 14293"/>
              <a:gd name="T14" fmla="*/ 7161825 w 25400"/>
              <a:gd name="T15" fmla="*/ 5859025 h 14293"/>
              <a:gd name="T16" fmla="*/ 6797949 w 25400"/>
              <a:gd name="T17" fmla="*/ 5114351 h 14293"/>
              <a:gd name="T18" fmla="*/ 6877637 w 25400"/>
              <a:gd name="T19" fmla="*/ 4694993 h 14293"/>
              <a:gd name="T20" fmla="*/ 7296718 w 25400"/>
              <a:gd name="T21" fmla="*/ 4615823 h 14293"/>
              <a:gd name="T22" fmla="*/ 8051832 w 25400"/>
              <a:gd name="T23" fmla="*/ 4983841 h 14293"/>
              <a:gd name="T24" fmla="*/ 8452192 w 25400"/>
              <a:gd name="T25" fmla="*/ 4898434 h 14293"/>
              <a:gd name="T26" fmla="*/ 8533800 w 25400"/>
              <a:gd name="T27" fmla="*/ 4487712 h 14293"/>
              <a:gd name="T28" fmla="*/ 8170404 w 25400"/>
              <a:gd name="T29" fmla="*/ 3743039 h 14293"/>
              <a:gd name="T30" fmla="*/ 8249612 w 25400"/>
              <a:gd name="T31" fmla="*/ 3323681 h 14293"/>
              <a:gd name="T32" fmla="*/ 8668693 w 25400"/>
              <a:gd name="T33" fmla="*/ 3244511 h 14293"/>
              <a:gd name="T34" fmla="*/ 9422367 w 25400"/>
              <a:gd name="T35" fmla="*/ 3613969 h 14293"/>
              <a:gd name="T36" fmla="*/ 9821287 w 25400"/>
              <a:gd name="T37" fmla="*/ 3530001 h 14293"/>
              <a:gd name="T38" fmla="*/ 9902895 w 25400"/>
              <a:gd name="T39" fmla="*/ 3118799 h 14293"/>
              <a:gd name="T40" fmla="*/ 9539499 w 25400"/>
              <a:gd name="T41" fmla="*/ 2374126 h 14293"/>
              <a:gd name="T42" fmla="*/ 9619187 w 25400"/>
              <a:gd name="T43" fmla="*/ 1955247 h 14293"/>
              <a:gd name="T44" fmla="*/ 10038268 w 25400"/>
              <a:gd name="T45" fmla="*/ 1876078 h 14293"/>
              <a:gd name="T46" fmla="*/ 10792902 w 25400"/>
              <a:gd name="T47" fmla="*/ 2243616 h 14293"/>
              <a:gd name="T48" fmla="*/ 11193262 w 25400"/>
              <a:gd name="T49" fmla="*/ 2158689 h 14293"/>
              <a:gd name="T50" fmla="*/ 11274870 w 25400"/>
              <a:gd name="T51" fmla="*/ 1747487 h 14293"/>
              <a:gd name="T52" fmla="*/ 10911474 w 25400"/>
              <a:gd name="T53" fmla="*/ 1002814 h 14293"/>
              <a:gd name="T54" fmla="*/ 10991162 w 25400"/>
              <a:gd name="T55" fmla="*/ 583935 h 14293"/>
              <a:gd name="T56" fmla="*/ 11410243 w 25400"/>
              <a:gd name="T57" fmla="*/ 504286 h 14293"/>
              <a:gd name="T58" fmla="*/ 12165357 w 25400"/>
              <a:gd name="T59" fmla="*/ 872304 h 14293"/>
              <a:gd name="T60" fmla="*/ 12193200 w 25400"/>
              <a:gd name="T61" fmla="*/ 881421 h 14293"/>
              <a:gd name="T62" fmla="*/ 12193200 w 25400"/>
              <a:gd name="T63" fmla="*/ 0 h 14293"/>
              <a:gd name="T64" fmla="*/ 0 w 25400"/>
              <a:gd name="T65" fmla="*/ 0 h 14293"/>
              <a:gd name="T66" fmla="*/ 0 w 25400"/>
              <a:gd name="T67" fmla="*/ 6858000 h 14293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</a:gdLst>
            <a:ahLst/>
            <a:cxnLst>
              <a:cxn ang="T68">
                <a:pos x="T0" y="T1"/>
              </a:cxn>
              <a:cxn ang="T69">
                <a:pos x="T2" y="T3"/>
              </a:cxn>
              <a:cxn ang="T70">
                <a:pos x="T4" y="T5"/>
              </a:cxn>
              <a:cxn ang="T71">
                <a:pos x="T6" y="T7"/>
              </a:cxn>
              <a:cxn ang="T72">
                <a:pos x="T8" y="T9"/>
              </a:cxn>
              <a:cxn ang="T73">
                <a:pos x="T10" y="T11"/>
              </a:cxn>
              <a:cxn ang="T74">
                <a:pos x="T12" y="T13"/>
              </a:cxn>
              <a:cxn ang="T75">
                <a:pos x="T14" y="T15"/>
              </a:cxn>
              <a:cxn ang="T76">
                <a:pos x="T16" y="T17"/>
              </a:cxn>
              <a:cxn ang="T77">
                <a:pos x="T18" y="T19"/>
              </a:cxn>
              <a:cxn ang="T78">
                <a:pos x="T20" y="T21"/>
              </a:cxn>
              <a:cxn ang="T79">
                <a:pos x="T22" y="T23"/>
              </a:cxn>
              <a:cxn ang="T80">
                <a:pos x="T24" y="T25"/>
              </a:cxn>
              <a:cxn ang="T81">
                <a:pos x="T26" y="T27"/>
              </a:cxn>
              <a:cxn ang="T82">
                <a:pos x="T28" y="T29"/>
              </a:cxn>
              <a:cxn ang="T83">
                <a:pos x="T30" y="T31"/>
              </a:cxn>
              <a:cxn ang="T84">
                <a:pos x="T32" y="T33"/>
              </a:cxn>
              <a:cxn ang="T85">
                <a:pos x="T34" y="T35"/>
              </a:cxn>
              <a:cxn ang="T86">
                <a:pos x="T36" y="T37"/>
              </a:cxn>
              <a:cxn ang="T87">
                <a:pos x="T38" y="T39"/>
              </a:cxn>
              <a:cxn ang="T88">
                <a:pos x="T40" y="T41"/>
              </a:cxn>
              <a:cxn ang="T89">
                <a:pos x="T42" y="T43"/>
              </a:cxn>
              <a:cxn ang="T90">
                <a:pos x="T44" y="T45"/>
              </a:cxn>
              <a:cxn ang="T91">
                <a:pos x="T46" y="T47"/>
              </a:cxn>
              <a:cxn ang="T92">
                <a:pos x="T48" y="T49"/>
              </a:cxn>
              <a:cxn ang="T93">
                <a:pos x="T50" y="T51"/>
              </a:cxn>
              <a:cxn ang="T94">
                <a:pos x="T52" y="T53"/>
              </a:cxn>
              <a:cxn ang="T95">
                <a:pos x="T54" y="T55"/>
              </a:cxn>
              <a:cxn ang="T96">
                <a:pos x="T56" y="T57"/>
              </a:cxn>
              <a:cxn ang="T97">
                <a:pos x="T58" y="T59"/>
              </a:cxn>
              <a:cxn ang="T98">
                <a:pos x="T60" y="T61"/>
              </a:cxn>
              <a:cxn ang="T99">
                <a:pos x="T62" y="T63"/>
              </a:cxn>
              <a:cxn ang="T100">
                <a:pos x="T64" y="T65"/>
              </a:cxn>
              <a:cxn ang="T101">
                <a:pos x="T66" y="T67"/>
              </a:cxn>
            </a:cxnLst>
            <a:rect l="0" t="0" r="r" b="b"/>
            <a:pathLst>
              <a:path w="25400" h="14293">
                <a:moveTo>
                  <a:pt x="0" y="14293"/>
                </a:moveTo>
                <a:lnTo>
                  <a:pt x="11682" y="14293"/>
                </a:lnTo>
                <a:cubicBezTo>
                  <a:pt x="11492" y="13905"/>
                  <a:pt x="11303" y="13517"/>
                  <a:pt x="11303" y="13517"/>
                </a:cubicBezTo>
                <a:cubicBezTo>
                  <a:pt x="11303" y="13517"/>
                  <a:pt x="11074" y="13038"/>
                  <a:pt x="11469" y="12643"/>
                </a:cubicBezTo>
                <a:cubicBezTo>
                  <a:pt x="11705" y="12407"/>
                  <a:pt x="12051" y="12349"/>
                  <a:pt x="12342" y="12478"/>
                </a:cubicBezTo>
                <a:cubicBezTo>
                  <a:pt x="12354" y="12483"/>
                  <a:pt x="13914" y="13245"/>
                  <a:pt x="13914" y="13245"/>
                </a:cubicBezTo>
                <a:cubicBezTo>
                  <a:pt x="13914" y="13245"/>
                  <a:pt x="14350" y="13466"/>
                  <a:pt x="14748" y="13067"/>
                </a:cubicBezTo>
                <a:cubicBezTo>
                  <a:pt x="14979" y="12837"/>
                  <a:pt x="15040" y="12503"/>
                  <a:pt x="14919" y="12211"/>
                </a:cubicBezTo>
                <a:cubicBezTo>
                  <a:pt x="14910" y="12193"/>
                  <a:pt x="14161" y="10659"/>
                  <a:pt x="14161" y="10659"/>
                </a:cubicBezTo>
                <a:cubicBezTo>
                  <a:pt x="14161" y="10659"/>
                  <a:pt x="13932" y="10180"/>
                  <a:pt x="14327" y="9785"/>
                </a:cubicBezTo>
                <a:cubicBezTo>
                  <a:pt x="14564" y="9549"/>
                  <a:pt x="14909" y="9491"/>
                  <a:pt x="15200" y="9620"/>
                </a:cubicBezTo>
                <a:cubicBezTo>
                  <a:pt x="15213" y="9625"/>
                  <a:pt x="16773" y="10387"/>
                  <a:pt x="16773" y="10387"/>
                </a:cubicBezTo>
                <a:cubicBezTo>
                  <a:pt x="16773" y="10387"/>
                  <a:pt x="17208" y="10608"/>
                  <a:pt x="17607" y="10209"/>
                </a:cubicBezTo>
                <a:cubicBezTo>
                  <a:pt x="17837" y="9979"/>
                  <a:pt x="17898" y="9645"/>
                  <a:pt x="17777" y="9353"/>
                </a:cubicBezTo>
                <a:cubicBezTo>
                  <a:pt x="17768" y="9335"/>
                  <a:pt x="17020" y="7801"/>
                  <a:pt x="17020" y="7801"/>
                </a:cubicBezTo>
                <a:cubicBezTo>
                  <a:pt x="17020" y="7801"/>
                  <a:pt x="16791" y="7322"/>
                  <a:pt x="17185" y="6927"/>
                </a:cubicBezTo>
                <a:cubicBezTo>
                  <a:pt x="17422" y="6691"/>
                  <a:pt x="17767" y="6633"/>
                  <a:pt x="18058" y="6762"/>
                </a:cubicBezTo>
                <a:cubicBezTo>
                  <a:pt x="18071" y="6767"/>
                  <a:pt x="19628" y="7532"/>
                  <a:pt x="19628" y="7532"/>
                </a:cubicBezTo>
                <a:cubicBezTo>
                  <a:pt x="19628" y="7532"/>
                  <a:pt x="20093" y="7723"/>
                  <a:pt x="20459" y="7357"/>
                </a:cubicBezTo>
                <a:cubicBezTo>
                  <a:pt x="20689" y="7127"/>
                  <a:pt x="20750" y="6793"/>
                  <a:pt x="20629" y="6500"/>
                </a:cubicBezTo>
                <a:cubicBezTo>
                  <a:pt x="20620" y="6483"/>
                  <a:pt x="19872" y="4948"/>
                  <a:pt x="19872" y="4948"/>
                </a:cubicBezTo>
                <a:cubicBezTo>
                  <a:pt x="19872" y="4948"/>
                  <a:pt x="19643" y="4470"/>
                  <a:pt x="20038" y="4075"/>
                </a:cubicBezTo>
                <a:cubicBezTo>
                  <a:pt x="20274" y="3838"/>
                  <a:pt x="20619" y="3781"/>
                  <a:pt x="20911" y="3910"/>
                </a:cubicBezTo>
                <a:cubicBezTo>
                  <a:pt x="20923" y="3915"/>
                  <a:pt x="22483" y="4676"/>
                  <a:pt x="22483" y="4676"/>
                </a:cubicBezTo>
                <a:cubicBezTo>
                  <a:pt x="22483" y="4676"/>
                  <a:pt x="22919" y="4897"/>
                  <a:pt x="23317" y="4499"/>
                </a:cubicBezTo>
                <a:cubicBezTo>
                  <a:pt x="23547" y="4268"/>
                  <a:pt x="23608" y="3935"/>
                  <a:pt x="23487" y="3642"/>
                </a:cubicBezTo>
                <a:cubicBezTo>
                  <a:pt x="23479" y="3624"/>
                  <a:pt x="22730" y="2090"/>
                  <a:pt x="22730" y="2090"/>
                </a:cubicBezTo>
                <a:cubicBezTo>
                  <a:pt x="22730" y="2090"/>
                  <a:pt x="22501" y="1611"/>
                  <a:pt x="22896" y="1217"/>
                </a:cubicBezTo>
                <a:cubicBezTo>
                  <a:pt x="23132" y="980"/>
                  <a:pt x="23478" y="922"/>
                  <a:pt x="23769" y="1051"/>
                </a:cubicBezTo>
                <a:cubicBezTo>
                  <a:pt x="23781" y="1056"/>
                  <a:pt x="25342" y="1818"/>
                  <a:pt x="25342" y="1818"/>
                </a:cubicBezTo>
                <a:cubicBezTo>
                  <a:pt x="25342" y="1818"/>
                  <a:pt x="25363" y="1827"/>
                  <a:pt x="25400" y="1837"/>
                </a:cubicBezTo>
                <a:lnTo>
                  <a:pt x="25400" y="0"/>
                </a:lnTo>
                <a:lnTo>
                  <a:pt x="0" y="0"/>
                </a:lnTo>
                <a:lnTo>
                  <a:pt x="0" y="14293"/>
                </a:lnTo>
                <a:close/>
              </a:path>
            </a:pathLst>
          </a:custGeom>
          <a:solidFill>
            <a:srgbClr val="F5A3C7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fi-FI"/>
          </a:p>
        </p:txBody>
      </p:sp>
      <p:grpSp>
        <p:nvGrpSpPr>
          <p:cNvPr id="5" name="Ryhmä 14"/>
          <p:cNvGrpSpPr/>
          <p:nvPr/>
        </p:nvGrpSpPr>
        <p:grpSpPr bwMode="black">
          <a:xfrm>
            <a:off x="465667" y="5813465"/>
            <a:ext cx="1295039" cy="601443"/>
            <a:chOff x="228601" y="704851"/>
            <a:chExt cx="11734800" cy="5449888"/>
          </a:xfrm>
          <a:solidFill>
            <a:schemeClr val="bg1"/>
          </a:solidFill>
        </p:grpSpPr>
        <p:sp>
          <p:nvSpPr>
            <p:cNvPr id="6" name="Freeform 5"/>
            <p:cNvSpPr>
              <a:spLocks noEditPoints="1"/>
            </p:cNvSpPr>
            <p:nvPr/>
          </p:nvSpPr>
          <p:spPr bwMode="black">
            <a:xfrm>
              <a:off x="228601" y="704851"/>
              <a:ext cx="11734800" cy="5449888"/>
            </a:xfrm>
            <a:custGeom>
              <a:avLst/>
              <a:gdLst>
                <a:gd name="T0" fmla="*/ 16890 w 32573"/>
                <a:gd name="T1" fmla="*/ 14624 h 15116"/>
                <a:gd name="T2" fmla="*/ 19398 w 32573"/>
                <a:gd name="T3" fmla="*/ 13589 h 15116"/>
                <a:gd name="T4" fmla="*/ 28581 w 32573"/>
                <a:gd name="T5" fmla="*/ 13589 h 15116"/>
                <a:gd name="T6" fmla="*/ 32573 w 32573"/>
                <a:gd name="T7" fmla="*/ 9640 h 15116"/>
                <a:gd name="T8" fmla="*/ 32573 w 32573"/>
                <a:gd name="T9" fmla="*/ 0 h 15116"/>
                <a:gd name="T10" fmla="*/ 0 w 32573"/>
                <a:gd name="T11" fmla="*/ 0 h 15116"/>
                <a:gd name="T12" fmla="*/ 0 w 32573"/>
                <a:gd name="T13" fmla="*/ 9640 h 15116"/>
                <a:gd name="T14" fmla="*/ 3968 w 32573"/>
                <a:gd name="T15" fmla="*/ 13589 h 15116"/>
                <a:gd name="T16" fmla="*/ 13394 w 32573"/>
                <a:gd name="T17" fmla="*/ 13589 h 15116"/>
                <a:gd name="T18" fmla="*/ 15902 w 32573"/>
                <a:gd name="T19" fmla="*/ 14624 h 15116"/>
                <a:gd name="T20" fmla="*/ 16397 w 32573"/>
                <a:gd name="T21" fmla="*/ 15116 h 15116"/>
                <a:gd name="T22" fmla="*/ 16890 w 32573"/>
                <a:gd name="T23" fmla="*/ 14624 h 15116"/>
                <a:gd name="T24" fmla="*/ 31634 w 32573"/>
                <a:gd name="T25" fmla="*/ 939 h 15116"/>
                <a:gd name="T26" fmla="*/ 31634 w 32573"/>
                <a:gd name="T27" fmla="*/ 9640 h 15116"/>
                <a:gd name="T28" fmla="*/ 28581 w 32573"/>
                <a:gd name="T29" fmla="*/ 12650 h 15116"/>
                <a:gd name="T30" fmla="*/ 19398 w 32573"/>
                <a:gd name="T31" fmla="*/ 12650 h 15116"/>
                <a:gd name="T32" fmla="*/ 16397 w 32573"/>
                <a:gd name="T33" fmla="*/ 13798 h 15116"/>
                <a:gd name="T34" fmla="*/ 13394 w 32573"/>
                <a:gd name="T35" fmla="*/ 12650 h 15116"/>
                <a:gd name="T36" fmla="*/ 3968 w 32573"/>
                <a:gd name="T37" fmla="*/ 12650 h 15116"/>
                <a:gd name="T38" fmla="*/ 939 w 32573"/>
                <a:gd name="T39" fmla="*/ 9640 h 15116"/>
                <a:gd name="T40" fmla="*/ 939 w 32573"/>
                <a:gd name="T41" fmla="*/ 939 h 15116"/>
                <a:gd name="T42" fmla="*/ 31634 w 32573"/>
                <a:gd name="T43" fmla="*/ 939 h 15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32573" h="15116">
                  <a:moveTo>
                    <a:pt x="16890" y="14624"/>
                  </a:moveTo>
                  <a:cubicBezTo>
                    <a:pt x="17560" y="13956"/>
                    <a:pt x="18451" y="13589"/>
                    <a:pt x="19398" y="13589"/>
                  </a:cubicBezTo>
                  <a:lnTo>
                    <a:pt x="28581" y="13589"/>
                  </a:lnTo>
                  <a:cubicBezTo>
                    <a:pt x="30783" y="13589"/>
                    <a:pt x="32573" y="11817"/>
                    <a:pt x="32573" y="9640"/>
                  </a:cubicBezTo>
                  <a:lnTo>
                    <a:pt x="32573" y="0"/>
                  </a:lnTo>
                  <a:lnTo>
                    <a:pt x="0" y="0"/>
                  </a:lnTo>
                  <a:lnTo>
                    <a:pt x="0" y="9640"/>
                  </a:lnTo>
                  <a:cubicBezTo>
                    <a:pt x="0" y="11817"/>
                    <a:pt x="1780" y="13589"/>
                    <a:pt x="3968" y="13589"/>
                  </a:cubicBezTo>
                  <a:lnTo>
                    <a:pt x="13394" y="13589"/>
                  </a:lnTo>
                  <a:cubicBezTo>
                    <a:pt x="14342" y="13589"/>
                    <a:pt x="15232" y="13956"/>
                    <a:pt x="15902" y="14624"/>
                  </a:cubicBezTo>
                  <a:lnTo>
                    <a:pt x="16397" y="15116"/>
                  </a:lnTo>
                  <a:lnTo>
                    <a:pt x="16890" y="14624"/>
                  </a:lnTo>
                  <a:close/>
                  <a:moveTo>
                    <a:pt x="31634" y="939"/>
                  </a:moveTo>
                  <a:lnTo>
                    <a:pt x="31634" y="9640"/>
                  </a:lnTo>
                  <a:cubicBezTo>
                    <a:pt x="31634" y="11300"/>
                    <a:pt x="30264" y="12650"/>
                    <a:pt x="28581" y="12650"/>
                  </a:cubicBezTo>
                  <a:lnTo>
                    <a:pt x="19398" y="12650"/>
                  </a:lnTo>
                  <a:cubicBezTo>
                    <a:pt x="18279" y="12650"/>
                    <a:pt x="17221" y="13055"/>
                    <a:pt x="16397" y="13798"/>
                  </a:cubicBezTo>
                  <a:cubicBezTo>
                    <a:pt x="15571" y="13056"/>
                    <a:pt x="14514" y="12650"/>
                    <a:pt x="13394" y="12650"/>
                  </a:cubicBezTo>
                  <a:lnTo>
                    <a:pt x="3968" y="12650"/>
                  </a:lnTo>
                  <a:cubicBezTo>
                    <a:pt x="2298" y="12650"/>
                    <a:pt x="939" y="11300"/>
                    <a:pt x="939" y="9640"/>
                  </a:cubicBezTo>
                  <a:lnTo>
                    <a:pt x="939" y="939"/>
                  </a:lnTo>
                  <a:lnTo>
                    <a:pt x="31634" y="93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7" name="Freeform 6"/>
            <p:cNvSpPr>
              <a:spLocks/>
            </p:cNvSpPr>
            <p:nvPr/>
          </p:nvSpPr>
          <p:spPr bwMode="black">
            <a:xfrm>
              <a:off x="9961563" y="2287588"/>
              <a:ext cx="377825" cy="363538"/>
            </a:xfrm>
            <a:custGeom>
              <a:avLst/>
              <a:gdLst>
                <a:gd name="T0" fmla="*/ 1048 w 1048"/>
                <a:gd name="T1" fmla="*/ 504 h 1009"/>
                <a:gd name="T2" fmla="*/ 525 w 1048"/>
                <a:gd name="T3" fmla="*/ 1009 h 1009"/>
                <a:gd name="T4" fmla="*/ 0 w 1048"/>
                <a:gd name="T5" fmla="*/ 504 h 1009"/>
                <a:gd name="T6" fmla="*/ 525 w 1048"/>
                <a:gd name="T7" fmla="*/ 0 h 1009"/>
                <a:gd name="T8" fmla="*/ 1048 w 1048"/>
                <a:gd name="T9" fmla="*/ 504 h 10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48" h="1009">
                  <a:moveTo>
                    <a:pt x="1048" y="504"/>
                  </a:moveTo>
                  <a:cubicBezTo>
                    <a:pt x="1048" y="798"/>
                    <a:pt x="818" y="1009"/>
                    <a:pt x="525" y="1009"/>
                  </a:cubicBezTo>
                  <a:cubicBezTo>
                    <a:pt x="230" y="1009"/>
                    <a:pt x="0" y="798"/>
                    <a:pt x="0" y="504"/>
                  </a:cubicBezTo>
                  <a:cubicBezTo>
                    <a:pt x="0" y="211"/>
                    <a:pt x="230" y="0"/>
                    <a:pt x="525" y="0"/>
                  </a:cubicBezTo>
                  <a:cubicBezTo>
                    <a:pt x="818" y="0"/>
                    <a:pt x="1048" y="211"/>
                    <a:pt x="1048" y="50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8" name="Rectangle 7"/>
            <p:cNvSpPr>
              <a:spLocks noChangeArrowheads="1"/>
            </p:cNvSpPr>
            <p:nvPr/>
          </p:nvSpPr>
          <p:spPr bwMode="black">
            <a:xfrm>
              <a:off x="9986963" y="2789238"/>
              <a:ext cx="327025" cy="116205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9" name="Freeform 8"/>
            <p:cNvSpPr>
              <a:spLocks/>
            </p:cNvSpPr>
            <p:nvPr/>
          </p:nvSpPr>
          <p:spPr bwMode="black">
            <a:xfrm>
              <a:off x="8709026" y="2282826"/>
              <a:ext cx="1119188" cy="1668463"/>
            </a:xfrm>
            <a:custGeom>
              <a:avLst/>
              <a:gdLst>
                <a:gd name="T0" fmla="*/ 1923 w 3105"/>
                <a:gd name="T1" fmla="*/ 2683 h 4625"/>
                <a:gd name="T2" fmla="*/ 3105 w 3105"/>
                <a:gd name="T3" fmla="*/ 4625 h 4625"/>
                <a:gd name="T4" fmla="*/ 2121 w 3105"/>
                <a:gd name="T5" fmla="*/ 4625 h 4625"/>
                <a:gd name="T6" fmla="*/ 1328 w 3105"/>
                <a:gd name="T7" fmla="*/ 3335 h 4625"/>
                <a:gd name="T8" fmla="*/ 901 w 3105"/>
                <a:gd name="T9" fmla="*/ 3878 h 4625"/>
                <a:gd name="T10" fmla="*/ 901 w 3105"/>
                <a:gd name="T11" fmla="*/ 4625 h 4625"/>
                <a:gd name="T12" fmla="*/ 0 w 3105"/>
                <a:gd name="T13" fmla="*/ 4625 h 4625"/>
                <a:gd name="T14" fmla="*/ 0 w 3105"/>
                <a:gd name="T15" fmla="*/ 0 h 4625"/>
                <a:gd name="T16" fmla="*/ 901 w 3105"/>
                <a:gd name="T17" fmla="*/ 0 h 4625"/>
                <a:gd name="T18" fmla="*/ 901 w 3105"/>
                <a:gd name="T19" fmla="*/ 2134 h 4625"/>
                <a:gd name="T20" fmla="*/ 856 w 3105"/>
                <a:gd name="T21" fmla="*/ 2926 h 4625"/>
                <a:gd name="T22" fmla="*/ 875 w 3105"/>
                <a:gd name="T23" fmla="*/ 2926 h 4625"/>
                <a:gd name="T24" fmla="*/ 1265 w 3105"/>
                <a:gd name="T25" fmla="*/ 2325 h 4625"/>
                <a:gd name="T26" fmla="*/ 1955 w 3105"/>
                <a:gd name="T27" fmla="*/ 1405 h 4625"/>
                <a:gd name="T28" fmla="*/ 3009 w 3105"/>
                <a:gd name="T29" fmla="*/ 1405 h 4625"/>
                <a:gd name="T30" fmla="*/ 1923 w 3105"/>
                <a:gd name="T31" fmla="*/ 2683 h 46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3105" h="4625">
                  <a:moveTo>
                    <a:pt x="1923" y="2683"/>
                  </a:moveTo>
                  <a:lnTo>
                    <a:pt x="3105" y="4625"/>
                  </a:lnTo>
                  <a:lnTo>
                    <a:pt x="2121" y="4625"/>
                  </a:lnTo>
                  <a:lnTo>
                    <a:pt x="1328" y="3335"/>
                  </a:lnTo>
                  <a:lnTo>
                    <a:pt x="901" y="3878"/>
                  </a:lnTo>
                  <a:lnTo>
                    <a:pt x="901" y="4625"/>
                  </a:lnTo>
                  <a:lnTo>
                    <a:pt x="0" y="4625"/>
                  </a:lnTo>
                  <a:lnTo>
                    <a:pt x="0" y="0"/>
                  </a:lnTo>
                  <a:lnTo>
                    <a:pt x="901" y="0"/>
                  </a:lnTo>
                  <a:lnTo>
                    <a:pt x="901" y="2134"/>
                  </a:lnTo>
                  <a:cubicBezTo>
                    <a:pt x="901" y="2530"/>
                    <a:pt x="856" y="2926"/>
                    <a:pt x="856" y="2926"/>
                  </a:cubicBezTo>
                  <a:lnTo>
                    <a:pt x="875" y="2926"/>
                  </a:lnTo>
                  <a:cubicBezTo>
                    <a:pt x="875" y="2926"/>
                    <a:pt x="1086" y="2574"/>
                    <a:pt x="1265" y="2325"/>
                  </a:cubicBezTo>
                  <a:lnTo>
                    <a:pt x="1955" y="1405"/>
                  </a:lnTo>
                  <a:lnTo>
                    <a:pt x="3009" y="1405"/>
                  </a:lnTo>
                  <a:lnTo>
                    <a:pt x="1923" y="268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10" name="Freeform 9"/>
            <p:cNvSpPr>
              <a:spLocks/>
            </p:cNvSpPr>
            <p:nvPr/>
          </p:nvSpPr>
          <p:spPr bwMode="black">
            <a:xfrm>
              <a:off x="7353301" y="2762251"/>
              <a:ext cx="1027113" cy="1189038"/>
            </a:xfrm>
            <a:custGeom>
              <a:avLst/>
              <a:gdLst>
                <a:gd name="T0" fmla="*/ 2850 w 2850"/>
                <a:gd name="T1" fmla="*/ 1232 h 3296"/>
                <a:gd name="T2" fmla="*/ 1840 w 2850"/>
                <a:gd name="T3" fmla="*/ 0 h 3296"/>
                <a:gd name="T4" fmla="*/ 876 w 2850"/>
                <a:gd name="T5" fmla="*/ 607 h 3296"/>
                <a:gd name="T6" fmla="*/ 856 w 2850"/>
                <a:gd name="T7" fmla="*/ 607 h 3296"/>
                <a:gd name="T8" fmla="*/ 901 w 2850"/>
                <a:gd name="T9" fmla="*/ 76 h 3296"/>
                <a:gd name="T10" fmla="*/ 0 w 2850"/>
                <a:gd name="T11" fmla="*/ 76 h 3296"/>
                <a:gd name="T12" fmla="*/ 0 w 2850"/>
                <a:gd name="T13" fmla="*/ 3296 h 3296"/>
                <a:gd name="T14" fmla="*/ 901 w 2850"/>
                <a:gd name="T15" fmla="*/ 3296 h 3296"/>
                <a:gd name="T16" fmla="*/ 901 w 2850"/>
                <a:gd name="T17" fmla="*/ 1386 h 3296"/>
                <a:gd name="T18" fmla="*/ 1457 w 2850"/>
                <a:gd name="T19" fmla="*/ 760 h 3296"/>
                <a:gd name="T20" fmla="*/ 1942 w 2850"/>
                <a:gd name="T21" fmla="*/ 1412 h 3296"/>
                <a:gd name="T22" fmla="*/ 1942 w 2850"/>
                <a:gd name="T23" fmla="*/ 3296 h 3296"/>
                <a:gd name="T24" fmla="*/ 2850 w 2850"/>
                <a:gd name="T25" fmla="*/ 3296 h 3296"/>
                <a:gd name="T26" fmla="*/ 2850 w 2850"/>
                <a:gd name="T27" fmla="*/ 1232 h 32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50" h="3296">
                  <a:moveTo>
                    <a:pt x="2850" y="1232"/>
                  </a:moveTo>
                  <a:cubicBezTo>
                    <a:pt x="2850" y="434"/>
                    <a:pt x="2459" y="0"/>
                    <a:pt x="1840" y="0"/>
                  </a:cubicBezTo>
                  <a:cubicBezTo>
                    <a:pt x="1309" y="0"/>
                    <a:pt x="1035" y="312"/>
                    <a:pt x="876" y="607"/>
                  </a:cubicBezTo>
                  <a:lnTo>
                    <a:pt x="856" y="607"/>
                  </a:lnTo>
                  <a:lnTo>
                    <a:pt x="901" y="76"/>
                  </a:lnTo>
                  <a:lnTo>
                    <a:pt x="0" y="76"/>
                  </a:lnTo>
                  <a:lnTo>
                    <a:pt x="0" y="3296"/>
                  </a:lnTo>
                  <a:lnTo>
                    <a:pt x="901" y="3296"/>
                  </a:lnTo>
                  <a:lnTo>
                    <a:pt x="901" y="1386"/>
                  </a:lnTo>
                  <a:cubicBezTo>
                    <a:pt x="901" y="1015"/>
                    <a:pt x="1118" y="760"/>
                    <a:pt x="1457" y="760"/>
                  </a:cubicBezTo>
                  <a:cubicBezTo>
                    <a:pt x="1795" y="760"/>
                    <a:pt x="1942" y="983"/>
                    <a:pt x="1942" y="1412"/>
                  </a:cubicBezTo>
                  <a:lnTo>
                    <a:pt x="1942" y="3296"/>
                  </a:lnTo>
                  <a:lnTo>
                    <a:pt x="2850" y="3296"/>
                  </a:lnTo>
                  <a:lnTo>
                    <a:pt x="2850" y="12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black">
            <a:xfrm>
              <a:off x="6664326" y="2287588"/>
              <a:ext cx="377825" cy="363538"/>
            </a:xfrm>
            <a:custGeom>
              <a:avLst/>
              <a:gdLst>
                <a:gd name="T0" fmla="*/ 1047 w 1047"/>
                <a:gd name="T1" fmla="*/ 504 h 1009"/>
                <a:gd name="T2" fmla="*/ 524 w 1047"/>
                <a:gd name="T3" fmla="*/ 1009 h 1009"/>
                <a:gd name="T4" fmla="*/ 0 w 1047"/>
                <a:gd name="T5" fmla="*/ 504 h 1009"/>
                <a:gd name="T6" fmla="*/ 524 w 1047"/>
                <a:gd name="T7" fmla="*/ 0 h 1009"/>
                <a:gd name="T8" fmla="*/ 1047 w 1047"/>
                <a:gd name="T9" fmla="*/ 504 h 10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47" h="1009">
                  <a:moveTo>
                    <a:pt x="1047" y="504"/>
                  </a:moveTo>
                  <a:cubicBezTo>
                    <a:pt x="1047" y="798"/>
                    <a:pt x="817" y="1009"/>
                    <a:pt x="524" y="1009"/>
                  </a:cubicBezTo>
                  <a:cubicBezTo>
                    <a:pt x="229" y="1009"/>
                    <a:pt x="0" y="798"/>
                    <a:pt x="0" y="504"/>
                  </a:cubicBezTo>
                  <a:cubicBezTo>
                    <a:pt x="0" y="211"/>
                    <a:pt x="229" y="0"/>
                    <a:pt x="524" y="0"/>
                  </a:cubicBezTo>
                  <a:cubicBezTo>
                    <a:pt x="817" y="0"/>
                    <a:pt x="1047" y="211"/>
                    <a:pt x="1047" y="50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13" name="Rectangle 11"/>
            <p:cNvSpPr>
              <a:spLocks noChangeArrowheads="1"/>
            </p:cNvSpPr>
            <p:nvPr/>
          </p:nvSpPr>
          <p:spPr bwMode="black">
            <a:xfrm>
              <a:off x="6689726" y="2789238"/>
              <a:ext cx="327025" cy="116205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14" name="Freeform 12"/>
            <p:cNvSpPr>
              <a:spLocks/>
            </p:cNvSpPr>
            <p:nvPr/>
          </p:nvSpPr>
          <p:spPr bwMode="black">
            <a:xfrm>
              <a:off x="5399088" y="2762251"/>
              <a:ext cx="1047750" cy="1216025"/>
            </a:xfrm>
            <a:custGeom>
              <a:avLst/>
              <a:gdLst>
                <a:gd name="T0" fmla="*/ 2025 w 2907"/>
                <a:gd name="T1" fmla="*/ 2402 h 3373"/>
                <a:gd name="T2" fmla="*/ 1253 w 2907"/>
                <a:gd name="T3" fmla="*/ 1974 h 3373"/>
                <a:gd name="T4" fmla="*/ 160 w 2907"/>
                <a:gd name="T5" fmla="*/ 990 h 3373"/>
                <a:gd name="T6" fmla="*/ 1431 w 2907"/>
                <a:gd name="T7" fmla="*/ 0 h 3373"/>
                <a:gd name="T8" fmla="*/ 2907 w 2907"/>
                <a:gd name="T9" fmla="*/ 734 h 3373"/>
                <a:gd name="T10" fmla="*/ 2133 w 2907"/>
                <a:gd name="T11" fmla="*/ 1169 h 3373"/>
                <a:gd name="T12" fmla="*/ 1463 w 2907"/>
                <a:gd name="T13" fmla="*/ 657 h 3373"/>
                <a:gd name="T14" fmla="*/ 1042 w 2907"/>
                <a:gd name="T15" fmla="*/ 945 h 3373"/>
                <a:gd name="T16" fmla="*/ 1943 w 2907"/>
                <a:gd name="T17" fmla="*/ 1367 h 3373"/>
                <a:gd name="T18" fmla="*/ 2907 w 2907"/>
                <a:gd name="T19" fmla="*/ 2344 h 3373"/>
                <a:gd name="T20" fmla="*/ 1610 w 2907"/>
                <a:gd name="T21" fmla="*/ 3373 h 3373"/>
                <a:gd name="T22" fmla="*/ 0 w 2907"/>
                <a:gd name="T23" fmla="*/ 2543 h 3373"/>
                <a:gd name="T24" fmla="*/ 786 w 2907"/>
                <a:gd name="T25" fmla="*/ 2102 h 3373"/>
                <a:gd name="T26" fmla="*/ 1598 w 2907"/>
                <a:gd name="T27" fmla="*/ 2715 h 3373"/>
                <a:gd name="T28" fmla="*/ 2025 w 2907"/>
                <a:gd name="T29" fmla="*/ 2402 h 33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907" h="3373">
                  <a:moveTo>
                    <a:pt x="2025" y="2402"/>
                  </a:moveTo>
                  <a:cubicBezTo>
                    <a:pt x="2025" y="2146"/>
                    <a:pt x="1667" y="2089"/>
                    <a:pt x="1253" y="1974"/>
                  </a:cubicBezTo>
                  <a:cubicBezTo>
                    <a:pt x="766" y="1846"/>
                    <a:pt x="160" y="1603"/>
                    <a:pt x="160" y="990"/>
                  </a:cubicBezTo>
                  <a:cubicBezTo>
                    <a:pt x="160" y="383"/>
                    <a:pt x="741" y="0"/>
                    <a:pt x="1431" y="0"/>
                  </a:cubicBezTo>
                  <a:cubicBezTo>
                    <a:pt x="2070" y="0"/>
                    <a:pt x="2658" y="306"/>
                    <a:pt x="2907" y="734"/>
                  </a:cubicBezTo>
                  <a:lnTo>
                    <a:pt x="2133" y="1169"/>
                  </a:lnTo>
                  <a:cubicBezTo>
                    <a:pt x="2057" y="881"/>
                    <a:pt x="1814" y="657"/>
                    <a:pt x="1463" y="657"/>
                  </a:cubicBezTo>
                  <a:cubicBezTo>
                    <a:pt x="1233" y="657"/>
                    <a:pt x="1042" y="760"/>
                    <a:pt x="1042" y="945"/>
                  </a:cubicBezTo>
                  <a:cubicBezTo>
                    <a:pt x="1042" y="1188"/>
                    <a:pt x="1463" y="1213"/>
                    <a:pt x="1943" y="1367"/>
                  </a:cubicBezTo>
                  <a:cubicBezTo>
                    <a:pt x="2447" y="1527"/>
                    <a:pt x="2907" y="1757"/>
                    <a:pt x="2907" y="2344"/>
                  </a:cubicBezTo>
                  <a:cubicBezTo>
                    <a:pt x="2907" y="2990"/>
                    <a:pt x="2306" y="3373"/>
                    <a:pt x="1610" y="3373"/>
                  </a:cubicBezTo>
                  <a:cubicBezTo>
                    <a:pt x="856" y="3373"/>
                    <a:pt x="262" y="3053"/>
                    <a:pt x="0" y="2543"/>
                  </a:cubicBezTo>
                  <a:lnTo>
                    <a:pt x="786" y="2102"/>
                  </a:lnTo>
                  <a:cubicBezTo>
                    <a:pt x="888" y="2453"/>
                    <a:pt x="1169" y="2715"/>
                    <a:pt x="1598" y="2715"/>
                  </a:cubicBezTo>
                  <a:cubicBezTo>
                    <a:pt x="1847" y="2715"/>
                    <a:pt x="2025" y="2606"/>
                    <a:pt x="2025" y="240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15" name="Freeform 13"/>
            <p:cNvSpPr>
              <a:spLocks/>
            </p:cNvSpPr>
            <p:nvPr/>
          </p:nvSpPr>
          <p:spPr bwMode="black">
            <a:xfrm>
              <a:off x="4770438" y="2295526"/>
              <a:ext cx="563563" cy="1677988"/>
            </a:xfrm>
            <a:custGeom>
              <a:avLst/>
              <a:gdLst>
                <a:gd name="T0" fmla="*/ 907 w 1565"/>
                <a:gd name="T1" fmla="*/ 0 h 4657"/>
                <a:gd name="T2" fmla="*/ 0 w 1565"/>
                <a:gd name="T3" fmla="*/ 0 h 4657"/>
                <a:gd name="T4" fmla="*/ 0 w 1565"/>
                <a:gd name="T5" fmla="*/ 3706 h 4657"/>
                <a:gd name="T6" fmla="*/ 214 w 1565"/>
                <a:gd name="T7" fmla="*/ 4430 h 4657"/>
                <a:gd name="T8" fmla="*/ 894 w 1565"/>
                <a:gd name="T9" fmla="*/ 4657 h 4657"/>
                <a:gd name="T10" fmla="*/ 1220 w 1565"/>
                <a:gd name="T11" fmla="*/ 4622 h 4657"/>
                <a:gd name="T12" fmla="*/ 1488 w 1565"/>
                <a:gd name="T13" fmla="*/ 4523 h 4657"/>
                <a:gd name="T14" fmla="*/ 1565 w 1565"/>
                <a:gd name="T15" fmla="*/ 3916 h 4657"/>
                <a:gd name="T16" fmla="*/ 1377 w 1565"/>
                <a:gd name="T17" fmla="*/ 3970 h 4657"/>
                <a:gd name="T18" fmla="*/ 1188 w 1565"/>
                <a:gd name="T19" fmla="*/ 3986 h 4657"/>
                <a:gd name="T20" fmla="*/ 974 w 1565"/>
                <a:gd name="T21" fmla="*/ 3897 h 4657"/>
                <a:gd name="T22" fmla="*/ 907 w 1565"/>
                <a:gd name="T23" fmla="*/ 3577 h 4657"/>
                <a:gd name="T24" fmla="*/ 907 w 1565"/>
                <a:gd name="T25" fmla="*/ 0 h 46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65" h="4657">
                  <a:moveTo>
                    <a:pt x="907" y="0"/>
                  </a:moveTo>
                  <a:lnTo>
                    <a:pt x="0" y="0"/>
                  </a:lnTo>
                  <a:lnTo>
                    <a:pt x="0" y="3706"/>
                  </a:lnTo>
                  <a:cubicBezTo>
                    <a:pt x="0" y="4037"/>
                    <a:pt x="71" y="4279"/>
                    <a:pt x="214" y="4430"/>
                  </a:cubicBezTo>
                  <a:cubicBezTo>
                    <a:pt x="357" y="4582"/>
                    <a:pt x="583" y="4657"/>
                    <a:pt x="894" y="4657"/>
                  </a:cubicBezTo>
                  <a:cubicBezTo>
                    <a:pt x="1001" y="4657"/>
                    <a:pt x="1109" y="4645"/>
                    <a:pt x="1220" y="4622"/>
                  </a:cubicBezTo>
                  <a:cubicBezTo>
                    <a:pt x="1331" y="4599"/>
                    <a:pt x="1420" y="4566"/>
                    <a:pt x="1488" y="4523"/>
                  </a:cubicBezTo>
                  <a:lnTo>
                    <a:pt x="1565" y="3916"/>
                  </a:lnTo>
                  <a:cubicBezTo>
                    <a:pt x="1493" y="3942"/>
                    <a:pt x="1429" y="3960"/>
                    <a:pt x="1377" y="3970"/>
                  </a:cubicBezTo>
                  <a:cubicBezTo>
                    <a:pt x="1324" y="3981"/>
                    <a:pt x="1260" y="3986"/>
                    <a:pt x="1188" y="3986"/>
                  </a:cubicBezTo>
                  <a:cubicBezTo>
                    <a:pt x="1069" y="3986"/>
                    <a:pt x="1019" y="3957"/>
                    <a:pt x="974" y="3897"/>
                  </a:cubicBezTo>
                  <a:cubicBezTo>
                    <a:pt x="929" y="3837"/>
                    <a:pt x="907" y="3731"/>
                    <a:pt x="907" y="3577"/>
                  </a:cubicBezTo>
                  <a:lnTo>
                    <a:pt x="907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16" name="Freeform 14"/>
            <p:cNvSpPr>
              <a:spLocks noEditPoints="1"/>
            </p:cNvSpPr>
            <p:nvPr/>
          </p:nvSpPr>
          <p:spPr bwMode="black">
            <a:xfrm>
              <a:off x="3455988" y="2762251"/>
              <a:ext cx="1073150" cy="1216025"/>
            </a:xfrm>
            <a:custGeom>
              <a:avLst/>
              <a:gdLst>
                <a:gd name="T0" fmla="*/ 1540 w 2977"/>
                <a:gd name="T1" fmla="*/ 651 h 3373"/>
                <a:gd name="T2" fmla="*/ 869 w 2977"/>
                <a:gd name="T3" fmla="*/ 1328 h 3373"/>
                <a:gd name="T4" fmla="*/ 2140 w 2977"/>
                <a:gd name="T5" fmla="*/ 1328 h 3373"/>
                <a:gd name="T6" fmla="*/ 1540 w 2977"/>
                <a:gd name="T7" fmla="*/ 651 h 3373"/>
                <a:gd name="T8" fmla="*/ 2932 w 2977"/>
                <a:gd name="T9" fmla="*/ 1929 h 3373"/>
                <a:gd name="T10" fmla="*/ 850 w 2977"/>
                <a:gd name="T11" fmla="*/ 1929 h 3373"/>
                <a:gd name="T12" fmla="*/ 1559 w 2977"/>
                <a:gd name="T13" fmla="*/ 2708 h 3373"/>
                <a:gd name="T14" fmla="*/ 2179 w 2977"/>
                <a:gd name="T15" fmla="*/ 2178 h 3373"/>
                <a:gd name="T16" fmla="*/ 2938 w 2977"/>
                <a:gd name="T17" fmla="*/ 2606 h 3373"/>
                <a:gd name="T18" fmla="*/ 1559 w 2977"/>
                <a:gd name="T19" fmla="*/ 3373 h 3373"/>
                <a:gd name="T20" fmla="*/ 0 w 2977"/>
                <a:gd name="T21" fmla="*/ 1686 h 3373"/>
                <a:gd name="T22" fmla="*/ 1540 w 2977"/>
                <a:gd name="T23" fmla="*/ 0 h 3373"/>
                <a:gd name="T24" fmla="*/ 2977 w 2977"/>
                <a:gd name="T25" fmla="*/ 1488 h 3373"/>
                <a:gd name="T26" fmla="*/ 2932 w 2977"/>
                <a:gd name="T27" fmla="*/ 1929 h 33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977" h="3373">
                  <a:moveTo>
                    <a:pt x="1540" y="651"/>
                  </a:moveTo>
                  <a:cubicBezTo>
                    <a:pt x="1207" y="651"/>
                    <a:pt x="939" y="887"/>
                    <a:pt x="869" y="1328"/>
                  </a:cubicBezTo>
                  <a:lnTo>
                    <a:pt x="2140" y="1328"/>
                  </a:lnTo>
                  <a:cubicBezTo>
                    <a:pt x="2140" y="939"/>
                    <a:pt x="1891" y="651"/>
                    <a:pt x="1540" y="651"/>
                  </a:cubicBezTo>
                  <a:close/>
                  <a:moveTo>
                    <a:pt x="2932" y="1929"/>
                  </a:moveTo>
                  <a:lnTo>
                    <a:pt x="850" y="1929"/>
                  </a:lnTo>
                  <a:cubicBezTo>
                    <a:pt x="888" y="2453"/>
                    <a:pt x="1182" y="2708"/>
                    <a:pt x="1559" y="2708"/>
                  </a:cubicBezTo>
                  <a:cubicBezTo>
                    <a:pt x="1897" y="2708"/>
                    <a:pt x="2127" y="2485"/>
                    <a:pt x="2179" y="2178"/>
                  </a:cubicBezTo>
                  <a:lnTo>
                    <a:pt x="2938" y="2606"/>
                  </a:lnTo>
                  <a:cubicBezTo>
                    <a:pt x="2715" y="3015"/>
                    <a:pt x="2230" y="3373"/>
                    <a:pt x="1559" y="3373"/>
                  </a:cubicBezTo>
                  <a:cubicBezTo>
                    <a:pt x="658" y="3373"/>
                    <a:pt x="0" y="2747"/>
                    <a:pt x="0" y="1686"/>
                  </a:cubicBezTo>
                  <a:cubicBezTo>
                    <a:pt x="0" y="638"/>
                    <a:pt x="671" y="0"/>
                    <a:pt x="1540" y="0"/>
                  </a:cubicBezTo>
                  <a:cubicBezTo>
                    <a:pt x="2402" y="0"/>
                    <a:pt x="2977" y="613"/>
                    <a:pt x="2977" y="1488"/>
                  </a:cubicBezTo>
                  <a:cubicBezTo>
                    <a:pt x="2977" y="1750"/>
                    <a:pt x="2932" y="1929"/>
                    <a:pt x="2932" y="192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17" name="Freeform 15"/>
            <p:cNvSpPr>
              <a:spLocks/>
            </p:cNvSpPr>
            <p:nvPr/>
          </p:nvSpPr>
          <p:spPr bwMode="black">
            <a:xfrm>
              <a:off x="1879601" y="2357438"/>
              <a:ext cx="1311275" cy="1593850"/>
            </a:xfrm>
            <a:custGeom>
              <a:avLst/>
              <a:gdLst>
                <a:gd name="T0" fmla="*/ 2702 w 3641"/>
                <a:gd name="T1" fmla="*/ 4420 h 4420"/>
                <a:gd name="T2" fmla="*/ 3641 w 3641"/>
                <a:gd name="T3" fmla="*/ 4420 h 4420"/>
                <a:gd name="T4" fmla="*/ 3641 w 3641"/>
                <a:gd name="T5" fmla="*/ 0 h 4420"/>
                <a:gd name="T6" fmla="*/ 2702 w 3641"/>
                <a:gd name="T7" fmla="*/ 0 h 4420"/>
                <a:gd name="T8" fmla="*/ 2702 w 3641"/>
                <a:gd name="T9" fmla="*/ 1750 h 4420"/>
                <a:gd name="T10" fmla="*/ 939 w 3641"/>
                <a:gd name="T11" fmla="*/ 1750 h 4420"/>
                <a:gd name="T12" fmla="*/ 939 w 3641"/>
                <a:gd name="T13" fmla="*/ 0 h 4420"/>
                <a:gd name="T14" fmla="*/ 0 w 3641"/>
                <a:gd name="T15" fmla="*/ 0 h 4420"/>
                <a:gd name="T16" fmla="*/ 0 w 3641"/>
                <a:gd name="T17" fmla="*/ 4420 h 4420"/>
                <a:gd name="T18" fmla="*/ 939 w 3641"/>
                <a:gd name="T19" fmla="*/ 4420 h 4420"/>
                <a:gd name="T20" fmla="*/ 939 w 3641"/>
                <a:gd name="T21" fmla="*/ 2586 h 4420"/>
                <a:gd name="T22" fmla="*/ 2702 w 3641"/>
                <a:gd name="T23" fmla="*/ 2586 h 4420"/>
                <a:gd name="T24" fmla="*/ 2702 w 3641"/>
                <a:gd name="T25" fmla="*/ 4420 h 44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641" h="4420">
                  <a:moveTo>
                    <a:pt x="2702" y="4420"/>
                  </a:moveTo>
                  <a:lnTo>
                    <a:pt x="3641" y="4420"/>
                  </a:lnTo>
                  <a:lnTo>
                    <a:pt x="3641" y="0"/>
                  </a:lnTo>
                  <a:lnTo>
                    <a:pt x="2702" y="0"/>
                  </a:lnTo>
                  <a:lnTo>
                    <a:pt x="2702" y="1750"/>
                  </a:lnTo>
                  <a:lnTo>
                    <a:pt x="939" y="1750"/>
                  </a:lnTo>
                  <a:lnTo>
                    <a:pt x="939" y="0"/>
                  </a:lnTo>
                  <a:lnTo>
                    <a:pt x="0" y="0"/>
                  </a:lnTo>
                  <a:lnTo>
                    <a:pt x="0" y="4420"/>
                  </a:lnTo>
                  <a:lnTo>
                    <a:pt x="939" y="4420"/>
                  </a:lnTo>
                  <a:lnTo>
                    <a:pt x="939" y="2586"/>
                  </a:lnTo>
                  <a:lnTo>
                    <a:pt x="2702" y="2586"/>
                  </a:lnTo>
                  <a:lnTo>
                    <a:pt x="2702" y="44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</p:grpSp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408563" y="457200"/>
            <a:ext cx="10739336" cy="2071991"/>
          </a:xfrm>
        </p:spPr>
        <p:txBody>
          <a:bodyPr/>
          <a:lstStyle>
            <a:lvl1pPr algn="l">
              <a:lnSpc>
                <a:spcPct val="85000"/>
              </a:lnSpc>
              <a:defRPr sz="700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12" name="Tekstin paikkamerkki 11"/>
          <p:cNvSpPr>
            <a:spLocks noGrp="1"/>
          </p:cNvSpPr>
          <p:nvPr>
            <p:ph type="body" sz="quarter" idx="13"/>
          </p:nvPr>
        </p:nvSpPr>
        <p:spPr>
          <a:xfrm>
            <a:off x="447472" y="2665378"/>
            <a:ext cx="10709478" cy="972000"/>
          </a:xfrm>
        </p:spPr>
        <p:txBody>
          <a:bodyPr/>
          <a:lstStyle>
            <a:lvl1pPr marL="0" indent="0">
              <a:buNone/>
              <a:defRPr b="1">
                <a:solidFill>
                  <a:srgbClr val="FFFFFF"/>
                </a:solidFill>
                <a:latin typeface="+mj-lt"/>
              </a:defRPr>
            </a:lvl1pPr>
          </a:lstStyle>
          <a:p>
            <a:pPr lvl="0"/>
            <a:r>
              <a:rPr lang="fi-FI"/>
              <a:t>Muokkaa tekstin perustyylejä napsauttamalla</a:t>
            </a:r>
          </a:p>
        </p:txBody>
      </p:sp>
    </p:spTree>
    <p:extLst>
      <p:ext uri="{BB962C8B-B14F-4D97-AF65-F5344CB8AC3E}">
        <p14:creationId xmlns:p14="http://schemas.microsoft.com/office/powerpoint/2010/main" val="1959590710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Kansi 5">
    <p:bg>
      <p:bgPr>
        <a:solidFill>
          <a:srgbClr val="9FC9E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18"/>
          <p:cNvSpPr>
            <a:spLocks noChangeAspect="1"/>
          </p:cNvSpPr>
          <p:nvPr/>
        </p:nvSpPr>
        <p:spPr bwMode="auto">
          <a:xfrm>
            <a:off x="-17463" y="-17463"/>
            <a:ext cx="9726613" cy="6875463"/>
          </a:xfrm>
          <a:custGeom>
            <a:avLst/>
            <a:gdLst>
              <a:gd name="T0" fmla="*/ 12981 w 20233"/>
              <a:gd name="T1" fmla="*/ 6251 h 14300"/>
              <a:gd name="T2" fmla="*/ 12981 w 20233"/>
              <a:gd name="T3" fmla="*/ 6876000 h 14300"/>
              <a:gd name="T4" fmla="*/ 3610270 w 20233"/>
              <a:gd name="T5" fmla="*/ 6876000 h 14300"/>
              <a:gd name="T6" fmla="*/ 3608347 w 20233"/>
              <a:gd name="T7" fmla="*/ 6056169 h 14300"/>
              <a:gd name="T8" fmla="*/ 4484350 w 20233"/>
              <a:gd name="T9" fmla="*/ 6058573 h 14300"/>
              <a:gd name="T10" fmla="*/ 4481946 w 20233"/>
              <a:gd name="T11" fmla="*/ 5182004 h 14300"/>
              <a:gd name="T12" fmla="*/ 5358431 w 20233"/>
              <a:gd name="T13" fmla="*/ 5184408 h 14300"/>
              <a:gd name="T14" fmla="*/ 5356027 w 20233"/>
              <a:gd name="T15" fmla="*/ 4368424 h 14300"/>
              <a:gd name="T16" fmla="*/ 6232031 w 20233"/>
              <a:gd name="T17" fmla="*/ 4370828 h 14300"/>
              <a:gd name="T18" fmla="*/ 6229627 w 20233"/>
              <a:gd name="T19" fmla="*/ 3494258 h 14300"/>
              <a:gd name="T20" fmla="*/ 7106111 w 20233"/>
              <a:gd name="T21" fmla="*/ 3496662 h 14300"/>
              <a:gd name="T22" fmla="*/ 7103707 w 20233"/>
              <a:gd name="T23" fmla="*/ 2620573 h 14300"/>
              <a:gd name="T24" fmla="*/ 7980192 w 20233"/>
              <a:gd name="T25" fmla="*/ 2622978 h 14300"/>
              <a:gd name="T26" fmla="*/ 7977788 w 20233"/>
              <a:gd name="T27" fmla="*/ 1746408 h 14300"/>
              <a:gd name="T28" fmla="*/ 8853791 w 20233"/>
              <a:gd name="T29" fmla="*/ 1748812 h 14300"/>
              <a:gd name="T30" fmla="*/ 8851388 w 20233"/>
              <a:gd name="T31" fmla="*/ 872723 h 14300"/>
              <a:gd name="T32" fmla="*/ 9727872 w 20233"/>
              <a:gd name="T33" fmla="*/ 875127 h 14300"/>
              <a:gd name="T34" fmla="*/ 9725468 w 20233"/>
              <a:gd name="T35" fmla="*/ 0 h 14300"/>
              <a:gd name="T36" fmla="*/ 12981 w 20233"/>
              <a:gd name="T37" fmla="*/ 6251 h 14300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</a:gdLst>
            <a:ahLst/>
            <a:cxnLst>
              <a:cxn ang="T38">
                <a:pos x="T0" y="T1"/>
              </a:cxn>
              <a:cxn ang="T39">
                <a:pos x="T2" y="T3"/>
              </a:cxn>
              <a:cxn ang="T40">
                <a:pos x="T4" y="T5"/>
              </a:cxn>
              <a:cxn ang="T41">
                <a:pos x="T6" y="T7"/>
              </a:cxn>
              <a:cxn ang="T42">
                <a:pos x="T8" y="T9"/>
              </a:cxn>
              <a:cxn ang="T43">
                <a:pos x="T10" y="T11"/>
              </a:cxn>
              <a:cxn ang="T44">
                <a:pos x="T12" y="T13"/>
              </a:cxn>
              <a:cxn ang="T45">
                <a:pos x="T14" y="T15"/>
              </a:cxn>
              <a:cxn ang="T46">
                <a:pos x="T16" y="T17"/>
              </a:cxn>
              <a:cxn ang="T47">
                <a:pos x="T18" y="T19"/>
              </a:cxn>
              <a:cxn ang="T48">
                <a:pos x="T20" y="T21"/>
              </a:cxn>
              <a:cxn ang="T49">
                <a:pos x="T22" y="T23"/>
              </a:cxn>
              <a:cxn ang="T50">
                <a:pos x="T24" y="T25"/>
              </a:cxn>
              <a:cxn ang="T51">
                <a:pos x="T26" y="T27"/>
              </a:cxn>
              <a:cxn ang="T52">
                <a:pos x="T28" y="T29"/>
              </a:cxn>
              <a:cxn ang="T53">
                <a:pos x="T30" y="T31"/>
              </a:cxn>
              <a:cxn ang="T54">
                <a:pos x="T32" y="T33"/>
              </a:cxn>
              <a:cxn ang="T55">
                <a:pos x="T34" y="T35"/>
              </a:cxn>
              <a:cxn ang="T56">
                <a:pos x="T36" y="T37"/>
              </a:cxn>
            </a:cxnLst>
            <a:rect l="0" t="0" r="r" b="b"/>
            <a:pathLst>
              <a:path w="20233" h="14300">
                <a:moveTo>
                  <a:pt x="27" y="13"/>
                </a:moveTo>
                <a:cubicBezTo>
                  <a:pt x="-68" y="4714"/>
                  <a:pt x="122" y="9599"/>
                  <a:pt x="27" y="14300"/>
                </a:cubicBezTo>
                <a:lnTo>
                  <a:pt x="7509" y="14300"/>
                </a:lnTo>
                <a:cubicBezTo>
                  <a:pt x="7508" y="13732"/>
                  <a:pt x="7506" y="13163"/>
                  <a:pt x="7505" y="12595"/>
                </a:cubicBezTo>
                <a:lnTo>
                  <a:pt x="9327" y="12600"/>
                </a:lnTo>
                <a:cubicBezTo>
                  <a:pt x="9325" y="11992"/>
                  <a:pt x="9324" y="11385"/>
                  <a:pt x="9322" y="10777"/>
                </a:cubicBezTo>
                <a:lnTo>
                  <a:pt x="11145" y="10782"/>
                </a:lnTo>
                <a:cubicBezTo>
                  <a:pt x="11143" y="10216"/>
                  <a:pt x="11142" y="9651"/>
                  <a:pt x="11140" y="9085"/>
                </a:cubicBezTo>
                <a:lnTo>
                  <a:pt x="12962" y="9090"/>
                </a:lnTo>
                <a:cubicBezTo>
                  <a:pt x="12960" y="8482"/>
                  <a:pt x="12959" y="7875"/>
                  <a:pt x="12957" y="7267"/>
                </a:cubicBezTo>
                <a:lnTo>
                  <a:pt x="14780" y="7272"/>
                </a:lnTo>
                <a:cubicBezTo>
                  <a:pt x="14778" y="6665"/>
                  <a:pt x="14777" y="6057"/>
                  <a:pt x="14775" y="5450"/>
                </a:cubicBezTo>
                <a:lnTo>
                  <a:pt x="16598" y="5455"/>
                </a:lnTo>
                <a:cubicBezTo>
                  <a:pt x="16596" y="4847"/>
                  <a:pt x="16595" y="4240"/>
                  <a:pt x="16593" y="3632"/>
                </a:cubicBezTo>
                <a:lnTo>
                  <a:pt x="18415" y="3637"/>
                </a:lnTo>
                <a:cubicBezTo>
                  <a:pt x="18413" y="3030"/>
                  <a:pt x="18412" y="2422"/>
                  <a:pt x="18410" y="1815"/>
                </a:cubicBezTo>
                <a:lnTo>
                  <a:pt x="20233" y="1820"/>
                </a:lnTo>
                <a:cubicBezTo>
                  <a:pt x="20231" y="1213"/>
                  <a:pt x="20230" y="607"/>
                  <a:pt x="20228" y="0"/>
                </a:cubicBezTo>
                <a:lnTo>
                  <a:pt x="27" y="13"/>
                </a:lnTo>
                <a:close/>
              </a:path>
            </a:pathLst>
          </a:custGeom>
          <a:solidFill>
            <a:srgbClr val="DB271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fi-FI"/>
          </a:p>
        </p:txBody>
      </p:sp>
      <p:grpSp>
        <p:nvGrpSpPr>
          <p:cNvPr id="5" name="Ryhmä 14"/>
          <p:cNvGrpSpPr/>
          <p:nvPr/>
        </p:nvGrpSpPr>
        <p:grpSpPr bwMode="black">
          <a:xfrm>
            <a:off x="465667" y="5813465"/>
            <a:ext cx="1295039" cy="601443"/>
            <a:chOff x="228601" y="704851"/>
            <a:chExt cx="11734800" cy="5449888"/>
          </a:xfrm>
          <a:solidFill>
            <a:schemeClr val="bg1"/>
          </a:solidFill>
        </p:grpSpPr>
        <p:sp>
          <p:nvSpPr>
            <p:cNvPr id="6" name="Freeform 5"/>
            <p:cNvSpPr>
              <a:spLocks noEditPoints="1"/>
            </p:cNvSpPr>
            <p:nvPr/>
          </p:nvSpPr>
          <p:spPr bwMode="black">
            <a:xfrm>
              <a:off x="228601" y="704851"/>
              <a:ext cx="11734800" cy="5449888"/>
            </a:xfrm>
            <a:custGeom>
              <a:avLst/>
              <a:gdLst>
                <a:gd name="T0" fmla="*/ 16890 w 32573"/>
                <a:gd name="T1" fmla="*/ 14624 h 15116"/>
                <a:gd name="T2" fmla="*/ 19398 w 32573"/>
                <a:gd name="T3" fmla="*/ 13589 h 15116"/>
                <a:gd name="T4" fmla="*/ 28581 w 32573"/>
                <a:gd name="T5" fmla="*/ 13589 h 15116"/>
                <a:gd name="T6" fmla="*/ 32573 w 32573"/>
                <a:gd name="T7" fmla="*/ 9640 h 15116"/>
                <a:gd name="T8" fmla="*/ 32573 w 32573"/>
                <a:gd name="T9" fmla="*/ 0 h 15116"/>
                <a:gd name="T10" fmla="*/ 0 w 32573"/>
                <a:gd name="T11" fmla="*/ 0 h 15116"/>
                <a:gd name="T12" fmla="*/ 0 w 32573"/>
                <a:gd name="T13" fmla="*/ 9640 h 15116"/>
                <a:gd name="T14" fmla="*/ 3968 w 32573"/>
                <a:gd name="T15" fmla="*/ 13589 h 15116"/>
                <a:gd name="T16" fmla="*/ 13394 w 32573"/>
                <a:gd name="T17" fmla="*/ 13589 h 15116"/>
                <a:gd name="T18" fmla="*/ 15902 w 32573"/>
                <a:gd name="T19" fmla="*/ 14624 h 15116"/>
                <a:gd name="T20" fmla="*/ 16397 w 32573"/>
                <a:gd name="T21" fmla="*/ 15116 h 15116"/>
                <a:gd name="T22" fmla="*/ 16890 w 32573"/>
                <a:gd name="T23" fmla="*/ 14624 h 15116"/>
                <a:gd name="T24" fmla="*/ 31634 w 32573"/>
                <a:gd name="T25" fmla="*/ 939 h 15116"/>
                <a:gd name="T26" fmla="*/ 31634 w 32573"/>
                <a:gd name="T27" fmla="*/ 9640 h 15116"/>
                <a:gd name="T28" fmla="*/ 28581 w 32573"/>
                <a:gd name="T29" fmla="*/ 12650 h 15116"/>
                <a:gd name="T30" fmla="*/ 19398 w 32573"/>
                <a:gd name="T31" fmla="*/ 12650 h 15116"/>
                <a:gd name="T32" fmla="*/ 16397 w 32573"/>
                <a:gd name="T33" fmla="*/ 13798 h 15116"/>
                <a:gd name="T34" fmla="*/ 13394 w 32573"/>
                <a:gd name="T35" fmla="*/ 12650 h 15116"/>
                <a:gd name="T36" fmla="*/ 3968 w 32573"/>
                <a:gd name="T37" fmla="*/ 12650 h 15116"/>
                <a:gd name="T38" fmla="*/ 939 w 32573"/>
                <a:gd name="T39" fmla="*/ 9640 h 15116"/>
                <a:gd name="T40" fmla="*/ 939 w 32573"/>
                <a:gd name="T41" fmla="*/ 939 h 15116"/>
                <a:gd name="T42" fmla="*/ 31634 w 32573"/>
                <a:gd name="T43" fmla="*/ 939 h 15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32573" h="15116">
                  <a:moveTo>
                    <a:pt x="16890" y="14624"/>
                  </a:moveTo>
                  <a:cubicBezTo>
                    <a:pt x="17560" y="13956"/>
                    <a:pt x="18451" y="13589"/>
                    <a:pt x="19398" y="13589"/>
                  </a:cubicBezTo>
                  <a:lnTo>
                    <a:pt x="28581" y="13589"/>
                  </a:lnTo>
                  <a:cubicBezTo>
                    <a:pt x="30783" y="13589"/>
                    <a:pt x="32573" y="11817"/>
                    <a:pt x="32573" y="9640"/>
                  </a:cubicBezTo>
                  <a:lnTo>
                    <a:pt x="32573" y="0"/>
                  </a:lnTo>
                  <a:lnTo>
                    <a:pt x="0" y="0"/>
                  </a:lnTo>
                  <a:lnTo>
                    <a:pt x="0" y="9640"/>
                  </a:lnTo>
                  <a:cubicBezTo>
                    <a:pt x="0" y="11817"/>
                    <a:pt x="1780" y="13589"/>
                    <a:pt x="3968" y="13589"/>
                  </a:cubicBezTo>
                  <a:lnTo>
                    <a:pt x="13394" y="13589"/>
                  </a:lnTo>
                  <a:cubicBezTo>
                    <a:pt x="14342" y="13589"/>
                    <a:pt x="15232" y="13956"/>
                    <a:pt x="15902" y="14624"/>
                  </a:cubicBezTo>
                  <a:lnTo>
                    <a:pt x="16397" y="15116"/>
                  </a:lnTo>
                  <a:lnTo>
                    <a:pt x="16890" y="14624"/>
                  </a:lnTo>
                  <a:close/>
                  <a:moveTo>
                    <a:pt x="31634" y="939"/>
                  </a:moveTo>
                  <a:lnTo>
                    <a:pt x="31634" y="9640"/>
                  </a:lnTo>
                  <a:cubicBezTo>
                    <a:pt x="31634" y="11300"/>
                    <a:pt x="30264" y="12650"/>
                    <a:pt x="28581" y="12650"/>
                  </a:cubicBezTo>
                  <a:lnTo>
                    <a:pt x="19398" y="12650"/>
                  </a:lnTo>
                  <a:cubicBezTo>
                    <a:pt x="18279" y="12650"/>
                    <a:pt x="17221" y="13055"/>
                    <a:pt x="16397" y="13798"/>
                  </a:cubicBezTo>
                  <a:cubicBezTo>
                    <a:pt x="15571" y="13056"/>
                    <a:pt x="14514" y="12650"/>
                    <a:pt x="13394" y="12650"/>
                  </a:cubicBezTo>
                  <a:lnTo>
                    <a:pt x="3968" y="12650"/>
                  </a:lnTo>
                  <a:cubicBezTo>
                    <a:pt x="2298" y="12650"/>
                    <a:pt x="939" y="11300"/>
                    <a:pt x="939" y="9640"/>
                  </a:cubicBezTo>
                  <a:lnTo>
                    <a:pt x="939" y="939"/>
                  </a:lnTo>
                  <a:lnTo>
                    <a:pt x="31634" y="93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7" name="Freeform 6"/>
            <p:cNvSpPr>
              <a:spLocks/>
            </p:cNvSpPr>
            <p:nvPr/>
          </p:nvSpPr>
          <p:spPr bwMode="black">
            <a:xfrm>
              <a:off x="9961563" y="2287588"/>
              <a:ext cx="377825" cy="363538"/>
            </a:xfrm>
            <a:custGeom>
              <a:avLst/>
              <a:gdLst>
                <a:gd name="T0" fmla="*/ 1048 w 1048"/>
                <a:gd name="T1" fmla="*/ 504 h 1009"/>
                <a:gd name="T2" fmla="*/ 525 w 1048"/>
                <a:gd name="T3" fmla="*/ 1009 h 1009"/>
                <a:gd name="T4" fmla="*/ 0 w 1048"/>
                <a:gd name="T5" fmla="*/ 504 h 1009"/>
                <a:gd name="T6" fmla="*/ 525 w 1048"/>
                <a:gd name="T7" fmla="*/ 0 h 1009"/>
                <a:gd name="T8" fmla="*/ 1048 w 1048"/>
                <a:gd name="T9" fmla="*/ 504 h 10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48" h="1009">
                  <a:moveTo>
                    <a:pt x="1048" y="504"/>
                  </a:moveTo>
                  <a:cubicBezTo>
                    <a:pt x="1048" y="798"/>
                    <a:pt x="818" y="1009"/>
                    <a:pt x="525" y="1009"/>
                  </a:cubicBezTo>
                  <a:cubicBezTo>
                    <a:pt x="230" y="1009"/>
                    <a:pt x="0" y="798"/>
                    <a:pt x="0" y="504"/>
                  </a:cubicBezTo>
                  <a:cubicBezTo>
                    <a:pt x="0" y="211"/>
                    <a:pt x="230" y="0"/>
                    <a:pt x="525" y="0"/>
                  </a:cubicBezTo>
                  <a:cubicBezTo>
                    <a:pt x="818" y="0"/>
                    <a:pt x="1048" y="211"/>
                    <a:pt x="1048" y="50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8" name="Rectangle 7"/>
            <p:cNvSpPr>
              <a:spLocks noChangeArrowheads="1"/>
            </p:cNvSpPr>
            <p:nvPr/>
          </p:nvSpPr>
          <p:spPr bwMode="black">
            <a:xfrm>
              <a:off x="9986963" y="2789238"/>
              <a:ext cx="327025" cy="116205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9" name="Freeform 8"/>
            <p:cNvSpPr>
              <a:spLocks/>
            </p:cNvSpPr>
            <p:nvPr/>
          </p:nvSpPr>
          <p:spPr bwMode="black">
            <a:xfrm>
              <a:off x="8709026" y="2282826"/>
              <a:ext cx="1119188" cy="1668463"/>
            </a:xfrm>
            <a:custGeom>
              <a:avLst/>
              <a:gdLst>
                <a:gd name="T0" fmla="*/ 1923 w 3105"/>
                <a:gd name="T1" fmla="*/ 2683 h 4625"/>
                <a:gd name="T2" fmla="*/ 3105 w 3105"/>
                <a:gd name="T3" fmla="*/ 4625 h 4625"/>
                <a:gd name="T4" fmla="*/ 2121 w 3105"/>
                <a:gd name="T5" fmla="*/ 4625 h 4625"/>
                <a:gd name="T6" fmla="*/ 1328 w 3105"/>
                <a:gd name="T7" fmla="*/ 3335 h 4625"/>
                <a:gd name="T8" fmla="*/ 901 w 3105"/>
                <a:gd name="T9" fmla="*/ 3878 h 4625"/>
                <a:gd name="T10" fmla="*/ 901 w 3105"/>
                <a:gd name="T11" fmla="*/ 4625 h 4625"/>
                <a:gd name="T12" fmla="*/ 0 w 3105"/>
                <a:gd name="T13" fmla="*/ 4625 h 4625"/>
                <a:gd name="T14" fmla="*/ 0 w 3105"/>
                <a:gd name="T15" fmla="*/ 0 h 4625"/>
                <a:gd name="T16" fmla="*/ 901 w 3105"/>
                <a:gd name="T17" fmla="*/ 0 h 4625"/>
                <a:gd name="T18" fmla="*/ 901 w 3105"/>
                <a:gd name="T19" fmla="*/ 2134 h 4625"/>
                <a:gd name="T20" fmla="*/ 856 w 3105"/>
                <a:gd name="T21" fmla="*/ 2926 h 4625"/>
                <a:gd name="T22" fmla="*/ 875 w 3105"/>
                <a:gd name="T23" fmla="*/ 2926 h 4625"/>
                <a:gd name="T24" fmla="*/ 1265 w 3105"/>
                <a:gd name="T25" fmla="*/ 2325 h 4625"/>
                <a:gd name="T26" fmla="*/ 1955 w 3105"/>
                <a:gd name="T27" fmla="*/ 1405 h 4625"/>
                <a:gd name="T28" fmla="*/ 3009 w 3105"/>
                <a:gd name="T29" fmla="*/ 1405 h 4625"/>
                <a:gd name="T30" fmla="*/ 1923 w 3105"/>
                <a:gd name="T31" fmla="*/ 2683 h 46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3105" h="4625">
                  <a:moveTo>
                    <a:pt x="1923" y="2683"/>
                  </a:moveTo>
                  <a:lnTo>
                    <a:pt x="3105" y="4625"/>
                  </a:lnTo>
                  <a:lnTo>
                    <a:pt x="2121" y="4625"/>
                  </a:lnTo>
                  <a:lnTo>
                    <a:pt x="1328" y="3335"/>
                  </a:lnTo>
                  <a:lnTo>
                    <a:pt x="901" y="3878"/>
                  </a:lnTo>
                  <a:lnTo>
                    <a:pt x="901" y="4625"/>
                  </a:lnTo>
                  <a:lnTo>
                    <a:pt x="0" y="4625"/>
                  </a:lnTo>
                  <a:lnTo>
                    <a:pt x="0" y="0"/>
                  </a:lnTo>
                  <a:lnTo>
                    <a:pt x="901" y="0"/>
                  </a:lnTo>
                  <a:lnTo>
                    <a:pt x="901" y="2134"/>
                  </a:lnTo>
                  <a:cubicBezTo>
                    <a:pt x="901" y="2530"/>
                    <a:pt x="856" y="2926"/>
                    <a:pt x="856" y="2926"/>
                  </a:cubicBezTo>
                  <a:lnTo>
                    <a:pt x="875" y="2926"/>
                  </a:lnTo>
                  <a:cubicBezTo>
                    <a:pt x="875" y="2926"/>
                    <a:pt x="1086" y="2574"/>
                    <a:pt x="1265" y="2325"/>
                  </a:cubicBezTo>
                  <a:lnTo>
                    <a:pt x="1955" y="1405"/>
                  </a:lnTo>
                  <a:lnTo>
                    <a:pt x="3009" y="1405"/>
                  </a:lnTo>
                  <a:lnTo>
                    <a:pt x="1923" y="268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10" name="Freeform 9"/>
            <p:cNvSpPr>
              <a:spLocks/>
            </p:cNvSpPr>
            <p:nvPr/>
          </p:nvSpPr>
          <p:spPr bwMode="black">
            <a:xfrm>
              <a:off x="7353301" y="2762251"/>
              <a:ext cx="1027113" cy="1189038"/>
            </a:xfrm>
            <a:custGeom>
              <a:avLst/>
              <a:gdLst>
                <a:gd name="T0" fmla="*/ 2850 w 2850"/>
                <a:gd name="T1" fmla="*/ 1232 h 3296"/>
                <a:gd name="T2" fmla="*/ 1840 w 2850"/>
                <a:gd name="T3" fmla="*/ 0 h 3296"/>
                <a:gd name="T4" fmla="*/ 876 w 2850"/>
                <a:gd name="T5" fmla="*/ 607 h 3296"/>
                <a:gd name="T6" fmla="*/ 856 w 2850"/>
                <a:gd name="T7" fmla="*/ 607 h 3296"/>
                <a:gd name="T8" fmla="*/ 901 w 2850"/>
                <a:gd name="T9" fmla="*/ 76 h 3296"/>
                <a:gd name="T10" fmla="*/ 0 w 2850"/>
                <a:gd name="T11" fmla="*/ 76 h 3296"/>
                <a:gd name="T12" fmla="*/ 0 w 2850"/>
                <a:gd name="T13" fmla="*/ 3296 h 3296"/>
                <a:gd name="T14" fmla="*/ 901 w 2850"/>
                <a:gd name="T15" fmla="*/ 3296 h 3296"/>
                <a:gd name="T16" fmla="*/ 901 w 2850"/>
                <a:gd name="T17" fmla="*/ 1386 h 3296"/>
                <a:gd name="T18" fmla="*/ 1457 w 2850"/>
                <a:gd name="T19" fmla="*/ 760 h 3296"/>
                <a:gd name="T20" fmla="*/ 1942 w 2850"/>
                <a:gd name="T21" fmla="*/ 1412 h 3296"/>
                <a:gd name="T22" fmla="*/ 1942 w 2850"/>
                <a:gd name="T23" fmla="*/ 3296 h 3296"/>
                <a:gd name="T24" fmla="*/ 2850 w 2850"/>
                <a:gd name="T25" fmla="*/ 3296 h 3296"/>
                <a:gd name="T26" fmla="*/ 2850 w 2850"/>
                <a:gd name="T27" fmla="*/ 1232 h 32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50" h="3296">
                  <a:moveTo>
                    <a:pt x="2850" y="1232"/>
                  </a:moveTo>
                  <a:cubicBezTo>
                    <a:pt x="2850" y="434"/>
                    <a:pt x="2459" y="0"/>
                    <a:pt x="1840" y="0"/>
                  </a:cubicBezTo>
                  <a:cubicBezTo>
                    <a:pt x="1309" y="0"/>
                    <a:pt x="1035" y="312"/>
                    <a:pt x="876" y="607"/>
                  </a:cubicBezTo>
                  <a:lnTo>
                    <a:pt x="856" y="607"/>
                  </a:lnTo>
                  <a:lnTo>
                    <a:pt x="901" y="76"/>
                  </a:lnTo>
                  <a:lnTo>
                    <a:pt x="0" y="76"/>
                  </a:lnTo>
                  <a:lnTo>
                    <a:pt x="0" y="3296"/>
                  </a:lnTo>
                  <a:lnTo>
                    <a:pt x="901" y="3296"/>
                  </a:lnTo>
                  <a:lnTo>
                    <a:pt x="901" y="1386"/>
                  </a:lnTo>
                  <a:cubicBezTo>
                    <a:pt x="901" y="1015"/>
                    <a:pt x="1118" y="760"/>
                    <a:pt x="1457" y="760"/>
                  </a:cubicBezTo>
                  <a:cubicBezTo>
                    <a:pt x="1795" y="760"/>
                    <a:pt x="1942" y="983"/>
                    <a:pt x="1942" y="1412"/>
                  </a:cubicBezTo>
                  <a:lnTo>
                    <a:pt x="1942" y="3296"/>
                  </a:lnTo>
                  <a:lnTo>
                    <a:pt x="2850" y="3296"/>
                  </a:lnTo>
                  <a:lnTo>
                    <a:pt x="2850" y="12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black">
            <a:xfrm>
              <a:off x="6664326" y="2287588"/>
              <a:ext cx="377825" cy="363538"/>
            </a:xfrm>
            <a:custGeom>
              <a:avLst/>
              <a:gdLst>
                <a:gd name="T0" fmla="*/ 1047 w 1047"/>
                <a:gd name="T1" fmla="*/ 504 h 1009"/>
                <a:gd name="T2" fmla="*/ 524 w 1047"/>
                <a:gd name="T3" fmla="*/ 1009 h 1009"/>
                <a:gd name="T4" fmla="*/ 0 w 1047"/>
                <a:gd name="T5" fmla="*/ 504 h 1009"/>
                <a:gd name="T6" fmla="*/ 524 w 1047"/>
                <a:gd name="T7" fmla="*/ 0 h 1009"/>
                <a:gd name="T8" fmla="*/ 1047 w 1047"/>
                <a:gd name="T9" fmla="*/ 504 h 10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47" h="1009">
                  <a:moveTo>
                    <a:pt x="1047" y="504"/>
                  </a:moveTo>
                  <a:cubicBezTo>
                    <a:pt x="1047" y="798"/>
                    <a:pt x="817" y="1009"/>
                    <a:pt x="524" y="1009"/>
                  </a:cubicBezTo>
                  <a:cubicBezTo>
                    <a:pt x="229" y="1009"/>
                    <a:pt x="0" y="798"/>
                    <a:pt x="0" y="504"/>
                  </a:cubicBezTo>
                  <a:cubicBezTo>
                    <a:pt x="0" y="211"/>
                    <a:pt x="229" y="0"/>
                    <a:pt x="524" y="0"/>
                  </a:cubicBezTo>
                  <a:cubicBezTo>
                    <a:pt x="817" y="0"/>
                    <a:pt x="1047" y="211"/>
                    <a:pt x="1047" y="50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13" name="Rectangle 11"/>
            <p:cNvSpPr>
              <a:spLocks noChangeArrowheads="1"/>
            </p:cNvSpPr>
            <p:nvPr/>
          </p:nvSpPr>
          <p:spPr bwMode="black">
            <a:xfrm>
              <a:off x="6689726" y="2789238"/>
              <a:ext cx="327025" cy="116205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14" name="Freeform 12"/>
            <p:cNvSpPr>
              <a:spLocks/>
            </p:cNvSpPr>
            <p:nvPr/>
          </p:nvSpPr>
          <p:spPr bwMode="black">
            <a:xfrm>
              <a:off x="5399088" y="2762251"/>
              <a:ext cx="1047750" cy="1216025"/>
            </a:xfrm>
            <a:custGeom>
              <a:avLst/>
              <a:gdLst>
                <a:gd name="T0" fmla="*/ 2025 w 2907"/>
                <a:gd name="T1" fmla="*/ 2402 h 3373"/>
                <a:gd name="T2" fmla="*/ 1253 w 2907"/>
                <a:gd name="T3" fmla="*/ 1974 h 3373"/>
                <a:gd name="T4" fmla="*/ 160 w 2907"/>
                <a:gd name="T5" fmla="*/ 990 h 3373"/>
                <a:gd name="T6" fmla="*/ 1431 w 2907"/>
                <a:gd name="T7" fmla="*/ 0 h 3373"/>
                <a:gd name="T8" fmla="*/ 2907 w 2907"/>
                <a:gd name="T9" fmla="*/ 734 h 3373"/>
                <a:gd name="T10" fmla="*/ 2133 w 2907"/>
                <a:gd name="T11" fmla="*/ 1169 h 3373"/>
                <a:gd name="T12" fmla="*/ 1463 w 2907"/>
                <a:gd name="T13" fmla="*/ 657 h 3373"/>
                <a:gd name="T14" fmla="*/ 1042 w 2907"/>
                <a:gd name="T15" fmla="*/ 945 h 3373"/>
                <a:gd name="T16" fmla="*/ 1943 w 2907"/>
                <a:gd name="T17" fmla="*/ 1367 h 3373"/>
                <a:gd name="T18" fmla="*/ 2907 w 2907"/>
                <a:gd name="T19" fmla="*/ 2344 h 3373"/>
                <a:gd name="T20" fmla="*/ 1610 w 2907"/>
                <a:gd name="T21" fmla="*/ 3373 h 3373"/>
                <a:gd name="T22" fmla="*/ 0 w 2907"/>
                <a:gd name="T23" fmla="*/ 2543 h 3373"/>
                <a:gd name="T24" fmla="*/ 786 w 2907"/>
                <a:gd name="T25" fmla="*/ 2102 h 3373"/>
                <a:gd name="T26" fmla="*/ 1598 w 2907"/>
                <a:gd name="T27" fmla="*/ 2715 h 3373"/>
                <a:gd name="T28" fmla="*/ 2025 w 2907"/>
                <a:gd name="T29" fmla="*/ 2402 h 33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907" h="3373">
                  <a:moveTo>
                    <a:pt x="2025" y="2402"/>
                  </a:moveTo>
                  <a:cubicBezTo>
                    <a:pt x="2025" y="2146"/>
                    <a:pt x="1667" y="2089"/>
                    <a:pt x="1253" y="1974"/>
                  </a:cubicBezTo>
                  <a:cubicBezTo>
                    <a:pt x="766" y="1846"/>
                    <a:pt x="160" y="1603"/>
                    <a:pt x="160" y="990"/>
                  </a:cubicBezTo>
                  <a:cubicBezTo>
                    <a:pt x="160" y="383"/>
                    <a:pt x="741" y="0"/>
                    <a:pt x="1431" y="0"/>
                  </a:cubicBezTo>
                  <a:cubicBezTo>
                    <a:pt x="2070" y="0"/>
                    <a:pt x="2658" y="306"/>
                    <a:pt x="2907" y="734"/>
                  </a:cubicBezTo>
                  <a:lnTo>
                    <a:pt x="2133" y="1169"/>
                  </a:lnTo>
                  <a:cubicBezTo>
                    <a:pt x="2057" y="881"/>
                    <a:pt x="1814" y="657"/>
                    <a:pt x="1463" y="657"/>
                  </a:cubicBezTo>
                  <a:cubicBezTo>
                    <a:pt x="1233" y="657"/>
                    <a:pt x="1042" y="760"/>
                    <a:pt x="1042" y="945"/>
                  </a:cubicBezTo>
                  <a:cubicBezTo>
                    <a:pt x="1042" y="1188"/>
                    <a:pt x="1463" y="1213"/>
                    <a:pt x="1943" y="1367"/>
                  </a:cubicBezTo>
                  <a:cubicBezTo>
                    <a:pt x="2447" y="1527"/>
                    <a:pt x="2907" y="1757"/>
                    <a:pt x="2907" y="2344"/>
                  </a:cubicBezTo>
                  <a:cubicBezTo>
                    <a:pt x="2907" y="2990"/>
                    <a:pt x="2306" y="3373"/>
                    <a:pt x="1610" y="3373"/>
                  </a:cubicBezTo>
                  <a:cubicBezTo>
                    <a:pt x="856" y="3373"/>
                    <a:pt x="262" y="3053"/>
                    <a:pt x="0" y="2543"/>
                  </a:cubicBezTo>
                  <a:lnTo>
                    <a:pt x="786" y="2102"/>
                  </a:lnTo>
                  <a:cubicBezTo>
                    <a:pt x="888" y="2453"/>
                    <a:pt x="1169" y="2715"/>
                    <a:pt x="1598" y="2715"/>
                  </a:cubicBezTo>
                  <a:cubicBezTo>
                    <a:pt x="1847" y="2715"/>
                    <a:pt x="2025" y="2606"/>
                    <a:pt x="2025" y="240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15" name="Freeform 13"/>
            <p:cNvSpPr>
              <a:spLocks/>
            </p:cNvSpPr>
            <p:nvPr/>
          </p:nvSpPr>
          <p:spPr bwMode="black">
            <a:xfrm>
              <a:off x="4770438" y="2295526"/>
              <a:ext cx="563563" cy="1677988"/>
            </a:xfrm>
            <a:custGeom>
              <a:avLst/>
              <a:gdLst>
                <a:gd name="T0" fmla="*/ 907 w 1565"/>
                <a:gd name="T1" fmla="*/ 0 h 4657"/>
                <a:gd name="T2" fmla="*/ 0 w 1565"/>
                <a:gd name="T3" fmla="*/ 0 h 4657"/>
                <a:gd name="T4" fmla="*/ 0 w 1565"/>
                <a:gd name="T5" fmla="*/ 3706 h 4657"/>
                <a:gd name="T6" fmla="*/ 214 w 1565"/>
                <a:gd name="T7" fmla="*/ 4430 h 4657"/>
                <a:gd name="T8" fmla="*/ 894 w 1565"/>
                <a:gd name="T9" fmla="*/ 4657 h 4657"/>
                <a:gd name="T10" fmla="*/ 1220 w 1565"/>
                <a:gd name="T11" fmla="*/ 4622 h 4657"/>
                <a:gd name="T12" fmla="*/ 1488 w 1565"/>
                <a:gd name="T13" fmla="*/ 4523 h 4657"/>
                <a:gd name="T14" fmla="*/ 1565 w 1565"/>
                <a:gd name="T15" fmla="*/ 3916 h 4657"/>
                <a:gd name="T16" fmla="*/ 1377 w 1565"/>
                <a:gd name="T17" fmla="*/ 3970 h 4657"/>
                <a:gd name="T18" fmla="*/ 1188 w 1565"/>
                <a:gd name="T19" fmla="*/ 3986 h 4657"/>
                <a:gd name="T20" fmla="*/ 974 w 1565"/>
                <a:gd name="T21" fmla="*/ 3897 h 4657"/>
                <a:gd name="T22" fmla="*/ 907 w 1565"/>
                <a:gd name="T23" fmla="*/ 3577 h 4657"/>
                <a:gd name="T24" fmla="*/ 907 w 1565"/>
                <a:gd name="T25" fmla="*/ 0 h 46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65" h="4657">
                  <a:moveTo>
                    <a:pt x="907" y="0"/>
                  </a:moveTo>
                  <a:lnTo>
                    <a:pt x="0" y="0"/>
                  </a:lnTo>
                  <a:lnTo>
                    <a:pt x="0" y="3706"/>
                  </a:lnTo>
                  <a:cubicBezTo>
                    <a:pt x="0" y="4037"/>
                    <a:pt x="71" y="4279"/>
                    <a:pt x="214" y="4430"/>
                  </a:cubicBezTo>
                  <a:cubicBezTo>
                    <a:pt x="357" y="4582"/>
                    <a:pt x="583" y="4657"/>
                    <a:pt x="894" y="4657"/>
                  </a:cubicBezTo>
                  <a:cubicBezTo>
                    <a:pt x="1001" y="4657"/>
                    <a:pt x="1109" y="4645"/>
                    <a:pt x="1220" y="4622"/>
                  </a:cubicBezTo>
                  <a:cubicBezTo>
                    <a:pt x="1331" y="4599"/>
                    <a:pt x="1420" y="4566"/>
                    <a:pt x="1488" y="4523"/>
                  </a:cubicBezTo>
                  <a:lnTo>
                    <a:pt x="1565" y="3916"/>
                  </a:lnTo>
                  <a:cubicBezTo>
                    <a:pt x="1493" y="3942"/>
                    <a:pt x="1429" y="3960"/>
                    <a:pt x="1377" y="3970"/>
                  </a:cubicBezTo>
                  <a:cubicBezTo>
                    <a:pt x="1324" y="3981"/>
                    <a:pt x="1260" y="3986"/>
                    <a:pt x="1188" y="3986"/>
                  </a:cubicBezTo>
                  <a:cubicBezTo>
                    <a:pt x="1069" y="3986"/>
                    <a:pt x="1019" y="3957"/>
                    <a:pt x="974" y="3897"/>
                  </a:cubicBezTo>
                  <a:cubicBezTo>
                    <a:pt x="929" y="3837"/>
                    <a:pt x="907" y="3731"/>
                    <a:pt x="907" y="3577"/>
                  </a:cubicBezTo>
                  <a:lnTo>
                    <a:pt x="907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16" name="Freeform 14"/>
            <p:cNvSpPr>
              <a:spLocks noEditPoints="1"/>
            </p:cNvSpPr>
            <p:nvPr/>
          </p:nvSpPr>
          <p:spPr bwMode="black">
            <a:xfrm>
              <a:off x="3455988" y="2762251"/>
              <a:ext cx="1073150" cy="1216025"/>
            </a:xfrm>
            <a:custGeom>
              <a:avLst/>
              <a:gdLst>
                <a:gd name="T0" fmla="*/ 1540 w 2977"/>
                <a:gd name="T1" fmla="*/ 651 h 3373"/>
                <a:gd name="T2" fmla="*/ 869 w 2977"/>
                <a:gd name="T3" fmla="*/ 1328 h 3373"/>
                <a:gd name="T4" fmla="*/ 2140 w 2977"/>
                <a:gd name="T5" fmla="*/ 1328 h 3373"/>
                <a:gd name="T6" fmla="*/ 1540 w 2977"/>
                <a:gd name="T7" fmla="*/ 651 h 3373"/>
                <a:gd name="T8" fmla="*/ 2932 w 2977"/>
                <a:gd name="T9" fmla="*/ 1929 h 3373"/>
                <a:gd name="T10" fmla="*/ 850 w 2977"/>
                <a:gd name="T11" fmla="*/ 1929 h 3373"/>
                <a:gd name="T12" fmla="*/ 1559 w 2977"/>
                <a:gd name="T13" fmla="*/ 2708 h 3373"/>
                <a:gd name="T14" fmla="*/ 2179 w 2977"/>
                <a:gd name="T15" fmla="*/ 2178 h 3373"/>
                <a:gd name="T16" fmla="*/ 2938 w 2977"/>
                <a:gd name="T17" fmla="*/ 2606 h 3373"/>
                <a:gd name="T18" fmla="*/ 1559 w 2977"/>
                <a:gd name="T19" fmla="*/ 3373 h 3373"/>
                <a:gd name="T20" fmla="*/ 0 w 2977"/>
                <a:gd name="T21" fmla="*/ 1686 h 3373"/>
                <a:gd name="T22" fmla="*/ 1540 w 2977"/>
                <a:gd name="T23" fmla="*/ 0 h 3373"/>
                <a:gd name="T24" fmla="*/ 2977 w 2977"/>
                <a:gd name="T25" fmla="*/ 1488 h 3373"/>
                <a:gd name="T26" fmla="*/ 2932 w 2977"/>
                <a:gd name="T27" fmla="*/ 1929 h 33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977" h="3373">
                  <a:moveTo>
                    <a:pt x="1540" y="651"/>
                  </a:moveTo>
                  <a:cubicBezTo>
                    <a:pt x="1207" y="651"/>
                    <a:pt x="939" y="887"/>
                    <a:pt x="869" y="1328"/>
                  </a:cubicBezTo>
                  <a:lnTo>
                    <a:pt x="2140" y="1328"/>
                  </a:lnTo>
                  <a:cubicBezTo>
                    <a:pt x="2140" y="939"/>
                    <a:pt x="1891" y="651"/>
                    <a:pt x="1540" y="651"/>
                  </a:cubicBezTo>
                  <a:close/>
                  <a:moveTo>
                    <a:pt x="2932" y="1929"/>
                  </a:moveTo>
                  <a:lnTo>
                    <a:pt x="850" y="1929"/>
                  </a:lnTo>
                  <a:cubicBezTo>
                    <a:pt x="888" y="2453"/>
                    <a:pt x="1182" y="2708"/>
                    <a:pt x="1559" y="2708"/>
                  </a:cubicBezTo>
                  <a:cubicBezTo>
                    <a:pt x="1897" y="2708"/>
                    <a:pt x="2127" y="2485"/>
                    <a:pt x="2179" y="2178"/>
                  </a:cubicBezTo>
                  <a:lnTo>
                    <a:pt x="2938" y="2606"/>
                  </a:lnTo>
                  <a:cubicBezTo>
                    <a:pt x="2715" y="3015"/>
                    <a:pt x="2230" y="3373"/>
                    <a:pt x="1559" y="3373"/>
                  </a:cubicBezTo>
                  <a:cubicBezTo>
                    <a:pt x="658" y="3373"/>
                    <a:pt x="0" y="2747"/>
                    <a:pt x="0" y="1686"/>
                  </a:cubicBezTo>
                  <a:cubicBezTo>
                    <a:pt x="0" y="638"/>
                    <a:pt x="671" y="0"/>
                    <a:pt x="1540" y="0"/>
                  </a:cubicBezTo>
                  <a:cubicBezTo>
                    <a:pt x="2402" y="0"/>
                    <a:pt x="2977" y="613"/>
                    <a:pt x="2977" y="1488"/>
                  </a:cubicBezTo>
                  <a:cubicBezTo>
                    <a:pt x="2977" y="1750"/>
                    <a:pt x="2932" y="1929"/>
                    <a:pt x="2932" y="192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17" name="Freeform 15"/>
            <p:cNvSpPr>
              <a:spLocks/>
            </p:cNvSpPr>
            <p:nvPr/>
          </p:nvSpPr>
          <p:spPr bwMode="black">
            <a:xfrm>
              <a:off x="1879601" y="2357438"/>
              <a:ext cx="1311275" cy="1593850"/>
            </a:xfrm>
            <a:custGeom>
              <a:avLst/>
              <a:gdLst>
                <a:gd name="T0" fmla="*/ 2702 w 3641"/>
                <a:gd name="T1" fmla="*/ 4420 h 4420"/>
                <a:gd name="T2" fmla="*/ 3641 w 3641"/>
                <a:gd name="T3" fmla="*/ 4420 h 4420"/>
                <a:gd name="T4" fmla="*/ 3641 w 3641"/>
                <a:gd name="T5" fmla="*/ 0 h 4420"/>
                <a:gd name="T6" fmla="*/ 2702 w 3641"/>
                <a:gd name="T7" fmla="*/ 0 h 4420"/>
                <a:gd name="T8" fmla="*/ 2702 w 3641"/>
                <a:gd name="T9" fmla="*/ 1750 h 4420"/>
                <a:gd name="T10" fmla="*/ 939 w 3641"/>
                <a:gd name="T11" fmla="*/ 1750 h 4420"/>
                <a:gd name="T12" fmla="*/ 939 w 3641"/>
                <a:gd name="T13" fmla="*/ 0 h 4420"/>
                <a:gd name="T14" fmla="*/ 0 w 3641"/>
                <a:gd name="T15" fmla="*/ 0 h 4420"/>
                <a:gd name="T16" fmla="*/ 0 w 3641"/>
                <a:gd name="T17" fmla="*/ 4420 h 4420"/>
                <a:gd name="T18" fmla="*/ 939 w 3641"/>
                <a:gd name="T19" fmla="*/ 4420 h 4420"/>
                <a:gd name="T20" fmla="*/ 939 w 3641"/>
                <a:gd name="T21" fmla="*/ 2586 h 4420"/>
                <a:gd name="T22" fmla="*/ 2702 w 3641"/>
                <a:gd name="T23" fmla="*/ 2586 h 4420"/>
                <a:gd name="T24" fmla="*/ 2702 w 3641"/>
                <a:gd name="T25" fmla="*/ 4420 h 44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641" h="4420">
                  <a:moveTo>
                    <a:pt x="2702" y="4420"/>
                  </a:moveTo>
                  <a:lnTo>
                    <a:pt x="3641" y="4420"/>
                  </a:lnTo>
                  <a:lnTo>
                    <a:pt x="3641" y="0"/>
                  </a:lnTo>
                  <a:lnTo>
                    <a:pt x="2702" y="0"/>
                  </a:lnTo>
                  <a:lnTo>
                    <a:pt x="2702" y="1750"/>
                  </a:lnTo>
                  <a:lnTo>
                    <a:pt x="939" y="1750"/>
                  </a:lnTo>
                  <a:lnTo>
                    <a:pt x="939" y="0"/>
                  </a:lnTo>
                  <a:lnTo>
                    <a:pt x="0" y="0"/>
                  </a:lnTo>
                  <a:lnTo>
                    <a:pt x="0" y="4420"/>
                  </a:lnTo>
                  <a:lnTo>
                    <a:pt x="939" y="4420"/>
                  </a:lnTo>
                  <a:lnTo>
                    <a:pt x="939" y="2586"/>
                  </a:lnTo>
                  <a:lnTo>
                    <a:pt x="2702" y="2586"/>
                  </a:lnTo>
                  <a:lnTo>
                    <a:pt x="2702" y="44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</p:grpSp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408563" y="457200"/>
            <a:ext cx="10739336" cy="2071991"/>
          </a:xfrm>
        </p:spPr>
        <p:txBody>
          <a:bodyPr/>
          <a:lstStyle>
            <a:lvl1pPr algn="l">
              <a:lnSpc>
                <a:spcPct val="85000"/>
              </a:lnSpc>
              <a:defRPr sz="700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12" name="Tekstin paikkamerkki 11"/>
          <p:cNvSpPr>
            <a:spLocks noGrp="1"/>
          </p:cNvSpPr>
          <p:nvPr>
            <p:ph type="body" sz="quarter" idx="13"/>
          </p:nvPr>
        </p:nvSpPr>
        <p:spPr>
          <a:xfrm>
            <a:off x="447472" y="2665378"/>
            <a:ext cx="10709478" cy="972000"/>
          </a:xfrm>
        </p:spPr>
        <p:txBody>
          <a:bodyPr/>
          <a:lstStyle>
            <a:lvl1pPr marL="0" indent="0">
              <a:buNone/>
              <a:defRPr b="1">
                <a:solidFill>
                  <a:srgbClr val="FFFFFF"/>
                </a:solidFill>
                <a:latin typeface="+mj-lt"/>
              </a:defRPr>
            </a:lvl1pPr>
          </a:lstStyle>
          <a:p>
            <a:pPr lvl="0"/>
            <a:r>
              <a:rPr lang="fi-FI"/>
              <a:t>Muokkaa tekstin perustyylejä napsauttamalla</a:t>
            </a:r>
          </a:p>
        </p:txBody>
      </p:sp>
    </p:spTree>
    <p:extLst>
      <p:ext uri="{BB962C8B-B14F-4D97-AF65-F5344CB8AC3E}">
        <p14:creationId xmlns:p14="http://schemas.microsoft.com/office/powerpoint/2010/main" val="320192645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Kansi 5 B">
    <p:bg>
      <p:bgPr>
        <a:solidFill>
          <a:srgbClr val="9FC9E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5"/>
          <p:cNvSpPr>
            <a:spLocks/>
          </p:cNvSpPr>
          <p:nvPr/>
        </p:nvSpPr>
        <p:spPr bwMode="auto">
          <a:xfrm>
            <a:off x="0" y="0"/>
            <a:ext cx="12193588" cy="6858000"/>
          </a:xfrm>
          <a:custGeom>
            <a:avLst/>
            <a:gdLst>
              <a:gd name="T0" fmla="*/ 0 w 25400"/>
              <a:gd name="T1" fmla="*/ 0 h 14300"/>
              <a:gd name="T2" fmla="*/ 0 w 25400"/>
              <a:gd name="T3" fmla="*/ 6858000 h 14300"/>
              <a:gd name="T4" fmla="*/ 6962125 w 25400"/>
              <a:gd name="T5" fmla="*/ 6858000 h 14300"/>
              <a:gd name="T6" fmla="*/ 6959725 w 25400"/>
              <a:gd name="T7" fmla="*/ 6040315 h 14300"/>
              <a:gd name="T8" fmla="*/ 7834851 w 25400"/>
              <a:gd name="T9" fmla="*/ 6042713 h 14300"/>
              <a:gd name="T10" fmla="*/ 7832451 w 25400"/>
              <a:gd name="T11" fmla="*/ 5168438 h 14300"/>
              <a:gd name="T12" fmla="*/ 8707097 w 25400"/>
              <a:gd name="T13" fmla="*/ 5170836 h 14300"/>
              <a:gd name="T14" fmla="*/ 8704697 w 25400"/>
              <a:gd name="T15" fmla="*/ 4356988 h 14300"/>
              <a:gd name="T16" fmla="*/ 9579823 w 25400"/>
              <a:gd name="T17" fmla="*/ 4359386 h 14300"/>
              <a:gd name="T18" fmla="*/ 9577423 w 25400"/>
              <a:gd name="T19" fmla="*/ 3485111 h 14300"/>
              <a:gd name="T20" fmla="*/ 10452069 w 25400"/>
              <a:gd name="T21" fmla="*/ 3487509 h 14300"/>
              <a:gd name="T22" fmla="*/ 10449668 w 25400"/>
              <a:gd name="T23" fmla="*/ 2613713 h 14300"/>
              <a:gd name="T24" fmla="*/ 11324795 w 25400"/>
              <a:gd name="T25" fmla="*/ 2616111 h 14300"/>
              <a:gd name="T26" fmla="*/ 11322394 w 25400"/>
              <a:gd name="T27" fmla="*/ 1741836 h 14300"/>
              <a:gd name="T28" fmla="*/ 12193200 w 25400"/>
              <a:gd name="T29" fmla="*/ 1744234 h 14300"/>
              <a:gd name="T30" fmla="*/ 12193200 w 25400"/>
              <a:gd name="T31" fmla="*/ 0 h 14300"/>
              <a:gd name="T32" fmla="*/ 0 w 25400"/>
              <a:gd name="T33" fmla="*/ 0 h 14300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0" t="0" r="r" b="b"/>
            <a:pathLst>
              <a:path w="25400" h="14300">
                <a:moveTo>
                  <a:pt x="0" y="0"/>
                </a:moveTo>
                <a:lnTo>
                  <a:pt x="0" y="14300"/>
                </a:lnTo>
                <a:lnTo>
                  <a:pt x="14503" y="14300"/>
                </a:lnTo>
                <a:lnTo>
                  <a:pt x="14498" y="12595"/>
                </a:lnTo>
                <a:lnTo>
                  <a:pt x="16321" y="12600"/>
                </a:lnTo>
                <a:lnTo>
                  <a:pt x="16316" y="10777"/>
                </a:lnTo>
                <a:lnTo>
                  <a:pt x="18138" y="10782"/>
                </a:lnTo>
                <a:lnTo>
                  <a:pt x="18133" y="9085"/>
                </a:lnTo>
                <a:lnTo>
                  <a:pt x="19956" y="9090"/>
                </a:lnTo>
                <a:lnTo>
                  <a:pt x="19951" y="7267"/>
                </a:lnTo>
                <a:lnTo>
                  <a:pt x="21773" y="7272"/>
                </a:lnTo>
                <a:lnTo>
                  <a:pt x="21768" y="5450"/>
                </a:lnTo>
                <a:lnTo>
                  <a:pt x="23591" y="5455"/>
                </a:lnTo>
                <a:lnTo>
                  <a:pt x="23586" y="3632"/>
                </a:lnTo>
                <a:lnTo>
                  <a:pt x="25400" y="3637"/>
                </a:lnTo>
                <a:lnTo>
                  <a:pt x="25400" y="0"/>
                </a:lnTo>
                <a:lnTo>
                  <a:pt x="0" y="0"/>
                </a:lnTo>
                <a:close/>
              </a:path>
            </a:pathLst>
          </a:custGeom>
          <a:solidFill>
            <a:srgbClr val="DB271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fi-FI"/>
          </a:p>
        </p:txBody>
      </p:sp>
      <p:grpSp>
        <p:nvGrpSpPr>
          <p:cNvPr id="5" name="Ryhmä 14"/>
          <p:cNvGrpSpPr/>
          <p:nvPr/>
        </p:nvGrpSpPr>
        <p:grpSpPr bwMode="black">
          <a:xfrm>
            <a:off x="465667" y="5813465"/>
            <a:ext cx="1295039" cy="601443"/>
            <a:chOff x="228601" y="704851"/>
            <a:chExt cx="11734800" cy="5449888"/>
          </a:xfrm>
          <a:solidFill>
            <a:schemeClr val="bg1"/>
          </a:solidFill>
        </p:grpSpPr>
        <p:sp>
          <p:nvSpPr>
            <p:cNvPr id="6" name="Freeform 5"/>
            <p:cNvSpPr>
              <a:spLocks noEditPoints="1"/>
            </p:cNvSpPr>
            <p:nvPr/>
          </p:nvSpPr>
          <p:spPr bwMode="black">
            <a:xfrm>
              <a:off x="228601" y="704851"/>
              <a:ext cx="11734800" cy="5449888"/>
            </a:xfrm>
            <a:custGeom>
              <a:avLst/>
              <a:gdLst>
                <a:gd name="T0" fmla="*/ 16890 w 32573"/>
                <a:gd name="T1" fmla="*/ 14624 h 15116"/>
                <a:gd name="T2" fmla="*/ 19398 w 32573"/>
                <a:gd name="T3" fmla="*/ 13589 h 15116"/>
                <a:gd name="T4" fmla="*/ 28581 w 32573"/>
                <a:gd name="T5" fmla="*/ 13589 h 15116"/>
                <a:gd name="T6" fmla="*/ 32573 w 32573"/>
                <a:gd name="T7" fmla="*/ 9640 h 15116"/>
                <a:gd name="T8" fmla="*/ 32573 w 32573"/>
                <a:gd name="T9" fmla="*/ 0 h 15116"/>
                <a:gd name="T10" fmla="*/ 0 w 32573"/>
                <a:gd name="T11" fmla="*/ 0 h 15116"/>
                <a:gd name="T12" fmla="*/ 0 w 32573"/>
                <a:gd name="T13" fmla="*/ 9640 h 15116"/>
                <a:gd name="T14" fmla="*/ 3968 w 32573"/>
                <a:gd name="T15" fmla="*/ 13589 h 15116"/>
                <a:gd name="T16" fmla="*/ 13394 w 32573"/>
                <a:gd name="T17" fmla="*/ 13589 h 15116"/>
                <a:gd name="T18" fmla="*/ 15902 w 32573"/>
                <a:gd name="T19" fmla="*/ 14624 h 15116"/>
                <a:gd name="T20" fmla="*/ 16397 w 32573"/>
                <a:gd name="T21" fmla="*/ 15116 h 15116"/>
                <a:gd name="T22" fmla="*/ 16890 w 32573"/>
                <a:gd name="T23" fmla="*/ 14624 h 15116"/>
                <a:gd name="T24" fmla="*/ 31634 w 32573"/>
                <a:gd name="T25" fmla="*/ 939 h 15116"/>
                <a:gd name="T26" fmla="*/ 31634 w 32573"/>
                <a:gd name="T27" fmla="*/ 9640 h 15116"/>
                <a:gd name="T28" fmla="*/ 28581 w 32573"/>
                <a:gd name="T29" fmla="*/ 12650 h 15116"/>
                <a:gd name="T30" fmla="*/ 19398 w 32573"/>
                <a:gd name="T31" fmla="*/ 12650 h 15116"/>
                <a:gd name="T32" fmla="*/ 16397 w 32573"/>
                <a:gd name="T33" fmla="*/ 13798 h 15116"/>
                <a:gd name="T34" fmla="*/ 13394 w 32573"/>
                <a:gd name="T35" fmla="*/ 12650 h 15116"/>
                <a:gd name="T36" fmla="*/ 3968 w 32573"/>
                <a:gd name="T37" fmla="*/ 12650 h 15116"/>
                <a:gd name="T38" fmla="*/ 939 w 32573"/>
                <a:gd name="T39" fmla="*/ 9640 h 15116"/>
                <a:gd name="T40" fmla="*/ 939 w 32573"/>
                <a:gd name="T41" fmla="*/ 939 h 15116"/>
                <a:gd name="T42" fmla="*/ 31634 w 32573"/>
                <a:gd name="T43" fmla="*/ 939 h 15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32573" h="15116">
                  <a:moveTo>
                    <a:pt x="16890" y="14624"/>
                  </a:moveTo>
                  <a:cubicBezTo>
                    <a:pt x="17560" y="13956"/>
                    <a:pt x="18451" y="13589"/>
                    <a:pt x="19398" y="13589"/>
                  </a:cubicBezTo>
                  <a:lnTo>
                    <a:pt x="28581" y="13589"/>
                  </a:lnTo>
                  <a:cubicBezTo>
                    <a:pt x="30783" y="13589"/>
                    <a:pt x="32573" y="11817"/>
                    <a:pt x="32573" y="9640"/>
                  </a:cubicBezTo>
                  <a:lnTo>
                    <a:pt x="32573" y="0"/>
                  </a:lnTo>
                  <a:lnTo>
                    <a:pt x="0" y="0"/>
                  </a:lnTo>
                  <a:lnTo>
                    <a:pt x="0" y="9640"/>
                  </a:lnTo>
                  <a:cubicBezTo>
                    <a:pt x="0" y="11817"/>
                    <a:pt x="1780" y="13589"/>
                    <a:pt x="3968" y="13589"/>
                  </a:cubicBezTo>
                  <a:lnTo>
                    <a:pt x="13394" y="13589"/>
                  </a:lnTo>
                  <a:cubicBezTo>
                    <a:pt x="14342" y="13589"/>
                    <a:pt x="15232" y="13956"/>
                    <a:pt x="15902" y="14624"/>
                  </a:cubicBezTo>
                  <a:lnTo>
                    <a:pt x="16397" y="15116"/>
                  </a:lnTo>
                  <a:lnTo>
                    <a:pt x="16890" y="14624"/>
                  </a:lnTo>
                  <a:close/>
                  <a:moveTo>
                    <a:pt x="31634" y="939"/>
                  </a:moveTo>
                  <a:lnTo>
                    <a:pt x="31634" y="9640"/>
                  </a:lnTo>
                  <a:cubicBezTo>
                    <a:pt x="31634" y="11300"/>
                    <a:pt x="30264" y="12650"/>
                    <a:pt x="28581" y="12650"/>
                  </a:cubicBezTo>
                  <a:lnTo>
                    <a:pt x="19398" y="12650"/>
                  </a:lnTo>
                  <a:cubicBezTo>
                    <a:pt x="18279" y="12650"/>
                    <a:pt x="17221" y="13055"/>
                    <a:pt x="16397" y="13798"/>
                  </a:cubicBezTo>
                  <a:cubicBezTo>
                    <a:pt x="15571" y="13056"/>
                    <a:pt x="14514" y="12650"/>
                    <a:pt x="13394" y="12650"/>
                  </a:cubicBezTo>
                  <a:lnTo>
                    <a:pt x="3968" y="12650"/>
                  </a:lnTo>
                  <a:cubicBezTo>
                    <a:pt x="2298" y="12650"/>
                    <a:pt x="939" y="11300"/>
                    <a:pt x="939" y="9640"/>
                  </a:cubicBezTo>
                  <a:lnTo>
                    <a:pt x="939" y="939"/>
                  </a:lnTo>
                  <a:lnTo>
                    <a:pt x="31634" y="93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7" name="Freeform 6"/>
            <p:cNvSpPr>
              <a:spLocks/>
            </p:cNvSpPr>
            <p:nvPr/>
          </p:nvSpPr>
          <p:spPr bwMode="black">
            <a:xfrm>
              <a:off x="9961563" y="2287588"/>
              <a:ext cx="377825" cy="363538"/>
            </a:xfrm>
            <a:custGeom>
              <a:avLst/>
              <a:gdLst>
                <a:gd name="T0" fmla="*/ 1048 w 1048"/>
                <a:gd name="T1" fmla="*/ 504 h 1009"/>
                <a:gd name="T2" fmla="*/ 525 w 1048"/>
                <a:gd name="T3" fmla="*/ 1009 h 1009"/>
                <a:gd name="T4" fmla="*/ 0 w 1048"/>
                <a:gd name="T5" fmla="*/ 504 h 1009"/>
                <a:gd name="T6" fmla="*/ 525 w 1048"/>
                <a:gd name="T7" fmla="*/ 0 h 1009"/>
                <a:gd name="T8" fmla="*/ 1048 w 1048"/>
                <a:gd name="T9" fmla="*/ 504 h 10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48" h="1009">
                  <a:moveTo>
                    <a:pt x="1048" y="504"/>
                  </a:moveTo>
                  <a:cubicBezTo>
                    <a:pt x="1048" y="798"/>
                    <a:pt x="818" y="1009"/>
                    <a:pt x="525" y="1009"/>
                  </a:cubicBezTo>
                  <a:cubicBezTo>
                    <a:pt x="230" y="1009"/>
                    <a:pt x="0" y="798"/>
                    <a:pt x="0" y="504"/>
                  </a:cubicBezTo>
                  <a:cubicBezTo>
                    <a:pt x="0" y="211"/>
                    <a:pt x="230" y="0"/>
                    <a:pt x="525" y="0"/>
                  </a:cubicBezTo>
                  <a:cubicBezTo>
                    <a:pt x="818" y="0"/>
                    <a:pt x="1048" y="211"/>
                    <a:pt x="1048" y="50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8" name="Rectangle 7"/>
            <p:cNvSpPr>
              <a:spLocks noChangeArrowheads="1"/>
            </p:cNvSpPr>
            <p:nvPr/>
          </p:nvSpPr>
          <p:spPr bwMode="black">
            <a:xfrm>
              <a:off x="9986963" y="2789238"/>
              <a:ext cx="327025" cy="116205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9" name="Freeform 8"/>
            <p:cNvSpPr>
              <a:spLocks/>
            </p:cNvSpPr>
            <p:nvPr/>
          </p:nvSpPr>
          <p:spPr bwMode="black">
            <a:xfrm>
              <a:off x="8709026" y="2282826"/>
              <a:ext cx="1119188" cy="1668463"/>
            </a:xfrm>
            <a:custGeom>
              <a:avLst/>
              <a:gdLst>
                <a:gd name="T0" fmla="*/ 1923 w 3105"/>
                <a:gd name="T1" fmla="*/ 2683 h 4625"/>
                <a:gd name="T2" fmla="*/ 3105 w 3105"/>
                <a:gd name="T3" fmla="*/ 4625 h 4625"/>
                <a:gd name="T4" fmla="*/ 2121 w 3105"/>
                <a:gd name="T5" fmla="*/ 4625 h 4625"/>
                <a:gd name="T6" fmla="*/ 1328 w 3105"/>
                <a:gd name="T7" fmla="*/ 3335 h 4625"/>
                <a:gd name="T8" fmla="*/ 901 w 3105"/>
                <a:gd name="T9" fmla="*/ 3878 h 4625"/>
                <a:gd name="T10" fmla="*/ 901 w 3105"/>
                <a:gd name="T11" fmla="*/ 4625 h 4625"/>
                <a:gd name="T12" fmla="*/ 0 w 3105"/>
                <a:gd name="T13" fmla="*/ 4625 h 4625"/>
                <a:gd name="T14" fmla="*/ 0 w 3105"/>
                <a:gd name="T15" fmla="*/ 0 h 4625"/>
                <a:gd name="T16" fmla="*/ 901 w 3105"/>
                <a:gd name="T17" fmla="*/ 0 h 4625"/>
                <a:gd name="T18" fmla="*/ 901 w 3105"/>
                <a:gd name="T19" fmla="*/ 2134 h 4625"/>
                <a:gd name="T20" fmla="*/ 856 w 3105"/>
                <a:gd name="T21" fmla="*/ 2926 h 4625"/>
                <a:gd name="T22" fmla="*/ 875 w 3105"/>
                <a:gd name="T23" fmla="*/ 2926 h 4625"/>
                <a:gd name="T24" fmla="*/ 1265 w 3105"/>
                <a:gd name="T25" fmla="*/ 2325 h 4625"/>
                <a:gd name="T26" fmla="*/ 1955 w 3105"/>
                <a:gd name="T27" fmla="*/ 1405 h 4625"/>
                <a:gd name="T28" fmla="*/ 3009 w 3105"/>
                <a:gd name="T29" fmla="*/ 1405 h 4625"/>
                <a:gd name="T30" fmla="*/ 1923 w 3105"/>
                <a:gd name="T31" fmla="*/ 2683 h 46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3105" h="4625">
                  <a:moveTo>
                    <a:pt x="1923" y="2683"/>
                  </a:moveTo>
                  <a:lnTo>
                    <a:pt x="3105" y="4625"/>
                  </a:lnTo>
                  <a:lnTo>
                    <a:pt x="2121" y="4625"/>
                  </a:lnTo>
                  <a:lnTo>
                    <a:pt x="1328" y="3335"/>
                  </a:lnTo>
                  <a:lnTo>
                    <a:pt x="901" y="3878"/>
                  </a:lnTo>
                  <a:lnTo>
                    <a:pt x="901" y="4625"/>
                  </a:lnTo>
                  <a:lnTo>
                    <a:pt x="0" y="4625"/>
                  </a:lnTo>
                  <a:lnTo>
                    <a:pt x="0" y="0"/>
                  </a:lnTo>
                  <a:lnTo>
                    <a:pt x="901" y="0"/>
                  </a:lnTo>
                  <a:lnTo>
                    <a:pt x="901" y="2134"/>
                  </a:lnTo>
                  <a:cubicBezTo>
                    <a:pt x="901" y="2530"/>
                    <a:pt x="856" y="2926"/>
                    <a:pt x="856" y="2926"/>
                  </a:cubicBezTo>
                  <a:lnTo>
                    <a:pt x="875" y="2926"/>
                  </a:lnTo>
                  <a:cubicBezTo>
                    <a:pt x="875" y="2926"/>
                    <a:pt x="1086" y="2574"/>
                    <a:pt x="1265" y="2325"/>
                  </a:cubicBezTo>
                  <a:lnTo>
                    <a:pt x="1955" y="1405"/>
                  </a:lnTo>
                  <a:lnTo>
                    <a:pt x="3009" y="1405"/>
                  </a:lnTo>
                  <a:lnTo>
                    <a:pt x="1923" y="268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10" name="Freeform 9"/>
            <p:cNvSpPr>
              <a:spLocks/>
            </p:cNvSpPr>
            <p:nvPr/>
          </p:nvSpPr>
          <p:spPr bwMode="black">
            <a:xfrm>
              <a:off x="7353301" y="2762251"/>
              <a:ext cx="1027113" cy="1189038"/>
            </a:xfrm>
            <a:custGeom>
              <a:avLst/>
              <a:gdLst>
                <a:gd name="T0" fmla="*/ 2850 w 2850"/>
                <a:gd name="T1" fmla="*/ 1232 h 3296"/>
                <a:gd name="T2" fmla="*/ 1840 w 2850"/>
                <a:gd name="T3" fmla="*/ 0 h 3296"/>
                <a:gd name="T4" fmla="*/ 876 w 2850"/>
                <a:gd name="T5" fmla="*/ 607 h 3296"/>
                <a:gd name="T6" fmla="*/ 856 w 2850"/>
                <a:gd name="T7" fmla="*/ 607 h 3296"/>
                <a:gd name="T8" fmla="*/ 901 w 2850"/>
                <a:gd name="T9" fmla="*/ 76 h 3296"/>
                <a:gd name="T10" fmla="*/ 0 w 2850"/>
                <a:gd name="T11" fmla="*/ 76 h 3296"/>
                <a:gd name="T12" fmla="*/ 0 w 2850"/>
                <a:gd name="T13" fmla="*/ 3296 h 3296"/>
                <a:gd name="T14" fmla="*/ 901 w 2850"/>
                <a:gd name="T15" fmla="*/ 3296 h 3296"/>
                <a:gd name="T16" fmla="*/ 901 w 2850"/>
                <a:gd name="T17" fmla="*/ 1386 h 3296"/>
                <a:gd name="T18" fmla="*/ 1457 w 2850"/>
                <a:gd name="T19" fmla="*/ 760 h 3296"/>
                <a:gd name="T20" fmla="*/ 1942 w 2850"/>
                <a:gd name="T21" fmla="*/ 1412 h 3296"/>
                <a:gd name="T22" fmla="*/ 1942 w 2850"/>
                <a:gd name="T23" fmla="*/ 3296 h 3296"/>
                <a:gd name="T24" fmla="*/ 2850 w 2850"/>
                <a:gd name="T25" fmla="*/ 3296 h 3296"/>
                <a:gd name="T26" fmla="*/ 2850 w 2850"/>
                <a:gd name="T27" fmla="*/ 1232 h 32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50" h="3296">
                  <a:moveTo>
                    <a:pt x="2850" y="1232"/>
                  </a:moveTo>
                  <a:cubicBezTo>
                    <a:pt x="2850" y="434"/>
                    <a:pt x="2459" y="0"/>
                    <a:pt x="1840" y="0"/>
                  </a:cubicBezTo>
                  <a:cubicBezTo>
                    <a:pt x="1309" y="0"/>
                    <a:pt x="1035" y="312"/>
                    <a:pt x="876" y="607"/>
                  </a:cubicBezTo>
                  <a:lnTo>
                    <a:pt x="856" y="607"/>
                  </a:lnTo>
                  <a:lnTo>
                    <a:pt x="901" y="76"/>
                  </a:lnTo>
                  <a:lnTo>
                    <a:pt x="0" y="76"/>
                  </a:lnTo>
                  <a:lnTo>
                    <a:pt x="0" y="3296"/>
                  </a:lnTo>
                  <a:lnTo>
                    <a:pt x="901" y="3296"/>
                  </a:lnTo>
                  <a:lnTo>
                    <a:pt x="901" y="1386"/>
                  </a:lnTo>
                  <a:cubicBezTo>
                    <a:pt x="901" y="1015"/>
                    <a:pt x="1118" y="760"/>
                    <a:pt x="1457" y="760"/>
                  </a:cubicBezTo>
                  <a:cubicBezTo>
                    <a:pt x="1795" y="760"/>
                    <a:pt x="1942" y="983"/>
                    <a:pt x="1942" y="1412"/>
                  </a:cubicBezTo>
                  <a:lnTo>
                    <a:pt x="1942" y="3296"/>
                  </a:lnTo>
                  <a:lnTo>
                    <a:pt x="2850" y="3296"/>
                  </a:lnTo>
                  <a:lnTo>
                    <a:pt x="2850" y="12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black">
            <a:xfrm>
              <a:off x="6664326" y="2287588"/>
              <a:ext cx="377825" cy="363538"/>
            </a:xfrm>
            <a:custGeom>
              <a:avLst/>
              <a:gdLst>
                <a:gd name="T0" fmla="*/ 1047 w 1047"/>
                <a:gd name="T1" fmla="*/ 504 h 1009"/>
                <a:gd name="T2" fmla="*/ 524 w 1047"/>
                <a:gd name="T3" fmla="*/ 1009 h 1009"/>
                <a:gd name="T4" fmla="*/ 0 w 1047"/>
                <a:gd name="T5" fmla="*/ 504 h 1009"/>
                <a:gd name="T6" fmla="*/ 524 w 1047"/>
                <a:gd name="T7" fmla="*/ 0 h 1009"/>
                <a:gd name="T8" fmla="*/ 1047 w 1047"/>
                <a:gd name="T9" fmla="*/ 504 h 10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47" h="1009">
                  <a:moveTo>
                    <a:pt x="1047" y="504"/>
                  </a:moveTo>
                  <a:cubicBezTo>
                    <a:pt x="1047" y="798"/>
                    <a:pt x="817" y="1009"/>
                    <a:pt x="524" y="1009"/>
                  </a:cubicBezTo>
                  <a:cubicBezTo>
                    <a:pt x="229" y="1009"/>
                    <a:pt x="0" y="798"/>
                    <a:pt x="0" y="504"/>
                  </a:cubicBezTo>
                  <a:cubicBezTo>
                    <a:pt x="0" y="211"/>
                    <a:pt x="229" y="0"/>
                    <a:pt x="524" y="0"/>
                  </a:cubicBezTo>
                  <a:cubicBezTo>
                    <a:pt x="817" y="0"/>
                    <a:pt x="1047" y="211"/>
                    <a:pt x="1047" y="50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13" name="Rectangle 11"/>
            <p:cNvSpPr>
              <a:spLocks noChangeArrowheads="1"/>
            </p:cNvSpPr>
            <p:nvPr/>
          </p:nvSpPr>
          <p:spPr bwMode="black">
            <a:xfrm>
              <a:off x="6689726" y="2789238"/>
              <a:ext cx="327025" cy="116205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14" name="Freeform 12"/>
            <p:cNvSpPr>
              <a:spLocks/>
            </p:cNvSpPr>
            <p:nvPr/>
          </p:nvSpPr>
          <p:spPr bwMode="black">
            <a:xfrm>
              <a:off x="5399088" y="2762251"/>
              <a:ext cx="1047750" cy="1216025"/>
            </a:xfrm>
            <a:custGeom>
              <a:avLst/>
              <a:gdLst>
                <a:gd name="T0" fmla="*/ 2025 w 2907"/>
                <a:gd name="T1" fmla="*/ 2402 h 3373"/>
                <a:gd name="T2" fmla="*/ 1253 w 2907"/>
                <a:gd name="T3" fmla="*/ 1974 h 3373"/>
                <a:gd name="T4" fmla="*/ 160 w 2907"/>
                <a:gd name="T5" fmla="*/ 990 h 3373"/>
                <a:gd name="T6" fmla="*/ 1431 w 2907"/>
                <a:gd name="T7" fmla="*/ 0 h 3373"/>
                <a:gd name="T8" fmla="*/ 2907 w 2907"/>
                <a:gd name="T9" fmla="*/ 734 h 3373"/>
                <a:gd name="T10" fmla="*/ 2133 w 2907"/>
                <a:gd name="T11" fmla="*/ 1169 h 3373"/>
                <a:gd name="T12" fmla="*/ 1463 w 2907"/>
                <a:gd name="T13" fmla="*/ 657 h 3373"/>
                <a:gd name="T14" fmla="*/ 1042 w 2907"/>
                <a:gd name="T15" fmla="*/ 945 h 3373"/>
                <a:gd name="T16" fmla="*/ 1943 w 2907"/>
                <a:gd name="T17" fmla="*/ 1367 h 3373"/>
                <a:gd name="T18" fmla="*/ 2907 w 2907"/>
                <a:gd name="T19" fmla="*/ 2344 h 3373"/>
                <a:gd name="T20" fmla="*/ 1610 w 2907"/>
                <a:gd name="T21" fmla="*/ 3373 h 3373"/>
                <a:gd name="T22" fmla="*/ 0 w 2907"/>
                <a:gd name="T23" fmla="*/ 2543 h 3373"/>
                <a:gd name="T24" fmla="*/ 786 w 2907"/>
                <a:gd name="T25" fmla="*/ 2102 h 3373"/>
                <a:gd name="T26" fmla="*/ 1598 w 2907"/>
                <a:gd name="T27" fmla="*/ 2715 h 3373"/>
                <a:gd name="T28" fmla="*/ 2025 w 2907"/>
                <a:gd name="T29" fmla="*/ 2402 h 33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907" h="3373">
                  <a:moveTo>
                    <a:pt x="2025" y="2402"/>
                  </a:moveTo>
                  <a:cubicBezTo>
                    <a:pt x="2025" y="2146"/>
                    <a:pt x="1667" y="2089"/>
                    <a:pt x="1253" y="1974"/>
                  </a:cubicBezTo>
                  <a:cubicBezTo>
                    <a:pt x="766" y="1846"/>
                    <a:pt x="160" y="1603"/>
                    <a:pt x="160" y="990"/>
                  </a:cubicBezTo>
                  <a:cubicBezTo>
                    <a:pt x="160" y="383"/>
                    <a:pt x="741" y="0"/>
                    <a:pt x="1431" y="0"/>
                  </a:cubicBezTo>
                  <a:cubicBezTo>
                    <a:pt x="2070" y="0"/>
                    <a:pt x="2658" y="306"/>
                    <a:pt x="2907" y="734"/>
                  </a:cubicBezTo>
                  <a:lnTo>
                    <a:pt x="2133" y="1169"/>
                  </a:lnTo>
                  <a:cubicBezTo>
                    <a:pt x="2057" y="881"/>
                    <a:pt x="1814" y="657"/>
                    <a:pt x="1463" y="657"/>
                  </a:cubicBezTo>
                  <a:cubicBezTo>
                    <a:pt x="1233" y="657"/>
                    <a:pt x="1042" y="760"/>
                    <a:pt x="1042" y="945"/>
                  </a:cubicBezTo>
                  <a:cubicBezTo>
                    <a:pt x="1042" y="1188"/>
                    <a:pt x="1463" y="1213"/>
                    <a:pt x="1943" y="1367"/>
                  </a:cubicBezTo>
                  <a:cubicBezTo>
                    <a:pt x="2447" y="1527"/>
                    <a:pt x="2907" y="1757"/>
                    <a:pt x="2907" y="2344"/>
                  </a:cubicBezTo>
                  <a:cubicBezTo>
                    <a:pt x="2907" y="2990"/>
                    <a:pt x="2306" y="3373"/>
                    <a:pt x="1610" y="3373"/>
                  </a:cubicBezTo>
                  <a:cubicBezTo>
                    <a:pt x="856" y="3373"/>
                    <a:pt x="262" y="3053"/>
                    <a:pt x="0" y="2543"/>
                  </a:cubicBezTo>
                  <a:lnTo>
                    <a:pt x="786" y="2102"/>
                  </a:lnTo>
                  <a:cubicBezTo>
                    <a:pt x="888" y="2453"/>
                    <a:pt x="1169" y="2715"/>
                    <a:pt x="1598" y="2715"/>
                  </a:cubicBezTo>
                  <a:cubicBezTo>
                    <a:pt x="1847" y="2715"/>
                    <a:pt x="2025" y="2606"/>
                    <a:pt x="2025" y="240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15" name="Freeform 13"/>
            <p:cNvSpPr>
              <a:spLocks/>
            </p:cNvSpPr>
            <p:nvPr/>
          </p:nvSpPr>
          <p:spPr bwMode="black">
            <a:xfrm>
              <a:off x="4770438" y="2295526"/>
              <a:ext cx="563563" cy="1677988"/>
            </a:xfrm>
            <a:custGeom>
              <a:avLst/>
              <a:gdLst>
                <a:gd name="T0" fmla="*/ 907 w 1565"/>
                <a:gd name="T1" fmla="*/ 0 h 4657"/>
                <a:gd name="T2" fmla="*/ 0 w 1565"/>
                <a:gd name="T3" fmla="*/ 0 h 4657"/>
                <a:gd name="T4" fmla="*/ 0 w 1565"/>
                <a:gd name="T5" fmla="*/ 3706 h 4657"/>
                <a:gd name="T6" fmla="*/ 214 w 1565"/>
                <a:gd name="T7" fmla="*/ 4430 h 4657"/>
                <a:gd name="T8" fmla="*/ 894 w 1565"/>
                <a:gd name="T9" fmla="*/ 4657 h 4657"/>
                <a:gd name="T10" fmla="*/ 1220 w 1565"/>
                <a:gd name="T11" fmla="*/ 4622 h 4657"/>
                <a:gd name="T12" fmla="*/ 1488 w 1565"/>
                <a:gd name="T13" fmla="*/ 4523 h 4657"/>
                <a:gd name="T14" fmla="*/ 1565 w 1565"/>
                <a:gd name="T15" fmla="*/ 3916 h 4657"/>
                <a:gd name="T16" fmla="*/ 1377 w 1565"/>
                <a:gd name="T17" fmla="*/ 3970 h 4657"/>
                <a:gd name="T18" fmla="*/ 1188 w 1565"/>
                <a:gd name="T19" fmla="*/ 3986 h 4657"/>
                <a:gd name="T20" fmla="*/ 974 w 1565"/>
                <a:gd name="T21" fmla="*/ 3897 h 4657"/>
                <a:gd name="T22" fmla="*/ 907 w 1565"/>
                <a:gd name="T23" fmla="*/ 3577 h 4657"/>
                <a:gd name="T24" fmla="*/ 907 w 1565"/>
                <a:gd name="T25" fmla="*/ 0 h 46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65" h="4657">
                  <a:moveTo>
                    <a:pt x="907" y="0"/>
                  </a:moveTo>
                  <a:lnTo>
                    <a:pt x="0" y="0"/>
                  </a:lnTo>
                  <a:lnTo>
                    <a:pt x="0" y="3706"/>
                  </a:lnTo>
                  <a:cubicBezTo>
                    <a:pt x="0" y="4037"/>
                    <a:pt x="71" y="4279"/>
                    <a:pt x="214" y="4430"/>
                  </a:cubicBezTo>
                  <a:cubicBezTo>
                    <a:pt x="357" y="4582"/>
                    <a:pt x="583" y="4657"/>
                    <a:pt x="894" y="4657"/>
                  </a:cubicBezTo>
                  <a:cubicBezTo>
                    <a:pt x="1001" y="4657"/>
                    <a:pt x="1109" y="4645"/>
                    <a:pt x="1220" y="4622"/>
                  </a:cubicBezTo>
                  <a:cubicBezTo>
                    <a:pt x="1331" y="4599"/>
                    <a:pt x="1420" y="4566"/>
                    <a:pt x="1488" y="4523"/>
                  </a:cubicBezTo>
                  <a:lnTo>
                    <a:pt x="1565" y="3916"/>
                  </a:lnTo>
                  <a:cubicBezTo>
                    <a:pt x="1493" y="3942"/>
                    <a:pt x="1429" y="3960"/>
                    <a:pt x="1377" y="3970"/>
                  </a:cubicBezTo>
                  <a:cubicBezTo>
                    <a:pt x="1324" y="3981"/>
                    <a:pt x="1260" y="3986"/>
                    <a:pt x="1188" y="3986"/>
                  </a:cubicBezTo>
                  <a:cubicBezTo>
                    <a:pt x="1069" y="3986"/>
                    <a:pt x="1019" y="3957"/>
                    <a:pt x="974" y="3897"/>
                  </a:cubicBezTo>
                  <a:cubicBezTo>
                    <a:pt x="929" y="3837"/>
                    <a:pt x="907" y="3731"/>
                    <a:pt x="907" y="3577"/>
                  </a:cubicBezTo>
                  <a:lnTo>
                    <a:pt x="907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16" name="Freeform 14"/>
            <p:cNvSpPr>
              <a:spLocks noEditPoints="1"/>
            </p:cNvSpPr>
            <p:nvPr/>
          </p:nvSpPr>
          <p:spPr bwMode="black">
            <a:xfrm>
              <a:off x="3455988" y="2762251"/>
              <a:ext cx="1073150" cy="1216025"/>
            </a:xfrm>
            <a:custGeom>
              <a:avLst/>
              <a:gdLst>
                <a:gd name="T0" fmla="*/ 1540 w 2977"/>
                <a:gd name="T1" fmla="*/ 651 h 3373"/>
                <a:gd name="T2" fmla="*/ 869 w 2977"/>
                <a:gd name="T3" fmla="*/ 1328 h 3373"/>
                <a:gd name="T4" fmla="*/ 2140 w 2977"/>
                <a:gd name="T5" fmla="*/ 1328 h 3373"/>
                <a:gd name="T6" fmla="*/ 1540 w 2977"/>
                <a:gd name="T7" fmla="*/ 651 h 3373"/>
                <a:gd name="T8" fmla="*/ 2932 w 2977"/>
                <a:gd name="T9" fmla="*/ 1929 h 3373"/>
                <a:gd name="T10" fmla="*/ 850 w 2977"/>
                <a:gd name="T11" fmla="*/ 1929 h 3373"/>
                <a:gd name="T12" fmla="*/ 1559 w 2977"/>
                <a:gd name="T13" fmla="*/ 2708 h 3373"/>
                <a:gd name="T14" fmla="*/ 2179 w 2977"/>
                <a:gd name="T15" fmla="*/ 2178 h 3373"/>
                <a:gd name="T16" fmla="*/ 2938 w 2977"/>
                <a:gd name="T17" fmla="*/ 2606 h 3373"/>
                <a:gd name="T18" fmla="*/ 1559 w 2977"/>
                <a:gd name="T19" fmla="*/ 3373 h 3373"/>
                <a:gd name="T20" fmla="*/ 0 w 2977"/>
                <a:gd name="T21" fmla="*/ 1686 h 3373"/>
                <a:gd name="T22" fmla="*/ 1540 w 2977"/>
                <a:gd name="T23" fmla="*/ 0 h 3373"/>
                <a:gd name="T24" fmla="*/ 2977 w 2977"/>
                <a:gd name="T25" fmla="*/ 1488 h 3373"/>
                <a:gd name="T26" fmla="*/ 2932 w 2977"/>
                <a:gd name="T27" fmla="*/ 1929 h 33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977" h="3373">
                  <a:moveTo>
                    <a:pt x="1540" y="651"/>
                  </a:moveTo>
                  <a:cubicBezTo>
                    <a:pt x="1207" y="651"/>
                    <a:pt x="939" y="887"/>
                    <a:pt x="869" y="1328"/>
                  </a:cubicBezTo>
                  <a:lnTo>
                    <a:pt x="2140" y="1328"/>
                  </a:lnTo>
                  <a:cubicBezTo>
                    <a:pt x="2140" y="939"/>
                    <a:pt x="1891" y="651"/>
                    <a:pt x="1540" y="651"/>
                  </a:cubicBezTo>
                  <a:close/>
                  <a:moveTo>
                    <a:pt x="2932" y="1929"/>
                  </a:moveTo>
                  <a:lnTo>
                    <a:pt x="850" y="1929"/>
                  </a:lnTo>
                  <a:cubicBezTo>
                    <a:pt x="888" y="2453"/>
                    <a:pt x="1182" y="2708"/>
                    <a:pt x="1559" y="2708"/>
                  </a:cubicBezTo>
                  <a:cubicBezTo>
                    <a:pt x="1897" y="2708"/>
                    <a:pt x="2127" y="2485"/>
                    <a:pt x="2179" y="2178"/>
                  </a:cubicBezTo>
                  <a:lnTo>
                    <a:pt x="2938" y="2606"/>
                  </a:lnTo>
                  <a:cubicBezTo>
                    <a:pt x="2715" y="3015"/>
                    <a:pt x="2230" y="3373"/>
                    <a:pt x="1559" y="3373"/>
                  </a:cubicBezTo>
                  <a:cubicBezTo>
                    <a:pt x="658" y="3373"/>
                    <a:pt x="0" y="2747"/>
                    <a:pt x="0" y="1686"/>
                  </a:cubicBezTo>
                  <a:cubicBezTo>
                    <a:pt x="0" y="638"/>
                    <a:pt x="671" y="0"/>
                    <a:pt x="1540" y="0"/>
                  </a:cubicBezTo>
                  <a:cubicBezTo>
                    <a:pt x="2402" y="0"/>
                    <a:pt x="2977" y="613"/>
                    <a:pt x="2977" y="1488"/>
                  </a:cubicBezTo>
                  <a:cubicBezTo>
                    <a:pt x="2977" y="1750"/>
                    <a:pt x="2932" y="1929"/>
                    <a:pt x="2932" y="192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17" name="Freeform 15"/>
            <p:cNvSpPr>
              <a:spLocks/>
            </p:cNvSpPr>
            <p:nvPr/>
          </p:nvSpPr>
          <p:spPr bwMode="black">
            <a:xfrm>
              <a:off x="1879601" y="2357438"/>
              <a:ext cx="1311275" cy="1593850"/>
            </a:xfrm>
            <a:custGeom>
              <a:avLst/>
              <a:gdLst>
                <a:gd name="T0" fmla="*/ 2702 w 3641"/>
                <a:gd name="T1" fmla="*/ 4420 h 4420"/>
                <a:gd name="T2" fmla="*/ 3641 w 3641"/>
                <a:gd name="T3" fmla="*/ 4420 h 4420"/>
                <a:gd name="T4" fmla="*/ 3641 w 3641"/>
                <a:gd name="T5" fmla="*/ 0 h 4420"/>
                <a:gd name="T6" fmla="*/ 2702 w 3641"/>
                <a:gd name="T7" fmla="*/ 0 h 4420"/>
                <a:gd name="T8" fmla="*/ 2702 w 3641"/>
                <a:gd name="T9" fmla="*/ 1750 h 4420"/>
                <a:gd name="T10" fmla="*/ 939 w 3641"/>
                <a:gd name="T11" fmla="*/ 1750 h 4420"/>
                <a:gd name="T12" fmla="*/ 939 w 3641"/>
                <a:gd name="T13" fmla="*/ 0 h 4420"/>
                <a:gd name="T14" fmla="*/ 0 w 3641"/>
                <a:gd name="T15" fmla="*/ 0 h 4420"/>
                <a:gd name="T16" fmla="*/ 0 w 3641"/>
                <a:gd name="T17" fmla="*/ 4420 h 4420"/>
                <a:gd name="T18" fmla="*/ 939 w 3641"/>
                <a:gd name="T19" fmla="*/ 4420 h 4420"/>
                <a:gd name="T20" fmla="*/ 939 w 3641"/>
                <a:gd name="T21" fmla="*/ 2586 h 4420"/>
                <a:gd name="T22" fmla="*/ 2702 w 3641"/>
                <a:gd name="T23" fmla="*/ 2586 h 4420"/>
                <a:gd name="T24" fmla="*/ 2702 w 3641"/>
                <a:gd name="T25" fmla="*/ 4420 h 44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641" h="4420">
                  <a:moveTo>
                    <a:pt x="2702" y="4420"/>
                  </a:moveTo>
                  <a:lnTo>
                    <a:pt x="3641" y="4420"/>
                  </a:lnTo>
                  <a:lnTo>
                    <a:pt x="3641" y="0"/>
                  </a:lnTo>
                  <a:lnTo>
                    <a:pt x="2702" y="0"/>
                  </a:lnTo>
                  <a:lnTo>
                    <a:pt x="2702" y="1750"/>
                  </a:lnTo>
                  <a:lnTo>
                    <a:pt x="939" y="1750"/>
                  </a:lnTo>
                  <a:lnTo>
                    <a:pt x="939" y="0"/>
                  </a:lnTo>
                  <a:lnTo>
                    <a:pt x="0" y="0"/>
                  </a:lnTo>
                  <a:lnTo>
                    <a:pt x="0" y="4420"/>
                  </a:lnTo>
                  <a:lnTo>
                    <a:pt x="939" y="4420"/>
                  </a:lnTo>
                  <a:lnTo>
                    <a:pt x="939" y="2586"/>
                  </a:lnTo>
                  <a:lnTo>
                    <a:pt x="2702" y="2586"/>
                  </a:lnTo>
                  <a:lnTo>
                    <a:pt x="2702" y="44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</p:grpSp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408563" y="457200"/>
            <a:ext cx="10739336" cy="2071991"/>
          </a:xfrm>
        </p:spPr>
        <p:txBody>
          <a:bodyPr/>
          <a:lstStyle>
            <a:lvl1pPr algn="l">
              <a:lnSpc>
                <a:spcPct val="85000"/>
              </a:lnSpc>
              <a:defRPr sz="700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12" name="Tekstin paikkamerkki 11"/>
          <p:cNvSpPr>
            <a:spLocks noGrp="1"/>
          </p:cNvSpPr>
          <p:nvPr>
            <p:ph type="body" sz="quarter" idx="13"/>
          </p:nvPr>
        </p:nvSpPr>
        <p:spPr>
          <a:xfrm>
            <a:off x="447472" y="2665378"/>
            <a:ext cx="10709478" cy="972000"/>
          </a:xfrm>
        </p:spPr>
        <p:txBody>
          <a:bodyPr/>
          <a:lstStyle>
            <a:lvl1pPr marL="0" indent="0">
              <a:buNone/>
              <a:defRPr b="1">
                <a:solidFill>
                  <a:srgbClr val="FFFFFF"/>
                </a:solidFill>
                <a:latin typeface="+mj-lt"/>
              </a:defRPr>
            </a:lvl1pPr>
          </a:lstStyle>
          <a:p>
            <a:pPr lvl="0"/>
            <a:r>
              <a:rPr lang="fi-FI"/>
              <a:t>Muokkaa tekstin perustyylejä napsauttamalla</a:t>
            </a:r>
          </a:p>
        </p:txBody>
      </p:sp>
    </p:spTree>
    <p:extLst>
      <p:ext uri="{BB962C8B-B14F-4D97-AF65-F5344CB8AC3E}">
        <p14:creationId xmlns:p14="http://schemas.microsoft.com/office/powerpoint/2010/main" val="961785494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486383" y="457200"/>
            <a:ext cx="10661515" cy="5136204"/>
          </a:xfrm>
        </p:spPr>
        <p:txBody>
          <a:bodyPr/>
          <a:lstStyle>
            <a:lvl1pPr algn="l">
              <a:lnSpc>
                <a:spcPct val="85000"/>
              </a:lnSpc>
              <a:defRPr sz="7000">
                <a:solidFill>
                  <a:srgbClr val="0000BF"/>
                </a:solidFill>
                <a:latin typeface="+mj-lt"/>
              </a:defRPr>
            </a:lvl1pPr>
          </a:lstStyle>
          <a:p>
            <a:r>
              <a:rPr lang="fi-FI" dirty="0"/>
              <a:t>Muokkaa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37AEB2-1165-484B-B812-26ECCF851664}" type="datetime1">
              <a:rPr lang="fi-FI"/>
              <a:pPr>
                <a:defRPr/>
              </a:pPr>
              <a:t>15.8.2025</a:t>
            </a:fld>
            <a:endParaRPr lang="fi-FI" dirty="0"/>
          </a:p>
        </p:txBody>
      </p:sp>
      <p:sp>
        <p:nvSpPr>
          <p:cNvPr id="4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Etunimi Sukunimi</a:t>
            </a:r>
            <a:endParaRPr lang="fi-FI" dirty="0"/>
          </a:p>
        </p:txBody>
      </p:sp>
      <p:sp>
        <p:nvSpPr>
          <p:cNvPr id="5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C40B04-3D42-441C-A42F-ADC4CDEE218D}" type="slidenum">
              <a:rPr lang="fi-FI"/>
              <a:pPr>
                <a:defRPr/>
              </a:pPr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487074535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Väliotsikko">
    <p:bg>
      <p:bgPr>
        <a:solidFill>
          <a:srgbClr val="0000B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Ryhmä 8"/>
          <p:cNvGrpSpPr/>
          <p:nvPr/>
        </p:nvGrpSpPr>
        <p:grpSpPr bwMode="black">
          <a:xfrm>
            <a:off x="465667" y="6222027"/>
            <a:ext cx="804333" cy="373549"/>
            <a:chOff x="228601" y="704851"/>
            <a:chExt cx="11734800" cy="5449888"/>
          </a:xfrm>
          <a:solidFill>
            <a:srgbClr val="FFFFFF"/>
          </a:solidFill>
        </p:grpSpPr>
        <p:sp>
          <p:nvSpPr>
            <p:cNvPr id="4" name="Freeform 5"/>
            <p:cNvSpPr>
              <a:spLocks noEditPoints="1"/>
            </p:cNvSpPr>
            <p:nvPr/>
          </p:nvSpPr>
          <p:spPr bwMode="black">
            <a:xfrm>
              <a:off x="228601" y="704851"/>
              <a:ext cx="11734800" cy="5449888"/>
            </a:xfrm>
            <a:custGeom>
              <a:avLst/>
              <a:gdLst>
                <a:gd name="T0" fmla="*/ 16890 w 32573"/>
                <a:gd name="T1" fmla="*/ 14624 h 15116"/>
                <a:gd name="T2" fmla="*/ 19398 w 32573"/>
                <a:gd name="T3" fmla="*/ 13589 h 15116"/>
                <a:gd name="T4" fmla="*/ 28581 w 32573"/>
                <a:gd name="T5" fmla="*/ 13589 h 15116"/>
                <a:gd name="T6" fmla="*/ 32573 w 32573"/>
                <a:gd name="T7" fmla="*/ 9640 h 15116"/>
                <a:gd name="T8" fmla="*/ 32573 w 32573"/>
                <a:gd name="T9" fmla="*/ 0 h 15116"/>
                <a:gd name="T10" fmla="*/ 0 w 32573"/>
                <a:gd name="T11" fmla="*/ 0 h 15116"/>
                <a:gd name="T12" fmla="*/ 0 w 32573"/>
                <a:gd name="T13" fmla="*/ 9640 h 15116"/>
                <a:gd name="T14" fmla="*/ 3968 w 32573"/>
                <a:gd name="T15" fmla="*/ 13589 h 15116"/>
                <a:gd name="T16" fmla="*/ 13394 w 32573"/>
                <a:gd name="T17" fmla="*/ 13589 h 15116"/>
                <a:gd name="T18" fmla="*/ 15902 w 32573"/>
                <a:gd name="T19" fmla="*/ 14624 h 15116"/>
                <a:gd name="T20" fmla="*/ 16397 w 32573"/>
                <a:gd name="T21" fmla="*/ 15116 h 15116"/>
                <a:gd name="T22" fmla="*/ 16890 w 32573"/>
                <a:gd name="T23" fmla="*/ 14624 h 15116"/>
                <a:gd name="T24" fmla="*/ 31634 w 32573"/>
                <a:gd name="T25" fmla="*/ 939 h 15116"/>
                <a:gd name="T26" fmla="*/ 31634 w 32573"/>
                <a:gd name="T27" fmla="*/ 9640 h 15116"/>
                <a:gd name="T28" fmla="*/ 28581 w 32573"/>
                <a:gd name="T29" fmla="*/ 12650 h 15116"/>
                <a:gd name="T30" fmla="*/ 19398 w 32573"/>
                <a:gd name="T31" fmla="*/ 12650 h 15116"/>
                <a:gd name="T32" fmla="*/ 16397 w 32573"/>
                <a:gd name="T33" fmla="*/ 13798 h 15116"/>
                <a:gd name="T34" fmla="*/ 13394 w 32573"/>
                <a:gd name="T35" fmla="*/ 12650 h 15116"/>
                <a:gd name="T36" fmla="*/ 3968 w 32573"/>
                <a:gd name="T37" fmla="*/ 12650 h 15116"/>
                <a:gd name="T38" fmla="*/ 939 w 32573"/>
                <a:gd name="T39" fmla="*/ 9640 h 15116"/>
                <a:gd name="T40" fmla="*/ 939 w 32573"/>
                <a:gd name="T41" fmla="*/ 939 h 15116"/>
                <a:gd name="T42" fmla="*/ 31634 w 32573"/>
                <a:gd name="T43" fmla="*/ 939 h 15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32573" h="15116">
                  <a:moveTo>
                    <a:pt x="16890" y="14624"/>
                  </a:moveTo>
                  <a:cubicBezTo>
                    <a:pt x="17560" y="13956"/>
                    <a:pt x="18451" y="13589"/>
                    <a:pt x="19398" y="13589"/>
                  </a:cubicBezTo>
                  <a:lnTo>
                    <a:pt x="28581" y="13589"/>
                  </a:lnTo>
                  <a:cubicBezTo>
                    <a:pt x="30783" y="13589"/>
                    <a:pt x="32573" y="11817"/>
                    <a:pt x="32573" y="9640"/>
                  </a:cubicBezTo>
                  <a:lnTo>
                    <a:pt x="32573" y="0"/>
                  </a:lnTo>
                  <a:lnTo>
                    <a:pt x="0" y="0"/>
                  </a:lnTo>
                  <a:lnTo>
                    <a:pt x="0" y="9640"/>
                  </a:lnTo>
                  <a:cubicBezTo>
                    <a:pt x="0" y="11817"/>
                    <a:pt x="1780" y="13589"/>
                    <a:pt x="3968" y="13589"/>
                  </a:cubicBezTo>
                  <a:lnTo>
                    <a:pt x="13394" y="13589"/>
                  </a:lnTo>
                  <a:cubicBezTo>
                    <a:pt x="14342" y="13589"/>
                    <a:pt x="15232" y="13956"/>
                    <a:pt x="15902" y="14624"/>
                  </a:cubicBezTo>
                  <a:lnTo>
                    <a:pt x="16397" y="15116"/>
                  </a:lnTo>
                  <a:lnTo>
                    <a:pt x="16890" y="14624"/>
                  </a:lnTo>
                  <a:close/>
                  <a:moveTo>
                    <a:pt x="31634" y="939"/>
                  </a:moveTo>
                  <a:lnTo>
                    <a:pt x="31634" y="9640"/>
                  </a:lnTo>
                  <a:cubicBezTo>
                    <a:pt x="31634" y="11300"/>
                    <a:pt x="30264" y="12650"/>
                    <a:pt x="28581" y="12650"/>
                  </a:cubicBezTo>
                  <a:lnTo>
                    <a:pt x="19398" y="12650"/>
                  </a:lnTo>
                  <a:cubicBezTo>
                    <a:pt x="18279" y="12650"/>
                    <a:pt x="17221" y="13055"/>
                    <a:pt x="16397" y="13798"/>
                  </a:cubicBezTo>
                  <a:cubicBezTo>
                    <a:pt x="15571" y="13056"/>
                    <a:pt x="14514" y="12650"/>
                    <a:pt x="13394" y="12650"/>
                  </a:cubicBezTo>
                  <a:lnTo>
                    <a:pt x="3968" y="12650"/>
                  </a:lnTo>
                  <a:cubicBezTo>
                    <a:pt x="2298" y="12650"/>
                    <a:pt x="939" y="11300"/>
                    <a:pt x="939" y="9640"/>
                  </a:cubicBezTo>
                  <a:lnTo>
                    <a:pt x="939" y="939"/>
                  </a:lnTo>
                  <a:lnTo>
                    <a:pt x="31634" y="93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5" name="Freeform 6"/>
            <p:cNvSpPr>
              <a:spLocks/>
            </p:cNvSpPr>
            <p:nvPr/>
          </p:nvSpPr>
          <p:spPr bwMode="black">
            <a:xfrm>
              <a:off x="9961563" y="2287588"/>
              <a:ext cx="377825" cy="363538"/>
            </a:xfrm>
            <a:custGeom>
              <a:avLst/>
              <a:gdLst>
                <a:gd name="T0" fmla="*/ 1048 w 1048"/>
                <a:gd name="T1" fmla="*/ 504 h 1009"/>
                <a:gd name="T2" fmla="*/ 525 w 1048"/>
                <a:gd name="T3" fmla="*/ 1009 h 1009"/>
                <a:gd name="T4" fmla="*/ 0 w 1048"/>
                <a:gd name="T5" fmla="*/ 504 h 1009"/>
                <a:gd name="T6" fmla="*/ 525 w 1048"/>
                <a:gd name="T7" fmla="*/ 0 h 1009"/>
                <a:gd name="T8" fmla="*/ 1048 w 1048"/>
                <a:gd name="T9" fmla="*/ 504 h 10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48" h="1009">
                  <a:moveTo>
                    <a:pt x="1048" y="504"/>
                  </a:moveTo>
                  <a:cubicBezTo>
                    <a:pt x="1048" y="798"/>
                    <a:pt x="818" y="1009"/>
                    <a:pt x="525" y="1009"/>
                  </a:cubicBezTo>
                  <a:cubicBezTo>
                    <a:pt x="230" y="1009"/>
                    <a:pt x="0" y="798"/>
                    <a:pt x="0" y="504"/>
                  </a:cubicBezTo>
                  <a:cubicBezTo>
                    <a:pt x="0" y="211"/>
                    <a:pt x="230" y="0"/>
                    <a:pt x="525" y="0"/>
                  </a:cubicBezTo>
                  <a:cubicBezTo>
                    <a:pt x="818" y="0"/>
                    <a:pt x="1048" y="211"/>
                    <a:pt x="1048" y="50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6" name="Rectangle 7"/>
            <p:cNvSpPr>
              <a:spLocks noChangeArrowheads="1"/>
            </p:cNvSpPr>
            <p:nvPr/>
          </p:nvSpPr>
          <p:spPr bwMode="black">
            <a:xfrm>
              <a:off x="9986963" y="2789238"/>
              <a:ext cx="327025" cy="116205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7" name="Freeform 8"/>
            <p:cNvSpPr>
              <a:spLocks/>
            </p:cNvSpPr>
            <p:nvPr/>
          </p:nvSpPr>
          <p:spPr bwMode="black">
            <a:xfrm>
              <a:off x="8709026" y="2282826"/>
              <a:ext cx="1119188" cy="1668463"/>
            </a:xfrm>
            <a:custGeom>
              <a:avLst/>
              <a:gdLst>
                <a:gd name="T0" fmla="*/ 1923 w 3105"/>
                <a:gd name="T1" fmla="*/ 2683 h 4625"/>
                <a:gd name="T2" fmla="*/ 3105 w 3105"/>
                <a:gd name="T3" fmla="*/ 4625 h 4625"/>
                <a:gd name="T4" fmla="*/ 2121 w 3105"/>
                <a:gd name="T5" fmla="*/ 4625 h 4625"/>
                <a:gd name="T6" fmla="*/ 1328 w 3105"/>
                <a:gd name="T7" fmla="*/ 3335 h 4625"/>
                <a:gd name="T8" fmla="*/ 901 w 3105"/>
                <a:gd name="T9" fmla="*/ 3878 h 4625"/>
                <a:gd name="T10" fmla="*/ 901 w 3105"/>
                <a:gd name="T11" fmla="*/ 4625 h 4625"/>
                <a:gd name="T12" fmla="*/ 0 w 3105"/>
                <a:gd name="T13" fmla="*/ 4625 h 4625"/>
                <a:gd name="T14" fmla="*/ 0 w 3105"/>
                <a:gd name="T15" fmla="*/ 0 h 4625"/>
                <a:gd name="T16" fmla="*/ 901 w 3105"/>
                <a:gd name="T17" fmla="*/ 0 h 4625"/>
                <a:gd name="T18" fmla="*/ 901 w 3105"/>
                <a:gd name="T19" fmla="*/ 2134 h 4625"/>
                <a:gd name="T20" fmla="*/ 856 w 3105"/>
                <a:gd name="T21" fmla="*/ 2926 h 4625"/>
                <a:gd name="T22" fmla="*/ 875 w 3105"/>
                <a:gd name="T23" fmla="*/ 2926 h 4625"/>
                <a:gd name="T24" fmla="*/ 1265 w 3105"/>
                <a:gd name="T25" fmla="*/ 2325 h 4625"/>
                <a:gd name="T26" fmla="*/ 1955 w 3105"/>
                <a:gd name="T27" fmla="*/ 1405 h 4625"/>
                <a:gd name="T28" fmla="*/ 3009 w 3105"/>
                <a:gd name="T29" fmla="*/ 1405 h 4625"/>
                <a:gd name="T30" fmla="*/ 1923 w 3105"/>
                <a:gd name="T31" fmla="*/ 2683 h 46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3105" h="4625">
                  <a:moveTo>
                    <a:pt x="1923" y="2683"/>
                  </a:moveTo>
                  <a:lnTo>
                    <a:pt x="3105" y="4625"/>
                  </a:lnTo>
                  <a:lnTo>
                    <a:pt x="2121" y="4625"/>
                  </a:lnTo>
                  <a:lnTo>
                    <a:pt x="1328" y="3335"/>
                  </a:lnTo>
                  <a:lnTo>
                    <a:pt x="901" y="3878"/>
                  </a:lnTo>
                  <a:lnTo>
                    <a:pt x="901" y="4625"/>
                  </a:lnTo>
                  <a:lnTo>
                    <a:pt x="0" y="4625"/>
                  </a:lnTo>
                  <a:lnTo>
                    <a:pt x="0" y="0"/>
                  </a:lnTo>
                  <a:lnTo>
                    <a:pt x="901" y="0"/>
                  </a:lnTo>
                  <a:lnTo>
                    <a:pt x="901" y="2134"/>
                  </a:lnTo>
                  <a:cubicBezTo>
                    <a:pt x="901" y="2530"/>
                    <a:pt x="856" y="2926"/>
                    <a:pt x="856" y="2926"/>
                  </a:cubicBezTo>
                  <a:lnTo>
                    <a:pt x="875" y="2926"/>
                  </a:lnTo>
                  <a:cubicBezTo>
                    <a:pt x="875" y="2926"/>
                    <a:pt x="1086" y="2574"/>
                    <a:pt x="1265" y="2325"/>
                  </a:cubicBezTo>
                  <a:lnTo>
                    <a:pt x="1955" y="1405"/>
                  </a:lnTo>
                  <a:lnTo>
                    <a:pt x="3009" y="1405"/>
                  </a:lnTo>
                  <a:lnTo>
                    <a:pt x="1923" y="268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8" name="Freeform 9"/>
            <p:cNvSpPr>
              <a:spLocks/>
            </p:cNvSpPr>
            <p:nvPr/>
          </p:nvSpPr>
          <p:spPr bwMode="black">
            <a:xfrm>
              <a:off x="7353301" y="2762251"/>
              <a:ext cx="1027113" cy="1189038"/>
            </a:xfrm>
            <a:custGeom>
              <a:avLst/>
              <a:gdLst>
                <a:gd name="T0" fmla="*/ 2850 w 2850"/>
                <a:gd name="T1" fmla="*/ 1232 h 3296"/>
                <a:gd name="T2" fmla="*/ 1840 w 2850"/>
                <a:gd name="T3" fmla="*/ 0 h 3296"/>
                <a:gd name="T4" fmla="*/ 876 w 2850"/>
                <a:gd name="T5" fmla="*/ 607 h 3296"/>
                <a:gd name="T6" fmla="*/ 856 w 2850"/>
                <a:gd name="T7" fmla="*/ 607 h 3296"/>
                <a:gd name="T8" fmla="*/ 901 w 2850"/>
                <a:gd name="T9" fmla="*/ 76 h 3296"/>
                <a:gd name="T10" fmla="*/ 0 w 2850"/>
                <a:gd name="T11" fmla="*/ 76 h 3296"/>
                <a:gd name="T12" fmla="*/ 0 w 2850"/>
                <a:gd name="T13" fmla="*/ 3296 h 3296"/>
                <a:gd name="T14" fmla="*/ 901 w 2850"/>
                <a:gd name="T15" fmla="*/ 3296 h 3296"/>
                <a:gd name="T16" fmla="*/ 901 w 2850"/>
                <a:gd name="T17" fmla="*/ 1386 h 3296"/>
                <a:gd name="T18" fmla="*/ 1457 w 2850"/>
                <a:gd name="T19" fmla="*/ 760 h 3296"/>
                <a:gd name="T20" fmla="*/ 1942 w 2850"/>
                <a:gd name="T21" fmla="*/ 1412 h 3296"/>
                <a:gd name="T22" fmla="*/ 1942 w 2850"/>
                <a:gd name="T23" fmla="*/ 3296 h 3296"/>
                <a:gd name="T24" fmla="*/ 2850 w 2850"/>
                <a:gd name="T25" fmla="*/ 3296 h 3296"/>
                <a:gd name="T26" fmla="*/ 2850 w 2850"/>
                <a:gd name="T27" fmla="*/ 1232 h 32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50" h="3296">
                  <a:moveTo>
                    <a:pt x="2850" y="1232"/>
                  </a:moveTo>
                  <a:cubicBezTo>
                    <a:pt x="2850" y="434"/>
                    <a:pt x="2459" y="0"/>
                    <a:pt x="1840" y="0"/>
                  </a:cubicBezTo>
                  <a:cubicBezTo>
                    <a:pt x="1309" y="0"/>
                    <a:pt x="1035" y="312"/>
                    <a:pt x="876" y="607"/>
                  </a:cubicBezTo>
                  <a:lnTo>
                    <a:pt x="856" y="607"/>
                  </a:lnTo>
                  <a:lnTo>
                    <a:pt x="901" y="76"/>
                  </a:lnTo>
                  <a:lnTo>
                    <a:pt x="0" y="76"/>
                  </a:lnTo>
                  <a:lnTo>
                    <a:pt x="0" y="3296"/>
                  </a:lnTo>
                  <a:lnTo>
                    <a:pt x="901" y="3296"/>
                  </a:lnTo>
                  <a:lnTo>
                    <a:pt x="901" y="1386"/>
                  </a:lnTo>
                  <a:cubicBezTo>
                    <a:pt x="901" y="1015"/>
                    <a:pt x="1118" y="760"/>
                    <a:pt x="1457" y="760"/>
                  </a:cubicBezTo>
                  <a:cubicBezTo>
                    <a:pt x="1795" y="760"/>
                    <a:pt x="1942" y="983"/>
                    <a:pt x="1942" y="1412"/>
                  </a:cubicBezTo>
                  <a:lnTo>
                    <a:pt x="1942" y="3296"/>
                  </a:lnTo>
                  <a:lnTo>
                    <a:pt x="2850" y="3296"/>
                  </a:lnTo>
                  <a:lnTo>
                    <a:pt x="2850" y="12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9" name="Freeform 10"/>
            <p:cNvSpPr>
              <a:spLocks/>
            </p:cNvSpPr>
            <p:nvPr/>
          </p:nvSpPr>
          <p:spPr bwMode="black">
            <a:xfrm>
              <a:off x="6664326" y="2287588"/>
              <a:ext cx="377825" cy="363538"/>
            </a:xfrm>
            <a:custGeom>
              <a:avLst/>
              <a:gdLst>
                <a:gd name="T0" fmla="*/ 1047 w 1047"/>
                <a:gd name="T1" fmla="*/ 504 h 1009"/>
                <a:gd name="T2" fmla="*/ 524 w 1047"/>
                <a:gd name="T3" fmla="*/ 1009 h 1009"/>
                <a:gd name="T4" fmla="*/ 0 w 1047"/>
                <a:gd name="T5" fmla="*/ 504 h 1009"/>
                <a:gd name="T6" fmla="*/ 524 w 1047"/>
                <a:gd name="T7" fmla="*/ 0 h 1009"/>
                <a:gd name="T8" fmla="*/ 1047 w 1047"/>
                <a:gd name="T9" fmla="*/ 504 h 10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47" h="1009">
                  <a:moveTo>
                    <a:pt x="1047" y="504"/>
                  </a:moveTo>
                  <a:cubicBezTo>
                    <a:pt x="1047" y="798"/>
                    <a:pt x="817" y="1009"/>
                    <a:pt x="524" y="1009"/>
                  </a:cubicBezTo>
                  <a:cubicBezTo>
                    <a:pt x="229" y="1009"/>
                    <a:pt x="0" y="798"/>
                    <a:pt x="0" y="504"/>
                  </a:cubicBezTo>
                  <a:cubicBezTo>
                    <a:pt x="0" y="211"/>
                    <a:pt x="229" y="0"/>
                    <a:pt x="524" y="0"/>
                  </a:cubicBezTo>
                  <a:cubicBezTo>
                    <a:pt x="817" y="0"/>
                    <a:pt x="1047" y="211"/>
                    <a:pt x="1047" y="50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10" name="Rectangle 11"/>
            <p:cNvSpPr>
              <a:spLocks noChangeArrowheads="1"/>
            </p:cNvSpPr>
            <p:nvPr/>
          </p:nvSpPr>
          <p:spPr bwMode="black">
            <a:xfrm>
              <a:off x="6689726" y="2789238"/>
              <a:ext cx="327025" cy="116205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11" name="Freeform 12"/>
            <p:cNvSpPr>
              <a:spLocks/>
            </p:cNvSpPr>
            <p:nvPr/>
          </p:nvSpPr>
          <p:spPr bwMode="black">
            <a:xfrm>
              <a:off x="5399088" y="2762251"/>
              <a:ext cx="1047750" cy="1216025"/>
            </a:xfrm>
            <a:custGeom>
              <a:avLst/>
              <a:gdLst>
                <a:gd name="T0" fmla="*/ 2025 w 2907"/>
                <a:gd name="T1" fmla="*/ 2402 h 3373"/>
                <a:gd name="T2" fmla="*/ 1253 w 2907"/>
                <a:gd name="T3" fmla="*/ 1974 h 3373"/>
                <a:gd name="T4" fmla="*/ 160 w 2907"/>
                <a:gd name="T5" fmla="*/ 990 h 3373"/>
                <a:gd name="T6" fmla="*/ 1431 w 2907"/>
                <a:gd name="T7" fmla="*/ 0 h 3373"/>
                <a:gd name="T8" fmla="*/ 2907 w 2907"/>
                <a:gd name="T9" fmla="*/ 734 h 3373"/>
                <a:gd name="T10" fmla="*/ 2133 w 2907"/>
                <a:gd name="T11" fmla="*/ 1169 h 3373"/>
                <a:gd name="T12" fmla="*/ 1463 w 2907"/>
                <a:gd name="T13" fmla="*/ 657 h 3373"/>
                <a:gd name="T14" fmla="*/ 1042 w 2907"/>
                <a:gd name="T15" fmla="*/ 945 h 3373"/>
                <a:gd name="T16" fmla="*/ 1943 w 2907"/>
                <a:gd name="T17" fmla="*/ 1367 h 3373"/>
                <a:gd name="T18" fmla="*/ 2907 w 2907"/>
                <a:gd name="T19" fmla="*/ 2344 h 3373"/>
                <a:gd name="T20" fmla="*/ 1610 w 2907"/>
                <a:gd name="T21" fmla="*/ 3373 h 3373"/>
                <a:gd name="T22" fmla="*/ 0 w 2907"/>
                <a:gd name="T23" fmla="*/ 2543 h 3373"/>
                <a:gd name="T24" fmla="*/ 786 w 2907"/>
                <a:gd name="T25" fmla="*/ 2102 h 3373"/>
                <a:gd name="T26" fmla="*/ 1598 w 2907"/>
                <a:gd name="T27" fmla="*/ 2715 h 3373"/>
                <a:gd name="T28" fmla="*/ 2025 w 2907"/>
                <a:gd name="T29" fmla="*/ 2402 h 33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907" h="3373">
                  <a:moveTo>
                    <a:pt x="2025" y="2402"/>
                  </a:moveTo>
                  <a:cubicBezTo>
                    <a:pt x="2025" y="2146"/>
                    <a:pt x="1667" y="2089"/>
                    <a:pt x="1253" y="1974"/>
                  </a:cubicBezTo>
                  <a:cubicBezTo>
                    <a:pt x="766" y="1846"/>
                    <a:pt x="160" y="1603"/>
                    <a:pt x="160" y="990"/>
                  </a:cubicBezTo>
                  <a:cubicBezTo>
                    <a:pt x="160" y="383"/>
                    <a:pt x="741" y="0"/>
                    <a:pt x="1431" y="0"/>
                  </a:cubicBezTo>
                  <a:cubicBezTo>
                    <a:pt x="2070" y="0"/>
                    <a:pt x="2658" y="306"/>
                    <a:pt x="2907" y="734"/>
                  </a:cubicBezTo>
                  <a:lnTo>
                    <a:pt x="2133" y="1169"/>
                  </a:lnTo>
                  <a:cubicBezTo>
                    <a:pt x="2057" y="881"/>
                    <a:pt x="1814" y="657"/>
                    <a:pt x="1463" y="657"/>
                  </a:cubicBezTo>
                  <a:cubicBezTo>
                    <a:pt x="1233" y="657"/>
                    <a:pt x="1042" y="760"/>
                    <a:pt x="1042" y="945"/>
                  </a:cubicBezTo>
                  <a:cubicBezTo>
                    <a:pt x="1042" y="1188"/>
                    <a:pt x="1463" y="1213"/>
                    <a:pt x="1943" y="1367"/>
                  </a:cubicBezTo>
                  <a:cubicBezTo>
                    <a:pt x="2447" y="1527"/>
                    <a:pt x="2907" y="1757"/>
                    <a:pt x="2907" y="2344"/>
                  </a:cubicBezTo>
                  <a:cubicBezTo>
                    <a:pt x="2907" y="2990"/>
                    <a:pt x="2306" y="3373"/>
                    <a:pt x="1610" y="3373"/>
                  </a:cubicBezTo>
                  <a:cubicBezTo>
                    <a:pt x="856" y="3373"/>
                    <a:pt x="262" y="3053"/>
                    <a:pt x="0" y="2543"/>
                  </a:cubicBezTo>
                  <a:lnTo>
                    <a:pt x="786" y="2102"/>
                  </a:lnTo>
                  <a:cubicBezTo>
                    <a:pt x="888" y="2453"/>
                    <a:pt x="1169" y="2715"/>
                    <a:pt x="1598" y="2715"/>
                  </a:cubicBezTo>
                  <a:cubicBezTo>
                    <a:pt x="1847" y="2715"/>
                    <a:pt x="2025" y="2606"/>
                    <a:pt x="2025" y="240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12" name="Freeform 13"/>
            <p:cNvSpPr>
              <a:spLocks/>
            </p:cNvSpPr>
            <p:nvPr/>
          </p:nvSpPr>
          <p:spPr bwMode="black">
            <a:xfrm>
              <a:off x="4770438" y="2295526"/>
              <a:ext cx="563563" cy="1677988"/>
            </a:xfrm>
            <a:custGeom>
              <a:avLst/>
              <a:gdLst>
                <a:gd name="T0" fmla="*/ 907 w 1565"/>
                <a:gd name="T1" fmla="*/ 0 h 4657"/>
                <a:gd name="T2" fmla="*/ 0 w 1565"/>
                <a:gd name="T3" fmla="*/ 0 h 4657"/>
                <a:gd name="T4" fmla="*/ 0 w 1565"/>
                <a:gd name="T5" fmla="*/ 3706 h 4657"/>
                <a:gd name="T6" fmla="*/ 214 w 1565"/>
                <a:gd name="T7" fmla="*/ 4430 h 4657"/>
                <a:gd name="T8" fmla="*/ 894 w 1565"/>
                <a:gd name="T9" fmla="*/ 4657 h 4657"/>
                <a:gd name="T10" fmla="*/ 1220 w 1565"/>
                <a:gd name="T11" fmla="*/ 4622 h 4657"/>
                <a:gd name="T12" fmla="*/ 1488 w 1565"/>
                <a:gd name="T13" fmla="*/ 4523 h 4657"/>
                <a:gd name="T14" fmla="*/ 1565 w 1565"/>
                <a:gd name="T15" fmla="*/ 3916 h 4657"/>
                <a:gd name="T16" fmla="*/ 1377 w 1565"/>
                <a:gd name="T17" fmla="*/ 3970 h 4657"/>
                <a:gd name="T18" fmla="*/ 1188 w 1565"/>
                <a:gd name="T19" fmla="*/ 3986 h 4657"/>
                <a:gd name="T20" fmla="*/ 974 w 1565"/>
                <a:gd name="T21" fmla="*/ 3897 h 4657"/>
                <a:gd name="T22" fmla="*/ 907 w 1565"/>
                <a:gd name="T23" fmla="*/ 3577 h 4657"/>
                <a:gd name="T24" fmla="*/ 907 w 1565"/>
                <a:gd name="T25" fmla="*/ 0 h 46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65" h="4657">
                  <a:moveTo>
                    <a:pt x="907" y="0"/>
                  </a:moveTo>
                  <a:lnTo>
                    <a:pt x="0" y="0"/>
                  </a:lnTo>
                  <a:lnTo>
                    <a:pt x="0" y="3706"/>
                  </a:lnTo>
                  <a:cubicBezTo>
                    <a:pt x="0" y="4037"/>
                    <a:pt x="71" y="4279"/>
                    <a:pt x="214" y="4430"/>
                  </a:cubicBezTo>
                  <a:cubicBezTo>
                    <a:pt x="357" y="4582"/>
                    <a:pt x="583" y="4657"/>
                    <a:pt x="894" y="4657"/>
                  </a:cubicBezTo>
                  <a:cubicBezTo>
                    <a:pt x="1001" y="4657"/>
                    <a:pt x="1109" y="4645"/>
                    <a:pt x="1220" y="4622"/>
                  </a:cubicBezTo>
                  <a:cubicBezTo>
                    <a:pt x="1331" y="4599"/>
                    <a:pt x="1420" y="4566"/>
                    <a:pt x="1488" y="4523"/>
                  </a:cubicBezTo>
                  <a:lnTo>
                    <a:pt x="1565" y="3916"/>
                  </a:lnTo>
                  <a:cubicBezTo>
                    <a:pt x="1493" y="3942"/>
                    <a:pt x="1429" y="3960"/>
                    <a:pt x="1377" y="3970"/>
                  </a:cubicBezTo>
                  <a:cubicBezTo>
                    <a:pt x="1324" y="3981"/>
                    <a:pt x="1260" y="3986"/>
                    <a:pt x="1188" y="3986"/>
                  </a:cubicBezTo>
                  <a:cubicBezTo>
                    <a:pt x="1069" y="3986"/>
                    <a:pt x="1019" y="3957"/>
                    <a:pt x="974" y="3897"/>
                  </a:cubicBezTo>
                  <a:cubicBezTo>
                    <a:pt x="929" y="3837"/>
                    <a:pt x="907" y="3731"/>
                    <a:pt x="907" y="3577"/>
                  </a:cubicBezTo>
                  <a:lnTo>
                    <a:pt x="907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13" name="Freeform 14"/>
            <p:cNvSpPr>
              <a:spLocks noEditPoints="1"/>
            </p:cNvSpPr>
            <p:nvPr/>
          </p:nvSpPr>
          <p:spPr bwMode="black">
            <a:xfrm>
              <a:off x="3455988" y="2762251"/>
              <a:ext cx="1073150" cy="1216025"/>
            </a:xfrm>
            <a:custGeom>
              <a:avLst/>
              <a:gdLst>
                <a:gd name="T0" fmla="*/ 1540 w 2977"/>
                <a:gd name="T1" fmla="*/ 651 h 3373"/>
                <a:gd name="T2" fmla="*/ 869 w 2977"/>
                <a:gd name="T3" fmla="*/ 1328 h 3373"/>
                <a:gd name="T4" fmla="*/ 2140 w 2977"/>
                <a:gd name="T5" fmla="*/ 1328 h 3373"/>
                <a:gd name="T6" fmla="*/ 1540 w 2977"/>
                <a:gd name="T7" fmla="*/ 651 h 3373"/>
                <a:gd name="T8" fmla="*/ 2932 w 2977"/>
                <a:gd name="T9" fmla="*/ 1929 h 3373"/>
                <a:gd name="T10" fmla="*/ 850 w 2977"/>
                <a:gd name="T11" fmla="*/ 1929 h 3373"/>
                <a:gd name="T12" fmla="*/ 1559 w 2977"/>
                <a:gd name="T13" fmla="*/ 2708 h 3373"/>
                <a:gd name="T14" fmla="*/ 2179 w 2977"/>
                <a:gd name="T15" fmla="*/ 2178 h 3373"/>
                <a:gd name="T16" fmla="*/ 2938 w 2977"/>
                <a:gd name="T17" fmla="*/ 2606 h 3373"/>
                <a:gd name="T18" fmla="*/ 1559 w 2977"/>
                <a:gd name="T19" fmla="*/ 3373 h 3373"/>
                <a:gd name="T20" fmla="*/ 0 w 2977"/>
                <a:gd name="T21" fmla="*/ 1686 h 3373"/>
                <a:gd name="T22" fmla="*/ 1540 w 2977"/>
                <a:gd name="T23" fmla="*/ 0 h 3373"/>
                <a:gd name="T24" fmla="*/ 2977 w 2977"/>
                <a:gd name="T25" fmla="*/ 1488 h 3373"/>
                <a:gd name="T26" fmla="*/ 2932 w 2977"/>
                <a:gd name="T27" fmla="*/ 1929 h 33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977" h="3373">
                  <a:moveTo>
                    <a:pt x="1540" y="651"/>
                  </a:moveTo>
                  <a:cubicBezTo>
                    <a:pt x="1207" y="651"/>
                    <a:pt x="939" y="887"/>
                    <a:pt x="869" y="1328"/>
                  </a:cubicBezTo>
                  <a:lnTo>
                    <a:pt x="2140" y="1328"/>
                  </a:lnTo>
                  <a:cubicBezTo>
                    <a:pt x="2140" y="939"/>
                    <a:pt x="1891" y="651"/>
                    <a:pt x="1540" y="651"/>
                  </a:cubicBezTo>
                  <a:close/>
                  <a:moveTo>
                    <a:pt x="2932" y="1929"/>
                  </a:moveTo>
                  <a:lnTo>
                    <a:pt x="850" y="1929"/>
                  </a:lnTo>
                  <a:cubicBezTo>
                    <a:pt x="888" y="2453"/>
                    <a:pt x="1182" y="2708"/>
                    <a:pt x="1559" y="2708"/>
                  </a:cubicBezTo>
                  <a:cubicBezTo>
                    <a:pt x="1897" y="2708"/>
                    <a:pt x="2127" y="2485"/>
                    <a:pt x="2179" y="2178"/>
                  </a:cubicBezTo>
                  <a:lnTo>
                    <a:pt x="2938" y="2606"/>
                  </a:lnTo>
                  <a:cubicBezTo>
                    <a:pt x="2715" y="3015"/>
                    <a:pt x="2230" y="3373"/>
                    <a:pt x="1559" y="3373"/>
                  </a:cubicBezTo>
                  <a:cubicBezTo>
                    <a:pt x="658" y="3373"/>
                    <a:pt x="0" y="2747"/>
                    <a:pt x="0" y="1686"/>
                  </a:cubicBezTo>
                  <a:cubicBezTo>
                    <a:pt x="0" y="638"/>
                    <a:pt x="671" y="0"/>
                    <a:pt x="1540" y="0"/>
                  </a:cubicBezTo>
                  <a:cubicBezTo>
                    <a:pt x="2402" y="0"/>
                    <a:pt x="2977" y="613"/>
                    <a:pt x="2977" y="1488"/>
                  </a:cubicBezTo>
                  <a:cubicBezTo>
                    <a:pt x="2977" y="1750"/>
                    <a:pt x="2932" y="1929"/>
                    <a:pt x="2932" y="192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14" name="Freeform 15"/>
            <p:cNvSpPr>
              <a:spLocks/>
            </p:cNvSpPr>
            <p:nvPr/>
          </p:nvSpPr>
          <p:spPr bwMode="black">
            <a:xfrm>
              <a:off x="1879601" y="2357438"/>
              <a:ext cx="1311275" cy="1593850"/>
            </a:xfrm>
            <a:custGeom>
              <a:avLst/>
              <a:gdLst>
                <a:gd name="T0" fmla="*/ 2702 w 3641"/>
                <a:gd name="T1" fmla="*/ 4420 h 4420"/>
                <a:gd name="T2" fmla="*/ 3641 w 3641"/>
                <a:gd name="T3" fmla="*/ 4420 h 4420"/>
                <a:gd name="T4" fmla="*/ 3641 w 3641"/>
                <a:gd name="T5" fmla="*/ 0 h 4420"/>
                <a:gd name="T6" fmla="*/ 2702 w 3641"/>
                <a:gd name="T7" fmla="*/ 0 h 4420"/>
                <a:gd name="T8" fmla="*/ 2702 w 3641"/>
                <a:gd name="T9" fmla="*/ 1750 h 4420"/>
                <a:gd name="T10" fmla="*/ 939 w 3641"/>
                <a:gd name="T11" fmla="*/ 1750 h 4420"/>
                <a:gd name="T12" fmla="*/ 939 w 3641"/>
                <a:gd name="T13" fmla="*/ 0 h 4420"/>
                <a:gd name="T14" fmla="*/ 0 w 3641"/>
                <a:gd name="T15" fmla="*/ 0 h 4420"/>
                <a:gd name="T16" fmla="*/ 0 w 3641"/>
                <a:gd name="T17" fmla="*/ 4420 h 4420"/>
                <a:gd name="T18" fmla="*/ 939 w 3641"/>
                <a:gd name="T19" fmla="*/ 4420 h 4420"/>
                <a:gd name="T20" fmla="*/ 939 w 3641"/>
                <a:gd name="T21" fmla="*/ 2586 h 4420"/>
                <a:gd name="T22" fmla="*/ 2702 w 3641"/>
                <a:gd name="T23" fmla="*/ 2586 h 4420"/>
                <a:gd name="T24" fmla="*/ 2702 w 3641"/>
                <a:gd name="T25" fmla="*/ 4420 h 44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641" h="4420">
                  <a:moveTo>
                    <a:pt x="2702" y="4420"/>
                  </a:moveTo>
                  <a:lnTo>
                    <a:pt x="3641" y="4420"/>
                  </a:lnTo>
                  <a:lnTo>
                    <a:pt x="3641" y="0"/>
                  </a:lnTo>
                  <a:lnTo>
                    <a:pt x="2702" y="0"/>
                  </a:lnTo>
                  <a:lnTo>
                    <a:pt x="2702" y="1750"/>
                  </a:lnTo>
                  <a:lnTo>
                    <a:pt x="939" y="1750"/>
                  </a:lnTo>
                  <a:lnTo>
                    <a:pt x="939" y="0"/>
                  </a:lnTo>
                  <a:lnTo>
                    <a:pt x="0" y="0"/>
                  </a:lnTo>
                  <a:lnTo>
                    <a:pt x="0" y="4420"/>
                  </a:lnTo>
                  <a:lnTo>
                    <a:pt x="939" y="4420"/>
                  </a:lnTo>
                  <a:lnTo>
                    <a:pt x="939" y="2586"/>
                  </a:lnTo>
                  <a:lnTo>
                    <a:pt x="2702" y="2586"/>
                  </a:lnTo>
                  <a:lnTo>
                    <a:pt x="2702" y="44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</p:grpSp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486383" y="457200"/>
            <a:ext cx="10661515" cy="5136204"/>
          </a:xfrm>
        </p:spPr>
        <p:txBody>
          <a:bodyPr/>
          <a:lstStyle>
            <a:lvl1pPr algn="l">
              <a:lnSpc>
                <a:spcPct val="85000"/>
              </a:lnSpc>
              <a:defRPr sz="700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fi-FI" dirty="0"/>
              <a:t>Muokkaa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15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FF252DBE-A127-4B98-A854-3426B5EAFD8F}" type="datetime1">
              <a:rPr lang="fi-FI"/>
              <a:pPr>
                <a:defRPr/>
              </a:pPr>
              <a:t>15.8.2025</a:t>
            </a:fld>
            <a:endParaRPr lang="fi-FI"/>
          </a:p>
        </p:txBody>
      </p:sp>
      <p:sp>
        <p:nvSpPr>
          <p:cNvPr id="16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r>
              <a:rPr lang="fi-FI"/>
              <a:t>Etunimi Sukunimi</a:t>
            </a:r>
          </a:p>
        </p:txBody>
      </p:sp>
      <p:sp>
        <p:nvSpPr>
          <p:cNvPr id="17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B0F9149D-10A1-4E46-9AC1-D14CB0B36EAB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30425128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ED0998-A2C8-4FAC-A686-3CA9ED80920F}" type="datetime1">
              <a:rPr lang="fi-FI"/>
              <a:pPr>
                <a:defRPr/>
              </a:pPr>
              <a:t>15.8.2025</a:t>
            </a:fld>
            <a:endParaRPr lang="fi-FI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Etunimi Sukunimi</a:t>
            </a:r>
            <a:endParaRPr lang="fi-FI" dirty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82A7EF-A6EE-4C67-AB05-94E76071D24C}" type="slidenum">
              <a:rPr lang="fi-FI"/>
              <a:pPr>
                <a:defRPr/>
              </a:pPr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8302496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Väliotsikko kupari">
    <p:bg>
      <p:bgPr>
        <a:solidFill>
          <a:srgbClr val="00D7A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Ryhmä 8"/>
          <p:cNvGrpSpPr/>
          <p:nvPr/>
        </p:nvGrpSpPr>
        <p:grpSpPr bwMode="black">
          <a:xfrm>
            <a:off x="465667" y="6222027"/>
            <a:ext cx="804333" cy="373549"/>
            <a:chOff x="228601" y="704851"/>
            <a:chExt cx="11734800" cy="5449888"/>
          </a:xfrm>
          <a:solidFill>
            <a:srgbClr val="FFFFFF"/>
          </a:solidFill>
        </p:grpSpPr>
        <p:sp>
          <p:nvSpPr>
            <p:cNvPr id="4" name="Freeform 5"/>
            <p:cNvSpPr>
              <a:spLocks noEditPoints="1"/>
            </p:cNvSpPr>
            <p:nvPr/>
          </p:nvSpPr>
          <p:spPr bwMode="black">
            <a:xfrm>
              <a:off x="228601" y="704851"/>
              <a:ext cx="11734800" cy="5449888"/>
            </a:xfrm>
            <a:custGeom>
              <a:avLst/>
              <a:gdLst>
                <a:gd name="T0" fmla="*/ 16890 w 32573"/>
                <a:gd name="T1" fmla="*/ 14624 h 15116"/>
                <a:gd name="T2" fmla="*/ 19398 w 32573"/>
                <a:gd name="T3" fmla="*/ 13589 h 15116"/>
                <a:gd name="T4" fmla="*/ 28581 w 32573"/>
                <a:gd name="T5" fmla="*/ 13589 h 15116"/>
                <a:gd name="T6" fmla="*/ 32573 w 32573"/>
                <a:gd name="T7" fmla="*/ 9640 h 15116"/>
                <a:gd name="T8" fmla="*/ 32573 w 32573"/>
                <a:gd name="T9" fmla="*/ 0 h 15116"/>
                <a:gd name="T10" fmla="*/ 0 w 32573"/>
                <a:gd name="T11" fmla="*/ 0 h 15116"/>
                <a:gd name="T12" fmla="*/ 0 w 32573"/>
                <a:gd name="T13" fmla="*/ 9640 h 15116"/>
                <a:gd name="T14" fmla="*/ 3968 w 32573"/>
                <a:gd name="T15" fmla="*/ 13589 h 15116"/>
                <a:gd name="T16" fmla="*/ 13394 w 32573"/>
                <a:gd name="T17" fmla="*/ 13589 h 15116"/>
                <a:gd name="T18" fmla="*/ 15902 w 32573"/>
                <a:gd name="T19" fmla="*/ 14624 h 15116"/>
                <a:gd name="T20" fmla="*/ 16397 w 32573"/>
                <a:gd name="T21" fmla="*/ 15116 h 15116"/>
                <a:gd name="T22" fmla="*/ 16890 w 32573"/>
                <a:gd name="T23" fmla="*/ 14624 h 15116"/>
                <a:gd name="T24" fmla="*/ 31634 w 32573"/>
                <a:gd name="T25" fmla="*/ 939 h 15116"/>
                <a:gd name="T26" fmla="*/ 31634 w 32573"/>
                <a:gd name="T27" fmla="*/ 9640 h 15116"/>
                <a:gd name="T28" fmla="*/ 28581 w 32573"/>
                <a:gd name="T29" fmla="*/ 12650 h 15116"/>
                <a:gd name="T30" fmla="*/ 19398 w 32573"/>
                <a:gd name="T31" fmla="*/ 12650 h 15116"/>
                <a:gd name="T32" fmla="*/ 16397 w 32573"/>
                <a:gd name="T33" fmla="*/ 13798 h 15116"/>
                <a:gd name="T34" fmla="*/ 13394 w 32573"/>
                <a:gd name="T35" fmla="*/ 12650 h 15116"/>
                <a:gd name="T36" fmla="*/ 3968 w 32573"/>
                <a:gd name="T37" fmla="*/ 12650 h 15116"/>
                <a:gd name="T38" fmla="*/ 939 w 32573"/>
                <a:gd name="T39" fmla="*/ 9640 h 15116"/>
                <a:gd name="T40" fmla="*/ 939 w 32573"/>
                <a:gd name="T41" fmla="*/ 939 h 15116"/>
                <a:gd name="T42" fmla="*/ 31634 w 32573"/>
                <a:gd name="T43" fmla="*/ 939 h 15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32573" h="15116">
                  <a:moveTo>
                    <a:pt x="16890" y="14624"/>
                  </a:moveTo>
                  <a:cubicBezTo>
                    <a:pt x="17560" y="13956"/>
                    <a:pt x="18451" y="13589"/>
                    <a:pt x="19398" y="13589"/>
                  </a:cubicBezTo>
                  <a:lnTo>
                    <a:pt x="28581" y="13589"/>
                  </a:lnTo>
                  <a:cubicBezTo>
                    <a:pt x="30783" y="13589"/>
                    <a:pt x="32573" y="11817"/>
                    <a:pt x="32573" y="9640"/>
                  </a:cubicBezTo>
                  <a:lnTo>
                    <a:pt x="32573" y="0"/>
                  </a:lnTo>
                  <a:lnTo>
                    <a:pt x="0" y="0"/>
                  </a:lnTo>
                  <a:lnTo>
                    <a:pt x="0" y="9640"/>
                  </a:lnTo>
                  <a:cubicBezTo>
                    <a:pt x="0" y="11817"/>
                    <a:pt x="1780" y="13589"/>
                    <a:pt x="3968" y="13589"/>
                  </a:cubicBezTo>
                  <a:lnTo>
                    <a:pt x="13394" y="13589"/>
                  </a:lnTo>
                  <a:cubicBezTo>
                    <a:pt x="14342" y="13589"/>
                    <a:pt x="15232" y="13956"/>
                    <a:pt x="15902" y="14624"/>
                  </a:cubicBezTo>
                  <a:lnTo>
                    <a:pt x="16397" y="15116"/>
                  </a:lnTo>
                  <a:lnTo>
                    <a:pt x="16890" y="14624"/>
                  </a:lnTo>
                  <a:close/>
                  <a:moveTo>
                    <a:pt x="31634" y="939"/>
                  </a:moveTo>
                  <a:lnTo>
                    <a:pt x="31634" y="9640"/>
                  </a:lnTo>
                  <a:cubicBezTo>
                    <a:pt x="31634" y="11300"/>
                    <a:pt x="30264" y="12650"/>
                    <a:pt x="28581" y="12650"/>
                  </a:cubicBezTo>
                  <a:lnTo>
                    <a:pt x="19398" y="12650"/>
                  </a:lnTo>
                  <a:cubicBezTo>
                    <a:pt x="18279" y="12650"/>
                    <a:pt x="17221" y="13055"/>
                    <a:pt x="16397" y="13798"/>
                  </a:cubicBezTo>
                  <a:cubicBezTo>
                    <a:pt x="15571" y="13056"/>
                    <a:pt x="14514" y="12650"/>
                    <a:pt x="13394" y="12650"/>
                  </a:cubicBezTo>
                  <a:lnTo>
                    <a:pt x="3968" y="12650"/>
                  </a:lnTo>
                  <a:cubicBezTo>
                    <a:pt x="2298" y="12650"/>
                    <a:pt x="939" y="11300"/>
                    <a:pt x="939" y="9640"/>
                  </a:cubicBezTo>
                  <a:lnTo>
                    <a:pt x="939" y="939"/>
                  </a:lnTo>
                  <a:lnTo>
                    <a:pt x="31634" y="93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5" name="Freeform 6"/>
            <p:cNvSpPr>
              <a:spLocks/>
            </p:cNvSpPr>
            <p:nvPr/>
          </p:nvSpPr>
          <p:spPr bwMode="black">
            <a:xfrm>
              <a:off x="9961563" y="2287588"/>
              <a:ext cx="377825" cy="363538"/>
            </a:xfrm>
            <a:custGeom>
              <a:avLst/>
              <a:gdLst>
                <a:gd name="T0" fmla="*/ 1048 w 1048"/>
                <a:gd name="T1" fmla="*/ 504 h 1009"/>
                <a:gd name="T2" fmla="*/ 525 w 1048"/>
                <a:gd name="T3" fmla="*/ 1009 h 1009"/>
                <a:gd name="T4" fmla="*/ 0 w 1048"/>
                <a:gd name="T5" fmla="*/ 504 h 1009"/>
                <a:gd name="T6" fmla="*/ 525 w 1048"/>
                <a:gd name="T7" fmla="*/ 0 h 1009"/>
                <a:gd name="T8" fmla="*/ 1048 w 1048"/>
                <a:gd name="T9" fmla="*/ 504 h 10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48" h="1009">
                  <a:moveTo>
                    <a:pt x="1048" y="504"/>
                  </a:moveTo>
                  <a:cubicBezTo>
                    <a:pt x="1048" y="798"/>
                    <a:pt x="818" y="1009"/>
                    <a:pt x="525" y="1009"/>
                  </a:cubicBezTo>
                  <a:cubicBezTo>
                    <a:pt x="230" y="1009"/>
                    <a:pt x="0" y="798"/>
                    <a:pt x="0" y="504"/>
                  </a:cubicBezTo>
                  <a:cubicBezTo>
                    <a:pt x="0" y="211"/>
                    <a:pt x="230" y="0"/>
                    <a:pt x="525" y="0"/>
                  </a:cubicBezTo>
                  <a:cubicBezTo>
                    <a:pt x="818" y="0"/>
                    <a:pt x="1048" y="211"/>
                    <a:pt x="1048" y="50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6" name="Rectangle 7"/>
            <p:cNvSpPr>
              <a:spLocks noChangeArrowheads="1"/>
            </p:cNvSpPr>
            <p:nvPr/>
          </p:nvSpPr>
          <p:spPr bwMode="black">
            <a:xfrm>
              <a:off x="9986963" y="2789238"/>
              <a:ext cx="327025" cy="116205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7" name="Freeform 8"/>
            <p:cNvSpPr>
              <a:spLocks/>
            </p:cNvSpPr>
            <p:nvPr/>
          </p:nvSpPr>
          <p:spPr bwMode="black">
            <a:xfrm>
              <a:off x="8709026" y="2282826"/>
              <a:ext cx="1119188" cy="1668463"/>
            </a:xfrm>
            <a:custGeom>
              <a:avLst/>
              <a:gdLst>
                <a:gd name="T0" fmla="*/ 1923 w 3105"/>
                <a:gd name="T1" fmla="*/ 2683 h 4625"/>
                <a:gd name="T2" fmla="*/ 3105 w 3105"/>
                <a:gd name="T3" fmla="*/ 4625 h 4625"/>
                <a:gd name="T4" fmla="*/ 2121 w 3105"/>
                <a:gd name="T5" fmla="*/ 4625 h 4625"/>
                <a:gd name="T6" fmla="*/ 1328 w 3105"/>
                <a:gd name="T7" fmla="*/ 3335 h 4625"/>
                <a:gd name="T8" fmla="*/ 901 w 3105"/>
                <a:gd name="T9" fmla="*/ 3878 h 4625"/>
                <a:gd name="T10" fmla="*/ 901 w 3105"/>
                <a:gd name="T11" fmla="*/ 4625 h 4625"/>
                <a:gd name="T12" fmla="*/ 0 w 3105"/>
                <a:gd name="T13" fmla="*/ 4625 h 4625"/>
                <a:gd name="T14" fmla="*/ 0 w 3105"/>
                <a:gd name="T15" fmla="*/ 0 h 4625"/>
                <a:gd name="T16" fmla="*/ 901 w 3105"/>
                <a:gd name="T17" fmla="*/ 0 h 4625"/>
                <a:gd name="T18" fmla="*/ 901 w 3105"/>
                <a:gd name="T19" fmla="*/ 2134 h 4625"/>
                <a:gd name="T20" fmla="*/ 856 w 3105"/>
                <a:gd name="T21" fmla="*/ 2926 h 4625"/>
                <a:gd name="T22" fmla="*/ 875 w 3105"/>
                <a:gd name="T23" fmla="*/ 2926 h 4625"/>
                <a:gd name="T24" fmla="*/ 1265 w 3105"/>
                <a:gd name="T25" fmla="*/ 2325 h 4625"/>
                <a:gd name="T26" fmla="*/ 1955 w 3105"/>
                <a:gd name="T27" fmla="*/ 1405 h 4625"/>
                <a:gd name="T28" fmla="*/ 3009 w 3105"/>
                <a:gd name="T29" fmla="*/ 1405 h 4625"/>
                <a:gd name="T30" fmla="*/ 1923 w 3105"/>
                <a:gd name="T31" fmla="*/ 2683 h 46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3105" h="4625">
                  <a:moveTo>
                    <a:pt x="1923" y="2683"/>
                  </a:moveTo>
                  <a:lnTo>
                    <a:pt x="3105" y="4625"/>
                  </a:lnTo>
                  <a:lnTo>
                    <a:pt x="2121" y="4625"/>
                  </a:lnTo>
                  <a:lnTo>
                    <a:pt x="1328" y="3335"/>
                  </a:lnTo>
                  <a:lnTo>
                    <a:pt x="901" y="3878"/>
                  </a:lnTo>
                  <a:lnTo>
                    <a:pt x="901" y="4625"/>
                  </a:lnTo>
                  <a:lnTo>
                    <a:pt x="0" y="4625"/>
                  </a:lnTo>
                  <a:lnTo>
                    <a:pt x="0" y="0"/>
                  </a:lnTo>
                  <a:lnTo>
                    <a:pt x="901" y="0"/>
                  </a:lnTo>
                  <a:lnTo>
                    <a:pt x="901" y="2134"/>
                  </a:lnTo>
                  <a:cubicBezTo>
                    <a:pt x="901" y="2530"/>
                    <a:pt x="856" y="2926"/>
                    <a:pt x="856" y="2926"/>
                  </a:cubicBezTo>
                  <a:lnTo>
                    <a:pt x="875" y="2926"/>
                  </a:lnTo>
                  <a:cubicBezTo>
                    <a:pt x="875" y="2926"/>
                    <a:pt x="1086" y="2574"/>
                    <a:pt x="1265" y="2325"/>
                  </a:cubicBezTo>
                  <a:lnTo>
                    <a:pt x="1955" y="1405"/>
                  </a:lnTo>
                  <a:lnTo>
                    <a:pt x="3009" y="1405"/>
                  </a:lnTo>
                  <a:lnTo>
                    <a:pt x="1923" y="268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8" name="Freeform 9"/>
            <p:cNvSpPr>
              <a:spLocks/>
            </p:cNvSpPr>
            <p:nvPr/>
          </p:nvSpPr>
          <p:spPr bwMode="black">
            <a:xfrm>
              <a:off x="7353301" y="2762251"/>
              <a:ext cx="1027113" cy="1189038"/>
            </a:xfrm>
            <a:custGeom>
              <a:avLst/>
              <a:gdLst>
                <a:gd name="T0" fmla="*/ 2850 w 2850"/>
                <a:gd name="T1" fmla="*/ 1232 h 3296"/>
                <a:gd name="T2" fmla="*/ 1840 w 2850"/>
                <a:gd name="T3" fmla="*/ 0 h 3296"/>
                <a:gd name="T4" fmla="*/ 876 w 2850"/>
                <a:gd name="T5" fmla="*/ 607 h 3296"/>
                <a:gd name="T6" fmla="*/ 856 w 2850"/>
                <a:gd name="T7" fmla="*/ 607 h 3296"/>
                <a:gd name="T8" fmla="*/ 901 w 2850"/>
                <a:gd name="T9" fmla="*/ 76 h 3296"/>
                <a:gd name="T10" fmla="*/ 0 w 2850"/>
                <a:gd name="T11" fmla="*/ 76 h 3296"/>
                <a:gd name="T12" fmla="*/ 0 w 2850"/>
                <a:gd name="T13" fmla="*/ 3296 h 3296"/>
                <a:gd name="T14" fmla="*/ 901 w 2850"/>
                <a:gd name="T15" fmla="*/ 3296 h 3296"/>
                <a:gd name="T16" fmla="*/ 901 w 2850"/>
                <a:gd name="T17" fmla="*/ 1386 h 3296"/>
                <a:gd name="T18" fmla="*/ 1457 w 2850"/>
                <a:gd name="T19" fmla="*/ 760 h 3296"/>
                <a:gd name="T20" fmla="*/ 1942 w 2850"/>
                <a:gd name="T21" fmla="*/ 1412 h 3296"/>
                <a:gd name="T22" fmla="*/ 1942 w 2850"/>
                <a:gd name="T23" fmla="*/ 3296 h 3296"/>
                <a:gd name="T24" fmla="*/ 2850 w 2850"/>
                <a:gd name="T25" fmla="*/ 3296 h 3296"/>
                <a:gd name="T26" fmla="*/ 2850 w 2850"/>
                <a:gd name="T27" fmla="*/ 1232 h 32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50" h="3296">
                  <a:moveTo>
                    <a:pt x="2850" y="1232"/>
                  </a:moveTo>
                  <a:cubicBezTo>
                    <a:pt x="2850" y="434"/>
                    <a:pt x="2459" y="0"/>
                    <a:pt x="1840" y="0"/>
                  </a:cubicBezTo>
                  <a:cubicBezTo>
                    <a:pt x="1309" y="0"/>
                    <a:pt x="1035" y="312"/>
                    <a:pt x="876" y="607"/>
                  </a:cubicBezTo>
                  <a:lnTo>
                    <a:pt x="856" y="607"/>
                  </a:lnTo>
                  <a:lnTo>
                    <a:pt x="901" y="76"/>
                  </a:lnTo>
                  <a:lnTo>
                    <a:pt x="0" y="76"/>
                  </a:lnTo>
                  <a:lnTo>
                    <a:pt x="0" y="3296"/>
                  </a:lnTo>
                  <a:lnTo>
                    <a:pt x="901" y="3296"/>
                  </a:lnTo>
                  <a:lnTo>
                    <a:pt x="901" y="1386"/>
                  </a:lnTo>
                  <a:cubicBezTo>
                    <a:pt x="901" y="1015"/>
                    <a:pt x="1118" y="760"/>
                    <a:pt x="1457" y="760"/>
                  </a:cubicBezTo>
                  <a:cubicBezTo>
                    <a:pt x="1795" y="760"/>
                    <a:pt x="1942" y="983"/>
                    <a:pt x="1942" y="1412"/>
                  </a:cubicBezTo>
                  <a:lnTo>
                    <a:pt x="1942" y="3296"/>
                  </a:lnTo>
                  <a:lnTo>
                    <a:pt x="2850" y="3296"/>
                  </a:lnTo>
                  <a:lnTo>
                    <a:pt x="2850" y="12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9" name="Freeform 10"/>
            <p:cNvSpPr>
              <a:spLocks/>
            </p:cNvSpPr>
            <p:nvPr/>
          </p:nvSpPr>
          <p:spPr bwMode="black">
            <a:xfrm>
              <a:off x="6664326" y="2287588"/>
              <a:ext cx="377825" cy="363538"/>
            </a:xfrm>
            <a:custGeom>
              <a:avLst/>
              <a:gdLst>
                <a:gd name="T0" fmla="*/ 1047 w 1047"/>
                <a:gd name="T1" fmla="*/ 504 h 1009"/>
                <a:gd name="T2" fmla="*/ 524 w 1047"/>
                <a:gd name="T3" fmla="*/ 1009 h 1009"/>
                <a:gd name="T4" fmla="*/ 0 w 1047"/>
                <a:gd name="T5" fmla="*/ 504 h 1009"/>
                <a:gd name="T6" fmla="*/ 524 w 1047"/>
                <a:gd name="T7" fmla="*/ 0 h 1009"/>
                <a:gd name="T8" fmla="*/ 1047 w 1047"/>
                <a:gd name="T9" fmla="*/ 504 h 10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47" h="1009">
                  <a:moveTo>
                    <a:pt x="1047" y="504"/>
                  </a:moveTo>
                  <a:cubicBezTo>
                    <a:pt x="1047" y="798"/>
                    <a:pt x="817" y="1009"/>
                    <a:pt x="524" y="1009"/>
                  </a:cubicBezTo>
                  <a:cubicBezTo>
                    <a:pt x="229" y="1009"/>
                    <a:pt x="0" y="798"/>
                    <a:pt x="0" y="504"/>
                  </a:cubicBezTo>
                  <a:cubicBezTo>
                    <a:pt x="0" y="211"/>
                    <a:pt x="229" y="0"/>
                    <a:pt x="524" y="0"/>
                  </a:cubicBezTo>
                  <a:cubicBezTo>
                    <a:pt x="817" y="0"/>
                    <a:pt x="1047" y="211"/>
                    <a:pt x="1047" y="50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10" name="Rectangle 11"/>
            <p:cNvSpPr>
              <a:spLocks noChangeArrowheads="1"/>
            </p:cNvSpPr>
            <p:nvPr/>
          </p:nvSpPr>
          <p:spPr bwMode="black">
            <a:xfrm>
              <a:off x="6689726" y="2789238"/>
              <a:ext cx="327025" cy="116205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11" name="Freeform 12"/>
            <p:cNvSpPr>
              <a:spLocks/>
            </p:cNvSpPr>
            <p:nvPr/>
          </p:nvSpPr>
          <p:spPr bwMode="black">
            <a:xfrm>
              <a:off x="5399088" y="2762251"/>
              <a:ext cx="1047750" cy="1216025"/>
            </a:xfrm>
            <a:custGeom>
              <a:avLst/>
              <a:gdLst>
                <a:gd name="T0" fmla="*/ 2025 w 2907"/>
                <a:gd name="T1" fmla="*/ 2402 h 3373"/>
                <a:gd name="T2" fmla="*/ 1253 w 2907"/>
                <a:gd name="T3" fmla="*/ 1974 h 3373"/>
                <a:gd name="T4" fmla="*/ 160 w 2907"/>
                <a:gd name="T5" fmla="*/ 990 h 3373"/>
                <a:gd name="T6" fmla="*/ 1431 w 2907"/>
                <a:gd name="T7" fmla="*/ 0 h 3373"/>
                <a:gd name="T8" fmla="*/ 2907 w 2907"/>
                <a:gd name="T9" fmla="*/ 734 h 3373"/>
                <a:gd name="T10" fmla="*/ 2133 w 2907"/>
                <a:gd name="T11" fmla="*/ 1169 h 3373"/>
                <a:gd name="T12" fmla="*/ 1463 w 2907"/>
                <a:gd name="T13" fmla="*/ 657 h 3373"/>
                <a:gd name="T14" fmla="*/ 1042 w 2907"/>
                <a:gd name="T15" fmla="*/ 945 h 3373"/>
                <a:gd name="T16" fmla="*/ 1943 w 2907"/>
                <a:gd name="T17" fmla="*/ 1367 h 3373"/>
                <a:gd name="T18" fmla="*/ 2907 w 2907"/>
                <a:gd name="T19" fmla="*/ 2344 h 3373"/>
                <a:gd name="T20" fmla="*/ 1610 w 2907"/>
                <a:gd name="T21" fmla="*/ 3373 h 3373"/>
                <a:gd name="T22" fmla="*/ 0 w 2907"/>
                <a:gd name="T23" fmla="*/ 2543 h 3373"/>
                <a:gd name="T24" fmla="*/ 786 w 2907"/>
                <a:gd name="T25" fmla="*/ 2102 h 3373"/>
                <a:gd name="T26" fmla="*/ 1598 w 2907"/>
                <a:gd name="T27" fmla="*/ 2715 h 3373"/>
                <a:gd name="T28" fmla="*/ 2025 w 2907"/>
                <a:gd name="T29" fmla="*/ 2402 h 33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907" h="3373">
                  <a:moveTo>
                    <a:pt x="2025" y="2402"/>
                  </a:moveTo>
                  <a:cubicBezTo>
                    <a:pt x="2025" y="2146"/>
                    <a:pt x="1667" y="2089"/>
                    <a:pt x="1253" y="1974"/>
                  </a:cubicBezTo>
                  <a:cubicBezTo>
                    <a:pt x="766" y="1846"/>
                    <a:pt x="160" y="1603"/>
                    <a:pt x="160" y="990"/>
                  </a:cubicBezTo>
                  <a:cubicBezTo>
                    <a:pt x="160" y="383"/>
                    <a:pt x="741" y="0"/>
                    <a:pt x="1431" y="0"/>
                  </a:cubicBezTo>
                  <a:cubicBezTo>
                    <a:pt x="2070" y="0"/>
                    <a:pt x="2658" y="306"/>
                    <a:pt x="2907" y="734"/>
                  </a:cubicBezTo>
                  <a:lnTo>
                    <a:pt x="2133" y="1169"/>
                  </a:lnTo>
                  <a:cubicBezTo>
                    <a:pt x="2057" y="881"/>
                    <a:pt x="1814" y="657"/>
                    <a:pt x="1463" y="657"/>
                  </a:cubicBezTo>
                  <a:cubicBezTo>
                    <a:pt x="1233" y="657"/>
                    <a:pt x="1042" y="760"/>
                    <a:pt x="1042" y="945"/>
                  </a:cubicBezTo>
                  <a:cubicBezTo>
                    <a:pt x="1042" y="1188"/>
                    <a:pt x="1463" y="1213"/>
                    <a:pt x="1943" y="1367"/>
                  </a:cubicBezTo>
                  <a:cubicBezTo>
                    <a:pt x="2447" y="1527"/>
                    <a:pt x="2907" y="1757"/>
                    <a:pt x="2907" y="2344"/>
                  </a:cubicBezTo>
                  <a:cubicBezTo>
                    <a:pt x="2907" y="2990"/>
                    <a:pt x="2306" y="3373"/>
                    <a:pt x="1610" y="3373"/>
                  </a:cubicBezTo>
                  <a:cubicBezTo>
                    <a:pt x="856" y="3373"/>
                    <a:pt x="262" y="3053"/>
                    <a:pt x="0" y="2543"/>
                  </a:cubicBezTo>
                  <a:lnTo>
                    <a:pt x="786" y="2102"/>
                  </a:lnTo>
                  <a:cubicBezTo>
                    <a:pt x="888" y="2453"/>
                    <a:pt x="1169" y="2715"/>
                    <a:pt x="1598" y="2715"/>
                  </a:cubicBezTo>
                  <a:cubicBezTo>
                    <a:pt x="1847" y="2715"/>
                    <a:pt x="2025" y="2606"/>
                    <a:pt x="2025" y="240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12" name="Freeform 13"/>
            <p:cNvSpPr>
              <a:spLocks/>
            </p:cNvSpPr>
            <p:nvPr/>
          </p:nvSpPr>
          <p:spPr bwMode="black">
            <a:xfrm>
              <a:off x="4770438" y="2295526"/>
              <a:ext cx="563563" cy="1677988"/>
            </a:xfrm>
            <a:custGeom>
              <a:avLst/>
              <a:gdLst>
                <a:gd name="T0" fmla="*/ 907 w 1565"/>
                <a:gd name="T1" fmla="*/ 0 h 4657"/>
                <a:gd name="T2" fmla="*/ 0 w 1565"/>
                <a:gd name="T3" fmla="*/ 0 h 4657"/>
                <a:gd name="T4" fmla="*/ 0 w 1565"/>
                <a:gd name="T5" fmla="*/ 3706 h 4657"/>
                <a:gd name="T6" fmla="*/ 214 w 1565"/>
                <a:gd name="T7" fmla="*/ 4430 h 4657"/>
                <a:gd name="T8" fmla="*/ 894 w 1565"/>
                <a:gd name="T9" fmla="*/ 4657 h 4657"/>
                <a:gd name="T10" fmla="*/ 1220 w 1565"/>
                <a:gd name="T11" fmla="*/ 4622 h 4657"/>
                <a:gd name="T12" fmla="*/ 1488 w 1565"/>
                <a:gd name="T13" fmla="*/ 4523 h 4657"/>
                <a:gd name="T14" fmla="*/ 1565 w 1565"/>
                <a:gd name="T15" fmla="*/ 3916 h 4657"/>
                <a:gd name="T16" fmla="*/ 1377 w 1565"/>
                <a:gd name="T17" fmla="*/ 3970 h 4657"/>
                <a:gd name="T18" fmla="*/ 1188 w 1565"/>
                <a:gd name="T19" fmla="*/ 3986 h 4657"/>
                <a:gd name="T20" fmla="*/ 974 w 1565"/>
                <a:gd name="T21" fmla="*/ 3897 h 4657"/>
                <a:gd name="T22" fmla="*/ 907 w 1565"/>
                <a:gd name="T23" fmla="*/ 3577 h 4657"/>
                <a:gd name="T24" fmla="*/ 907 w 1565"/>
                <a:gd name="T25" fmla="*/ 0 h 46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65" h="4657">
                  <a:moveTo>
                    <a:pt x="907" y="0"/>
                  </a:moveTo>
                  <a:lnTo>
                    <a:pt x="0" y="0"/>
                  </a:lnTo>
                  <a:lnTo>
                    <a:pt x="0" y="3706"/>
                  </a:lnTo>
                  <a:cubicBezTo>
                    <a:pt x="0" y="4037"/>
                    <a:pt x="71" y="4279"/>
                    <a:pt x="214" y="4430"/>
                  </a:cubicBezTo>
                  <a:cubicBezTo>
                    <a:pt x="357" y="4582"/>
                    <a:pt x="583" y="4657"/>
                    <a:pt x="894" y="4657"/>
                  </a:cubicBezTo>
                  <a:cubicBezTo>
                    <a:pt x="1001" y="4657"/>
                    <a:pt x="1109" y="4645"/>
                    <a:pt x="1220" y="4622"/>
                  </a:cubicBezTo>
                  <a:cubicBezTo>
                    <a:pt x="1331" y="4599"/>
                    <a:pt x="1420" y="4566"/>
                    <a:pt x="1488" y="4523"/>
                  </a:cubicBezTo>
                  <a:lnTo>
                    <a:pt x="1565" y="3916"/>
                  </a:lnTo>
                  <a:cubicBezTo>
                    <a:pt x="1493" y="3942"/>
                    <a:pt x="1429" y="3960"/>
                    <a:pt x="1377" y="3970"/>
                  </a:cubicBezTo>
                  <a:cubicBezTo>
                    <a:pt x="1324" y="3981"/>
                    <a:pt x="1260" y="3986"/>
                    <a:pt x="1188" y="3986"/>
                  </a:cubicBezTo>
                  <a:cubicBezTo>
                    <a:pt x="1069" y="3986"/>
                    <a:pt x="1019" y="3957"/>
                    <a:pt x="974" y="3897"/>
                  </a:cubicBezTo>
                  <a:cubicBezTo>
                    <a:pt x="929" y="3837"/>
                    <a:pt x="907" y="3731"/>
                    <a:pt x="907" y="3577"/>
                  </a:cubicBezTo>
                  <a:lnTo>
                    <a:pt x="907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13" name="Freeform 14"/>
            <p:cNvSpPr>
              <a:spLocks noEditPoints="1"/>
            </p:cNvSpPr>
            <p:nvPr/>
          </p:nvSpPr>
          <p:spPr bwMode="black">
            <a:xfrm>
              <a:off x="3455988" y="2762251"/>
              <a:ext cx="1073150" cy="1216025"/>
            </a:xfrm>
            <a:custGeom>
              <a:avLst/>
              <a:gdLst>
                <a:gd name="T0" fmla="*/ 1540 w 2977"/>
                <a:gd name="T1" fmla="*/ 651 h 3373"/>
                <a:gd name="T2" fmla="*/ 869 w 2977"/>
                <a:gd name="T3" fmla="*/ 1328 h 3373"/>
                <a:gd name="T4" fmla="*/ 2140 w 2977"/>
                <a:gd name="T5" fmla="*/ 1328 h 3373"/>
                <a:gd name="T6" fmla="*/ 1540 w 2977"/>
                <a:gd name="T7" fmla="*/ 651 h 3373"/>
                <a:gd name="T8" fmla="*/ 2932 w 2977"/>
                <a:gd name="T9" fmla="*/ 1929 h 3373"/>
                <a:gd name="T10" fmla="*/ 850 w 2977"/>
                <a:gd name="T11" fmla="*/ 1929 h 3373"/>
                <a:gd name="T12" fmla="*/ 1559 w 2977"/>
                <a:gd name="T13" fmla="*/ 2708 h 3373"/>
                <a:gd name="T14" fmla="*/ 2179 w 2977"/>
                <a:gd name="T15" fmla="*/ 2178 h 3373"/>
                <a:gd name="T16" fmla="*/ 2938 w 2977"/>
                <a:gd name="T17" fmla="*/ 2606 h 3373"/>
                <a:gd name="T18" fmla="*/ 1559 w 2977"/>
                <a:gd name="T19" fmla="*/ 3373 h 3373"/>
                <a:gd name="T20" fmla="*/ 0 w 2977"/>
                <a:gd name="T21" fmla="*/ 1686 h 3373"/>
                <a:gd name="T22" fmla="*/ 1540 w 2977"/>
                <a:gd name="T23" fmla="*/ 0 h 3373"/>
                <a:gd name="T24" fmla="*/ 2977 w 2977"/>
                <a:gd name="T25" fmla="*/ 1488 h 3373"/>
                <a:gd name="T26" fmla="*/ 2932 w 2977"/>
                <a:gd name="T27" fmla="*/ 1929 h 33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977" h="3373">
                  <a:moveTo>
                    <a:pt x="1540" y="651"/>
                  </a:moveTo>
                  <a:cubicBezTo>
                    <a:pt x="1207" y="651"/>
                    <a:pt x="939" y="887"/>
                    <a:pt x="869" y="1328"/>
                  </a:cubicBezTo>
                  <a:lnTo>
                    <a:pt x="2140" y="1328"/>
                  </a:lnTo>
                  <a:cubicBezTo>
                    <a:pt x="2140" y="939"/>
                    <a:pt x="1891" y="651"/>
                    <a:pt x="1540" y="651"/>
                  </a:cubicBezTo>
                  <a:close/>
                  <a:moveTo>
                    <a:pt x="2932" y="1929"/>
                  </a:moveTo>
                  <a:lnTo>
                    <a:pt x="850" y="1929"/>
                  </a:lnTo>
                  <a:cubicBezTo>
                    <a:pt x="888" y="2453"/>
                    <a:pt x="1182" y="2708"/>
                    <a:pt x="1559" y="2708"/>
                  </a:cubicBezTo>
                  <a:cubicBezTo>
                    <a:pt x="1897" y="2708"/>
                    <a:pt x="2127" y="2485"/>
                    <a:pt x="2179" y="2178"/>
                  </a:cubicBezTo>
                  <a:lnTo>
                    <a:pt x="2938" y="2606"/>
                  </a:lnTo>
                  <a:cubicBezTo>
                    <a:pt x="2715" y="3015"/>
                    <a:pt x="2230" y="3373"/>
                    <a:pt x="1559" y="3373"/>
                  </a:cubicBezTo>
                  <a:cubicBezTo>
                    <a:pt x="658" y="3373"/>
                    <a:pt x="0" y="2747"/>
                    <a:pt x="0" y="1686"/>
                  </a:cubicBezTo>
                  <a:cubicBezTo>
                    <a:pt x="0" y="638"/>
                    <a:pt x="671" y="0"/>
                    <a:pt x="1540" y="0"/>
                  </a:cubicBezTo>
                  <a:cubicBezTo>
                    <a:pt x="2402" y="0"/>
                    <a:pt x="2977" y="613"/>
                    <a:pt x="2977" y="1488"/>
                  </a:cubicBezTo>
                  <a:cubicBezTo>
                    <a:pt x="2977" y="1750"/>
                    <a:pt x="2932" y="1929"/>
                    <a:pt x="2932" y="192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14" name="Freeform 15"/>
            <p:cNvSpPr>
              <a:spLocks/>
            </p:cNvSpPr>
            <p:nvPr/>
          </p:nvSpPr>
          <p:spPr bwMode="black">
            <a:xfrm>
              <a:off x="1879601" y="2357438"/>
              <a:ext cx="1311275" cy="1593850"/>
            </a:xfrm>
            <a:custGeom>
              <a:avLst/>
              <a:gdLst>
                <a:gd name="T0" fmla="*/ 2702 w 3641"/>
                <a:gd name="T1" fmla="*/ 4420 h 4420"/>
                <a:gd name="T2" fmla="*/ 3641 w 3641"/>
                <a:gd name="T3" fmla="*/ 4420 h 4420"/>
                <a:gd name="T4" fmla="*/ 3641 w 3641"/>
                <a:gd name="T5" fmla="*/ 0 h 4420"/>
                <a:gd name="T6" fmla="*/ 2702 w 3641"/>
                <a:gd name="T7" fmla="*/ 0 h 4420"/>
                <a:gd name="T8" fmla="*/ 2702 w 3641"/>
                <a:gd name="T9" fmla="*/ 1750 h 4420"/>
                <a:gd name="T10" fmla="*/ 939 w 3641"/>
                <a:gd name="T11" fmla="*/ 1750 h 4420"/>
                <a:gd name="T12" fmla="*/ 939 w 3641"/>
                <a:gd name="T13" fmla="*/ 0 h 4420"/>
                <a:gd name="T14" fmla="*/ 0 w 3641"/>
                <a:gd name="T15" fmla="*/ 0 h 4420"/>
                <a:gd name="T16" fmla="*/ 0 w 3641"/>
                <a:gd name="T17" fmla="*/ 4420 h 4420"/>
                <a:gd name="T18" fmla="*/ 939 w 3641"/>
                <a:gd name="T19" fmla="*/ 4420 h 4420"/>
                <a:gd name="T20" fmla="*/ 939 w 3641"/>
                <a:gd name="T21" fmla="*/ 2586 h 4420"/>
                <a:gd name="T22" fmla="*/ 2702 w 3641"/>
                <a:gd name="T23" fmla="*/ 2586 h 4420"/>
                <a:gd name="T24" fmla="*/ 2702 w 3641"/>
                <a:gd name="T25" fmla="*/ 4420 h 44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641" h="4420">
                  <a:moveTo>
                    <a:pt x="2702" y="4420"/>
                  </a:moveTo>
                  <a:lnTo>
                    <a:pt x="3641" y="4420"/>
                  </a:lnTo>
                  <a:lnTo>
                    <a:pt x="3641" y="0"/>
                  </a:lnTo>
                  <a:lnTo>
                    <a:pt x="2702" y="0"/>
                  </a:lnTo>
                  <a:lnTo>
                    <a:pt x="2702" y="1750"/>
                  </a:lnTo>
                  <a:lnTo>
                    <a:pt x="939" y="1750"/>
                  </a:lnTo>
                  <a:lnTo>
                    <a:pt x="939" y="0"/>
                  </a:lnTo>
                  <a:lnTo>
                    <a:pt x="0" y="0"/>
                  </a:lnTo>
                  <a:lnTo>
                    <a:pt x="0" y="4420"/>
                  </a:lnTo>
                  <a:lnTo>
                    <a:pt x="939" y="4420"/>
                  </a:lnTo>
                  <a:lnTo>
                    <a:pt x="939" y="2586"/>
                  </a:lnTo>
                  <a:lnTo>
                    <a:pt x="2702" y="2586"/>
                  </a:lnTo>
                  <a:lnTo>
                    <a:pt x="2702" y="44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</p:grpSp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486383" y="457200"/>
            <a:ext cx="10661515" cy="5136204"/>
          </a:xfrm>
        </p:spPr>
        <p:txBody>
          <a:bodyPr/>
          <a:lstStyle>
            <a:lvl1pPr algn="l">
              <a:lnSpc>
                <a:spcPct val="85000"/>
              </a:lnSpc>
              <a:defRPr sz="700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15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312E4427-7DC9-465A-AC18-63739EE817FE}" type="datetime1">
              <a:rPr lang="fi-FI"/>
              <a:pPr>
                <a:defRPr/>
              </a:pPr>
              <a:t>15.8.2025</a:t>
            </a:fld>
            <a:endParaRPr lang="fi-FI"/>
          </a:p>
        </p:txBody>
      </p:sp>
      <p:sp>
        <p:nvSpPr>
          <p:cNvPr id="16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r>
              <a:rPr lang="fi-FI"/>
              <a:t>Etunimi Sukunimi</a:t>
            </a:r>
          </a:p>
        </p:txBody>
      </p:sp>
      <p:sp>
        <p:nvSpPr>
          <p:cNvPr id="17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B625E92E-7255-4D0A-BC70-6446A13C33AE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41742623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 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5"/>
          <p:cNvSpPr>
            <a:spLocks noChangeAspect="1"/>
          </p:cNvSpPr>
          <p:nvPr/>
        </p:nvSpPr>
        <p:spPr bwMode="auto">
          <a:xfrm>
            <a:off x="11047413" y="0"/>
            <a:ext cx="1141412" cy="6858000"/>
          </a:xfrm>
          <a:custGeom>
            <a:avLst/>
            <a:gdLst>
              <a:gd name="T0" fmla="*/ 107499 w 2359"/>
              <a:gd name="T1" fmla="*/ 0 h 14300"/>
              <a:gd name="T2" fmla="*/ 0 w 2359"/>
              <a:gd name="T3" fmla="*/ 340023 h 14300"/>
              <a:gd name="T4" fmla="*/ 115731 w 2359"/>
              <a:gd name="T5" fmla="*/ 771645 h 14300"/>
              <a:gd name="T6" fmla="*/ 0 w 2359"/>
              <a:gd name="T7" fmla="*/ 1203267 h 14300"/>
              <a:gd name="T8" fmla="*/ 115731 w 2359"/>
              <a:gd name="T9" fmla="*/ 1634890 h 14300"/>
              <a:gd name="T10" fmla="*/ 0 w 2359"/>
              <a:gd name="T11" fmla="*/ 2066032 h 14300"/>
              <a:gd name="T12" fmla="*/ 115731 w 2359"/>
              <a:gd name="T13" fmla="*/ 2497655 h 14300"/>
              <a:gd name="T14" fmla="*/ 115731 w 2359"/>
              <a:gd name="T15" fmla="*/ 2519716 h 14300"/>
              <a:gd name="T16" fmla="*/ 0 w 2359"/>
              <a:gd name="T17" fmla="*/ 2951338 h 14300"/>
              <a:gd name="T18" fmla="*/ 115731 w 2359"/>
              <a:gd name="T19" fmla="*/ 3382481 h 14300"/>
              <a:gd name="T20" fmla="*/ 0 w 2359"/>
              <a:gd name="T21" fmla="*/ 3814103 h 14300"/>
              <a:gd name="T22" fmla="*/ 115731 w 2359"/>
              <a:gd name="T23" fmla="*/ 4245725 h 14300"/>
              <a:gd name="T24" fmla="*/ 0 w 2359"/>
              <a:gd name="T25" fmla="*/ 4676868 h 14300"/>
              <a:gd name="T26" fmla="*/ 115731 w 2359"/>
              <a:gd name="T27" fmla="*/ 5108491 h 14300"/>
              <a:gd name="T28" fmla="*/ 0 w 2359"/>
              <a:gd name="T29" fmla="*/ 5540113 h 14300"/>
              <a:gd name="T30" fmla="*/ 115731 w 2359"/>
              <a:gd name="T31" fmla="*/ 5971256 h 14300"/>
              <a:gd name="T32" fmla="*/ 0 w 2359"/>
              <a:gd name="T33" fmla="*/ 6402878 h 14300"/>
              <a:gd name="T34" fmla="*/ 115731 w 2359"/>
              <a:gd name="T35" fmla="*/ 6834501 h 14300"/>
              <a:gd name="T36" fmla="*/ 115247 w 2359"/>
              <a:gd name="T37" fmla="*/ 6858000 h 14300"/>
              <a:gd name="T38" fmla="*/ 1142297 w 2359"/>
              <a:gd name="T39" fmla="*/ 6858000 h 14300"/>
              <a:gd name="T40" fmla="*/ 1142297 w 2359"/>
              <a:gd name="T41" fmla="*/ 0 h 14300"/>
              <a:gd name="T42" fmla="*/ 107499 w 2359"/>
              <a:gd name="T43" fmla="*/ 0 h 14300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</a:gdLst>
            <a:ahLst/>
            <a:cxnLst>
              <a:cxn ang="T44">
                <a:pos x="T0" y="T1"/>
              </a:cxn>
              <a:cxn ang="T45">
                <a:pos x="T2" y="T3"/>
              </a:cxn>
              <a:cxn ang="T46">
                <a:pos x="T4" y="T5"/>
              </a:cxn>
              <a:cxn ang="T47">
                <a:pos x="T6" y="T7"/>
              </a:cxn>
              <a:cxn ang="T48">
                <a:pos x="T8" y="T9"/>
              </a:cxn>
              <a:cxn ang="T49">
                <a:pos x="T10" y="T11"/>
              </a:cxn>
              <a:cxn ang="T50">
                <a:pos x="T12" y="T13"/>
              </a:cxn>
              <a:cxn ang="T51">
                <a:pos x="T14" y="T15"/>
              </a:cxn>
              <a:cxn ang="T52">
                <a:pos x="T16" y="T17"/>
              </a:cxn>
              <a:cxn ang="T53">
                <a:pos x="T18" y="T19"/>
              </a:cxn>
              <a:cxn ang="T54">
                <a:pos x="T20" y="T21"/>
              </a:cxn>
              <a:cxn ang="T55">
                <a:pos x="T22" y="T23"/>
              </a:cxn>
              <a:cxn ang="T56">
                <a:pos x="T24" y="T25"/>
              </a:cxn>
              <a:cxn ang="T57">
                <a:pos x="T26" y="T27"/>
              </a:cxn>
              <a:cxn ang="T58">
                <a:pos x="T28" y="T29"/>
              </a:cxn>
              <a:cxn ang="T59">
                <a:pos x="T30" y="T31"/>
              </a:cxn>
              <a:cxn ang="T60">
                <a:pos x="T32" y="T33"/>
              </a:cxn>
              <a:cxn ang="T61">
                <a:pos x="T34" y="T35"/>
              </a:cxn>
              <a:cxn ang="T62">
                <a:pos x="T36" y="T37"/>
              </a:cxn>
              <a:cxn ang="T63">
                <a:pos x="T38" y="T39"/>
              </a:cxn>
              <a:cxn ang="T64">
                <a:pos x="T40" y="T41"/>
              </a:cxn>
              <a:cxn ang="T65">
                <a:pos x="T42" y="T43"/>
              </a:cxn>
            </a:cxnLst>
            <a:rect l="0" t="0" r="r" b="b"/>
            <a:pathLst>
              <a:path w="2359" h="14300">
                <a:moveTo>
                  <a:pt x="222" y="0"/>
                </a:moveTo>
                <a:cubicBezTo>
                  <a:pt x="167" y="272"/>
                  <a:pt x="0" y="334"/>
                  <a:pt x="0" y="709"/>
                </a:cubicBezTo>
                <a:cubicBezTo>
                  <a:pt x="0" y="1159"/>
                  <a:pt x="239" y="1159"/>
                  <a:pt x="239" y="1609"/>
                </a:cubicBezTo>
                <a:cubicBezTo>
                  <a:pt x="239" y="2059"/>
                  <a:pt x="0" y="2059"/>
                  <a:pt x="0" y="2509"/>
                </a:cubicBezTo>
                <a:cubicBezTo>
                  <a:pt x="0" y="2959"/>
                  <a:pt x="239" y="2959"/>
                  <a:pt x="239" y="3409"/>
                </a:cubicBezTo>
                <a:cubicBezTo>
                  <a:pt x="239" y="3858"/>
                  <a:pt x="0" y="3858"/>
                  <a:pt x="0" y="4308"/>
                </a:cubicBezTo>
                <a:cubicBezTo>
                  <a:pt x="0" y="4758"/>
                  <a:pt x="239" y="4758"/>
                  <a:pt x="239" y="5208"/>
                </a:cubicBezTo>
                <a:lnTo>
                  <a:pt x="239" y="5254"/>
                </a:lnTo>
                <a:cubicBezTo>
                  <a:pt x="239" y="5704"/>
                  <a:pt x="0" y="5704"/>
                  <a:pt x="0" y="6154"/>
                </a:cubicBezTo>
                <a:cubicBezTo>
                  <a:pt x="0" y="6603"/>
                  <a:pt x="239" y="6603"/>
                  <a:pt x="239" y="7053"/>
                </a:cubicBezTo>
                <a:cubicBezTo>
                  <a:pt x="239" y="7503"/>
                  <a:pt x="0" y="7503"/>
                  <a:pt x="0" y="7953"/>
                </a:cubicBezTo>
                <a:cubicBezTo>
                  <a:pt x="0" y="8403"/>
                  <a:pt x="239" y="8403"/>
                  <a:pt x="239" y="8853"/>
                </a:cubicBezTo>
                <a:cubicBezTo>
                  <a:pt x="239" y="9303"/>
                  <a:pt x="0" y="9303"/>
                  <a:pt x="0" y="9752"/>
                </a:cubicBezTo>
                <a:cubicBezTo>
                  <a:pt x="0" y="10202"/>
                  <a:pt x="239" y="10202"/>
                  <a:pt x="239" y="10652"/>
                </a:cubicBezTo>
                <a:cubicBezTo>
                  <a:pt x="239" y="11102"/>
                  <a:pt x="0" y="11102"/>
                  <a:pt x="0" y="11552"/>
                </a:cubicBezTo>
                <a:cubicBezTo>
                  <a:pt x="0" y="12002"/>
                  <a:pt x="239" y="12002"/>
                  <a:pt x="239" y="12451"/>
                </a:cubicBezTo>
                <a:cubicBezTo>
                  <a:pt x="239" y="12901"/>
                  <a:pt x="0" y="12901"/>
                  <a:pt x="0" y="13351"/>
                </a:cubicBezTo>
                <a:cubicBezTo>
                  <a:pt x="0" y="13801"/>
                  <a:pt x="239" y="13801"/>
                  <a:pt x="239" y="14251"/>
                </a:cubicBezTo>
                <a:cubicBezTo>
                  <a:pt x="239" y="14268"/>
                  <a:pt x="239" y="14284"/>
                  <a:pt x="238" y="14300"/>
                </a:cubicBezTo>
                <a:lnTo>
                  <a:pt x="2359" y="14300"/>
                </a:lnTo>
                <a:lnTo>
                  <a:pt x="2359" y="0"/>
                </a:lnTo>
                <a:lnTo>
                  <a:pt x="222" y="0"/>
                </a:lnTo>
                <a:close/>
              </a:path>
            </a:pathLst>
          </a:custGeom>
          <a:solidFill>
            <a:srgbClr val="0000B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5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922E6A-066E-418C-8AE7-D4BF143CDA92}" type="datetime1">
              <a:rPr lang="fi-FI"/>
              <a:pPr>
                <a:defRPr/>
              </a:pPr>
              <a:t>15.8.2025</a:t>
            </a:fld>
            <a:endParaRPr lang="fi-FI"/>
          </a:p>
        </p:txBody>
      </p:sp>
      <p:sp>
        <p:nvSpPr>
          <p:cNvPr id="6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Etunimi Sukunimi</a:t>
            </a:r>
          </a:p>
        </p:txBody>
      </p:sp>
      <p:sp>
        <p:nvSpPr>
          <p:cNvPr id="7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A046D168-B4A6-4CDF-BB92-2F927E25CD0E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84169271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195200"/>
            <a:ext cx="5364000" cy="4982400"/>
          </a:xfrm>
        </p:spPr>
        <p:txBody>
          <a:bodyPr/>
          <a:lstStyle/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195200"/>
            <a:ext cx="5364000" cy="4982400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9DEF71-8BD6-46A6-A97C-FFCC4F352A4C}" type="datetime1">
              <a:rPr lang="fi-FI"/>
              <a:pPr>
                <a:defRPr/>
              </a:pPr>
              <a:t>15.8.2025</a:t>
            </a:fld>
            <a:endParaRPr lang="fi-FI" dirty="0"/>
          </a:p>
        </p:txBody>
      </p:sp>
      <p:sp>
        <p:nvSpPr>
          <p:cNvPr id="6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Etunimi Sukunimi</a:t>
            </a:r>
            <a:endParaRPr lang="fi-FI" dirty="0"/>
          </a:p>
        </p:txBody>
      </p:sp>
      <p:sp>
        <p:nvSpPr>
          <p:cNvPr id="7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A683D5-AC4C-40CD-8B2C-880B701E46F5}" type="slidenum">
              <a:rPr lang="fi-FI"/>
              <a:pPr>
                <a:defRPr/>
              </a:pPr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060274888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935804"/>
            <a:ext cx="5364000" cy="4241795"/>
          </a:xfrm>
        </p:spPr>
        <p:txBody>
          <a:bodyPr/>
          <a:lstStyle/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935804"/>
            <a:ext cx="5364000" cy="4241795"/>
          </a:xfrm>
        </p:spPr>
        <p:txBody>
          <a:bodyPr/>
          <a:lstStyle/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10" name="Tekstin paikkamerkki 9"/>
          <p:cNvSpPr>
            <a:spLocks noGrp="1"/>
          </p:cNvSpPr>
          <p:nvPr>
            <p:ph type="body" sz="quarter" idx="13"/>
          </p:nvPr>
        </p:nvSpPr>
        <p:spPr>
          <a:xfrm>
            <a:off x="457200" y="1555784"/>
            <a:ext cx="5364163" cy="409203"/>
          </a:xfrm>
        </p:spPr>
        <p:txBody>
          <a:bodyPr/>
          <a:lstStyle>
            <a:lvl1pPr marL="0" indent="0">
              <a:buNone/>
              <a:defRPr>
                <a:latin typeface="Arial Black" panose="020B0A0402010202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kstin paikkamerkki 9"/>
          <p:cNvSpPr>
            <a:spLocks noGrp="1"/>
          </p:cNvSpPr>
          <p:nvPr>
            <p:ph type="body" sz="quarter" idx="14"/>
          </p:nvPr>
        </p:nvSpPr>
        <p:spPr>
          <a:xfrm>
            <a:off x="6174000" y="1555784"/>
            <a:ext cx="5364163" cy="409203"/>
          </a:xfrm>
        </p:spPr>
        <p:txBody>
          <a:bodyPr/>
          <a:lstStyle>
            <a:lvl1pPr marL="0" indent="0">
              <a:buNone/>
              <a:defRPr>
                <a:latin typeface="Arial Black" panose="020B0A0402010202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Päivämäärän paikkamerkki 3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3B9CD5-86AD-460B-8E57-3384806F0BEF}" type="datetime1">
              <a:rPr lang="fi-FI"/>
              <a:pPr>
                <a:defRPr/>
              </a:pPr>
              <a:t>15.8.2025</a:t>
            </a:fld>
            <a:endParaRPr lang="fi-FI" dirty="0"/>
          </a:p>
        </p:txBody>
      </p:sp>
      <p:sp>
        <p:nvSpPr>
          <p:cNvPr id="8" name="Alatunnisteen paikkamerkki 4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Etunimi Sukunimi</a:t>
            </a:r>
            <a:endParaRPr lang="fi-FI" dirty="0"/>
          </a:p>
        </p:txBody>
      </p:sp>
      <p:sp>
        <p:nvSpPr>
          <p:cNvPr id="9" name="Dian numeron paikkamerkki 5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73859C-40AA-4E0F-891D-380A0F78E379}" type="slidenum">
              <a:rPr lang="fi-FI"/>
              <a:pPr>
                <a:defRPr/>
              </a:pPr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089184873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sältö ja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408562"/>
            <a:ext cx="6371618" cy="787615"/>
          </a:xfrm>
        </p:spPr>
        <p:txBody>
          <a:bodyPr/>
          <a:lstStyle/>
          <a:p>
            <a:r>
              <a:rPr lang="fi-FI" dirty="0"/>
              <a:t>Muokkaa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195200"/>
            <a:ext cx="6371618" cy="4982400"/>
          </a:xfrm>
        </p:spPr>
        <p:txBody>
          <a:bodyPr/>
          <a:lstStyle/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10" name="Kuvan paikkamerkki 9"/>
          <p:cNvSpPr>
            <a:spLocks noGrp="1"/>
          </p:cNvSpPr>
          <p:nvPr>
            <p:ph type="pic" sz="quarter" idx="13"/>
          </p:nvPr>
        </p:nvSpPr>
        <p:spPr>
          <a:xfrm>
            <a:off x="7131050" y="0"/>
            <a:ext cx="5060950" cy="6858000"/>
          </a:xfrm>
          <a:solidFill>
            <a:schemeClr val="bg1">
              <a:lumMod val="85000"/>
            </a:schemeClr>
          </a:solidFill>
        </p:spPr>
        <p:txBody>
          <a:bodyPr rtlCol="0">
            <a:noAutofit/>
          </a:bodyPr>
          <a:lstStyle>
            <a:lvl1pPr marL="0" indent="0" algn="r">
              <a:buNone/>
              <a:defRPr/>
            </a:lvl1pPr>
          </a:lstStyle>
          <a:p>
            <a:pPr lvl="0"/>
            <a:endParaRPr lang="fi-FI" noProof="0"/>
          </a:p>
        </p:txBody>
      </p:sp>
      <p:sp>
        <p:nvSpPr>
          <p:cNvPr id="5" name="Päivämäärän paikkamerkki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4740CE-A122-4E89-BC21-06EA3D6B769D}" type="datetime1">
              <a:rPr lang="fi-FI"/>
              <a:pPr>
                <a:defRPr/>
              </a:pPr>
              <a:t>15.8.2025</a:t>
            </a:fld>
            <a:endParaRPr lang="fi-FI" dirty="0"/>
          </a:p>
        </p:txBody>
      </p:sp>
      <p:sp>
        <p:nvSpPr>
          <p:cNvPr id="6" name="Alatunnisteen paikkamerkki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Etunimi Sukunimi</a:t>
            </a:r>
            <a:endParaRPr lang="fi-FI" dirty="0"/>
          </a:p>
        </p:txBody>
      </p:sp>
      <p:sp>
        <p:nvSpPr>
          <p:cNvPr id="7" name="Dian numeron paikkamerkki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EBC977-80AC-4B61-9D22-81B7DE03CF8F}" type="slidenum">
              <a:rPr lang="fi-FI"/>
              <a:pPr>
                <a:defRPr/>
              </a:pPr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613434767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D5F65E-D073-431F-A264-5C0465226C70}" type="datetime1">
              <a:rPr lang="fi-FI"/>
              <a:pPr>
                <a:defRPr/>
              </a:pPr>
              <a:t>15.8.2025</a:t>
            </a:fld>
            <a:endParaRPr lang="fi-FI" dirty="0"/>
          </a:p>
        </p:txBody>
      </p:sp>
      <p:sp>
        <p:nvSpPr>
          <p:cNvPr id="4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Etunimi Sukunimi</a:t>
            </a:r>
            <a:endParaRPr lang="fi-FI" dirty="0"/>
          </a:p>
        </p:txBody>
      </p:sp>
      <p:sp>
        <p:nvSpPr>
          <p:cNvPr id="5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9DEF06-98C6-4892-9145-E209BE647B7C}" type="slidenum">
              <a:rPr lang="fi-FI"/>
              <a:pPr>
                <a:defRPr/>
              </a:pPr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058456580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41F1CA-DF26-4202-87C1-C43227B3AD15}" type="datetime1">
              <a:rPr lang="fi-FI"/>
              <a:pPr>
                <a:defRPr/>
              </a:pPr>
              <a:t>15.8.2025</a:t>
            </a:fld>
            <a:endParaRPr lang="fi-FI" dirty="0"/>
          </a:p>
        </p:txBody>
      </p:sp>
      <p:sp>
        <p:nvSpPr>
          <p:cNvPr id="3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Etunimi Sukunimi</a:t>
            </a:r>
            <a:endParaRPr lang="fi-FI" dirty="0"/>
          </a:p>
        </p:txBody>
      </p:sp>
      <p:sp>
        <p:nvSpPr>
          <p:cNvPr id="4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EECD3F-F9F9-4C6E-A1DD-38B7D23B6FDC}" type="slidenum">
              <a:rPr lang="fi-FI"/>
              <a:pPr>
                <a:defRPr/>
              </a:pPr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786442583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Kansi 1">
    <p:bg>
      <p:bgPr>
        <a:solidFill>
          <a:srgbClr val="00D7A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5"/>
          <p:cNvSpPr>
            <a:spLocks/>
          </p:cNvSpPr>
          <p:nvPr/>
        </p:nvSpPr>
        <p:spPr bwMode="white">
          <a:xfrm>
            <a:off x="0" y="0"/>
            <a:ext cx="9393238" cy="6858000"/>
          </a:xfrm>
          <a:custGeom>
            <a:avLst/>
            <a:gdLst>
              <a:gd name="T0" fmla="*/ 2504148 w 19559"/>
              <a:gd name="T1" fmla="*/ 6858000 h 14300"/>
              <a:gd name="T2" fmla="*/ 2712107 w 19559"/>
              <a:gd name="T3" fmla="*/ 6505508 h 14300"/>
              <a:gd name="T4" fmla="*/ 3439722 w 19559"/>
              <a:gd name="T5" fmla="*/ 6083957 h 14300"/>
              <a:gd name="T6" fmla="*/ 3861883 w 19559"/>
              <a:gd name="T7" fmla="*/ 5357393 h 14300"/>
              <a:gd name="T8" fmla="*/ 4589498 w 19559"/>
              <a:gd name="T9" fmla="*/ 4935842 h 14300"/>
              <a:gd name="T10" fmla="*/ 5011659 w 19559"/>
              <a:gd name="T11" fmla="*/ 4209277 h 14300"/>
              <a:gd name="T12" fmla="*/ 5739754 w 19559"/>
              <a:gd name="T13" fmla="*/ 3787726 h 14300"/>
              <a:gd name="T14" fmla="*/ 6161915 w 19559"/>
              <a:gd name="T15" fmla="*/ 3060682 h 14300"/>
              <a:gd name="T16" fmla="*/ 6889530 w 19559"/>
              <a:gd name="T17" fmla="*/ 2639131 h 14300"/>
              <a:gd name="T18" fmla="*/ 7311690 w 19559"/>
              <a:gd name="T19" fmla="*/ 1912567 h 14300"/>
              <a:gd name="T20" fmla="*/ 8039305 w 19559"/>
              <a:gd name="T21" fmla="*/ 1491016 h 14300"/>
              <a:gd name="T22" fmla="*/ 8461466 w 19559"/>
              <a:gd name="T23" fmla="*/ 764451 h 14300"/>
              <a:gd name="T24" fmla="*/ 9188601 w 19559"/>
              <a:gd name="T25" fmla="*/ 343380 h 14300"/>
              <a:gd name="T26" fmla="*/ 9393678 w 19559"/>
              <a:gd name="T27" fmla="*/ 0 h 14300"/>
              <a:gd name="T28" fmla="*/ 0 w 19559"/>
              <a:gd name="T29" fmla="*/ 0 h 14300"/>
              <a:gd name="T30" fmla="*/ 0 w 19559"/>
              <a:gd name="T31" fmla="*/ 6858000 h 14300"/>
              <a:gd name="T32" fmla="*/ 2504148 w 19559"/>
              <a:gd name="T33" fmla="*/ 6858000 h 14300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0" t="0" r="r" b="b"/>
            <a:pathLst>
              <a:path w="19559" h="14300">
                <a:moveTo>
                  <a:pt x="5214" y="14300"/>
                </a:moveTo>
                <a:cubicBezTo>
                  <a:pt x="5282" y="14078"/>
                  <a:pt x="5358" y="13854"/>
                  <a:pt x="5647" y="13565"/>
                </a:cubicBezTo>
                <a:cubicBezTo>
                  <a:pt x="6246" y="12966"/>
                  <a:pt x="6564" y="13285"/>
                  <a:pt x="7162" y="12686"/>
                </a:cubicBezTo>
                <a:cubicBezTo>
                  <a:pt x="7761" y="12087"/>
                  <a:pt x="7443" y="11769"/>
                  <a:pt x="8041" y="11171"/>
                </a:cubicBezTo>
                <a:cubicBezTo>
                  <a:pt x="8640" y="10572"/>
                  <a:pt x="8958" y="10890"/>
                  <a:pt x="9556" y="10292"/>
                </a:cubicBezTo>
                <a:cubicBezTo>
                  <a:pt x="10155" y="9693"/>
                  <a:pt x="9837" y="9375"/>
                  <a:pt x="10435" y="8777"/>
                </a:cubicBezTo>
                <a:cubicBezTo>
                  <a:pt x="11034" y="8178"/>
                  <a:pt x="11352" y="8496"/>
                  <a:pt x="11951" y="7898"/>
                </a:cubicBezTo>
                <a:cubicBezTo>
                  <a:pt x="12549" y="7299"/>
                  <a:pt x="12231" y="6981"/>
                  <a:pt x="12830" y="6382"/>
                </a:cubicBezTo>
                <a:cubicBezTo>
                  <a:pt x="13428" y="5784"/>
                  <a:pt x="13746" y="6102"/>
                  <a:pt x="14345" y="5503"/>
                </a:cubicBezTo>
                <a:cubicBezTo>
                  <a:pt x="14943" y="4905"/>
                  <a:pt x="14625" y="4587"/>
                  <a:pt x="15224" y="3988"/>
                </a:cubicBezTo>
                <a:cubicBezTo>
                  <a:pt x="15822" y="3390"/>
                  <a:pt x="16140" y="3708"/>
                  <a:pt x="16739" y="3109"/>
                </a:cubicBezTo>
                <a:cubicBezTo>
                  <a:pt x="17338" y="2511"/>
                  <a:pt x="17020" y="2192"/>
                  <a:pt x="17618" y="1594"/>
                </a:cubicBezTo>
                <a:cubicBezTo>
                  <a:pt x="18216" y="996"/>
                  <a:pt x="18534" y="1314"/>
                  <a:pt x="19132" y="716"/>
                </a:cubicBezTo>
                <a:cubicBezTo>
                  <a:pt x="19413" y="435"/>
                  <a:pt x="19492" y="216"/>
                  <a:pt x="19559" y="0"/>
                </a:cubicBezTo>
                <a:lnTo>
                  <a:pt x="0" y="0"/>
                </a:lnTo>
                <a:lnTo>
                  <a:pt x="0" y="14300"/>
                </a:lnTo>
                <a:lnTo>
                  <a:pt x="5214" y="14300"/>
                </a:lnTo>
                <a:close/>
              </a:path>
            </a:pathLst>
          </a:custGeom>
          <a:solidFill>
            <a:srgbClr val="0000B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fi-FI"/>
          </a:p>
        </p:txBody>
      </p:sp>
      <p:grpSp>
        <p:nvGrpSpPr>
          <p:cNvPr id="5" name="Ryhmä 14"/>
          <p:cNvGrpSpPr/>
          <p:nvPr/>
        </p:nvGrpSpPr>
        <p:grpSpPr bwMode="black">
          <a:xfrm>
            <a:off x="465667" y="5813465"/>
            <a:ext cx="1295039" cy="601443"/>
            <a:chOff x="228601" y="704851"/>
            <a:chExt cx="11734800" cy="5449888"/>
          </a:xfrm>
          <a:solidFill>
            <a:srgbClr val="FFFFFF"/>
          </a:solidFill>
        </p:grpSpPr>
        <p:sp>
          <p:nvSpPr>
            <p:cNvPr id="6" name="Freeform 5"/>
            <p:cNvSpPr>
              <a:spLocks noEditPoints="1"/>
            </p:cNvSpPr>
            <p:nvPr/>
          </p:nvSpPr>
          <p:spPr bwMode="black">
            <a:xfrm>
              <a:off x="228601" y="704851"/>
              <a:ext cx="11734800" cy="5449888"/>
            </a:xfrm>
            <a:custGeom>
              <a:avLst/>
              <a:gdLst>
                <a:gd name="T0" fmla="*/ 16890 w 32573"/>
                <a:gd name="T1" fmla="*/ 14624 h 15116"/>
                <a:gd name="T2" fmla="*/ 19398 w 32573"/>
                <a:gd name="T3" fmla="*/ 13589 h 15116"/>
                <a:gd name="T4" fmla="*/ 28581 w 32573"/>
                <a:gd name="T5" fmla="*/ 13589 h 15116"/>
                <a:gd name="T6" fmla="*/ 32573 w 32573"/>
                <a:gd name="T7" fmla="*/ 9640 h 15116"/>
                <a:gd name="T8" fmla="*/ 32573 w 32573"/>
                <a:gd name="T9" fmla="*/ 0 h 15116"/>
                <a:gd name="T10" fmla="*/ 0 w 32573"/>
                <a:gd name="T11" fmla="*/ 0 h 15116"/>
                <a:gd name="T12" fmla="*/ 0 w 32573"/>
                <a:gd name="T13" fmla="*/ 9640 h 15116"/>
                <a:gd name="T14" fmla="*/ 3968 w 32573"/>
                <a:gd name="T15" fmla="*/ 13589 h 15116"/>
                <a:gd name="T16" fmla="*/ 13394 w 32573"/>
                <a:gd name="T17" fmla="*/ 13589 h 15116"/>
                <a:gd name="T18" fmla="*/ 15902 w 32573"/>
                <a:gd name="T19" fmla="*/ 14624 h 15116"/>
                <a:gd name="T20" fmla="*/ 16397 w 32573"/>
                <a:gd name="T21" fmla="*/ 15116 h 15116"/>
                <a:gd name="T22" fmla="*/ 16890 w 32573"/>
                <a:gd name="T23" fmla="*/ 14624 h 15116"/>
                <a:gd name="T24" fmla="*/ 31634 w 32573"/>
                <a:gd name="T25" fmla="*/ 939 h 15116"/>
                <a:gd name="T26" fmla="*/ 31634 w 32573"/>
                <a:gd name="T27" fmla="*/ 9640 h 15116"/>
                <a:gd name="T28" fmla="*/ 28581 w 32573"/>
                <a:gd name="T29" fmla="*/ 12650 h 15116"/>
                <a:gd name="T30" fmla="*/ 19398 w 32573"/>
                <a:gd name="T31" fmla="*/ 12650 h 15116"/>
                <a:gd name="T32" fmla="*/ 16397 w 32573"/>
                <a:gd name="T33" fmla="*/ 13798 h 15116"/>
                <a:gd name="T34" fmla="*/ 13394 w 32573"/>
                <a:gd name="T35" fmla="*/ 12650 h 15116"/>
                <a:gd name="T36" fmla="*/ 3968 w 32573"/>
                <a:gd name="T37" fmla="*/ 12650 h 15116"/>
                <a:gd name="T38" fmla="*/ 939 w 32573"/>
                <a:gd name="T39" fmla="*/ 9640 h 15116"/>
                <a:gd name="T40" fmla="*/ 939 w 32573"/>
                <a:gd name="T41" fmla="*/ 939 h 15116"/>
                <a:gd name="T42" fmla="*/ 31634 w 32573"/>
                <a:gd name="T43" fmla="*/ 939 h 15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32573" h="15116">
                  <a:moveTo>
                    <a:pt x="16890" y="14624"/>
                  </a:moveTo>
                  <a:cubicBezTo>
                    <a:pt x="17560" y="13956"/>
                    <a:pt x="18451" y="13589"/>
                    <a:pt x="19398" y="13589"/>
                  </a:cubicBezTo>
                  <a:lnTo>
                    <a:pt x="28581" y="13589"/>
                  </a:lnTo>
                  <a:cubicBezTo>
                    <a:pt x="30783" y="13589"/>
                    <a:pt x="32573" y="11817"/>
                    <a:pt x="32573" y="9640"/>
                  </a:cubicBezTo>
                  <a:lnTo>
                    <a:pt x="32573" y="0"/>
                  </a:lnTo>
                  <a:lnTo>
                    <a:pt x="0" y="0"/>
                  </a:lnTo>
                  <a:lnTo>
                    <a:pt x="0" y="9640"/>
                  </a:lnTo>
                  <a:cubicBezTo>
                    <a:pt x="0" y="11817"/>
                    <a:pt x="1780" y="13589"/>
                    <a:pt x="3968" y="13589"/>
                  </a:cubicBezTo>
                  <a:lnTo>
                    <a:pt x="13394" y="13589"/>
                  </a:lnTo>
                  <a:cubicBezTo>
                    <a:pt x="14342" y="13589"/>
                    <a:pt x="15232" y="13956"/>
                    <a:pt x="15902" y="14624"/>
                  </a:cubicBezTo>
                  <a:lnTo>
                    <a:pt x="16397" y="15116"/>
                  </a:lnTo>
                  <a:lnTo>
                    <a:pt x="16890" y="14624"/>
                  </a:lnTo>
                  <a:close/>
                  <a:moveTo>
                    <a:pt x="31634" y="939"/>
                  </a:moveTo>
                  <a:lnTo>
                    <a:pt x="31634" y="9640"/>
                  </a:lnTo>
                  <a:cubicBezTo>
                    <a:pt x="31634" y="11300"/>
                    <a:pt x="30264" y="12650"/>
                    <a:pt x="28581" y="12650"/>
                  </a:cubicBezTo>
                  <a:lnTo>
                    <a:pt x="19398" y="12650"/>
                  </a:lnTo>
                  <a:cubicBezTo>
                    <a:pt x="18279" y="12650"/>
                    <a:pt x="17221" y="13055"/>
                    <a:pt x="16397" y="13798"/>
                  </a:cubicBezTo>
                  <a:cubicBezTo>
                    <a:pt x="15571" y="13056"/>
                    <a:pt x="14514" y="12650"/>
                    <a:pt x="13394" y="12650"/>
                  </a:cubicBezTo>
                  <a:lnTo>
                    <a:pt x="3968" y="12650"/>
                  </a:lnTo>
                  <a:cubicBezTo>
                    <a:pt x="2298" y="12650"/>
                    <a:pt x="939" y="11300"/>
                    <a:pt x="939" y="9640"/>
                  </a:cubicBezTo>
                  <a:lnTo>
                    <a:pt x="939" y="939"/>
                  </a:lnTo>
                  <a:lnTo>
                    <a:pt x="31634" y="93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7" name="Freeform 6"/>
            <p:cNvSpPr>
              <a:spLocks/>
            </p:cNvSpPr>
            <p:nvPr/>
          </p:nvSpPr>
          <p:spPr bwMode="black">
            <a:xfrm>
              <a:off x="9961563" y="2287588"/>
              <a:ext cx="377825" cy="363538"/>
            </a:xfrm>
            <a:custGeom>
              <a:avLst/>
              <a:gdLst>
                <a:gd name="T0" fmla="*/ 1048 w 1048"/>
                <a:gd name="T1" fmla="*/ 504 h 1009"/>
                <a:gd name="T2" fmla="*/ 525 w 1048"/>
                <a:gd name="T3" fmla="*/ 1009 h 1009"/>
                <a:gd name="T4" fmla="*/ 0 w 1048"/>
                <a:gd name="T5" fmla="*/ 504 h 1009"/>
                <a:gd name="T6" fmla="*/ 525 w 1048"/>
                <a:gd name="T7" fmla="*/ 0 h 1009"/>
                <a:gd name="T8" fmla="*/ 1048 w 1048"/>
                <a:gd name="T9" fmla="*/ 504 h 10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48" h="1009">
                  <a:moveTo>
                    <a:pt x="1048" y="504"/>
                  </a:moveTo>
                  <a:cubicBezTo>
                    <a:pt x="1048" y="798"/>
                    <a:pt x="818" y="1009"/>
                    <a:pt x="525" y="1009"/>
                  </a:cubicBezTo>
                  <a:cubicBezTo>
                    <a:pt x="230" y="1009"/>
                    <a:pt x="0" y="798"/>
                    <a:pt x="0" y="504"/>
                  </a:cubicBezTo>
                  <a:cubicBezTo>
                    <a:pt x="0" y="211"/>
                    <a:pt x="230" y="0"/>
                    <a:pt x="525" y="0"/>
                  </a:cubicBezTo>
                  <a:cubicBezTo>
                    <a:pt x="818" y="0"/>
                    <a:pt x="1048" y="211"/>
                    <a:pt x="1048" y="50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8" name="Rectangle 7"/>
            <p:cNvSpPr>
              <a:spLocks noChangeArrowheads="1"/>
            </p:cNvSpPr>
            <p:nvPr/>
          </p:nvSpPr>
          <p:spPr bwMode="black">
            <a:xfrm>
              <a:off x="9986963" y="2789238"/>
              <a:ext cx="327025" cy="116205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9" name="Freeform 8"/>
            <p:cNvSpPr>
              <a:spLocks/>
            </p:cNvSpPr>
            <p:nvPr/>
          </p:nvSpPr>
          <p:spPr bwMode="black">
            <a:xfrm>
              <a:off x="8709026" y="2282826"/>
              <a:ext cx="1119188" cy="1668463"/>
            </a:xfrm>
            <a:custGeom>
              <a:avLst/>
              <a:gdLst>
                <a:gd name="T0" fmla="*/ 1923 w 3105"/>
                <a:gd name="T1" fmla="*/ 2683 h 4625"/>
                <a:gd name="T2" fmla="*/ 3105 w 3105"/>
                <a:gd name="T3" fmla="*/ 4625 h 4625"/>
                <a:gd name="T4" fmla="*/ 2121 w 3105"/>
                <a:gd name="T5" fmla="*/ 4625 h 4625"/>
                <a:gd name="T6" fmla="*/ 1328 w 3105"/>
                <a:gd name="T7" fmla="*/ 3335 h 4625"/>
                <a:gd name="T8" fmla="*/ 901 w 3105"/>
                <a:gd name="T9" fmla="*/ 3878 h 4625"/>
                <a:gd name="T10" fmla="*/ 901 w 3105"/>
                <a:gd name="T11" fmla="*/ 4625 h 4625"/>
                <a:gd name="T12" fmla="*/ 0 w 3105"/>
                <a:gd name="T13" fmla="*/ 4625 h 4625"/>
                <a:gd name="T14" fmla="*/ 0 w 3105"/>
                <a:gd name="T15" fmla="*/ 0 h 4625"/>
                <a:gd name="T16" fmla="*/ 901 w 3105"/>
                <a:gd name="T17" fmla="*/ 0 h 4625"/>
                <a:gd name="T18" fmla="*/ 901 w 3105"/>
                <a:gd name="T19" fmla="*/ 2134 h 4625"/>
                <a:gd name="T20" fmla="*/ 856 w 3105"/>
                <a:gd name="T21" fmla="*/ 2926 h 4625"/>
                <a:gd name="T22" fmla="*/ 875 w 3105"/>
                <a:gd name="T23" fmla="*/ 2926 h 4625"/>
                <a:gd name="T24" fmla="*/ 1265 w 3105"/>
                <a:gd name="T25" fmla="*/ 2325 h 4625"/>
                <a:gd name="T26" fmla="*/ 1955 w 3105"/>
                <a:gd name="T27" fmla="*/ 1405 h 4625"/>
                <a:gd name="T28" fmla="*/ 3009 w 3105"/>
                <a:gd name="T29" fmla="*/ 1405 h 4625"/>
                <a:gd name="T30" fmla="*/ 1923 w 3105"/>
                <a:gd name="T31" fmla="*/ 2683 h 46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3105" h="4625">
                  <a:moveTo>
                    <a:pt x="1923" y="2683"/>
                  </a:moveTo>
                  <a:lnTo>
                    <a:pt x="3105" y="4625"/>
                  </a:lnTo>
                  <a:lnTo>
                    <a:pt x="2121" y="4625"/>
                  </a:lnTo>
                  <a:lnTo>
                    <a:pt x="1328" y="3335"/>
                  </a:lnTo>
                  <a:lnTo>
                    <a:pt x="901" y="3878"/>
                  </a:lnTo>
                  <a:lnTo>
                    <a:pt x="901" y="4625"/>
                  </a:lnTo>
                  <a:lnTo>
                    <a:pt x="0" y="4625"/>
                  </a:lnTo>
                  <a:lnTo>
                    <a:pt x="0" y="0"/>
                  </a:lnTo>
                  <a:lnTo>
                    <a:pt x="901" y="0"/>
                  </a:lnTo>
                  <a:lnTo>
                    <a:pt x="901" y="2134"/>
                  </a:lnTo>
                  <a:cubicBezTo>
                    <a:pt x="901" y="2530"/>
                    <a:pt x="856" y="2926"/>
                    <a:pt x="856" y="2926"/>
                  </a:cubicBezTo>
                  <a:lnTo>
                    <a:pt x="875" y="2926"/>
                  </a:lnTo>
                  <a:cubicBezTo>
                    <a:pt x="875" y="2926"/>
                    <a:pt x="1086" y="2574"/>
                    <a:pt x="1265" y="2325"/>
                  </a:cubicBezTo>
                  <a:lnTo>
                    <a:pt x="1955" y="1405"/>
                  </a:lnTo>
                  <a:lnTo>
                    <a:pt x="3009" y="1405"/>
                  </a:lnTo>
                  <a:lnTo>
                    <a:pt x="1923" y="268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10" name="Freeform 9"/>
            <p:cNvSpPr>
              <a:spLocks/>
            </p:cNvSpPr>
            <p:nvPr/>
          </p:nvSpPr>
          <p:spPr bwMode="black">
            <a:xfrm>
              <a:off x="7353301" y="2762251"/>
              <a:ext cx="1027113" cy="1189038"/>
            </a:xfrm>
            <a:custGeom>
              <a:avLst/>
              <a:gdLst>
                <a:gd name="T0" fmla="*/ 2850 w 2850"/>
                <a:gd name="T1" fmla="*/ 1232 h 3296"/>
                <a:gd name="T2" fmla="*/ 1840 w 2850"/>
                <a:gd name="T3" fmla="*/ 0 h 3296"/>
                <a:gd name="T4" fmla="*/ 876 w 2850"/>
                <a:gd name="T5" fmla="*/ 607 h 3296"/>
                <a:gd name="T6" fmla="*/ 856 w 2850"/>
                <a:gd name="T7" fmla="*/ 607 h 3296"/>
                <a:gd name="T8" fmla="*/ 901 w 2850"/>
                <a:gd name="T9" fmla="*/ 76 h 3296"/>
                <a:gd name="T10" fmla="*/ 0 w 2850"/>
                <a:gd name="T11" fmla="*/ 76 h 3296"/>
                <a:gd name="T12" fmla="*/ 0 w 2850"/>
                <a:gd name="T13" fmla="*/ 3296 h 3296"/>
                <a:gd name="T14" fmla="*/ 901 w 2850"/>
                <a:gd name="T15" fmla="*/ 3296 h 3296"/>
                <a:gd name="T16" fmla="*/ 901 w 2850"/>
                <a:gd name="T17" fmla="*/ 1386 h 3296"/>
                <a:gd name="T18" fmla="*/ 1457 w 2850"/>
                <a:gd name="T19" fmla="*/ 760 h 3296"/>
                <a:gd name="T20" fmla="*/ 1942 w 2850"/>
                <a:gd name="T21" fmla="*/ 1412 h 3296"/>
                <a:gd name="T22" fmla="*/ 1942 w 2850"/>
                <a:gd name="T23" fmla="*/ 3296 h 3296"/>
                <a:gd name="T24" fmla="*/ 2850 w 2850"/>
                <a:gd name="T25" fmla="*/ 3296 h 3296"/>
                <a:gd name="T26" fmla="*/ 2850 w 2850"/>
                <a:gd name="T27" fmla="*/ 1232 h 32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50" h="3296">
                  <a:moveTo>
                    <a:pt x="2850" y="1232"/>
                  </a:moveTo>
                  <a:cubicBezTo>
                    <a:pt x="2850" y="434"/>
                    <a:pt x="2459" y="0"/>
                    <a:pt x="1840" y="0"/>
                  </a:cubicBezTo>
                  <a:cubicBezTo>
                    <a:pt x="1309" y="0"/>
                    <a:pt x="1035" y="312"/>
                    <a:pt x="876" y="607"/>
                  </a:cubicBezTo>
                  <a:lnTo>
                    <a:pt x="856" y="607"/>
                  </a:lnTo>
                  <a:lnTo>
                    <a:pt x="901" y="76"/>
                  </a:lnTo>
                  <a:lnTo>
                    <a:pt x="0" y="76"/>
                  </a:lnTo>
                  <a:lnTo>
                    <a:pt x="0" y="3296"/>
                  </a:lnTo>
                  <a:lnTo>
                    <a:pt x="901" y="3296"/>
                  </a:lnTo>
                  <a:lnTo>
                    <a:pt x="901" y="1386"/>
                  </a:lnTo>
                  <a:cubicBezTo>
                    <a:pt x="901" y="1015"/>
                    <a:pt x="1118" y="760"/>
                    <a:pt x="1457" y="760"/>
                  </a:cubicBezTo>
                  <a:cubicBezTo>
                    <a:pt x="1795" y="760"/>
                    <a:pt x="1942" y="983"/>
                    <a:pt x="1942" y="1412"/>
                  </a:cubicBezTo>
                  <a:lnTo>
                    <a:pt x="1942" y="3296"/>
                  </a:lnTo>
                  <a:lnTo>
                    <a:pt x="2850" y="3296"/>
                  </a:lnTo>
                  <a:lnTo>
                    <a:pt x="2850" y="12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black">
            <a:xfrm>
              <a:off x="6664326" y="2287588"/>
              <a:ext cx="377825" cy="363538"/>
            </a:xfrm>
            <a:custGeom>
              <a:avLst/>
              <a:gdLst>
                <a:gd name="T0" fmla="*/ 1047 w 1047"/>
                <a:gd name="T1" fmla="*/ 504 h 1009"/>
                <a:gd name="T2" fmla="*/ 524 w 1047"/>
                <a:gd name="T3" fmla="*/ 1009 h 1009"/>
                <a:gd name="T4" fmla="*/ 0 w 1047"/>
                <a:gd name="T5" fmla="*/ 504 h 1009"/>
                <a:gd name="T6" fmla="*/ 524 w 1047"/>
                <a:gd name="T7" fmla="*/ 0 h 1009"/>
                <a:gd name="T8" fmla="*/ 1047 w 1047"/>
                <a:gd name="T9" fmla="*/ 504 h 10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47" h="1009">
                  <a:moveTo>
                    <a:pt x="1047" y="504"/>
                  </a:moveTo>
                  <a:cubicBezTo>
                    <a:pt x="1047" y="798"/>
                    <a:pt x="817" y="1009"/>
                    <a:pt x="524" y="1009"/>
                  </a:cubicBezTo>
                  <a:cubicBezTo>
                    <a:pt x="229" y="1009"/>
                    <a:pt x="0" y="798"/>
                    <a:pt x="0" y="504"/>
                  </a:cubicBezTo>
                  <a:cubicBezTo>
                    <a:pt x="0" y="211"/>
                    <a:pt x="229" y="0"/>
                    <a:pt x="524" y="0"/>
                  </a:cubicBezTo>
                  <a:cubicBezTo>
                    <a:pt x="817" y="0"/>
                    <a:pt x="1047" y="211"/>
                    <a:pt x="1047" y="50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13" name="Rectangle 11"/>
            <p:cNvSpPr>
              <a:spLocks noChangeArrowheads="1"/>
            </p:cNvSpPr>
            <p:nvPr/>
          </p:nvSpPr>
          <p:spPr bwMode="black">
            <a:xfrm>
              <a:off x="6689726" y="2789238"/>
              <a:ext cx="327025" cy="116205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14" name="Freeform 12"/>
            <p:cNvSpPr>
              <a:spLocks/>
            </p:cNvSpPr>
            <p:nvPr/>
          </p:nvSpPr>
          <p:spPr bwMode="black">
            <a:xfrm>
              <a:off x="5399088" y="2762251"/>
              <a:ext cx="1047750" cy="1216025"/>
            </a:xfrm>
            <a:custGeom>
              <a:avLst/>
              <a:gdLst>
                <a:gd name="T0" fmla="*/ 2025 w 2907"/>
                <a:gd name="T1" fmla="*/ 2402 h 3373"/>
                <a:gd name="T2" fmla="*/ 1253 w 2907"/>
                <a:gd name="T3" fmla="*/ 1974 h 3373"/>
                <a:gd name="T4" fmla="*/ 160 w 2907"/>
                <a:gd name="T5" fmla="*/ 990 h 3373"/>
                <a:gd name="T6" fmla="*/ 1431 w 2907"/>
                <a:gd name="T7" fmla="*/ 0 h 3373"/>
                <a:gd name="T8" fmla="*/ 2907 w 2907"/>
                <a:gd name="T9" fmla="*/ 734 h 3373"/>
                <a:gd name="T10" fmla="*/ 2133 w 2907"/>
                <a:gd name="T11" fmla="*/ 1169 h 3373"/>
                <a:gd name="T12" fmla="*/ 1463 w 2907"/>
                <a:gd name="T13" fmla="*/ 657 h 3373"/>
                <a:gd name="T14" fmla="*/ 1042 w 2907"/>
                <a:gd name="T15" fmla="*/ 945 h 3373"/>
                <a:gd name="T16" fmla="*/ 1943 w 2907"/>
                <a:gd name="T17" fmla="*/ 1367 h 3373"/>
                <a:gd name="T18" fmla="*/ 2907 w 2907"/>
                <a:gd name="T19" fmla="*/ 2344 h 3373"/>
                <a:gd name="T20" fmla="*/ 1610 w 2907"/>
                <a:gd name="T21" fmla="*/ 3373 h 3373"/>
                <a:gd name="T22" fmla="*/ 0 w 2907"/>
                <a:gd name="T23" fmla="*/ 2543 h 3373"/>
                <a:gd name="T24" fmla="*/ 786 w 2907"/>
                <a:gd name="T25" fmla="*/ 2102 h 3373"/>
                <a:gd name="T26" fmla="*/ 1598 w 2907"/>
                <a:gd name="T27" fmla="*/ 2715 h 3373"/>
                <a:gd name="T28" fmla="*/ 2025 w 2907"/>
                <a:gd name="T29" fmla="*/ 2402 h 33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907" h="3373">
                  <a:moveTo>
                    <a:pt x="2025" y="2402"/>
                  </a:moveTo>
                  <a:cubicBezTo>
                    <a:pt x="2025" y="2146"/>
                    <a:pt x="1667" y="2089"/>
                    <a:pt x="1253" y="1974"/>
                  </a:cubicBezTo>
                  <a:cubicBezTo>
                    <a:pt x="766" y="1846"/>
                    <a:pt x="160" y="1603"/>
                    <a:pt x="160" y="990"/>
                  </a:cubicBezTo>
                  <a:cubicBezTo>
                    <a:pt x="160" y="383"/>
                    <a:pt x="741" y="0"/>
                    <a:pt x="1431" y="0"/>
                  </a:cubicBezTo>
                  <a:cubicBezTo>
                    <a:pt x="2070" y="0"/>
                    <a:pt x="2658" y="306"/>
                    <a:pt x="2907" y="734"/>
                  </a:cubicBezTo>
                  <a:lnTo>
                    <a:pt x="2133" y="1169"/>
                  </a:lnTo>
                  <a:cubicBezTo>
                    <a:pt x="2057" y="881"/>
                    <a:pt x="1814" y="657"/>
                    <a:pt x="1463" y="657"/>
                  </a:cubicBezTo>
                  <a:cubicBezTo>
                    <a:pt x="1233" y="657"/>
                    <a:pt x="1042" y="760"/>
                    <a:pt x="1042" y="945"/>
                  </a:cubicBezTo>
                  <a:cubicBezTo>
                    <a:pt x="1042" y="1188"/>
                    <a:pt x="1463" y="1213"/>
                    <a:pt x="1943" y="1367"/>
                  </a:cubicBezTo>
                  <a:cubicBezTo>
                    <a:pt x="2447" y="1527"/>
                    <a:pt x="2907" y="1757"/>
                    <a:pt x="2907" y="2344"/>
                  </a:cubicBezTo>
                  <a:cubicBezTo>
                    <a:pt x="2907" y="2990"/>
                    <a:pt x="2306" y="3373"/>
                    <a:pt x="1610" y="3373"/>
                  </a:cubicBezTo>
                  <a:cubicBezTo>
                    <a:pt x="856" y="3373"/>
                    <a:pt x="262" y="3053"/>
                    <a:pt x="0" y="2543"/>
                  </a:cubicBezTo>
                  <a:lnTo>
                    <a:pt x="786" y="2102"/>
                  </a:lnTo>
                  <a:cubicBezTo>
                    <a:pt x="888" y="2453"/>
                    <a:pt x="1169" y="2715"/>
                    <a:pt x="1598" y="2715"/>
                  </a:cubicBezTo>
                  <a:cubicBezTo>
                    <a:pt x="1847" y="2715"/>
                    <a:pt x="2025" y="2606"/>
                    <a:pt x="2025" y="240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15" name="Freeform 13"/>
            <p:cNvSpPr>
              <a:spLocks/>
            </p:cNvSpPr>
            <p:nvPr/>
          </p:nvSpPr>
          <p:spPr bwMode="black">
            <a:xfrm>
              <a:off x="4770438" y="2295526"/>
              <a:ext cx="563563" cy="1677988"/>
            </a:xfrm>
            <a:custGeom>
              <a:avLst/>
              <a:gdLst>
                <a:gd name="T0" fmla="*/ 907 w 1565"/>
                <a:gd name="T1" fmla="*/ 0 h 4657"/>
                <a:gd name="T2" fmla="*/ 0 w 1565"/>
                <a:gd name="T3" fmla="*/ 0 h 4657"/>
                <a:gd name="T4" fmla="*/ 0 w 1565"/>
                <a:gd name="T5" fmla="*/ 3706 h 4657"/>
                <a:gd name="T6" fmla="*/ 214 w 1565"/>
                <a:gd name="T7" fmla="*/ 4430 h 4657"/>
                <a:gd name="T8" fmla="*/ 894 w 1565"/>
                <a:gd name="T9" fmla="*/ 4657 h 4657"/>
                <a:gd name="T10" fmla="*/ 1220 w 1565"/>
                <a:gd name="T11" fmla="*/ 4622 h 4657"/>
                <a:gd name="T12" fmla="*/ 1488 w 1565"/>
                <a:gd name="T13" fmla="*/ 4523 h 4657"/>
                <a:gd name="T14" fmla="*/ 1565 w 1565"/>
                <a:gd name="T15" fmla="*/ 3916 h 4657"/>
                <a:gd name="T16" fmla="*/ 1377 w 1565"/>
                <a:gd name="T17" fmla="*/ 3970 h 4657"/>
                <a:gd name="T18" fmla="*/ 1188 w 1565"/>
                <a:gd name="T19" fmla="*/ 3986 h 4657"/>
                <a:gd name="T20" fmla="*/ 974 w 1565"/>
                <a:gd name="T21" fmla="*/ 3897 h 4657"/>
                <a:gd name="T22" fmla="*/ 907 w 1565"/>
                <a:gd name="T23" fmla="*/ 3577 h 4657"/>
                <a:gd name="T24" fmla="*/ 907 w 1565"/>
                <a:gd name="T25" fmla="*/ 0 h 46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65" h="4657">
                  <a:moveTo>
                    <a:pt x="907" y="0"/>
                  </a:moveTo>
                  <a:lnTo>
                    <a:pt x="0" y="0"/>
                  </a:lnTo>
                  <a:lnTo>
                    <a:pt x="0" y="3706"/>
                  </a:lnTo>
                  <a:cubicBezTo>
                    <a:pt x="0" y="4037"/>
                    <a:pt x="71" y="4279"/>
                    <a:pt x="214" y="4430"/>
                  </a:cubicBezTo>
                  <a:cubicBezTo>
                    <a:pt x="357" y="4582"/>
                    <a:pt x="583" y="4657"/>
                    <a:pt x="894" y="4657"/>
                  </a:cubicBezTo>
                  <a:cubicBezTo>
                    <a:pt x="1001" y="4657"/>
                    <a:pt x="1109" y="4645"/>
                    <a:pt x="1220" y="4622"/>
                  </a:cubicBezTo>
                  <a:cubicBezTo>
                    <a:pt x="1331" y="4599"/>
                    <a:pt x="1420" y="4566"/>
                    <a:pt x="1488" y="4523"/>
                  </a:cubicBezTo>
                  <a:lnTo>
                    <a:pt x="1565" y="3916"/>
                  </a:lnTo>
                  <a:cubicBezTo>
                    <a:pt x="1493" y="3942"/>
                    <a:pt x="1429" y="3960"/>
                    <a:pt x="1377" y="3970"/>
                  </a:cubicBezTo>
                  <a:cubicBezTo>
                    <a:pt x="1324" y="3981"/>
                    <a:pt x="1260" y="3986"/>
                    <a:pt x="1188" y="3986"/>
                  </a:cubicBezTo>
                  <a:cubicBezTo>
                    <a:pt x="1069" y="3986"/>
                    <a:pt x="1019" y="3957"/>
                    <a:pt x="974" y="3897"/>
                  </a:cubicBezTo>
                  <a:cubicBezTo>
                    <a:pt x="929" y="3837"/>
                    <a:pt x="907" y="3731"/>
                    <a:pt x="907" y="3577"/>
                  </a:cubicBezTo>
                  <a:lnTo>
                    <a:pt x="907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16" name="Freeform 14"/>
            <p:cNvSpPr>
              <a:spLocks noEditPoints="1"/>
            </p:cNvSpPr>
            <p:nvPr/>
          </p:nvSpPr>
          <p:spPr bwMode="black">
            <a:xfrm>
              <a:off x="3455988" y="2762251"/>
              <a:ext cx="1073150" cy="1216025"/>
            </a:xfrm>
            <a:custGeom>
              <a:avLst/>
              <a:gdLst>
                <a:gd name="T0" fmla="*/ 1540 w 2977"/>
                <a:gd name="T1" fmla="*/ 651 h 3373"/>
                <a:gd name="T2" fmla="*/ 869 w 2977"/>
                <a:gd name="T3" fmla="*/ 1328 h 3373"/>
                <a:gd name="T4" fmla="*/ 2140 w 2977"/>
                <a:gd name="T5" fmla="*/ 1328 h 3373"/>
                <a:gd name="T6" fmla="*/ 1540 w 2977"/>
                <a:gd name="T7" fmla="*/ 651 h 3373"/>
                <a:gd name="T8" fmla="*/ 2932 w 2977"/>
                <a:gd name="T9" fmla="*/ 1929 h 3373"/>
                <a:gd name="T10" fmla="*/ 850 w 2977"/>
                <a:gd name="T11" fmla="*/ 1929 h 3373"/>
                <a:gd name="T12" fmla="*/ 1559 w 2977"/>
                <a:gd name="T13" fmla="*/ 2708 h 3373"/>
                <a:gd name="T14" fmla="*/ 2179 w 2977"/>
                <a:gd name="T15" fmla="*/ 2178 h 3373"/>
                <a:gd name="T16" fmla="*/ 2938 w 2977"/>
                <a:gd name="T17" fmla="*/ 2606 h 3373"/>
                <a:gd name="T18" fmla="*/ 1559 w 2977"/>
                <a:gd name="T19" fmla="*/ 3373 h 3373"/>
                <a:gd name="T20" fmla="*/ 0 w 2977"/>
                <a:gd name="T21" fmla="*/ 1686 h 3373"/>
                <a:gd name="T22" fmla="*/ 1540 w 2977"/>
                <a:gd name="T23" fmla="*/ 0 h 3373"/>
                <a:gd name="T24" fmla="*/ 2977 w 2977"/>
                <a:gd name="T25" fmla="*/ 1488 h 3373"/>
                <a:gd name="T26" fmla="*/ 2932 w 2977"/>
                <a:gd name="T27" fmla="*/ 1929 h 33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977" h="3373">
                  <a:moveTo>
                    <a:pt x="1540" y="651"/>
                  </a:moveTo>
                  <a:cubicBezTo>
                    <a:pt x="1207" y="651"/>
                    <a:pt x="939" y="887"/>
                    <a:pt x="869" y="1328"/>
                  </a:cubicBezTo>
                  <a:lnTo>
                    <a:pt x="2140" y="1328"/>
                  </a:lnTo>
                  <a:cubicBezTo>
                    <a:pt x="2140" y="939"/>
                    <a:pt x="1891" y="651"/>
                    <a:pt x="1540" y="651"/>
                  </a:cubicBezTo>
                  <a:close/>
                  <a:moveTo>
                    <a:pt x="2932" y="1929"/>
                  </a:moveTo>
                  <a:lnTo>
                    <a:pt x="850" y="1929"/>
                  </a:lnTo>
                  <a:cubicBezTo>
                    <a:pt x="888" y="2453"/>
                    <a:pt x="1182" y="2708"/>
                    <a:pt x="1559" y="2708"/>
                  </a:cubicBezTo>
                  <a:cubicBezTo>
                    <a:pt x="1897" y="2708"/>
                    <a:pt x="2127" y="2485"/>
                    <a:pt x="2179" y="2178"/>
                  </a:cubicBezTo>
                  <a:lnTo>
                    <a:pt x="2938" y="2606"/>
                  </a:lnTo>
                  <a:cubicBezTo>
                    <a:pt x="2715" y="3015"/>
                    <a:pt x="2230" y="3373"/>
                    <a:pt x="1559" y="3373"/>
                  </a:cubicBezTo>
                  <a:cubicBezTo>
                    <a:pt x="658" y="3373"/>
                    <a:pt x="0" y="2747"/>
                    <a:pt x="0" y="1686"/>
                  </a:cubicBezTo>
                  <a:cubicBezTo>
                    <a:pt x="0" y="638"/>
                    <a:pt x="671" y="0"/>
                    <a:pt x="1540" y="0"/>
                  </a:cubicBezTo>
                  <a:cubicBezTo>
                    <a:pt x="2402" y="0"/>
                    <a:pt x="2977" y="613"/>
                    <a:pt x="2977" y="1488"/>
                  </a:cubicBezTo>
                  <a:cubicBezTo>
                    <a:pt x="2977" y="1750"/>
                    <a:pt x="2932" y="1929"/>
                    <a:pt x="2932" y="192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17" name="Freeform 15"/>
            <p:cNvSpPr>
              <a:spLocks/>
            </p:cNvSpPr>
            <p:nvPr/>
          </p:nvSpPr>
          <p:spPr bwMode="black">
            <a:xfrm>
              <a:off x="1879601" y="2357438"/>
              <a:ext cx="1311275" cy="1593850"/>
            </a:xfrm>
            <a:custGeom>
              <a:avLst/>
              <a:gdLst>
                <a:gd name="T0" fmla="*/ 2702 w 3641"/>
                <a:gd name="T1" fmla="*/ 4420 h 4420"/>
                <a:gd name="T2" fmla="*/ 3641 w 3641"/>
                <a:gd name="T3" fmla="*/ 4420 h 4420"/>
                <a:gd name="T4" fmla="*/ 3641 w 3641"/>
                <a:gd name="T5" fmla="*/ 0 h 4420"/>
                <a:gd name="T6" fmla="*/ 2702 w 3641"/>
                <a:gd name="T7" fmla="*/ 0 h 4420"/>
                <a:gd name="T8" fmla="*/ 2702 w 3641"/>
                <a:gd name="T9" fmla="*/ 1750 h 4420"/>
                <a:gd name="T10" fmla="*/ 939 w 3641"/>
                <a:gd name="T11" fmla="*/ 1750 h 4420"/>
                <a:gd name="T12" fmla="*/ 939 w 3641"/>
                <a:gd name="T13" fmla="*/ 0 h 4420"/>
                <a:gd name="T14" fmla="*/ 0 w 3641"/>
                <a:gd name="T15" fmla="*/ 0 h 4420"/>
                <a:gd name="T16" fmla="*/ 0 w 3641"/>
                <a:gd name="T17" fmla="*/ 4420 h 4420"/>
                <a:gd name="T18" fmla="*/ 939 w 3641"/>
                <a:gd name="T19" fmla="*/ 4420 h 4420"/>
                <a:gd name="T20" fmla="*/ 939 w 3641"/>
                <a:gd name="T21" fmla="*/ 2586 h 4420"/>
                <a:gd name="T22" fmla="*/ 2702 w 3641"/>
                <a:gd name="T23" fmla="*/ 2586 h 4420"/>
                <a:gd name="T24" fmla="*/ 2702 w 3641"/>
                <a:gd name="T25" fmla="*/ 4420 h 44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641" h="4420">
                  <a:moveTo>
                    <a:pt x="2702" y="4420"/>
                  </a:moveTo>
                  <a:lnTo>
                    <a:pt x="3641" y="4420"/>
                  </a:lnTo>
                  <a:lnTo>
                    <a:pt x="3641" y="0"/>
                  </a:lnTo>
                  <a:lnTo>
                    <a:pt x="2702" y="0"/>
                  </a:lnTo>
                  <a:lnTo>
                    <a:pt x="2702" y="1750"/>
                  </a:lnTo>
                  <a:lnTo>
                    <a:pt x="939" y="1750"/>
                  </a:lnTo>
                  <a:lnTo>
                    <a:pt x="939" y="0"/>
                  </a:lnTo>
                  <a:lnTo>
                    <a:pt x="0" y="0"/>
                  </a:lnTo>
                  <a:lnTo>
                    <a:pt x="0" y="4420"/>
                  </a:lnTo>
                  <a:lnTo>
                    <a:pt x="939" y="4420"/>
                  </a:lnTo>
                  <a:lnTo>
                    <a:pt x="939" y="2586"/>
                  </a:lnTo>
                  <a:lnTo>
                    <a:pt x="2702" y="2586"/>
                  </a:lnTo>
                  <a:lnTo>
                    <a:pt x="2702" y="44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</p:grpSp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408563" y="457200"/>
            <a:ext cx="10739336" cy="2071991"/>
          </a:xfrm>
        </p:spPr>
        <p:txBody>
          <a:bodyPr/>
          <a:lstStyle>
            <a:lvl1pPr algn="l">
              <a:lnSpc>
                <a:spcPct val="85000"/>
              </a:lnSpc>
              <a:defRPr sz="700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fi-FI" dirty="0"/>
              <a:t>Muokkaa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12" name="Tekstin paikkamerkki 11"/>
          <p:cNvSpPr>
            <a:spLocks noGrp="1"/>
          </p:cNvSpPr>
          <p:nvPr>
            <p:ph type="body" sz="quarter" idx="13"/>
          </p:nvPr>
        </p:nvSpPr>
        <p:spPr>
          <a:xfrm>
            <a:off x="447472" y="2665378"/>
            <a:ext cx="10709478" cy="972000"/>
          </a:xfrm>
        </p:spPr>
        <p:txBody>
          <a:bodyPr/>
          <a:lstStyle>
            <a:lvl1pPr marL="0" indent="0">
              <a:buNone/>
              <a:defRPr b="1">
                <a:solidFill>
                  <a:srgbClr val="FFFFFF"/>
                </a:solidFill>
                <a:latin typeface="+mj-lt"/>
              </a:defRPr>
            </a:lvl1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</p:spTree>
    <p:extLst>
      <p:ext uri="{BB962C8B-B14F-4D97-AF65-F5344CB8AC3E}">
        <p14:creationId xmlns:p14="http://schemas.microsoft.com/office/powerpoint/2010/main" val="2735051252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Kansi 1 B">
    <p:bg>
      <p:bgPr>
        <a:solidFill>
          <a:srgbClr val="00D7A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5"/>
          <p:cNvSpPr>
            <a:spLocks/>
          </p:cNvSpPr>
          <p:nvPr/>
        </p:nvSpPr>
        <p:spPr bwMode="auto">
          <a:xfrm>
            <a:off x="0" y="0"/>
            <a:ext cx="12192000" cy="6858000"/>
          </a:xfrm>
          <a:custGeom>
            <a:avLst/>
            <a:gdLst>
              <a:gd name="T0" fmla="*/ 5313600 w 25400"/>
              <a:gd name="T1" fmla="*/ 6858000 h 14300"/>
              <a:gd name="T2" fmla="*/ 5521440 w 25400"/>
              <a:gd name="T3" fmla="*/ 6505508 h 14300"/>
              <a:gd name="T4" fmla="*/ 6248640 w 25400"/>
              <a:gd name="T5" fmla="*/ 6083957 h 14300"/>
              <a:gd name="T6" fmla="*/ 6670560 w 25400"/>
              <a:gd name="T7" fmla="*/ 5357393 h 14300"/>
              <a:gd name="T8" fmla="*/ 7397760 w 25400"/>
              <a:gd name="T9" fmla="*/ 4935842 h 14300"/>
              <a:gd name="T10" fmla="*/ 7819680 w 25400"/>
              <a:gd name="T11" fmla="*/ 4209277 h 14300"/>
              <a:gd name="T12" fmla="*/ 8547360 w 25400"/>
              <a:gd name="T13" fmla="*/ 3787726 h 14300"/>
              <a:gd name="T14" fmla="*/ 8969280 w 25400"/>
              <a:gd name="T15" fmla="*/ 3060682 h 14300"/>
              <a:gd name="T16" fmla="*/ 9696480 w 25400"/>
              <a:gd name="T17" fmla="*/ 2639131 h 14300"/>
              <a:gd name="T18" fmla="*/ 10118400 w 25400"/>
              <a:gd name="T19" fmla="*/ 1912567 h 14300"/>
              <a:gd name="T20" fmla="*/ 10845600 w 25400"/>
              <a:gd name="T21" fmla="*/ 1491016 h 14300"/>
              <a:gd name="T22" fmla="*/ 11267520 w 25400"/>
              <a:gd name="T23" fmla="*/ 764451 h 14300"/>
              <a:gd name="T24" fmla="*/ 11994240 w 25400"/>
              <a:gd name="T25" fmla="*/ 343380 h 14300"/>
              <a:gd name="T26" fmla="*/ 12192000 w 25400"/>
              <a:gd name="T27" fmla="*/ 23020 h 14300"/>
              <a:gd name="T28" fmla="*/ 12192000 w 25400"/>
              <a:gd name="T29" fmla="*/ 0 h 14300"/>
              <a:gd name="T30" fmla="*/ 0 w 25400"/>
              <a:gd name="T31" fmla="*/ 0 h 14300"/>
              <a:gd name="T32" fmla="*/ 0 w 25400"/>
              <a:gd name="T33" fmla="*/ 6858000 h 14300"/>
              <a:gd name="T34" fmla="*/ 5313600 w 25400"/>
              <a:gd name="T35" fmla="*/ 6858000 h 14300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</a:gdLst>
            <a:ahLst/>
            <a:cxnLst>
              <a:cxn ang="T36">
                <a:pos x="T0" y="T1"/>
              </a:cxn>
              <a:cxn ang="T37">
                <a:pos x="T2" y="T3"/>
              </a:cxn>
              <a:cxn ang="T38">
                <a:pos x="T4" y="T5"/>
              </a:cxn>
              <a:cxn ang="T39">
                <a:pos x="T6" y="T7"/>
              </a:cxn>
              <a:cxn ang="T40">
                <a:pos x="T8" y="T9"/>
              </a:cxn>
              <a:cxn ang="T41">
                <a:pos x="T10" y="T11"/>
              </a:cxn>
              <a:cxn ang="T42">
                <a:pos x="T12" y="T13"/>
              </a:cxn>
              <a:cxn ang="T43">
                <a:pos x="T14" y="T15"/>
              </a:cxn>
              <a:cxn ang="T44">
                <a:pos x="T16" y="T17"/>
              </a:cxn>
              <a:cxn ang="T45">
                <a:pos x="T18" y="T19"/>
              </a:cxn>
              <a:cxn ang="T46">
                <a:pos x="T20" y="T21"/>
              </a:cxn>
              <a:cxn ang="T47">
                <a:pos x="T22" y="T23"/>
              </a:cxn>
              <a:cxn ang="T48">
                <a:pos x="T24" y="T25"/>
              </a:cxn>
              <a:cxn ang="T49">
                <a:pos x="T26" y="T27"/>
              </a:cxn>
              <a:cxn ang="T50">
                <a:pos x="T28" y="T29"/>
              </a:cxn>
              <a:cxn ang="T51">
                <a:pos x="T30" y="T31"/>
              </a:cxn>
              <a:cxn ang="T52">
                <a:pos x="T32" y="T33"/>
              </a:cxn>
              <a:cxn ang="T53">
                <a:pos x="T34" y="T35"/>
              </a:cxn>
            </a:cxnLst>
            <a:rect l="0" t="0" r="r" b="b"/>
            <a:pathLst>
              <a:path w="25400" h="14300">
                <a:moveTo>
                  <a:pt x="11070" y="14300"/>
                </a:moveTo>
                <a:cubicBezTo>
                  <a:pt x="11139" y="14078"/>
                  <a:pt x="11214" y="13854"/>
                  <a:pt x="11503" y="13565"/>
                </a:cubicBezTo>
                <a:cubicBezTo>
                  <a:pt x="12102" y="12966"/>
                  <a:pt x="12420" y="13285"/>
                  <a:pt x="13018" y="12686"/>
                </a:cubicBezTo>
                <a:cubicBezTo>
                  <a:pt x="13617" y="12087"/>
                  <a:pt x="13299" y="11769"/>
                  <a:pt x="13897" y="11171"/>
                </a:cubicBezTo>
                <a:cubicBezTo>
                  <a:pt x="14496" y="10572"/>
                  <a:pt x="14814" y="10890"/>
                  <a:pt x="15412" y="10292"/>
                </a:cubicBezTo>
                <a:cubicBezTo>
                  <a:pt x="16011" y="9693"/>
                  <a:pt x="15693" y="9375"/>
                  <a:pt x="16291" y="8777"/>
                </a:cubicBezTo>
                <a:cubicBezTo>
                  <a:pt x="16890" y="8178"/>
                  <a:pt x="17208" y="8496"/>
                  <a:pt x="17807" y="7898"/>
                </a:cubicBezTo>
                <a:cubicBezTo>
                  <a:pt x="18405" y="7299"/>
                  <a:pt x="18087" y="6981"/>
                  <a:pt x="18686" y="6382"/>
                </a:cubicBezTo>
                <a:cubicBezTo>
                  <a:pt x="19284" y="5784"/>
                  <a:pt x="19602" y="6102"/>
                  <a:pt x="20201" y="5503"/>
                </a:cubicBezTo>
                <a:cubicBezTo>
                  <a:pt x="20799" y="4905"/>
                  <a:pt x="20481" y="4587"/>
                  <a:pt x="21080" y="3988"/>
                </a:cubicBezTo>
                <a:cubicBezTo>
                  <a:pt x="21678" y="3390"/>
                  <a:pt x="21997" y="3708"/>
                  <a:pt x="22595" y="3109"/>
                </a:cubicBezTo>
                <a:cubicBezTo>
                  <a:pt x="23194" y="2511"/>
                  <a:pt x="22876" y="2192"/>
                  <a:pt x="23474" y="1594"/>
                </a:cubicBezTo>
                <a:cubicBezTo>
                  <a:pt x="24072" y="996"/>
                  <a:pt x="24390" y="1314"/>
                  <a:pt x="24988" y="716"/>
                </a:cubicBezTo>
                <a:cubicBezTo>
                  <a:pt x="25249" y="455"/>
                  <a:pt x="25336" y="248"/>
                  <a:pt x="25400" y="48"/>
                </a:cubicBezTo>
                <a:lnTo>
                  <a:pt x="25400" y="0"/>
                </a:lnTo>
                <a:lnTo>
                  <a:pt x="0" y="0"/>
                </a:lnTo>
                <a:lnTo>
                  <a:pt x="0" y="14300"/>
                </a:lnTo>
                <a:lnTo>
                  <a:pt x="11070" y="14300"/>
                </a:lnTo>
                <a:close/>
              </a:path>
            </a:pathLst>
          </a:custGeom>
          <a:solidFill>
            <a:srgbClr val="0001BE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fi-FI"/>
          </a:p>
        </p:txBody>
      </p:sp>
      <p:grpSp>
        <p:nvGrpSpPr>
          <p:cNvPr id="5" name="Ryhmä 14"/>
          <p:cNvGrpSpPr/>
          <p:nvPr/>
        </p:nvGrpSpPr>
        <p:grpSpPr bwMode="black">
          <a:xfrm>
            <a:off x="465667" y="5813465"/>
            <a:ext cx="1295039" cy="601443"/>
            <a:chOff x="228601" y="704851"/>
            <a:chExt cx="11734800" cy="5449888"/>
          </a:xfrm>
          <a:solidFill>
            <a:srgbClr val="FFFFFF"/>
          </a:solidFill>
        </p:grpSpPr>
        <p:sp>
          <p:nvSpPr>
            <p:cNvPr id="6" name="Freeform 5"/>
            <p:cNvSpPr>
              <a:spLocks noEditPoints="1"/>
            </p:cNvSpPr>
            <p:nvPr/>
          </p:nvSpPr>
          <p:spPr bwMode="black">
            <a:xfrm>
              <a:off x="228601" y="704851"/>
              <a:ext cx="11734800" cy="5449888"/>
            </a:xfrm>
            <a:custGeom>
              <a:avLst/>
              <a:gdLst>
                <a:gd name="T0" fmla="*/ 16890 w 32573"/>
                <a:gd name="T1" fmla="*/ 14624 h 15116"/>
                <a:gd name="T2" fmla="*/ 19398 w 32573"/>
                <a:gd name="T3" fmla="*/ 13589 h 15116"/>
                <a:gd name="T4" fmla="*/ 28581 w 32573"/>
                <a:gd name="T5" fmla="*/ 13589 h 15116"/>
                <a:gd name="T6" fmla="*/ 32573 w 32573"/>
                <a:gd name="T7" fmla="*/ 9640 h 15116"/>
                <a:gd name="T8" fmla="*/ 32573 w 32573"/>
                <a:gd name="T9" fmla="*/ 0 h 15116"/>
                <a:gd name="T10" fmla="*/ 0 w 32573"/>
                <a:gd name="T11" fmla="*/ 0 h 15116"/>
                <a:gd name="T12" fmla="*/ 0 w 32573"/>
                <a:gd name="T13" fmla="*/ 9640 h 15116"/>
                <a:gd name="T14" fmla="*/ 3968 w 32573"/>
                <a:gd name="T15" fmla="*/ 13589 h 15116"/>
                <a:gd name="T16" fmla="*/ 13394 w 32573"/>
                <a:gd name="T17" fmla="*/ 13589 h 15116"/>
                <a:gd name="T18" fmla="*/ 15902 w 32573"/>
                <a:gd name="T19" fmla="*/ 14624 h 15116"/>
                <a:gd name="T20" fmla="*/ 16397 w 32573"/>
                <a:gd name="T21" fmla="*/ 15116 h 15116"/>
                <a:gd name="T22" fmla="*/ 16890 w 32573"/>
                <a:gd name="T23" fmla="*/ 14624 h 15116"/>
                <a:gd name="T24" fmla="*/ 31634 w 32573"/>
                <a:gd name="T25" fmla="*/ 939 h 15116"/>
                <a:gd name="T26" fmla="*/ 31634 w 32573"/>
                <a:gd name="T27" fmla="*/ 9640 h 15116"/>
                <a:gd name="T28" fmla="*/ 28581 w 32573"/>
                <a:gd name="T29" fmla="*/ 12650 h 15116"/>
                <a:gd name="T30" fmla="*/ 19398 w 32573"/>
                <a:gd name="T31" fmla="*/ 12650 h 15116"/>
                <a:gd name="T32" fmla="*/ 16397 w 32573"/>
                <a:gd name="T33" fmla="*/ 13798 h 15116"/>
                <a:gd name="T34" fmla="*/ 13394 w 32573"/>
                <a:gd name="T35" fmla="*/ 12650 h 15116"/>
                <a:gd name="T36" fmla="*/ 3968 w 32573"/>
                <a:gd name="T37" fmla="*/ 12650 h 15116"/>
                <a:gd name="T38" fmla="*/ 939 w 32573"/>
                <a:gd name="T39" fmla="*/ 9640 h 15116"/>
                <a:gd name="T40" fmla="*/ 939 w 32573"/>
                <a:gd name="T41" fmla="*/ 939 h 15116"/>
                <a:gd name="T42" fmla="*/ 31634 w 32573"/>
                <a:gd name="T43" fmla="*/ 939 h 15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32573" h="15116">
                  <a:moveTo>
                    <a:pt x="16890" y="14624"/>
                  </a:moveTo>
                  <a:cubicBezTo>
                    <a:pt x="17560" y="13956"/>
                    <a:pt x="18451" y="13589"/>
                    <a:pt x="19398" y="13589"/>
                  </a:cubicBezTo>
                  <a:lnTo>
                    <a:pt x="28581" y="13589"/>
                  </a:lnTo>
                  <a:cubicBezTo>
                    <a:pt x="30783" y="13589"/>
                    <a:pt x="32573" y="11817"/>
                    <a:pt x="32573" y="9640"/>
                  </a:cubicBezTo>
                  <a:lnTo>
                    <a:pt x="32573" y="0"/>
                  </a:lnTo>
                  <a:lnTo>
                    <a:pt x="0" y="0"/>
                  </a:lnTo>
                  <a:lnTo>
                    <a:pt x="0" y="9640"/>
                  </a:lnTo>
                  <a:cubicBezTo>
                    <a:pt x="0" y="11817"/>
                    <a:pt x="1780" y="13589"/>
                    <a:pt x="3968" y="13589"/>
                  </a:cubicBezTo>
                  <a:lnTo>
                    <a:pt x="13394" y="13589"/>
                  </a:lnTo>
                  <a:cubicBezTo>
                    <a:pt x="14342" y="13589"/>
                    <a:pt x="15232" y="13956"/>
                    <a:pt x="15902" y="14624"/>
                  </a:cubicBezTo>
                  <a:lnTo>
                    <a:pt x="16397" y="15116"/>
                  </a:lnTo>
                  <a:lnTo>
                    <a:pt x="16890" y="14624"/>
                  </a:lnTo>
                  <a:close/>
                  <a:moveTo>
                    <a:pt x="31634" y="939"/>
                  </a:moveTo>
                  <a:lnTo>
                    <a:pt x="31634" y="9640"/>
                  </a:lnTo>
                  <a:cubicBezTo>
                    <a:pt x="31634" y="11300"/>
                    <a:pt x="30264" y="12650"/>
                    <a:pt x="28581" y="12650"/>
                  </a:cubicBezTo>
                  <a:lnTo>
                    <a:pt x="19398" y="12650"/>
                  </a:lnTo>
                  <a:cubicBezTo>
                    <a:pt x="18279" y="12650"/>
                    <a:pt x="17221" y="13055"/>
                    <a:pt x="16397" y="13798"/>
                  </a:cubicBezTo>
                  <a:cubicBezTo>
                    <a:pt x="15571" y="13056"/>
                    <a:pt x="14514" y="12650"/>
                    <a:pt x="13394" y="12650"/>
                  </a:cubicBezTo>
                  <a:lnTo>
                    <a:pt x="3968" y="12650"/>
                  </a:lnTo>
                  <a:cubicBezTo>
                    <a:pt x="2298" y="12650"/>
                    <a:pt x="939" y="11300"/>
                    <a:pt x="939" y="9640"/>
                  </a:cubicBezTo>
                  <a:lnTo>
                    <a:pt x="939" y="939"/>
                  </a:lnTo>
                  <a:lnTo>
                    <a:pt x="31634" y="93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7" name="Freeform 6"/>
            <p:cNvSpPr>
              <a:spLocks/>
            </p:cNvSpPr>
            <p:nvPr/>
          </p:nvSpPr>
          <p:spPr bwMode="black">
            <a:xfrm>
              <a:off x="9961563" y="2287588"/>
              <a:ext cx="377825" cy="363538"/>
            </a:xfrm>
            <a:custGeom>
              <a:avLst/>
              <a:gdLst>
                <a:gd name="T0" fmla="*/ 1048 w 1048"/>
                <a:gd name="T1" fmla="*/ 504 h 1009"/>
                <a:gd name="T2" fmla="*/ 525 w 1048"/>
                <a:gd name="T3" fmla="*/ 1009 h 1009"/>
                <a:gd name="T4" fmla="*/ 0 w 1048"/>
                <a:gd name="T5" fmla="*/ 504 h 1009"/>
                <a:gd name="T6" fmla="*/ 525 w 1048"/>
                <a:gd name="T7" fmla="*/ 0 h 1009"/>
                <a:gd name="T8" fmla="*/ 1048 w 1048"/>
                <a:gd name="T9" fmla="*/ 504 h 10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48" h="1009">
                  <a:moveTo>
                    <a:pt x="1048" y="504"/>
                  </a:moveTo>
                  <a:cubicBezTo>
                    <a:pt x="1048" y="798"/>
                    <a:pt x="818" y="1009"/>
                    <a:pt x="525" y="1009"/>
                  </a:cubicBezTo>
                  <a:cubicBezTo>
                    <a:pt x="230" y="1009"/>
                    <a:pt x="0" y="798"/>
                    <a:pt x="0" y="504"/>
                  </a:cubicBezTo>
                  <a:cubicBezTo>
                    <a:pt x="0" y="211"/>
                    <a:pt x="230" y="0"/>
                    <a:pt x="525" y="0"/>
                  </a:cubicBezTo>
                  <a:cubicBezTo>
                    <a:pt x="818" y="0"/>
                    <a:pt x="1048" y="211"/>
                    <a:pt x="1048" y="50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8" name="Rectangle 7"/>
            <p:cNvSpPr>
              <a:spLocks noChangeArrowheads="1"/>
            </p:cNvSpPr>
            <p:nvPr/>
          </p:nvSpPr>
          <p:spPr bwMode="black">
            <a:xfrm>
              <a:off x="9986963" y="2789238"/>
              <a:ext cx="327025" cy="116205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9" name="Freeform 8"/>
            <p:cNvSpPr>
              <a:spLocks/>
            </p:cNvSpPr>
            <p:nvPr/>
          </p:nvSpPr>
          <p:spPr bwMode="black">
            <a:xfrm>
              <a:off x="8709026" y="2282826"/>
              <a:ext cx="1119188" cy="1668463"/>
            </a:xfrm>
            <a:custGeom>
              <a:avLst/>
              <a:gdLst>
                <a:gd name="T0" fmla="*/ 1923 w 3105"/>
                <a:gd name="T1" fmla="*/ 2683 h 4625"/>
                <a:gd name="T2" fmla="*/ 3105 w 3105"/>
                <a:gd name="T3" fmla="*/ 4625 h 4625"/>
                <a:gd name="T4" fmla="*/ 2121 w 3105"/>
                <a:gd name="T5" fmla="*/ 4625 h 4625"/>
                <a:gd name="T6" fmla="*/ 1328 w 3105"/>
                <a:gd name="T7" fmla="*/ 3335 h 4625"/>
                <a:gd name="T8" fmla="*/ 901 w 3105"/>
                <a:gd name="T9" fmla="*/ 3878 h 4625"/>
                <a:gd name="T10" fmla="*/ 901 w 3105"/>
                <a:gd name="T11" fmla="*/ 4625 h 4625"/>
                <a:gd name="T12" fmla="*/ 0 w 3105"/>
                <a:gd name="T13" fmla="*/ 4625 h 4625"/>
                <a:gd name="T14" fmla="*/ 0 w 3105"/>
                <a:gd name="T15" fmla="*/ 0 h 4625"/>
                <a:gd name="T16" fmla="*/ 901 w 3105"/>
                <a:gd name="T17" fmla="*/ 0 h 4625"/>
                <a:gd name="T18" fmla="*/ 901 w 3105"/>
                <a:gd name="T19" fmla="*/ 2134 h 4625"/>
                <a:gd name="T20" fmla="*/ 856 w 3105"/>
                <a:gd name="T21" fmla="*/ 2926 h 4625"/>
                <a:gd name="T22" fmla="*/ 875 w 3105"/>
                <a:gd name="T23" fmla="*/ 2926 h 4625"/>
                <a:gd name="T24" fmla="*/ 1265 w 3105"/>
                <a:gd name="T25" fmla="*/ 2325 h 4625"/>
                <a:gd name="T26" fmla="*/ 1955 w 3105"/>
                <a:gd name="T27" fmla="*/ 1405 h 4625"/>
                <a:gd name="T28" fmla="*/ 3009 w 3105"/>
                <a:gd name="T29" fmla="*/ 1405 h 4625"/>
                <a:gd name="T30" fmla="*/ 1923 w 3105"/>
                <a:gd name="T31" fmla="*/ 2683 h 46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3105" h="4625">
                  <a:moveTo>
                    <a:pt x="1923" y="2683"/>
                  </a:moveTo>
                  <a:lnTo>
                    <a:pt x="3105" y="4625"/>
                  </a:lnTo>
                  <a:lnTo>
                    <a:pt x="2121" y="4625"/>
                  </a:lnTo>
                  <a:lnTo>
                    <a:pt x="1328" y="3335"/>
                  </a:lnTo>
                  <a:lnTo>
                    <a:pt x="901" y="3878"/>
                  </a:lnTo>
                  <a:lnTo>
                    <a:pt x="901" y="4625"/>
                  </a:lnTo>
                  <a:lnTo>
                    <a:pt x="0" y="4625"/>
                  </a:lnTo>
                  <a:lnTo>
                    <a:pt x="0" y="0"/>
                  </a:lnTo>
                  <a:lnTo>
                    <a:pt x="901" y="0"/>
                  </a:lnTo>
                  <a:lnTo>
                    <a:pt x="901" y="2134"/>
                  </a:lnTo>
                  <a:cubicBezTo>
                    <a:pt x="901" y="2530"/>
                    <a:pt x="856" y="2926"/>
                    <a:pt x="856" y="2926"/>
                  </a:cubicBezTo>
                  <a:lnTo>
                    <a:pt x="875" y="2926"/>
                  </a:lnTo>
                  <a:cubicBezTo>
                    <a:pt x="875" y="2926"/>
                    <a:pt x="1086" y="2574"/>
                    <a:pt x="1265" y="2325"/>
                  </a:cubicBezTo>
                  <a:lnTo>
                    <a:pt x="1955" y="1405"/>
                  </a:lnTo>
                  <a:lnTo>
                    <a:pt x="3009" y="1405"/>
                  </a:lnTo>
                  <a:lnTo>
                    <a:pt x="1923" y="268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10" name="Freeform 9"/>
            <p:cNvSpPr>
              <a:spLocks/>
            </p:cNvSpPr>
            <p:nvPr/>
          </p:nvSpPr>
          <p:spPr bwMode="black">
            <a:xfrm>
              <a:off x="7353301" y="2762251"/>
              <a:ext cx="1027113" cy="1189038"/>
            </a:xfrm>
            <a:custGeom>
              <a:avLst/>
              <a:gdLst>
                <a:gd name="T0" fmla="*/ 2850 w 2850"/>
                <a:gd name="T1" fmla="*/ 1232 h 3296"/>
                <a:gd name="T2" fmla="*/ 1840 w 2850"/>
                <a:gd name="T3" fmla="*/ 0 h 3296"/>
                <a:gd name="T4" fmla="*/ 876 w 2850"/>
                <a:gd name="T5" fmla="*/ 607 h 3296"/>
                <a:gd name="T6" fmla="*/ 856 w 2850"/>
                <a:gd name="T7" fmla="*/ 607 h 3296"/>
                <a:gd name="T8" fmla="*/ 901 w 2850"/>
                <a:gd name="T9" fmla="*/ 76 h 3296"/>
                <a:gd name="T10" fmla="*/ 0 w 2850"/>
                <a:gd name="T11" fmla="*/ 76 h 3296"/>
                <a:gd name="T12" fmla="*/ 0 w 2850"/>
                <a:gd name="T13" fmla="*/ 3296 h 3296"/>
                <a:gd name="T14" fmla="*/ 901 w 2850"/>
                <a:gd name="T15" fmla="*/ 3296 h 3296"/>
                <a:gd name="T16" fmla="*/ 901 w 2850"/>
                <a:gd name="T17" fmla="*/ 1386 h 3296"/>
                <a:gd name="T18" fmla="*/ 1457 w 2850"/>
                <a:gd name="T19" fmla="*/ 760 h 3296"/>
                <a:gd name="T20" fmla="*/ 1942 w 2850"/>
                <a:gd name="T21" fmla="*/ 1412 h 3296"/>
                <a:gd name="T22" fmla="*/ 1942 w 2850"/>
                <a:gd name="T23" fmla="*/ 3296 h 3296"/>
                <a:gd name="T24" fmla="*/ 2850 w 2850"/>
                <a:gd name="T25" fmla="*/ 3296 h 3296"/>
                <a:gd name="T26" fmla="*/ 2850 w 2850"/>
                <a:gd name="T27" fmla="*/ 1232 h 32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50" h="3296">
                  <a:moveTo>
                    <a:pt x="2850" y="1232"/>
                  </a:moveTo>
                  <a:cubicBezTo>
                    <a:pt x="2850" y="434"/>
                    <a:pt x="2459" y="0"/>
                    <a:pt x="1840" y="0"/>
                  </a:cubicBezTo>
                  <a:cubicBezTo>
                    <a:pt x="1309" y="0"/>
                    <a:pt x="1035" y="312"/>
                    <a:pt x="876" y="607"/>
                  </a:cubicBezTo>
                  <a:lnTo>
                    <a:pt x="856" y="607"/>
                  </a:lnTo>
                  <a:lnTo>
                    <a:pt x="901" y="76"/>
                  </a:lnTo>
                  <a:lnTo>
                    <a:pt x="0" y="76"/>
                  </a:lnTo>
                  <a:lnTo>
                    <a:pt x="0" y="3296"/>
                  </a:lnTo>
                  <a:lnTo>
                    <a:pt x="901" y="3296"/>
                  </a:lnTo>
                  <a:lnTo>
                    <a:pt x="901" y="1386"/>
                  </a:lnTo>
                  <a:cubicBezTo>
                    <a:pt x="901" y="1015"/>
                    <a:pt x="1118" y="760"/>
                    <a:pt x="1457" y="760"/>
                  </a:cubicBezTo>
                  <a:cubicBezTo>
                    <a:pt x="1795" y="760"/>
                    <a:pt x="1942" y="983"/>
                    <a:pt x="1942" y="1412"/>
                  </a:cubicBezTo>
                  <a:lnTo>
                    <a:pt x="1942" y="3296"/>
                  </a:lnTo>
                  <a:lnTo>
                    <a:pt x="2850" y="3296"/>
                  </a:lnTo>
                  <a:lnTo>
                    <a:pt x="2850" y="12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black">
            <a:xfrm>
              <a:off x="6664326" y="2287588"/>
              <a:ext cx="377825" cy="363538"/>
            </a:xfrm>
            <a:custGeom>
              <a:avLst/>
              <a:gdLst>
                <a:gd name="T0" fmla="*/ 1047 w 1047"/>
                <a:gd name="T1" fmla="*/ 504 h 1009"/>
                <a:gd name="T2" fmla="*/ 524 w 1047"/>
                <a:gd name="T3" fmla="*/ 1009 h 1009"/>
                <a:gd name="T4" fmla="*/ 0 w 1047"/>
                <a:gd name="T5" fmla="*/ 504 h 1009"/>
                <a:gd name="T6" fmla="*/ 524 w 1047"/>
                <a:gd name="T7" fmla="*/ 0 h 1009"/>
                <a:gd name="T8" fmla="*/ 1047 w 1047"/>
                <a:gd name="T9" fmla="*/ 504 h 10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47" h="1009">
                  <a:moveTo>
                    <a:pt x="1047" y="504"/>
                  </a:moveTo>
                  <a:cubicBezTo>
                    <a:pt x="1047" y="798"/>
                    <a:pt x="817" y="1009"/>
                    <a:pt x="524" y="1009"/>
                  </a:cubicBezTo>
                  <a:cubicBezTo>
                    <a:pt x="229" y="1009"/>
                    <a:pt x="0" y="798"/>
                    <a:pt x="0" y="504"/>
                  </a:cubicBezTo>
                  <a:cubicBezTo>
                    <a:pt x="0" y="211"/>
                    <a:pt x="229" y="0"/>
                    <a:pt x="524" y="0"/>
                  </a:cubicBezTo>
                  <a:cubicBezTo>
                    <a:pt x="817" y="0"/>
                    <a:pt x="1047" y="211"/>
                    <a:pt x="1047" y="50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13" name="Rectangle 11"/>
            <p:cNvSpPr>
              <a:spLocks noChangeArrowheads="1"/>
            </p:cNvSpPr>
            <p:nvPr/>
          </p:nvSpPr>
          <p:spPr bwMode="black">
            <a:xfrm>
              <a:off x="6689726" y="2789238"/>
              <a:ext cx="327025" cy="116205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14" name="Freeform 12"/>
            <p:cNvSpPr>
              <a:spLocks/>
            </p:cNvSpPr>
            <p:nvPr/>
          </p:nvSpPr>
          <p:spPr bwMode="black">
            <a:xfrm>
              <a:off x="5399088" y="2762251"/>
              <a:ext cx="1047750" cy="1216025"/>
            </a:xfrm>
            <a:custGeom>
              <a:avLst/>
              <a:gdLst>
                <a:gd name="T0" fmla="*/ 2025 w 2907"/>
                <a:gd name="T1" fmla="*/ 2402 h 3373"/>
                <a:gd name="T2" fmla="*/ 1253 w 2907"/>
                <a:gd name="T3" fmla="*/ 1974 h 3373"/>
                <a:gd name="T4" fmla="*/ 160 w 2907"/>
                <a:gd name="T5" fmla="*/ 990 h 3373"/>
                <a:gd name="T6" fmla="*/ 1431 w 2907"/>
                <a:gd name="T7" fmla="*/ 0 h 3373"/>
                <a:gd name="T8" fmla="*/ 2907 w 2907"/>
                <a:gd name="T9" fmla="*/ 734 h 3373"/>
                <a:gd name="T10" fmla="*/ 2133 w 2907"/>
                <a:gd name="T11" fmla="*/ 1169 h 3373"/>
                <a:gd name="T12" fmla="*/ 1463 w 2907"/>
                <a:gd name="T13" fmla="*/ 657 h 3373"/>
                <a:gd name="T14" fmla="*/ 1042 w 2907"/>
                <a:gd name="T15" fmla="*/ 945 h 3373"/>
                <a:gd name="T16" fmla="*/ 1943 w 2907"/>
                <a:gd name="T17" fmla="*/ 1367 h 3373"/>
                <a:gd name="T18" fmla="*/ 2907 w 2907"/>
                <a:gd name="T19" fmla="*/ 2344 h 3373"/>
                <a:gd name="T20" fmla="*/ 1610 w 2907"/>
                <a:gd name="T21" fmla="*/ 3373 h 3373"/>
                <a:gd name="T22" fmla="*/ 0 w 2907"/>
                <a:gd name="T23" fmla="*/ 2543 h 3373"/>
                <a:gd name="T24" fmla="*/ 786 w 2907"/>
                <a:gd name="T25" fmla="*/ 2102 h 3373"/>
                <a:gd name="T26" fmla="*/ 1598 w 2907"/>
                <a:gd name="T27" fmla="*/ 2715 h 3373"/>
                <a:gd name="T28" fmla="*/ 2025 w 2907"/>
                <a:gd name="T29" fmla="*/ 2402 h 33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907" h="3373">
                  <a:moveTo>
                    <a:pt x="2025" y="2402"/>
                  </a:moveTo>
                  <a:cubicBezTo>
                    <a:pt x="2025" y="2146"/>
                    <a:pt x="1667" y="2089"/>
                    <a:pt x="1253" y="1974"/>
                  </a:cubicBezTo>
                  <a:cubicBezTo>
                    <a:pt x="766" y="1846"/>
                    <a:pt x="160" y="1603"/>
                    <a:pt x="160" y="990"/>
                  </a:cubicBezTo>
                  <a:cubicBezTo>
                    <a:pt x="160" y="383"/>
                    <a:pt x="741" y="0"/>
                    <a:pt x="1431" y="0"/>
                  </a:cubicBezTo>
                  <a:cubicBezTo>
                    <a:pt x="2070" y="0"/>
                    <a:pt x="2658" y="306"/>
                    <a:pt x="2907" y="734"/>
                  </a:cubicBezTo>
                  <a:lnTo>
                    <a:pt x="2133" y="1169"/>
                  </a:lnTo>
                  <a:cubicBezTo>
                    <a:pt x="2057" y="881"/>
                    <a:pt x="1814" y="657"/>
                    <a:pt x="1463" y="657"/>
                  </a:cubicBezTo>
                  <a:cubicBezTo>
                    <a:pt x="1233" y="657"/>
                    <a:pt x="1042" y="760"/>
                    <a:pt x="1042" y="945"/>
                  </a:cubicBezTo>
                  <a:cubicBezTo>
                    <a:pt x="1042" y="1188"/>
                    <a:pt x="1463" y="1213"/>
                    <a:pt x="1943" y="1367"/>
                  </a:cubicBezTo>
                  <a:cubicBezTo>
                    <a:pt x="2447" y="1527"/>
                    <a:pt x="2907" y="1757"/>
                    <a:pt x="2907" y="2344"/>
                  </a:cubicBezTo>
                  <a:cubicBezTo>
                    <a:pt x="2907" y="2990"/>
                    <a:pt x="2306" y="3373"/>
                    <a:pt x="1610" y="3373"/>
                  </a:cubicBezTo>
                  <a:cubicBezTo>
                    <a:pt x="856" y="3373"/>
                    <a:pt x="262" y="3053"/>
                    <a:pt x="0" y="2543"/>
                  </a:cubicBezTo>
                  <a:lnTo>
                    <a:pt x="786" y="2102"/>
                  </a:lnTo>
                  <a:cubicBezTo>
                    <a:pt x="888" y="2453"/>
                    <a:pt x="1169" y="2715"/>
                    <a:pt x="1598" y="2715"/>
                  </a:cubicBezTo>
                  <a:cubicBezTo>
                    <a:pt x="1847" y="2715"/>
                    <a:pt x="2025" y="2606"/>
                    <a:pt x="2025" y="240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15" name="Freeform 13"/>
            <p:cNvSpPr>
              <a:spLocks/>
            </p:cNvSpPr>
            <p:nvPr/>
          </p:nvSpPr>
          <p:spPr bwMode="black">
            <a:xfrm>
              <a:off x="4770438" y="2295526"/>
              <a:ext cx="563563" cy="1677988"/>
            </a:xfrm>
            <a:custGeom>
              <a:avLst/>
              <a:gdLst>
                <a:gd name="T0" fmla="*/ 907 w 1565"/>
                <a:gd name="T1" fmla="*/ 0 h 4657"/>
                <a:gd name="T2" fmla="*/ 0 w 1565"/>
                <a:gd name="T3" fmla="*/ 0 h 4657"/>
                <a:gd name="T4" fmla="*/ 0 w 1565"/>
                <a:gd name="T5" fmla="*/ 3706 h 4657"/>
                <a:gd name="T6" fmla="*/ 214 w 1565"/>
                <a:gd name="T7" fmla="*/ 4430 h 4657"/>
                <a:gd name="T8" fmla="*/ 894 w 1565"/>
                <a:gd name="T9" fmla="*/ 4657 h 4657"/>
                <a:gd name="T10" fmla="*/ 1220 w 1565"/>
                <a:gd name="T11" fmla="*/ 4622 h 4657"/>
                <a:gd name="T12" fmla="*/ 1488 w 1565"/>
                <a:gd name="T13" fmla="*/ 4523 h 4657"/>
                <a:gd name="T14" fmla="*/ 1565 w 1565"/>
                <a:gd name="T15" fmla="*/ 3916 h 4657"/>
                <a:gd name="T16" fmla="*/ 1377 w 1565"/>
                <a:gd name="T17" fmla="*/ 3970 h 4657"/>
                <a:gd name="T18" fmla="*/ 1188 w 1565"/>
                <a:gd name="T19" fmla="*/ 3986 h 4657"/>
                <a:gd name="T20" fmla="*/ 974 w 1565"/>
                <a:gd name="T21" fmla="*/ 3897 h 4657"/>
                <a:gd name="T22" fmla="*/ 907 w 1565"/>
                <a:gd name="T23" fmla="*/ 3577 h 4657"/>
                <a:gd name="T24" fmla="*/ 907 w 1565"/>
                <a:gd name="T25" fmla="*/ 0 h 46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65" h="4657">
                  <a:moveTo>
                    <a:pt x="907" y="0"/>
                  </a:moveTo>
                  <a:lnTo>
                    <a:pt x="0" y="0"/>
                  </a:lnTo>
                  <a:lnTo>
                    <a:pt x="0" y="3706"/>
                  </a:lnTo>
                  <a:cubicBezTo>
                    <a:pt x="0" y="4037"/>
                    <a:pt x="71" y="4279"/>
                    <a:pt x="214" y="4430"/>
                  </a:cubicBezTo>
                  <a:cubicBezTo>
                    <a:pt x="357" y="4582"/>
                    <a:pt x="583" y="4657"/>
                    <a:pt x="894" y="4657"/>
                  </a:cubicBezTo>
                  <a:cubicBezTo>
                    <a:pt x="1001" y="4657"/>
                    <a:pt x="1109" y="4645"/>
                    <a:pt x="1220" y="4622"/>
                  </a:cubicBezTo>
                  <a:cubicBezTo>
                    <a:pt x="1331" y="4599"/>
                    <a:pt x="1420" y="4566"/>
                    <a:pt x="1488" y="4523"/>
                  </a:cubicBezTo>
                  <a:lnTo>
                    <a:pt x="1565" y="3916"/>
                  </a:lnTo>
                  <a:cubicBezTo>
                    <a:pt x="1493" y="3942"/>
                    <a:pt x="1429" y="3960"/>
                    <a:pt x="1377" y="3970"/>
                  </a:cubicBezTo>
                  <a:cubicBezTo>
                    <a:pt x="1324" y="3981"/>
                    <a:pt x="1260" y="3986"/>
                    <a:pt x="1188" y="3986"/>
                  </a:cubicBezTo>
                  <a:cubicBezTo>
                    <a:pt x="1069" y="3986"/>
                    <a:pt x="1019" y="3957"/>
                    <a:pt x="974" y="3897"/>
                  </a:cubicBezTo>
                  <a:cubicBezTo>
                    <a:pt x="929" y="3837"/>
                    <a:pt x="907" y="3731"/>
                    <a:pt x="907" y="3577"/>
                  </a:cubicBezTo>
                  <a:lnTo>
                    <a:pt x="907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16" name="Freeform 14"/>
            <p:cNvSpPr>
              <a:spLocks noEditPoints="1"/>
            </p:cNvSpPr>
            <p:nvPr/>
          </p:nvSpPr>
          <p:spPr bwMode="black">
            <a:xfrm>
              <a:off x="3455988" y="2762251"/>
              <a:ext cx="1073150" cy="1216025"/>
            </a:xfrm>
            <a:custGeom>
              <a:avLst/>
              <a:gdLst>
                <a:gd name="T0" fmla="*/ 1540 w 2977"/>
                <a:gd name="T1" fmla="*/ 651 h 3373"/>
                <a:gd name="T2" fmla="*/ 869 w 2977"/>
                <a:gd name="T3" fmla="*/ 1328 h 3373"/>
                <a:gd name="T4" fmla="*/ 2140 w 2977"/>
                <a:gd name="T5" fmla="*/ 1328 h 3373"/>
                <a:gd name="T6" fmla="*/ 1540 w 2977"/>
                <a:gd name="T7" fmla="*/ 651 h 3373"/>
                <a:gd name="T8" fmla="*/ 2932 w 2977"/>
                <a:gd name="T9" fmla="*/ 1929 h 3373"/>
                <a:gd name="T10" fmla="*/ 850 w 2977"/>
                <a:gd name="T11" fmla="*/ 1929 h 3373"/>
                <a:gd name="T12" fmla="*/ 1559 w 2977"/>
                <a:gd name="T13" fmla="*/ 2708 h 3373"/>
                <a:gd name="T14" fmla="*/ 2179 w 2977"/>
                <a:gd name="T15" fmla="*/ 2178 h 3373"/>
                <a:gd name="T16" fmla="*/ 2938 w 2977"/>
                <a:gd name="T17" fmla="*/ 2606 h 3373"/>
                <a:gd name="T18" fmla="*/ 1559 w 2977"/>
                <a:gd name="T19" fmla="*/ 3373 h 3373"/>
                <a:gd name="T20" fmla="*/ 0 w 2977"/>
                <a:gd name="T21" fmla="*/ 1686 h 3373"/>
                <a:gd name="T22" fmla="*/ 1540 w 2977"/>
                <a:gd name="T23" fmla="*/ 0 h 3373"/>
                <a:gd name="T24" fmla="*/ 2977 w 2977"/>
                <a:gd name="T25" fmla="*/ 1488 h 3373"/>
                <a:gd name="T26" fmla="*/ 2932 w 2977"/>
                <a:gd name="T27" fmla="*/ 1929 h 33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977" h="3373">
                  <a:moveTo>
                    <a:pt x="1540" y="651"/>
                  </a:moveTo>
                  <a:cubicBezTo>
                    <a:pt x="1207" y="651"/>
                    <a:pt x="939" y="887"/>
                    <a:pt x="869" y="1328"/>
                  </a:cubicBezTo>
                  <a:lnTo>
                    <a:pt x="2140" y="1328"/>
                  </a:lnTo>
                  <a:cubicBezTo>
                    <a:pt x="2140" y="939"/>
                    <a:pt x="1891" y="651"/>
                    <a:pt x="1540" y="651"/>
                  </a:cubicBezTo>
                  <a:close/>
                  <a:moveTo>
                    <a:pt x="2932" y="1929"/>
                  </a:moveTo>
                  <a:lnTo>
                    <a:pt x="850" y="1929"/>
                  </a:lnTo>
                  <a:cubicBezTo>
                    <a:pt x="888" y="2453"/>
                    <a:pt x="1182" y="2708"/>
                    <a:pt x="1559" y="2708"/>
                  </a:cubicBezTo>
                  <a:cubicBezTo>
                    <a:pt x="1897" y="2708"/>
                    <a:pt x="2127" y="2485"/>
                    <a:pt x="2179" y="2178"/>
                  </a:cubicBezTo>
                  <a:lnTo>
                    <a:pt x="2938" y="2606"/>
                  </a:lnTo>
                  <a:cubicBezTo>
                    <a:pt x="2715" y="3015"/>
                    <a:pt x="2230" y="3373"/>
                    <a:pt x="1559" y="3373"/>
                  </a:cubicBezTo>
                  <a:cubicBezTo>
                    <a:pt x="658" y="3373"/>
                    <a:pt x="0" y="2747"/>
                    <a:pt x="0" y="1686"/>
                  </a:cubicBezTo>
                  <a:cubicBezTo>
                    <a:pt x="0" y="638"/>
                    <a:pt x="671" y="0"/>
                    <a:pt x="1540" y="0"/>
                  </a:cubicBezTo>
                  <a:cubicBezTo>
                    <a:pt x="2402" y="0"/>
                    <a:pt x="2977" y="613"/>
                    <a:pt x="2977" y="1488"/>
                  </a:cubicBezTo>
                  <a:cubicBezTo>
                    <a:pt x="2977" y="1750"/>
                    <a:pt x="2932" y="1929"/>
                    <a:pt x="2932" y="192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17" name="Freeform 15"/>
            <p:cNvSpPr>
              <a:spLocks/>
            </p:cNvSpPr>
            <p:nvPr/>
          </p:nvSpPr>
          <p:spPr bwMode="black">
            <a:xfrm>
              <a:off x="1879601" y="2357438"/>
              <a:ext cx="1311275" cy="1593850"/>
            </a:xfrm>
            <a:custGeom>
              <a:avLst/>
              <a:gdLst>
                <a:gd name="T0" fmla="*/ 2702 w 3641"/>
                <a:gd name="T1" fmla="*/ 4420 h 4420"/>
                <a:gd name="T2" fmla="*/ 3641 w 3641"/>
                <a:gd name="T3" fmla="*/ 4420 h 4420"/>
                <a:gd name="T4" fmla="*/ 3641 w 3641"/>
                <a:gd name="T5" fmla="*/ 0 h 4420"/>
                <a:gd name="T6" fmla="*/ 2702 w 3641"/>
                <a:gd name="T7" fmla="*/ 0 h 4420"/>
                <a:gd name="T8" fmla="*/ 2702 w 3641"/>
                <a:gd name="T9" fmla="*/ 1750 h 4420"/>
                <a:gd name="T10" fmla="*/ 939 w 3641"/>
                <a:gd name="T11" fmla="*/ 1750 h 4420"/>
                <a:gd name="T12" fmla="*/ 939 w 3641"/>
                <a:gd name="T13" fmla="*/ 0 h 4420"/>
                <a:gd name="T14" fmla="*/ 0 w 3641"/>
                <a:gd name="T15" fmla="*/ 0 h 4420"/>
                <a:gd name="T16" fmla="*/ 0 w 3641"/>
                <a:gd name="T17" fmla="*/ 4420 h 4420"/>
                <a:gd name="T18" fmla="*/ 939 w 3641"/>
                <a:gd name="T19" fmla="*/ 4420 h 4420"/>
                <a:gd name="T20" fmla="*/ 939 w 3641"/>
                <a:gd name="T21" fmla="*/ 2586 h 4420"/>
                <a:gd name="T22" fmla="*/ 2702 w 3641"/>
                <a:gd name="T23" fmla="*/ 2586 h 4420"/>
                <a:gd name="T24" fmla="*/ 2702 w 3641"/>
                <a:gd name="T25" fmla="*/ 4420 h 44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641" h="4420">
                  <a:moveTo>
                    <a:pt x="2702" y="4420"/>
                  </a:moveTo>
                  <a:lnTo>
                    <a:pt x="3641" y="4420"/>
                  </a:lnTo>
                  <a:lnTo>
                    <a:pt x="3641" y="0"/>
                  </a:lnTo>
                  <a:lnTo>
                    <a:pt x="2702" y="0"/>
                  </a:lnTo>
                  <a:lnTo>
                    <a:pt x="2702" y="1750"/>
                  </a:lnTo>
                  <a:lnTo>
                    <a:pt x="939" y="1750"/>
                  </a:lnTo>
                  <a:lnTo>
                    <a:pt x="939" y="0"/>
                  </a:lnTo>
                  <a:lnTo>
                    <a:pt x="0" y="0"/>
                  </a:lnTo>
                  <a:lnTo>
                    <a:pt x="0" y="4420"/>
                  </a:lnTo>
                  <a:lnTo>
                    <a:pt x="939" y="4420"/>
                  </a:lnTo>
                  <a:lnTo>
                    <a:pt x="939" y="2586"/>
                  </a:lnTo>
                  <a:lnTo>
                    <a:pt x="2702" y="2586"/>
                  </a:lnTo>
                  <a:lnTo>
                    <a:pt x="2702" y="44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</p:grpSp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408563" y="457200"/>
            <a:ext cx="10739336" cy="2071991"/>
          </a:xfrm>
        </p:spPr>
        <p:txBody>
          <a:bodyPr/>
          <a:lstStyle>
            <a:lvl1pPr algn="l">
              <a:lnSpc>
                <a:spcPct val="85000"/>
              </a:lnSpc>
              <a:defRPr sz="700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fi-FI" dirty="0"/>
              <a:t>Muokkaa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12" name="Tekstin paikkamerkki 11"/>
          <p:cNvSpPr>
            <a:spLocks noGrp="1"/>
          </p:cNvSpPr>
          <p:nvPr>
            <p:ph type="body" sz="quarter" idx="13"/>
          </p:nvPr>
        </p:nvSpPr>
        <p:spPr>
          <a:xfrm>
            <a:off x="447472" y="2665378"/>
            <a:ext cx="10709478" cy="972000"/>
          </a:xfrm>
        </p:spPr>
        <p:txBody>
          <a:bodyPr/>
          <a:lstStyle>
            <a:lvl1pPr marL="0" indent="0">
              <a:buNone/>
              <a:defRPr b="1">
                <a:solidFill>
                  <a:srgbClr val="FFFFFF"/>
                </a:solidFill>
                <a:latin typeface="+mj-lt"/>
              </a:defRPr>
            </a:lvl1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</p:spTree>
    <p:extLst>
      <p:ext uri="{BB962C8B-B14F-4D97-AF65-F5344CB8AC3E}">
        <p14:creationId xmlns:p14="http://schemas.microsoft.com/office/powerpoint/2010/main" val="978701954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Kansi 2">
    <p:bg>
      <p:bgPr>
        <a:solidFill>
          <a:srgbClr val="00D7A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5"/>
          <p:cNvSpPr>
            <a:spLocks/>
          </p:cNvSpPr>
          <p:nvPr/>
        </p:nvSpPr>
        <p:spPr bwMode="white">
          <a:xfrm>
            <a:off x="0" y="0"/>
            <a:ext cx="12192000" cy="3887788"/>
          </a:xfrm>
          <a:custGeom>
            <a:avLst/>
            <a:gdLst>
              <a:gd name="T0" fmla="*/ 0 w 25400"/>
              <a:gd name="T1" fmla="*/ 3079742 h 8063"/>
              <a:gd name="T2" fmla="*/ 1219200 w 25400"/>
              <a:gd name="T3" fmla="*/ 3888500 h 8063"/>
              <a:gd name="T4" fmla="*/ 2438400 w 25400"/>
              <a:gd name="T5" fmla="*/ 3079742 h 8063"/>
              <a:gd name="T6" fmla="*/ 3657600 w 25400"/>
              <a:gd name="T7" fmla="*/ 3888500 h 8063"/>
              <a:gd name="T8" fmla="*/ 4876800 w 25400"/>
              <a:gd name="T9" fmla="*/ 3079742 h 8063"/>
              <a:gd name="T10" fmla="*/ 6096000 w 25400"/>
              <a:gd name="T11" fmla="*/ 3888500 h 8063"/>
              <a:gd name="T12" fmla="*/ 7315200 w 25400"/>
              <a:gd name="T13" fmla="*/ 3079742 h 8063"/>
              <a:gd name="T14" fmla="*/ 8534400 w 25400"/>
              <a:gd name="T15" fmla="*/ 3888500 h 8063"/>
              <a:gd name="T16" fmla="*/ 9753600 w 25400"/>
              <a:gd name="T17" fmla="*/ 3079742 h 8063"/>
              <a:gd name="T18" fmla="*/ 10972800 w 25400"/>
              <a:gd name="T19" fmla="*/ 3888500 h 8063"/>
              <a:gd name="T20" fmla="*/ 12192000 w 25400"/>
              <a:gd name="T21" fmla="*/ 3079742 h 8063"/>
              <a:gd name="T22" fmla="*/ 12192000 w 25400"/>
              <a:gd name="T23" fmla="*/ 0 h 8063"/>
              <a:gd name="T24" fmla="*/ 0 w 25400"/>
              <a:gd name="T25" fmla="*/ 0 h 8063"/>
              <a:gd name="T26" fmla="*/ 0 w 25400"/>
              <a:gd name="T27" fmla="*/ 3079742 h 8063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</a:gdLst>
            <a:ahLst/>
            <a:cxnLst>
              <a:cxn ang="T28">
                <a:pos x="T0" y="T1"/>
              </a:cxn>
              <a:cxn ang="T29">
                <a:pos x="T2" y="T3"/>
              </a:cxn>
              <a:cxn ang="T30">
                <a:pos x="T4" y="T5"/>
              </a:cxn>
              <a:cxn ang="T31">
                <a:pos x="T6" y="T7"/>
              </a:cxn>
              <a:cxn ang="T32">
                <a:pos x="T8" y="T9"/>
              </a:cxn>
              <a:cxn ang="T33">
                <a:pos x="T10" y="T11"/>
              </a:cxn>
              <a:cxn ang="T34">
                <a:pos x="T12" y="T13"/>
              </a:cxn>
              <a:cxn ang="T35">
                <a:pos x="T14" y="T15"/>
              </a:cxn>
              <a:cxn ang="T36">
                <a:pos x="T16" y="T17"/>
              </a:cxn>
              <a:cxn ang="T37">
                <a:pos x="T18" y="T19"/>
              </a:cxn>
              <a:cxn ang="T38">
                <a:pos x="T20" y="T21"/>
              </a:cxn>
              <a:cxn ang="T39">
                <a:pos x="T22" y="T23"/>
              </a:cxn>
              <a:cxn ang="T40">
                <a:pos x="T24" y="T25"/>
              </a:cxn>
              <a:cxn ang="T41">
                <a:pos x="T26" y="T27"/>
              </a:cxn>
            </a:cxnLst>
            <a:rect l="0" t="0" r="r" b="b"/>
            <a:pathLst>
              <a:path w="25400" h="8063">
                <a:moveTo>
                  <a:pt x="0" y="6386"/>
                </a:moveTo>
                <a:cubicBezTo>
                  <a:pt x="1140" y="6386"/>
                  <a:pt x="2118" y="7077"/>
                  <a:pt x="2540" y="8063"/>
                </a:cubicBezTo>
                <a:cubicBezTo>
                  <a:pt x="2962" y="7077"/>
                  <a:pt x="3940" y="6386"/>
                  <a:pt x="5080" y="6386"/>
                </a:cubicBezTo>
                <a:cubicBezTo>
                  <a:pt x="6220" y="6386"/>
                  <a:pt x="7198" y="7077"/>
                  <a:pt x="7620" y="8063"/>
                </a:cubicBezTo>
                <a:cubicBezTo>
                  <a:pt x="8042" y="7077"/>
                  <a:pt x="9020" y="6386"/>
                  <a:pt x="10160" y="6386"/>
                </a:cubicBezTo>
                <a:cubicBezTo>
                  <a:pt x="11300" y="6386"/>
                  <a:pt x="12278" y="7077"/>
                  <a:pt x="12700" y="8063"/>
                </a:cubicBezTo>
                <a:cubicBezTo>
                  <a:pt x="13122" y="7077"/>
                  <a:pt x="14100" y="6386"/>
                  <a:pt x="15240" y="6386"/>
                </a:cubicBezTo>
                <a:cubicBezTo>
                  <a:pt x="16380" y="6386"/>
                  <a:pt x="17358" y="7077"/>
                  <a:pt x="17780" y="8063"/>
                </a:cubicBezTo>
                <a:cubicBezTo>
                  <a:pt x="18202" y="7077"/>
                  <a:pt x="19180" y="6386"/>
                  <a:pt x="20320" y="6386"/>
                </a:cubicBezTo>
                <a:cubicBezTo>
                  <a:pt x="21460" y="6386"/>
                  <a:pt x="22438" y="7077"/>
                  <a:pt x="22860" y="8063"/>
                </a:cubicBezTo>
                <a:cubicBezTo>
                  <a:pt x="23282" y="7077"/>
                  <a:pt x="24260" y="6386"/>
                  <a:pt x="25400" y="6386"/>
                </a:cubicBezTo>
                <a:lnTo>
                  <a:pt x="25400" y="0"/>
                </a:lnTo>
                <a:lnTo>
                  <a:pt x="0" y="0"/>
                </a:lnTo>
                <a:lnTo>
                  <a:pt x="0" y="6386"/>
                </a:lnTo>
                <a:close/>
              </a:path>
            </a:pathLst>
          </a:custGeom>
          <a:solidFill>
            <a:srgbClr val="0000B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fi-FI"/>
          </a:p>
        </p:txBody>
      </p:sp>
      <p:grpSp>
        <p:nvGrpSpPr>
          <p:cNvPr id="5" name="Ryhmä 14"/>
          <p:cNvGrpSpPr/>
          <p:nvPr/>
        </p:nvGrpSpPr>
        <p:grpSpPr bwMode="black">
          <a:xfrm>
            <a:off x="465667" y="5813465"/>
            <a:ext cx="1295039" cy="601443"/>
            <a:chOff x="228601" y="704851"/>
            <a:chExt cx="11734800" cy="5449888"/>
          </a:xfrm>
          <a:solidFill>
            <a:srgbClr val="FFFFFF"/>
          </a:solidFill>
        </p:grpSpPr>
        <p:sp>
          <p:nvSpPr>
            <p:cNvPr id="6" name="Freeform 5"/>
            <p:cNvSpPr>
              <a:spLocks noEditPoints="1"/>
            </p:cNvSpPr>
            <p:nvPr/>
          </p:nvSpPr>
          <p:spPr bwMode="black">
            <a:xfrm>
              <a:off x="228601" y="704851"/>
              <a:ext cx="11734800" cy="5449888"/>
            </a:xfrm>
            <a:custGeom>
              <a:avLst/>
              <a:gdLst>
                <a:gd name="T0" fmla="*/ 16890 w 32573"/>
                <a:gd name="T1" fmla="*/ 14624 h 15116"/>
                <a:gd name="T2" fmla="*/ 19398 w 32573"/>
                <a:gd name="T3" fmla="*/ 13589 h 15116"/>
                <a:gd name="T4" fmla="*/ 28581 w 32573"/>
                <a:gd name="T5" fmla="*/ 13589 h 15116"/>
                <a:gd name="T6" fmla="*/ 32573 w 32573"/>
                <a:gd name="T7" fmla="*/ 9640 h 15116"/>
                <a:gd name="T8" fmla="*/ 32573 w 32573"/>
                <a:gd name="T9" fmla="*/ 0 h 15116"/>
                <a:gd name="T10" fmla="*/ 0 w 32573"/>
                <a:gd name="T11" fmla="*/ 0 h 15116"/>
                <a:gd name="T12" fmla="*/ 0 w 32573"/>
                <a:gd name="T13" fmla="*/ 9640 h 15116"/>
                <a:gd name="T14" fmla="*/ 3968 w 32573"/>
                <a:gd name="T15" fmla="*/ 13589 h 15116"/>
                <a:gd name="T16" fmla="*/ 13394 w 32573"/>
                <a:gd name="T17" fmla="*/ 13589 h 15116"/>
                <a:gd name="T18" fmla="*/ 15902 w 32573"/>
                <a:gd name="T19" fmla="*/ 14624 h 15116"/>
                <a:gd name="T20" fmla="*/ 16397 w 32573"/>
                <a:gd name="T21" fmla="*/ 15116 h 15116"/>
                <a:gd name="T22" fmla="*/ 16890 w 32573"/>
                <a:gd name="T23" fmla="*/ 14624 h 15116"/>
                <a:gd name="T24" fmla="*/ 31634 w 32573"/>
                <a:gd name="T25" fmla="*/ 939 h 15116"/>
                <a:gd name="T26" fmla="*/ 31634 w 32573"/>
                <a:gd name="T27" fmla="*/ 9640 h 15116"/>
                <a:gd name="T28" fmla="*/ 28581 w 32573"/>
                <a:gd name="T29" fmla="*/ 12650 h 15116"/>
                <a:gd name="T30" fmla="*/ 19398 w 32573"/>
                <a:gd name="T31" fmla="*/ 12650 h 15116"/>
                <a:gd name="T32" fmla="*/ 16397 w 32573"/>
                <a:gd name="T33" fmla="*/ 13798 h 15116"/>
                <a:gd name="T34" fmla="*/ 13394 w 32573"/>
                <a:gd name="T35" fmla="*/ 12650 h 15116"/>
                <a:gd name="T36" fmla="*/ 3968 w 32573"/>
                <a:gd name="T37" fmla="*/ 12650 h 15116"/>
                <a:gd name="T38" fmla="*/ 939 w 32573"/>
                <a:gd name="T39" fmla="*/ 9640 h 15116"/>
                <a:gd name="T40" fmla="*/ 939 w 32573"/>
                <a:gd name="T41" fmla="*/ 939 h 15116"/>
                <a:gd name="T42" fmla="*/ 31634 w 32573"/>
                <a:gd name="T43" fmla="*/ 939 h 15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32573" h="15116">
                  <a:moveTo>
                    <a:pt x="16890" y="14624"/>
                  </a:moveTo>
                  <a:cubicBezTo>
                    <a:pt x="17560" y="13956"/>
                    <a:pt x="18451" y="13589"/>
                    <a:pt x="19398" y="13589"/>
                  </a:cubicBezTo>
                  <a:lnTo>
                    <a:pt x="28581" y="13589"/>
                  </a:lnTo>
                  <a:cubicBezTo>
                    <a:pt x="30783" y="13589"/>
                    <a:pt x="32573" y="11817"/>
                    <a:pt x="32573" y="9640"/>
                  </a:cubicBezTo>
                  <a:lnTo>
                    <a:pt x="32573" y="0"/>
                  </a:lnTo>
                  <a:lnTo>
                    <a:pt x="0" y="0"/>
                  </a:lnTo>
                  <a:lnTo>
                    <a:pt x="0" y="9640"/>
                  </a:lnTo>
                  <a:cubicBezTo>
                    <a:pt x="0" y="11817"/>
                    <a:pt x="1780" y="13589"/>
                    <a:pt x="3968" y="13589"/>
                  </a:cubicBezTo>
                  <a:lnTo>
                    <a:pt x="13394" y="13589"/>
                  </a:lnTo>
                  <a:cubicBezTo>
                    <a:pt x="14342" y="13589"/>
                    <a:pt x="15232" y="13956"/>
                    <a:pt x="15902" y="14624"/>
                  </a:cubicBezTo>
                  <a:lnTo>
                    <a:pt x="16397" y="15116"/>
                  </a:lnTo>
                  <a:lnTo>
                    <a:pt x="16890" y="14624"/>
                  </a:lnTo>
                  <a:close/>
                  <a:moveTo>
                    <a:pt x="31634" y="939"/>
                  </a:moveTo>
                  <a:lnTo>
                    <a:pt x="31634" y="9640"/>
                  </a:lnTo>
                  <a:cubicBezTo>
                    <a:pt x="31634" y="11300"/>
                    <a:pt x="30264" y="12650"/>
                    <a:pt x="28581" y="12650"/>
                  </a:cubicBezTo>
                  <a:lnTo>
                    <a:pt x="19398" y="12650"/>
                  </a:lnTo>
                  <a:cubicBezTo>
                    <a:pt x="18279" y="12650"/>
                    <a:pt x="17221" y="13055"/>
                    <a:pt x="16397" y="13798"/>
                  </a:cubicBezTo>
                  <a:cubicBezTo>
                    <a:pt x="15571" y="13056"/>
                    <a:pt x="14514" y="12650"/>
                    <a:pt x="13394" y="12650"/>
                  </a:cubicBezTo>
                  <a:lnTo>
                    <a:pt x="3968" y="12650"/>
                  </a:lnTo>
                  <a:cubicBezTo>
                    <a:pt x="2298" y="12650"/>
                    <a:pt x="939" y="11300"/>
                    <a:pt x="939" y="9640"/>
                  </a:cubicBezTo>
                  <a:lnTo>
                    <a:pt x="939" y="939"/>
                  </a:lnTo>
                  <a:lnTo>
                    <a:pt x="31634" y="93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7" name="Freeform 6"/>
            <p:cNvSpPr>
              <a:spLocks/>
            </p:cNvSpPr>
            <p:nvPr/>
          </p:nvSpPr>
          <p:spPr bwMode="black">
            <a:xfrm>
              <a:off x="9961563" y="2287588"/>
              <a:ext cx="377825" cy="363538"/>
            </a:xfrm>
            <a:custGeom>
              <a:avLst/>
              <a:gdLst>
                <a:gd name="T0" fmla="*/ 1048 w 1048"/>
                <a:gd name="T1" fmla="*/ 504 h 1009"/>
                <a:gd name="T2" fmla="*/ 525 w 1048"/>
                <a:gd name="T3" fmla="*/ 1009 h 1009"/>
                <a:gd name="T4" fmla="*/ 0 w 1048"/>
                <a:gd name="T5" fmla="*/ 504 h 1009"/>
                <a:gd name="T6" fmla="*/ 525 w 1048"/>
                <a:gd name="T7" fmla="*/ 0 h 1009"/>
                <a:gd name="T8" fmla="*/ 1048 w 1048"/>
                <a:gd name="T9" fmla="*/ 504 h 10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48" h="1009">
                  <a:moveTo>
                    <a:pt x="1048" y="504"/>
                  </a:moveTo>
                  <a:cubicBezTo>
                    <a:pt x="1048" y="798"/>
                    <a:pt x="818" y="1009"/>
                    <a:pt x="525" y="1009"/>
                  </a:cubicBezTo>
                  <a:cubicBezTo>
                    <a:pt x="230" y="1009"/>
                    <a:pt x="0" y="798"/>
                    <a:pt x="0" y="504"/>
                  </a:cubicBezTo>
                  <a:cubicBezTo>
                    <a:pt x="0" y="211"/>
                    <a:pt x="230" y="0"/>
                    <a:pt x="525" y="0"/>
                  </a:cubicBezTo>
                  <a:cubicBezTo>
                    <a:pt x="818" y="0"/>
                    <a:pt x="1048" y="211"/>
                    <a:pt x="1048" y="50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8" name="Rectangle 7"/>
            <p:cNvSpPr>
              <a:spLocks noChangeArrowheads="1"/>
            </p:cNvSpPr>
            <p:nvPr/>
          </p:nvSpPr>
          <p:spPr bwMode="black">
            <a:xfrm>
              <a:off x="9986963" y="2789238"/>
              <a:ext cx="327025" cy="116205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9" name="Freeform 8"/>
            <p:cNvSpPr>
              <a:spLocks/>
            </p:cNvSpPr>
            <p:nvPr/>
          </p:nvSpPr>
          <p:spPr bwMode="black">
            <a:xfrm>
              <a:off x="8709026" y="2282826"/>
              <a:ext cx="1119188" cy="1668463"/>
            </a:xfrm>
            <a:custGeom>
              <a:avLst/>
              <a:gdLst>
                <a:gd name="T0" fmla="*/ 1923 w 3105"/>
                <a:gd name="T1" fmla="*/ 2683 h 4625"/>
                <a:gd name="T2" fmla="*/ 3105 w 3105"/>
                <a:gd name="T3" fmla="*/ 4625 h 4625"/>
                <a:gd name="T4" fmla="*/ 2121 w 3105"/>
                <a:gd name="T5" fmla="*/ 4625 h 4625"/>
                <a:gd name="T6" fmla="*/ 1328 w 3105"/>
                <a:gd name="T7" fmla="*/ 3335 h 4625"/>
                <a:gd name="T8" fmla="*/ 901 w 3105"/>
                <a:gd name="T9" fmla="*/ 3878 h 4625"/>
                <a:gd name="T10" fmla="*/ 901 w 3105"/>
                <a:gd name="T11" fmla="*/ 4625 h 4625"/>
                <a:gd name="T12" fmla="*/ 0 w 3105"/>
                <a:gd name="T13" fmla="*/ 4625 h 4625"/>
                <a:gd name="T14" fmla="*/ 0 w 3105"/>
                <a:gd name="T15" fmla="*/ 0 h 4625"/>
                <a:gd name="T16" fmla="*/ 901 w 3105"/>
                <a:gd name="T17" fmla="*/ 0 h 4625"/>
                <a:gd name="T18" fmla="*/ 901 w 3105"/>
                <a:gd name="T19" fmla="*/ 2134 h 4625"/>
                <a:gd name="T20" fmla="*/ 856 w 3105"/>
                <a:gd name="T21" fmla="*/ 2926 h 4625"/>
                <a:gd name="T22" fmla="*/ 875 w 3105"/>
                <a:gd name="T23" fmla="*/ 2926 h 4625"/>
                <a:gd name="T24" fmla="*/ 1265 w 3105"/>
                <a:gd name="T25" fmla="*/ 2325 h 4625"/>
                <a:gd name="T26" fmla="*/ 1955 w 3105"/>
                <a:gd name="T27" fmla="*/ 1405 h 4625"/>
                <a:gd name="T28" fmla="*/ 3009 w 3105"/>
                <a:gd name="T29" fmla="*/ 1405 h 4625"/>
                <a:gd name="T30" fmla="*/ 1923 w 3105"/>
                <a:gd name="T31" fmla="*/ 2683 h 46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3105" h="4625">
                  <a:moveTo>
                    <a:pt x="1923" y="2683"/>
                  </a:moveTo>
                  <a:lnTo>
                    <a:pt x="3105" y="4625"/>
                  </a:lnTo>
                  <a:lnTo>
                    <a:pt x="2121" y="4625"/>
                  </a:lnTo>
                  <a:lnTo>
                    <a:pt x="1328" y="3335"/>
                  </a:lnTo>
                  <a:lnTo>
                    <a:pt x="901" y="3878"/>
                  </a:lnTo>
                  <a:lnTo>
                    <a:pt x="901" y="4625"/>
                  </a:lnTo>
                  <a:lnTo>
                    <a:pt x="0" y="4625"/>
                  </a:lnTo>
                  <a:lnTo>
                    <a:pt x="0" y="0"/>
                  </a:lnTo>
                  <a:lnTo>
                    <a:pt x="901" y="0"/>
                  </a:lnTo>
                  <a:lnTo>
                    <a:pt x="901" y="2134"/>
                  </a:lnTo>
                  <a:cubicBezTo>
                    <a:pt x="901" y="2530"/>
                    <a:pt x="856" y="2926"/>
                    <a:pt x="856" y="2926"/>
                  </a:cubicBezTo>
                  <a:lnTo>
                    <a:pt x="875" y="2926"/>
                  </a:lnTo>
                  <a:cubicBezTo>
                    <a:pt x="875" y="2926"/>
                    <a:pt x="1086" y="2574"/>
                    <a:pt x="1265" y="2325"/>
                  </a:cubicBezTo>
                  <a:lnTo>
                    <a:pt x="1955" y="1405"/>
                  </a:lnTo>
                  <a:lnTo>
                    <a:pt x="3009" y="1405"/>
                  </a:lnTo>
                  <a:lnTo>
                    <a:pt x="1923" y="268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10" name="Freeform 9"/>
            <p:cNvSpPr>
              <a:spLocks/>
            </p:cNvSpPr>
            <p:nvPr/>
          </p:nvSpPr>
          <p:spPr bwMode="black">
            <a:xfrm>
              <a:off x="7353301" y="2762251"/>
              <a:ext cx="1027113" cy="1189038"/>
            </a:xfrm>
            <a:custGeom>
              <a:avLst/>
              <a:gdLst>
                <a:gd name="T0" fmla="*/ 2850 w 2850"/>
                <a:gd name="T1" fmla="*/ 1232 h 3296"/>
                <a:gd name="T2" fmla="*/ 1840 w 2850"/>
                <a:gd name="T3" fmla="*/ 0 h 3296"/>
                <a:gd name="T4" fmla="*/ 876 w 2850"/>
                <a:gd name="T5" fmla="*/ 607 h 3296"/>
                <a:gd name="T6" fmla="*/ 856 w 2850"/>
                <a:gd name="T7" fmla="*/ 607 h 3296"/>
                <a:gd name="T8" fmla="*/ 901 w 2850"/>
                <a:gd name="T9" fmla="*/ 76 h 3296"/>
                <a:gd name="T10" fmla="*/ 0 w 2850"/>
                <a:gd name="T11" fmla="*/ 76 h 3296"/>
                <a:gd name="T12" fmla="*/ 0 w 2850"/>
                <a:gd name="T13" fmla="*/ 3296 h 3296"/>
                <a:gd name="T14" fmla="*/ 901 w 2850"/>
                <a:gd name="T15" fmla="*/ 3296 h 3296"/>
                <a:gd name="T16" fmla="*/ 901 w 2850"/>
                <a:gd name="T17" fmla="*/ 1386 h 3296"/>
                <a:gd name="T18" fmla="*/ 1457 w 2850"/>
                <a:gd name="T19" fmla="*/ 760 h 3296"/>
                <a:gd name="T20" fmla="*/ 1942 w 2850"/>
                <a:gd name="T21" fmla="*/ 1412 h 3296"/>
                <a:gd name="T22" fmla="*/ 1942 w 2850"/>
                <a:gd name="T23" fmla="*/ 3296 h 3296"/>
                <a:gd name="T24" fmla="*/ 2850 w 2850"/>
                <a:gd name="T25" fmla="*/ 3296 h 3296"/>
                <a:gd name="T26" fmla="*/ 2850 w 2850"/>
                <a:gd name="T27" fmla="*/ 1232 h 32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50" h="3296">
                  <a:moveTo>
                    <a:pt x="2850" y="1232"/>
                  </a:moveTo>
                  <a:cubicBezTo>
                    <a:pt x="2850" y="434"/>
                    <a:pt x="2459" y="0"/>
                    <a:pt x="1840" y="0"/>
                  </a:cubicBezTo>
                  <a:cubicBezTo>
                    <a:pt x="1309" y="0"/>
                    <a:pt x="1035" y="312"/>
                    <a:pt x="876" y="607"/>
                  </a:cubicBezTo>
                  <a:lnTo>
                    <a:pt x="856" y="607"/>
                  </a:lnTo>
                  <a:lnTo>
                    <a:pt x="901" y="76"/>
                  </a:lnTo>
                  <a:lnTo>
                    <a:pt x="0" y="76"/>
                  </a:lnTo>
                  <a:lnTo>
                    <a:pt x="0" y="3296"/>
                  </a:lnTo>
                  <a:lnTo>
                    <a:pt x="901" y="3296"/>
                  </a:lnTo>
                  <a:lnTo>
                    <a:pt x="901" y="1386"/>
                  </a:lnTo>
                  <a:cubicBezTo>
                    <a:pt x="901" y="1015"/>
                    <a:pt x="1118" y="760"/>
                    <a:pt x="1457" y="760"/>
                  </a:cubicBezTo>
                  <a:cubicBezTo>
                    <a:pt x="1795" y="760"/>
                    <a:pt x="1942" y="983"/>
                    <a:pt x="1942" y="1412"/>
                  </a:cubicBezTo>
                  <a:lnTo>
                    <a:pt x="1942" y="3296"/>
                  </a:lnTo>
                  <a:lnTo>
                    <a:pt x="2850" y="3296"/>
                  </a:lnTo>
                  <a:lnTo>
                    <a:pt x="2850" y="12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black">
            <a:xfrm>
              <a:off x="6664326" y="2287588"/>
              <a:ext cx="377825" cy="363538"/>
            </a:xfrm>
            <a:custGeom>
              <a:avLst/>
              <a:gdLst>
                <a:gd name="T0" fmla="*/ 1047 w 1047"/>
                <a:gd name="T1" fmla="*/ 504 h 1009"/>
                <a:gd name="T2" fmla="*/ 524 w 1047"/>
                <a:gd name="T3" fmla="*/ 1009 h 1009"/>
                <a:gd name="T4" fmla="*/ 0 w 1047"/>
                <a:gd name="T5" fmla="*/ 504 h 1009"/>
                <a:gd name="T6" fmla="*/ 524 w 1047"/>
                <a:gd name="T7" fmla="*/ 0 h 1009"/>
                <a:gd name="T8" fmla="*/ 1047 w 1047"/>
                <a:gd name="T9" fmla="*/ 504 h 10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47" h="1009">
                  <a:moveTo>
                    <a:pt x="1047" y="504"/>
                  </a:moveTo>
                  <a:cubicBezTo>
                    <a:pt x="1047" y="798"/>
                    <a:pt x="817" y="1009"/>
                    <a:pt x="524" y="1009"/>
                  </a:cubicBezTo>
                  <a:cubicBezTo>
                    <a:pt x="229" y="1009"/>
                    <a:pt x="0" y="798"/>
                    <a:pt x="0" y="504"/>
                  </a:cubicBezTo>
                  <a:cubicBezTo>
                    <a:pt x="0" y="211"/>
                    <a:pt x="229" y="0"/>
                    <a:pt x="524" y="0"/>
                  </a:cubicBezTo>
                  <a:cubicBezTo>
                    <a:pt x="817" y="0"/>
                    <a:pt x="1047" y="211"/>
                    <a:pt x="1047" y="50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13" name="Rectangle 11"/>
            <p:cNvSpPr>
              <a:spLocks noChangeArrowheads="1"/>
            </p:cNvSpPr>
            <p:nvPr/>
          </p:nvSpPr>
          <p:spPr bwMode="black">
            <a:xfrm>
              <a:off x="6689726" y="2789238"/>
              <a:ext cx="327025" cy="116205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14" name="Freeform 12"/>
            <p:cNvSpPr>
              <a:spLocks/>
            </p:cNvSpPr>
            <p:nvPr/>
          </p:nvSpPr>
          <p:spPr bwMode="black">
            <a:xfrm>
              <a:off x="5399088" y="2762251"/>
              <a:ext cx="1047750" cy="1216025"/>
            </a:xfrm>
            <a:custGeom>
              <a:avLst/>
              <a:gdLst>
                <a:gd name="T0" fmla="*/ 2025 w 2907"/>
                <a:gd name="T1" fmla="*/ 2402 h 3373"/>
                <a:gd name="T2" fmla="*/ 1253 w 2907"/>
                <a:gd name="T3" fmla="*/ 1974 h 3373"/>
                <a:gd name="T4" fmla="*/ 160 w 2907"/>
                <a:gd name="T5" fmla="*/ 990 h 3373"/>
                <a:gd name="T6" fmla="*/ 1431 w 2907"/>
                <a:gd name="T7" fmla="*/ 0 h 3373"/>
                <a:gd name="T8" fmla="*/ 2907 w 2907"/>
                <a:gd name="T9" fmla="*/ 734 h 3373"/>
                <a:gd name="T10" fmla="*/ 2133 w 2907"/>
                <a:gd name="T11" fmla="*/ 1169 h 3373"/>
                <a:gd name="T12" fmla="*/ 1463 w 2907"/>
                <a:gd name="T13" fmla="*/ 657 h 3373"/>
                <a:gd name="T14" fmla="*/ 1042 w 2907"/>
                <a:gd name="T15" fmla="*/ 945 h 3373"/>
                <a:gd name="T16" fmla="*/ 1943 w 2907"/>
                <a:gd name="T17" fmla="*/ 1367 h 3373"/>
                <a:gd name="T18" fmla="*/ 2907 w 2907"/>
                <a:gd name="T19" fmla="*/ 2344 h 3373"/>
                <a:gd name="T20" fmla="*/ 1610 w 2907"/>
                <a:gd name="T21" fmla="*/ 3373 h 3373"/>
                <a:gd name="T22" fmla="*/ 0 w 2907"/>
                <a:gd name="T23" fmla="*/ 2543 h 3373"/>
                <a:gd name="T24" fmla="*/ 786 w 2907"/>
                <a:gd name="T25" fmla="*/ 2102 h 3373"/>
                <a:gd name="T26" fmla="*/ 1598 w 2907"/>
                <a:gd name="T27" fmla="*/ 2715 h 3373"/>
                <a:gd name="T28" fmla="*/ 2025 w 2907"/>
                <a:gd name="T29" fmla="*/ 2402 h 33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907" h="3373">
                  <a:moveTo>
                    <a:pt x="2025" y="2402"/>
                  </a:moveTo>
                  <a:cubicBezTo>
                    <a:pt x="2025" y="2146"/>
                    <a:pt x="1667" y="2089"/>
                    <a:pt x="1253" y="1974"/>
                  </a:cubicBezTo>
                  <a:cubicBezTo>
                    <a:pt x="766" y="1846"/>
                    <a:pt x="160" y="1603"/>
                    <a:pt x="160" y="990"/>
                  </a:cubicBezTo>
                  <a:cubicBezTo>
                    <a:pt x="160" y="383"/>
                    <a:pt x="741" y="0"/>
                    <a:pt x="1431" y="0"/>
                  </a:cubicBezTo>
                  <a:cubicBezTo>
                    <a:pt x="2070" y="0"/>
                    <a:pt x="2658" y="306"/>
                    <a:pt x="2907" y="734"/>
                  </a:cubicBezTo>
                  <a:lnTo>
                    <a:pt x="2133" y="1169"/>
                  </a:lnTo>
                  <a:cubicBezTo>
                    <a:pt x="2057" y="881"/>
                    <a:pt x="1814" y="657"/>
                    <a:pt x="1463" y="657"/>
                  </a:cubicBezTo>
                  <a:cubicBezTo>
                    <a:pt x="1233" y="657"/>
                    <a:pt x="1042" y="760"/>
                    <a:pt x="1042" y="945"/>
                  </a:cubicBezTo>
                  <a:cubicBezTo>
                    <a:pt x="1042" y="1188"/>
                    <a:pt x="1463" y="1213"/>
                    <a:pt x="1943" y="1367"/>
                  </a:cubicBezTo>
                  <a:cubicBezTo>
                    <a:pt x="2447" y="1527"/>
                    <a:pt x="2907" y="1757"/>
                    <a:pt x="2907" y="2344"/>
                  </a:cubicBezTo>
                  <a:cubicBezTo>
                    <a:pt x="2907" y="2990"/>
                    <a:pt x="2306" y="3373"/>
                    <a:pt x="1610" y="3373"/>
                  </a:cubicBezTo>
                  <a:cubicBezTo>
                    <a:pt x="856" y="3373"/>
                    <a:pt x="262" y="3053"/>
                    <a:pt x="0" y="2543"/>
                  </a:cubicBezTo>
                  <a:lnTo>
                    <a:pt x="786" y="2102"/>
                  </a:lnTo>
                  <a:cubicBezTo>
                    <a:pt x="888" y="2453"/>
                    <a:pt x="1169" y="2715"/>
                    <a:pt x="1598" y="2715"/>
                  </a:cubicBezTo>
                  <a:cubicBezTo>
                    <a:pt x="1847" y="2715"/>
                    <a:pt x="2025" y="2606"/>
                    <a:pt x="2025" y="240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15" name="Freeform 13"/>
            <p:cNvSpPr>
              <a:spLocks/>
            </p:cNvSpPr>
            <p:nvPr/>
          </p:nvSpPr>
          <p:spPr bwMode="black">
            <a:xfrm>
              <a:off x="4770438" y="2295526"/>
              <a:ext cx="563563" cy="1677988"/>
            </a:xfrm>
            <a:custGeom>
              <a:avLst/>
              <a:gdLst>
                <a:gd name="T0" fmla="*/ 907 w 1565"/>
                <a:gd name="T1" fmla="*/ 0 h 4657"/>
                <a:gd name="T2" fmla="*/ 0 w 1565"/>
                <a:gd name="T3" fmla="*/ 0 h 4657"/>
                <a:gd name="T4" fmla="*/ 0 w 1565"/>
                <a:gd name="T5" fmla="*/ 3706 h 4657"/>
                <a:gd name="T6" fmla="*/ 214 w 1565"/>
                <a:gd name="T7" fmla="*/ 4430 h 4657"/>
                <a:gd name="T8" fmla="*/ 894 w 1565"/>
                <a:gd name="T9" fmla="*/ 4657 h 4657"/>
                <a:gd name="T10" fmla="*/ 1220 w 1565"/>
                <a:gd name="T11" fmla="*/ 4622 h 4657"/>
                <a:gd name="T12" fmla="*/ 1488 w 1565"/>
                <a:gd name="T13" fmla="*/ 4523 h 4657"/>
                <a:gd name="T14" fmla="*/ 1565 w 1565"/>
                <a:gd name="T15" fmla="*/ 3916 h 4657"/>
                <a:gd name="T16" fmla="*/ 1377 w 1565"/>
                <a:gd name="T17" fmla="*/ 3970 h 4657"/>
                <a:gd name="T18" fmla="*/ 1188 w 1565"/>
                <a:gd name="T19" fmla="*/ 3986 h 4657"/>
                <a:gd name="T20" fmla="*/ 974 w 1565"/>
                <a:gd name="T21" fmla="*/ 3897 h 4657"/>
                <a:gd name="T22" fmla="*/ 907 w 1565"/>
                <a:gd name="T23" fmla="*/ 3577 h 4657"/>
                <a:gd name="T24" fmla="*/ 907 w 1565"/>
                <a:gd name="T25" fmla="*/ 0 h 46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65" h="4657">
                  <a:moveTo>
                    <a:pt x="907" y="0"/>
                  </a:moveTo>
                  <a:lnTo>
                    <a:pt x="0" y="0"/>
                  </a:lnTo>
                  <a:lnTo>
                    <a:pt x="0" y="3706"/>
                  </a:lnTo>
                  <a:cubicBezTo>
                    <a:pt x="0" y="4037"/>
                    <a:pt x="71" y="4279"/>
                    <a:pt x="214" y="4430"/>
                  </a:cubicBezTo>
                  <a:cubicBezTo>
                    <a:pt x="357" y="4582"/>
                    <a:pt x="583" y="4657"/>
                    <a:pt x="894" y="4657"/>
                  </a:cubicBezTo>
                  <a:cubicBezTo>
                    <a:pt x="1001" y="4657"/>
                    <a:pt x="1109" y="4645"/>
                    <a:pt x="1220" y="4622"/>
                  </a:cubicBezTo>
                  <a:cubicBezTo>
                    <a:pt x="1331" y="4599"/>
                    <a:pt x="1420" y="4566"/>
                    <a:pt x="1488" y="4523"/>
                  </a:cubicBezTo>
                  <a:lnTo>
                    <a:pt x="1565" y="3916"/>
                  </a:lnTo>
                  <a:cubicBezTo>
                    <a:pt x="1493" y="3942"/>
                    <a:pt x="1429" y="3960"/>
                    <a:pt x="1377" y="3970"/>
                  </a:cubicBezTo>
                  <a:cubicBezTo>
                    <a:pt x="1324" y="3981"/>
                    <a:pt x="1260" y="3986"/>
                    <a:pt x="1188" y="3986"/>
                  </a:cubicBezTo>
                  <a:cubicBezTo>
                    <a:pt x="1069" y="3986"/>
                    <a:pt x="1019" y="3957"/>
                    <a:pt x="974" y="3897"/>
                  </a:cubicBezTo>
                  <a:cubicBezTo>
                    <a:pt x="929" y="3837"/>
                    <a:pt x="907" y="3731"/>
                    <a:pt x="907" y="3577"/>
                  </a:cubicBezTo>
                  <a:lnTo>
                    <a:pt x="907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16" name="Freeform 14"/>
            <p:cNvSpPr>
              <a:spLocks noEditPoints="1"/>
            </p:cNvSpPr>
            <p:nvPr/>
          </p:nvSpPr>
          <p:spPr bwMode="black">
            <a:xfrm>
              <a:off x="3455988" y="2762251"/>
              <a:ext cx="1073150" cy="1216025"/>
            </a:xfrm>
            <a:custGeom>
              <a:avLst/>
              <a:gdLst>
                <a:gd name="T0" fmla="*/ 1540 w 2977"/>
                <a:gd name="T1" fmla="*/ 651 h 3373"/>
                <a:gd name="T2" fmla="*/ 869 w 2977"/>
                <a:gd name="T3" fmla="*/ 1328 h 3373"/>
                <a:gd name="T4" fmla="*/ 2140 w 2977"/>
                <a:gd name="T5" fmla="*/ 1328 h 3373"/>
                <a:gd name="T6" fmla="*/ 1540 w 2977"/>
                <a:gd name="T7" fmla="*/ 651 h 3373"/>
                <a:gd name="T8" fmla="*/ 2932 w 2977"/>
                <a:gd name="T9" fmla="*/ 1929 h 3373"/>
                <a:gd name="T10" fmla="*/ 850 w 2977"/>
                <a:gd name="T11" fmla="*/ 1929 h 3373"/>
                <a:gd name="T12" fmla="*/ 1559 w 2977"/>
                <a:gd name="T13" fmla="*/ 2708 h 3373"/>
                <a:gd name="T14" fmla="*/ 2179 w 2977"/>
                <a:gd name="T15" fmla="*/ 2178 h 3373"/>
                <a:gd name="T16" fmla="*/ 2938 w 2977"/>
                <a:gd name="T17" fmla="*/ 2606 h 3373"/>
                <a:gd name="T18" fmla="*/ 1559 w 2977"/>
                <a:gd name="T19" fmla="*/ 3373 h 3373"/>
                <a:gd name="T20" fmla="*/ 0 w 2977"/>
                <a:gd name="T21" fmla="*/ 1686 h 3373"/>
                <a:gd name="T22" fmla="*/ 1540 w 2977"/>
                <a:gd name="T23" fmla="*/ 0 h 3373"/>
                <a:gd name="T24" fmla="*/ 2977 w 2977"/>
                <a:gd name="T25" fmla="*/ 1488 h 3373"/>
                <a:gd name="T26" fmla="*/ 2932 w 2977"/>
                <a:gd name="T27" fmla="*/ 1929 h 33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977" h="3373">
                  <a:moveTo>
                    <a:pt x="1540" y="651"/>
                  </a:moveTo>
                  <a:cubicBezTo>
                    <a:pt x="1207" y="651"/>
                    <a:pt x="939" y="887"/>
                    <a:pt x="869" y="1328"/>
                  </a:cubicBezTo>
                  <a:lnTo>
                    <a:pt x="2140" y="1328"/>
                  </a:lnTo>
                  <a:cubicBezTo>
                    <a:pt x="2140" y="939"/>
                    <a:pt x="1891" y="651"/>
                    <a:pt x="1540" y="651"/>
                  </a:cubicBezTo>
                  <a:close/>
                  <a:moveTo>
                    <a:pt x="2932" y="1929"/>
                  </a:moveTo>
                  <a:lnTo>
                    <a:pt x="850" y="1929"/>
                  </a:lnTo>
                  <a:cubicBezTo>
                    <a:pt x="888" y="2453"/>
                    <a:pt x="1182" y="2708"/>
                    <a:pt x="1559" y="2708"/>
                  </a:cubicBezTo>
                  <a:cubicBezTo>
                    <a:pt x="1897" y="2708"/>
                    <a:pt x="2127" y="2485"/>
                    <a:pt x="2179" y="2178"/>
                  </a:cubicBezTo>
                  <a:lnTo>
                    <a:pt x="2938" y="2606"/>
                  </a:lnTo>
                  <a:cubicBezTo>
                    <a:pt x="2715" y="3015"/>
                    <a:pt x="2230" y="3373"/>
                    <a:pt x="1559" y="3373"/>
                  </a:cubicBezTo>
                  <a:cubicBezTo>
                    <a:pt x="658" y="3373"/>
                    <a:pt x="0" y="2747"/>
                    <a:pt x="0" y="1686"/>
                  </a:cubicBezTo>
                  <a:cubicBezTo>
                    <a:pt x="0" y="638"/>
                    <a:pt x="671" y="0"/>
                    <a:pt x="1540" y="0"/>
                  </a:cubicBezTo>
                  <a:cubicBezTo>
                    <a:pt x="2402" y="0"/>
                    <a:pt x="2977" y="613"/>
                    <a:pt x="2977" y="1488"/>
                  </a:cubicBezTo>
                  <a:cubicBezTo>
                    <a:pt x="2977" y="1750"/>
                    <a:pt x="2932" y="1929"/>
                    <a:pt x="2932" y="192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17" name="Freeform 15"/>
            <p:cNvSpPr>
              <a:spLocks/>
            </p:cNvSpPr>
            <p:nvPr/>
          </p:nvSpPr>
          <p:spPr bwMode="black">
            <a:xfrm>
              <a:off x="1879601" y="2357438"/>
              <a:ext cx="1311275" cy="1593850"/>
            </a:xfrm>
            <a:custGeom>
              <a:avLst/>
              <a:gdLst>
                <a:gd name="T0" fmla="*/ 2702 w 3641"/>
                <a:gd name="T1" fmla="*/ 4420 h 4420"/>
                <a:gd name="T2" fmla="*/ 3641 w 3641"/>
                <a:gd name="T3" fmla="*/ 4420 h 4420"/>
                <a:gd name="T4" fmla="*/ 3641 w 3641"/>
                <a:gd name="T5" fmla="*/ 0 h 4420"/>
                <a:gd name="T6" fmla="*/ 2702 w 3641"/>
                <a:gd name="T7" fmla="*/ 0 h 4420"/>
                <a:gd name="T8" fmla="*/ 2702 w 3641"/>
                <a:gd name="T9" fmla="*/ 1750 h 4420"/>
                <a:gd name="T10" fmla="*/ 939 w 3641"/>
                <a:gd name="T11" fmla="*/ 1750 h 4420"/>
                <a:gd name="T12" fmla="*/ 939 w 3641"/>
                <a:gd name="T13" fmla="*/ 0 h 4420"/>
                <a:gd name="T14" fmla="*/ 0 w 3641"/>
                <a:gd name="T15" fmla="*/ 0 h 4420"/>
                <a:gd name="T16" fmla="*/ 0 w 3641"/>
                <a:gd name="T17" fmla="*/ 4420 h 4420"/>
                <a:gd name="T18" fmla="*/ 939 w 3641"/>
                <a:gd name="T19" fmla="*/ 4420 h 4420"/>
                <a:gd name="T20" fmla="*/ 939 w 3641"/>
                <a:gd name="T21" fmla="*/ 2586 h 4420"/>
                <a:gd name="T22" fmla="*/ 2702 w 3641"/>
                <a:gd name="T23" fmla="*/ 2586 h 4420"/>
                <a:gd name="T24" fmla="*/ 2702 w 3641"/>
                <a:gd name="T25" fmla="*/ 4420 h 44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641" h="4420">
                  <a:moveTo>
                    <a:pt x="2702" y="4420"/>
                  </a:moveTo>
                  <a:lnTo>
                    <a:pt x="3641" y="4420"/>
                  </a:lnTo>
                  <a:lnTo>
                    <a:pt x="3641" y="0"/>
                  </a:lnTo>
                  <a:lnTo>
                    <a:pt x="2702" y="0"/>
                  </a:lnTo>
                  <a:lnTo>
                    <a:pt x="2702" y="1750"/>
                  </a:lnTo>
                  <a:lnTo>
                    <a:pt x="939" y="1750"/>
                  </a:lnTo>
                  <a:lnTo>
                    <a:pt x="939" y="0"/>
                  </a:lnTo>
                  <a:lnTo>
                    <a:pt x="0" y="0"/>
                  </a:lnTo>
                  <a:lnTo>
                    <a:pt x="0" y="4420"/>
                  </a:lnTo>
                  <a:lnTo>
                    <a:pt x="939" y="4420"/>
                  </a:lnTo>
                  <a:lnTo>
                    <a:pt x="939" y="2586"/>
                  </a:lnTo>
                  <a:lnTo>
                    <a:pt x="2702" y="2586"/>
                  </a:lnTo>
                  <a:lnTo>
                    <a:pt x="2702" y="44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</p:grpSp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408563" y="457200"/>
            <a:ext cx="10739336" cy="2071991"/>
          </a:xfrm>
        </p:spPr>
        <p:txBody>
          <a:bodyPr/>
          <a:lstStyle>
            <a:lvl1pPr algn="l">
              <a:lnSpc>
                <a:spcPct val="85000"/>
              </a:lnSpc>
              <a:defRPr sz="700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fi-FI" dirty="0"/>
              <a:t>Muokkaa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12" name="Tekstin paikkamerkki 11"/>
          <p:cNvSpPr>
            <a:spLocks noGrp="1"/>
          </p:cNvSpPr>
          <p:nvPr>
            <p:ph type="body" sz="quarter" idx="13"/>
          </p:nvPr>
        </p:nvSpPr>
        <p:spPr>
          <a:xfrm>
            <a:off x="447472" y="2665378"/>
            <a:ext cx="10709478" cy="972000"/>
          </a:xfrm>
        </p:spPr>
        <p:txBody>
          <a:bodyPr/>
          <a:lstStyle>
            <a:lvl1pPr marL="0" indent="0">
              <a:buNone/>
              <a:defRPr b="1">
                <a:solidFill>
                  <a:srgbClr val="FFFFFF"/>
                </a:solidFill>
                <a:latin typeface="+mj-lt"/>
              </a:defRPr>
            </a:lvl1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</p:spTree>
    <p:extLst>
      <p:ext uri="{BB962C8B-B14F-4D97-AF65-F5344CB8AC3E}">
        <p14:creationId xmlns:p14="http://schemas.microsoft.com/office/powerpoint/2010/main" val="287702740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Kansi 2 B">
    <p:bg>
      <p:bgPr>
        <a:solidFill>
          <a:srgbClr val="00D7A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5"/>
          <p:cNvSpPr>
            <a:spLocks/>
          </p:cNvSpPr>
          <p:nvPr/>
        </p:nvSpPr>
        <p:spPr bwMode="auto">
          <a:xfrm>
            <a:off x="0" y="0"/>
            <a:ext cx="12193588" cy="5572125"/>
          </a:xfrm>
          <a:custGeom>
            <a:avLst/>
            <a:gdLst>
              <a:gd name="T0" fmla="*/ 0 w 25400"/>
              <a:gd name="T1" fmla="*/ 4766642 h 11590"/>
              <a:gd name="T2" fmla="*/ 1219320 w 25400"/>
              <a:gd name="T3" fmla="*/ 5572461 h 11590"/>
              <a:gd name="T4" fmla="*/ 2438640 w 25400"/>
              <a:gd name="T5" fmla="*/ 4766642 h 11590"/>
              <a:gd name="T6" fmla="*/ 3657960 w 25400"/>
              <a:gd name="T7" fmla="*/ 5572461 h 11590"/>
              <a:gd name="T8" fmla="*/ 4877280 w 25400"/>
              <a:gd name="T9" fmla="*/ 4766642 h 11590"/>
              <a:gd name="T10" fmla="*/ 6096600 w 25400"/>
              <a:gd name="T11" fmla="*/ 5572461 h 11590"/>
              <a:gd name="T12" fmla="*/ 7315920 w 25400"/>
              <a:gd name="T13" fmla="*/ 4766642 h 11590"/>
              <a:gd name="T14" fmla="*/ 8535240 w 25400"/>
              <a:gd name="T15" fmla="*/ 5572461 h 11590"/>
              <a:gd name="T16" fmla="*/ 9754560 w 25400"/>
              <a:gd name="T17" fmla="*/ 4766642 h 11590"/>
              <a:gd name="T18" fmla="*/ 10973880 w 25400"/>
              <a:gd name="T19" fmla="*/ 5572461 h 11590"/>
              <a:gd name="T20" fmla="*/ 12193200 w 25400"/>
              <a:gd name="T21" fmla="*/ 4766642 h 11590"/>
              <a:gd name="T22" fmla="*/ 12193200 w 25400"/>
              <a:gd name="T23" fmla="*/ 0 h 11590"/>
              <a:gd name="T24" fmla="*/ 0 w 25400"/>
              <a:gd name="T25" fmla="*/ 0 h 11590"/>
              <a:gd name="T26" fmla="*/ 0 w 25400"/>
              <a:gd name="T27" fmla="*/ 4766642 h 11590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</a:gdLst>
            <a:ahLst/>
            <a:cxnLst>
              <a:cxn ang="T28">
                <a:pos x="T0" y="T1"/>
              </a:cxn>
              <a:cxn ang="T29">
                <a:pos x="T2" y="T3"/>
              </a:cxn>
              <a:cxn ang="T30">
                <a:pos x="T4" y="T5"/>
              </a:cxn>
              <a:cxn ang="T31">
                <a:pos x="T6" y="T7"/>
              </a:cxn>
              <a:cxn ang="T32">
                <a:pos x="T8" y="T9"/>
              </a:cxn>
              <a:cxn ang="T33">
                <a:pos x="T10" y="T11"/>
              </a:cxn>
              <a:cxn ang="T34">
                <a:pos x="T12" y="T13"/>
              </a:cxn>
              <a:cxn ang="T35">
                <a:pos x="T14" y="T15"/>
              </a:cxn>
              <a:cxn ang="T36">
                <a:pos x="T16" y="T17"/>
              </a:cxn>
              <a:cxn ang="T37">
                <a:pos x="T18" y="T19"/>
              </a:cxn>
              <a:cxn ang="T38">
                <a:pos x="T20" y="T21"/>
              </a:cxn>
              <a:cxn ang="T39">
                <a:pos x="T22" y="T23"/>
              </a:cxn>
              <a:cxn ang="T40">
                <a:pos x="T24" y="T25"/>
              </a:cxn>
              <a:cxn ang="T41">
                <a:pos x="T26" y="T27"/>
              </a:cxn>
            </a:cxnLst>
            <a:rect l="0" t="0" r="r" b="b"/>
            <a:pathLst>
              <a:path w="25400" h="11590">
                <a:moveTo>
                  <a:pt x="0" y="9914"/>
                </a:moveTo>
                <a:cubicBezTo>
                  <a:pt x="1140" y="9914"/>
                  <a:pt x="2118" y="10605"/>
                  <a:pt x="2540" y="11590"/>
                </a:cubicBezTo>
                <a:cubicBezTo>
                  <a:pt x="2962" y="10605"/>
                  <a:pt x="3940" y="9914"/>
                  <a:pt x="5080" y="9914"/>
                </a:cubicBezTo>
                <a:cubicBezTo>
                  <a:pt x="6220" y="9914"/>
                  <a:pt x="7198" y="10605"/>
                  <a:pt x="7620" y="11590"/>
                </a:cubicBezTo>
                <a:cubicBezTo>
                  <a:pt x="8042" y="10605"/>
                  <a:pt x="9020" y="9914"/>
                  <a:pt x="10160" y="9914"/>
                </a:cubicBezTo>
                <a:cubicBezTo>
                  <a:pt x="11300" y="9914"/>
                  <a:pt x="12278" y="10605"/>
                  <a:pt x="12700" y="11590"/>
                </a:cubicBezTo>
                <a:cubicBezTo>
                  <a:pt x="13122" y="10605"/>
                  <a:pt x="14100" y="9914"/>
                  <a:pt x="15240" y="9914"/>
                </a:cubicBezTo>
                <a:cubicBezTo>
                  <a:pt x="16380" y="9914"/>
                  <a:pt x="17358" y="10605"/>
                  <a:pt x="17780" y="11590"/>
                </a:cubicBezTo>
                <a:cubicBezTo>
                  <a:pt x="18202" y="10605"/>
                  <a:pt x="19180" y="9914"/>
                  <a:pt x="20320" y="9914"/>
                </a:cubicBezTo>
                <a:cubicBezTo>
                  <a:pt x="21460" y="9914"/>
                  <a:pt x="22438" y="10605"/>
                  <a:pt x="22860" y="11590"/>
                </a:cubicBezTo>
                <a:cubicBezTo>
                  <a:pt x="23282" y="10605"/>
                  <a:pt x="24260" y="9914"/>
                  <a:pt x="25400" y="9914"/>
                </a:cubicBezTo>
                <a:lnTo>
                  <a:pt x="25400" y="0"/>
                </a:lnTo>
                <a:lnTo>
                  <a:pt x="0" y="0"/>
                </a:lnTo>
                <a:lnTo>
                  <a:pt x="0" y="9914"/>
                </a:lnTo>
                <a:close/>
              </a:path>
            </a:pathLst>
          </a:custGeom>
          <a:solidFill>
            <a:srgbClr val="0001BE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fi-FI"/>
          </a:p>
        </p:txBody>
      </p:sp>
      <p:grpSp>
        <p:nvGrpSpPr>
          <p:cNvPr id="5" name="Ryhmä 14"/>
          <p:cNvGrpSpPr/>
          <p:nvPr/>
        </p:nvGrpSpPr>
        <p:grpSpPr bwMode="black">
          <a:xfrm>
            <a:off x="465667" y="5813465"/>
            <a:ext cx="1295039" cy="601443"/>
            <a:chOff x="228601" y="704851"/>
            <a:chExt cx="11734800" cy="5449888"/>
          </a:xfrm>
          <a:solidFill>
            <a:srgbClr val="FFFFFF"/>
          </a:solidFill>
        </p:grpSpPr>
        <p:sp>
          <p:nvSpPr>
            <p:cNvPr id="6" name="Freeform 5"/>
            <p:cNvSpPr>
              <a:spLocks noEditPoints="1"/>
            </p:cNvSpPr>
            <p:nvPr/>
          </p:nvSpPr>
          <p:spPr bwMode="black">
            <a:xfrm>
              <a:off x="228601" y="704851"/>
              <a:ext cx="11734800" cy="5449888"/>
            </a:xfrm>
            <a:custGeom>
              <a:avLst/>
              <a:gdLst>
                <a:gd name="T0" fmla="*/ 16890 w 32573"/>
                <a:gd name="T1" fmla="*/ 14624 h 15116"/>
                <a:gd name="T2" fmla="*/ 19398 w 32573"/>
                <a:gd name="T3" fmla="*/ 13589 h 15116"/>
                <a:gd name="T4" fmla="*/ 28581 w 32573"/>
                <a:gd name="T5" fmla="*/ 13589 h 15116"/>
                <a:gd name="T6" fmla="*/ 32573 w 32573"/>
                <a:gd name="T7" fmla="*/ 9640 h 15116"/>
                <a:gd name="T8" fmla="*/ 32573 w 32573"/>
                <a:gd name="T9" fmla="*/ 0 h 15116"/>
                <a:gd name="T10" fmla="*/ 0 w 32573"/>
                <a:gd name="T11" fmla="*/ 0 h 15116"/>
                <a:gd name="T12" fmla="*/ 0 w 32573"/>
                <a:gd name="T13" fmla="*/ 9640 h 15116"/>
                <a:gd name="T14" fmla="*/ 3968 w 32573"/>
                <a:gd name="T15" fmla="*/ 13589 h 15116"/>
                <a:gd name="T16" fmla="*/ 13394 w 32573"/>
                <a:gd name="T17" fmla="*/ 13589 h 15116"/>
                <a:gd name="T18" fmla="*/ 15902 w 32573"/>
                <a:gd name="T19" fmla="*/ 14624 h 15116"/>
                <a:gd name="T20" fmla="*/ 16397 w 32573"/>
                <a:gd name="T21" fmla="*/ 15116 h 15116"/>
                <a:gd name="T22" fmla="*/ 16890 w 32573"/>
                <a:gd name="T23" fmla="*/ 14624 h 15116"/>
                <a:gd name="T24" fmla="*/ 31634 w 32573"/>
                <a:gd name="T25" fmla="*/ 939 h 15116"/>
                <a:gd name="T26" fmla="*/ 31634 w 32573"/>
                <a:gd name="T27" fmla="*/ 9640 h 15116"/>
                <a:gd name="T28" fmla="*/ 28581 w 32573"/>
                <a:gd name="T29" fmla="*/ 12650 h 15116"/>
                <a:gd name="T30" fmla="*/ 19398 w 32573"/>
                <a:gd name="T31" fmla="*/ 12650 h 15116"/>
                <a:gd name="T32" fmla="*/ 16397 w 32573"/>
                <a:gd name="T33" fmla="*/ 13798 h 15116"/>
                <a:gd name="T34" fmla="*/ 13394 w 32573"/>
                <a:gd name="T35" fmla="*/ 12650 h 15116"/>
                <a:gd name="T36" fmla="*/ 3968 w 32573"/>
                <a:gd name="T37" fmla="*/ 12650 h 15116"/>
                <a:gd name="T38" fmla="*/ 939 w 32573"/>
                <a:gd name="T39" fmla="*/ 9640 h 15116"/>
                <a:gd name="T40" fmla="*/ 939 w 32573"/>
                <a:gd name="T41" fmla="*/ 939 h 15116"/>
                <a:gd name="T42" fmla="*/ 31634 w 32573"/>
                <a:gd name="T43" fmla="*/ 939 h 15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32573" h="15116">
                  <a:moveTo>
                    <a:pt x="16890" y="14624"/>
                  </a:moveTo>
                  <a:cubicBezTo>
                    <a:pt x="17560" y="13956"/>
                    <a:pt x="18451" y="13589"/>
                    <a:pt x="19398" y="13589"/>
                  </a:cubicBezTo>
                  <a:lnTo>
                    <a:pt x="28581" y="13589"/>
                  </a:lnTo>
                  <a:cubicBezTo>
                    <a:pt x="30783" y="13589"/>
                    <a:pt x="32573" y="11817"/>
                    <a:pt x="32573" y="9640"/>
                  </a:cubicBezTo>
                  <a:lnTo>
                    <a:pt x="32573" y="0"/>
                  </a:lnTo>
                  <a:lnTo>
                    <a:pt x="0" y="0"/>
                  </a:lnTo>
                  <a:lnTo>
                    <a:pt x="0" y="9640"/>
                  </a:lnTo>
                  <a:cubicBezTo>
                    <a:pt x="0" y="11817"/>
                    <a:pt x="1780" y="13589"/>
                    <a:pt x="3968" y="13589"/>
                  </a:cubicBezTo>
                  <a:lnTo>
                    <a:pt x="13394" y="13589"/>
                  </a:lnTo>
                  <a:cubicBezTo>
                    <a:pt x="14342" y="13589"/>
                    <a:pt x="15232" y="13956"/>
                    <a:pt x="15902" y="14624"/>
                  </a:cubicBezTo>
                  <a:lnTo>
                    <a:pt x="16397" y="15116"/>
                  </a:lnTo>
                  <a:lnTo>
                    <a:pt x="16890" y="14624"/>
                  </a:lnTo>
                  <a:close/>
                  <a:moveTo>
                    <a:pt x="31634" y="939"/>
                  </a:moveTo>
                  <a:lnTo>
                    <a:pt x="31634" y="9640"/>
                  </a:lnTo>
                  <a:cubicBezTo>
                    <a:pt x="31634" y="11300"/>
                    <a:pt x="30264" y="12650"/>
                    <a:pt x="28581" y="12650"/>
                  </a:cubicBezTo>
                  <a:lnTo>
                    <a:pt x="19398" y="12650"/>
                  </a:lnTo>
                  <a:cubicBezTo>
                    <a:pt x="18279" y="12650"/>
                    <a:pt x="17221" y="13055"/>
                    <a:pt x="16397" y="13798"/>
                  </a:cubicBezTo>
                  <a:cubicBezTo>
                    <a:pt x="15571" y="13056"/>
                    <a:pt x="14514" y="12650"/>
                    <a:pt x="13394" y="12650"/>
                  </a:cubicBezTo>
                  <a:lnTo>
                    <a:pt x="3968" y="12650"/>
                  </a:lnTo>
                  <a:cubicBezTo>
                    <a:pt x="2298" y="12650"/>
                    <a:pt x="939" y="11300"/>
                    <a:pt x="939" y="9640"/>
                  </a:cubicBezTo>
                  <a:lnTo>
                    <a:pt x="939" y="939"/>
                  </a:lnTo>
                  <a:lnTo>
                    <a:pt x="31634" y="93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7" name="Freeform 6"/>
            <p:cNvSpPr>
              <a:spLocks/>
            </p:cNvSpPr>
            <p:nvPr/>
          </p:nvSpPr>
          <p:spPr bwMode="black">
            <a:xfrm>
              <a:off x="9961563" y="2287588"/>
              <a:ext cx="377825" cy="363538"/>
            </a:xfrm>
            <a:custGeom>
              <a:avLst/>
              <a:gdLst>
                <a:gd name="T0" fmla="*/ 1048 w 1048"/>
                <a:gd name="T1" fmla="*/ 504 h 1009"/>
                <a:gd name="T2" fmla="*/ 525 w 1048"/>
                <a:gd name="T3" fmla="*/ 1009 h 1009"/>
                <a:gd name="T4" fmla="*/ 0 w 1048"/>
                <a:gd name="T5" fmla="*/ 504 h 1009"/>
                <a:gd name="T6" fmla="*/ 525 w 1048"/>
                <a:gd name="T7" fmla="*/ 0 h 1009"/>
                <a:gd name="T8" fmla="*/ 1048 w 1048"/>
                <a:gd name="T9" fmla="*/ 504 h 10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48" h="1009">
                  <a:moveTo>
                    <a:pt x="1048" y="504"/>
                  </a:moveTo>
                  <a:cubicBezTo>
                    <a:pt x="1048" y="798"/>
                    <a:pt x="818" y="1009"/>
                    <a:pt x="525" y="1009"/>
                  </a:cubicBezTo>
                  <a:cubicBezTo>
                    <a:pt x="230" y="1009"/>
                    <a:pt x="0" y="798"/>
                    <a:pt x="0" y="504"/>
                  </a:cubicBezTo>
                  <a:cubicBezTo>
                    <a:pt x="0" y="211"/>
                    <a:pt x="230" y="0"/>
                    <a:pt x="525" y="0"/>
                  </a:cubicBezTo>
                  <a:cubicBezTo>
                    <a:pt x="818" y="0"/>
                    <a:pt x="1048" y="211"/>
                    <a:pt x="1048" y="50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8" name="Rectangle 7"/>
            <p:cNvSpPr>
              <a:spLocks noChangeArrowheads="1"/>
            </p:cNvSpPr>
            <p:nvPr/>
          </p:nvSpPr>
          <p:spPr bwMode="black">
            <a:xfrm>
              <a:off x="9986963" y="2789238"/>
              <a:ext cx="327025" cy="116205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9" name="Freeform 8"/>
            <p:cNvSpPr>
              <a:spLocks/>
            </p:cNvSpPr>
            <p:nvPr/>
          </p:nvSpPr>
          <p:spPr bwMode="black">
            <a:xfrm>
              <a:off x="8709026" y="2282826"/>
              <a:ext cx="1119188" cy="1668463"/>
            </a:xfrm>
            <a:custGeom>
              <a:avLst/>
              <a:gdLst>
                <a:gd name="T0" fmla="*/ 1923 w 3105"/>
                <a:gd name="T1" fmla="*/ 2683 h 4625"/>
                <a:gd name="T2" fmla="*/ 3105 w 3105"/>
                <a:gd name="T3" fmla="*/ 4625 h 4625"/>
                <a:gd name="T4" fmla="*/ 2121 w 3105"/>
                <a:gd name="T5" fmla="*/ 4625 h 4625"/>
                <a:gd name="T6" fmla="*/ 1328 w 3105"/>
                <a:gd name="T7" fmla="*/ 3335 h 4625"/>
                <a:gd name="T8" fmla="*/ 901 w 3105"/>
                <a:gd name="T9" fmla="*/ 3878 h 4625"/>
                <a:gd name="T10" fmla="*/ 901 w 3105"/>
                <a:gd name="T11" fmla="*/ 4625 h 4625"/>
                <a:gd name="T12" fmla="*/ 0 w 3105"/>
                <a:gd name="T13" fmla="*/ 4625 h 4625"/>
                <a:gd name="T14" fmla="*/ 0 w 3105"/>
                <a:gd name="T15" fmla="*/ 0 h 4625"/>
                <a:gd name="T16" fmla="*/ 901 w 3105"/>
                <a:gd name="T17" fmla="*/ 0 h 4625"/>
                <a:gd name="T18" fmla="*/ 901 w 3105"/>
                <a:gd name="T19" fmla="*/ 2134 h 4625"/>
                <a:gd name="T20" fmla="*/ 856 w 3105"/>
                <a:gd name="T21" fmla="*/ 2926 h 4625"/>
                <a:gd name="T22" fmla="*/ 875 w 3105"/>
                <a:gd name="T23" fmla="*/ 2926 h 4625"/>
                <a:gd name="T24" fmla="*/ 1265 w 3105"/>
                <a:gd name="T25" fmla="*/ 2325 h 4625"/>
                <a:gd name="T26" fmla="*/ 1955 w 3105"/>
                <a:gd name="T27" fmla="*/ 1405 h 4625"/>
                <a:gd name="T28" fmla="*/ 3009 w 3105"/>
                <a:gd name="T29" fmla="*/ 1405 h 4625"/>
                <a:gd name="T30" fmla="*/ 1923 w 3105"/>
                <a:gd name="T31" fmla="*/ 2683 h 46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3105" h="4625">
                  <a:moveTo>
                    <a:pt x="1923" y="2683"/>
                  </a:moveTo>
                  <a:lnTo>
                    <a:pt x="3105" y="4625"/>
                  </a:lnTo>
                  <a:lnTo>
                    <a:pt x="2121" y="4625"/>
                  </a:lnTo>
                  <a:lnTo>
                    <a:pt x="1328" y="3335"/>
                  </a:lnTo>
                  <a:lnTo>
                    <a:pt x="901" y="3878"/>
                  </a:lnTo>
                  <a:lnTo>
                    <a:pt x="901" y="4625"/>
                  </a:lnTo>
                  <a:lnTo>
                    <a:pt x="0" y="4625"/>
                  </a:lnTo>
                  <a:lnTo>
                    <a:pt x="0" y="0"/>
                  </a:lnTo>
                  <a:lnTo>
                    <a:pt x="901" y="0"/>
                  </a:lnTo>
                  <a:lnTo>
                    <a:pt x="901" y="2134"/>
                  </a:lnTo>
                  <a:cubicBezTo>
                    <a:pt x="901" y="2530"/>
                    <a:pt x="856" y="2926"/>
                    <a:pt x="856" y="2926"/>
                  </a:cubicBezTo>
                  <a:lnTo>
                    <a:pt x="875" y="2926"/>
                  </a:lnTo>
                  <a:cubicBezTo>
                    <a:pt x="875" y="2926"/>
                    <a:pt x="1086" y="2574"/>
                    <a:pt x="1265" y="2325"/>
                  </a:cubicBezTo>
                  <a:lnTo>
                    <a:pt x="1955" y="1405"/>
                  </a:lnTo>
                  <a:lnTo>
                    <a:pt x="3009" y="1405"/>
                  </a:lnTo>
                  <a:lnTo>
                    <a:pt x="1923" y="268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10" name="Freeform 9"/>
            <p:cNvSpPr>
              <a:spLocks/>
            </p:cNvSpPr>
            <p:nvPr/>
          </p:nvSpPr>
          <p:spPr bwMode="black">
            <a:xfrm>
              <a:off x="7353301" y="2762251"/>
              <a:ext cx="1027113" cy="1189038"/>
            </a:xfrm>
            <a:custGeom>
              <a:avLst/>
              <a:gdLst>
                <a:gd name="T0" fmla="*/ 2850 w 2850"/>
                <a:gd name="T1" fmla="*/ 1232 h 3296"/>
                <a:gd name="T2" fmla="*/ 1840 w 2850"/>
                <a:gd name="T3" fmla="*/ 0 h 3296"/>
                <a:gd name="T4" fmla="*/ 876 w 2850"/>
                <a:gd name="T5" fmla="*/ 607 h 3296"/>
                <a:gd name="T6" fmla="*/ 856 w 2850"/>
                <a:gd name="T7" fmla="*/ 607 h 3296"/>
                <a:gd name="T8" fmla="*/ 901 w 2850"/>
                <a:gd name="T9" fmla="*/ 76 h 3296"/>
                <a:gd name="T10" fmla="*/ 0 w 2850"/>
                <a:gd name="T11" fmla="*/ 76 h 3296"/>
                <a:gd name="T12" fmla="*/ 0 w 2850"/>
                <a:gd name="T13" fmla="*/ 3296 h 3296"/>
                <a:gd name="T14" fmla="*/ 901 w 2850"/>
                <a:gd name="T15" fmla="*/ 3296 h 3296"/>
                <a:gd name="T16" fmla="*/ 901 w 2850"/>
                <a:gd name="T17" fmla="*/ 1386 h 3296"/>
                <a:gd name="T18" fmla="*/ 1457 w 2850"/>
                <a:gd name="T19" fmla="*/ 760 h 3296"/>
                <a:gd name="T20" fmla="*/ 1942 w 2850"/>
                <a:gd name="T21" fmla="*/ 1412 h 3296"/>
                <a:gd name="T22" fmla="*/ 1942 w 2850"/>
                <a:gd name="T23" fmla="*/ 3296 h 3296"/>
                <a:gd name="T24" fmla="*/ 2850 w 2850"/>
                <a:gd name="T25" fmla="*/ 3296 h 3296"/>
                <a:gd name="T26" fmla="*/ 2850 w 2850"/>
                <a:gd name="T27" fmla="*/ 1232 h 32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50" h="3296">
                  <a:moveTo>
                    <a:pt x="2850" y="1232"/>
                  </a:moveTo>
                  <a:cubicBezTo>
                    <a:pt x="2850" y="434"/>
                    <a:pt x="2459" y="0"/>
                    <a:pt x="1840" y="0"/>
                  </a:cubicBezTo>
                  <a:cubicBezTo>
                    <a:pt x="1309" y="0"/>
                    <a:pt x="1035" y="312"/>
                    <a:pt x="876" y="607"/>
                  </a:cubicBezTo>
                  <a:lnTo>
                    <a:pt x="856" y="607"/>
                  </a:lnTo>
                  <a:lnTo>
                    <a:pt x="901" y="76"/>
                  </a:lnTo>
                  <a:lnTo>
                    <a:pt x="0" y="76"/>
                  </a:lnTo>
                  <a:lnTo>
                    <a:pt x="0" y="3296"/>
                  </a:lnTo>
                  <a:lnTo>
                    <a:pt x="901" y="3296"/>
                  </a:lnTo>
                  <a:lnTo>
                    <a:pt x="901" y="1386"/>
                  </a:lnTo>
                  <a:cubicBezTo>
                    <a:pt x="901" y="1015"/>
                    <a:pt x="1118" y="760"/>
                    <a:pt x="1457" y="760"/>
                  </a:cubicBezTo>
                  <a:cubicBezTo>
                    <a:pt x="1795" y="760"/>
                    <a:pt x="1942" y="983"/>
                    <a:pt x="1942" y="1412"/>
                  </a:cubicBezTo>
                  <a:lnTo>
                    <a:pt x="1942" y="3296"/>
                  </a:lnTo>
                  <a:lnTo>
                    <a:pt x="2850" y="3296"/>
                  </a:lnTo>
                  <a:lnTo>
                    <a:pt x="2850" y="12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black">
            <a:xfrm>
              <a:off x="6664326" y="2287588"/>
              <a:ext cx="377825" cy="363538"/>
            </a:xfrm>
            <a:custGeom>
              <a:avLst/>
              <a:gdLst>
                <a:gd name="T0" fmla="*/ 1047 w 1047"/>
                <a:gd name="T1" fmla="*/ 504 h 1009"/>
                <a:gd name="T2" fmla="*/ 524 w 1047"/>
                <a:gd name="T3" fmla="*/ 1009 h 1009"/>
                <a:gd name="T4" fmla="*/ 0 w 1047"/>
                <a:gd name="T5" fmla="*/ 504 h 1009"/>
                <a:gd name="T6" fmla="*/ 524 w 1047"/>
                <a:gd name="T7" fmla="*/ 0 h 1009"/>
                <a:gd name="T8" fmla="*/ 1047 w 1047"/>
                <a:gd name="T9" fmla="*/ 504 h 10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47" h="1009">
                  <a:moveTo>
                    <a:pt x="1047" y="504"/>
                  </a:moveTo>
                  <a:cubicBezTo>
                    <a:pt x="1047" y="798"/>
                    <a:pt x="817" y="1009"/>
                    <a:pt x="524" y="1009"/>
                  </a:cubicBezTo>
                  <a:cubicBezTo>
                    <a:pt x="229" y="1009"/>
                    <a:pt x="0" y="798"/>
                    <a:pt x="0" y="504"/>
                  </a:cubicBezTo>
                  <a:cubicBezTo>
                    <a:pt x="0" y="211"/>
                    <a:pt x="229" y="0"/>
                    <a:pt x="524" y="0"/>
                  </a:cubicBezTo>
                  <a:cubicBezTo>
                    <a:pt x="817" y="0"/>
                    <a:pt x="1047" y="211"/>
                    <a:pt x="1047" y="50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13" name="Rectangle 11"/>
            <p:cNvSpPr>
              <a:spLocks noChangeArrowheads="1"/>
            </p:cNvSpPr>
            <p:nvPr/>
          </p:nvSpPr>
          <p:spPr bwMode="black">
            <a:xfrm>
              <a:off x="6689726" y="2789238"/>
              <a:ext cx="327025" cy="116205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14" name="Freeform 12"/>
            <p:cNvSpPr>
              <a:spLocks/>
            </p:cNvSpPr>
            <p:nvPr/>
          </p:nvSpPr>
          <p:spPr bwMode="black">
            <a:xfrm>
              <a:off x="5399088" y="2762251"/>
              <a:ext cx="1047750" cy="1216025"/>
            </a:xfrm>
            <a:custGeom>
              <a:avLst/>
              <a:gdLst>
                <a:gd name="T0" fmla="*/ 2025 w 2907"/>
                <a:gd name="T1" fmla="*/ 2402 h 3373"/>
                <a:gd name="T2" fmla="*/ 1253 w 2907"/>
                <a:gd name="T3" fmla="*/ 1974 h 3373"/>
                <a:gd name="T4" fmla="*/ 160 w 2907"/>
                <a:gd name="T5" fmla="*/ 990 h 3373"/>
                <a:gd name="T6" fmla="*/ 1431 w 2907"/>
                <a:gd name="T7" fmla="*/ 0 h 3373"/>
                <a:gd name="T8" fmla="*/ 2907 w 2907"/>
                <a:gd name="T9" fmla="*/ 734 h 3373"/>
                <a:gd name="T10" fmla="*/ 2133 w 2907"/>
                <a:gd name="T11" fmla="*/ 1169 h 3373"/>
                <a:gd name="T12" fmla="*/ 1463 w 2907"/>
                <a:gd name="T13" fmla="*/ 657 h 3373"/>
                <a:gd name="T14" fmla="*/ 1042 w 2907"/>
                <a:gd name="T15" fmla="*/ 945 h 3373"/>
                <a:gd name="T16" fmla="*/ 1943 w 2907"/>
                <a:gd name="T17" fmla="*/ 1367 h 3373"/>
                <a:gd name="T18" fmla="*/ 2907 w 2907"/>
                <a:gd name="T19" fmla="*/ 2344 h 3373"/>
                <a:gd name="T20" fmla="*/ 1610 w 2907"/>
                <a:gd name="T21" fmla="*/ 3373 h 3373"/>
                <a:gd name="T22" fmla="*/ 0 w 2907"/>
                <a:gd name="T23" fmla="*/ 2543 h 3373"/>
                <a:gd name="T24" fmla="*/ 786 w 2907"/>
                <a:gd name="T25" fmla="*/ 2102 h 3373"/>
                <a:gd name="T26" fmla="*/ 1598 w 2907"/>
                <a:gd name="T27" fmla="*/ 2715 h 3373"/>
                <a:gd name="T28" fmla="*/ 2025 w 2907"/>
                <a:gd name="T29" fmla="*/ 2402 h 33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907" h="3373">
                  <a:moveTo>
                    <a:pt x="2025" y="2402"/>
                  </a:moveTo>
                  <a:cubicBezTo>
                    <a:pt x="2025" y="2146"/>
                    <a:pt x="1667" y="2089"/>
                    <a:pt x="1253" y="1974"/>
                  </a:cubicBezTo>
                  <a:cubicBezTo>
                    <a:pt x="766" y="1846"/>
                    <a:pt x="160" y="1603"/>
                    <a:pt x="160" y="990"/>
                  </a:cubicBezTo>
                  <a:cubicBezTo>
                    <a:pt x="160" y="383"/>
                    <a:pt x="741" y="0"/>
                    <a:pt x="1431" y="0"/>
                  </a:cubicBezTo>
                  <a:cubicBezTo>
                    <a:pt x="2070" y="0"/>
                    <a:pt x="2658" y="306"/>
                    <a:pt x="2907" y="734"/>
                  </a:cubicBezTo>
                  <a:lnTo>
                    <a:pt x="2133" y="1169"/>
                  </a:lnTo>
                  <a:cubicBezTo>
                    <a:pt x="2057" y="881"/>
                    <a:pt x="1814" y="657"/>
                    <a:pt x="1463" y="657"/>
                  </a:cubicBezTo>
                  <a:cubicBezTo>
                    <a:pt x="1233" y="657"/>
                    <a:pt x="1042" y="760"/>
                    <a:pt x="1042" y="945"/>
                  </a:cubicBezTo>
                  <a:cubicBezTo>
                    <a:pt x="1042" y="1188"/>
                    <a:pt x="1463" y="1213"/>
                    <a:pt x="1943" y="1367"/>
                  </a:cubicBezTo>
                  <a:cubicBezTo>
                    <a:pt x="2447" y="1527"/>
                    <a:pt x="2907" y="1757"/>
                    <a:pt x="2907" y="2344"/>
                  </a:cubicBezTo>
                  <a:cubicBezTo>
                    <a:pt x="2907" y="2990"/>
                    <a:pt x="2306" y="3373"/>
                    <a:pt x="1610" y="3373"/>
                  </a:cubicBezTo>
                  <a:cubicBezTo>
                    <a:pt x="856" y="3373"/>
                    <a:pt x="262" y="3053"/>
                    <a:pt x="0" y="2543"/>
                  </a:cubicBezTo>
                  <a:lnTo>
                    <a:pt x="786" y="2102"/>
                  </a:lnTo>
                  <a:cubicBezTo>
                    <a:pt x="888" y="2453"/>
                    <a:pt x="1169" y="2715"/>
                    <a:pt x="1598" y="2715"/>
                  </a:cubicBezTo>
                  <a:cubicBezTo>
                    <a:pt x="1847" y="2715"/>
                    <a:pt x="2025" y="2606"/>
                    <a:pt x="2025" y="240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15" name="Freeform 13"/>
            <p:cNvSpPr>
              <a:spLocks/>
            </p:cNvSpPr>
            <p:nvPr/>
          </p:nvSpPr>
          <p:spPr bwMode="black">
            <a:xfrm>
              <a:off x="4770438" y="2295526"/>
              <a:ext cx="563563" cy="1677988"/>
            </a:xfrm>
            <a:custGeom>
              <a:avLst/>
              <a:gdLst>
                <a:gd name="T0" fmla="*/ 907 w 1565"/>
                <a:gd name="T1" fmla="*/ 0 h 4657"/>
                <a:gd name="T2" fmla="*/ 0 w 1565"/>
                <a:gd name="T3" fmla="*/ 0 h 4657"/>
                <a:gd name="T4" fmla="*/ 0 w 1565"/>
                <a:gd name="T5" fmla="*/ 3706 h 4657"/>
                <a:gd name="T6" fmla="*/ 214 w 1565"/>
                <a:gd name="T7" fmla="*/ 4430 h 4657"/>
                <a:gd name="T8" fmla="*/ 894 w 1565"/>
                <a:gd name="T9" fmla="*/ 4657 h 4657"/>
                <a:gd name="T10" fmla="*/ 1220 w 1565"/>
                <a:gd name="T11" fmla="*/ 4622 h 4657"/>
                <a:gd name="T12" fmla="*/ 1488 w 1565"/>
                <a:gd name="T13" fmla="*/ 4523 h 4657"/>
                <a:gd name="T14" fmla="*/ 1565 w 1565"/>
                <a:gd name="T15" fmla="*/ 3916 h 4657"/>
                <a:gd name="T16" fmla="*/ 1377 w 1565"/>
                <a:gd name="T17" fmla="*/ 3970 h 4657"/>
                <a:gd name="T18" fmla="*/ 1188 w 1565"/>
                <a:gd name="T19" fmla="*/ 3986 h 4657"/>
                <a:gd name="T20" fmla="*/ 974 w 1565"/>
                <a:gd name="T21" fmla="*/ 3897 h 4657"/>
                <a:gd name="T22" fmla="*/ 907 w 1565"/>
                <a:gd name="T23" fmla="*/ 3577 h 4657"/>
                <a:gd name="T24" fmla="*/ 907 w 1565"/>
                <a:gd name="T25" fmla="*/ 0 h 46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65" h="4657">
                  <a:moveTo>
                    <a:pt x="907" y="0"/>
                  </a:moveTo>
                  <a:lnTo>
                    <a:pt x="0" y="0"/>
                  </a:lnTo>
                  <a:lnTo>
                    <a:pt x="0" y="3706"/>
                  </a:lnTo>
                  <a:cubicBezTo>
                    <a:pt x="0" y="4037"/>
                    <a:pt x="71" y="4279"/>
                    <a:pt x="214" y="4430"/>
                  </a:cubicBezTo>
                  <a:cubicBezTo>
                    <a:pt x="357" y="4582"/>
                    <a:pt x="583" y="4657"/>
                    <a:pt x="894" y="4657"/>
                  </a:cubicBezTo>
                  <a:cubicBezTo>
                    <a:pt x="1001" y="4657"/>
                    <a:pt x="1109" y="4645"/>
                    <a:pt x="1220" y="4622"/>
                  </a:cubicBezTo>
                  <a:cubicBezTo>
                    <a:pt x="1331" y="4599"/>
                    <a:pt x="1420" y="4566"/>
                    <a:pt x="1488" y="4523"/>
                  </a:cubicBezTo>
                  <a:lnTo>
                    <a:pt x="1565" y="3916"/>
                  </a:lnTo>
                  <a:cubicBezTo>
                    <a:pt x="1493" y="3942"/>
                    <a:pt x="1429" y="3960"/>
                    <a:pt x="1377" y="3970"/>
                  </a:cubicBezTo>
                  <a:cubicBezTo>
                    <a:pt x="1324" y="3981"/>
                    <a:pt x="1260" y="3986"/>
                    <a:pt x="1188" y="3986"/>
                  </a:cubicBezTo>
                  <a:cubicBezTo>
                    <a:pt x="1069" y="3986"/>
                    <a:pt x="1019" y="3957"/>
                    <a:pt x="974" y="3897"/>
                  </a:cubicBezTo>
                  <a:cubicBezTo>
                    <a:pt x="929" y="3837"/>
                    <a:pt x="907" y="3731"/>
                    <a:pt x="907" y="3577"/>
                  </a:cubicBezTo>
                  <a:lnTo>
                    <a:pt x="907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16" name="Freeform 14"/>
            <p:cNvSpPr>
              <a:spLocks noEditPoints="1"/>
            </p:cNvSpPr>
            <p:nvPr/>
          </p:nvSpPr>
          <p:spPr bwMode="black">
            <a:xfrm>
              <a:off x="3455988" y="2762251"/>
              <a:ext cx="1073150" cy="1216025"/>
            </a:xfrm>
            <a:custGeom>
              <a:avLst/>
              <a:gdLst>
                <a:gd name="T0" fmla="*/ 1540 w 2977"/>
                <a:gd name="T1" fmla="*/ 651 h 3373"/>
                <a:gd name="T2" fmla="*/ 869 w 2977"/>
                <a:gd name="T3" fmla="*/ 1328 h 3373"/>
                <a:gd name="T4" fmla="*/ 2140 w 2977"/>
                <a:gd name="T5" fmla="*/ 1328 h 3373"/>
                <a:gd name="T6" fmla="*/ 1540 w 2977"/>
                <a:gd name="T7" fmla="*/ 651 h 3373"/>
                <a:gd name="T8" fmla="*/ 2932 w 2977"/>
                <a:gd name="T9" fmla="*/ 1929 h 3373"/>
                <a:gd name="T10" fmla="*/ 850 w 2977"/>
                <a:gd name="T11" fmla="*/ 1929 h 3373"/>
                <a:gd name="T12" fmla="*/ 1559 w 2977"/>
                <a:gd name="T13" fmla="*/ 2708 h 3373"/>
                <a:gd name="T14" fmla="*/ 2179 w 2977"/>
                <a:gd name="T15" fmla="*/ 2178 h 3373"/>
                <a:gd name="T16" fmla="*/ 2938 w 2977"/>
                <a:gd name="T17" fmla="*/ 2606 h 3373"/>
                <a:gd name="T18" fmla="*/ 1559 w 2977"/>
                <a:gd name="T19" fmla="*/ 3373 h 3373"/>
                <a:gd name="T20" fmla="*/ 0 w 2977"/>
                <a:gd name="T21" fmla="*/ 1686 h 3373"/>
                <a:gd name="T22" fmla="*/ 1540 w 2977"/>
                <a:gd name="T23" fmla="*/ 0 h 3373"/>
                <a:gd name="T24" fmla="*/ 2977 w 2977"/>
                <a:gd name="T25" fmla="*/ 1488 h 3373"/>
                <a:gd name="T26" fmla="*/ 2932 w 2977"/>
                <a:gd name="T27" fmla="*/ 1929 h 33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977" h="3373">
                  <a:moveTo>
                    <a:pt x="1540" y="651"/>
                  </a:moveTo>
                  <a:cubicBezTo>
                    <a:pt x="1207" y="651"/>
                    <a:pt x="939" y="887"/>
                    <a:pt x="869" y="1328"/>
                  </a:cubicBezTo>
                  <a:lnTo>
                    <a:pt x="2140" y="1328"/>
                  </a:lnTo>
                  <a:cubicBezTo>
                    <a:pt x="2140" y="939"/>
                    <a:pt x="1891" y="651"/>
                    <a:pt x="1540" y="651"/>
                  </a:cubicBezTo>
                  <a:close/>
                  <a:moveTo>
                    <a:pt x="2932" y="1929"/>
                  </a:moveTo>
                  <a:lnTo>
                    <a:pt x="850" y="1929"/>
                  </a:lnTo>
                  <a:cubicBezTo>
                    <a:pt x="888" y="2453"/>
                    <a:pt x="1182" y="2708"/>
                    <a:pt x="1559" y="2708"/>
                  </a:cubicBezTo>
                  <a:cubicBezTo>
                    <a:pt x="1897" y="2708"/>
                    <a:pt x="2127" y="2485"/>
                    <a:pt x="2179" y="2178"/>
                  </a:cubicBezTo>
                  <a:lnTo>
                    <a:pt x="2938" y="2606"/>
                  </a:lnTo>
                  <a:cubicBezTo>
                    <a:pt x="2715" y="3015"/>
                    <a:pt x="2230" y="3373"/>
                    <a:pt x="1559" y="3373"/>
                  </a:cubicBezTo>
                  <a:cubicBezTo>
                    <a:pt x="658" y="3373"/>
                    <a:pt x="0" y="2747"/>
                    <a:pt x="0" y="1686"/>
                  </a:cubicBezTo>
                  <a:cubicBezTo>
                    <a:pt x="0" y="638"/>
                    <a:pt x="671" y="0"/>
                    <a:pt x="1540" y="0"/>
                  </a:cubicBezTo>
                  <a:cubicBezTo>
                    <a:pt x="2402" y="0"/>
                    <a:pt x="2977" y="613"/>
                    <a:pt x="2977" y="1488"/>
                  </a:cubicBezTo>
                  <a:cubicBezTo>
                    <a:pt x="2977" y="1750"/>
                    <a:pt x="2932" y="1929"/>
                    <a:pt x="2932" y="192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17" name="Freeform 15"/>
            <p:cNvSpPr>
              <a:spLocks/>
            </p:cNvSpPr>
            <p:nvPr/>
          </p:nvSpPr>
          <p:spPr bwMode="black">
            <a:xfrm>
              <a:off x="1879601" y="2357438"/>
              <a:ext cx="1311275" cy="1593850"/>
            </a:xfrm>
            <a:custGeom>
              <a:avLst/>
              <a:gdLst>
                <a:gd name="T0" fmla="*/ 2702 w 3641"/>
                <a:gd name="T1" fmla="*/ 4420 h 4420"/>
                <a:gd name="T2" fmla="*/ 3641 w 3641"/>
                <a:gd name="T3" fmla="*/ 4420 h 4420"/>
                <a:gd name="T4" fmla="*/ 3641 w 3641"/>
                <a:gd name="T5" fmla="*/ 0 h 4420"/>
                <a:gd name="T6" fmla="*/ 2702 w 3641"/>
                <a:gd name="T7" fmla="*/ 0 h 4420"/>
                <a:gd name="T8" fmla="*/ 2702 w 3641"/>
                <a:gd name="T9" fmla="*/ 1750 h 4420"/>
                <a:gd name="T10" fmla="*/ 939 w 3641"/>
                <a:gd name="T11" fmla="*/ 1750 h 4420"/>
                <a:gd name="T12" fmla="*/ 939 w 3641"/>
                <a:gd name="T13" fmla="*/ 0 h 4420"/>
                <a:gd name="T14" fmla="*/ 0 w 3641"/>
                <a:gd name="T15" fmla="*/ 0 h 4420"/>
                <a:gd name="T16" fmla="*/ 0 w 3641"/>
                <a:gd name="T17" fmla="*/ 4420 h 4420"/>
                <a:gd name="T18" fmla="*/ 939 w 3641"/>
                <a:gd name="T19" fmla="*/ 4420 h 4420"/>
                <a:gd name="T20" fmla="*/ 939 w 3641"/>
                <a:gd name="T21" fmla="*/ 2586 h 4420"/>
                <a:gd name="T22" fmla="*/ 2702 w 3641"/>
                <a:gd name="T23" fmla="*/ 2586 h 4420"/>
                <a:gd name="T24" fmla="*/ 2702 w 3641"/>
                <a:gd name="T25" fmla="*/ 4420 h 44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641" h="4420">
                  <a:moveTo>
                    <a:pt x="2702" y="4420"/>
                  </a:moveTo>
                  <a:lnTo>
                    <a:pt x="3641" y="4420"/>
                  </a:lnTo>
                  <a:lnTo>
                    <a:pt x="3641" y="0"/>
                  </a:lnTo>
                  <a:lnTo>
                    <a:pt x="2702" y="0"/>
                  </a:lnTo>
                  <a:lnTo>
                    <a:pt x="2702" y="1750"/>
                  </a:lnTo>
                  <a:lnTo>
                    <a:pt x="939" y="1750"/>
                  </a:lnTo>
                  <a:lnTo>
                    <a:pt x="939" y="0"/>
                  </a:lnTo>
                  <a:lnTo>
                    <a:pt x="0" y="0"/>
                  </a:lnTo>
                  <a:lnTo>
                    <a:pt x="0" y="4420"/>
                  </a:lnTo>
                  <a:lnTo>
                    <a:pt x="939" y="4420"/>
                  </a:lnTo>
                  <a:lnTo>
                    <a:pt x="939" y="2586"/>
                  </a:lnTo>
                  <a:lnTo>
                    <a:pt x="2702" y="2586"/>
                  </a:lnTo>
                  <a:lnTo>
                    <a:pt x="2702" y="44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</p:grpSp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408563" y="457200"/>
            <a:ext cx="10739336" cy="2071991"/>
          </a:xfrm>
        </p:spPr>
        <p:txBody>
          <a:bodyPr/>
          <a:lstStyle>
            <a:lvl1pPr algn="l">
              <a:lnSpc>
                <a:spcPct val="85000"/>
              </a:lnSpc>
              <a:defRPr sz="700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fi-FI" dirty="0"/>
              <a:t>Muokkaa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12" name="Tekstin paikkamerkki 11"/>
          <p:cNvSpPr>
            <a:spLocks noGrp="1"/>
          </p:cNvSpPr>
          <p:nvPr>
            <p:ph type="body" sz="quarter" idx="13"/>
          </p:nvPr>
        </p:nvSpPr>
        <p:spPr>
          <a:xfrm>
            <a:off x="447472" y="2665378"/>
            <a:ext cx="10709478" cy="972000"/>
          </a:xfrm>
        </p:spPr>
        <p:txBody>
          <a:bodyPr/>
          <a:lstStyle>
            <a:lvl1pPr marL="0" indent="0">
              <a:buNone/>
              <a:defRPr b="1">
                <a:solidFill>
                  <a:srgbClr val="FFFFFF"/>
                </a:solidFill>
                <a:latin typeface="+mj-lt"/>
              </a:defRPr>
            </a:lvl1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</p:spTree>
    <p:extLst>
      <p:ext uri="{BB962C8B-B14F-4D97-AF65-F5344CB8AC3E}">
        <p14:creationId xmlns:p14="http://schemas.microsoft.com/office/powerpoint/2010/main" val="16098339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Väliotsikko vaakuna">
    <p:bg>
      <p:bgPr>
        <a:solidFill>
          <a:srgbClr val="0001B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Ryhmä 8"/>
          <p:cNvGrpSpPr/>
          <p:nvPr/>
        </p:nvGrpSpPr>
        <p:grpSpPr bwMode="black">
          <a:xfrm>
            <a:off x="465667" y="6222027"/>
            <a:ext cx="804333" cy="373549"/>
            <a:chOff x="228601" y="704851"/>
            <a:chExt cx="11734800" cy="5449888"/>
          </a:xfrm>
          <a:solidFill>
            <a:srgbClr val="FFFFFF"/>
          </a:solidFill>
        </p:grpSpPr>
        <p:sp>
          <p:nvSpPr>
            <p:cNvPr id="4" name="Freeform 5"/>
            <p:cNvSpPr>
              <a:spLocks noEditPoints="1"/>
            </p:cNvSpPr>
            <p:nvPr/>
          </p:nvSpPr>
          <p:spPr bwMode="black">
            <a:xfrm>
              <a:off x="228601" y="704851"/>
              <a:ext cx="11734800" cy="5449888"/>
            </a:xfrm>
            <a:custGeom>
              <a:avLst/>
              <a:gdLst>
                <a:gd name="T0" fmla="*/ 16890 w 32573"/>
                <a:gd name="T1" fmla="*/ 14624 h 15116"/>
                <a:gd name="T2" fmla="*/ 19398 w 32573"/>
                <a:gd name="T3" fmla="*/ 13589 h 15116"/>
                <a:gd name="T4" fmla="*/ 28581 w 32573"/>
                <a:gd name="T5" fmla="*/ 13589 h 15116"/>
                <a:gd name="T6" fmla="*/ 32573 w 32573"/>
                <a:gd name="T7" fmla="*/ 9640 h 15116"/>
                <a:gd name="T8" fmla="*/ 32573 w 32573"/>
                <a:gd name="T9" fmla="*/ 0 h 15116"/>
                <a:gd name="T10" fmla="*/ 0 w 32573"/>
                <a:gd name="T11" fmla="*/ 0 h 15116"/>
                <a:gd name="T12" fmla="*/ 0 w 32573"/>
                <a:gd name="T13" fmla="*/ 9640 h 15116"/>
                <a:gd name="T14" fmla="*/ 3968 w 32573"/>
                <a:gd name="T15" fmla="*/ 13589 h 15116"/>
                <a:gd name="T16" fmla="*/ 13394 w 32573"/>
                <a:gd name="T17" fmla="*/ 13589 h 15116"/>
                <a:gd name="T18" fmla="*/ 15902 w 32573"/>
                <a:gd name="T19" fmla="*/ 14624 h 15116"/>
                <a:gd name="T20" fmla="*/ 16397 w 32573"/>
                <a:gd name="T21" fmla="*/ 15116 h 15116"/>
                <a:gd name="T22" fmla="*/ 16890 w 32573"/>
                <a:gd name="T23" fmla="*/ 14624 h 15116"/>
                <a:gd name="T24" fmla="*/ 31634 w 32573"/>
                <a:gd name="T25" fmla="*/ 939 h 15116"/>
                <a:gd name="T26" fmla="*/ 31634 w 32573"/>
                <a:gd name="T27" fmla="*/ 9640 h 15116"/>
                <a:gd name="T28" fmla="*/ 28581 w 32573"/>
                <a:gd name="T29" fmla="*/ 12650 h 15116"/>
                <a:gd name="T30" fmla="*/ 19398 w 32573"/>
                <a:gd name="T31" fmla="*/ 12650 h 15116"/>
                <a:gd name="T32" fmla="*/ 16397 w 32573"/>
                <a:gd name="T33" fmla="*/ 13798 h 15116"/>
                <a:gd name="T34" fmla="*/ 13394 w 32573"/>
                <a:gd name="T35" fmla="*/ 12650 h 15116"/>
                <a:gd name="T36" fmla="*/ 3968 w 32573"/>
                <a:gd name="T37" fmla="*/ 12650 h 15116"/>
                <a:gd name="T38" fmla="*/ 939 w 32573"/>
                <a:gd name="T39" fmla="*/ 9640 h 15116"/>
                <a:gd name="T40" fmla="*/ 939 w 32573"/>
                <a:gd name="T41" fmla="*/ 939 h 15116"/>
                <a:gd name="T42" fmla="*/ 31634 w 32573"/>
                <a:gd name="T43" fmla="*/ 939 h 15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32573" h="15116">
                  <a:moveTo>
                    <a:pt x="16890" y="14624"/>
                  </a:moveTo>
                  <a:cubicBezTo>
                    <a:pt x="17560" y="13956"/>
                    <a:pt x="18451" y="13589"/>
                    <a:pt x="19398" y="13589"/>
                  </a:cubicBezTo>
                  <a:lnTo>
                    <a:pt x="28581" y="13589"/>
                  </a:lnTo>
                  <a:cubicBezTo>
                    <a:pt x="30783" y="13589"/>
                    <a:pt x="32573" y="11817"/>
                    <a:pt x="32573" y="9640"/>
                  </a:cubicBezTo>
                  <a:lnTo>
                    <a:pt x="32573" y="0"/>
                  </a:lnTo>
                  <a:lnTo>
                    <a:pt x="0" y="0"/>
                  </a:lnTo>
                  <a:lnTo>
                    <a:pt x="0" y="9640"/>
                  </a:lnTo>
                  <a:cubicBezTo>
                    <a:pt x="0" y="11817"/>
                    <a:pt x="1780" y="13589"/>
                    <a:pt x="3968" y="13589"/>
                  </a:cubicBezTo>
                  <a:lnTo>
                    <a:pt x="13394" y="13589"/>
                  </a:lnTo>
                  <a:cubicBezTo>
                    <a:pt x="14342" y="13589"/>
                    <a:pt x="15232" y="13956"/>
                    <a:pt x="15902" y="14624"/>
                  </a:cubicBezTo>
                  <a:lnTo>
                    <a:pt x="16397" y="15116"/>
                  </a:lnTo>
                  <a:lnTo>
                    <a:pt x="16890" y="14624"/>
                  </a:lnTo>
                  <a:close/>
                  <a:moveTo>
                    <a:pt x="31634" y="939"/>
                  </a:moveTo>
                  <a:lnTo>
                    <a:pt x="31634" y="9640"/>
                  </a:lnTo>
                  <a:cubicBezTo>
                    <a:pt x="31634" y="11300"/>
                    <a:pt x="30264" y="12650"/>
                    <a:pt x="28581" y="12650"/>
                  </a:cubicBezTo>
                  <a:lnTo>
                    <a:pt x="19398" y="12650"/>
                  </a:lnTo>
                  <a:cubicBezTo>
                    <a:pt x="18279" y="12650"/>
                    <a:pt x="17221" y="13055"/>
                    <a:pt x="16397" y="13798"/>
                  </a:cubicBezTo>
                  <a:cubicBezTo>
                    <a:pt x="15571" y="13056"/>
                    <a:pt x="14514" y="12650"/>
                    <a:pt x="13394" y="12650"/>
                  </a:cubicBezTo>
                  <a:lnTo>
                    <a:pt x="3968" y="12650"/>
                  </a:lnTo>
                  <a:cubicBezTo>
                    <a:pt x="2298" y="12650"/>
                    <a:pt x="939" y="11300"/>
                    <a:pt x="939" y="9640"/>
                  </a:cubicBezTo>
                  <a:lnTo>
                    <a:pt x="939" y="939"/>
                  </a:lnTo>
                  <a:lnTo>
                    <a:pt x="31634" y="93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5" name="Freeform 6"/>
            <p:cNvSpPr>
              <a:spLocks/>
            </p:cNvSpPr>
            <p:nvPr/>
          </p:nvSpPr>
          <p:spPr bwMode="black">
            <a:xfrm>
              <a:off x="9961563" y="2287588"/>
              <a:ext cx="377825" cy="363538"/>
            </a:xfrm>
            <a:custGeom>
              <a:avLst/>
              <a:gdLst>
                <a:gd name="T0" fmla="*/ 1048 w 1048"/>
                <a:gd name="T1" fmla="*/ 504 h 1009"/>
                <a:gd name="T2" fmla="*/ 525 w 1048"/>
                <a:gd name="T3" fmla="*/ 1009 h 1009"/>
                <a:gd name="T4" fmla="*/ 0 w 1048"/>
                <a:gd name="T5" fmla="*/ 504 h 1009"/>
                <a:gd name="T6" fmla="*/ 525 w 1048"/>
                <a:gd name="T7" fmla="*/ 0 h 1009"/>
                <a:gd name="T8" fmla="*/ 1048 w 1048"/>
                <a:gd name="T9" fmla="*/ 504 h 10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48" h="1009">
                  <a:moveTo>
                    <a:pt x="1048" y="504"/>
                  </a:moveTo>
                  <a:cubicBezTo>
                    <a:pt x="1048" y="798"/>
                    <a:pt x="818" y="1009"/>
                    <a:pt x="525" y="1009"/>
                  </a:cubicBezTo>
                  <a:cubicBezTo>
                    <a:pt x="230" y="1009"/>
                    <a:pt x="0" y="798"/>
                    <a:pt x="0" y="504"/>
                  </a:cubicBezTo>
                  <a:cubicBezTo>
                    <a:pt x="0" y="211"/>
                    <a:pt x="230" y="0"/>
                    <a:pt x="525" y="0"/>
                  </a:cubicBezTo>
                  <a:cubicBezTo>
                    <a:pt x="818" y="0"/>
                    <a:pt x="1048" y="211"/>
                    <a:pt x="1048" y="50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6" name="Rectangle 7"/>
            <p:cNvSpPr>
              <a:spLocks noChangeArrowheads="1"/>
            </p:cNvSpPr>
            <p:nvPr/>
          </p:nvSpPr>
          <p:spPr bwMode="black">
            <a:xfrm>
              <a:off x="9986963" y="2789238"/>
              <a:ext cx="327025" cy="116205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7" name="Freeform 8"/>
            <p:cNvSpPr>
              <a:spLocks/>
            </p:cNvSpPr>
            <p:nvPr/>
          </p:nvSpPr>
          <p:spPr bwMode="black">
            <a:xfrm>
              <a:off x="8709026" y="2282826"/>
              <a:ext cx="1119188" cy="1668463"/>
            </a:xfrm>
            <a:custGeom>
              <a:avLst/>
              <a:gdLst>
                <a:gd name="T0" fmla="*/ 1923 w 3105"/>
                <a:gd name="T1" fmla="*/ 2683 h 4625"/>
                <a:gd name="T2" fmla="*/ 3105 w 3105"/>
                <a:gd name="T3" fmla="*/ 4625 h 4625"/>
                <a:gd name="T4" fmla="*/ 2121 w 3105"/>
                <a:gd name="T5" fmla="*/ 4625 h 4625"/>
                <a:gd name="T6" fmla="*/ 1328 w 3105"/>
                <a:gd name="T7" fmla="*/ 3335 h 4625"/>
                <a:gd name="T8" fmla="*/ 901 w 3105"/>
                <a:gd name="T9" fmla="*/ 3878 h 4625"/>
                <a:gd name="T10" fmla="*/ 901 w 3105"/>
                <a:gd name="T11" fmla="*/ 4625 h 4625"/>
                <a:gd name="T12" fmla="*/ 0 w 3105"/>
                <a:gd name="T13" fmla="*/ 4625 h 4625"/>
                <a:gd name="T14" fmla="*/ 0 w 3105"/>
                <a:gd name="T15" fmla="*/ 0 h 4625"/>
                <a:gd name="T16" fmla="*/ 901 w 3105"/>
                <a:gd name="T17" fmla="*/ 0 h 4625"/>
                <a:gd name="T18" fmla="*/ 901 w 3105"/>
                <a:gd name="T19" fmla="*/ 2134 h 4625"/>
                <a:gd name="T20" fmla="*/ 856 w 3105"/>
                <a:gd name="T21" fmla="*/ 2926 h 4625"/>
                <a:gd name="T22" fmla="*/ 875 w 3105"/>
                <a:gd name="T23" fmla="*/ 2926 h 4625"/>
                <a:gd name="T24" fmla="*/ 1265 w 3105"/>
                <a:gd name="T25" fmla="*/ 2325 h 4625"/>
                <a:gd name="T26" fmla="*/ 1955 w 3105"/>
                <a:gd name="T27" fmla="*/ 1405 h 4625"/>
                <a:gd name="T28" fmla="*/ 3009 w 3105"/>
                <a:gd name="T29" fmla="*/ 1405 h 4625"/>
                <a:gd name="T30" fmla="*/ 1923 w 3105"/>
                <a:gd name="T31" fmla="*/ 2683 h 46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3105" h="4625">
                  <a:moveTo>
                    <a:pt x="1923" y="2683"/>
                  </a:moveTo>
                  <a:lnTo>
                    <a:pt x="3105" y="4625"/>
                  </a:lnTo>
                  <a:lnTo>
                    <a:pt x="2121" y="4625"/>
                  </a:lnTo>
                  <a:lnTo>
                    <a:pt x="1328" y="3335"/>
                  </a:lnTo>
                  <a:lnTo>
                    <a:pt x="901" y="3878"/>
                  </a:lnTo>
                  <a:lnTo>
                    <a:pt x="901" y="4625"/>
                  </a:lnTo>
                  <a:lnTo>
                    <a:pt x="0" y="4625"/>
                  </a:lnTo>
                  <a:lnTo>
                    <a:pt x="0" y="0"/>
                  </a:lnTo>
                  <a:lnTo>
                    <a:pt x="901" y="0"/>
                  </a:lnTo>
                  <a:lnTo>
                    <a:pt x="901" y="2134"/>
                  </a:lnTo>
                  <a:cubicBezTo>
                    <a:pt x="901" y="2530"/>
                    <a:pt x="856" y="2926"/>
                    <a:pt x="856" y="2926"/>
                  </a:cubicBezTo>
                  <a:lnTo>
                    <a:pt x="875" y="2926"/>
                  </a:lnTo>
                  <a:cubicBezTo>
                    <a:pt x="875" y="2926"/>
                    <a:pt x="1086" y="2574"/>
                    <a:pt x="1265" y="2325"/>
                  </a:cubicBezTo>
                  <a:lnTo>
                    <a:pt x="1955" y="1405"/>
                  </a:lnTo>
                  <a:lnTo>
                    <a:pt x="3009" y="1405"/>
                  </a:lnTo>
                  <a:lnTo>
                    <a:pt x="1923" y="268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8" name="Freeform 9"/>
            <p:cNvSpPr>
              <a:spLocks/>
            </p:cNvSpPr>
            <p:nvPr/>
          </p:nvSpPr>
          <p:spPr bwMode="black">
            <a:xfrm>
              <a:off x="7353301" y="2762251"/>
              <a:ext cx="1027113" cy="1189038"/>
            </a:xfrm>
            <a:custGeom>
              <a:avLst/>
              <a:gdLst>
                <a:gd name="T0" fmla="*/ 2850 w 2850"/>
                <a:gd name="T1" fmla="*/ 1232 h 3296"/>
                <a:gd name="T2" fmla="*/ 1840 w 2850"/>
                <a:gd name="T3" fmla="*/ 0 h 3296"/>
                <a:gd name="T4" fmla="*/ 876 w 2850"/>
                <a:gd name="T5" fmla="*/ 607 h 3296"/>
                <a:gd name="T6" fmla="*/ 856 w 2850"/>
                <a:gd name="T7" fmla="*/ 607 h 3296"/>
                <a:gd name="T8" fmla="*/ 901 w 2850"/>
                <a:gd name="T9" fmla="*/ 76 h 3296"/>
                <a:gd name="T10" fmla="*/ 0 w 2850"/>
                <a:gd name="T11" fmla="*/ 76 h 3296"/>
                <a:gd name="T12" fmla="*/ 0 w 2850"/>
                <a:gd name="T13" fmla="*/ 3296 h 3296"/>
                <a:gd name="T14" fmla="*/ 901 w 2850"/>
                <a:gd name="T15" fmla="*/ 3296 h 3296"/>
                <a:gd name="T16" fmla="*/ 901 w 2850"/>
                <a:gd name="T17" fmla="*/ 1386 h 3296"/>
                <a:gd name="T18" fmla="*/ 1457 w 2850"/>
                <a:gd name="T19" fmla="*/ 760 h 3296"/>
                <a:gd name="T20" fmla="*/ 1942 w 2850"/>
                <a:gd name="T21" fmla="*/ 1412 h 3296"/>
                <a:gd name="T22" fmla="*/ 1942 w 2850"/>
                <a:gd name="T23" fmla="*/ 3296 h 3296"/>
                <a:gd name="T24" fmla="*/ 2850 w 2850"/>
                <a:gd name="T25" fmla="*/ 3296 h 3296"/>
                <a:gd name="T26" fmla="*/ 2850 w 2850"/>
                <a:gd name="T27" fmla="*/ 1232 h 32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50" h="3296">
                  <a:moveTo>
                    <a:pt x="2850" y="1232"/>
                  </a:moveTo>
                  <a:cubicBezTo>
                    <a:pt x="2850" y="434"/>
                    <a:pt x="2459" y="0"/>
                    <a:pt x="1840" y="0"/>
                  </a:cubicBezTo>
                  <a:cubicBezTo>
                    <a:pt x="1309" y="0"/>
                    <a:pt x="1035" y="312"/>
                    <a:pt x="876" y="607"/>
                  </a:cubicBezTo>
                  <a:lnTo>
                    <a:pt x="856" y="607"/>
                  </a:lnTo>
                  <a:lnTo>
                    <a:pt x="901" y="76"/>
                  </a:lnTo>
                  <a:lnTo>
                    <a:pt x="0" y="76"/>
                  </a:lnTo>
                  <a:lnTo>
                    <a:pt x="0" y="3296"/>
                  </a:lnTo>
                  <a:lnTo>
                    <a:pt x="901" y="3296"/>
                  </a:lnTo>
                  <a:lnTo>
                    <a:pt x="901" y="1386"/>
                  </a:lnTo>
                  <a:cubicBezTo>
                    <a:pt x="901" y="1015"/>
                    <a:pt x="1118" y="760"/>
                    <a:pt x="1457" y="760"/>
                  </a:cubicBezTo>
                  <a:cubicBezTo>
                    <a:pt x="1795" y="760"/>
                    <a:pt x="1942" y="983"/>
                    <a:pt x="1942" y="1412"/>
                  </a:cubicBezTo>
                  <a:lnTo>
                    <a:pt x="1942" y="3296"/>
                  </a:lnTo>
                  <a:lnTo>
                    <a:pt x="2850" y="3296"/>
                  </a:lnTo>
                  <a:lnTo>
                    <a:pt x="2850" y="12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9" name="Freeform 10"/>
            <p:cNvSpPr>
              <a:spLocks/>
            </p:cNvSpPr>
            <p:nvPr/>
          </p:nvSpPr>
          <p:spPr bwMode="black">
            <a:xfrm>
              <a:off x="6664326" y="2287588"/>
              <a:ext cx="377825" cy="363538"/>
            </a:xfrm>
            <a:custGeom>
              <a:avLst/>
              <a:gdLst>
                <a:gd name="T0" fmla="*/ 1047 w 1047"/>
                <a:gd name="T1" fmla="*/ 504 h 1009"/>
                <a:gd name="T2" fmla="*/ 524 w 1047"/>
                <a:gd name="T3" fmla="*/ 1009 h 1009"/>
                <a:gd name="T4" fmla="*/ 0 w 1047"/>
                <a:gd name="T5" fmla="*/ 504 h 1009"/>
                <a:gd name="T6" fmla="*/ 524 w 1047"/>
                <a:gd name="T7" fmla="*/ 0 h 1009"/>
                <a:gd name="T8" fmla="*/ 1047 w 1047"/>
                <a:gd name="T9" fmla="*/ 504 h 10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47" h="1009">
                  <a:moveTo>
                    <a:pt x="1047" y="504"/>
                  </a:moveTo>
                  <a:cubicBezTo>
                    <a:pt x="1047" y="798"/>
                    <a:pt x="817" y="1009"/>
                    <a:pt x="524" y="1009"/>
                  </a:cubicBezTo>
                  <a:cubicBezTo>
                    <a:pt x="229" y="1009"/>
                    <a:pt x="0" y="798"/>
                    <a:pt x="0" y="504"/>
                  </a:cubicBezTo>
                  <a:cubicBezTo>
                    <a:pt x="0" y="211"/>
                    <a:pt x="229" y="0"/>
                    <a:pt x="524" y="0"/>
                  </a:cubicBezTo>
                  <a:cubicBezTo>
                    <a:pt x="817" y="0"/>
                    <a:pt x="1047" y="211"/>
                    <a:pt x="1047" y="50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10" name="Rectangle 11"/>
            <p:cNvSpPr>
              <a:spLocks noChangeArrowheads="1"/>
            </p:cNvSpPr>
            <p:nvPr/>
          </p:nvSpPr>
          <p:spPr bwMode="black">
            <a:xfrm>
              <a:off x="6689726" y="2789238"/>
              <a:ext cx="327025" cy="116205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11" name="Freeform 12"/>
            <p:cNvSpPr>
              <a:spLocks/>
            </p:cNvSpPr>
            <p:nvPr/>
          </p:nvSpPr>
          <p:spPr bwMode="black">
            <a:xfrm>
              <a:off x="5399088" y="2762251"/>
              <a:ext cx="1047750" cy="1216025"/>
            </a:xfrm>
            <a:custGeom>
              <a:avLst/>
              <a:gdLst>
                <a:gd name="T0" fmla="*/ 2025 w 2907"/>
                <a:gd name="T1" fmla="*/ 2402 h 3373"/>
                <a:gd name="T2" fmla="*/ 1253 w 2907"/>
                <a:gd name="T3" fmla="*/ 1974 h 3373"/>
                <a:gd name="T4" fmla="*/ 160 w 2907"/>
                <a:gd name="T5" fmla="*/ 990 h 3373"/>
                <a:gd name="T6" fmla="*/ 1431 w 2907"/>
                <a:gd name="T7" fmla="*/ 0 h 3373"/>
                <a:gd name="T8" fmla="*/ 2907 w 2907"/>
                <a:gd name="T9" fmla="*/ 734 h 3373"/>
                <a:gd name="T10" fmla="*/ 2133 w 2907"/>
                <a:gd name="T11" fmla="*/ 1169 h 3373"/>
                <a:gd name="T12" fmla="*/ 1463 w 2907"/>
                <a:gd name="T13" fmla="*/ 657 h 3373"/>
                <a:gd name="T14" fmla="*/ 1042 w 2907"/>
                <a:gd name="T15" fmla="*/ 945 h 3373"/>
                <a:gd name="T16" fmla="*/ 1943 w 2907"/>
                <a:gd name="T17" fmla="*/ 1367 h 3373"/>
                <a:gd name="T18" fmla="*/ 2907 w 2907"/>
                <a:gd name="T19" fmla="*/ 2344 h 3373"/>
                <a:gd name="T20" fmla="*/ 1610 w 2907"/>
                <a:gd name="T21" fmla="*/ 3373 h 3373"/>
                <a:gd name="T22" fmla="*/ 0 w 2907"/>
                <a:gd name="T23" fmla="*/ 2543 h 3373"/>
                <a:gd name="T24" fmla="*/ 786 w 2907"/>
                <a:gd name="T25" fmla="*/ 2102 h 3373"/>
                <a:gd name="T26" fmla="*/ 1598 w 2907"/>
                <a:gd name="T27" fmla="*/ 2715 h 3373"/>
                <a:gd name="T28" fmla="*/ 2025 w 2907"/>
                <a:gd name="T29" fmla="*/ 2402 h 33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907" h="3373">
                  <a:moveTo>
                    <a:pt x="2025" y="2402"/>
                  </a:moveTo>
                  <a:cubicBezTo>
                    <a:pt x="2025" y="2146"/>
                    <a:pt x="1667" y="2089"/>
                    <a:pt x="1253" y="1974"/>
                  </a:cubicBezTo>
                  <a:cubicBezTo>
                    <a:pt x="766" y="1846"/>
                    <a:pt x="160" y="1603"/>
                    <a:pt x="160" y="990"/>
                  </a:cubicBezTo>
                  <a:cubicBezTo>
                    <a:pt x="160" y="383"/>
                    <a:pt x="741" y="0"/>
                    <a:pt x="1431" y="0"/>
                  </a:cubicBezTo>
                  <a:cubicBezTo>
                    <a:pt x="2070" y="0"/>
                    <a:pt x="2658" y="306"/>
                    <a:pt x="2907" y="734"/>
                  </a:cubicBezTo>
                  <a:lnTo>
                    <a:pt x="2133" y="1169"/>
                  </a:lnTo>
                  <a:cubicBezTo>
                    <a:pt x="2057" y="881"/>
                    <a:pt x="1814" y="657"/>
                    <a:pt x="1463" y="657"/>
                  </a:cubicBezTo>
                  <a:cubicBezTo>
                    <a:pt x="1233" y="657"/>
                    <a:pt x="1042" y="760"/>
                    <a:pt x="1042" y="945"/>
                  </a:cubicBezTo>
                  <a:cubicBezTo>
                    <a:pt x="1042" y="1188"/>
                    <a:pt x="1463" y="1213"/>
                    <a:pt x="1943" y="1367"/>
                  </a:cubicBezTo>
                  <a:cubicBezTo>
                    <a:pt x="2447" y="1527"/>
                    <a:pt x="2907" y="1757"/>
                    <a:pt x="2907" y="2344"/>
                  </a:cubicBezTo>
                  <a:cubicBezTo>
                    <a:pt x="2907" y="2990"/>
                    <a:pt x="2306" y="3373"/>
                    <a:pt x="1610" y="3373"/>
                  </a:cubicBezTo>
                  <a:cubicBezTo>
                    <a:pt x="856" y="3373"/>
                    <a:pt x="262" y="3053"/>
                    <a:pt x="0" y="2543"/>
                  </a:cubicBezTo>
                  <a:lnTo>
                    <a:pt x="786" y="2102"/>
                  </a:lnTo>
                  <a:cubicBezTo>
                    <a:pt x="888" y="2453"/>
                    <a:pt x="1169" y="2715"/>
                    <a:pt x="1598" y="2715"/>
                  </a:cubicBezTo>
                  <a:cubicBezTo>
                    <a:pt x="1847" y="2715"/>
                    <a:pt x="2025" y="2606"/>
                    <a:pt x="2025" y="240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12" name="Freeform 13"/>
            <p:cNvSpPr>
              <a:spLocks/>
            </p:cNvSpPr>
            <p:nvPr/>
          </p:nvSpPr>
          <p:spPr bwMode="black">
            <a:xfrm>
              <a:off x="4770438" y="2295526"/>
              <a:ext cx="563563" cy="1677988"/>
            </a:xfrm>
            <a:custGeom>
              <a:avLst/>
              <a:gdLst>
                <a:gd name="T0" fmla="*/ 907 w 1565"/>
                <a:gd name="T1" fmla="*/ 0 h 4657"/>
                <a:gd name="T2" fmla="*/ 0 w 1565"/>
                <a:gd name="T3" fmla="*/ 0 h 4657"/>
                <a:gd name="T4" fmla="*/ 0 w 1565"/>
                <a:gd name="T5" fmla="*/ 3706 h 4657"/>
                <a:gd name="T6" fmla="*/ 214 w 1565"/>
                <a:gd name="T7" fmla="*/ 4430 h 4657"/>
                <a:gd name="T8" fmla="*/ 894 w 1565"/>
                <a:gd name="T9" fmla="*/ 4657 h 4657"/>
                <a:gd name="T10" fmla="*/ 1220 w 1565"/>
                <a:gd name="T11" fmla="*/ 4622 h 4657"/>
                <a:gd name="T12" fmla="*/ 1488 w 1565"/>
                <a:gd name="T13" fmla="*/ 4523 h 4657"/>
                <a:gd name="T14" fmla="*/ 1565 w 1565"/>
                <a:gd name="T15" fmla="*/ 3916 h 4657"/>
                <a:gd name="T16" fmla="*/ 1377 w 1565"/>
                <a:gd name="T17" fmla="*/ 3970 h 4657"/>
                <a:gd name="T18" fmla="*/ 1188 w 1565"/>
                <a:gd name="T19" fmla="*/ 3986 h 4657"/>
                <a:gd name="T20" fmla="*/ 974 w 1565"/>
                <a:gd name="T21" fmla="*/ 3897 h 4657"/>
                <a:gd name="T22" fmla="*/ 907 w 1565"/>
                <a:gd name="T23" fmla="*/ 3577 h 4657"/>
                <a:gd name="T24" fmla="*/ 907 w 1565"/>
                <a:gd name="T25" fmla="*/ 0 h 46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65" h="4657">
                  <a:moveTo>
                    <a:pt x="907" y="0"/>
                  </a:moveTo>
                  <a:lnTo>
                    <a:pt x="0" y="0"/>
                  </a:lnTo>
                  <a:lnTo>
                    <a:pt x="0" y="3706"/>
                  </a:lnTo>
                  <a:cubicBezTo>
                    <a:pt x="0" y="4037"/>
                    <a:pt x="71" y="4279"/>
                    <a:pt x="214" y="4430"/>
                  </a:cubicBezTo>
                  <a:cubicBezTo>
                    <a:pt x="357" y="4582"/>
                    <a:pt x="583" y="4657"/>
                    <a:pt x="894" y="4657"/>
                  </a:cubicBezTo>
                  <a:cubicBezTo>
                    <a:pt x="1001" y="4657"/>
                    <a:pt x="1109" y="4645"/>
                    <a:pt x="1220" y="4622"/>
                  </a:cubicBezTo>
                  <a:cubicBezTo>
                    <a:pt x="1331" y="4599"/>
                    <a:pt x="1420" y="4566"/>
                    <a:pt x="1488" y="4523"/>
                  </a:cubicBezTo>
                  <a:lnTo>
                    <a:pt x="1565" y="3916"/>
                  </a:lnTo>
                  <a:cubicBezTo>
                    <a:pt x="1493" y="3942"/>
                    <a:pt x="1429" y="3960"/>
                    <a:pt x="1377" y="3970"/>
                  </a:cubicBezTo>
                  <a:cubicBezTo>
                    <a:pt x="1324" y="3981"/>
                    <a:pt x="1260" y="3986"/>
                    <a:pt x="1188" y="3986"/>
                  </a:cubicBezTo>
                  <a:cubicBezTo>
                    <a:pt x="1069" y="3986"/>
                    <a:pt x="1019" y="3957"/>
                    <a:pt x="974" y="3897"/>
                  </a:cubicBezTo>
                  <a:cubicBezTo>
                    <a:pt x="929" y="3837"/>
                    <a:pt x="907" y="3731"/>
                    <a:pt x="907" y="3577"/>
                  </a:cubicBezTo>
                  <a:lnTo>
                    <a:pt x="907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13" name="Freeform 14"/>
            <p:cNvSpPr>
              <a:spLocks noEditPoints="1"/>
            </p:cNvSpPr>
            <p:nvPr/>
          </p:nvSpPr>
          <p:spPr bwMode="black">
            <a:xfrm>
              <a:off x="3455988" y="2762251"/>
              <a:ext cx="1073150" cy="1216025"/>
            </a:xfrm>
            <a:custGeom>
              <a:avLst/>
              <a:gdLst>
                <a:gd name="T0" fmla="*/ 1540 w 2977"/>
                <a:gd name="T1" fmla="*/ 651 h 3373"/>
                <a:gd name="T2" fmla="*/ 869 w 2977"/>
                <a:gd name="T3" fmla="*/ 1328 h 3373"/>
                <a:gd name="T4" fmla="*/ 2140 w 2977"/>
                <a:gd name="T5" fmla="*/ 1328 h 3373"/>
                <a:gd name="T6" fmla="*/ 1540 w 2977"/>
                <a:gd name="T7" fmla="*/ 651 h 3373"/>
                <a:gd name="T8" fmla="*/ 2932 w 2977"/>
                <a:gd name="T9" fmla="*/ 1929 h 3373"/>
                <a:gd name="T10" fmla="*/ 850 w 2977"/>
                <a:gd name="T11" fmla="*/ 1929 h 3373"/>
                <a:gd name="T12" fmla="*/ 1559 w 2977"/>
                <a:gd name="T13" fmla="*/ 2708 h 3373"/>
                <a:gd name="T14" fmla="*/ 2179 w 2977"/>
                <a:gd name="T15" fmla="*/ 2178 h 3373"/>
                <a:gd name="T16" fmla="*/ 2938 w 2977"/>
                <a:gd name="T17" fmla="*/ 2606 h 3373"/>
                <a:gd name="T18" fmla="*/ 1559 w 2977"/>
                <a:gd name="T19" fmla="*/ 3373 h 3373"/>
                <a:gd name="T20" fmla="*/ 0 w 2977"/>
                <a:gd name="T21" fmla="*/ 1686 h 3373"/>
                <a:gd name="T22" fmla="*/ 1540 w 2977"/>
                <a:gd name="T23" fmla="*/ 0 h 3373"/>
                <a:gd name="T24" fmla="*/ 2977 w 2977"/>
                <a:gd name="T25" fmla="*/ 1488 h 3373"/>
                <a:gd name="T26" fmla="*/ 2932 w 2977"/>
                <a:gd name="T27" fmla="*/ 1929 h 33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977" h="3373">
                  <a:moveTo>
                    <a:pt x="1540" y="651"/>
                  </a:moveTo>
                  <a:cubicBezTo>
                    <a:pt x="1207" y="651"/>
                    <a:pt x="939" y="887"/>
                    <a:pt x="869" y="1328"/>
                  </a:cubicBezTo>
                  <a:lnTo>
                    <a:pt x="2140" y="1328"/>
                  </a:lnTo>
                  <a:cubicBezTo>
                    <a:pt x="2140" y="939"/>
                    <a:pt x="1891" y="651"/>
                    <a:pt x="1540" y="651"/>
                  </a:cubicBezTo>
                  <a:close/>
                  <a:moveTo>
                    <a:pt x="2932" y="1929"/>
                  </a:moveTo>
                  <a:lnTo>
                    <a:pt x="850" y="1929"/>
                  </a:lnTo>
                  <a:cubicBezTo>
                    <a:pt x="888" y="2453"/>
                    <a:pt x="1182" y="2708"/>
                    <a:pt x="1559" y="2708"/>
                  </a:cubicBezTo>
                  <a:cubicBezTo>
                    <a:pt x="1897" y="2708"/>
                    <a:pt x="2127" y="2485"/>
                    <a:pt x="2179" y="2178"/>
                  </a:cubicBezTo>
                  <a:lnTo>
                    <a:pt x="2938" y="2606"/>
                  </a:lnTo>
                  <a:cubicBezTo>
                    <a:pt x="2715" y="3015"/>
                    <a:pt x="2230" y="3373"/>
                    <a:pt x="1559" y="3373"/>
                  </a:cubicBezTo>
                  <a:cubicBezTo>
                    <a:pt x="658" y="3373"/>
                    <a:pt x="0" y="2747"/>
                    <a:pt x="0" y="1686"/>
                  </a:cubicBezTo>
                  <a:cubicBezTo>
                    <a:pt x="0" y="638"/>
                    <a:pt x="671" y="0"/>
                    <a:pt x="1540" y="0"/>
                  </a:cubicBezTo>
                  <a:cubicBezTo>
                    <a:pt x="2402" y="0"/>
                    <a:pt x="2977" y="613"/>
                    <a:pt x="2977" y="1488"/>
                  </a:cubicBezTo>
                  <a:cubicBezTo>
                    <a:pt x="2977" y="1750"/>
                    <a:pt x="2932" y="1929"/>
                    <a:pt x="2932" y="192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14" name="Freeform 15"/>
            <p:cNvSpPr>
              <a:spLocks/>
            </p:cNvSpPr>
            <p:nvPr/>
          </p:nvSpPr>
          <p:spPr bwMode="black">
            <a:xfrm>
              <a:off x="1879601" y="2357438"/>
              <a:ext cx="1311275" cy="1593850"/>
            </a:xfrm>
            <a:custGeom>
              <a:avLst/>
              <a:gdLst>
                <a:gd name="T0" fmla="*/ 2702 w 3641"/>
                <a:gd name="T1" fmla="*/ 4420 h 4420"/>
                <a:gd name="T2" fmla="*/ 3641 w 3641"/>
                <a:gd name="T3" fmla="*/ 4420 h 4420"/>
                <a:gd name="T4" fmla="*/ 3641 w 3641"/>
                <a:gd name="T5" fmla="*/ 0 h 4420"/>
                <a:gd name="T6" fmla="*/ 2702 w 3641"/>
                <a:gd name="T7" fmla="*/ 0 h 4420"/>
                <a:gd name="T8" fmla="*/ 2702 w 3641"/>
                <a:gd name="T9" fmla="*/ 1750 h 4420"/>
                <a:gd name="T10" fmla="*/ 939 w 3641"/>
                <a:gd name="T11" fmla="*/ 1750 h 4420"/>
                <a:gd name="T12" fmla="*/ 939 w 3641"/>
                <a:gd name="T13" fmla="*/ 0 h 4420"/>
                <a:gd name="T14" fmla="*/ 0 w 3641"/>
                <a:gd name="T15" fmla="*/ 0 h 4420"/>
                <a:gd name="T16" fmla="*/ 0 w 3641"/>
                <a:gd name="T17" fmla="*/ 4420 h 4420"/>
                <a:gd name="T18" fmla="*/ 939 w 3641"/>
                <a:gd name="T19" fmla="*/ 4420 h 4420"/>
                <a:gd name="T20" fmla="*/ 939 w 3641"/>
                <a:gd name="T21" fmla="*/ 2586 h 4420"/>
                <a:gd name="T22" fmla="*/ 2702 w 3641"/>
                <a:gd name="T23" fmla="*/ 2586 h 4420"/>
                <a:gd name="T24" fmla="*/ 2702 w 3641"/>
                <a:gd name="T25" fmla="*/ 4420 h 44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641" h="4420">
                  <a:moveTo>
                    <a:pt x="2702" y="4420"/>
                  </a:moveTo>
                  <a:lnTo>
                    <a:pt x="3641" y="4420"/>
                  </a:lnTo>
                  <a:lnTo>
                    <a:pt x="3641" y="0"/>
                  </a:lnTo>
                  <a:lnTo>
                    <a:pt x="2702" y="0"/>
                  </a:lnTo>
                  <a:lnTo>
                    <a:pt x="2702" y="1750"/>
                  </a:lnTo>
                  <a:lnTo>
                    <a:pt x="939" y="1750"/>
                  </a:lnTo>
                  <a:lnTo>
                    <a:pt x="939" y="0"/>
                  </a:lnTo>
                  <a:lnTo>
                    <a:pt x="0" y="0"/>
                  </a:lnTo>
                  <a:lnTo>
                    <a:pt x="0" y="4420"/>
                  </a:lnTo>
                  <a:lnTo>
                    <a:pt x="939" y="4420"/>
                  </a:lnTo>
                  <a:lnTo>
                    <a:pt x="939" y="2586"/>
                  </a:lnTo>
                  <a:lnTo>
                    <a:pt x="2702" y="2586"/>
                  </a:lnTo>
                  <a:lnTo>
                    <a:pt x="2702" y="44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</p:grpSp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486383" y="457200"/>
            <a:ext cx="10661515" cy="5136204"/>
          </a:xfrm>
        </p:spPr>
        <p:txBody>
          <a:bodyPr/>
          <a:lstStyle>
            <a:lvl1pPr algn="l">
              <a:lnSpc>
                <a:spcPct val="85000"/>
              </a:lnSpc>
              <a:defRPr sz="700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15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4EEA73BA-8D8B-40BF-BD4B-A95D6EC962C6}" type="datetime1">
              <a:rPr lang="fi-FI"/>
              <a:pPr>
                <a:defRPr/>
              </a:pPr>
              <a:t>15.8.2025</a:t>
            </a:fld>
            <a:endParaRPr lang="fi-FI"/>
          </a:p>
        </p:txBody>
      </p:sp>
      <p:sp>
        <p:nvSpPr>
          <p:cNvPr id="16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r>
              <a:rPr lang="fi-FI"/>
              <a:t>Etunimi Sukunimi</a:t>
            </a:r>
          </a:p>
        </p:txBody>
      </p:sp>
      <p:sp>
        <p:nvSpPr>
          <p:cNvPr id="17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D127EA9D-47E1-4E27-9FE0-FCEA2F48A9D1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39125714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Kansi 3">
    <p:bg>
      <p:bgPr>
        <a:solidFill>
          <a:srgbClr val="00D7A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5"/>
          <p:cNvSpPr>
            <a:spLocks/>
          </p:cNvSpPr>
          <p:nvPr/>
        </p:nvSpPr>
        <p:spPr bwMode="white">
          <a:xfrm>
            <a:off x="0" y="0"/>
            <a:ext cx="7305675" cy="6858000"/>
          </a:xfrm>
          <a:custGeom>
            <a:avLst/>
            <a:gdLst>
              <a:gd name="T0" fmla="*/ 7305472 w 15203"/>
              <a:gd name="T1" fmla="*/ 6858000 h 14300"/>
              <a:gd name="T2" fmla="*/ 6736046 w 15203"/>
              <a:gd name="T3" fmla="*/ 6003388 h 14300"/>
              <a:gd name="T4" fmla="*/ 7305472 w 15203"/>
              <a:gd name="T5" fmla="*/ 5142061 h 14300"/>
              <a:gd name="T6" fmla="*/ 6736046 w 15203"/>
              <a:gd name="T7" fmla="*/ 4280735 h 14300"/>
              <a:gd name="T8" fmla="*/ 7305472 w 15203"/>
              <a:gd name="T9" fmla="*/ 3419888 h 14300"/>
              <a:gd name="T10" fmla="*/ 6736046 w 15203"/>
              <a:gd name="T11" fmla="*/ 2558562 h 14300"/>
              <a:gd name="T12" fmla="*/ 7305472 w 15203"/>
              <a:gd name="T13" fmla="*/ 1697715 h 14300"/>
              <a:gd name="T14" fmla="*/ 6736046 w 15203"/>
              <a:gd name="T15" fmla="*/ 836388 h 14300"/>
              <a:gd name="T16" fmla="*/ 7304991 w 15203"/>
              <a:gd name="T17" fmla="*/ 0 h 14300"/>
              <a:gd name="T18" fmla="*/ 0 w 15203"/>
              <a:gd name="T19" fmla="*/ 0 h 14300"/>
              <a:gd name="T20" fmla="*/ 0 w 15203"/>
              <a:gd name="T21" fmla="*/ 1568708 h 14300"/>
              <a:gd name="T22" fmla="*/ 0 w 15203"/>
              <a:gd name="T23" fmla="*/ 6858000 h 14300"/>
              <a:gd name="T24" fmla="*/ 7305472 w 15203"/>
              <a:gd name="T25" fmla="*/ 6858000 h 14300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15203" h="14300">
                <a:moveTo>
                  <a:pt x="15203" y="14300"/>
                </a:moveTo>
                <a:cubicBezTo>
                  <a:pt x="15197" y="13500"/>
                  <a:pt x="14711" y="12814"/>
                  <a:pt x="14018" y="12518"/>
                </a:cubicBezTo>
                <a:cubicBezTo>
                  <a:pt x="14714" y="12219"/>
                  <a:pt x="15203" y="11528"/>
                  <a:pt x="15203" y="10722"/>
                </a:cubicBezTo>
                <a:cubicBezTo>
                  <a:pt x="15203" y="9916"/>
                  <a:pt x="14714" y="9225"/>
                  <a:pt x="14018" y="8926"/>
                </a:cubicBezTo>
                <a:cubicBezTo>
                  <a:pt x="14714" y="8628"/>
                  <a:pt x="15203" y="7937"/>
                  <a:pt x="15203" y="7131"/>
                </a:cubicBezTo>
                <a:cubicBezTo>
                  <a:pt x="15203" y="6325"/>
                  <a:pt x="14714" y="5634"/>
                  <a:pt x="14018" y="5335"/>
                </a:cubicBezTo>
                <a:cubicBezTo>
                  <a:pt x="14714" y="5037"/>
                  <a:pt x="15203" y="4345"/>
                  <a:pt x="15203" y="3540"/>
                </a:cubicBezTo>
                <a:cubicBezTo>
                  <a:pt x="15203" y="2734"/>
                  <a:pt x="14714" y="2042"/>
                  <a:pt x="14018" y="1744"/>
                </a:cubicBezTo>
                <a:cubicBezTo>
                  <a:pt x="14699" y="1452"/>
                  <a:pt x="15182" y="784"/>
                  <a:pt x="15202" y="0"/>
                </a:cubicBezTo>
                <a:lnTo>
                  <a:pt x="0" y="0"/>
                </a:lnTo>
                <a:lnTo>
                  <a:pt x="0" y="3271"/>
                </a:lnTo>
                <a:lnTo>
                  <a:pt x="0" y="14300"/>
                </a:lnTo>
                <a:lnTo>
                  <a:pt x="15203" y="14300"/>
                </a:lnTo>
                <a:close/>
              </a:path>
            </a:pathLst>
          </a:custGeom>
          <a:solidFill>
            <a:srgbClr val="0000B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fi-FI"/>
          </a:p>
        </p:txBody>
      </p:sp>
      <p:grpSp>
        <p:nvGrpSpPr>
          <p:cNvPr id="5" name="Ryhmä 14"/>
          <p:cNvGrpSpPr/>
          <p:nvPr/>
        </p:nvGrpSpPr>
        <p:grpSpPr bwMode="black">
          <a:xfrm>
            <a:off x="465667" y="5813465"/>
            <a:ext cx="1295039" cy="601443"/>
            <a:chOff x="228601" y="704851"/>
            <a:chExt cx="11734800" cy="5449888"/>
          </a:xfrm>
          <a:solidFill>
            <a:srgbClr val="FFFFFF"/>
          </a:solidFill>
        </p:grpSpPr>
        <p:sp>
          <p:nvSpPr>
            <p:cNvPr id="6" name="Freeform 5"/>
            <p:cNvSpPr>
              <a:spLocks noEditPoints="1"/>
            </p:cNvSpPr>
            <p:nvPr/>
          </p:nvSpPr>
          <p:spPr bwMode="black">
            <a:xfrm>
              <a:off x="228601" y="704851"/>
              <a:ext cx="11734800" cy="5449888"/>
            </a:xfrm>
            <a:custGeom>
              <a:avLst/>
              <a:gdLst>
                <a:gd name="T0" fmla="*/ 16890 w 32573"/>
                <a:gd name="T1" fmla="*/ 14624 h 15116"/>
                <a:gd name="T2" fmla="*/ 19398 w 32573"/>
                <a:gd name="T3" fmla="*/ 13589 h 15116"/>
                <a:gd name="T4" fmla="*/ 28581 w 32573"/>
                <a:gd name="T5" fmla="*/ 13589 h 15116"/>
                <a:gd name="T6" fmla="*/ 32573 w 32573"/>
                <a:gd name="T7" fmla="*/ 9640 h 15116"/>
                <a:gd name="T8" fmla="*/ 32573 w 32573"/>
                <a:gd name="T9" fmla="*/ 0 h 15116"/>
                <a:gd name="T10" fmla="*/ 0 w 32573"/>
                <a:gd name="T11" fmla="*/ 0 h 15116"/>
                <a:gd name="T12" fmla="*/ 0 w 32573"/>
                <a:gd name="T13" fmla="*/ 9640 h 15116"/>
                <a:gd name="T14" fmla="*/ 3968 w 32573"/>
                <a:gd name="T15" fmla="*/ 13589 h 15116"/>
                <a:gd name="T16" fmla="*/ 13394 w 32573"/>
                <a:gd name="T17" fmla="*/ 13589 h 15116"/>
                <a:gd name="T18" fmla="*/ 15902 w 32573"/>
                <a:gd name="T19" fmla="*/ 14624 h 15116"/>
                <a:gd name="T20" fmla="*/ 16397 w 32573"/>
                <a:gd name="T21" fmla="*/ 15116 h 15116"/>
                <a:gd name="T22" fmla="*/ 16890 w 32573"/>
                <a:gd name="T23" fmla="*/ 14624 h 15116"/>
                <a:gd name="T24" fmla="*/ 31634 w 32573"/>
                <a:gd name="T25" fmla="*/ 939 h 15116"/>
                <a:gd name="T26" fmla="*/ 31634 w 32573"/>
                <a:gd name="T27" fmla="*/ 9640 h 15116"/>
                <a:gd name="T28" fmla="*/ 28581 w 32573"/>
                <a:gd name="T29" fmla="*/ 12650 h 15116"/>
                <a:gd name="T30" fmla="*/ 19398 w 32573"/>
                <a:gd name="T31" fmla="*/ 12650 h 15116"/>
                <a:gd name="T32" fmla="*/ 16397 w 32573"/>
                <a:gd name="T33" fmla="*/ 13798 h 15116"/>
                <a:gd name="T34" fmla="*/ 13394 w 32573"/>
                <a:gd name="T35" fmla="*/ 12650 h 15116"/>
                <a:gd name="T36" fmla="*/ 3968 w 32573"/>
                <a:gd name="T37" fmla="*/ 12650 h 15116"/>
                <a:gd name="T38" fmla="*/ 939 w 32573"/>
                <a:gd name="T39" fmla="*/ 9640 h 15116"/>
                <a:gd name="T40" fmla="*/ 939 w 32573"/>
                <a:gd name="T41" fmla="*/ 939 h 15116"/>
                <a:gd name="T42" fmla="*/ 31634 w 32573"/>
                <a:gd name="T43" fmla="*/ 939 h 15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32573" h="15116">
                  <a:moveTo>
                    <a:pt x="16890" y="14624"/>
                  </a:moveTo>
                  <a:cubicBezTo>
                    <a:pt x="17560" y="13956"/>
                    <a:pt x="18451" y="13589"/>
                    <a:pt x="19398" y="13589"/>
                  </a:cubicBezTo>
                  <a:lnTo>
                    <a:pt x="28581" y="13589"/>
                  </a:lnTo>
                  <a:cubicBezTo>
                    <a:pt x="30783" y="13589"/>
                    <a:pt x="32573" y="11817"/>
                    <a:pt x="32573" y="9640"/>
                  </a:cubicBezTo>
                  <a:lnTo>
                    <a:pt x="32573" y="0"/>
                  </a:lnTo>
                  <a:lnTo>
                    <a:pt x="0" y="0"/>
                  </a:lnTo>
                  <a:lnTo>
                    <a:pt x="0" y="9640"/>
                  </a:lnTo>
                  <a:cubicBezTo>
                    <a:pt x="0" y="11817"/>
                    <a:pt x="1780" y="13589"/>
                    <a:pt x="3968" y="13589"/>
                  </a:cubicBezTo>
                  <a:lnTo>
                    <a:pt x="13394" y="13589"/>
                  </a:lnTo>
                  <a:cubicBezTo>
                    <a:pt x="14342" y="13589"/>
                    <a:pt x="15232" y="13956"/>
                    <a:pt x="15902" y="14624"/>
                  </a:cubicBezTo>
                  <a:lnTo>
                    <a:pt x="16397" y="15116"/>
                  </a:lnTo>
                  <a:lnTo>
                    <a:pt x="16890" y="14624"/>
                  </a:lnTo>
                  <a:close/>
                  <a:moveTo>
                    <a:pt x="31634" y="939"/>
                  </a:moveTo>
                  <a:lnTo>
                    <a:pt x="31634" y="9640"/>
                  </a:lnTo>
                  <a:cubicBezTo>
                    <a:pt x="31634" y="11300"/>
                    <a:pt x="30264" y="12650"/>
                    <a:pt x="28581" y="12650"/>
                  </a:cubicBezTo>
                  <a:lnTo>
                    <a:pt x="19398" y="12650"/>
                  </a:lnTo>
                  <a:cubicBezTo>
                    <a:pt x="18279" y="12650"/>
                    <a:pt x="17221" y="13055"/>
                    <a:pt x="16397" y="13798"/>
                  </a:cubicBezTo>
                  <a:cubicBezTo>
                    <a:pt x="15571" y="13056"/>
                    <a:pt x="14514" y="12650"/>
                    <a:pt x="13394" y="12650"/>
                  </a:cubicBezTo>
                  <a:lnTo>
                    <a:pt x="3968" y="12650"/>
                  </a:lnTo>
                  <a:cubicBezTo>
                    <a:pt x="2298" y="12650"/>
                    <a:pt x="939" y="11300"/>
                    <a:pt x="939" y="9640"/>
                  </a:cubicBezTo>
                  <a:lnTo>
                    <a:pt x="939" y="939"/>
                  </a:lnTo>
                  <a:lnTo>
                    <a:pt x="31634" y="93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7" name="Freeform 6"/>
            <p:cNvSpPr>
              <a:spLocks/>
            </p:cNvSpPr>
            <p:nvPr/>
          </p:nvSpPr>
          <p:spPr bwMode="black">
            <a:xfrm>
              <a:off x="9961563" y="2287588"/>
              <a:ext cx="377825" cy="363538"/>
            </a:xfrm>
            <a:custGeom>
              <a:avLst/>
              <a:gdLst>
                <a:gd name="T0" fmla="*/ 1048 w 1048"/>
                <a:gd name="T1" fmla="*/ 504 h 1009"/>
                <a:gd name="T2" fmla="*/ 525 w 1048"/>
                <a:gd name="T3" fmla="*/ 1009 h 1009"/>
                <a:gd name="T4" fmla="*/ 0 w 1048"/>
                <a:gd name="T5" fmla="*/ 504 h 1009"/>
                <a:gd name="T6" fmla="*/ 525 w 1048"/>
                <a:gd name="T7" fmla="*/ 0 h 1009"/>
                <a:gd name="T8" fmla="*/ 1048 w 1048"/>
                <a:gd name="T9" fmla="*/ 504 h 10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48" h="1009">
                  <a:moveTo>
                    <a:pt x="1048" y="504"/>
                  </a:moveTo>
                  <a:cubicBezTo>
                    <a:pt x="1048" y="798"/>
                    <a:pt x="818" y="1009"/>
                    <a:pt x="525" y="1009"/>
                  </a:cubicBezTo>
                  <a:cubicBezTo>
                    <a:pt x="230" y="1009"/>
                    <a:pt x="0" y="798"/>
                    <a:pt x="0" y="504"/>
                  </a:cubicBezTo>
                  <a:cubicBezTo>
                    <a:pt x="0" y="211"/>
                    <a:pt x="230" y="0"/>
                    <a:pt x="525" y="0"/>
                  </a:cubicBezTo>
                  <a:cubicBezTo>
                    <a:pt x="818" y="0"/>
                    <a:pt x="1048" y="211"/>
                    <a:pt x="1048" y="50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8" name="Rectangle 7"/>
            <p:cNvSpPr>
              <a:spLocks noChangeArrowheads="1"/>
            </p:cNvSpPr>
            <p:nvPr/>
          </p:nvSpPr>
          <p:spPr bwMode="black">
            <a:xfrm>
              <a:off x="9986963" y="2789238"/>
              <a:ext cx="327025" cy="116205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9" name="Freeform 8"/>
            <p:cNvSpPr>
              <a:spLocks/>
            </p:cNvSpPr>
            <p:nvPr/>
          </p:nvSpPr>
          <p:spPr bwMode="black">
            <a:xfrm>
              <a:off x="8709026" y="2282826"/>
              <a:ext cx="1119188" cy="1668463"/>
            </a:xfrm>
            <a:custGeom>
              <a:avLst/>
              <a:gdLst>
                <a:gd name="T0" fmla="*/ 1923 w 3105"/>
                <a:gd name="T1" fmla="*/ 2683 h 4625"/>
                <a:gd name="T2" fmla="*/ 3105 w 3105"/>
                <a:gd name="T3" fmla="*/ 4625 h 4625"/>
                <a:gd name="T4" fmla="*/ 2121 w 3105"/>
                <a:gd name="T5" fmla="*/ 4625 h 4625"/>
                <a:gd name="T6" fmla="*/ 1328 w 3105"/>
                <a:gd name="T7" fmla="*/ 3335 h 4625"/>
                <a:gd name="T8" fmla="*/ 901 w 3105"/>
                <a:gd name="T9" fmla="*/ 3878 h 4625"/>
                <a:gd name="T10" fmla="*/ 901 w 3105"/>
                <a:gd name="T11" fmla="*/ 4625 h 4625"/>
                <a:gd name="T12" fmla="*/ 0 w 3105"/>
                <a:gd name="T13" fmla="*/ 4625 h 4625"/>
                <a:gd name="T14" fmla="*/ 0 w 3105"/>
                <a:gd name="T15" fmla="*/ 0 h 4625"/>
                <a:gd name="T16" fmla="*/ 901 w 3105"/>
                <a:gd name="T17" fmla="*/ 0 h 4625"/>
                <a:gd name="T18" fmla="*/ 901 w 3105"/>
                <a:gd name="T19" fmla="*/ 2134 h 4625"/>
                <a:gd name="T20" fmla="*/ 856 w 3105"/>
                <a:gd name="T21" fmla="*/ 2926 h 4625"/>
                <a:gd name="T22" fmla="*/ 875 w 3105"/>
                <a:gd name="T23" fmla="*/ 2926 h 4625"/>
                <a:gd name="T24" fmla="*/ 1265 w 3105"/>
                <a:gd name="T25" fmla="*/ 2325 h 4625"/>
                <a:gd name="T26" fmla="*/ 1955 w 3105"/>
                <a:gd name="T27" fmla="*/ 1405 h 4625"/>
                <a:gd name="T28" fmla="*/ 3009 w 3105"/>
                <a:gd name="T29" fmla="*/ 1405 h 4625"/>
                <a:gd name="T30" fmla="*/ 1923 w 3105"/>
                <a:gd name="T31" fmla="*/ 2683 h 46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3105" h="4625">
                  <a:moveTo>
                    <a:pt x="1923" y="2683"/>
                  </a:moveTo>
                  <a:lnTo>
                    <a:pt x="3105" y="4625"/>
                  </a:lnTo>
                  <a:lnTo>
                    <a:pt x="2121" y="4625"/>
                  </a:lnTo>
                  <a:lnTo>
                    <a:pt x="1328" y="3335"/>
                  </a:lnTo>
                  <a:lnTo>
                    <a:pt x="901" y="3878"/>
                  </a:lnTo>
                  <a:lnTo>
                    <a:pt x="901" y="4625"/>
                  </a:lnTo>
                  <a:lnTo>
                    <a:pt x="0" y="4625"/>
                  </a:lnTo>
                  <a:lnTo>
                    <a:pt x="0" y="0"/>
                  </a:lnTo>
                  <a:lnTo>
                    <a:pt x="901" y="0"/>
                  </a:lnTo>
                  <a:lnTo>
                    <a:pt x="901" y="2134"/>
                  </a:lnTo>
                  <a:cubicBezTo>
                    <a:pt x="901" y="2530"/>
                    <a:pt x="856" y="2926"/>
                    <a:pt x="856" y="2926"/>
                  </a:cubicBezTo>
                  <a:lnTo>
                    <a:pt x="875" y="2926"/>
                  </a:lnTo>
                  <a:cubicBezTo>
                    <a:pt x="875" y="2926"/>
                    <a:pt x="1086" y="2574"/>
                    <a:pt x="1265" y="2325"/>
                  </a:cubicBezTo>
                  <a:lnTo>
                    <a:pt x="1955" y="1405"/>
                  </a:lnTo>
                  <a:lnTo>
                    <a:pt x="3009" y="1405"/>
                  </a:lnTo>
                  <a:lnTo>
                    <a:pt x="1923" y="268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10" name="Freeform 9"/>
            <p:cNvSpPr>
              <a:spLocks/>
            </p:cNvSpPr>
            <p:nvPr/>
          </p:nvSpPr>
          <p:spPr bwMode="black">
            <a:xfrm>
              <a:off x="7353301" y="2762251"/>
              <a:ext cx="1027113" cy="1189038"/>
            </a:xfrm>
            <a:custGeom>
              <a:avLst/>
              <a:gdLst>
                <a:gd name="T0" fmla="*/ 2850 w 2850"/>
                <a:gd name="T1" fmla="*/ 1232 h 3296"/>
                <a:gd name="T2" fmla="*/ 1840 w 2850"/>
                <a:gd name="T3" fmla="*/ 0 h 3296"/>
                <a:gd name="T4" fmla="*/ 876 w 2850"/>
                <a:gd name="T5" fmla="*/ 607 h 3296"/>
                <a:gd name="T6" fmla="*/ 856 w 2850"/>
                <a:gd name="T7" fmla="*/ 607 h 3296"/>
                <a:gd name="T8" fmla="*/ 901 w 2850"/>
                <a:gd name="T9" fmla="*/ 76 h 3296"/>
                <a:gd name="T10" fmla="*/ 0 w 2850"/>
                <a:gd name="T11" fmla="*/ 76 h 3296"/>
                <a:gd name="T12" fmla="*/ 0 w 2850"/>
                <a:gd name="T13" fmla="*/ 3296 h 3296"/>
                <a:gd name="T14" fmla="*/ 901 w 2850"/>
                <a:gd name="T15" fmla="*/ 3296 h 3296"/>
                <a:gd name="T16" fmla="*/ 901 w 2850"/>
                <a:gd name="T17" fmla="*/ 1386 h 3296"/>
                <a:gd name="T18" fmla="*/ 1457 w 2850"/>
                <a:gd name="T19" fmla="*/ 760 h 3296"/>
                <a:gd name="T20" fmla="*/ 1942 w 2850"/>
                <a:gd name="T21" fmla="*/ 1412 h 3296"/>
                <a:gd name="T22" fmla="*/ 1942 w 2850"/>
                <a:gd name="T23" fmla="*/ 3296 h 3296"/>
                <a:gd name="T24" fmla="*/ 2850 w 2850"/>
                <a:gd name="T25" fmla="*/ 3296 h 3296"/>
                <a:gd name="T26" fmla="*/ 2850 w 2850"/>
                <a:gd name="T27" fmla="*/ 1232 h 32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50" h="3296">
                  <a:moveTo>
                    <a:pt x="2850" y="1232"/>
                  </a:moveTo>
                  <a:cubicBezTo>
                    <a:pt x="2850" y="434"/>
                    <a:pt x="2459" y="0"/>
                    <a:pt x="1840" y="0"/>
                  </a:cubicBezTo>
                  <a:cubicBezTo>
                    <a:pt x="1309" y="0"/>
                    <a:pt x="1035" y="312"/>
                    <a:pt x="876" y="607"/>
                  </a:cubicBezTo>
                  <a:lnTo>
                    <a:pt x="856" y="607"/>
                  </a:lnTo>
                  <a:lnTo>
                    <a:pt x="901" y="76"/>
                  </a:lnTo>
                  <a:lnTo>
                    <a:pt x="0" y="76"/>
                  </a:lnTo>
                  <a:lnTo>
                    <a:pt x="0" y="3296"/>
                  </a:lnTo>
                  <a:lnTo>
                    <a:pt x="901" y="3296"/>
                  </a:lnTo>
                  <a:lnTo>
                    <a:pt x="901" y="1386"/>
                  </a:lnTo>
                  <a:cubicBezTo>
                    <a:pt x="901" y="1015"/>
                    <a:pt x="1118" y="760"/>
                    <a:pt x="1457" y="760"/>
                  </a:cubicBezTo>
                  <a:cubicBezTo>
                    <a:pt x="1795" y="760"/>
                    <a:pt x="1942" y="983"/>
                    <a:pt x="1942" y="1412"/>
                  </a:cubicBezTo>
                  <a:lnTo>
                    <a:pt x="1942" y="3296"/>
                  </a:lnTo>
                  <a:lnTo>
                    <a:pt x="2850" y="3296"/>
                  </a:lnTo>
                  <a:lnTo>
                    <a:pt x="2850" y="12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black">
            <a:xfrm>
              <a:off x="6664326" y="2287588"/>
              <a:ext cx="377825" cy="363538"/>
            </a:xfrm>
            <a:custGeom>
              <a:avLst/>
              <a:gdLst>
                <a:gd name="T0" fmla="*/ 1047 w 1047"/>
                <a:gd name="T1" fmla="*/ 504 h 1009"/>
                <a:gd name="T2" fmla="*/ 524 w 1047"/>
                <a:gd name="T3" fmla="*/ 1009 h 1009"/>
                <a:gd name="T4" fmla="*/ 0 w 1047"/>
                <a:gd name="T5" fmla="*/ 504 h 1009"/>
                <a:gd name="T6" fmla="*/ 524 w 1047"/>
                <a:gd name="T7" fmla="*/ 0 h 1009"/>
                <a:gd name="T8" fmla="*/ 1047 w 1047"/>
                <a:gd name="T9" fmla="*/ 504 h 10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47" h="1009">
                  <a:moveTo>
                    <a:pt x="1047" y="504"/>
                  </a:moveTo>
                  <a:cubicBezTo>
                    <a:pt x="1047" y="798"/>
                    <a:pt x="817" y="1009"/>
                    <a:pt x="524" y="1009"/>
                  </a:cubicBezTo>
                  <a:cubicBezTo>
                    <a:pt x="229" y="1009"/>
                    <a:pt x="0" y="798"/>
                    <a:pt x="0" y="504"/>
                  </a:cubicBezTo>
                  <a:cubicBezTo>
                    <a:pt x="0" y="211"/>
                    <a:pt x="229" y="0"/>
                    <a:pt x="524" y="0"/>
                  </a:cubicBezTo>
                  <a:cubicBezTo>
                    <a:pt x="817" y="0"/>
                    <a:pt x="1047" y="211"/>
                    <a:pt x="1047" y="50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13" name="Rectangle 11"/>
            <p:cNvSpPr>
              <a:spLocks noChangeArrowheads="1"/>
            </p:cNvSpPr>
            <p:nvPr/>
          </p:nvSpPr>
          <p:spPr bwMode="black">
            <a:xfrm>
              <a:off x="6689726" y="2789238"/>
              <a:ext cx="327025" cy="116205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14" name="Freeform 12"/>
            <p:cNvSpPr>
              <a:spLocks/>
            </p:cNvSpPr>
            <p:nvPr/>
          </p:nvSpPr>
          <p:spPr bwMode="black">
            <a:xfrm>
              <a:off x="5399088" y="2762251"/>
              <a:ext cx="1047750" cy="1216025"/>
            </a:xfrm>
            <a:custGeom>
              <a:avLst/>
              <a:gdLst>
                <a:gd name="T0" fmla="*/ 2025 w 2907"/>
                <a:gd name="T1" fmla="*/ 2402 h 3373"/>
                <a:gd name="T2" fmla="*/ 1253 w 2907"/>
                <a:gd name="T3" fmla="*/ 1974 h 3373"/>
                <a:gd name="T4" fmla="*/ 160 w 2907"/>
                <a:gd name="T5" fmla="*/ 990 h 3373"/>
                <a:gd name="T6" fmla="*/ 1431 w 2907"/>
                <a:gd name="T7" fmla="*/ 0 h 3373"/>
                <a:gd name="T8" fmla="*/ 2907 w 2907"/>
                <a:gd name="T9" fmla="*/ 734 h 3373"/>
                <a:gd name="T10" fmla="*/ 2133 w 2907"/>
                <a:gd name="T11" fmla="*/ 1169 h 3373"/>
                <a:gd name="T12" fmla="*/ 1463 w 2907"/>
                <a:gd name="T13" fmla="*/ 657 h 3373"/>
                <a:gd name="T14" fmla="*/ 1042 w 2907"/>
                <a:gd name="T15" fmla="*/ 945 h 3373"/>
                <a:gd name="T16" fmla="*/ 1943 w 2907"/>
                <a:gd name="T17" fmla="*/ 1367 h 3373"/>
                <a:gd name="T18" fmla="*/ 2907 w 2907"/>
                <a:gd name="T19" fmla="*/ 2344 h 3373"/>
                <a:gd name="T20" fmla="*/ 1610 w 2907"/>
                <a:gd name="T21" fmla="*/ 3373 h 3373"/>
                <a:gd name="T22" fmla="*/ 0 w 2907"/>
                <a:gd name="T23" fmla="*/ 2543 h 3373"/>
                <a:gd name="T24" fmla="*/ 786 w 2907"/>
                <a:gd name="T25" fmla="*/ 2102 h 3373"/>
                <a:gd name="T26" fmla="*/ 1598 w 2907"/>
                <a:gd name="T27" fmla="*/ 2715 h 3373"/>
                <a:gd name="T28" fmla="*/ 2025 w 2907"/>
                <a:gd name="T29" fmla="*/ 2402 h 33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907" h="3373">
                  <a:moveTo>
                    <a:pt x="2025" y="2402"/>
                  </a:moveTo>
                  <a:cubicBezTo>
                    <a:pt x="2025" y="2146"/>
                    <a:pt x="1667" y="2089"/>
                    <a:pt x="1253" y="1974"/>
                  </a:cubicBezTo>
                  <a:cubicBezTo>
                    <a:pt x="766" y="1846"/>
                    <a:pt x="160" y="1603"/>
                    <a:pt x="160" y="990"/>
                  </a:cubicBezTo>
                  <a:cubicBezTo>
                    <a:pt x="160" y="383"/>
                    <a:pt x="741" y="0"/>
                    <a:pt x="1431" y="0"/>
                  </a:cubicBezTo>
                  <a:cubicBezTo>
                    <a:pt x="2070" y="0"/>
                    <a:pt x="2658" y="306"/>
                    <a:pt x="2907" y="734"/>
                  </a:cubicBezTo>
                  <a:lnTo>
                    <a:pt x="2133" y="1169"/>
                  </a:lnTo>
                  <a:cubicBezTo>
                    <a:pt x="2057" y="881"/>
                    <a:pt x="1814" y="657"/>
                    <a:pt x="1463" y="657"/>
                  </a:cubicBezTo>
                  <a:cubicBezTo>
                    <a:pt x="1233" y="657"/>
                    <a:pt x="1042" y="760"/>
                    <a:pt x="1042" y="945"/>
                  </a:cubicBezTo>
                  <a:cubicBezTo>
                    <a:pt x="1042" y="1188"/>
                    <a:pt x="1463" y="1213"/>
                    <a:pt x="1943" y="1367"/>
                  </a:cubicBezTo>
                  <a:cubicBezTo>
                    <a:pt x="2447" y="1527"/>
                    <a:pt x="2907" y="1757"/>
                    <a:pt x="2907" y="2344"/>
                  </a:cubicBezTo>
                  <a:cubicBezTo>
                    <a:pt x="2907" y="2990"/>
                    <a:pt x="2306" y="3373"/>
                    <a:pt x="1610" y="3373"/>
                  </a:cubicBezTo>
                  <a:cubicBezTo>
                    <a:pt x="856" y="3373"/>
                    <a:pt x="262" y="3053"/>
                    <a:pt x="0" y="2543"/>
                  </a:cubicBezTo>
                  <a:lnTo>
                    <a:pt x="786" y="2102"/>
                  </a:lnTo>
                  <a:cubicBezTo>
                    <a:pt x="888" y="2453"/>
                    <a:pt x="1169" y="2715"/>
                    <a:pt x="1598" y="2715"/>
                  </a:cubicBezTo>
                  <a:cubicBezTo>
                    <a:pt x="1847" y="2715"/>
                    <a:pt x="2025" y="2606"/>
                    <a:pt x="2025" y="240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15" name="Freeform 13"/>
            <p:cNvSpPr>
              <a:spLocks/>
            </p:cNvSpPr>
            <p:nvPr/>
          </p:nvSpPr>
          <p:spPr bwMode="black">
            <a:xfrm>
              <a:off x="4770438" y="2295526"/>
              <a:ext cx="563563" cy="1677988"/>
            </a:xfrm>
            <a:custGeom>
              <a:avLst/>
              <a:gdLst>
                <a:gd name="T0" fmla="*/ 907 w 1565"/>
                <a:gd name="T1" fmla="*/ 0 h 4657"/>
                <a:gd name="T2" fmla="*/ 0 w 1565"/>
                <a:gd name="T3" fmla="*/ 0 h 4657"/>
                <a:gd name="T4" fmla="*/ 0 w 1565"/>
                <a:gd name="T5" fmla="*/ 3706 h 4657"/>
                <a:gd name="T6" fmla="*/ 214 w 1565"/>
                <a:gd name="T7" fmla="*/ 4430 h 4657"/>
                <a:gd name="T8" fmla="*/ 894 w 1565"/>
                <a:gd name="T9" fmla="*/ 4657 h 4657"/>
                <a:gd name="T10" fmla="*/ 1220 w 1565"/>
                <a:gd name="T11" fmla="*/ 4622 h 4657"/>
                <a:gd name="T12" fmla="*/ 1488 w 1565"/>
                <a:gd name="T13" fmla="*/ 4523 h 4657"/>
                <a:gd name="T14" fmla="*/ 1565 w 1565"/>
                <a:gd name="T15" fmla="*/ 3916 h 4657"/>
                <a:gd name="T16" fmla="*/ 1377 w 1565"/>
                <a:gd name="T17" fmla="*/ 3970 h 4657"/>
                <a:gd name="T18" fmla="*/ 1188 w 1565"/>
                <a:gd name="T19" fmla="*/ 3986 h 4657"/>
                <a:gd name="T20" fmla="*/ 974 w 1565"/>
                <a:gd name="T21" fmla="*/ 3897 h 4657"/>
                <a:gd name="T22" fmla="*/ 907 w 1565"/>
                <a:gd name="T23" fmla="*/ 3577 h 4657"/>
                <a:gd name="T24" fmla="*/ 907 w 1565"/>
                <a:gd name="T25" fmla="*/ 0 h 46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65" h="4657">
                  <a:moveTo>
                    <a:pt x="907" y="0"/>
                  </a:moveTo>
                  <a:lnTo>
                    <a:pt x="0" y="0"/>
                  </a:lnTo>
                  <a:lnTo>
                    <a:pt x="0" y="3706"/>
                  </a:lnTo>
                  <a:cubicBezTo>
                    <a:pt x="0" y="4037"/>
                    <a:pt x="71" y="4279"/>
                    <a:pt x="214" y="4430"/>
                  </a:cubicBezTo>
                  <a:cubicBezTo>
                    <a:pt x="357" y="4582"/>
                    <a:pt x="583" y="4657"/>
                    <a:pt x="894" y="4657"/>
                  </a:cubicBezTo>
                  <a:cubicBezTo>
                    <a:pt x="1001" y="4657"/>
                    <a:pt x="1109" y="4645"/>
                    <a:pt x="1220" y="4622"/>
                  </a:cubicBezTo>
                  <a:cubicBezTo>
                    <a:pt x="1331" y="4599"/>
                    <a:pt x="1420" y="4566"/>
                    <a:pt x="1488" y="4523"/>
                  </a:cubicBezTo>
                  <a:lnTo>
                    <a:pt x="1565" y="3916"/>
                  </a:lnTo>
                  <a:cubicBezTo>
                    <a:pt x="1493" y="3942"/>
                    <a:pt x="1429" y="3960"/>
                    <a:pt x="1377" y="3970"/>
                  </a:cubicBezTo>
                  <a:cubicBezTo>
                    <a:pt x="1324" y="3981"/>
                    <a:pt x="1260" y="3986"/>
                    <a:pt x="1188" y="3986"/>
                  </a:cubicBezTo>
                  <a:cubicBezTo>
                    <a:pt x="1069" y="3986"/>
                    <a:pt x="1019" y="3957"/>
                    <a:pt x="974" y="3897"/>
                  </a:cubicBezTo>
                  <a:cubicBezTo>
                    <a:pt x="929" y="3837"/>
                    <a:pt x="907" y="3731"/>
                    <a:pt x="907" y="3577"/>
                  </a:cubicBezTo>
                  <a:lnTo>
                    <a:pt x="907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16" name="Freeform 14"/>
            <p:cNvSpPr>
              <a:spLocks noEditPoints="1"/>
            </p:cNvSpPr>
            <p:nvPr/>
          </p:nvSpPr>
          <p:spPr bwMode="black">
            <a:xfrm>
              <a:off x="3455988" y="2762251"/>
              <a:ext cx="1073150" cy="1216025"/>
            </a:xfrm>
            <a:custGeom>
              <a:avLst/>
              <a:gdLst>
                <a:gd name="T0" fmla="*/ 1540 w 2977"/>
                <a:gd name="T1" fmla="*/ 651 h 3373"/>
                <a:gd name="T2" fmla="*/ 869 w 2977"/>
                <a:gd name="T3" fmla="*/ 1328 h 3373"/>
                <a:gd name="T4" fmla="*/ 2140 w 2977"/>
                <a:gd name="T5" fmla="*/ 1328 h 3373"/>
                <a:gd name="T6" fmla="*/ 1540 w 2977"/>
                <a:gd name="T7" fmla="*/ 651 h 3373"/>
                <a:gd name="T8" fmla="*/ 2932 w 2977"/>
                <a:gd name="T9" fmla="*/ 1929 h 3373"/>
                <a:gd name="T10" fmla="*/ 850 w 2977"/>
                <a:gd name="T11" fmla="*/ 1929 h 3373"/>
                <a:gd name="T12" fmla="*/ 1559 w 2977"/>
                <a:gd name="T13" fmla="*/ 2708 h 3373"/>
                <a:gd name="T14" fmla="*/ 2179 w 2977"/>
                <a:gd name="T15" fmla="*/ 2178 h 3373"/>
                <a:gd name="T16" fmla="*/ 2938 w 2977"/>
                <a:gd name="T17" fmla="*/ 2606 h 3373"/>
                <a:gd name="T18" fmla="*/ 1559 w 2977"/>
                <a:gd name="T19" fmla="*/ 3373 h 3373"/>
                <a:gd name="T20" fmla="*/ 0 w 2977"/>
                <a:gd name="T21" fmla="*/ 1686 h 3373"/>
                <a:gd name="T22" fmla="*/ 1540 w 2977"/>
                <a:gd name="T23" fmla="*/ 0 h 3373"/>
                <a:gd name="T24" fmla="*/ 2977 w 2977"/>
                <a:gd name="T25" fmla="*/ 1488 h 3373"/>
                <a:gd name="T26" fmla="*/ 2932 w 2977"/>
                <a:gd name="T27" fmla="*/ 1929 h 33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977" h="3373">
                  <a:moveTo>
                    <a:pt x="1540" y="651"/>
                  </a:moveTo>
                  <a:cubicBezTo>
                    <a:pt x="1207" y="651"/>
                    <a:pt x="939" y="887"/>
                    <a:pt x="869" y="1328"/>
                  </a:cubicBezTo>
                  <a:lnTo>
                    <a:pt x="2140" y="1328"/>
                  </a:lnTo>
                  <a:cubicBezTo>
                    <a:pt x="2140" y="939"/>
                    <a:pt x="1891" y="651"/>
                    <a:pt x="1540" y="651"/>
                  </a:cubicBezTo>
                  <a:close/>
                  <a:moveTo>
                    <a:pt x="2932" y="1929"/>
                  </a:moveTo>
                  <a:lnTo>
                    <a:pt x="850" y="1929"/>
                  </a:lnTo>
                  <a:cubicBezTo>
                    <a:pt x="888" y="2453"/>
                    <a:pt x="1182" y="2708"/>
                    <a:pt x="1559" y="2708"/>
                  </a:cubicBezTo>
                  <a:cubicBezTo>
                    <a:pt x="1897" y="2708"/>
                    <a:pt x="2127" y="2485"/>
                    <a:pt x="2179" y="2178"/>
                  </a:cubicBezTo>
                  <a:lnTo>
                    <a:pt x="2938" y="2606"/>
                  </a:lnTo>
                  <a:cubicBezTo>
                    <a:pt x="2715" y="3015"/>
                    <a:pt x="2230" y="3373"/>
                    <a:pt x="1559" y="3373"/>
                  </a:cubicBezTo>
                  <a:cubicBezTo>
                    <a:pt x="658" y="3373"/>
                    <a:pt x="0" y="2747"/>
                    <a:pt x="0" y="1686"/>
                  </a:cubicBezTo>
                  <a:cubicBezTo>
                    <a:pt x="0" y="638"/>
                    <a:pt x="671" y="0"/>
                    <a:pt x="1540" y="0"/>
                  </a:cubicBezTo>
                  <a:cubicBezTo>
                    <a:pt x="2402" y="0"/>
                    <a:pt x="2977" y="613"/>
                    <a:pt x="2977" y="1488"/>
                  </a:cubicBezTo>
                  <a:cubicBezTo>
                    <a:pt x="2977" y="1750"/>
                    <a:pt x="2932" y="1929"/>
                    <a:pt x="2932" y="192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17" name="Freeform 15"/>
            <p:cNvSpPr>
              <a:spLocks/>
            </p:cNvSpPr>
            <p:nvPr/>
          </p:nvSpPr>
          <p:spPr bwMode="black">
            <a:xfrm>
              <a:off x="1879601" y="2357438"/>
              <a:ext cx="1311275" cy="1593850"/>
            </a:xfrm>
            <a:custGeom>
              <a:avLst/>
              <a:gdLst>
                <a:gd name="T0" fmla="*/ 2702 w 3641"/>
                <a:gd name="T1" fmla="*/ 4420 h 4420"/>
                <a:gd name="T2" fmla="*/ 3641 w 3641"/>
                <a:gd name="T3" fmla="*/ 4420 h 4420"/>
                <a:gd name="T4" fmla="*/ 3641 w 3641"/>
                <a:gd name="T5" fmla="*/ 0 h 4420"/>
                <a:gd name="T6" fmla="*/ 2702 w 3641"/>
                <a:gd name="T7" fmla="*/ 0 h 4420"/>
                <a:gd name="T8" fmla="*/ 2702 w 3641"/>
                <a:gd name="T9" fmla="*/ 1750 h 4420"/>
                <a:gd name="T10" fmla="*/ 939 w 3641"/>
                <a:gd name="T11" fmla="*/ 1750 h 4420"/>
                <a:gd name="T12" fmla="*/ 939 w 3641"/>
                <a:gd name="T13" fmla="*/ 0 h 4420"/>
                <a:gd name="T14" fmla="*/ 0 w 3641"/>
                <a:gd name="T15" fmla="*/ 0 h 4420"/>
                <a:gd name="T16" fmla="*/ 0 w 3641"/>
                <a:gd name="T17" fmla="*/ 4420 h 4420"/>
                <a:gd name="T18" fmla="*/ 939 w 3641"/>
                <a:gd name="T19" fmla="*/ 4420 h 4420"/>
                <a:gd name="T20" fmla="*/ 939 w 3641"/>
                <a:gd name="T21" fmla="*/ 2586 h 4420"/>
                <a:gd name="T22" fmla="*/ 2702 w 3641"/>
                <a:gd name="T23" fmla="*/ 2586 h 4420"/>
                <a:gd name="T24" fmla="*/ 2702 w 3641"/>
                <a:gd name="T25" fmla="*/ 4420 h 44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641" h="4420">
                  <a:moveTo>
                    <a:pt x="2702" y="4420"/>
                  </a:moveTo>
                  <a:lnTo>
                    <a:pt x="3641" y="4420"/>
                  </a:lnTo>
                  <a:lnTo>
                    <a:pt x="3641" y="0"/>
                  </a:lnTo>
                  <a:lnTo>
                    <a:pt x="2702" y="0"/>
                  </a:lnTo>
                  <a:lnTo>
                    <a:pt x="2702" y="1750"/>
                  </a:lnTo>
                  <a:lnTo>
                    <a:pt x="939" y="1750"/>
                  </a:lnTo>
                  <a:lnTo>
                    <a:pt x="939" y="0"/>
                  </a:lnTo>
                  <a:lnTo>
                    <a:pt x="0" y="0"/>
                  </a:lnTo>
                  <a:lnTo>
                    <a:pt x="0" y="4420"/>
                  </a:lnTo>
                  <a:lnTo>
                    <a:pt x="939" y="4420"/>
                  </a:lnTo>
                  <a:lnTo>
                    <a:pt x="939" y="2586"/>
                  </a:lnTo>
                  <a:lnTo>
                    <a:pt x="2702" y="2586"/>
                  </a:lnTo>
                  <a:lnTo>
                    <a:pt x="2702" y="44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</p:grpSp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408563" y="457200"/>
            <a:ext cx="10739336" cy="2071991"/>
          </a:xfrm>
        </p:spPr>
        <p:txBody>
          <a:bodyPr/>
          <a:lstStyle>
            <a:lvl1pPr algn="l">
              <a:lnSpc>
                <a:spcPct val="85000"/>
              </a:lnSpc>
              <a:defRPr sz="700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fi-FI" dirty="0"/>
              <a:t>Muokkaa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12" name="Tekstin paikkamerkki 11"/>
          <p:cNvSpPr>
            <a:spLocks noGrp="1"/>
          </p:cNvSpPr>
          <p:nvPr>
            <p:ph type="body" sz="quarter" idx="13"/>
          </p:nvPr>
        </p:nvSpPr>
        <p:spPr>
          <a:xfrm>
            <a:off x="447472" y="2665378"/>
            <a:ext cx="10709478" cy="972000"/>
          </a:xfrm>
        </p:spPr>
        <p:txBody>
          <a:bodyPr/>
          <a:lstStyle>
            <a:lvl1pPr marL="0" indent="0">
              <a:buNone/>
              <a:defRPr b="1">
                <a:solidFill>
                  <a:srgbClr val="FFFFFF"/>
                </a:solidFill>
                <a:latin typeface="+mj-lt"/>
              </a:defRPr>
            </a:lvl1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</p:spTree>
    <p:extLst>
      <p:ext uri="{BB962C8B-B14F-4D97-AF65-F5344CB8AC3E}">
        <p14:creationId xmlns:p14="http://schemas.microsoft.com/office/powerpoint/2010/main" val="350522110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Kansi 3 B">
    <p:bg>
      <p:bgPr>
        <a:solidFill>
          <a:srgbClr val="00D7A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18"/>
          <p:cNvSpPr>
            <a:spLocks/>
          </p:cNvSpPr>
          <p:nvPr/>
        </p:nvSpPr>
        <p:spPr bwMode="auto">
          <a:xfrm>
            <a:off x="0" y="0"/>
            <a:ext cx="9678988" cy="6858000"/>
          </a:xfrm>
          <a:custGeom>
            <a:avLst/>
            <a:gdLst>
              <a:gd name="T0" fmla="*/ 0 w 20142"/>
              <a:gd name="T1" fmla="*/ 0 h 14300"/>
              <a:gd name="T2" fmla="*/ 0 w 20142"/>
              <a:gd name="T3" fmla="*/ 6858000 h 14300"/>
              <a:gd name="T4" fmla="*/ 9678540 w 20142"/>
              <a:gd name="T5" fmla="*/ 6858000 h 14300"/>
              <a:gd name="T6" fmla="*/ 9109582 w 20142"/>
              <a:gd name="T7" fmla="*/ 6003388 h 14300"/>
              <a:gd name="T8" fmla="*/ 9679021 w 20142"/>
              <a:gd name="T9" fmla="*/ 5142061 h 14300"/>
              <a:gd name="T10" fmla="*/ 9109582 w 20142"/>
              <a:gd name="T11" fmla="*/ 4280735 h 14300"/>
              <a:gd name="T12" fmla="*/ 9679021 w 20142"/>
              <a:gd name="T13" fmla="*/ 3419888 h 14300"/>
              <a:gd name="T14" fmla="*/ 9109582 w 20142"/>
              <a:gd name="T15" fmla="*/ 2558562 h 14300"/>
              <a:gd name="T16" fmla="*/ 9679021 w 20142"/>
              <a:gd name="T17" fmla="*/ 1697715 h 14300"/>
              <a:gd name="T18" fmla="*/ 9109582 w 20142"/>
              <a:gd name="T19" fmla="*/ 836388 h 14300"/>
              <a:gd name="T20" fmla="*/ 9678540 w 20142"/>
              <a:gd name="T21" fmla="*/ 0 h 14300"/>
              <a:gd name="T22" fmla="*/ 0 w 20142"/>
              <a:gd name="T23" fmla="*/ 0 h 14300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0" t="0" r="r" b="b"/>
            <a:pathLst>
              <a:path w="20142" h="14300">
                <a:moveTo>
                  <a:pt x="0" y="0"/>
                </a:moveTo>
                <a:lnTo>
                  <a:pt x="0" y="14300"/>
                </a:lnTo>
                <a:cubicBezTo>
                  <a:pt x="6714" y="14300"/>
                  <a:pt x="13428" y="14300"/>
                  <a:pt x="20141" y="14300"/>
                </a:cubicBezTo>
                <a:cubicBezTo>
                  <a:pt x="20136" y="13500"/>
                  <a:pt x="19649" y="12814"/>
                  <a:pt x="18957" y="12518"/>
                </a:cubicBezTo>
                <a:cubicBezTo>
                  <a:pt x="19653" y="12219"/>
                  <a:pt x="20142" y="11528"/>
                  <a:pt x="20142" y="10722"/>
                </a:cubicBezTo>
                <a:cubicBezTo>
                  <a:pt x="20142" y="9916"/>
                  <a:pt x="19653" y="9225"/>
                  <a:pt x="18957" y="8926"/>
                </a:cubicBezTo>
                <a:cubicBezTo>
                  <a:pt x="19653" y="8628"/>
                  <a:pt x="20142" y="7937"/>
                  <a:pt x="20142" y="7131"/>
                </a:cubicBezTo>
                <a:cubicBezTo>
                  <a:pt x="20142" y="6325"/>
                  <a:pt x="19653" y="5634"/>
                  <a:pt x="18957" y="5335"/>
                </a:cubicBezTo>
                <a:cubicBezTo>
                  <a:pt x="19653" y="5037"/>
                  <a:pt x="20142" y="4345"/>
                  <a:pt x="20142" y="3540"/>
                </a:cubicBezTo>
                <a:cubicBezTo>
                  <a:pt x="20142" y="2734"/>
                  <a:pt x="19653" y="2042"/>
                  <a:pt x="18957" y="1744"/>
                </a:cubicBezTo>
                <a:cubicBezTo>
                  <a:pt x="19638" y="1452"/>
                  <a:pt x="20120" y="784"/>
                  <a:pt x="20141" y="0"/>
                </a:cubicBezTo>
                <a:cubicBezTo>
                  <a:pt x="13427" y="0"/>
                  <a:pt x="6714" y="0"/>
                  <a:pt x="0" y="0"/>
                </a:cubicBezTo>
                <a:close/>
              </a:path>
            </a:pathLst>
          </a:custGeom>
          <a:solidFill>
            <a:srgbClr val="0001BE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fi-FI"/>
          </a:p>
        </p:txBody>
      </p:sp>
      <p:grpSp>
        <p:nvGrpSpPr>
          <p:cNvPr id="5" name="Ryhmä 14"/>
          <p:cNvGrpSpPr/>
          <p:nvPr/>
        </p:nvGrpSpPr>
        <p:grpSpPr bwMode="black">
          <a:xfrm>
            <a:off x="465667" y="5813465"/>
            <a:ext cx="1295039" cy="601443"/>
            <a:chOff x="228601" y="704851"/>
            <a:chExt cx="11734800" cy="5449888"/>
          </a:xfrm>
          <a:solidFill>
            <a:srgbClr val="FFFFFF"/>
          </a:solidFill>
        </p:grpSpPr>
        <p:sp>
          <p:nvSpPr>
            <p:cNvPr id="6" name="Freeform 5"/>
            <p:cNvSpPr>
              <a:spLocks noEditPoints="1"/>
            </p:cNvSpPr>
            <p:nvPr/>
          </p:nvSpPr>
          <p:spPr bwMode="black">
            <a:xfrm>
              <a:off x="228601" y="704851"/>
              <a:ext cx="11734800" cy="5449888"/>
            </a:xfrm>
            <a:custGeom>
              <a:avLst/>
              <a:gdLst>
                <a:gd name="T0" fmla="*/ 16890 w 32573"/>
                <a:gd name="T1" fmla="*/ 14624 h 15116"/>
                <a:gd name="T2" fmla="*/ 19398 w 32573"/>
                <a:gd name="T3" fmla="*/ 13589 h 15116"/>
                <a:gd name="T4" fmla="*/ 28581 w 32573"/>
                <a:gd name="T5" fmla="*/ 13589 h 15116"/>
                <a:gd name="T6" fmla="*/ 32573 w 32573"/>
                <a:gd name="T7" fmla="*/ 9640 h 15116"/>
                <a:gd name="T8" fmla="*/ 32573 w 32573"/>
                <a:gd name="T9" fmla="*/ 0 h 15116"/>
                <a:gd name="T10" fmla="*/ 0 w 32573"/>
                <a:gd name="T11" fmla="*/ 0 h 15116"/>
                <a:gd name="T12" fmla="*/ 0 w 32573"/>
                <a:gd name="T13" fmla="*/ 9640 h 15116"/>
                <a:gd name="T14" fmla="*/ 3968 w 32573"/>
                <a:gd name="T15" fmla="*/ 13589 h 15116"/>
                <a:gd name="T16" fmla="*/ 13394 w 32573"/>
                <a:gd name="T17" fmla="*/ 13589 h 15116"/>
                <a:gd name="T18" fmla="*/ 15902 w 32573"/>
                <a:gd name="T19" fmla="*/ 14624 h 15116"/>
                <a:gd name="T20" fmla="*/ 16397 w 32573"/>
                <a:gd name="T21" fmla="*/ 15116 h 15116"/>
                <a:gd name="T22" fmla="*/ 16890 w 32573"/>
                <a:gd name="T23" fmla="*/ 14624 h 15116"/>
                <a:gd name="T24" fmla="*/ 31634 w 32573"/>
                <a:gd name="T25" fmla="*/ 939 h 15116"/>
                <a:gd name="T26" fmla="*/ 31634 w 32573"/>
                <a:gd name="T27" fmla="*/ 9640 h 15116"/>
                <a:gd name="T28" fmla="*/ 28581 w 32573"/>
                <a:gd name="T29" fmla="*/ 12650 h 15116"/>
                <a:gd name="T30" fmla="*/ 19398 w 32573"/>
                <a:gd name="T31" fmla="*/ 12650 h 15116"/>
                <a:gd name="T32" fmla="*/ 16397 w 32573"/>
                <a:gd name="T33" fmla="*/ 13798 h 15116"/>
                <a:gd name="T34" fmla="*/ 13394 w 32573"/>
                <a:gd name="T35" fmla="*/ 12650 h 15116"/>
                <a:gd name="T36" fmla="*/ 3968 w 32573"/>
                <a:gd name="T37" fmla="*/ 12650 h 15116"/>
                <a:gd name="T38" fmla="*/ 939 w 32573"/>
                <a:gd name="T39" fmla="*/ 9640 h 15116"/>
                <a:gd name="T40" fmla="*/ 939 w 32573"/>
                <a:gd name="T41" fmla="*/ 939 h 15116"/>
                <a:gd name="T42" fmla="*/ 31634 w 32573"/>
                <a:gd name="T43" fmla="*/ 939 h 15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32573" h="15116">
                  <a:moveTo>
                    <a:pt x="16890" y="14624"/>
                  </a:moveTo>
                  <a:cubicBezTo>
                    <a:pt x="17560" y="13956"/>
                    <a:pt x="18451" y="13589"/>
                    <a:pt x="19398" y="13589"/>
                  </a:cubicBezTo>
                  <a:lnTo>
                    <a:pt x="28581" y="13589"/>
                  </a:lnTo>
                  <a:cubicBezTo>
                    <a:pt x="30783" y="13589"/>
                    <a:pt x="32573" y="11817"/>
                    <a:pt x="32573" y="9640"/>
                  </a:cubicBezTo>
                  <a:lnTo>
                    <a:pt x="32573" y="0"/>
                  </a:lnTo>
                  <a:lnTo>
                    <a:pt x="0" y="0"/>
                  </a:lnTo>
                  <a:lnTo>
                    <a:pt x="0" y="9640"/>
                  </a:lnTo>
                  <a:cubicBezTo>
                    <a:pt x="0" y="11817"/>
                    <a:pt x="1780" y="13589"/>
                    <a:pt x="3968" y="13589"/>
                  </a:cubicBezTo>
                  <a:lnTo>
                    <a:pt x="13394" y="13589"/>
                  </a:lnTo>
                  <a:cubicBezTo>
                    <a:pt x="14342" y="13589"/>
                    <a:pt x="15232" y="13956"/>
                    <a:pt x="15902" y="14624"/>
                  </a:cubicBezTo>
                  <a:lnTo>
                    <a:pt x="16397" y="15116"/>
                  </a:lnTo>
                  <a:lnTo>
                    <a:pt x="16890" y="14624"/>
                  </a:lnTo>
                  <a:close/>
                  <a:moveTo>
                    <a:pt x="31634" y="939"/>
                  </a:moveTo>
                  <a:lnTo>
                    <a:pt x="31634" y="9640"/>
                  </a:lnTo>
                  <a:cubicBezTo>
                    <a:pt x="31634" y="11300"/>
                    <a:pt x="30264" y="12650"/>
                    <a:pt x="28581" y="12650"/>
                  </a:cubicBezTo>
                  <a:lnTo>
                    <a:pt x="19398" y="12650"/>
                  </a:lnTo>
                  <a:cubicBezTo>
                    <a:pt x="18279" y="12650"/>
                    <a:pt x="17221" y="13055"/>
                    <a:pt x="16397" y="13798"/>
                  </a:cubicBezTo>
                  <a:cubicBezTo>
                    <a:pt x="15571" y="13056"/>
                    <a:pt x="14514" y="12650"/>
                    <a:pt x="13394" y="12650"/>
                  </a:cubicBezTo>
                  <a:lnTo>
                    <a:pt x="3968" y="12650"/>
                  </a:lnTo>
                  <a:cubicBezTo>
                    <a:pt x="2298" y="12650"/>
                    <a:pt x="939" y="11300"/>
                    <a:pt x="939" y="9640"/>
                  </a:cubicBezTo>
                  <a:lnTo>
                    <a:pt x="939" y="939"/>
                  </a:lnTo>
                  <a:lnTo>
                    <a:pt x="31634" y="93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7" name="Freeform 6"/>
            <p:cNvSpPr>
              <a:spLocks/>
            </p:cNvSpPr>
            <p:nvPr/>
          </p:nvSpPr>
          <p:spPr bwMode="black">
            <a:xfrm>
              <a:off x="9961563" y="2287588"/>
              <a:ext cx="377825" cy="363538"/>
            </a:xfrm>
            <a:custGeom>
              <a:avLst/>
              <a:gdLst>
                <a:gd name="T0" fmla="*/ 1048 w 1048"/>
                <a:gd name="T1" fmla="*/ 504 h 1009"/>
                <a:gd name="T2" fmla="*/ 525 w 1048"/>
                <a:gd name="T3" fmla="*/ 1009 h 1009"/>
                <a:gd name="T4" fmla="*/ 0 w 1048"/>
                <a:gd name="T5" fmla="*/ 504 h 1009"/>
                <a:gd name="T6" fmla="*/ 525 w 1048"/>
                <a:gd name="T7" fmla="*/ 0 h 1009"/>
                <a:gd name="T8" fmla="*/ 1048 w 1048"/>
                <a:gd name="T9" fmla="*/ 504 h 10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48" h="1009">
                  <a:moveTo>
                    <a:pt x="1048" y="504"/>
                  </a:moveTo>
                  <a:cubicBezTo>
                    <a:pt x="1048" y="798"/>
                    <a:pt x="818" y="1009"/>
                    <a:pt x="525" y="1009"/>
                  </a:cubicBezTo>
                  <a:cubicBezTo>
                    <a:pt x="230" y="1009"/>
                    <a:pt x="0" y="798"/>
                    <a:pt x="0" y="504"/>
                  </a:cubicBezTo>
                  <a:cubicBezTo>
                    <a:pt x="0" y="211"/>
                    <a:pt x="230" y="0"/>
                    <a:pt x="525" y="0"/>
                  </a:cubicBezTo>
                  <a:cubicBezTo>
                    <a:pt x="818" y="0"/>
                    <a:pt x="1048" y="211"/>
                    <a:pt x="1048" y="50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8" name="Rectangle 7"/>
            <p:cNvSpPr>
              <a:spLocks noChangeArrowheads="1"/>
            </p:cNvSpPr>
            <p:nvPr/>
          </p:nvSpPr>
          <p:spPr bwMode="black">
            <a:xfrm>
              <a:off x="9986963" y="2789238"/>
              <a:ext cx="327025" cy="116205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9" name="Freeform 8"/>
            <p:cNvSpPr>
              <a:spLocks/>
            </p:cNvSpPr>
            <p:nvPr/>
          </p:nvSpPr>
          <p:spPr bwMode="black">
            <a:xfrm>
              <a:off x="8709026" y="2282826"/>
              <a:ext cx="1119188" cy="1668463"/>
            </a:xfrm>
            <a:custGeom>
              <a:avLst/>
              <a:gdLst>
                <a:gd name="T0" fmla="*/ 1923 w 3105"/>
                <a:gd name="T1" fmla="*/ 2683 h 4625"/>
                <a:gd name="T2" fmla="*/ 3105 w 3105"/>
                <a:gd name="T3" fmla="*/ 4625 h 4625"/>
                <a:gd name="T4" fmla="*/ 2121 w 3105"/>
                <a:gd name="T5" fmla="*/ 4625 h 4625"/>
                <a:gd name="T6" fmla="*/ 1328 w 3105"/>
                <a:gd name="T7" fmla="*/ 3335 h 4625"/>
                <a:gd name="T8" fmla="*/ 901 w 3105"/>
                <a:gd name="T9" fmla="*/ 3878 h 4625"/>
                <a:gd name="T10" fmla="*/ 901 w 3105"/>
                <a:gd name="T11" fmla="*/ 4625 h 4625"/>
                <a:gd name="T12" fmla="*/ 0 w 3105"/>
                <a:gd name="T13" fmla="*/ 4625 h 4625"/>
                <a:gd name="T14" fmla="*/ 0 w 3105"/>
                <a:gd name="T15" fmla="*/ 0 h 4625"/>
                <a:gd name="T16" fmla="*/ 901 w 3105"/>
                <a:gd name="T17" fmla="*/ 0 h 4625"/>
                <a:gd name="T18" fmla="*/ 901 w 3105"/>
                <a:gd name="T19" fmla="*/ 2134 h 4625"/>
                <a:gd name="T20" fmla="*/ 856 w 3105"/>
                <a:gd name="T21" fmla="*/ 2926 h 4625"/>
                <a:gd name="T22" fmla="*/ 875 w 3105"/>
                <a:gd name="T23" fmla="*/ 2926 h 4625"/>
                <a:gd name="T24" fmla="*/ 1265 w 3105"/>
                <a:gd name="T25" fmla="*/ 2325 h 4625"/>
                <a:gd name="T26" fmla="*/ 1955 w 3105"/>
                <a:gd name="T27" fmla="*/ 1405 h 4625"/>
                <a:gd name="T28" fmla="*/ 3009 w 3105"/>
                <a:gd name="T29" fmla="*/ 1405 h 4625"/>
                <a:gd name="T30" fmla="*/ 1923 w 3105"/>
                <a:gd name="T31" fmla="*/ 2683 h 46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3105" h="4625">
                  <a:moveTo>
                    <a:pt x="1923" y="2683"/>
                  </a:moveTo>
                  <a:lnTo>
                    <a:pt x="3105" y="4625"/>
                  </a:lnTo>
                  <a:lnTo>
                    <a:pt x="2121" y="4625"/>
                  </a:lnTo>
                  <a:lnTo>
                    <a:pt x="1328" y="3335"/>
                  </a:lnTo>
                  <a:lnTo>
                    <a:pt x="901" y="3878"/>
                  </a:lnTo>
                  <a:lnTo>
                    <a:pt x="901" y="4625"/>
                  </a:lnTo>
                  <a:lnTo>
                    <a:pt x="0" y="4625"/>
                  </a:lnTo>
                  <a:lnTo>
                    <a:pt x="0" y="0"/>
                  </a:lnTo>
                  <a:lnTo>
                    <a:pt x="901" y="0"/>
                  </a:lnTo>
                  <a:lnTo>
                    <a:pt x="901" y="2134"/>
                  </a:lnTo>
                  <a:cubicBezTo>
                    <a:pt x="901" y="2530"/>
                    <a:pt x="856" y="2926"/>
                    <a:pt x="856" y="2926"/>
                  </a:cubicBezTo>
                  <a:lnTo>
                    <a:pt x="875" y="2926"/>
                  </a:lnTo>
                  <a:cubicBezTo>
                    <a:pt x="875" y="2926"/>
                    <a:pt x="1086" y="2574"/>
                    <a:pt x="1265" y="2325"/>
                  </a:cubicBezTo>
                  <a:lnTo>
                    <a:pt x="1955" y="1405"/>
                  </a:lnTo>
                  <a:lnTo>
                    <a:pt x="3009" y="1405"/>
                  </a:lnTo>
                  <a:lnTo>
                    <a:pt x="1923" y="268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10" name="Freeform 9"/>
            <p:cNvSpPr>
              <a:spLocks/>
            </p:cNvSpPr>
            <p:nvPr/>
          </p:nvSpPr>
          <p:spPr bwMode="black">
            <a:xfrm>
              <a:off x="7353301" y="2762251"/>
              <a:ext cx="1027113" cy="1189038"/>
            </a:xfrm>
            <a:custGeom>
              <a:avLst/>
              <a:gdLst>
                <a:gd name="T0" fmla="*/ 2850 w 2850"/>
                <a:gd name="T1" fmla="*/ 1232 h 3296"/>
                <a:gd name="T2" fmla="*/ 1840 w 2850"/>
                <a:gd name="T3" fmla="*/ 0 h 3296"/>
                <a:gd name="T4" fmla="*/ 876 w 2850"/>
                <a:gd name="T5" fmla="*/ 607 h 3296"/>
                <a:gd name="T6" fmla="*/ 856 w 2850"/>
                <a:gd name="T7" fmla="*/ 607 h 3296"/>
                <a:gd name="T8" fmla="*/ 901 w 2850"/>
                <a:gd name="T9" fmla="*/ 76 h 3296"/>
                <a:gd name="T10" fmla="*/ 0 w 2850"/>
                <a:gd name="T11" fmla="*/ 76 h 3296"/>
                <a:gd name="T12" fmla="*/ 0 w 2850"/>
                <a:gd name="T13" fmla="*/ 3296 h 3296"/>
                <a:gd name="T14" fmla="*/ 901 w 2850"/>
                <a:gd name="T15" fmla="*/ 3296 h 3296"/>
                <a:gd name="T16" fmla="*/ 901 w 2850"/>
                <a:gd name="T17" fmla="*/ 1386 h 3296"/>
                <a:gd name="T18" fmla="*/ 1457 w 2850"/>
                <a:gd name="T19" fmla="*/ 760 h 3296"/>
                <a:gd name="T20" fmla="*/ 1942 w 2850"/>
                <a:gd name="T21" fmla="*/ 1412 h 3296"/>
                <a:gd name="T22" fmla="*/ 1942 w 2850"/>
                <a:gd name="T23" fmla="*/ 3296 h 3296"/>
                <a:gd name="T24" fmla="*/ 2850 w 2850"/>
                <a:gd name="T25" fmla="*/ 3296 h 3296"/>
                <a:gd name="T26" fmla="*/ 2850 w 2850"/>
                <a:gd name="T27" fmla="*/ 1232 h 32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50" h="3296">
                  <a:moveTo>
                    <a:pt x="2850" y="1232"/>
                  </a:moveTo>
                  <a:cubicBezTo>
                    <a:pt x="2850" y="434"/>
                    <a:pt x="2459" y="0"/>
                    <a:pt x="1840" y="0"/>
                  </a:cubicBezTo>
                  <a:cubicBezTo>
                    <a:pt x="1309" y="0"/>
                    <a:pt x="1035" y="312"/>
                    <a:pt x="876" y="607"/>
                  </a:cubicBezTo>
                  <a:lnTo>
                    <a:pt x="856" y="607"/>
                  </a:lnTo>
                  <a:lnTo>
                    <a:pt x="901" y="76"/>
                  </a:lnTo>
                  <a:lnTo>
                    <a:pt x="0" y="76"/>
                  </a:lnTo>
                  <a:lnTo>
                    <a:pt x="0" y="3296"/>
                  </a:lnTo>
                  <a:lnTo>
                    <a:pt x="901" y="3296"/>
                  </a:lnTo>
                  <a:lnTo>
                    <a:pt x="901" y="1386"/>
                  </a:lnTo>
                  <a:cubicBezTo>
                    <a:pt x="901" y="1015"/>
                    <a:pt x="1118" y="760"/>
                    <a:pt x="1457" y="760"/>
                  </a:cubicBezTo>
                  <a:cubicBezTo>
                    <a:pt x="1795" y="760"/>
                    <a:pt x="1942" y="983"/>
                    <a:pt x="1942" y="1412"/>
                  </a:cubicBezTo>
                  <a:lnTo>
                    <a:pt x="1942" y="3296"/>
                  </a:lnTo>
                  <a:lnTo>
                    <a:pt x="2850" y="3296"/>
                  </a:lnTo>
                  <a:lnTo>
                    <a:pt x="2850" y="12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black">
            <a:xfrm>
              <a:off x="6664326" y="2287588"/>
              <a:ext cx="377825" cy="363538"/>
            </a:xfrm>
            <a:custGeom>
              <a:avLst/>
              <a:gdLst>
                <a:gd name="T0" fmla="*/ 1047 w 1047"/>
                <a:gd name="T1" fmla="*/ 504 h 1009"/>
                <a:gd name="T2" fmla="*/ 524 w 1047"/>
                <a:gd name="T3" fmla="*/ 1009 h 1009"/>
                <a:gd name="T4" fmla="*/ 0 w 1047"/>
                <a:gd name="T5" fmla="*/ 504 h 1009"/>
                <a:gd name="T6" fmla="*/ 524 w 1047"/>
                <a:gd name="T7" fmla="*/ 0 h 1009"/>
                <a:gd name="T8" fmla="*/ 1047 w 1047"/>
                <a:gd name="T9" fmla="*/ 504 h 10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47" h="1009">
                  <a:moveTo>
                    <a:pt x="1047" y="504"/>
                  </a:moveTo>
                  <a:cubicBezTo>
                    <a:pt x="1047" y="798"/>
                    <a:pt x="817" y="1009"/>
                    <a:pt x="524" y="1009"/>
                  </a:cubicBezTo>
                  <a:cubicBezTo>
                    <a:pt x="229" y="1009"/>
                    <a:pt x="0" y="798"/>
                    <a:pt x="0" y="504"/>
                  </a:cubicBezTo>
                  <a:cubicBezTo>
                    <a:pt x="0" y="211"/>
                    <a:pt x="229" y="0"/>
                    <a:pt x="524" y="0"/>
                  </a:cubicBezTo>
                  <a:cubicBezTo>
                    <a:pt x="817" y="0"/>
                    <a:pt x="1047" y="211"/>
                    <a:pt x="1047" y="50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13" name="Rectangle 11"/>
            <p:cNvSpPr>
              <a:spLocks noChangeArrowheads="1"/>
            </p:cNvSpPr>
            <p:nvPr/>
          </p:nvSpPr>
          <p:spPr bwMode="black">
            <a:xfrm>
              <a:off x="6689726" y="2789238"/>
              <a:ext cx="327025" cy="116205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14" name="Freeform 12"/>
            <p:cNvSpPr>
              <a:spLocks/>
            </p:cNvSpPr>
            <p:nvPr/>
          </p:nvSpPr>
          <p:spPr bwMode="black">
            <a:xfrm>
              <a:off x="5399088" y="2762251"/>
              <a:ext cx="1047750" cy="1216025"/>
            </a:xfrm>
            <a:custGeom>
              <a:avLst/>
              <a:gdLst>
                <a:gd name="T0" fmla="*/ 2025 w 2907"/>
                <a:gd name="T1" fmla="*/ 2402 h 3373"/>
                <a:gd name="T2" fmla="*/ 1253 w 2907"/>
                <a:gd name="T3" fmla="*/ 1974 h 3373"/>
                <a:gd name="T4" fmla="*/ 160 w 2907"/>
                <a:gd name="T5" fmla="*/ 990 h 3373"/>
                <a:gd name="T6" fmla="*/ 1431 w 2907"/>
                <a:gd name="T7" fmla="*/ 0 h 3373"/>
                <a:gd name="T8" fmla="*/ 2907 w 2907"/>
                <a:gd name="T9" fmla="*/ 734 h 3373"/>
                <a:gd name="T10" fmla="*/ 2133 w 2907"/>
                <a:gd name="T11" fmla="*/ 1169 h 3373"/>
                <a:gd name="T12" fmla="*/ 1463 w 2907"/>
                <a:gd name="T13" fmla="*/ 657 h 3373"/>
                <a:gd name="T14" fmla="*/ 1042 w 2907"/>
                <a:gd name="T15" fmla="*/ 945 h 3373"/>
                <a:gd name="T16" fmla="*/ 1943 w 2907"/>
                <a:gd name="T17" fmla="*/ 1367 h 3373"/>
                <a:gd name="T18" fmla="*/ 2907 w 2907"/>
                <a:gd name="T19" fmla="*/ 2344 h 3373"/>
                <a:gd name="T20" fmla="*/ 1610 w 2907"/>
                <a:gd name="T21" fmla="*/ 3373 h 3373"/>
                <a:gd name="T22" fmla="*/ 0 w 2907"/>
                <a:gd name="T23" fmla="*/ 2543 h 3373"/>
                <a:gd name="T24" fmla="*/ 786 w 2907"/>
                <a:gd name="T25" fmla="*/ 2102 h 3373"/>
                <a:gd name="T26" fmla="*/ 1598 w 2907"/>
                <a:gd name="T27" fmla="*/ 2715 h 3373"/>
                <a:gd name="T28" fmla="*/ 2025 w 2907"/>
                <a:gd name="T29" fmla="*/ 2402 h 33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907" h="3373">
                  <a:moveTo>
                    <a:pt x="2025" y="2402"/>
                  </a:moveTo>
                  <a:cubicBezTo>
                    <a:pt x="2025" y="2146"/>
                    <a:pt x="1667" y="2089"/>
                    <a:pt x="1253" y="1974"/>
                  </a:cubicBezTo>
                  <a:cubicBezTo>
                    <a:pt x="766" y="1846"/>
                    <a:pt x="160" y="1603"/>
                    <a:pt x="160" y="990"/>
                  </a:cubicBezTo>
                  <a:cubicBezTo>
                    <a:pt x="160" y="383"/>
                    <a:pt x="741" y="0"/>
                    <a:pt x="1431" y="0"/>
                  </a:cubicBezTo>
                  <a:cubicBezTo>
                    <a:pt x="2070" y="0"/>
                    <a:pt x="2658" y="306"/>
                    <a:pt x="2907" y="734"/>
                  </a:cubicBezTo>
                  <a:lnTo>
                    <a:pt x="2133" y="1169"/>
                  </a:lnTo>
                  <a:cubicBezTo>
                    <a:pt x="2057" y="881"/>
                    <a:pt x="1814" y="657"/>
                    <a:pt x="1463" y="657"/>
                  </a:cubicBezTo>
                  <a:cubicBezTo>
                    <a:pt x="1233" y="657"/>
                    <a:pt x="1042" y="760"/>
                    <a:pt x="1042" y="945"/>
                  </a:cubicBezTo>
                  <a:cubicBezTo>
                    <a:pt x="1042" y="1188"/>
                    <a:pt x="1463" y="1213"/>
                    <a:pt x="1943" y="1367"/>
                  </a:cubicBezTo>
                  <a:cubicBezTo>
                    <a:pt x="2447" y="1527"/>
                    <a:pt x="2907" y="1757"/>
                    <a:pt x="2907" y="2344"/>
                  </a:cubicBezTo>
                  <a:cubicBezTo>
                    <a:pt x="2907" y="2990"/>
                    <a:pt x="2306" y="3373"/>
                    <a:pt x="1610" y="3373"/>
                  </a:cubicBezTo>
                  <a:cubicBezTo>
                    <a:pt x="856" y="3373"/>
                    <a:pt x="262" y="3053"/>
                    <a:pt x="0" y="2543"/>
                  </a:cubicBezTo>
                  <a:lnTo>
                    <a:pt x="786" y="2102"/>
                  </a:lnTo>
                  <a:cubicBezTo>
                    <a:pt x="888" y="2453"/>
                    <a:pt x="1169" y="2715"/>
                    <a:pt x="1598" y="2715"/>
                  </a:cubicBezTo>
                  <a:cubicBezTo>
                    <a:pt x="1847" y="2715"/>
                    <a:pt x="2025" y="2606"/>
                    <a:pt x="2025" y="240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15" name="Freeform 13"/>
            <p:cNvSpPr>
              <a:spLocks/>
            </p:cNvSpPr>
            <p:nvPr/>
          </p:nvSpPr>
          <p:spPr bwMode="black">
            <a:xfrm>
              <a:off x="4770438" y="2295526"/>
              <a:ext cx="563563" cy="1677988"/>
            </a:xfrm>
            <a:custGeom>
              <a:avLst/>
              <a:gdLst>
                <a:gd name="T0" fmla="*/ 907 w 1565"/>
                <a:gd name="T1" fmla="*/ 0 h 4657"/>
                <a:gd name="T2" fmla="*/ 0 w 1565"/>
                <a:gd name="T3" fmla="*/ 0 h 4657"/>
                <a:gd name="T4" fmla="*/ 0 w 1565"/>
                <a:gd name="T5" fmla="*/ 3706 h 4657"/>
                <a:gd name="T6" fmla="*/ 214 w 1565"/>
                <a:gd name="T7" fmla="*/ 4430 h 4657"/>
                <a:gd name="T8" fmla="*/ 894 w 1565"/>
                <a:gd name="T9" fmla="*/ 4657 h 4657"/>
                <a:gd name="T10" fmla="*/ 1220 w 1565"/>
                <a:gd name="T11" fmla="*/ 4622 h 4657"/>
                <a:gd name="T12" fmla="*/ 1488 w 1565"/>
                <a:gd name="T13" fmla="*/ 4523 h 4657"/>
                <a:gd name="T14" fmla="*/ 1565 w 1565"/>
                <a:gd name="T15" fmla="*/ 3916 h 4657"/>
                <a:gd name="T16" fmla="*/ 1377 w 1565"/>
                <a:gd name="T17" fmla="*/ 3970 h 4657"/>
                <a:gd name="T18" fmla="*/ 1188 w 1565"/>
                <a:gd name="T19" fmla="*/ 3986 h 4657"/>
                <a:gd name="T20" fmla="*/ 974 w 1565"/>
                <a:gd name="T21" fmla="*/ 3897 h 4657"/>
                <a:gd name="T22" fmla="*/ 907 w 1565"/>
                <a:gd name="T23" fmla="*/ 3577 h 4657"/>
                <a:gd name="T24" fmla="*/ 907 w 1565"/>
                <a:gd name="T25" fmla="*/ 0 h 46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65" h="4657">
                  <a:moveTo>
                    <a:pt x="907" y="0"/>
                  </a:moveTo>
                  <a:lnTo>
                    <a:pt x="0" y="0"/>
                  </a:lnTo>
                  <a:lnTo>
                    <a:pt x="0" y="3706"/>
                  </a:lnTo>
                  <a:cubicBezTo>
                    <a:pt x="0" y="4037"/>
                    <a:pt x="71" y="4279"/>
                    <a:pt x="214" y="4430"/>
                  </a:cubicBezTo>
                  <a:cubicBezTo>
                    <a:pt x="357" y="4582"/>
                    <a:pt x="583" y="4657"/>
                    <a:pt x="894" y="4657"/>
                  </a:cubicBezTo>
                  <a:cubicBezTo>
                    <a:pt x="1001" y="4657"/>
                    <a:pt x="1109" y="4645"/>
                    <a:pt x="1220" y="4622"/>
                  </a:cubicBezTo>
                  <a:cubicBezTo>
                    <a:pt x="1331" y="4599"/>
                    <a:pt x="1420" y="4566"/>
                    <a:pt x="1488" y="4523"/>
                  </a:cubicBezTo>
                  <a:lnTo>
                    <a:pt x="1565" y="3916"/>
                  </a:lnTo>
                  <a:cubicBezTo>
                    <a:pt x="1493" y="3942"/>
                    <a:pt x="1429" y="3960"/>
                    <a:pt x="1377" y="3970"/>
                  </a:cubicBezTo>
                  <a:cubicBezTo>
                    <a:pt x="1324" y="3981"/>
                    <a:pt x="1260" y="3986"/>
                    <a:pt x="1188" y="3986"/>
                  </a:cubicBezTo>
                  <a:cubicBezTo>
                    <a:pt x="1069" y="3986"/>
                    <a:pt x="1019" y="3957"/>
                    <a:pt x="974" y="3897"/>
                  </a:cubicBezTo>
                  <a:cubicBezTo>
                    <a:pt x="929" y="3837"/>
                    <a:pt x="907" y="3731"/>
                    <a:pt x="907" y="3577"/>
                  </a:cubicBezTo>
                  <a:lnTo>
                    <a:pt x="907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16" name="Freeform 14"/>
            <p:cNvSpPr>
              <a:spLocks noEditPoints="1"/>
            </p:cNvSpPr>
            <p:nvPr/>
          </p:nvSpPr>
          <p:spPr bwMode="black">
            <a:xfrm>
              <a:off x="3455988" y="2762251"/>
              <a:ext cx="1073150" cy="1216025"/>
            </a:xfrm>
            <a:custGeom>
              <a:avLst/>
              <a:gdLst>
                <a:gd name="T0" fmla="*/ 1540 w 2977"/>
                <a:gd name="T1" fmla="*/ 651 h 3373"/>
                <a:gd name="T2" fmla="*/ 869 w 2977"/>
                <a:gd name="T3" fmla="*/ 1328 h 3373"/>
                <a:gd name="T4" fmla="*/ 2140 w 2977"/>
                <a:gd name="T5" fmla="*/ 1328 h 3373"/>
                <a:gd name="T6" fmla="*/ 1540 w 2977"/>
                <a:gd name="T7" fmla="*/ 651 h 3373"/>
                <a:gd name="T8" fmla="*/ 2932 w 2977"/>
                <a:gd name="T9" fmla="*/ 1929 h 3373"/>
                <a:gd name="T10" fmla="*/ 850 w 2977"/>
                <a:gd name="T11" fmla="*/ 1929 h 3373"/>
                <a:gd name="T12" fmla="*/ 1559 w 2977"/>
                <a:gd name="T13" fmla="*/ 2708 h 3373"/>
                <a:gd name="T14" fmla="*/ 2179 w 2977"/>
                <a:gd name="T15" fmla="*/ 2178 h 3373"/>
                <a:gd name="T16" fmla="*/ 2938 w 2977"/>
                <a:gd name="T17" fmla="*/ 2606 h 3373"/>
                <a:gd name="T18" fmla="*/ 1559 w 2977"/>
                <a:gd name="T19" fmla="*/ 3373 h 3373"/>
                <a:gd name="T20" fmla="*/ 0 w 2977"/>
                <a:gd name="T21" fmla="*/ 1686 h 3373"/>
                <a:gd name="T22" fmla="*/ 1540 w 2977"/>
                <a:gd name="T23" fmla="*/ 0 h 3373"/>
                <a:gd name="T24" fmla="*/ 2977 w 2977"/>
                <a:gd name="T25" fmla="*/ 1488 h 3373"/>
                <a:gd name="T26" fmla="*/ 2932 w 2977"/>
                <a:gd name="T27" fmla="*/ 1929 h 33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977" h="3373">
                  <a:moveTo>
                    <a:pt x="1540" y="651"/>
                  </a:moveTo>
                  <a:cubicBezTo>
                    <a:pt x="1207" y="651"/>
                    <a:pt x="939" y="887"/>
                    <a:pt x="869" y="1328"/>
                  </a:cubicBezTo>
                  <a:lnTo>
                    <a:pt x="2140" y="1328"/>
                  </a:lnTo>
                  <a:cubicBezTo>
                    <a:pt x="2140" y="939"/>
                    <a:pt x="1891" y="651"/>
                    <a:pt x="1540" y="651"/>
                  </a:cubicBezTo>
                  <a:close/>
                  <a:moveTo>
                    <a:pt x="2932" y="1929"/>
                  </a:moveTo>
                  <a:lnTo>
                    <a:pt x="850" y="1929"/>
                  </a:lnTo>
                  <a:cubicBezTo>
                    <a:pt x="888" y="2453"/>
                    <a:pt x="1182" y="2708"/>
                    <a:pt x="1559" y="2708"/>
                  </a:cubicBezTo>
                  <a:cubicBezTo>
                    <a:pt x="1897" y="2708"/>
                    <a:pt x="2127" y="2485"/>
                    <a:pt x="2179" y="2178"/>
                  </a:cubicBezTo>
                  <a:lnTo>
                    <a:pt x="2938" y="2606"/>
                  </a:lnTo>
                  <a:cubicBezTo>
                    <a:pt x="2715" y="3015"/>
                    <a:pt x="2230" y="3373"/>
                    <a:pt x="1559" y="3373"/>
                  </a:cubicBezTo>
                  <a:cubicBezTo>
                    <a:pt x="658" y="3373"/>
                    <a:pt x="0" y="2747"/>
                    <a:pt x="0" y="1686"/>
                  </a:cubicBezTo>
                  <a:cubicBezTo>
                    <a:pt x="0" y="638"/>
                    <a:pt x="671" y="0"/>
                    <a:pt x="1540" y="0"/>
                  </a:cubicBezTo>
                  <a:cubicBezTo>
                    <a:pt x="2402" y="0"/>
                    <a:pt x="2977" y="613"/>
                    <a:pt x="2977" y="1488"/>
                  </a:cubicBezTo>
                  <a:cubicBezTo>
                    <a:pt x="2977" y="1750"/>
                    <a:pt x="2932" y="1929"/>
                    <a:pt x="2932" y="192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17" name="Freeform 15"/>
            <p:cNvSpPr>
              <a:spLocks/>
            </p:cNvSpPr>
            <p:nvPr/>
          </p:nvSpPr>
          <p:spPr bwMode="black">
            <a:xfrm>
              <a:off x="1879601" y="2357438"/>
              <a:ext cx="1311275" cy="1593850"/>
            </a:xfrm>
            <a:custGeom>
              <a:avLst/>
              <a:gdLst>
                <a:gd name="T0" fmla="*/ 2702 w 3641"/>
                <a:gd name="T1" fmla="*/ 4420 h 4420"/>
                <a:gd name="T2" fmla="*/ 3641 w 3641"/>
                <a:gd name="T3" fmla="*/ 4420 h 4420"/>
                <a:gd name="T4" fmla="*/ 3641 w 3641"/>
                <a:gd name="T5" fmla="*/ 0 h 4420"/>
                <a:gd name="T6" fmla="*/ 2702 w 3641"/>
                <a:gd name="T7" fmla="*/ 0 h 4420"/>
                <a:gd name="T8" fmla="*/ 2702 w 3641"/>
                <a:gd name="T9" fmla="*/ 1750 h 4420"/>
                <a:gd name="T10" fmla="*/ 939 w 3641"/>
                <a:gd name="T11" fmla="*/ 1750 h 4420"/>
                <a:gd name="T12" fmla="*/ 939 w 3641"/>
                <a:gd name="T13" fmla="*/ 0 h 4420"/>
                <a:gd name="T14" fmla="*/ 0 w 3641"/>
                <a:gd name="T15" fmla="*/ 0 h 4420"/>
                <a:gd name="T16" fmla="*/ 0 w 3641"/>
                <a:gd name="T17" fmla="*/ 4420 h 4420"/>
                <a:gd name="T18" fmla="*/ 939 w 3641"/>
                <a:gd name="T19" fmla="*/ 4420 h 4420"/>
                <a:gd name="T20" fmla="*/ 939 w 3641"/>
                <a:gd name="T21" fmla="*/ 2586 h 4420"/>
                <a:gd name="T22" fmla="*/ 2702 w 3641"/>
                <a:gd name="T23" fmla="*/ 2586 h 4420"/>
                <a:gd name="T24" fmla="*/ 2702 w 3641"/>
                <a:gd name="T25" fmla="*/ 4420 h 44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641" h="4420">
                  <a:moveTo>
                    <a:pt x="2702" y="4420"/>
                  </a:moveTo>
                  <a:lnTo>
                    <a:pt x="3641" y="4420"/>
                  </a:lnTo>
                  <a:lnTo>
                    <a:pt x="3641" y="0"/>
                  </a:lnTo>
                  <a:lnTo>
                    <a:pt x="2702" y="0"/>
                  </a:lnTo>
                  <a:lnTo>
                    <a:pt x="2702" y="1750"/>
                  </a:lnTo>
                  <a:lnTo>
                    <a:pt x="939" y="1750"/>
                  </a:lnTo>
                  <a:lnTo>
                    <a:pt x="939" y="0"/>
                  </a:lnTo>
                  <a:lnTo>
                    <a:pt x="0" y="0"/>
                  </a:lnTo>
                  <a:lnTo>
                    <a:pt x="0" y="4420"/>
                  </a:lnTo>
                  <a:lnTo>
                    <a:pt x="939" y="4420"/>
                  </a:lnTo>
                  <a:lnTo>
                    <a:pt x="939" y="2586"/>
                  </a:lnTo>
                  <a:lnTo>
                    <a:pt x="2702" y="2586"/>
                  </a:lnTo>
                  <a:lnTo>
                    <a:pt x="2702" y="44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</p:grpSp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408563" y="457200"/>
            <a:ext cx="10739336" cy="2071991"/>
          </a:xfrm>
        </p:spPr>
        <p:txBody>
          <a:bodyPr/>
          <a:lstStyle>
            <a:lvl1pPr algn="l">
              <a:lnSpc>
                <a:spcPct val="85000"/>
              </a:lnSpc>
              <a:defRPr sz="700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fi-FI" dirty="0"/>
              <a:t>Muokkaa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12" name="Tekstin paikkamerkki 11"/>
          <p:cNvSpPr>
            <a:spLocks noGrp="1"/>
          </p:cNvSpPr>
          <p:nvPr>
            <p:ph type="body" sz="quarter" idx="13"/>
          </p:nvPr>
        </p:nvSpPr>
        <p:spPr>
          <a:xfrm>
            <a:off x="447472" y="2665378"/>
            <a:ext cx="10709478" cy="972000"/>
          </a:xfrm>
        </p:spPr>
        <p:txBody>
          <a:bodyPr/>
          <a:lstStyle>
            <a:lvl1pPr marL="0" indent="0">
              <a:buNone/>
              <a:defRPr b="1">
                <a:solidFill>
                  <a:srgbClr val="FFFFFF"/>
                </a:solidFill>
                <a:latin typeface="+mj-lt"/>
              </a:defRPr>
            </a:lvl1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</p:spTree>
    <p:extLst>
      <p:ext uri="{BB962C8B-B14F-4D97-AF65-F5344CB8AC3E}">
        <p14:creationId xmlns:p14="http://schemas.microsoft.com/office/powerpoint/2010/main" val="1555378627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Kansi 4">
    <p:bg>
      <p:bgPr>
        <a:solidFill>
          <a:srgbClr val="00D7A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5"/>
          <p:cNvSpPr>
            <a:spLocks/>
          </p:cNvSpPr>
          <p:nvPr/>
        </p:nvSpPr>
        <p:spPr bwMode="white">
          <a:xfrm>
            <a:off x="0" y="0"/>
            <a:ext cx="9815513" cy="6858000"/>
          </a:xfrm>
          <a:custGeom>
            <a:avLst/>
            <a:gdLst>
              <a:gd name="T0" fmla="*/ 0 w 20470"/>
              <a:gd name="T1" fmla="*/ 6858000 h 14293"/>
              <a:gd name="T2" fmla="*/ 2725435 w 20470"/>
              <a:gd name="T3" fmla="*/ 6858000 h 14293"/>
              <a:gd name="T4" fmla="*/ 2544187 w 20470"/>
              <a:gd name="T5" fmla="*/ 6485663 h 14293"/>
              <a:gd name="T6" fmla="*/ 2623782 w 20470"/>
              <a:gd name="T7" fmla="*/ 6066305 h 14293"/>
              <a:gd name="T8" fmla="*/ 3042379 w 20470"/>
              <a:gd name="T9" fmla="*/ 5987135 h 14293"/>
              <a:gd name="T10" fmla="*/ 3796141 w 20470"/>
              <a:gd name="T11" fmla="*/ 6355154 h 14293"/>
              <a:gd name="T12" fmla="*/ 4196038 w 20470"/>
              <a:gd name="T13" fmla="*/ 6269746 h 14293"/>
              <a:gd name="T14" fmla="*/ 4277552 w 20470"/>
              <a:gd name="T15" fmla="*/ 5859025 h 14293"/>
              <a:gd name="T16" fmla="*/ 3914576 w 20470"/>
              <a:gd name="T17" fmla="*/ 5114351 h 14293"/>
              <a:gd name="T18" fmla="*/ 3994172 w 20470"/>
              <a:gd name="T19" fmla="*/ 4694993 h 14293"/>
              <a:gd name="T20" fmla="*/ 4412768 w 20470"/>
              <a:gd name="T21" fmla="*/ 4615823 h 14293"/>
              <a:gd name="T22" fmla="*/ 5166530 w 20470"/>
              <a:gd name="T23" fmla="*/ 4983841 h 14293"/>
              <a:gd name="T24" fmla="*/ 5566427 w 20470"/>
              <a:gd name="T25" fmla="*/ 4898434 h 14293"/>
              <a:gd name="T26" fmla="*/ 5648420 w 20470"/>
              <a:gd name="T27" fmla="*/ 4487712 h 14293"/>
              <a:gd name="T28" fmla="*/ 5284965 w 20470"/>
              <a:gd name="T29" fmla="*/ 3743039 h 14293"/>
              <a:gd name="T30" fmla="*/ 5364561 w 20470"/>
              <a:gd name="T31" fmla="*/ 3323681 h 14293"/>
              <a:gd name="T32" fmla="*/ 5783158 w 20470"/>
              <a:gd name="T33" fmla="*/ 3244511 h 14293"/>
              <a:gd name="T34" fmla="*/ 6535961 w 20470"/>
              <a:gd name="T35" fmla="*/ 3613969 h 14293"/>
              <a:gd name="T36" fmla="*/ 6934419 w 20470"/>
              <a:gd name="T37" fmla="*/ 3530001 h 14293"/>
              <a:gd name="T38" fmla="*/ 7015932 w 20470"/>
              <a:gd name="T39" fmla="*/ 3118799 h 14293"/>
              <a:gd name="T40" fmla="*/ 6652957 w 20470"/>
              <a:gd name="T41" fmla="*/ 2374126 h 14293"/>
              <a:gd name="T42" fmla="*/ 6732073 w 20470"/>
              <a:gd name="T43" fmla="*/ 1955247 h 14293"/>
              <a:gd name="T44" fmla="*/ 7150670 w 20470"/>
              <a:gd name="T45" fmla="*/ 1876078 h 14293"/>
              <a:gd name="T46" fmla="*/ 7904911 w 20470"/>
              <a:gd name="T47" fmla="*/ 2243616 h 14293"/>
              <a:gd name="T48" fmla="*/ 8304808 w 20470"/>
              <a:gd name="T49" fmla="*/ 2158689 h 14293"/>
              <a:gd name="T50" fmla="*/ 8386322 w 20470"/>
              <a:gd name="T51" fmla="*/ 1747487 h 14293"/>
              <a:gd name="T52" fmla="*/ 8023346 w 20470"/>
              <a:gd name="T53" fmla="*/ 1002814 h 14293"/>
              <a:gd name="T54" fmla="*/ 8102942 w 20470"/>
              <a:gd name="T55" fmla="*/ 583935 h 14293"/>
              <a:gd name="T56" fmla="*/ 8521539 w 20470"/>
              <a:gd name="T57" fmla="*/ 504286 h 14293"/>
              <a:gd name="T58" fmla="*/ 9275780 w 20470"/>
              <a:gd name="T59" fmla="*/ 872304 h 14293"/>
              <a:gd name="T60" fmla="*/ 9675677 w 20470"/>
              <a:gd name="T61" fmla="*/ 786417 h 14293"/>
              <a:gd name="T62" fmla="*/ 9757190 w 20470"/>
              <a:gd name="T63" fmla="*/ 375695 h 14293"/>
              <a:gd name="T64" fmla="*/ 9574024 w 20470"/>
              <a:gd name="T65" fmla="*/ 0 h 14293"/>
              <a:gd name="T66" fmla="*/ 0 w 20470"/>
              <a:gd name="T67" fmla="*/ 0 h 14293"/>
              <a:gd name="T68" fmla="*/ 0 w 20470"/>
              <a:gd name="T69" fmla="*/ 6858000 h 14293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</a:gdLst>
            <a:ahLst/>
            <a:cxnLst>
              <a:cxn ang="T70">
                <a:pos x="T0" y="T1"/>
              </a:cxn>
              <a:cxn ang="T71">
                <a:pos x="T2" y="T3"/>
              </a:cxn>
              <a:cxn ang="T72">
                <a:pos x="T4" y="T5"/>
              </a:cxn>
              <a:cxn ang="T73">
                <a:pos x="T6" y="T7"/>
              </a:cxn>
              <a:cxn ang="T74">
                <a:pos x="T8" y="T9"/>
              </a:cxn>
              <a:cxn ang="T75">
                <a:pos x="T10" y="T11"/>
              </a:cxn>
              <a:cxn ang="T76">
                <a:pos x="T12" y="T13"/>
              </a:cxn>
              <a:cxn ang="T77">
                <a:pos x="T14" y="T15"/>
              </a:cxn>
              <a:cxn ang="T78">
                <a:pos x="T16" y="T17"/>
              </a:cxn>
              <a:cxn ang="T79">
                <a:pos x="T18" y="T19"/>
              </a:cxn>
              <a:cxn ang="T80">
                <a:pos x="T20" y="T21"/>
              </a:cxn>
              <a:cxn ang="T81">
                <a:pos x="T22" y="T23"/>
              </a:cxn>
              <a:cxn ang="T82">
                <a:pos x="T24" y="T25"/>
              </a:cxn>
              <a:cxn ang="T83">
                <a:pos x="T26" y="T27"/>
              </a:cxn>
              <a:cxn ang="T84">
                <a:pos x="T28" y="T29"/>
              </a:cxn>
              <a:cxn ang="T85">
                <a:pos x="T30" y="T31"/>
              </a:cxn>
              <a:cxn ang="T86">
                <a:pos x="T32" y="T33"/>
              </a:cxn>
              <a:cxn ang="T87">
                <a:pos x="T34" y="T35"/>
              </a:cxn>
              <a:cxn ang="T88">
                <a:pos x="T36" y="T37"/>
              </a:cxn>
              <a:cxn ang="T89">
                <a:pos x="T38" y="T39"/>
              </a:cxn>
              <a:cxn ang="T90">
                <a:pos x="T40" y="T41"/>
              </a:cxn>
              <a:cxn ang="T91">
                <a:pos x="T42" y="T43"/>
              </a:cxn>
              <a:cxn ang="T92">
                <a:pos x="T44" y="T45"/>
              </a:cxn>
              <a:cxn ang="T93">
                <a:pos x="T46" y="T47"/>
              </a:cxn>
              <a:cxn ang="T94">
                <a:pos x="T48" y="T49"/>
              </a:cxn>
              <a:cxn ang="T95">
                <a:pos x="T50" y="T51"/>
              </a:cxn>
              <a:cxn ang="T96">
                <a:pos x="T52" y="T53"/>
              </a:cxn>
              <a:cxn ang="T97">
                <a:pos x="T54" y="T55"/>
              </a:cxn>
              <a:cxn ang="T98">
                <a:pos x="T56" y="T57"/>
              </a:cxn>
              <a:cxn ang="T99">
                <a:pos x="T58" y="T59"/>
              </a:cxn>
              <a:cxn ang="T100">
                <a:pos x="T60" y="T61"/>
              </a:cxn>
              <a:cxn ang="T101">
                <a:pos x="T62" y="T63"/>
              </a:cxn>
              <a:cxn ang="T102">
                <a:pos x="T64" y="T65"/>
              </a:cxn>
              <a:cxn ang="T103">
                <a:pos x="T66" y="T67"/>
              </a:cxn>
              <a:cxn ang="T104">
                <a:pos x="T68" y="T69"/>
              </a:cxn>
            </a:cxnLst>
            <a:rect l="0" t="0" r="r" b="b"/>
            <a:pathLst>
              <a:path w="20470" h="14293">
                <a:moveTo>
                  <a:pt x="0" y="14293"/>
                </a:moveTo>
                <a:lnTo>
                  <a:pt x="5684" y="14293"/>
                </a:lnTo>
                <a:cubicBezTo>
                  <a:pt x="5495" y="13905"/>
                  <a:pt x="5306" y="13517"/>
                  <a:pt x="5306" y="13517"/>
                </a:cubicBezTo>
                <a:cubicBezTo>
                  <a:pt x="5306" y="13517"/>
                  <a:pt x="5077" y="13038"/>
                  <a:pt x="5472" y="12643"/>
                </a:cubicBezTo>
                <a:cubicBezTo>
                  <a:pt x="5708" y="12407"/>
                  <a:pt x="6053" y="12349"/>
                  <a:pt x="6345" y="12478"/>
                </a:cubicBezTo>
                <a:cubicBezTo>
                  <a:pt x="6357" y="12483"/>
                  <a:pt x="7917" y="13245"/>
                  <a:pt x="7917" y="13245"/>
                </a:cubicBezTo>
                <a:cubicBezTo>
                  <a:pt x="7917" y="13245"/>
                  <a:pt x="8353" y="13466"/>
                  <a:pt x="8751" y="13067"/>
                </a:cubicBezTo>
                <a:cubicBezTo>
                  <a:pt x="8982" y="12837"/>
                  <a:pt x="9042" y="12503"/>
                  <a:pt x="8921" y="12211"/>
                </a:cubicBezTo>
                <a:cubicBezTo>
                  <a:pt x="8913" y="12193"/>
                  <a:pt x="8164" y="10659"/>
                  <a:pt x="8164" y="10659"/>
                </a:cubicBezTo>
                <a:cubicBezTo>
                  <a:pt x="8164" y="10659"/>
                  <a:pt x="7935" y="10180"/>
                  <a:pt x="8330" y="9785"/>
                </a:cubicBezTo>
                <a:cubicBezTo>
                  <a:pt x="8566" y="9549"/>
                  <a:pt x="8912" y="9491"/>
                  <a:pt x="9203" y="9620"/>
                </a:cubicBezTo>
                <a:cubicBezTo>
                  <a:pt x="9215" y="9625"/>
                  <a:pt x="10775" y="10387"/>
                  <a:pt x="10775" y="10387"/>
                </a:cubicBezTo>
                <a:cubicBezTo>
                  <a:pt x="10775" y="10387"/>
                  <a:pt x="11211" y="10608"/>
                  <a:pt x="11609" y="10209"/>
                </a:cubicBezTo>
                <a:cubicBezTo>
                  <a:pt x="11840" y="9979"/>
                  <a:pt x="11901" y="9645"/>
                  <a:pt x="11780" y="9353"/>
                </a:cubicBezTo>
                <a:cubicBezTo>
                  <a:pt x="11771" y="9335"/>
                  <a:pt x="11022" y="7801"/>
                  <a:pt x="11022" y="7801"/>
                </a:cubicBezTo>
                <a:cubicBezTo>
                  <a:pt x="11022" y="7801"/>
                  <a:pt x="10793" y="7322"/>
                  <a:pt x="11188" y="6927"/>
                </a:cubicBezTo>
                <a:cubicBezTo>
                  <a:pt x="11425" y="6691"/>
                  <a:pt x="11770" y="6633"/>
                  <a:pt x="12061" y="6762"/>
                </a:cubicBezTo>
                <a:cubicBezTo>
                  <a:pt x="12074" y="6767"/>
                  <a:pt x="13631" y="7532"/>
                  <a:pt x="13631" y="7532"/>
                </a:cubicBezTo>
                <a:cubicBezTo>
                  <a:pt x="13631" y="7532"/>
                  <a:pt x="14095" y="7723"/>
                  <a:pt x="14462" y="7357"/>
                </a:cubicBezTo>
                <a:cubicBezTo>
                  <a:pt x="14692" y="7127"/>
                  <a:pt x="14753" y="6793"/>
                  <a:pt x="14632" y="6500"/>
                </a:cubicBezTo>
                <a:cubicBezTo>
                  <a:pt x="14623" y="6483"/>
                  <a:pt x="13875" y="4948"/>
                  <a:pt x="13875" y="4948"/>
                </a:cubicBezTo>
                <a:cubicBezTo>
                  <a:pt x="13875" y="4948"/>
                  <a:pt x="13646" y="4470"/>
                  <a:pt x="14040" y="4075"/>
                </a:cubicBezTo>
                <a:cubicBezTo>
                  <a:pt x="14277" y="3838"/>
                  <a:pt x="14622" y="3781"/>
                  <a:pt x="14913" y="3910"/>
                </a:cubicBezTo>
                <a:cubicBezTo>
                  <a:pt x="14926" y="3915"/>
                  <a:pt x="16486" y="4676"/>
                  <a:pt x="16486" y="4676"/>
                </a:cubicBezTo>
                <a:cubicBezTo>
                  <a:pt x="16486" y="4676"/>
                  <a:pt x="16921" y="4897"/>
                  <a:pt x="17320" y="4499"/>
                </a:cubicBezTo>
                <a:cubicBezTo>
                  <a:pt x="17550" y="4268"/>
                  <a:pt x="17611" y="3935"/>
                  <a:pt x="17490" y="3642"/>
                </a:cubicBezTo>
                <a:cubicBezTo>
                  <a:pt x="17481" y="3624"/>
                  <a:pt x="16733" y="2090"/>
                  <a:pt x="16733" y="2090"/>
                </a:cubicBezTo>
                <a:cubicBezTo>
                  <a:pt x="16733" y="2090"/>
                  <a:pt x="16504" y="1611"/>
                  <a:pt x="16899" y="1217"/>
                </a:cubicBezTo>
                <a:cubicBezTo>
                  <a:pt x="17135" y="980"/>
                  <a:pt x="17480" y="922"/>
                  <a:pt x="17772" y="1051"/>
                </a:cubicBezTo>
                <a:cubicBezTo>
                  <a:pt x="17784" y="1056"/>
                  <a:pt x="19345" y="1818"/>
                  <a:pt x="19345" y="1818"/>
                </a:cubicBezTo>
                <a:cubicBezTo>
                  <a:pt x="19345" y="1818"/>
                  <a:pt x="19807" y="2012"/>
                  <a:pt x="20179" y="1639"/>
                </a:cubicBezTo>
                <a:cubicBezTo>
                  <a:pt x="20409" y="1409"/>
                  <a:pt x="20470" y="1075"/>
                  <a:pt x="20349" y="783"/>
                </a:cubicBezTo>
                <a:cubicBezTo>
                  <a:pt x="20345" y="774"/>
                  <a:pt x="20156" y="386"/>
                  <a:pt x="19967" y="0"/>
                </a:cubicBezTo>
                <a:lnTo>
                  <a:pt x="0" y="0"/>
                </a:lnTo>
                <a:lnTo>
                  <a:pt x="0" y="14293"/>
                </a:lnTo>
                <a:close/>
              </a:path>
            </a:pathLst>
          </a:custGeom>
          <a:solidFill>
            <a:srgbClr val="0000B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fi-FI"/>
          </a:p>
        </p:txBody>
      </p:sp>
      <p:grpSp>
        <p:nvGrpSpPr>
          <p:cNvPr id="5" name="Ryhmä 14"/>
          <p:cNvGrpSpPr/>
          <p:nvPr/>
        </p:nvGrpSpPr>
        <p:grpSpPr bwMode="black">
          <a:xfrm>
            <a:off x="465667" y="5813465"/>
            <a:ext cx="1295039" cy="601443"/>
            <a:chOff x="228601" y="704851"/>
            <a:chExt cx="11734800" cy="5449888"/>
          </a:xfrm>
          <a:solidFill>
            <a:schemeClr val="bg1"/>
          </a:solidFill>
        </p:grpSpPr>
        <p:sp>
          <p:nvSpPr>
            <p:cNvPr id="6" name="Freeform 5"/>
            <p:cNvSpPr>
              <a:spLocks noEditPoints="1"/>
            </p:cNvSpPr>
            <p:nvPr/>
          </p:nvSpPr>
          <p:spPr bwMode="black">
            <a:xfrm>
              <a:off x="228601" y="704851"/>
              <a:ext cx="11734800" cy="5449888"/>
            </a:xfrm>
            <a:custGeom>
              <a:avLst/>
              <a:gdLst>
                <a:gd name="T0" fmla="*/ 16890 w 32573"/>
                <a:gd name="T1" fmla="*/ 14624 h 15116"/>
                <a:gd name="T2" fmla="*/ 19398 w 32573"/>
                <a:gd name="T3" fmla="*/ 13589 h 15116"/>
                <a:gd name="T4" fmla="*/ 28581 w 32573"/>
                <a:gd name="T5" fmla="*/ 13589 h 15116"/>
                <a:gd name="T6" fmla="*/ 32573 w 32573"/>
                <a:gd name="T7" fmla="*/ 9640 h 15116"/>
                <a:gd name="T8" fmla="*/ 32573 w 32573"/>
                <a:gd name="T9" fmla="*/ 0 h 15116"/>
                <a:gd name="T10" fmla="*/ 0 w 32573"/>
                <a:gd name="T11" fmla="*/ 0 h 15116"/>
                <a:gd name="T12" fmla="*/ 0 w 32573"/>
                <a:gd name="T13" fmla="*/ 9640 h 15116"/>
                <a:gd name="T14" fmla="*/ 3968 w 32573"/>
                <a:gd name="T15" fmla="*/ 13589 h 15116"/>
                <a:gd name="T16" fmla="*/ 13394 w 32573"/>
                <a:gd name="T17" fmla="*/ 13589 h 15116"/>
                <a:gd name="T18" fmla="*/ 15902 w 32573"/>
                <a:gd name="T19" fmla="*/ 14624 h 15116"/>
                <a:gd name="T20" fmla="*/ 16397 w 32573"/>
                <a:gd name="T21" fmla="*/ 15116 h 15116"/>
                <a:gd name="T22" fmla="*/ 16890 w 32573"/>
                <a:gd name="T23" fmla="*/ 14624 h 15116"/>
                <a:gd name="T24" fmla="*/ 31634 w 32573"/>
                <a:gd name="T25" fmla="*/ 939 h 15116"/>
                <a:gd name="T26" fmla="*/ 31634 w 32573"/>
                <a:gd name="T27" fmla="*/ 9640 h 15116"/>
                <a:gd name="T28" fmla="*/ 28581 w 32573"/>
                <a:gd name="T29" fmla="*/ 12650 h 15116"/>
                <a:gd name="T30" fmla="*/ 19398 w 32573"/>
                <a:gd name="T31" fmla="*/ 12650 h 15116"/>
                <a:gd name="T32" fmla="*/ 16397 w 32573"/>
                <a:gd name="T33" fmla="*/ 13798 h 15116"/>
                <a:gd name="T34" fmla="*/ 13394 w 32573"/>
                <a:gd name="T35" fmla="*/ 12650 h 15116"/>
                <a:gd name="T36" fmla="*/ 3968 w 32573"/>
                <a:gd name="T37" fmla="*/ 12650 h 15116"/>
                <a:gd name="T38" fmla="*/ 939 w 32573"/>
                <a:gd name="T39" fmla="*/ 9640 h 15116"/>
                <a:gd name="T40" fmla="*/ 939 w 32573"/>
                <a:gd name="T41" fmla="*/ 939 h 15116"/>
                <a:gd name="T42" fmla="*/ 31634 w 32573"/>
                <a:gd name="T43" fmla="*/ 939 h 15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32573" h="15116">
                  <a:moveTo>
                    <a:pt x="16890" y="14624"/>
                  </a:moveTo>
                  <a:cubicBezTo>
                    <a:pt x="17560" y="13956"/>
                    <a:pt x="18451" y="13589"/>
                    <a:pt x="19398" y="13589"/>
                  </a:cubicBezTo>
                  <a:lnTo>
                    <a:pt x="28581" y="13589"/>
                  </a:lnTo>
                  <a:cubicBezTo>
                    <a:pt x="30783" y="13589"/>
                    <a:pt x="32573" y="11817"/>
                    <a:pt x="32573" y="9640"/>
                  </a:cubicBezTo>
                  <a:lnTo>
                    <a:pt x="32573" y="0"/>
                  </a:lnTo>
                  <a:lnTo>
                    <a:pt x="0" y="0"/>
                  </a:lnTo>
                  <a:lnTo>
                    <a:pt x="0" y="9640"/>
                  </a:lnTo>
                  <a:cubicBezTo>
                    <a:pt x="0" y="11817"/>
                    <a:pt x="1780" y="13589"/>
                    <a:pt x="3968" y="13589"/>
                  </a:cubicBezTo>
                  <a:lnTo>
                    <a:pt x="13394" y="13589"/>
                  </a:lnTo>
                  <a:cubicBezTo>
                    <a:pt x="14342" y="13589"/>
                    <a:pt x="15232" y="13956"/>
                    <a:pt x="15902" y="14624"/>
                  </a:cubicBezTo>
                  <a:lnTo>
                    <a:pt x="16397" y="15116"/>
                  </a:lnTo>
                  <a:lnTo>
                    <a:pt x="16890" y="14624"/>
                  </a:lnTo>
                  <a:close/>
                  <a:moveTo>
                    <a:pt x="31634" y="939"/>
                  </a:moveTo>
                  <a:lnTo>
                    <a:pt x="31634" y="9640"/>
                  </a:lnTo>
                  <a:cubicBezTo>
                    <a:pt x="31634" y="11300"/>
                    <a:pt x="30264" y="12650"/>
                    <a:pt x="28581" y="12650"/>
                  </a:cubicBezTo>
                  <a:lnTo>
                    <a:pt x="19398" y="12650"/>
                  </a:lnTo>
                  <a:cubicBezTo>
                    <a:pt x="18279" y="12650"/>
                    <a:pt x="17221" y="13055"/>
                    <a:pt x="16397" y="13798"/>
                  </a:cubicBezTo>
                  <a:cubicBezTo>
                    <a:pt x="15571" y="13056"/>
                    <a:pt x="14514" y="12650"/>
                    <a:pt x="13394" y="12650"/>
                  </a:cubicBezTo>
                  <a:lnTo>
                    <a:pt x="3968" y="12650"/>
                  </a:lnTo>
                  <a:cubicBezTo>
                    <a:pt x="2298" y="12650"/>
                    <a:pt x="939" y="11300"/>
                    <a:pt x="939" y="9640"/>
                  </a:cubicBezTo>
                  <a:lnTo>
                    <a:pt x="939" y="939"/>
                  </a:lnTo>
                  <a:lnTo>
                    <a:pt x="31634" y="93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7" name="Freeform 6"/>
            <p:cNvSpPr>
              <a:spLocks/>
            </p:cNvSpPr>
            <p:nvPr/>
          </p:nvSpPr>
          <p:spPr bwMode="black">
            <a:xfrm>
              <a:off x="9961563" y="2287588"/>
              <a:ext cx="377825" cy="363538"/>
            </a:xfrm>
            <a:custGeom>
              <a:avLst/>
              <a:gdLst>
                <a:gd name="T0" fmla="*/ 1048 w 1048"/>
                <a:gd name="T1" fmla="*/ 504 h 1009"/>
                <a:gd name="T2" fmla="*/ 525 w 1048"/>
                <a:gd name="T3" fmla="*/ 1009 h 1009"/>
                <a:gd name="T4" fmla="*/ 0 w 1048"/>
                <a:gd name="T5" fmla="*/ 504 h 1009"/>
                <a:gd name="T6" fmla="*/ 525 w 1048"/>
                <a:gd name="T7" fmla="*/ 0 h 1009"/>
                <a:gd name="T8" fmla="*/ 1048 w 1048"/>
                <a:gd name="T9" fmla="*/ 504 h 10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48" h="1009">
                  <a:moveTo>
                    <a:pt x="1048" y="504"/>
                  </a:moveTo>
                  <a:cubicBezTo>
                    <a:pt x="1048" y="798"/>
                    <a:pt x="818" y="1009"/>
                    <a:pt x="525" y="1009"/>
                  </a:cubicBezTo>
                  <a:cubicBezTo>
                    <a:pt x="230" y="1009"/>
                    <a:pt x="0" y="798"/>
                    <a:pt x="0" y="504"/>
                  </a:cubicBezTo>
                  <a:cubicBezTo>
                    <a:pt x="0" y="211"/>
                    <a:pt x="230" y="0"/>
                    <a:pt x="525" y="0"/>
                  </a:cubicBezTo>
                  <a:cubicBezTo>
                    <a:pt x="818" y="0"/>
                    <a:pt x="1048" y="211"/>
                    <a:pt x="1048" y="50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8" name="Rectangle 7"/>
            <p:cNvSpPr>
              <a:spLocks noChangeArrowheads="1"/>
            </p:cNvSpPr>
            <p:nvPr/>
          </p:nvSpPr>
          <p:spPr bwMode="black">
            <a:xfrm>
              <a:off x="9986963" y="2789238"/>
              <a:ext cx="327025" cy="116205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9" name="Freeform 8"/>
            <p:cNvSpPr>
              <a:spLocks/>
            </p:cNvSpPr>
            <p:nvPr/>
          </p:nvSpPr>
          <p:spPr bwMode="black">
            <a:xfrm>
              <a:off x="8709026" y="2282826"/>
              <a:ext cx="1119188" cy="1668463"/>
            </a:xfrm>
            <a:custGeom>
              <a:avLst/>
              <a:gdLst>
                <a:gd name="T0" fmla="*/ 1923 w 3105"/>
                <a:gd name="T1" fmla="*/ 2683 h 4625"/>
                <a:gd name="T2" fmla="*/ 3105 w 3105"/>
                <a:gd name="T3" fmla="*/ 4625 h 4625"/>
                <a:gd name="T4" fmla="*/ 2121 w 3105"/>
                <a:gd name="T5" fmla="*/ 4625 h 4625"/>
                <a:gd name="T6" fmla="*/ 1328 w 3105"/>
                <a:gd name="T7" fmla="*/ 3335 h 4625"/>
                <a:gd name="T8" fmla="*/ 901 w 3105"/>
                <a:gd name="T9" fmla="*/ 3878 h 4625"/>
                <a:gd name="T10" fmla="*/ 901 w 3105"/>
                <a:gd name="T11" fmla="*/ 4625 h 4625"/>
                <a:gd name="T12" fmla="*/ 0 w 3105"/>
                <a:gd name="T13" fmla="*/ 4625 h 4625"/>
                <a:gd name="T14" fmla="*/ 0 w 3105"/>
                <a:gd name="T15" fmla="*/ 0 h 4625"/>
                <a:gd name="T16" fmla="*/ 901 w 3105"/>
                <a:gd name="T17" fmla="*/ 0 h 4625"/>
                <a:gd name="T18" fmla="*/ 901 w 3105"/>
                <a:gd name="T19" fmla="*/ 2134 h 4625"/>
                <a:gd name="T20" fmla="*/ 856 w 3105"/>
                <a:gd name="T21" fmla="*/ 2926 h 4625"/>
                <a:gd name="T22" fmla="*/ 875 w 3105"/>
                <a:gd name="T23" fmla="*/ 2926 h 4625"/>
                <a:gd name="T24" fmla="*/ 1265 w 3105"/>
                <a:gd name="T25" fmla="*/ 2325 h 4625"/>
                <a:gd name="T26" fmla="*/ 1955 w 3105"/>
                <a:gd name="T27" fmla="*/ 1405 h 4625"/>
                <a:gd name="T28" fmla="*/ 3009 w 3105"/>
                <a:gd name="T29" fmla="*/ 1405 h 4625"/>
                <a:gd name="T30" fmla="*/ 1923 w 3105"/>
                <a:gd name="T31" fmla="*/ 2683 h 46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3105" h="4625">
                  <a:moveTo>
                    <a:pt x="1923" y="2683"/>
                  </a:moveTo>
                  <a:lnTo>
                    <a:pt x="3105" y="4625"/>
                  </a:lnTo>
                  <a:lnTo>
                    <a:pt x="2121" y="4625"/>
                  </a:lnTo>
                  <a:lnTo>
                    <a:pt x="1328" y="3335"/>
                  </a:lnTo>
                  <a:lnTo>
                    <a:pt x="901" y="3878"/>
                  </a:lnTo>
                  <a:lnTo>
                    <a:pt x="901" y="4625"/>
                  </a:lnTo>
                  <a:lnTo>
                    <a:pt x="0" y="4625"/>
                  </a:lnTo>
                  <a:lnTo>
                    <a:pt x="0" y="0"/>
                  </a:lnTo>
                  <a:lnTo>
                    <a:pt x="901" y="0"/>
                  </a:lnTo>
                  <a:lnTo>
                    <a:pt x="901" y="2134"/>
                  </a:lnTo>
                  <a:cubicBezTo>
                    <a:pt x="901" y="2530"/>
                    <a:pt x="856" y="2926"/>
                    <a:pt x="856" y="2926"/>
                  </a:cubicBezTo>
                  <a:lnTo>
                    <a:pt x="875" y="2926"/>
                  </a:lnTo>
                  <a:cubicBezTo>
                    <a:pt x="875" y="2926"/>
                    <a:pt x="1086" y="2574"/>
                    <a:pt x="1265" y="2325"/>
                  </a:cubicBezTo>
                  <a:lnTo>
                    <a:pt x="1955" y="1405"/>
                  </a:lnTo>
                  <a:lnTo>
                    <a:pt x="3009" y="1405"/>
                  </a:lnTo>
                  <a:lnTo>
                    <a:pt x="1923" y="268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10" name="Freeform 9"/>
            <p:cNvSpPr>
              <a:spLocks/>
            </p:cNvSpPr>
            <p:nvPr/>
          </p:nvSpPr>
          <p:spPr bwMode="black">
            <a:xfrm>
              <a:off x="7353301" y="2762251"/>
              <a:ext cx="1027113" cy="1189038"/>
            </a:xfrm>
            <a:custGeom>
              <a:avLst/>
              <a:gdLst>
                <a:gd name="T0" fmla="*/ 2850 w 2850"/>
                <a:gd name="T1" fmla="*/ 1232 h 3296"/>
                <a:gd name="T2" fmla="*/ 1840 w 2850"/>
                <a:gd name="T3" fmla="*/ 0 h 3296"/>
                <a:gd name="T4" fmla="*/ 876 w 2850"/>
                <a:gd name="T5" fmla="*/ 607 h 3296"/>
                <a:gd name="T6" fmla="*/ 856 w 2850"/>
                <a:gd name="T7" fmla="*/ 607 h 3296"/>
                <a:gd name="T8" fmla="*/ 901 w 2850"/>
                <a:gd name="T9" fmla="*/ 76 h 3296"/>
                <a:gd name="T10" fmla="*/ 0 w 2850"/>
                <a:gd name="T11" fmla="*/ 76 h 3296"/>
                <a:gd name="T12" fmla="*/ 0 w 2850"/>
                <a:gd name="T13" fmla="*/ 3296 h 3296"/>
                <a:gd name="T14" fmla="*/ 901 w 2850"/>
                <a:gd name="T15" fmla="*/ 3296 h 3296"/>
                <a:gd name="T16" fmla="*/ 901 w 2850"/>
                <a:gd name="T17" fmla="*/ 1386 h 3296"/>
                <a:gd name="T18" fmla="*/ 1457 w 2850"/>
                <a:gd name="T19" fmla="*/ 760 h 3296"/>
                <a:gd name="T20" fmla="*/ 1942 w 2850"/>
                <a:gd name="T21" fmla="*/ 1412 h 3296"/>
                <a:gd name="T22" fmla="*/ 1942 w 2850"/>
                <a:gd name="T23" fmla="*/ 3296 h 3296"/>
                <a:gd name="T24" fmla="*/ 2850 w 2850"/>
                <a:gd name="T25" fmla="*/ 3296 h 3296"/>
                <a:gd name="T26" fmla="*/ 2850 w 2850"/>
                <a:gd name="T27" fmla="*/ 1232 h 32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50" h="3296">
                  <a:moveTo>
                    <a:pt x="2850" y="1232"/>
                  </a:moveTo>
                  <a:cubicBezTo>
                    <a:pt x="2850" y="434"/>
                    <a:pt x="2459" y="0"/>
                    <a:pt x="1840" y="0"/>
                  </a:cubicBezTo>
                  <a:cubicBezTo>
                    <a:pt x="1309" y="0"/>
                    <a:pt x="1035" y="312"/>
                    <a:pt x="876" y="607"/>
                  </a:cubicBezTo>
                  <a:lnTo>
                    <a:pt x="856" y="607"/>
                  </a:lnTo>
                  <a:lnTo>
                    <a:pt x="901" y="76"/>
                  </a:lnTo>
                  <a:lnTo>
                    <a:pt x="0" y="76"/>
                  </a:lnTo>
                  <a:lnTo>
                    <a:pt x="0" y="3296"/>
                  </a:lnTo>
                  <a:lnTo>
                    <a:pt x="901" y="3296"/>
                  </a:lnTo>
                  <a:lnTo>
                    <a:pt x="901" y="1386"/>
                  </a:lnTo>
                  <a:cubicBezTo>
                    <a:pt x="901" y="1015"/>
                    <a:pt x="1118" y="760"/>
                    <a:pt x="1457" y="760"/>
                  </a:cubicBezTo>
                  <a:cubicBezTo>
                    <a:pt x="1795" y="760"/>
                    <a:pt x="1942" y="983"/>
                    <a:pt x="1942" y="1412"/>
                  </a:cubicBezTo>
                  <a:lnTo>
                    <a:pt x="1942" y="3296"/>
                  </a:lnTo>
                  <a:lnTo>
                    <a:pt x="2850" y="3296"/>
                  </a:lnTo>
                  <a:lnTo>
                    <a:pt x="2850" y="12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black">
            <a:xfrm>
              <a:off x="6664326" y="2287588"/>
              <a:ext cx="377825" cy="363538"/>
            </a:xfrm>
            <a:custGeom>
              <a:avLst/>
              <a:gdLst>
                <a:gd name="T0" fmla="*/ 1047 w 1047"/>
                <a:gd name="T1" fmla="*/ 504 h 1009"/>
                <a:gd name="T2" fmla="*/ 524 w 1047"/>
                <a:gd name="T3" fmla="*/ 1009 h 1009"/>
                <a:gd name="T4" fmla="*/ 0 w 1047"/>
                <a:gd name="T5" fmla="*/ 504 h 1009"/>
                <a:gd name="T6" fmla="*/ 524 w 1047"/>
                <a:gd name="T7" fmla="*/ 0 h 1009"/>
                <a:gd name="T8" fmla="*/ 1047 w 1047"/>
                <a:gd name="T9" fmla="*/ 504 h 10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47" h="1009">
                  <a:moveTo>
                    <a:pt x="1047" y="504"/>
                  </a:moveTo>
                  <a:cubicBezTo>
                    <a:pt x="1047" y="798"/>
                    <a:pt x="817" y="1009"/>
                    <a:pt x="524" y="1009"/>
                  </a:cubicBezTo>
                  <a:cubicBezTo>
                    <a:pt x="229" y="1009"/>
                    <a:pt x="0" y="798"/>
                    <a:pt x="0" y="504"/>
                  </a:cubicBezTo>
                  <a:cubicBezTo>
                    <a:pt x="0" y="211"/>
                    <a:pt x="229" y="0"/>
                    <a:pt x="524" y="0"/>
                  </a:cubicBezTo>
                  <a:cubicBezTo>
                    <a:pt x="817" y="0"/>
                    <a:pt x="1047" y="211"/>
                    <a:pt x="1047" y="50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13" name="Rectangle 11"/>
            <p:cNvSpPr>
              <a:spLocks noChangeArrowheads="1"/>
            </p:cNvSpPr>
            <p:nvPr/>
          </p:nvSpPr>
          <p:spPr bwMode="black">
            <a:xfrm>
              <a:off x="6689726" y="2789238"/>
              <a:ext cx="327025" cy="116205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14" name="Freeform 12"/>
            <p:cNvSpPr>
              <a:spLocks/>
            </p:cNvSpPr>
            <p:nvPr/>
          </p:nvSpPr>
          <p:spPr bwMode="black">
            <a:xfrm>
              <a:off x="5399088" y="2762251"/>
              <a:ext cx="1047750" cy="1216025"/>
            </a:xfrm>
            <a:custGeom>
              <a:avLst/>
              <a:gdLst>
                <a:gd name="T0" fmla="*/ 2025 w 2907"/>
                <a:gd name="T1" fmla="*/ 2402 h 3373"/>
                <a:gd name="T2" fmla="*/ 1253 w 2907"/>
                <a:gd name="T3" fmla="*/ 1974 h 3373"/>
                <a:gd name="T4" fmla="*/ 160 w 2907"/>
                <a:gd name="T5" fmla="*/ 990 h 3373"/>
                <a:gd name="T6" fmla="*/ 1431 w 2907"/>
                <a:gd name="T7" fmla="*/ 0 h 3373"/>
                <a:gd name="T8" fmla="*/ 2907 w 2907"/>
                <a:gd name="T9" fmla="*/ 734 h 3373"/>
                <a:gd name="T10" fmla="*/ 2133 w 2907"/>
                <a:gd name="T11" fmla="*/ 1169 h 3373"/>
                <a:gd name="T12" fmla="*/ 1463 w 2907"/>
                <a:gd name="T13" fmla="*/ 657 h 3373"/>
                <a:gd name="T14" fmla="*/ 1042 w 2907"/>
                <a:gd name="T15" fmla="*/ 945 h 3373"/>
                <a:gd name="T16" fmla="*/ 1943 w 2907"/>
                <a:gd name="T17" fmla="*/ 1367 h 3373"/>
                <a:gd name="T18" fmla="*/ 2907 w 2907"/>
                <a:gd name="T19" fmla="*/ 2344 h 3373"/>
                <a:gd name="T20" fmla="*/ 1610 w 2907"/>
                <a:gd name="T21" fmla="*/ 3373 h 3373"/>
                <a:gd name="T22" fmla="*/ 0 w 2907"/>
                <a:gd name="T23" fmla="*/ 2543 h 3373"/>
                <a:gd name="T24" fmla="*/ 786 w 2907"/>
                <a:gd name="T25" fmla="*/ 2102 h 3373"/>
                <a:gd name="T26" fmla="*/ 1598 w 2907"/>
                <a:gd name="T27" fmla="*/ 2715 h 3373"/>
                <a:gd name="T28" fmla="*/ 2025 w 2907"/>
                <a:gd name="T29" fmla="*/ 2402 h 33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907" h="3373">
                  <a:moveTo>
                    <a:pt x="2025" y="2402"/>
                  </a:moveTo>
                  <a:cubicBezTo>
                    <a:pt x="2025" y="2146"/>
                    <a:pt x="1667" y="2089"/>
                    <a:pt x="1253" y="1974"/>
                  </a:cubicBezTo>
                  <a:cubicBezTo>
                    <a:pt x="766" y="1846"/>
                    <a:pt x="160" y="1603"/>
                    <a:pt x="160" y="990"/>
                  </a:cubicBezTo>
                  <a:cubicBezTo>
                    <a:pt x="160" y="383"/>
                    <a:pt x="741" y="0"/>
                    <a:pt x="1431" y="0"/>
                  </a:cubicBezTo>
                  <a:cubicBezTo>
                    <a:pt x="2070" y="0"/>
                    <a:pt x="2658" y="306"/>
                    <a:pt x="2907" y="734"/>
                  </a:cubicBezTo>
                  <a:lnTo>
                    <a:pt x="2133" y="1169"/>
                  </a:lnTo>
                  <a:cubicBezTo>
                    <a:pt x="2057" y="881"/>
                    <a:pt x="1814" y="657"/>
                    <a:pt x="1463" y="657"/>
                  </a:cubicBezTo>
                  <a:cubicBezTo>
                    <a:pt x="1233" y="657"/>
                    <a:pt x="1042" y="760"/>
                    <a:pt x="1042" y="945"/>
                  </a:cubicBezTo>
                  <a:cubicBezTo>
                    <a:pt x="1042" y="1188"/>
                    <a:pt x="1463" y="1213"/>
                    <a:pt x="1943" y="1367"/>
                  </a:cubicBezTo>
                  <a:cubicBezTo>
                    <a:pt x="2447" y="1527"/>
                    <a:pt x="2907" y="1757"/>
                    <a:pt x="2907" y="2344"/>
                  </a:cubicBezTo>
                  <a:cubicBezTo>
                    <a:pt x="2907" y="2990"/>
                    <a:pt x="2306" y="3373"/>
                    <a:pt x="1610" y="3373"/>
                  </a:cubicBezTo>
                  <a:cubicBezTo>
                    <a:pt x="856" y="3373"/>
                    <a:pt x="262" y="3053"/>
                    <a:pt x="0" y="2543"/>
                  </a:cubicBezTo>
                  <a:lnTo>
                    <a:pt x="786" y="2102"/>
                  </a:lnTo>
                  <a:cubicBezTo>
                    <a:pt x="888" y="2453"/>
                    <a:pt x="1169" y="2715"/>
                    <a:pt x="1598" y="2715"/>
                  </a:cubicBezTo>
                  <a:cubicBezTo>
                    <a:pt x="1847" y="2715"/>
                    <a:pt x="2025" y="2606"/>
                    <a:pt x="2025" y="240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15" name="Freeform 13"/>
            <p:cNvSpPr>
              <a:spLocks/>
            </p:cNvSpPr>
            <p:nvPr/>
          </p:nvSpPr>
          <p:spPr bwMode="black">
            <a:xfrm>
              <a:off x="4770438" y="2295526"/>
              <a:ext cx="563563" cy="1677988"/>
            </a:xfrm>
            <a:custGeom>
              <a:avLst/>
              <a:gdLst>
                <a:gd name="T0" fmla="*/ 907 w 1565"/>
                <a:gd name="T1" fmla="*/ 0 h 4657"/>
                <a:gd name="T2" fmla="*/ 0 w 1565"/>
                <a:gd name="T3" fmla="*/ 0 h 4657"/>
                <a:gd name="T4" fmla="*/ 0 w 1565"/>
                <a:gd name="T5" fmla="*/ 3706 h 4657"/>
                <a:gd name="T6" fmla="*/ 214 w 1565"/>
                <a:gd name="T7" fmla="*/ 4430 h 4657"/>
                <a:gd name="T8" fmla="*/ 894 w 1565"/>
                <a:gd name="T9" fmla="*/ 4657 h 4657"/>
                <a:gd name="T10" fmla="*/ 1220 w 1565"/>
                <a:gd name="T11" fmla="*/ 4622 h 4657"/>
                <a:gd name="T12" fmla="*/ 1488 w 1565"/>
                <a:gd name="T13" fmla="*/ 4523 h 4657"/>
                <a:gd name="T14" fmla="*/ 1565 w 1565"/>
                <a:gd name="T15" fmla="*/ 3916 h 4657"/>
                <a:gd name="T16" fmla="*/ 1377 w 1565"/>
                <a:gd name="T17" fmla="*/ 3970 h 4657"/>
                <a:gd name="T18" fmla="*/ 1188 w 1565"/>
                <a:gd name="T19" fmla="*/ 3986 h 4657"/>
                <a:gd name="T20" fmla="*/ 974 w 1565"/>
                <a:gd name="T21" fmla="*/ 3897 h 4657"/>
                <a:gd name="T22" fmla="*/ 907 w 1565"/>
                <a:gd name="T23" fmla="*/ 3577 h 4657"/>
                <a:gd name="T24" fmla="*/ 907 w 1565"/>
                <a:gd name="T25" fmla="*/ 0 h 46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65" h="4657">
                  <a:moveTo>
                    <a:pt x="907" y="0"/>
                  </a:moveTo>
                  <a:lnTo>
                    <a:pt x="0" y="0"/>
                  </a:lnTo>
                  <a:lnTo>
                    <a:pt x="0" y="3706"/>
                  </a:lnTo>
                  <a:cubicBezTo>
                    <a:pt x="0" y="4037"/>
                    <a:pt x="71" y="4279"/>
                    <a:pt x="214" y="4430"/>
                  </a:cubicBezTo>
                  <a:cubicBezTo>
                    <a:pt x="357" y="4582"/>
                    <a:pt x="583" y="4657"/>
                    <a:pt x="894" y="4657"/>
                  </a:cubicBezTo>
                  <a:cubicBezTo>
                    <a:pt x="1001" y="4657"/>
                    <a:pt x="1109" y="4645"/>
                    <a:pt x="1220" y="4622"/>
                  </a:cubicBezTo>
                  <a:cubicBezTo>
                    <a:pt x="1331" y="4599"/>
                    <a:pt x="1420" y="4566"/>
                    <a:pt x="1488" y="4523"/>
                  </a:cubicBezTo>
                  <a:lnTo>
                    <a:pt x="1565" y="3916"/>
                  </a:lnTo>
                  <a:cubicBezTo>
                    <a:pt x="1493" y="3942"/>
                    <a:pt x="1429" y="3960"/>
                    <a:pt x="1377" y="3970"/>
                  </a:cubicBezTo>
                  <a:cubicBezTo>
                    <a:pt x="1324" y="3981"/>
                    <a:pt x="1260" y="3986"/>
                    <a:pt x="1188" y="3986"/>
                  </a:cubicBezTo>
                  <a:cubicBezTo>
                    <a:pt x="1069" y="3986"/>
                    <a:pt x="1019" y="3957"/>
                    <a:pt x="974" y="3897"/>
                  </a:cubicBezTo>
                  <a:cubicBezTo>
                    <a:pt x="929" y="3837"/>
                    <a:pt x="907" y="3731"/>
                    <a:pt x="907" y="3577"/>
                  </a:cubicBezTo>
                  <a:lnTo>
                    <a:pt x="907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16" name="Freeform 14"/>
            <p:cNvSpPr>
              <a:spLocks noEditPoints="1"/>
            </p:cNvSpPr>
            <p:nvPr/>
          </p:nvSpPr>
          <p:spPr bwMode="black">
            <a:xfrm>
              <a:off x="3455988" y="2762251"/>
              <a:ext cx="1073150" cy="1216025"/>
            </a:xfrm>
            <a:custGeom>
              <a:avLst/>
              <a:gdLst>
                <a:gd name="T0" fmla="*/ 1540 w 2977"/>
                <a:gd name="T1" fmla="*/ 651 h 3373"/>
                <a:gd name="T2" fmla="*/ 869 w 2977"/>
                <a:gd name="T3" fmla="*/ 1328 h 3373"/>
                <a:gd name="T4" fmla="*/ 2140 w 2977"/>
                <a:gd name="T5" fmla="*/ 1328 h 3373"/>
                <a:gd name="T6" fmla="*/ 1540 w 2977"/>
                <a:gd name="T7" fmla="*/ 651 h 3373"/>
                <a:gd name="T8" fmla="*/ 2932 w 2977"/>
                <a:gd name="T9" fmla="*/ 1929 h 3373"/>
                <a:gd name="T10" fmla="*/ 850 w 2977"/>
                <a:gd name="T11" fmla="*/ 1929 h 3373"/>
                <a:gd name="T12" fmla="*/ 1559 w 2977"/>
                <a:gd name="T13" fmla="*/ 2708 h 3373"/>
                <a:gd name="T14" fmla="*/ 2179 w 2977"/>
                <a:gd name="T15" fmla="*/ 2178 h 3373"/>
                <a:gd name="T16" fmla="*/ 2938 w 2977"/>
                <a:gd name="T17" fmla="*/ 2606 h 3373"/>
                <a:gd name="T18" fmla="*/ 1559 w 2977"/>
                <a:gd name="T19" fmla="*/ 3373 h 3373"/>
                <a:gd name="T20" fmla="*/ 0 w 2977"/>
                <a:gd name="T21" fmla="*/ 1686 h 3373"/>
                <a:gd name="T22" fmla="*/ 1540 w 2977"/>
                <a:gd name="T23" fmla="*/ 0 h 3373"/>
                <a:gd name="T24" fmla="*/ 2977 w 2977"/>
                <a:gd name="T25" fmla="*/ 1488 h 3373"/>
                <a:gd name="T26" fmla="*/ 2932 w 2977"/>
                <a:gd name="T27" fmla="*/ 1929 h 33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977" h="3373">
                  <a:moveTo>
                    <a:pt x="1540" y="651"/>
                  </a:moveTo>
                  <a:cubicBezTo>
                    <a:pt x="1207" y="651"/>
                    <a:pt x="939" y="887"/>
                    <a:pt x="869" y="1328"/>
                  </a:cubicBezTo>
                  <a:lnTo>
                    <a:pt x="2140" y="1328"/>
                  </a:lnTo>
                  <a:cubicBezTo>
                    <a:pt x="2140" y="939"/>
                    <a:pt x="1891" y="651"/>
                    <a:pt x="1540" y="651"/>
                  </a:cubicBezTo>
                  <a:close/>
                  <a:moveTo>
                    <a:pt x="2932" y="1929"/>
                  </a:moveTo>
                  <a:lnTo>
                    <a:pt x="850" y="1929"/>
                  </a:lnTo>
                  <a:cubicBezTo>
                    <a:pt x="888" y="2453"/>
                    <a:pt x="1182" y="2708"/>
                    <a:pt x="1559" y="2708"/>
                  </a:cubicBezTo>
                  <a:cubicBezTo>
                    <a:pt x="1897" y="2708"/>
                    <a:pt x="2127" y="2485"/>
                    <a:pt x="2179" y="2178"/>
                  </a:cubicBezTo>
                  <a:lnTo>
                    <a:pt x="2938" y="2606"/>
                  </a:lnTo>
                  <a:cubicBezTo>
                    <a:pt x="2715" y="3015"/>
                    <a:pt x="2230" y="3373"/>
                    <a:pt x="1559" y="3373"/>
                  </a:cubicBezTo>
                  <a:cubicBezTo>
                    <a:pt x="658" y="3373"/>
                    <a:pt x="0" y="2747"/>
                    <a:pt x="0" y="1686"/>
                  </a:cubicBezTo>
                  <a:cubicBezTo>
                    <a:pt x="0" y="638"/>
                    <a:pt x="671" y="0"/>
                    <a:pt x="1540" y="0"/>
                  </a:cubicBezTo>
                  <a:cubicBezTo>
                    <a:pt x="2402" y="0"/>
                    <a:pt x="2977" y="613"/>
                    <a:pt x="2977" y="1488"/>
                  </a:cubicBezTo>
                  <a:cubicBezTo>
                    <a:pt x="2977" y="1750"/>
                    <a:pt x="2932" y="1929"/>
                    <a:pt x="2932" y="192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17" name="Freeform 15"/>
            <p:cNvSpPr>
              <a:spLocks/>
            </p:cNvSpPr>
            <p:nvPr/>
          </p:nvSpPr>
          <p:spPr bwMode="black">
            <a:xfrm>
              <a:off x="1879601" y="2357438"/>
              <a:ext cx="1311275" cy="1593850"/>
            </a:xfrm>
            <a:custGeom>
              <a:avLst/>
              <a:gdLst>
                <a:gd name="T0" fmla="*/ 2702 w 3641"/>
                <a:gd name="T1" fmla="*/ 4420 h 4420"/>
                <a:gd name="T2" fmla="*/ 3641 w 3641"/>
                <a:gd name="T3" fmla="*/ 4420 h 4420"/>
                <a:gd name="T4" fmla="*/ 3641 w 3641"/>
                <a:gd name="T5" fmla="*/ 0 h 4420"/>
                <a:gd name="T6" fmla="*/ 2702 w 3641"/>
                <a:gd name="T7" fmla="*/ 0 h 4420"/>
                <a:gd name="T8" fmla="*/ 2702 w 3641"/>
                <a:gd name="T9" fmla="*/ 1750 h 4420"/>
                <a:gd name="T10" fmla="*/ 939 w 3641"/>
                <a:gd name="T11" fmla="*/ 1750 h 4420"/>
                <a:gd name="T12" fmla="*/ 939 w 3641"/>
                <a:gd name="T13" fmla="*/ 0 h 4420"/>
                <a:gd name="T14" fmla="*/ 0 w 3641"/>
                <a:gd name="T15" fmla="*/ 0 h 4420"/>
                <a:gd name="T16" fmla="*/ 0 w 3641"/>
                <a:gd name="T17" fmla="*/ 4420 h 4420"/>
                <a:gd name="T18" fmla="*/ 939 w 3641"/>
                <a:gd name="T19" fmla="*/ 4420 h 4420"/>
                <a:gd name="T20" fmla="*/ 939 w 3641"/>
                <a:gd name="T21" fmla="*/ 2586 h 4420"/>
                <a:gd name="T22" fmla="*/ 2702 w 3641"/>
                <a:gd name="T23" fmla="*/ 2586 h 4420"/>
                <a:gd name="T24" fmla="*/ 2702 w 3641"/>
                <a:gd name="T25" fmla="*/ 4420 h 44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641" h="4420">
                  <a:moveTo>
                    <a:pt x="2702" y="4420"/>
                  </a:moveTo>
                  <a:lnTo>
                    <a:pt x="3641" y="4420"/>
                  </a:lnTo>
                  <a:lnTo>
                    <a:pt x="3641" y="0"/>
                  </a:lnTo>
                  <a:lnTo>
                    <a:pt x="2702" y="0"/>
                  </a:lnTo>
                  <a:lnTo>
                    <a:pt x="2702" y="1750"/>
                  </a:lnTo>
                  <a:lnTo>
                    <a:pt x="939" y="1750"/>
                  </a:lnTo>
                  <a:lnTo>
                    <a:pt x="939" y="0"/>
                  </a:lnTo>
                  <a:lnTo>
                    <a:pt x="0" y="0"/>
                  </a:lnTo>
                  <a:lnTo>
                    <a:pt x="0" y="4420"/>
                  </a:lnTo>
                  <a:lnTo>
                    <a:pt x="939" y="4420"/>
                  </a:lnTo>
                  <a:lnTo>
                    <a:pt x="939" y="2586"/>
                  </a:lnTo>
                  <a:lnTo>
                    <a:pt x="2702" y="2586"/>
                  </a:lnTo>
                  <a:lnTo>
                    <a:pt x="2702" y="44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</p:grpSp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408563" y="457200"/>
            <a:ext cx="10739336" cy="2071991"/>
          </a:xfrm>
        </p:spPr>
        <p:txBody>
          <a:bodyPr/>
          <a:lstStyle>
            <a:lvl1pPr algn="l">
              <a:lnSpc>
                <a:spcPct val="85000"/>
              </a:lnSpc>
              <a:defRPr sz="700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fi-FI" dirty="0"/>
              <a:t>Muokkaa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12" name="Tekstin paikkamerkki 11"/>
          <p:cNvSpPr>
            <a:spLocks noGrp="1"/>
          </p:cNvSpPr>
          <p:nvPr>
            <p:ph type="body" sz="quarter" idx="13"/>
          </p:nvPr>
        </p:nvSpPr>
        <p:spPr>
          <a:xfrm>
            <a:off x="447472" y="2665378"/>
            <a:ext cx="10709478" cy="972000"/>
          </a:xfrm>
        </p:spPr>
        <p:txBody>
          <a:bodyPr/>
          <a:lstStyle>
            <a:lvl1pPr marL="0" indent="0">
              <a:buNone/>
              <a:defRPr b="1">
                <a:solidFill>
                  <a:srgbClr val="FFFFFF"/>
                </a:solidFill>
                <a:latin typeface="+mj-lt"/>
              </a:defRPr>
            </a:lvl1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</p:spTree>
    <p:extLst>
      <p:ext uri="{BB962C8B-B14F-4D97-AF65-F5344CB8AC3E}">
        <p14:creationId xmlns:p14="http://schemas.microsoft.com/office/powerpoint/2010/main" val="2751931617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Kansi 4 B">
    <p:bg>
      <p:bgPr>
        <a:solidFill>
          <a:srgbClr val="00D7A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18"/>
          <p:cNvSpPr>
            <a:spLocks/>
          </p:cNvSpPr>
          <p:nvPr/>
        </p:nvSpPr>
        <p:spPr bwMode="auto">
          <a:xfrm>
            <a:off x="0" y="0"/>
            <a:ext cx="12193588" cy="6858000"/>
          </a:xfrm>
          <a:custGeom>
            <a:avLst/>
            <a:gdLst>
              <a:gd name="T0" fmla="*/ 0 w 25400"/>
              <a:gd name="T1" fmla="*/ 6858000 h 14293"/>
              <a:gd name="T2" fmla="*/ 5607912 w 25400"/>
              <a:gd name="T3" fmla="*/ 6858000 h 14293"/>
              <a:gd name="T4" fmla="*/ 5425974 w 25400"/>
              <a:gd name="T5" fmla="*/ 6485663 h 14293"/>
              <a:gd name="T6" fmla="*/ 5505662 w 25400"/>
              <a:gd name="T7" fmla="*/ 6066305 h 14293"/>
              <a:gd name="T8" fmla="*/ 5924743 w 25400"/>
              <a:gd name="T9" fmla="*/ 5987135 h 14293"/>
              <a:gd name="T10" fmla="*/ 6679377 w 25400"/>
              <a:gd name="T11" fmla="*/ 6355154 h 14293"/>
              <a:gd name="T12" fmla="*/ 7079737 w 25400"/>
              <a:gd name="T13" fmla="*/ 6269746 h 14293"/>
              <a:gd name="T14" fmla="*/ 7161825 w 25400"/>
              <a:gd name="T15" fmla="*/ 5859025 h 14293"/>
              <a:gd name="T16" fmla="*/ 6797949 w 25400"/>
              <a:gd name="T17" fmla="*/ 5114351 h 14293"/>
              <a:gd name="T18" fmla="*/ 6877637 w 25400"/>
              <a:gd name="T19" fmla="*/ 4694993 h 14293"/>
              <a:gd name="T20" fmla="*/ 7296718 w 25400"/>
              <a:gd name="T21" fmla="*/ 4615823 h 14293"/>
              <a:gd name="T22" fmla="*/ 8051832 w 25400"/>
              <a:gd name="T23" fmla="*/ 4983841 h 14293"/>
              <a:gd name="T24" fmla="*/ 8452192 w 25400"/>
              <a:gd name="T25" fmla="*/ 4898434 h 14293"/>
              <a:gd name="T26" fmla="*/ 8533800 w 25400"/>
              <a:gd name="T27" fmla="*/ 4487712 h 14293"/>
              <a:gd name="T28" fmla="*/ 8170404 w 25400"/>
              <a:gd name="T29" fmla="*/ 3743039 h 14293"/>
              <a:gd name="T30" fmla="*/ 8249612 w 25400"/>
              <a:gd name="T31" fmla="*/ 3323681 h 14293"/>
              <a:gd name="T32" fmla="*/ 8668693 w 25400"/>
              <a:gd name="T33" fmla="*/ 3244511 h 14293"/>
              <a:gd name="T34" fmla="*/ 9422367 w 25400"/>
              <a:gd name="T35" fmla="*/ 3613969 h 14293"/>
              <a:gd name="T36" fmla="*/ 9821287 w 25400"/>
              <a:gd name="T37" fmla="*/ 3530001 h 14293"/>
              <a:gd name="T38" fmla="*/ 9902895 w 25400"/>
              <a:gd name="T39" fmla="*/ 3118799 h 14293"/>
              <a:gd name="T40" fmla="*/ 9539499 w 25400"/>
              <a:gd name="T41" fmla="*/ 2374126 h 14293"/>
              <a:gd name="T42" fmla="*/ 9619187 w 25400"/>
              <a:gd name="T43" fmla="*/ 1955247 h 14293"/>
              <a:gd name="T44" fmla="*/ 10038268 w 25400"/>
              <a:gd name="T45" fmla="*/ 1876078 h 14293"/>
              <a:gd name="T46" fmla="*/ 10792902 w 25400"/>
              <a:gd name="T47" fmla="*/ 2243616 h 14293"/>
              <a:gd name="T48" fmla="*/ 11193262 w 25400"/>
              <a:gd name="T49" fmla="*/ 2158689 h 14293"/>
              <a:gd name="T50" fmla="*/ 11274870 w 25400"/>
              <a:gd name="T51" fmla="*/ 1747487 h 14293"/>
              <a:gd name="T52" fmla="*/ 10911474 w 25400"/>
              <a:gd name="T53" fmla="*/ 1002814 h 14293"/>
              <a:gd name="T54" fmla="*/ 10991162 w 25400"/>
              <a:gd name="T55" fmla="*/ 583935 h 14293"/>
              <a:gd name="T56" fmla="*/ 11410243 w 25400"/>
              <a:gd name="T57" fmla="*/ 504286 h 14293"/>
              <a:gd name="T58" fmla="*/ 12165357 w 25400"/>
              <a:gd name="T59" fmla="*/ 872304 h 14293"/>
              <a:gd name="T60" fmla="*/ 12193200 w 25400"/>
              <a:gd name="T61" fmla="*/ 881421 h 14293"/>
              <a:gd name="T62" fmla="*/ 12193200 w 25400"/>
              <a:gd name="T63" fmla="*/ 0 h 14293"/>
              <a:gd name="T64" fmla="*/ 0 w 25400"/>
              <a:gd name="T65" fmla="*/ 0 h 14293"/>
              <a:gd name="T66" fmla="*/ 0 w 25400"/>
              <a:gd name="T67" fmla="*/ 6858000 h 14293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</a:gdLst>
            <a:ahLst/>
            <a:cxnLst>
              <a:cxn ang="T68">
                <a:pos x="T0" y="T1"/>
              </a:cxn>
              <a:cxn ang="T69">
                <a:pos x="T2" y="T3"/>
              </a:cxn>
              <a:cxn ang="T70">
                <a:pos x="T4" y="T5"/>
              </a:cxn>
              <a:cxn ang="T71">
                <a:pos x="T6" y="T7"/>
              </a:cxn>
              <a:cxn ang="T72">
                <a:pos x="T8" y="T9"/>
              </a:cxn>
              <a:cxn ang="T73">
                <a:pos x="T10" y="T11"/>
              </a:cxn>
              <a:cxn ang="T74">
                <a:pos x="T12" y="T13"/>
              </a:cxn>
              <a:cxn ang="T75">
                <a:pos x="T14" y="T15"/>
              </a:cxn>
              <a:cxn ang="T76">
                <a:pos x="T16" y="T17"/>
              </a:cxn>
              <a:cxn ang="T77">
                <a:pos x="T18" y="T19"/>
              </a:cxn>
              <a:cxn ang="T78">
                <a:pos x="T20" y="T21"/>
              </a:cxn>
              <a:cxn ang="T79">
                <a:pos x="T22" y="T23"/>
              </a:cxn>
              <a:cxn ang="T80">
                <a:pos x="T24" y="T25"/>
              </a:cxn>
              <a:cxn ang="T81">
                <a:pos x="T26" y="T27"/>
              </a:cxn>
              <a:cxn ang="T82">
                <a:pos x="T28" y="T29"/>
              </a:cxn>
              <a:cxn ang="T83">
                <a:pos x="T30" y="T31"/>
              </a:cxn>
              <a:cxn ang="T84">
                <a:pos x="T32" y="T33"/>
              </a:cxn>
              <a:cxn ang="T85">
                <a:pos x="T34" y="T35"/>
              </a:cxn>
              <a:cxn ang="T86">
                <a:pos x="T36" y="T37"/>
              </a:cxn>
              <a:cxn ang="T87">
                <a:pos x="T38" y="T39"/>
              </a:cxn>
              <a:cxn ang="T88">
                <a:pos x="T40" y="T41"/>
              </a:cxn>
              <a:cxn ang="T89">
                <a:pos x="T42" y="T43"/>
              </a:cxn>
              <a:cxn ang="T90">
                <a:pos x="T44" y="T45"/>
              </a:cxn>
              <a:cxn ang="T91">
                <a:pos x="T46" y="T47"/>
              </a:cxn>
              <a:cxn ang="T92">
                <a:pos x="T48" y="T49"/>
              </a:cxn>
              <a:cxn ang="T93">
                <a:pos x="T50" y="T51"/>
              </a:cxn>
              <a:cxn ang="T94">
                <a:pos x="T52" y="T53"/>
              </a:cxn>
              <a:cxn ang="T95">
                <a:pos x="T54" y="T55"/>
              </a:cxn>
              <a:cxn ang="T96">
                <a:pos x="T56" y="T57"/>
              </a:cxn>
              <a:cxn ang="T97">
                <a:pos x="T58" y="T59"/>
              </a:cxn>
              <a:cxn ang="T98">
                <a:pos x="T60" y="T61"/>
              </a:cxn>
              <a:cxn ang="T99">
                <a:pos x="T62" y="T63"/>
              </a:cxn>
              <a:cxn ang="T100">
                <a:pos x="T64" y="T65"/>
              </a:cxn>
              <a:cxn ang="T101">
                <a:pos x="T66" y="T67"/>
              </a:cxn>
            </a:cxnLst>
            <a:rect l="0" t="0" r="r" b="b"/>
            <a:pathLst>
              <a:path w="25400" h="14293">
                <a:moveTo>
                  <a:pt x="0" y="14293"/>
                </a:moveTo>
                <a:lnTo>
                  <a:pt x="11682" y="14293"/>
                </a:lnTo>
                <a:cubicBezTo>
                  <a:pt x="11492" y="13905"/>
                  <a:pt x="11303" y="13517"/>
                  <a:pt x="11303" y="13517"/>
                </a:cubicBezTo>
                <a:cubicBezTo>
                  <a:pt x="11303" y="13517"/>
                  <a:pt x="11074" y="13038"/>
                  <a:pt x="11469" y="12643"/>
                </a:cubicBezTo>
                <a:cubicBezTo>
                  <a:pt x="11705" y="12407"/>
                  <a:pt x="12051" y="12349"/>
                  <a:pt x="12342" y="12478"/>
                </a:cubicBezTo>
                <a:cubicBezTo>
                  <a:pt x="12354" y="12483"/>
                  <a:pt x="13914" y="13245"/>
                  <a:pt x="13914" y="13245"/>
                </a:cubicBezTo>
                <a:cubicBezTo>
                  <a:pt x="13914" y="13245"/>
                  <a:pt x="14350" y="13466"/>
                  <a:pt x="14748" y="13067"/>
                </a:cubicBezTo>
                <a:cubicBezTo>
                  <a:pt x="14979" y="12837"/>
                  <a:pt x="15040" y="12503"/>
                  <a:pt x="14919" y="12211"/>
                </a:cubicBezTo>
                <a:cubicBezTo>
                  <a:pt x="14910" y="12193"/>
                  <a:pt x="14161" y="10659"/>
                  <a:pt x="14161" y="10659"/>
                </a:cubicBezTo>
                <a:cubicBezTo>
                  <a:pt x="14161" y="10659"/>
                  <a:pt x="13932" y="10180"/>
                  <a:pt x="14327" y="9785"/>
                </a:cubicBezTo>
                <a:cubicBezTo>
                  <a:pt x="14564" y="9549"/>
                  <a:pt x="14909" y="9491"/>
                  <a:pt x="15200" y="9620"/>
                </a:cubicBezTo>
                <a:cubicBezTo>
                  <a:pt x="15213" y="9625"/>
                  <a:pt x="16773" y="10387"/>
                  <a:pt x="16773" y="10387"/>
                </a:cubicBezTo>
                <a:cubicBezTo>
                  <a:pt x="16773" y="10387"/>
                  <a:pt x="17208" y="10608"/>
                  <a:pt x="17607" y="10209"/>
                </a:cubicBezTo>
                <a:cubicBezTo>
                  <a:pt x="17837" y="9979"/>
                  <a:pt x="17898" y="9645"/>
                  <a:pt x="17777" y="9353"/>
                </a:cubicBezTo>
                <a:cubicBezTo>
                  <a:pt x="17768" y="9335"/>
                  <a:pt x="17020" y="7801"/>
                  <a:pt x="17020" y="7801"/>
                </a:cubicBezTo>
                <a:cubicBezTo>
                  <a:pt x="17020" y="7801"/>
                  <a:pt x="16791" y="7322"/>
                  <a:pt x="17185" y="6927"/>
                </a:cubicBezTo>
                <a:cubicBezTo>
                  <a:pt x="17422" y="6691"/>
                  <a:pt x="17767" y="6633"/>
                  <a:pt x="18058" y="6762"/>
                </a:cubicBezTo>
                <a:cubicBezTo>
                  <a:pt x="18071" y="6767"/>
                  <a:pt x="19628" y="7532"/>
                  <a:pt x="19628" y="7532"/>
                </a:cubicBezTo>
                <a:cubicBezTo>
                  <a:pt x="19628" y="7532"/>
                  <a:pt x="20093" y="7723"/>
                  <a:pt x="20459" y="7357"/>
                </a:cubicBezTo>
                <a:cubicBezTo>
                  <a:pt x="20689" y="7127"/>
                  <a:pt x="20750" y="6793"/>
                  <a:pt x="20629" y="6500"/>
                </a:cubicBezTo>
                <a:cubicBezTo>
                  <a:pt x="20620" y="6483"/>
                  <a:pt x="19872" y="4948"/>
                  <a:pt x="19872" y="4948"/>
                </a:cubicBezTo>
                <a:cubicBezTo>
                  <a:pt x="19872" y="4948"/>
                  <a:pt x="19643" y="4470"/>
                  <a:pt x="20038" y="4075"/>
                </a:cubicBezTo>
                <a:cubicBezTo>
                  <a:pt x="20274" y="3838"/>
                  <a:pt x="20619" y="3781"/>
                  <a:pt x="20911" y="3910"/>
                </a:cubicBezTo>
                <a:cubicBezTo>
                  <a:pt x="20923" y="3915"/>
                  <a:pt x="22483" y="4676"/>
                  <a:pt x="22483" y="4676"/>
                </a:cubicBezTo>
                <a:cubicBezTo>
                  <a:pt x="22483" y="4676"/>
                  <a:pt x="22919" y="4897"/>
                  <a:pt x="23317" y="4499"/>
                </a:cubicBezTo>
                <a:cubicBezTo>
                  <a:pt x="23547" y="4268"/>
                  <a:pt x="23608" y="3935"/>
                  <a:pt x="23487" y="3642"/>
                </a:cubicBezTo>
                <a:cubicBezTo>
                  <a:pt x="23479" y="3624"/>
                  <a:pt x="22730" y="2090"/>
                  <a:pt x="22730" y="2090"/>
                </a:cubicBezTo>
                <a:cubicBezTo>
                  <a:pt x="22730" y="2090"/>
                  <a:pt x="22501" y="1611"/>
                  <a:pt x="22896" y="1217"/>
                </a:cubicBezTo>
                <a:cubicBezTo>
                  <a:pt x="23132" y="980"/>
                  <a:pt x="23478" y="922"/>
                  <a:pt x="23769" y="1051"/>
                </a:cubicBezTo>
                <a:cubicBezTo>
                  <a:pt x="23781" y="1056"/>
                  <a:pt x="25342" y="1818"/>
                  <a:pt x="25342" y="1818"/>
                </a:cubicBezTo>
                <a:cubicBezTo>
                  <a:pt x="25342" y="1818"/>
                  <a:pt x="25363" y="1827"/>
                  <a:pt x="25400" y="1837"/>
                </a:cubicBezTo>
                <a:lnTo>
                  <a:pt x="25400" y="0"/>
                </a:lnTo>
                <a:lnTo>
                  <a:pt x="0" y="0"/>
                </a:lnTo>
                <a:lnTo>
                  <a:pt x="0" y="14293"/>
                </a:lnTo>
                <a:close/>
              </a:path>
            </a:pathLst>
          </a:custGeom>
          <a:solidFill>
            <a:srgbClr val="0001BE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fi-FI"/>
          </a:p>
        </p:txBody>
      </p:sp>
      <p:grpSp>
        <p:nvGrpSpPr>
          <p:cNvPr id="5" name="Ryhmä 14"/>
          <p:cNvGrpSpPr/>
          <p:nvPr/>
        </p:nvGrpSpPr>
        <p:grpSpPr bwMode="black">
          <a:xfrm>
            <a:off x="465667" y="5813465"/>
            <a:ext cx="1295039" cy="601443"/>
            <a:chOff x="228601" y="704851"/>
            <a:chExt cx="11734800" cy="5449888"/>
          </a:xfrm>
          <a:solidFill>
            <a:schemeClr val="bg1"/>
          </a:solidFill>
        </p:grpSpPr>
        <p:sp>
          <p:nvSpPr>
            <p:cNvPr id="6" name="Freeform 5"/>
            <p:cNvSpPr>
              <a:spLocks noEditPoints="1"/>
            </p:cNvSpPr>
            <p:nvPr/>
          </p:nvSpPr>
          <p:spPr bwMode="black">
            <a:xfrm>
              <a:off x="228601" y="704851"/>
              <a:ext cx="11734800" cy="5449888"/>
            </a:xfrm>
            <a:custGeom>
              <a:avLst/>
              <a:gdLst>
                <a:gd name="T0" fmla="*/ 16890 w 32573"/>
                <a:gd name="T1" fmla="*/ 14624 h 15116"/>
                <a:gd name="T2" fmla="*/ 19398 w 32573"/>
                <a:gd name="T3" fmla="*/ 13589 h 15116"/>
                <a:gd name="T4" fmla="*/ 28581 w 32573"/>
                <a:gd name="T5" fmla="*/ 13589 h 15116"/>
                <a:gd name="T6" fmla="*/ 32573 w 32573"/>
                <a:gd name="T7" fmla="*/ 9640 h 15116"/>
                <a:gd name="T8" fmla="*/ 32573 w 32573"/>
                <a:gd name="T9" fmla="*/ 0 h 15116"/>
                <a:gd name="T10" fmla="*/ 0 w 32573"/>
                <a:gd name="T11" fmla="*/ 0 h 15116"/>
                <a:gd name="T12" fmla="*/ 0 w 32573"/>
                <a:gd name="T13" fmla="*/ 9640 h 15116"/>
                <a:gd name="T14" fmla="*/ 3968 w 32573"/>
                <a:gd name="T15" fmla="*/ 13589 h 15116"/>
                <a:gd name="T16" fmla="*/ 13394 w 32573"/>
                <a:gd name="T17" fmla="*/ 13589 h 15116"/>
                <a:gd name="T18" fmla="*/ 15902 w 32573"/>
                <a:gd name="T19" fmla="*/ 14624 h 15116"/>
                <a:gd name="T20" fmla="*/ 16397 w 32573"/>
                <a:gd name="T21" fmla="*/ 15116 h 15116"/>
                <a:gd name="T22" fmla="*/ 16890 w 32573"/>
                <a:gd name="T23" fmla="*/ 14624 h 15116"/>
                <a:gd name="T24" fmla="*/ 31634 w 32573"/>
                <a:gd name="T25" fmla="*/ 939 h 15116"/>
                <a:gd name="T26" fmla="*/ 31634 w 32573"/>
                <a:gd name="T27" fmla="*/ 9640 h 15116"/>
                <a:gd name="T28" fmla="*/ 28581 w 32573"/>
                <a:gd name="T29" fmla="*/ 12650 h 15116"/>
                <a:gd name="T30" fmla="*/ 19398 w 32573"/>
                <a:gd name="T31" fmla="*/ 12650 h 15116"/>
                <a:gd name="T32" fmla="*/ 16397 w 32573"/>
                <a:gd name="T33" fmla="*/ 13798 h 15116"/>
                <a:gd name="T34" fmla="*/ 13394 w 32573"/>
                <a:gd name="T35" fmla="*/ 12650 h 15116"/>
                <a:gd name="T36" fmla="*/ 3968 w 32573"/>
                <a:gd name="T37" fmla="*/ 12650 h 15116"/>
                <a:gd name="T38" fmla="*/ 939 w 32573"/>
                <a:gd name="T39" fmla="*/ 9640 h 15116"/>
                <a:gd name="T40" fmla="*/ 939 w 32573"/>
                <a:gd name="T41" fmla="*/ 939 h 15116"/>
                <a:gd name="T42" fmla="*/ 31634 w 32573"/>
                <a:gd name="T43" fmla="*/ 939 h 15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32573" h="15116">
                  <a:moveTo>
                    <a:pt x="16890" y="14624"/>
                  </a:moveTo>
                  <a:cubicBezTo>
                    <a:pt x="17560" y="13956"/>
                    <a:pt x="18451" y="13589"/>
                    <a:pt x="19398" y="13589"/>
                  </a:cubicBezTo>
                  <a:lnTo>
                    <a:pt x="28581" y="13589"/>
                  </a:lnTo>
                  <a:cubicBezTo>
                    <a:pt x="30783" y="13589"/>
                    <a:pt x="32573" y="11817"/>
                    <a:pt x="32573" y="9640"/>
                  </a:cubicBezTo>
                  <a:lnTo>
                    <a:pt x="32573" y="0"/>
                  </a:lnTo>
                  <a:lnTo>
                    <a:pt x="0" y="0"/>
                  </a:lnTo>
                  <a:lnTo>
                    <a:pt x="0" y="9640"/>
                  </a:lnTo>
                  <a:cubicBezTo>
                    <a:pt x="0" y="11817"/>
                    <a:pt x="1780" y="13589"/>
                    <a:pt x="3968" y="13589"/>
                  </a:cubicBezTo>
                  <a:lnTo>
                    <a:pt x="13394" y="13589"/>
                  </a:lnTo>
                  <a:cubicBezTo>
                    <a:pt x="14342" y="13589"/>
                    <a:pt x="15232" y="13956"/>
                    <a:pt x="15902" y="14624"/>
                  </a:cubicBezTo>
                  <a:lnTo>
                    <a:pt x="16397" y="15116"/>
                  </a:lnTo>
                  <a:lnTo>
                    <a:pt x="16890" y="14624"/>
                  </a:lnTo>
                  <a:close/>
                  <a:moveTo>
                    <a:pt x="31634" y="939"/>
                  </a:moveTo>
                  <a:lnTo>
                    <a:pt x="31634" y="9640"/>
                  </a:lnTo>
                  <a:cubicBezTo>
                    <a:pt x="31634" y="11300"/>
                    <a:pt x="30264" y="12650"/>
                    <a:pt x="28581" y="12650"/>
                  </a:cubicBezTo>
                  <a:lnTo>
                    <a:pt x="19398" y="12650"/>
                  </a:lnTo>
                  <a:cubicBezTo>
                    <a:pt x="18279" y="12650"/>
                    <a:pt x="17221" y="13055"/>
                    <a:pt x="16397" y="13798"/>
                  </a:cubicBezTo>
                  <a:cubicBezTo>
                    <a:pt x="15571" y="13056"/>
                    <a:pt x="14514" y="12650"/>
                    <a:pt x="13394" y="12650"/>
                  </a:cubicBezTo>
                  <a:lnTo>
                    <a:pt x="3968" y="12650"/>
                  </a:lnTo>
                  <a:cubicBezTo>
                    <a:pt x="2298" y="12650"/>
                    <a:pt x="939" y="11300"/>
                    <a:pt x="939" y="9640"/>
                  </a:cubicBezTo>
                  <a:lnTo>
                    <a:pt x="939" y="939"/>
                  </a:lnTo>
                  <a:lnTo>
                    <a:pt x="31634" y="93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7" name="Freeform 6"/>
            <p:cNvSpPr>
              <a:spLocks/>
            </p:cNvSpPr>
            <p:nvPr/>
          </p:nvSpPr>
          <p:spPr bwMode="black">
            <a:xfrm>
              <a:off x="9961563" y="2287588"/>
              <a:ext cx="377825" cy="363538"/>
            </a:xfrm>
            <a:custGeom>
              <a:avLst/>
              <a:gdLst>
                <a:gd name="T0" fmla="*/ 1048 w 1048"/>
                <a:gd name="T1" fmla="*/ 504 h 1009"/>
                <a:gd name="T2" fmla="*/ 525 w 1048"/>
                <a:gd name="T3" fmla="*/ 1009 h 1009"/>
                <a:gd name="T4" fmla="*/ 0 w 1048"/>
                <a:gd name="T5" fmla="*/ 504 h 1009"/>
                <a:gd name="T6" fmla="*/ 525 w 1048"/>
                <a:gd name="T7" fmla="*/ 0 h 1009"/>
                <a:gd name="T8" fmla="*/ 1048 w 1048"/>
                <a:gd name="T9" fmla="*/ 504 h 10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48" h="1009">
                  <a:moveTo>
                    <a:pt x="1048" y="504"/>
                  </a:moveTo>
                  <a:cubicBezTo>
                    <a:pt x="1048" y="798"/>
                    <a:pt x="818" y="1009"/>
                    <a:pt x="525" y="1009"/>
                  </a:cubicBezTo>
                  <a:cubicBezTo>
                    <a:pt x="230" y="1009"/>
                    <a:pt x="0" y="798"/>
                    <a:pt x="0" y="504"/>
                  </a:cubicBezTo>
                  <a:cubicBezTo>
                    <a:pt x="0" y="211"/>
                    <a:pt x="230" y="0"/>
                    <a:pt x="525" y="0"/>
                  </a:cubicBezTo>
                  <a:cubicBezTo>
                    <a:pt x="818" y="0"/>
                    <a:pt x="1048" y="211"/>
                    <a:pt x="1048" y="50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8" name="Rectangle 7"/>
            <p:cNvSpPr>
              <a:spLocks noChangeArrowheads="1"/>
            </p:cNvSpPr>
            <p:nvPr/>
          </p:nvSpPr>
          <p:spPr bwMode="black">
            <a:xfrm>
              <a:off x="9986963" y="2789238"/>
              <a:ext cx="327025" cy="116205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9" name="Freeform 8"/>
            <p:cNvSpPr>
              <a:spLocks/>
            </p:cNvSpPr>
            <p:nvPr/>
          </p:nvSpPr>
          <p:spPr bwMode="black">
            <a:xfrm>
              <a:off x="8709026" y="2282826"/>
              <a:ext cx="1119188" cy="1668463"/>
            </a:xfrm>
            <a:custGeom>
              <a:avLst/>
              <a:gdLst>
                <a:gd name="T0" fmla="*/ 1923 w 3105"/>
                <a:gd name="T1" fmla="*/ 2683 h 4625"/>
                <a:gd name="T2" fmla="*/ 3105 w 3105"/>
                <a:gd name="T3" fmla="*/ 4625 h 4625"/>
                <a:gd name="T4" fmla="*/ 2121 w 3105"/>
                <a:gd name="T5" fmla="*/ 4625 h 4625"/>
                <a:gd name="T6" fmla="*/ 1328 w 3105"/>
                <a:gd name="T7" fmla="*/ 3335 h 4625"/>
                <a:gd name="T8" fmla="*/ 901 w 3105"/>
                <a:gd name="T9" fmla="*/ 3878 h 4625"/>
                <a:gd name="T10" fmla="*/ 901 w 3105"/>
                <a:gd name="T11" fmla="*/ 4625 h 4625"/>
                <a:gd name="T12" fmla="*/ 0 w 3105"/>
                <a:gd name="T13" fmla="*/ 4625 h 4625"/>
                <a:gd name="T14" fmla="*/ 0 w 3105"/>
                <a:gd name="T15" fmla="*/ 0 h 4625"/>
                <a:gd name="T16" fmla="*/ 901 w 3105"/>
                <a:gd name="T17" fmla="*/ 0 h 4625"/>
                <a:gd name="T18" fmla="*/ 901 w 3105"/>
                <a:gd name="T19" fmla="*/ 2134 h 4625"/>
                <a:gd name="T20" fmla="*/ 856 w 3105"/>
                <a:gd name="T21" fmla="*/ 2926 h 4625"/>
                <a:gd name="T22" fmla="*/ 875 w 3105"/>
                <a:gd name="T23" fmla="*/ 2926 h 4625"/>
                <a:gd name="T24" fmla="*/ 1265 w 3105"/>
                <a:gd name="T25" fmla="*/ 2325 h 4625"/>
                <a:gd name="T26" fmla="*/ 1955 w 3105"/>
                <a:gd name="T27" fmla="*/ 1405 h 4625"/>
                <a:gd name="T28" fmla="*/ 3009 w 3105"/>
                <a:gd name="T29" fmla="*/ 1405 h 4625"/>
                <a:gd name="T30" fmla="*/ 1923 w 3105"/>
                <a:gd name="T31" fmla="*/ 2683 h 46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3105" h="4625">
                  <a:moveTo>
                    <a:pt x="1923" y="2683"/>
                  </a:moveTo>
                  <a:lnTo>
                    <a:pt x="3105" y="4625"/>
                  </a:lnTo>
                  <a:lnTo>
                    <a:pt x="2121" y="4625"/>
                  </a:lnTo>
                  <a:lnTo>
                    <a:pt x="1328" y="3335"/>
                  </a:lnTo>
                  <a:lnTo>
                    <a:pt x="901" y="3878"/>
                  </a:lnTo>
                  <a:lnTo>
                    <a:pt x="901" y="4625"/>
                  </a:lnTo>
                  <a:lnTo>
                    <a:pt x="0" y="4625"/>
                  </a:lnTo>
                  <a:lnTo>
                    <a:pt x="0" y="0"/>
                  </a:lnTo>
                  <a:lnTo>
                    <a:pt x="901" y="0"/>
                  </a:lnTo>
                  <a:lnTo>
                    <a:pt x="901" y="2134"/>
                  </a:lnTo>
                  <a:cubicBezTo>
                    <a:pt x="901" y="2530"/>
                    <a:pt x="856" y="2926"/>
                    <a:pt x="856" y="2926"/>
                  </a:cubicBezTo>
                  <a:lnTo>
                    <a:pt x="875" y="2926"/>
                  </a:lnTo>
                  <a:cubicBezTo>
                    <a:pt x="875" y="2926"/>
                    <a:pt x="1086" y="2574"/>
                    <a:pt x="1265" y="2325"/>
                  </a:cubicBezTo>
                  <a:lnTo>
                    <a:pt x="1955" y="1405"/>
                  </a:lnTo>
                  <a:lnTo>
                    <a:pt x="3009" y="1405"/>
                  </a:lnTo>
                  <a:lnTo>
                    <a:pt x="1923" y="268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10" name="Freeform 9"/>
            <p:cNvSpPr>
              <a:spLocks/>
            </p:cNvSpPr>
            <p:nvPr/>
          </p:nvSpPr>
          <p:spPr bwMode="black">
            <a:xfrm>
              <a:off x="7353301" y="2762251"/>
              <a:ext cx="1027113" cy="1189038"/>
            </a:xfrm>
            <a:custGeom>
              <a:avLst/>
              <a:gdLst>
                <a:gd name="T0" fmla="*/ 2850 w 2850"/>
                <a:gd name="T1" fmla="*/ 1232 h 3296"/>
                <a:gd name="T2" fmla="*/ 1840 w 2850"/>
                <a:gd name="T3" fmla="*/ 0 h 3296"/>
                <a:gd name="T4" fmla="*/ 876 w 2850"/>
                <a:gd name="T5" fmla="*/ 607 h 3296"/>
                <a:gd name="T6" fmla="*/ 856 w 2850"/>
                <a:gd name="T7" fmla="*/ 607 h 3296"/>
                <a:gd name="T8" fmla="*/ 901 w 2850"/>
                <a:gd name="T9" fmla="*/ 76 h 3296"/>
                <a:gd name="T10" fmla="*/ 0 w 2850"/>
                <a:gd name="T11" fmla="*/ 76 h 3296"/>
                <a:gd name="T12" fmla="*/ 0 w 2850"/>
                <a:gd name="T13" fmla="*/ 3296 h 3296"/>
                <a:gd name="T14" fmla="*/ 901 w 2850"/>
                <a:gd name="T15" fmla="*/ 3296 h 3296"/>
                <a:gd name="T16" fmla="*/ 901 w 2850"/>
                <a:gd name="T17" fmla="*/ 1386 h 3296"/>
                <a:gd name="T18" fmla="*/ 1457 w 2850"/>
                <a:gd name="T19" fmla="*/ 760 h 3296"/>
                <a:gd name="T20" fmla="*/ 1942 w 2850"/>
                <a:gd name="T21" fmla="*/ 1412 h 3296"/>
                <a:gd name="T22" fmla="*/ 1942 w 2850"/>
                <a:gd name="T23" fmla="*/ 3296 h 3296"/>
                <a:gd name="T24" fmla="*/ 2850 w 2850"/>
                <a:gd name="T25" fmla="*/ 3296 h 3296"/>
                <a:gd name="T26" fmla="*/ 2850 w 2850"/>
                <a:gd name="T27" fmla="*/ 1232 h 32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50" h="3296">
                  <a:moveTo>
                    <a:pt x="2850" y="1232"/>
                  </a:moveTo>
                  <a:cubicBezTo>
                    <a:pt x="2850" y="434"/>
                    <a:pt x="2459" y="0"/>
                    <a:pt x="1840" y="0"/>
                  </a:cubicBezTo>
                  <a:cubicBezTo>
                    <a:pt x="1309" y="0"/>
                    <a:pt x="1035" y="312"/>
                    <a:pt x="876" y="607"/>
                  </a:cubicBezTo>
                  <a:lnTo>
                    <a:pt x="856" y="607"/>
                  </a:lnTo>
                  <a:lnTo>
                    <a:pt x="901" y="76"/>
                  </a:lnTo>
                  <a:lnTo>
                    <a:pt x="0" y="76"/>
                  </a:lnTo>
                  <a:lnTo>
                    <a:pt x="0" y="3296"/>
                  </a:lnTo>
                  <a:lnTo>
                    <a:pt x="901" y="3296"/>
                  </a:lnTo>
                  <a:lnTo>
                    <a:pt x="901" y="1386"/>
                  </a:lnTo>
                  <a:cubicBezTo>
                    <a:pt x="901" y="1015"/>
                    <a:pt x="1118" y="760"/>
                    <a:pt x="1457" y="760"/>
                  </a:cubicBezTo>
                  <a:cubicBezTo>
                    <a:pt x="1795" y="760"/>
                    <a:pt x="1942" y="983"/>
                    <a:pt x="1942" y="1412"/>
                  </a:cubicBezTo>
                  <a:lnTo>
                    <a:pt x="1942" y="3296"/>
                  </a:lnTo>
                  <a:lnTo>
                    <a:pt x="2850" y="3296"/>
                  </a:lnTo>
                  <a:lnTo>
                    <a:pt x="2850" y="12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black">
            <a:xfrm>
              <a:off x="6664326" y="2287588"/>
              <a:ext cx="377825" cy="363538"/>
            </a:xfrm>
            <a:custGeom>
              <a:avLst/>
              <a:gdLst>
                <a:gd name="T0" fmla="*/ 1047 w 1047"/>
                <a:gd name="T1" fmla="*/ 504 h 1009"/>
                <a:gd name="T2" fmla="*/ 524 w 1047"/>
                <a:gd name="T3" fmla="*/ 1009 h 1009"/>
                <a:gd name="T4" fmla="*/ 0 w 1047"/>
                <a:gd name="T5" fmla="*/ 504 h 1009"/>
                <a:gd name="T6" fmla="*/ 524 w 1047"/>
                <a:gd name="T7" fmla="*/ 0 h 1009"/>
                <a:gd name="T8" fmla="*/ 1047 w 1047"/>
                <a:gd name="T9" fmla="*/ 504 h 10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47" h="1009">
                  <a:moveTo>
                    <a:pt x="1047" y="504"/>
                  </a:moveTo>
                  <a:cubicBezTo>
                    <a:pt x="1047" y="798"/>
                    <a:pt x="817" y="1009"/>
                    <a:pt x="524" y="1009"/>
                  </a:cubicBezTo>
                  <a:cubicBezTo>
                    <a:pt x="229" y="1009"/>
                    <a:pt x="0" y="798"/>
                    <a:pt x="0" y="504"/>
                  </a:cubicBezTo>
                  <a:cubicBezTo>
                    <a:pt x="0" y="211"/>
                    <a:pt x="229" y="0"/>
                    <a:pt x="524" y="0"/>
                  </a:cubicBezTo>
                  <a:cubicBezTo>
                    <a:pt x="817" y="0"/>
                    <a:pt x="1047" y="211"/>
                    <a:pt x="1047" y="50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13" name="Rectangle 11"/>
            <p:cNvSpPr>
              <a:spLocks noChangeArrowheads="1"/>
            </p:cNvSpPr>
            <p:nvPr/>
          </p:nvSpPr>
          <p:spPr bwMode="black">
            <a:xfrm>
              <a:off x="6689726" y="2789238"/>
              <a:ext cx="327025" cy="116205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14" name="Freeform 12"/>
            <p:cNvSpPr>
              <a:spLocks/>
            </p:cNvSpPr>
            <p:nvPr/>
          </p:nvSpPr>
          <p:spPr bwMode="black">
            <a:xfrm>
              <a:off x="5399088" y="2762251"/>
              <a:ext cx="1047750" cy="1216025"/>
            </a:xfrm>
            <a:custGeom>
              <a:avLst/>
              <a:gdLst>
                <a:gd name="T0" fmla="*/ 2025 w 2907"/>
                <a:gd name="T1" fmla="*/ 2402 h 3373"/>
                <a:gd name="T2" fmla="*/ 1253 w 2907"/>
                <a:gd name="T3" fmla="*/ 1974 h 3373"/>
                <a:gd name="T4" fmla="*/ 160 w 2907"/>
                <a:gd name="T5" fmla="*/ 990 h 3373"/>
                <a:gd name="T6" fmla="*/ 1431 w 2907"/>
                <a:gd name="T7" fmla="*/ 0 h 3373"/>
                <a:gd name="T8" fmla="*/ 2907 w 2907"/>
                <a:gd name="T9" fmla="*/ 734 h 3373"/>
                <a:gd name="T10" fmla="*/ 2133 w 2907"/>
                <a:gd name="T11" fmla="*/ 1169 h 3373"/>
                <a:gd name="T12" fmla="*/ 1463 w 2907"/>
                <a:gd name="T13" fmla="*/ 657 h 3373"/>
                <a:gd name="T14" fmla="*/ 1042 w 2907"/>
                <a:gd name="T15" fmla="*/ 945 h 3373"/>
                <a:gd name="T16" fmla="*/ 1943 w 2907"/>
                <a:gd name="T17" fmla="*/ 1367 h 3373"/>
                <a:gd name="T18" fmla="*/ 2907 w 2907"/>
                <a:gd name="T19" fmla="*/ 2344 h 3373"/>
                <a:gd name="T20" fmla="*/ 1610 w 2907"/>
                <a:gd name="T21" fmla="*/ 3373 h 3373"/>
                <a:gd name="T22" fmla="*/ 0 w 2907"/>
                <a:gd name="T23" fmla="*/ 2543 h 3373"/>
                <a:gd name="T24" fmla="*/ 786 w 2907"/>
                <a:gd name="T25" fmla="*/ 2102 h 3373"/>
                <a:gd name="T26" fmla="*/ 1598 w 2907"/>
                <a:gd name="T27" fmla="*/ 2715 h 3373"/>
                <a:gd name="T28" fmla="*/ 2025 w 2907"/>
                <a:gd name="T29" fmla="*/ 2402 h 33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907" h="3373">
                  <a:moveTo>
                    <a:pt x="2025" y="2402"/>
                  </a:moveTo>
                  <a:cubicBezTo>
                    <a:pt x="2025" y="2146"/>
                    <a:pt x="1667" y="2089"/>
                    <a:pt x="1253" y="1974"/>
                  </a:cubicBezTo>
                  <a:cubicBezTo>
                    <a:pt x="766" y="1846"/>
                    <a:pt x="160" y="1603"/>
                    <a:pt x="160" y="990"/>
                  </a:cubicBezTo>
                  <a:cubicBezTo>
                    <a:pt x="160" y="383"/>
                    <a:pt x="741" y="0"/>
                    <a:pt x="1431" y="0"/>
                  </a:cubicBezTo>
                  <a:cubicBezTo>
                    <a:pt x="2070" y="0"/>
                    <a:pt x="2658" y="306"/>
                    <a:pt x="2907" y="734"/>
                  </a:cubicBezTo>
                  <a:lnTo>
                    <a:pt x="2133" y="1169"/>
                  </a:lnTo>
                  <a:cubicBezTo>
                    <a:pt x="2057" y="881"/>
                    <a:pt x="1814" y="657"/>
                    <a:pt x="1463" y="657"/>
                  </a:cubicBezTo>
                  <a:cubicBezTo>
                    <a:pt x="1233" y="657"/>
                    <a:pt x="1042" y="760"/>
                    <a:pt x="1042" y="945"/>
                  </a:cubicBezTo>
                  <a:cubicBezTo>
                    <a:pt x="1042" y="1188"/>
                    <a:pt x="1463" y="1213"/>
                    <a:pt x="1943" y="1367"/>
                  </a:cubicBezTo>
                  <a:cubicBezTo>
                    <a:pt x="2447" y="1527"/>
                    <a:pt x="2907" y="1757"/>
                    <a:pt x="2907" y="2344"/>
                  </a:cubicBezTo>
                  <a:cubicBezTo>
                    <a:pt x="2907" y="2990"/>
                    <a:pt x="2306" y="3373"/>
                    <a:pt x="1610" y="3373"/>
                  </a:cubicBezTo>
                  <a:cubicBezTo>
                    <a:pt x="856" y="3373"/>
                    <a:pt x="262" y="3053"/>
                    <a:pt x="0" y="2543"/>
                  </a:cubicBezTo>
                  <a:lnTo>
                    <a:pt x="786" y="2102"/>
                  </a:lnTo>
                  <a:cubicBezTo>
                    <a:pt x="888" y="2453"/>
                    <a:pt x="1169" y="2715"/>
                    <a:pt x="1598" y="2715"/>
                  </a:cubicBezTo>
                  <a:cubicBezTo>
                    <a:pt x="1847" y="2715"/>
                    <a:pt x="2025" y="2606"/>
                    <a:pt x="2025" y="240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15" name="Freeform 13"/>
            <p:cNvSpPr>
              <a:spLocks/>
            </p:cNvSpPr>
            <p:nvPr/>
          </p:nvSpPr>
          <p:spPr bwMode="black">
            <a:xfrm>
              <a:off x="4770438" y="2295526"/>
              <a:ext cx="563563" cy="1677988"/>
            </a:xfrm>
            <a:custGeom>
              <a:avLst/>
              <a:gdLst>
                <a:gd name="T0" fmla="*/ 907 w 1565"/>
                <a:gd name="T1" fmla="*/ 0 h 4657"/>
                <a:gd name="T2" fmla="*/ 0 w 1565"/>
                <a:gd name="T3" fmla="*/ 0 h 4657"/>
                <a:gd name="T4" fmla="*/ 0 w 1565"/>
                <a:gd name="T5" fmla="*/ 3706 h 4657"/>
                <a:gd name="T6" fmla="*/ 214 w 1565"/>
                <a:gd name="T7" fmla="*/ 4430 h 4657"/>
                <a:gd name="T8" fmla="*/ 894 w 1565"/>
                <a:gd name="T9" fmla="*/ 4657 h 4657"/>
                <a:gd name="T10" fmla="*/ 1220 w 1565"/>
                <a:gd name="T11" fmla="*/ 4622 h 4657"/>
                <a:gd name="T12" fmla="*/ 1488 w 1565"/>
                <a:gd name="T13" fmla="*/ 4523 h 4657"/>
                <a:gd name="T14" fmla="*/ 1565 w 1565"/>
                <a:gd name="T15" fmla="*/ 3916 h 4657"/>
                <a:gd name="T16" fmla="*/ 1377 w 1565"/>
                <a:gd name="T17" fmla="*/ 3970 h 4657"/>
                <a:gd name="T18" fmla="*/ 1188 w 1565"/>
                <a:gd name="T19" fmla="*/ 3986 h 4657"/>
                <a:gd name="T20" fmla="*/ 974 w 1565"/>
                <a:gd name="T21" fmla="*/ 3897 h 4657"/>
                <a:gd name="T22" fmla="*/ 907 w 1565"/>
                <a:gd name="T23" fmla="*/ 3577 h 4657"/>
                <a:gd name="T24" fmla="*/ 907 w 1565"/>
                <a:gd name="T25" fmla="*/ 0 h 46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65" h="4657">
                  <a:moveTo>
                    <a:pt x="907" y="0"/>
                  </a:moveTo>
                  <a:lnTo>
                    <a:pt x="0" y="0"/>
                  </a:lnTo>
                  <a:lnTo>
                    <a:pt x="0" y="3706"/>
                  </a:lnTo>
                  <a:cubicBezTo>
                    <a:pt x="0" y="4037"/>
                    <a:pt x="71" y="4279"/>
                    <a:pt x="214" y="4430"/>
                  </a:cubicBezTo>
                  <a:cubicBezTo>
                    <a:pt x="357" y="4582"/>
                    <a:pt x="583" y="4657"/>
                    <a:pt x="894" y="4657"/>
                  </a:cubicBezTo>
                  <a:cubicBezTo>
                    <a:pt x="1001" y="4657"/>
                    <a:pt x="1109" y="4645"/>
                    <a:pt x="1220" y="4622"/>
                  </a:cubicBezTo>
                  <a:cubicBezTo>
                    <a:pt x="1331" y="4599"/>
                    <a:pt x="1420" y="4566"/>
                    <a:pt x="1488" y="4523"/>
                  </a:cubicBezTo>
                  <a:lnTo>
                    <a:pt x="1565" y="3916"/>
                  </a:lnTo>
                  <a:cubicBezTo>
                    <a:pt x="1493" y="3942"/>
                    <a:pt x="1429" y="3960"/>
                    <a:pt x="1377" y="3970"/>
                  </a:cubicBezTo>
                  <a:cubicBezTo>
                    <a:pt x="1324" y="3981"/>
                    <a:pt x="1260" y="3986"/>
                    <a:pt x="1188" y="3986"/>
                  </a:cubicBezTo>
                  <a:cubicBezTo>
                    <a:pt x="1069" y="3986"/>
                    <a:pt x="1019" y="3957"/>
                    <a:pt x="974" y="3897"/>
                  </a:cubicBezTo>
                  <a:cubicBezTo>
                    <a:pt x="929" y="3837"/>
                    <a:pt x="907" y="3731"/>
                    <a:pt x="907" y="3577"/>
                  </a:cubicBezTo>
                  <a:lnTo>
                    <a:pt x="907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16" name="Freeform 14"/>
            <p:cNvSpPr>
              <a:spLocks noEditPoints="1"/>
            </p:cNvSpPr>
            <p:nvPr/>
          </p:nvSpPr>
          <p:spPr bwMode="black">
            <a:xfrm>
              <a:off x="3455988" y="2762251"/>
              <a:ext cx="1073150" cy="1216025"/>
            </a:xfrm>
            <a:custGeom>
              <a:avLst/>
              <a:gdLst>
                <a:gd name="T0" fmla="*/ 1540 w 2977"/>
                <a:gd name="T1" fmla="*/ 651 h 3373"/>
                <a:gd name="T2" fmla="*/ 869 w 2977"/>
                <a:gd name="T3" fmla="*/ 1328 h 3373"/>
                <a:gd name="T4" fmla="*/ 2140 w 2977"/>
                <a:gd name="T5" fmla="*/ 1328 h 3373"/>
                <a:gd name="T6" fmla="*/ 1540 w 2977"/>
                <a:gd name="T7" fmla="*/ 651 h 3373"/>
                <a:gd name="T8" fmla="*/ 2932 w 2977"/>
                <a:gd name="T9" fmla="*/ 1929 h 3373"/>
                <a:gd name="T10" fmla="*/ 850 w 2977"/>
                <a:gd name="T11" fmla="*/ 1929 h 3373"/>
                <a:gd name="T12" fmla="*/ 1559 w 2977"/>
                <a:gd name="T13" fmla="*/ 2708 h 3373"/>
                <a:gd name="T14" fmla="*/ 2179 w 2977"/>
                <a:gd name="T15" fmla="*/ 2178 h 3373"/>
                <a:gd name="T16" fmla="*/ 2938 w 2977"/>
                <a:gd name="T17" fmla="*/ 2606 h 3373"/>
                <a:gd name="T18" fmla="*/ 1559 w 2977"/>
                <a:gd name="T19" fmla="*/ 3373 h 3373"/>
                <a:gd name="T20" fmla="*/ 0 w 2977"/>
                <a:gd name="T21" fmla="*/ 1686 h 3373"/>
                <a:gd name="T22" fmla="*/ 1540 w 2977"/>
                <a:gd name="T23" fmla="*/ 0 h 3373"/>
                <a:gd name="T24" fmla="*/ 2977 w 2977"/>
                <a:gd name="T25" fmla="*/ 1488 h 3373"/>
                <a:gd name="T26" fmla="*/ 2932 w 2977"/>
                <a:gd name="T27" fmla="*/ 1929 h 33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977" h="3373">
                  <a:moveTo>
                    <a:pt x="1540" y="651"/>
                  </a:moveTo>
                  <a:cubicBezTo>
                    <a:pt x="1207" y="651"/>
                    <a:pt x="939" y="887"/>
                    <a:pt x="869" y="1328"/>
                  </a:cubicBezTo>
                  <a:lnTo>
                    <a:pt x="2140" y="1328"/>
                  </a:lnTo>
                  <a:cubicBezTo>
                    <a:pt x="2140" y="939"/>
                    <a:pt x="1891" y="651"/>
                    <a:pt x="1540" y="651"/>
                  </a:cubicBezTo>
                  <a:close/>
                  <a:moveTo>
                    <a:pt x="2932" y="1929"/>
                  </a:moveTo>
                  <a:lnTo>
                    <a:pt x="850" y="1929"/>
                  </a:lnTo>
                  <a:cubicBezTo>
                    <a:pt x="888" y="2453"/>
                    <a:pt x="1182" y="2708"/>
                    <a:pt x="1559" y="2708"/>
                  </a:cubicBezTo>
                  <a:cubicBezTo>
                    <a:pt x="1897" y="2708"/>
                    <a:pt x="2127" y="2485"/>
                    <a:pt x="2179" y="2178"/>
                  </a:cubicBezTo>
                  <a:lnTo>
                    <a:pt x="2938" y="2606"/>
                  </a:lnTo>
                  <a:cubicBezTo>
                    <a:pt x="2715" y="3015"/>
                    <a:pt x="2230" y="3373"/>
                    <a:pt x="1559" y="3373"/>
                  </a:cubicBezTo>
                  <a:cubicBezTo>
                    <a:pt x="658" y="3373"/>
                    <a:pt x="0" y="2747"/>
                    <a:pt x="0" y="1686"/>
                  </a:cubicBezTo>
                  <a:cubicBezTo>
                    <a:pt x="0" y="638"/>
                    <a:pt x="671" y="0"/>
                    <a:pt x="1540" y="0"/>
                  </a:cubicBezTo>
                  <a:cubicBezTo>
                    <a:pt x="2402" y="0"/>
                    <a:pt x="2977" y="613"/>
                    <a:pt x="2977" y="1488"/>
                  </a:cubicBezTo>
                  <a:cubicBezTo>
                    <a:pt x="2977" y="1750"/>
                    <a:pt x="2932" y="1929"/>
                    <a:pt x="2932" y="192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17" name="Freeform 15"/>
            <p:cNvSpPr>
              <a:spLocks/>
            </p:cNvSpPr>
            <p:nvPr/>
          </p:nvSpPr>
          <p:spPr bwMode="black">
            <a:xfrm>
              <a:off x="1879601" y="2357438"/>
              <a:ext cx="1311275" cy="1593850"/>
            </a:xfrm>
            <a:custGeom>
              <a:avLst/>
              <a:gdLst>
                <a:gd name="T0" fmla="*/ 2702 w 3641"/>
                <a:gd name="T1" fmla="*/ 4420 h 4420"/>
                <a:gd name="T2" fmla="*/ 3641 w 3641"/>
                <a:gd name="T3" fmla="*/ 4420 h 4420"/>
                <a:gd name="T4" fmla="*/ 3641 w 3641"/>
                <a:gd name="T5" fmla="*/ 0 h 4420"/>
                <a:gd name="T6" fmla="*/ 2702 w 3641"/>
                <a:gd name="T7" fmla="*/ 0 h 4420"/>
                <a:gd name="T8" fmla="*/ 2702 w 3641"/>
                <a:gd name="T9" fmla="*/ 1750 h 4420"/>
                <a:gd name="T10" fmla="*/ 939 w 3641"/>
                <a:gd name="T11" fmla="*/ 1750 h 4420"/>
                <a:gd name="T12" fmla="*/ 939 w 3641"/>
                <a:gd name="T13" fmla="*/ 0 h 4420"/>
                <a:gd name="T14" fmla="*/ 0 w 3641"/>
                <a:gd name="T15" fmla="*/ 0 h 4420"/>
                <a:gd name="T16" fmla="*/ 0 w 3641"/>
                <a:gd name="T17" fmla="*/ 4420 h 4420"/>
                <a:gd name="T18" fmla="*/ 939 w 3641"/>
                <a:gd name="T19" fmla="*/ 4420 h 4420"/>
                <a:gd name="T20" fmla="*/ 939 w 3641"/>
                <a:gd name="T21" fmla="*/ 2586 h 4420"/>
                <a:gd name="T22" fmla="*/ 2702 w 3641"/>
                <a:gd name="T23" fmla="*/ 2586 h 4420"/>
                <a:gd name="T24" fmla="*/ 2702 w 3641"/>
                <a:gd name="T25" fmla="*/ 4420 h 44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641" h="4420">
                  <a:moveTo>
                    <a:pt x="2702" y="4420"/>
                  </a:moveTo>
                  <a:lnTo>
                    <a:pt x="3641" y="4420"/>
                  </a:lnTo>
                  <a:lnTo>
                    <a:pt x="3641" y="0"/>
                  </a:lnTo>
                  <a:lnTo>
                    <a:pt x="2702" y="0"/>
                  </a:lnTo>
                  <a:lnTo>
                    <a:pt x="2702" y="1750"/>
                  </a:lnTo>
                  <a:lnTo>
                    <a:pt x="939" y="1750"/>
                  </a:lnTo>
                  <a:lnTo>
                    <a:pt x="939" y="0"/>
                  </a:lnTo>
                  <a:lnTo>
                    <a:pt x="0" y="0"/>
                  </a:lnTo>
                  <a:lnTo>
                    <a:pt x="0" y="4420"/>
                  </a:lnTo>
                  <a:lnTo>
                    <a:pt x="939" y="4420"/>
                  </a:lnTo>
                  <a:lnTo>
                    <a:pt x="939" y="2586"/>
                  </a:lnTo>
                  <a:lnTo>
                    <a:pt x="2702" y="2586"/>
                  </a:lnTo>
                  <a:lnTo>
                    <a:pt x="2702" y="44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</p:grpSp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408563" y="457200"/>
            <a:ext cx="10739336" cy="2071991"/>
          </a:xfrm>
        </p:spPr>
        <p:txBody>
          <a:bodyPr/>
          <a:lstStyle>
            <a:lvl1pPr algn="l">
              <a:lnSpc>
                <a:spcPct val="85000"/>
              </a:lnSpc>
              <a:defRPr sz="700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fi-FI" dirty="0"/>
              <a:t>Muokkaa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12" name="Tekstin paikkamerkki 11"/>
          <p:cNvSpPr>
            <a:spLocks noGrp="1"/>
          </p:cNvSpPr>
          <p:nvPr>
            <p:ph type="body" sz="quarter" idx="13"/>
          </p:nvPr>
        </p:nvSpPr>
        <p:spPr>
          <a:xfrm>
            <a:off x="447472" y="2665378"/>
            <a:ext cx="10709478" cy="972000"/>
          </a:xfrm>
        </p:spPr>
        <p:txBody>
          <a:bodyPr/>
          <a:lstStyle>
            <a:lvl1pPr marL="0" indent="0">
              <a:buNone/>
              <a:defRPr b="1">
                <a:solidFill>
                  <a:srgbClr val="FFFFFF"/>
                </a:solidFill>
                <a:latin typeface="+mj-lt"/>
              </a:defRPr>
            </a:lvl1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</p:spTree>
    <p:extLst>
      <p:ext uri="{BB962C8B-B14F-4D97-AF65-F5344CB8AC3E}">
        <p14:creationId xmlns:p14="http://schemas.microsoft.com/office/powerpoint/2010/main" val="1099704451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Kansi 5">
    <p:bg>
      <p:bgPr>
        <a:solidFill>
          <a:srgbClr val="00D7A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5"/>
          <p:cNvSpPr>
            <a:spLocks noChangeAspect="1"/>
          </p:cNvSpPr>
          <p:nvPr/>
        </p:nvSpPr>
        <p:spPr bwMode="auto">
          <a:xfrm>
            <a:off x="-17463" y="-17463"/>
            <a:ext cx="9726613" cy="6875463"/>
          </a:xfrm>
          <a:custGeom>
            <a:avLst/>
            <a:gdLst>
              <a:gd name="T0" fmla="*/ 12981 w 20233"/>
              <a:gd name="T1" fmla="*/ 6251 h 14300"/>
              <a:gd name="T2" fmla="*/ 12981 w 20233"/>
              <a:gd name="T3" fmla="*/ 6876000 h 14300"/>
              <a:gd name="T4" fmla="*/ 3610270 w 20233"/>
              <a:gd name="T5" fmla="*/ 6876000 h 14300"/>
              <a:gd name="T6" fmla="*/ 3608347 w 20233"/>
              <a:gd name="T7" fmla="*/ 6056169 h 14300"/>
              <a:gd name="T8" fmla="*/ 4484350 w 20233"/>
              <a:gd name="T9" fmla="*/ 6058573 h 14300"/>
              <a:gd name="T10" fmla="*/ 4481946 w 20233"/>
              <a:gd name="T11" fmla="*/ 5182004 h 14300"/>
              <a:gd name="T12" fmla="*/ 5358431 w 20233"/>
              <a:gd name="T13" fmla="*/ 5184408 h 14300"/>
              <a:gd name="T14" fmla="*/ 5356027 w 20233"/>
              <a:gd name="T15" fmla="*/ 4368424 h 14300"/>
              <a:gd name="T16" fmla="*/ 6232031 w 20233"/>
              <a:gd name="T17" fmla="*/ 4370828 h 14300"/>
              <a:gd name="T18" fmla="*/ 6229627 w 20233"/>
              <a:gd name="T19" fmla="*/ 3494258 h 14300"/>
              <a:gd name="T20" fmla="*/ 7106111 w 20233"/>
              <a:gd name="T21" fmla="*/ 3496662 h 14300"/>
              <a:gd name="T22" fmla="*/ 7103707 w 20233"/>
              <a:gd name="T23" fmla="*/ 2620573 h 14300"/>
              <a:gd name="T24" fmla="*/ 7980192 w 20233"/>
              <a:gd name="T25" fmla="*/ 2622978 h 14300"/>
              <a:gd name="T26" fmla="*/ 7977788 w 20233"/>
              <a:gd name="T27" fmla="*/ 1746408 h 14300"/>
              <a:gd name="T28" fmla="*/ 8853791 w 20233"/>
              <a:gd name="T29" fmla="*/ 1748812 h 14300"/>
              <a:gd name="T30" fmla="*/ 8851388 w 20233"/>
              <a:gd name="T31" fmla="*/ 872723 h 14300"/>
              <a:gd name="T32" fmla="*/ 9727872 w 20233"/>
              <a:gd name="T33" fmla="*/ 875127 h 14300"/>
              <a:gd name="T34" fmla="*/ 9725468 w 20233"/>
              <a:gd name="T35" fmla="*/ 0 h 14300"/>
              <a:gd name="T36" fmla="*/ 12981 w 20233"/>
              <a:gd name="T37" fmla="*/ 6251 h 14300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</a:gdLst>
            <a:ahLst/>
            <a:cxnLst>
              <a:cxn ang="T38">
                <a:pos x="T0" y="T1"/>
              </a:cxn>
              <a:cxn ang="T39">
                <a:pos x="T2" y="T3"/>
              </a:cxn>
              <a:cxn ang="T40">
                <a:pos x="T4" y="T5"/>
              </a:cxn>
              <a:cxn ang="T41">
                <a:pos x="T6" y="T7"/>
              </a:cxn>
              <a:cxn ang="T42">
                <a:pos x="T8" y="T9"/>
              </a:cxn>
              <a:cxn ang="T43">
                <a:pos x="T10" y="T11"/>
              </a:cxn>
              <a:cxn ang="T44">
                <a:pos x="T12" y="T13"/>
              </a:cxn>
              <a:cxn ang="T45">
                <a:pos x="T14" y="T15"/>
              </a:cxn>
              <a:cxn ang="T46">
                <a:pos x="T16" y="T17"/>
              </a:cxn>
              <a:cxn ang="T47">
                <a:pos x="T18" y="T19"/>
              </a:cxn>
              <a:cxn ang="T48">
                <a:pos x="T20" y="T21"/>
              </a:cxn>
              <a:cxn ang="T49">
                <a:pos x="T22" y="T23"/>
              </a:cxn>
              <a:cxn ang="T50">
                <a:pos x="T24" y="T25"/>
              </a:cxn>
              <a:cxn ang="T51">
                <a:pos x="T26" y="T27"/>
              </a:cxn>
              <a:cxn ang="T52">
                <a:pos x="T28" y="T29"/>
              </a:cxn>
              <a:cxn ang="T53">
                <a:pos x="T30" y="T31"/>
              </a:cxn>
              <a:cxn ang="T54">
                <a:pos x="T32" y="T33"/>
              </a:cxn>
              <a:cxn ang="T55">
                <a:pos x="T34" y="T35"/>
              </a:cxn>
              <a:cxn ang="T56">
                <a:pos x="T36" y="T37"/>
              </a:cxn>
            </a:cxnLst>
            <a:rect l="0" t="0" r="r" b="b"/>
            <a:pathLst>
              <a:path w="20233" h="14300">
                <a:moveTo>
                  <a:pt x="27" y="13"/>
                </a:moveTo>
                <a:cubicBezTo>
                  <a:pt x="-68" y="4714"/>
                  <a:pt x="122" y="9599"/>
                  <a:pt x="27" y="14300"/>
                </a:cubicBezTo>
                <a:lnTo>
                  <a:pt x="7509" y="14300"/>
                </a:lnTo>
                <a:cubicBezTo>
                  <a:pt x="7508" y="13732"/>
                  <a:pt x="7506" y="13163"/>
                  <a:pt x="7505" y="12595"/>
                </a:cubicBezTo>
                <a:lnTo>
                  <a:pt x="9327" y="12600"/>
                </a:lnTo>
                <a:cubicBezTo>
                  <a:pt x="9325" y="11992"/>
                  <a:pt x="9324" y="11385"/>
                  <a:pt x="9322" y="10777"/>
                </a:cubicBezTo>
                <a:lnTo>
                  <a:pt x="11145" y="10782"/>
                </a:lnTo>
                <a:cubicBezTo>
                  <a:pt x="11143" y="10216"/>
                  <a:pt x="11142" y="9651"/>
                  <a:pt x="11140" y="9085"/>
                </a:cubicBezTo>
                <a:lnTo>
                  <a:pt x="12962" y="9090"/>
                </a:lnTo>
                <a:cubicBezTo>
                  <a:pt x="12960" y="8482"/>
                  <a:pt x="12959" y="7875"/>
                  <a:pt x="12957" y="7267"/>
                </a:cubicBezTo>
                <a:lnTo>
                  <a:pt x="14780" y="7272"/>
                </a:lnTo>
                <a:cubicBezTo>
                  <a:pt x="14778" y="6665"/>
                  <a:pt x="14777" y="6057"/>
                  <a:pt x="14775" y="5450"/>
                </a:cubicBezTo>
                <a:lnTo>
                  <a:pt x="16598" y="5455"/>
                </a:lnTo>
                <a:cubicBezTo>
                  <a:pt x="16596" y="4847"/>
                  <a:pt x="16595" y="4240"/>
                  <a:pt x="16593" y="3632"/>
                </a:cubicBezTo>
                <a:lnTo>
                  <a:pt x="18415" y="3637"/>
                </a:lnTo>
                <a:cubicBezTo>
                  <a:pt x="18413" y="3030"/>
                  <a:pt x="18412" y="2422"/>
                  <a:pt x="18410" y="1815"/>
                </a:cubicBezTo>
                <a:lnTo>
                  <a:pt x="20233" y="1820"/>
                </a:lnTo>
                <a:cubicBezTo>
                  <a:pt x="20231" y="1213"/>
                  <a:pt x="20230" y="607"/>
                  <a:pt x="20228" y="0"/>
                </a:cubicBezTo>
                <a:lnTo>
                  <a:pt x="27" y="13"/>
                </a:lnTo>
                <a:close/>
              </a:path>
            </a:pathLst>
          </a:custGeom>
          <a:solidFill>
            <a:srgbClr val="0000B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fi-FI"/>
          </a:p>
        </p:txBody>
      </p:sp>
      <p:grpSp>
        <p:nvGrpSpPr>
          <p:cNvPr id="5" name="Ryhmä 14"/>
          <p:cNvGrpSpPr/>
          <p:nvPr/>
        </p:nvGrpSpPr>
        <p:grpSpPr bwMode="black">
          <a:xfrm>
            <a:off x="465667" y="5813465"/>
            <a:ext cx="1295039" cy="601443"/>
            <a:chOff x="228601" y="704851"/>
            <a:chExt cx="11734800" cy="5449888"/>
          </a:xfrm>
          <a:solidFill>
            <a:schemeClr val="bg1"/>
          </a:solidFill>
        </p:grpSpPr>
        <p:sp>
          <p:nvSpPr>
            <p:cNvPr id="6" name="Freeform 5"/>
            <p:cNvSpPr>
              <a:spLocks noEditPoints="1"/>
            </p:cNvSpPr>
            <p:nvPr/>
          </p:nvSpPr>
          <p:spPr bwMode="black">
            <a:xfrm>
              <a:off x="228601" y="704851"/>
              <a:ext cx="11734800" cy="5449888"/>
            </a:xfrm>
            <a:custGeom>
              <a:avLst/>
              <a:gdLst>
                <a:gd name="T0" fmla="*/ 16890 w 32573"/>
                <a:gd name="T1" fmla="*/ 14624 h 15116"/>
                <a:gd name="T2" fmla="*/ 19398 w 32573"/>
                <a:gd name="T3" fmla="*/ 13589 h 15116"/>
                <a:gd name="T4" fmla="*/ 28581 w 32573"/>
                <a:gd name="T5" fmla="*/ 13589 h 15116"/>
                <a:gd name="T6" fmla="*/ 32573 w 32573"/>
                <a:gd name="T7" fmla="*/ 9640 h 15116"/>
                <a:gd name="T8" fmla="*/ 32573 w 32573"/>
                <a:gd name="T9" fmla="*/ 0 h 15116"/>
                <a:gd name="T10" fmla="*/ 0 w 32573"/>
                <a:gd name="T11" fmla="*/ 0 h 15116"/>
                <a:gd name="T12" fmla="*/ 0 w 32573"/>
                <a:gd name="T13" fmla="*/ 9640 h 15116"/>
                <a:gd name="T14" fmla="*/ 3968 w 32573"/>
                <a:gd name="T15" fmla="*/ 13589 h 15116"/>
                <a:gd name="T16" fmla="*/ 13394 w 32573"/>
                <a:gd name="T17" fmla="*/ 13589 h 15116"/>
                <a:gd name="T18" fmla="*/ 15902 w 32573"/>
                <a:gd name="T19" fmla="*/ 14624 h 15116"/>
                <a:gd name="T20" fmla="*/ 16397 w 32573"/>
                <a:gd name="T21" fmla="*/ 15116 h 15116"/>
                <a:gd name="T22" fmla="*/ 16890 w 32573"/>
                <a:gd name="T23" fmla="*/ 14624 h 15116"/>
                <a:gd name="T24" fmla="*/ 31634 w 32573"/>
                <a:gd name="T25" fmla="*/ 939 h 15116"/>
                <a:gd name="T26" fmla="*/ 31634 w 32573"/>
                <a:gd name="T27" fmla="*/ 9640 h 15116"/>
                <a:gd name="T28" fmla="*/ 28581 w 32573"/>
                <a:gd name="T29" fmla="*/ 12650 h 15116"/>
                <a:gd name="T30" fmla="*/ 19398 w 32573"/>
                <a:gd name="T31" fmla="*/ 12650 h 15116"/>
                <a:gd name="T32" fmla="*/ 16397 w 32573"/>
                <a:gd name="T33" fmla="*/ 13798 h 15116"/>
                <a:gd name="T34" fmla="*/ 13394 w 32573"/>
                <a:gd name="T35" fmla="*/ 12650 h 15116"/>
                <a:gd name="T36" fmla="*/ 3968 w 32573"/>
                <a:gd name="T37" fmla="*/ 12650 h 15116"/>
                <a:gd name="T38" fmla="*/ 939 w 32573"/>
                <a:gd name="T39" fmla="*/ 9640 h 15116"/>
                <a:gd name="T40" fmla="*/ 939 w 32573"/>
                <a:gd name="T41" fmla="*/ 939 h 15116"/>
                <a:gd name="T42" fmla="*/ 31634 w 32573"/>
                <a:gd name="T43" fmla="*/ 939 h 15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32573" h="15116">
                  <a:moveTo>
                    <a:pt x="16890" y="14624"/>
                  </a:moveTo>
                  <a:cubicBezTo>
                    <a:pt x="17560" y="13956"/>
                    <a:pt x="18451" y="13589"/>
                    <a:pt x="19398" y="13589"/>
                  </a:cubicBezTo>
                  <a:lnTo>
                    <a:pt x="28581" y="13589"/>
                  </a:lnTo>
                  <a:cubicBezTo>
                    <a:pt x="30783" y="13589"/>
                    <a:pt x="32573" y="11817"/>
                    <a:pt x="32573" y="9640"/>
                  </a:cubicBezTo>
                  <a:lnTo>
                    <a:pt x="32573" y="0"/>
                  </a:lnTo>
                  <a:lnTo>
                    <a:pt x="0" y="0"/>
                  </a:lnTo>
                  <a:lnTo>
                    <a:pt x="0" y="9640"/>
                  </a:lnTo>
                  <a:cubicBezTo>
                    <a:pt x="0" y="11817"/>
                    <a:pt x="1780" y="13589"/>
                    <a:pt x="3968" y="13589"/>
                  </a:cubicBezTo>
                  <a:lnTo>
                    <a:pt x="13394" y="13589"/>
                  </a:lnTo>
                  <a:cubicBezTo>
                    <a:pt x="14342" y="13589"/>
                    <a:pt x="15232" y="13956"/>
                    <a:pt x="15902" y="14624"/>
                  </a:cubicBezTo>
                  <a:lnTo>
                    <a:pt x="16397" y="15116"/>
                  </a:lnTo>
                  <a:lnTo>
                    <a:pt x="16890" y="14624"/>
                  </a:lnTo>
                  <a:close/>
                  <a:moveTo>
                    <a:pt x="31634" y="939"/>
                  </a:moveTo>
                  <a:lnTo>
                    <a:pt x="31634" y="9640"/>
                  </a:lnTo>
                  <a:cubicBezTo>
                    <a:pt x="31634" y="11300"/>
                    <a:pt x="30264" y="12650"/>
                    <a:pt x="28581" y="12650"/>
                  </a:cubicBezTo>
                  <a:lnTo>
                    <a:pt x="19398" y="12650"/>
                  </a:lnTo>
                  <a:cubicBezTo>
                    <a:pt x="18279" y="12650"/>
                    <a:pt x="17221" y="13055"/>
                    <a:pt x="16397" y="13798"/>
                  </a:cubicBezTo>
                  <a:cubicBezTo>
                    <a:pt x="15571" y="13056"/>
                    <a:pt x="14514" y="12650"/>
                    <a:pt x="13394" y="12650"/>
                  </a:cubicBezTo>
                  <a:lnTo>
                    <a:pt x="3968" y="12650"/>
                  </a:lnTo>
                  <a:cubicBezTo>
                    <a:pt x="2298" y="12650"/>
                    <a:pt x="939" y="11300"/>
                    <a:pt x="939" y="9640"/>
                  </a:cubicBezTo>
                  <a:lnTo>
                    <a:pt x="939" y="939"/>
                  </a:lnTo>
                  <a:lnTo>
                    <a:pt x="31634" y="93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7" name="Freeform 6"/>
            <p:cNvSpPr>
              <a:spLocks/>
            </p:cNvSpPr>
            <p:nvPr/>
          </p:nvSpPr>
          <p:spPr bwMode="black">
            <a:xfrm>
              <a:off x="9961563" y="2287588"/>
              <a:ext cx="377825" cy="363538"/>
            </a:xfrm>
            <a:custGeom>
              <a:avLst/>
              <a:gdLst>
                <a:gd name="T0" fmla="*/ 1048 w 1048"/>
                <a:gd name="T1" fmla="*/ 504 h 1009"/>
                <a:gd name="T2" fmla="*/ 525 w 1048"/>
                <a:gd name="T3" fmla="*/ 1009 h 1009"/>
                <a:gd name="T4" fmla="*/ 0 w 1048"/>
                <a:gd name="T5" fmla="*/ 504 h 1009"/>
                <a:gd name="T6" fmla="*/ 525 w 1048"/>
                <a:gd name="T7" fmla="*/ 0 h 1009"/>
                <a:gd name="T8" fmla="*/ 1048 w 1048"/>
                <a:gd name="T9" fmla="*/ 504 h 10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48" h="1009">
                  <a:moveTo>
                    <a:pt x="1048" y="504"/>
                  </a:moveTo>
                  <a:cubicBezTo>
                    <a:pt x="1048" y="798"/>
                    <a:pt x="818" y="1009"/>
                    <a:pt x="525" y="1009"/>
                  </a:cubicBezTo>
                  <a:cubicBezTo>
                    <a:pt x="230" y="1009"/>
                    <a:pt x="0" y="798"/>
                    <a:pt x="0" y="504"/>
                  </a:cubicBezTo>
                  <a:cubicBezTo>
                    <a:pt x="0" y="211"/>
                    <a:pt x="230" y="0"/>
                    <a:pt x="525" y="0"/>
                  </a:cubicBezTo>
                  <a:cubicBezTo>
                    <a:pt x="818" y="0"/>
                    <a:pt x="1048" y="211"/>
                    <a:pt x="1048" y="50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8" name="Rectangle 7"/>
            <p:cNvSpPr>
              <a:spLocks noChangeArrowheads="1"/>
            </p:cNvSpPr>
            <p:nvPr/>
          </p:nvSpPr>
          <p:spPr bwMode="black">
            <a:xfrm>
              <a:off x="9986963" y="2789238"/>
              <a:ext cx="327025" cy="116205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9" name="Freeform 8"/>
            <p:cNvSpPr>
              <a:spLocks/>
            </p:cNvSpPr>
            <p:nvPr/>
          </p:nvSpPr>
          <p:spPr bwMode="black">
            <a:xfrm>
              <a:off x="8709026" y="2282826"/>
              <a:ext cx="1119188" cy="1668463"/>
            </a:xfrm>
            <a:custGeom>
              <a:avLst/>
              <a:gdLst>
                <a:gd name="T0" fmla="*/ 1923 w 3105"/>
                <a:gd name="T1" fmla="*/ 2683 h 4625"/>
                <a:gd name="T2" fmla="*/ 3105 w 3105"/>
                <a:gd name="T3" fmla="*/ 4625 h 4625"/>
                <a:gd name="T4" fmla="*/ 2121 w 3105"/>
                <a:gd name="T5" fmla="*/ 4625 h 4625"/>
                <a:gd name="T6" fmla="*/ 1328 w 3105"/>
                <a:gd name="T7" fmla="*/ 3335 h 4625"/>
                <a:gd name="T8" fmla="*/ 901 w 3105"/>
                <a:gd name="T9" fmla="*/ 3878 h 4625"/>
                <a:gd name="T10" fmla="*/ 901 w 3105"/>
                <a:gd name="T11" fmla="*/ 4625 h 4625"/>
                <a:gd name="T12" fmla="*/ 0 w 3105"/>
                <a:gd name="T13" fmla="*/ 4625 h 4625"/>
                <a:gd name="T14" fmla="*/ 0 w 3105"/>
                <a:gd name="T15" fmla="*/ 0 h 4625"/>
                <a:gd name="T16" fmla="*/ 901 w 3105"/>
                <a:gd name="T17" fmla="*/ 0 h 4625"/>
                <a:gd name="T18" fmla="*/ 901 w 3105"/>
                <a:gd name="T19" fmla="*/ 2134 h 4625"/>
                <a:gd name="T20" fmla="*/ 856 w 3105"/>
                <a:gd name="T21" fmla="*/ 2926 h 4625"/>
                <a:gd name="T22" fmla="*/ 875 w 3105"/>
                <a:gd name="T23" fmla="*/ 2926 h 4625"/>
                <a:gd name="T24" fmla="*/ 1265 w 3105"/>
                <a:gd name="T25" fmla="*/ 2325 h 4625"/>
                <a:gd name="T26" fmla="*/ 1955 w 3105"/>
                <a:gd name="T27" fmla="*/ 1405 h 4625"/>
                <a:gd name="T28" fmla="*/ 3009 w 3105"/>
                <a:gd name="T29" fmla="*/ 1405 h 4625"/>
                <a:gd name="T30" fmla="*/ 1923 w 3105"/>
                <a:gd name="T31" fmla="*/ 2683 h 46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3105" h="4625">
                  <a:moveTo>
                    <a:pt x="1923" y="2683"/>
                  </a:moveTo>
                  <a:lnTo>
                    <a:pt x="3105" y="4625"/>
                  </a:lnTo>
                  <a:lnTo>
                    <a:pt x="2121" y="4625"/>
                  </a:lnTo>
                  <a:lnTo>
                    <a:pt x="1328" y="3335"/>
                  </a:lnTo>
                  <a:lnTo>
                    <a:pt x="901" y="3878"/>
                  </a:lnTo>
                  <a:lnTo>
                    <a:pt x="901" y="4625"/>
                  </a:lnTo>
                  <a:lnTo>
                    <a:pt x="0" y="4625"/>
                  </a:lnTo>
                  <a:lnTo>
                    <a:pt x="0" y="0"/>
                  </a:lnTo>
                  <a:lnTo>
                    <a:pt x="901" y="0"/>
                  </a:lnTo>
                  <a:lnTo>
                    <a:pt x="901" y="2134"/>
                  </a:lnTo>
                  <a:cubicBezTo>
                    <a:pt x="901" y="2530"/>
                    <a:pt x="856" y="2926"/>
                    <a:pt x="856" y="2926"/>
                  </a:cubicBezTo>
                  <a:lnTo>
                    <a:pt x="875" y="2926"/>
                  </a:lnTo>
                  <a:cubicBezTo>
                    <a:pt x="875" y="2926"/>
                    <a:pt x="1086" y="2574"/>
                    <a:pt x="1265" y="2325"/>
                  </a:cubicBezTo>
                  <a:lnTo>
                    <a:pt x="1955" y="1405"/>
                  </a:lnTo>
                  <a:lnTo>
                    <a:pt x="3009" y="1405"/>
                  </a:lnTo>
                  <a:lnTo>
                    <a:pt x="1923" y="268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10" name="Freeform 9"/>
            <p:cNvSpPr>
              <a:spLocks/>
            </p:cNvSpPr>
            <p:nvPr/>
          </p:nvSpPr>
          <p:spPr bwMode="black">
            <a:xfrm>
              <a:off x="7353301" y="2762251"/>
              <a:ext cx="1027113" cy="1189038"/>
            </a:xfrm>
            <a:custGeom>
              <a:avLst/>
              <a:gdLst>
                <a:gd name="T0" fmla="*/ 2850 w 2850"/>
                <a:gd name="T1" fmla="*/ 1232 h 3296"/>
                <a:gd name="T2" fmla="*/ 1840 w 2850"/>
                <a:gd name="T3" fmla="*/ 0 h 3296"/>
                <a:gd name="T4" fmla="*/ 876 w 2850"/>
                <a:gd name="T5" fmla="*/ 607 h 3296"/>
                <a:gd name="T6" fmla="*/ 856 w 2850"/>
                <a:gd name="T7" fmla="*/ 607 h 3296"/>
                <a:gd name="T8" fmla="*/ 901 w 2850"/>
                <a:gd name="T9" fmla="*/ 76 h 3296"/>
                <a:gd name="T10" fmla="*/ 0 w 2850"/>
                <a:gd name="T11" fmla="*/ 76 h 3296"/>
                <a:gd name="T12" fmla="*/ 0 w 2850"/>
                <a:gd name="T13" fmla="*/ 3296 h 3296"/>
                <a:gd name="T14" fmla="*/ 901 w 2850"/>
                <a:gd name="T15" fmla="*/ 3296 h 3296"/>
                <a:gd name="T16" fmla="*/ 901 w 2850"/>
                <a:gd name="T17" fmla="*/ 1386 h 3296"/>
                <a:gd name="T18" fmla="*/ 1457 w 2850"/>
                <a:gd name="T19" fmla="*/ 760 h 3296"/>
                <a:gd name="T20" fmla="*/ 1942 w 2850"/>
                <a:gd name="T21" fmla="*/ 1412 h 3296"/>
                <a:gd name="T22" fmla="*/ 1942 w 2850"/>
                <a:gd name="T23" fmla="*/ 3296 h 3296"/>
                <a:gd name="T24" fmla="*/ 2850 w 2850"/>
                <a:gd name="T25" fmla="*/ 3296 h 3296"/>
                <a:gd name="T26" fmla="*/ 2850 w 2850"/>
                <a:gd name="T27" fmla="*/ 1232 h 32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50" h="3296">
                  <a:moveTo>
                    <a:pt x="2850" y="1232"/>
                  </a:moveTo>
                  <a:cubicBezTo>
                    <a:pt x="2850" y="434"/>
                    <a:pt x="2459" y="0"/>
                    <a:pt x="1840" y="0"/>
                  </a:cubicBezTo>
                  <a:cubicBezTo>
                    <a:pt x="1309" y="0"/>
                    <a:pt x="1035" y="312"/>
                    <a:pt x="876" y="607"/>
                  </a:cubicBezTo>
                  <a:lnTo>
                    <a:pt x="856" y="607"/>
                  </a:lnTo>
                  <a:lnTo>
                    <a:pt x="901" y="76"/>
                  </a:lnTo>
                  <a:lnTo>
                    <a:pt x="0" y="76"/>
                  </a:lnTo>
                  <a:lnTo>
                    <a:pt x="0" y="3296"/>
                  </a:lnTo>
                  <a:lnTo>
                    <a:pt x="901" y="3296"/>
                  </a:lnTo>
                  <a:lnTo>
                    <a:pt x="901" y="1386"/>
                  </a:lnTo>
                  <a:cubicBezTo>
                    <a:pt x="901" y="1015"/>
                    <a:pt x="1118" y="760"/>
                    <a:pt x="1457" y="760"/>
                  </a:cubicBezTo>
                  <a:cubicBezTo>
                    <a:pt x="1795" y="760"/>
                    <a:pt x="1942" y="983"/>
                    <a:pt x="1942" y="1412"/>
                  </a:cubicBezTo>
                  <a:lnTo>
                    <a:pt x="1942" y="3296"/>
                  </a:lnTo>
                  <a:lnTo>
                    <a:pt x="2850" y="3296"/>
                  </a:lnTo>
                  <a:lnTo>
                    <a:pt x="2850" y="12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black">
            <a:xfrm>
              <a:off x="6664326" y="2287588"/>
              <a:ext cx="377825" cy="363538"/>
            </a:xfrm>
            <a:custGeom>
              <a:avLst/>
              <a:gdLst>
                <a:gd name="T0" fmla="*/ 1047 w 1047"/>
                <a:gd name="T1" fmla="*/ 504 h 1009"/>
                <a:gd name="T2" fmla="*/ 524 w 1047"/>
                <a:gd name="T3" fmla="*/ 1009 h 1009"/>
                <a:gd name="T4" fmla="*/ 0 w 1047"/>
                <a:gd name="T5" fmla="*/ 504 h 1009"/>
                <a:gd name="T6" fmla="*/ 524 w 1047"/>
                <a:gd name="T7" fmla="*/ 0 h 1009"/>
                <a:gd name="T8" fmla="*/ 1047 w 1047"/>
                <a:gd name="T9" fmla="*/ 504 h 10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47" h="1009">
                  <a:moveTo>
                    <a:pt x="1047" y="504"/>
                  </a:moveTo>
                  <a:cubicBezTo>
                    <a:pt x="1047" y="798"/>
                    <a:pt x="817" y="1009"/>
                    <a:pt x="524" y="1009"/>
                  </a:cubicBezTo>
                  <a:cubicBezTo>
                    <a:pt x="229" y="1009"/>
                    <a:pt x="0" y="798"/>
                    <a:pt x="0" y="504"/>
                  </a:cubicBezTo>
                  <a:cubicBezTo>
                    <a:pt x="0" y="211"/>
                    <a:pt x="229" y="0"/>
                    <a:pt x="524" y="0"/>
                  </a:cubicBezTo>
                  <a:cubicBezTo>
                    <a:pt x="817" y="0"/>
                    <a:pt x="1047" y="211"/>
                    <a:pt x="1047" y="50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13" name="Rectangle 11"/>
            <p:cNvSpPr>
              <a:spLocks noChangeArrowheads="1"/>
            </p:cNvSpPr>
            <p:nvPr/>
          </p:nvSpPr>
          <p:spPr bwMode="black">
            <a:xfrm>
              <a:off x="6689726" y="2789238"/>
              <a:ext cx="327025" cy="116205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14" name="Freeform 12"/>
            <p:cNvSpPr>
              <a:spLocks/>
            </p:cNvSpPr>
            <p:nvPr/>
          </p:nvSpPr>
          <p:spPr bwMode="black">
            <a:xfrm>
              <a:off x="5399088" y="2762251"/>
              <a:ext cx="1047750" cy="1216025"/>
            </a:xfrm>
            <a:custGeom>
              <a:avLst/>
              <a:gdLst>
                <a:gd name="T0" fmla="*/ 2025 w 2907"/>
                <a:gd name="T1" fmla="*/ 2402 h 3373"/>
                <a:gd name="T2" fmla="*/ 1253 w 2907"/>
                <a:gd name="T3" fmla="*/ 1974 h 3373"/>
                <a:gd name="T4" fmla="*/ 160 w 2907"/>
                <a:gd name="T5" fmla="*/ 990 h 3373"/>
                <a:gd name="T6" fmla="*/ 1431 w 2907"/>
                <a:gd name="T7" fmla="*/ 0 h 3373"/>
                <a:gd name="T8" fmla="*/ 2907 w 2907"/>
                <a:gd name="T9" fmla="*/ 734 h 3373"/>
                <a:gd name="T10" fmla="*/ 2133 w 2907"/>
                <a:gd name="T11" fmla="*/ 1169 h 3373"/>
                <a:gd name="T12" fmla="*/ 1463 w 2907"/>
                <a:gd name="T13" fmla="*/ 657 h 3373"/>
                <a:gd name="T14" fmla="*/ 1042 w 2907"/>
                <a:gd name="T15" fmla="*/ 945 h 3373"/>
                <a:gd name="T16" fmla="*/ 1943 w 2907"/>
                <a:gd name="T17" fmla="*/ 1367 h 3373"/>
                <a:gd name="T18" fmla="*/ 2907 w 2907"/>
                <a:gd name="T19" fmla="*/ 2344 h 3373"/>
                <a:gd name="T20" fmla="*/ 1610 w 2907"/>
                <a:gd name="T21" fmla="*/ 3373 h 3373"/>
                <a:gd name="T22" fmla="*/ 0 w 2907"/>
                <a:gd name="T23" fmla="*/ 2543 h 3373"/>
                <a:gd name="T24" fmla="*/ 786 w 2907"/>
                <a:gd name="T25" fmla="*/ 2102 h 3373"/>
                <a:gd name="T26" fmla="*/ 1598 w 2907"/>
                <a:gd name="T27" fmla="*/ 2715 h 3373"/>
                <a:gd name="T28" fmla="*/ 2025 w 2907"/>
                <a:gd name="T29" fmla="*/ 2402 h 33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907" h="3373">
                  <a:moveTo>
                    <a:pt x="2025" y="2402"/>
                  </a:moveTo>
                  <a:cubicBezTo>
                    <a:pt x="2025" y="2146"/>
                    <a:pt x="1667" y="2089"/>
                    <a:pt x="1253" y="1974"/>
                  </a:cubicBezTo>
                  <a:cubicBezTo>
                    <a:pt x="766" y="1846"/>
                    <a:pt x="160" y="1603"/>
                    <a:pt x="160" y="990"/>
                  </a:cubicBezTo>
                  <a:cubicBezTo>
                    <a:pt x="160" y="383"/>
                    <a:pt x="741" y="0"/>
                    <a:pt x="1431" y="0"/>
                  </a:cubicBezTo>
                  <a:cubicBezTo>
                    <a:pt x="2070" y="0"/>
                    <a:pt x="2658" y="306"/>
                    <a:pt x="2907" y="734"/>
                  </a:cubicBezTo>
                  <a:lnTo>
                    <a:pt x="2133" y="1169"/>
                  </a:lnTo>
                  <a:cubicBezTo>
                    <a:pt x="2057" y="881"/>
                    <a:pt x="1814" y="657"/>
                    <a:pt x="1463" y="657"/>
                  </a:cubicBezTo>
                  <a:cubicBezTo>
                    <a:pt x="1233" y="657"/>
                    <a:pt x="1042" y="760"/>
                    <a:pt x="1042" y="945"/>
                  </a:cubicBezTo>
                  <a:cubicBezTo>
                    <a:pt x="1042" y="1188"/>
                    <a:pt x="1463" y="1213"/>
                    <a:pt x="1943" y="1367"/>
                  </a:cubicBezTo>
                  <a:cubicBezTo>
                    <a:pt x="2447" y="1527"/>
                    <a:pt x="2907" y="1757"/>
                    <a:pt x="2907" y="2344"/>
                  </a:cubicBezTo>
                  <a:cubicBezTo>
                    <a:pt x="2907" y="2990"/>
                    <a:pt x="2306" y="3373"/>
                    <a:pt x="1610" y="3373"/>
                  </a:cubicBezTo>
                  <a:cubicBezTo>
                    <a:pt x="856" y="3373"/>
                    <a:pt x="262" y="3053"/>
                    <a:pt x="0" y="2543"/>
                  </a:cubicBezTo>
                  <a:lnTo>
                    <a:pt x="786" y="2102"/>
                  </a:lnTo>
                  <a:cubicBezTo>
                    <a:pt x="888" y="2453"/>
                    <a:pt x="1169" y="2715"/>
                    <a:pt x="1598" y="2715"/>
                  </a:cubicBezTo>
                  <a:cubicBezTo>
                    <a:pt x="1847" y="2715"/>
                    <a:pt x="2025" y="2606"/>
                    <a:pt x="2025" y="240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15" name="Freeform 13"/>
            <p:cNvSpPr>
              <a:spLocks/>
            </p:cNvSpPr>
            <p:nvPr/>
          </p:nvSpPr>
          <p:spPr bwMode="black">
            <a:xfrm>
              <a:off x="4770438" y="2295526"/>
              <a:ext cx="563563" cy="1677988"/>
            </a:xfrm>
            <a:custGeom>
              <a:avLst/>
              <a:gdLst>
                <a:gd name="T0" fmla="*/ 907 w 1565"/>
                <a:gd name="T1" fmla="*/ 0 h 4657"/>
                <a:gd name="T2" fmla="*/ 0 w 1565"/>
                <a:gd name="T3" fmla="*/ 0 h 4657"/>
                <a:gd name="T4" fmla="*/ 0 w 1565"/>
                <a:gd name="T5" fmla="*/ 3706 h 4657"/>
                <a:gd name="T6" fmla="*/ 214 w 1565"/>
                <a:gd name="T7" fmla="*/ 4430 h 4657"/>
                <a:gd name="T8" fmla="*/ 894 w 1565"/>
                <a:gd name="T9" fmla="*/ 4657 h 4657"/>
                <a:gd name="T10" fmla="*/ 1220 w 1565"/>
                <a:gd name="T11" fmla="*/ 4622 h 4657"/>
                <a:gd name="T12" fmla="*/ 1488 w 1565"/>
                <a:gd name="T13" fmla="*/ 4523 h 4657"/>
                <a:gd name="T14" fmla="*/ 1565 w 1565"/>
                <a:gd name="T15" fmla="*/ 3916 h 4657"/>
                <a:gd name="T16" fmla="*/ 1377 w 1565"/>
                <a:gd name="T17" fmla="*/ 3970 h 4657"/>
                <a:gd name="T18" fmla="*/ 1188 w 1565"/>
                <a:gd name="T19" fmla="*/ 3986 h 4657"/>
                <a:gd name="T20" fmla="*/ 974 w 1565"/>
                <a:gd name="T21" fmla="*/ 3897 h 4657"/>
                <a:gd name="T22" fmla="*/ 907 w 1565"/>
                <a:gd name="T23" fmla="*/ 3577 h 4657"/>
                <a:gd name="T24" fmla="*/ 907 w 1565"/>
                <a:gd name="T25" fmla="*/ 0 h 46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65" h="4657">
                  <a:moveTo>
                    <a:pt x="907" y="0"/>
                  </a:moveTo>
                  <a:lnTo>
                    <a:pt x="0" y="0"/>
                  </a:lnTo>
                  <a:lnTo>
                    <a:pt x="0" y="3706"/>
                  </a:lnTo>
                  <a:cubicBezTo>
                    <a:pt x="0" y="4037"/>
                    <a:pt x="71" y="4279"/>
                    <a:pt x="214" y="4430"/>
                  </a:cubicBezTo>
                  <a:cubicBezTo>
                    <a:pt x="357" y="4582"/>
                    <a:pt x="583" y="4657"/>
                    <a:pt x="894" y="4657"/>
                  </a:cubicBezTo>
                  <a:cubicBezTo>
                    <a:pt x="1001" y="4657"/>
                    <a:pt x="1109" y="4645"/>
                    <a:pt x="1220" y="4622"/>
                  </a:cubicBezTo>
                  <a:cubicBezTo>
                    <a:pt x="1331" y="4599"/>
                    <a:pt x="1420" y="4566"/>
                    <a:pt x="1488" y="4523"/>
                  </a:cubicBezTo>
                  <a:lnTo>
                    <a:pt x="1565" y="3916"/>
                  </a:lnTo>
                  <a:cubicBezTo>
                    <a:pt x="1493" y="3942"/>
                    <a:pt x="1429" y="3960"/>
                    <a:pt x="1377" y="3970"/>
                  </a:cubicBezTo>
                  <a:cubicBezTo>
                    <a:pt x="1324" y="3981"/>
                    <a:pt x="1260" y="3986"/>
                    <a:pt x="1188" y="3986"/>
                  </a:cubicBezTo>
                  <a:cubicBezTo>
                    <a:pt x="1069" y="3986"/>
                    <a:pt x="1019" y="3957"/>
                    <a:pt x="974" y="3897"/>
                  </a:cubicBezTo>
                  <a:cubicBezTo>
                    <a:pt x="929" y="3837"/>
                    <a:pt x="907" y="3731"/>
                    <a:pt x="907" y="3577"/>
                  </a:cubicBezTo>
                  <a:lnTo>
                    <a:pt x="907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16" name="Freeform 14"/>
            <p:cNvSpPr>
              <a:spLocks noEditPoints="1"/>
            </p:cNvSpPr>
            <p:nvPr/>
          </p:nvSpPr>
          <p:spPr bwMode="black">
            <a:xfrm>
              <a:off x="3455988" y="2762251"/>
              <a:ext cx="1073150" cy="1216025"/>
            </a:xfrm>
            <a:custGeom>
              <a:avLst/>
              <a:gdLst>
                <a:gd name="T0" fmla="*/ 1540 w 2977"/>
                <a:gd name="T1" fmla="*/ 651 h 3373"/>
                <a:gd name="T2" fmla="*/ 869 w 2977"/>
                <a:gd name="T3" fmla="*/ 1328 h 3373"/>
                <a:gd name="T4" fmla="*/ 2140 w 2977"/>
                <a:gd name="T5" fmla="*/ 1328 h 3373"/>
                <a:gd name="T6" fmla="*/ 1540 w 2977"/>
                <a:gd name="T7" fmla="*/ 651 h 3373"/>
                <a:gd name="T8" fmla="*/ 2932 w 2977"/>
                <a:gd name="T9" fmla="*/ 1929 h 3373"/>
                <a:gd name="T10" fmla="*/ 850 w 2977"/>
                <a:gd name="T11" fmla="*/ 1929 h 3373"/>
                <a:gd name="T12" fmla="*/ 1559 w 2977"/>
                <a:gd name="T13" fmla="*/ 2708 h 3373"/>
                <a:gd name="T14" fmla="*/ 2179 w 2977"/>
                <a:gd name="T15" fmla="*/ 2178 h 3373"/>
                <a:gd name="T16" fmla="*/ 2938 w 2977"/>
                <a:gd name="T17" fmla="*/ 2606 h 3373"/>
                <a:gd name="T18" fmla="*/ 1559 w 2977"/>
                <a:gd name="T19" fmla="*/ 3373 h 3373"/>
                <a:gd name="T20" fmla="*/ 0 w 2977"/>
                <a:gd name="T21" fmla="*/ 1686 h 3373"/>
                <a:gd name="T22" fmla="*/ 1540 w 2977"/>
                <a:gd name="T23" fmla="*/ 0 h 3373"/>
                <a:gd name="T24" fmla="*/ 2977 w 2977"/>
                <a:gd name="T25" fmla="*/ 1488 h 3373"/>
                <a:gd name="T26" fmla="*/ 2932 w 2977"/>
                <a:gd name="T27" fmla="*/ 1929 h 33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977" h="3373">
                  <a:moveTo>
                    <a:pt x="1540" y="651"/>
                  </a:moveTo>
                  <a:cubicBezTo>
                    <a:pt x="1207" y="651"/>
                    <a:pt x="939" y="887"/>
                    <a:pt x="869" y="1328"/>
                  </a:cubicBezTo>
                  <a:lnTo>
                    <a:pt x="2140" y="1328"/>
                  </a:lnTo>
                  <a:cubicBezTo>
                    <a:pt x="2140" y="939"/>
                    <a:pt x="1891" y="651"/>
                    <a:pt x="1540" y="651"/>
                  </a:cubicBezTo>
                  <a:close/>
                  <a:moveTo>
                    <a:pt x="2932" y="1929"/>
                  </a:moveTo>
                  <a:lnTo>
                    <a:pt x="850" y="1929"/>
                  </a:lnTo>
                  <a:cubicBezTo>
                    <a:pt x="888" y="2453"/>
                    <a:pt x="1182" y="2708"/>
                    <a:pt x="1559" y="2708"/>
                  </a:cubicBezTo>
                  <a:cubicBezTo>
                    <a:pt x="1897" y="2708"/>
                    <a:pt x="2127" y="2485"/>
                    <a:pt x="2179" y="2178"/>
                  </a:cubicBezTo>
                  <a:lnTo>
                    <a:pt x="2938" y="2606"/>
                  </a:lnTo>
                  <a:cubicBezTo>
                    <a:pt x="2715" y="3015"/>
                    <a:pt x="2230" y="3373"/>
                    <a:pt x="1559" y="3373"/>
                  </a:cubicBezTo>
                  <a:cubicBezTo>
                    <a:pt x="658" y="3373"/>
                    <a:pt x="0" y="2747"/>
                    <a:pt x="0" y="1686"/>
                  </a:cubicBezTo>
                  <a:cubicBezTo>
                    <a:pt x="0" y="638"/>
                    <a:pt x="671" y="0"/>
                    <a:pt x="1540" y="0"/>
                  </a:cubicBezTo>
                  <a:cubicBezTo>
                    <a:pt x="2402" y="0"/>
                    <a:pt x="2977" y="613"/>
                    <a:pt x="2977" y="1488"/>
                  </a:cubicBezTo>
                  <a:cubicBezTo>
                    <a:pt x="2977" y="1750"/>
                    <a:pt x="2932" y="1929"/>
                    <a:pt x="2932" y="192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17" name="Freeform 15"/>
            <p:cNvSpPr>
              <a:spLocks/>
            </p:cNvSpPr>
            <p:nvPr/>
          </p:nvSpPr>
          <p:spPr bwMode="black">
            <a:xfrm>
              <a:off x="1879601" y="2357438"/>
              <a:ext cx="1311275" cy="1593850"/>
            </a:xfrm>
            <a:custGeom>
              <a:avLst/>
              <a:gdLst>
                <a:gd name="T0" fmla="*/ 2702 w 3641"/>
                <a:gd name="T1" fmla="*/ 4420 h 4420"/>
                <a:gd name="T2" fmla="*/ 3641 w 3641"/>
                <a:gd name="T3" fmla="*/ 4420 h 4420"/>
                <a:gd name="T4" fmla="*/ 3641 w 3641"/>
                <a:gd name="T5" fmla="*/ 0 h 4420"/>
                <a:gd name="T6" fmla="*/ 2702 w 3641"/>
                <a:gd name="T7" fmla="*/ 0 h 4420"/>
                <a:gd name="T8" fmla="*/ 2702 w 3641"/>
                <a:gd name="T9" fmla="*/ 1750 h 4420"/>
                <a:gd name="T10" fmla="*/ 939 w 3641"/>
                <a:gd name="T11" fmla="*/ 1750 h 4420"/>
                <a:gd name="T12" fmla="*/ 939 w 3641"/>
                <a:gd name="T13" fmla="*/ 0 h 4420"/>
                <a:gd name="T14" fmla="*/ 0 w 3641"/>
                <a:gd name="T15" fmla="*/ 0 h 4420"/>
                <a:gd name="T16" fmla="*/ 0 w 3641"/>
                <a:gd name="T17" fmla="*/ 4420 h 4420"/>
                <a:gd name="T18" fmla="*/ 939 w 3641"/>
                <a:gd name="T19" fmla="*/ 4420 h 4420"/>
                <a:gd name="T20" fmla="*/ 939 w 3641"/>
                <a:gd name="T21" fmla="*/ 2586 h 4420"/>
                <a:gd name="T22" fmla="*/ 2702 w 3641"/>
                <a:gd name="T23" fmla="*/ 2586 h 4420"/>
                <a:gd name="T24" fmla="*/ 2702 w 3641"/>
                <a:gd name="T25" fmla="*/ 4420 h 44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641" h="4420">
                  <a:moveTo>
                    <a:pt x="2702" y="4420"/>
                  </a:moveTo>
                  <a:lnTo>
                    <a:pt x="3641" y="4420"/>
                  </a:lnTo>
                  <a:lnTo>
                    <a:pt x="3641" y="0"/>
                  </a:lnTo>
                  <a:lnTo>
                    <a:pt x="2702" y="0"/>
                  </a:lnTo>
                  <a:lnTo>
                    <a:pt x="2702" y="1750"/>
                  </a:lnTo>
                  <a:lnTo>
                    <a:pt x="939" y="1750"/>
                  </a:lnTo>
                  <a:lnTo>
                    <a:pt x="939" y="0"/>
                  </a:lnTo>
                  <a:lnTo>
                    <a:pt x="0" y="0"/>
                  </a:lnTo>
                  <a:lnTo>
                    <a:pt x="0" y="4420"/>
                  </a:lnTo>
                  <a:lnTo>
                    <a:pt x="939" y="4420"/>
                  </a:lnTo>
                  <a:lnTo>
                    <a:pt x="939" y="2586"/>
                  </a:lnTo>
                  <a:lnTo>
                    <a:pt x="2702" y="2586"/>
                  </a:lnTo>
                  <a:lnTo>
                    <a:pt x="2702" y="44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</p:grpSp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408563" y="457200"/>
            <a:ext cx="10739336" cy="2071991"/>
          </a:xfrm>
        </p:spPr>
        <p:txBody>
          <a:bodyPr/>
          <a:lstStyle>
            <a:lvl1pPr algn="l">
              <a:lnSpc>
                <a:spcPct val="85000"/>
              </a:lnSpc>
              <a:defRPr sz="700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fi-FI" dirty="0"/>
              <a:t>Muokkaa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12" name="Tekstin paikkamerkki 11"/>
          <p:cNvSpPr>
            <a:spLocks noGrp="1"/>
          </p:cNvSpPr>
          <p:nvPr>
            <p:ph type="body" sz="quarter" idx="13"/>
          </p:nvPr>
        </p:nvSpPr>
        <p:spPr>
          <a:xfrm>
            <a:off x="447472" y="2665378"/>
            <a:ext cx="10709478" cy="972000"/>
          </a:xfrm>
        </p:spPr>
        <p:txBody>
          <a:bodyPr/>
          <a:lstStyle>
            <a:lvl1pPr marL="0" indent="0">
              <a:buNone/>
              <a:defRPr b="1">
                <a:solidFill>
                  <a:srgbClr val="FFFFFF"/>
                </a:solidFill>
                <a:latin typeface="+mj-lt"/>
              </a:defRPr>
            </a:lvl1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</p:spTree>
    <p:extLst>
      <p:ext uri="{BB962C8B-B14F-4D97-AF65-F5344CB8AC3E}">
        <p14:creationId xmlns:p14="http://schemas.microsoft.com/office/powerpoint/2010/main" val="2273923936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Kansi 5 B">
    <p:bg>
      <p:bgPr>
        <a:solidFill>
          <a:srgbClr val="00D7A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5"/>
          <p:cNvSpPr>
            <a:spLocks/>
          </p:cNvSpPr>
          <p:nvPr/>
        </p:nvSpPr>
        <p:spPr bwMode="auto">
          <a:xfrm>
            <a:off x="0" y="0"/>
            <a:ext cx="12193588" cy="6858000"/>
          </a:xfrm>
          <a:custGeom>
            <a:avLst/>
            <a:gdLst>
              <a:gd name="T0" fmla="*/ 0 w 25400"/>
              <a:gd name="T1" fmla="*/ 0 h 14300"/>
              <a:gd name="T2" fmla="*/ 0 w 25400"/>
              <a:gd name="T3" fmla="*/ 6858000 h 14300"/>
              <a:gd name="T4" fmla="*/ 6962125 w 25400"/>
              <a:gd name="T5" fmla="*/ 6858000 h 14300"/>
              <a:gd name="T6" fmla="*/ 6959725 w 25400"/>
              <a:gd name="T7" fmla="*/ 6040315 h 14300"/>
              <a:gd name="T8" fmla="*/ 7834851 w 25400"/>
              <a:gd name="T9" fmla="*/ 6042713 h 14300"/>
              <a:gd name="T10" fmla="*/ 7832451 w 25400"/>
              <a:gd name="T11" fmla="*/ 5168438 h 14300"/>
              <a:gd name="T12" fmla="*/ 8707097 w 25400"/>
              <a:gd name="T13" fmla="*/ 5170836 h 14300"/>
              <a:gd name="T14" fmla="*/ 8704697 w 25400"/>
              <a:gd name="T15" fmla="*/ 4356988 h 14300"/>
              <a:gd name="T16" fmla="*/ 9579823 w 25400"/>
              <a:gd name="T17" fmla="*/ 4359386 h 14300"/>
              <a:gd name="T18" fmla="*/ 9577423 w 25400"/>
              <a:gd name="T19" fmla="*/ 3485111 h 14300"/>
              <a:gd name="T20" fmla="*/ 10452069 w 25400"/>
              <a:gd name="T21" fmla="*/ 3487509 h 14300"/>
              <a:gd name="T22" fmla="*/ 10449668 w 25400"/>
              <a:gd name="T23" fmla="*/ 2613713 h 14300"/>
              <a:gd name="T24" fmla="*/ 11324795 w 25400"/>
              <a:gd name="T25" fmla="*/ 2616111 h 14300"/>
              <a:gd name="T26" fmla="*/ 11322394 w 25400"/>
              <a:gd name="T27" fmla="*/ 1741836 h 14300"/>
              <a:gd name="T28" fmla="*/ 12193200 w 25400"/>
              <a:gd name="T29" fmla="*/ 1744234 h 14300"/>
              <a:gd name="T30" fmla="*/ 12193200 w 25400"/>
              <a:gd name="T31" fmla="*/ 0 h 14300"/>
              <a:gd name="T32" fmla="*/ 0 w 25400"/>
              <a:gd name="T33" fmla="*/ 0 h 14300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0" t="0" r="r" b="b"/>
            <a:pathLst>
              <a:path w="25400" h="14300">
                <a:moveTo>
                  <a:pt x="0" y="0"/>
                </a:moveTo>
                <a:lnTo>
                  <a:pt x="0" y="14300"/>
                </a:lnTo>
                <a:lnTo>
                  <a:pt x="14503" y="14300"/>
                </a:lnTo>
                <a:lnTo>
                  <a:pt x="14498" y="12595"/>
                </a:lnTo>
                <a:lnTo>
                  <a:pt x="16321" y="12600"/>
                </a:lnTo>
                <a:lnTo>
                  <a:pt x="16316" y="10777"/>
                </a:lnTo>
                <a:lnTo>
                  <a:pt x="18138" y="10782"/>
                </a:lnTo>
                <a:lnTo>
                  <a:pt x="18133" y="9085"/>
                </a:lnTo>
                <a:lnTo>
                  <a:pt x="19956" y="9090"/>
                </a:lnTo>
                <a:lnTo>
                  <a:pt x="19951" y="7267"/>
                </a:lnTo>
                <a:lnTo>
                  <a:pt x="21773" y="7272"/>
                </a:lnTo>
                <a:lnTo>
                  <a:pt x="21768" y="5450"/>
                </a:lnTo>
                <a:lnTo>
                  <a:pt x="23591" y="5455"/>
                </a:lnTo>
                <a:lnTo>
                  <a:pt x="23586" y="3632"/>
                </a:lnTo>
                <a:lnTo>
                  <a:pt x="25400" y="3637"/>
                </a:lnTo>
                <a:lnTo>
                  <a:pt x="25400" y="0"/>
                </a:lnTo>
                <a:lnTo>
                  <a:pt x="0" y="0"/>
                </a:lnTo>
                <a:close/>
              </a:path>
            </a:pathLst>
          </a:custGeom>
          <a:solidFill>
            <a:srgbClr val="0001BE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fi-FI"/>
          </a:p>
        </p:txBody>
      </p:sp>
      <p:grpSp>
        <p:nvGrpSpPr>
          <p:cNvPr id="5" name="Ryhmä 14"/>
          <p:cNvGrpSpPr/>
          <p:nvPr/>
        </p:nvGrpSpPr>
        <p:grpSpPr bwMode="black">
          <a:xfrm>
            <a:off x="465667" y="5813465"/>
            <a:ext cx="1295039" cy="601443"/>
            <a:chOff x="228601" y="704851"/>
            <a:chExt cx="11734800" cy="5449888"/>
          </a:xfrm>
          <a:solidFill>
            <a:schemeClr val="bg1"/>
          </a:solidFill>
        </p:grpSpPr>
        <p:sp>
          <p:nvSpPr>
            <p:cNvPr id="6" name="Freeform 5"/>
            <p:cNvSpPr>
              <a:spLocks noEditPoints="1"/>
            </p:cNvSpPr>
            <p:nvPr/>
          </p:nvSpPr>
          <p:spPr bwMode="black">
            <a:xfrm>
              <a:off x="228601" y="704851"/>
              <a:ext cx="11734800" cy="5449888"/>
            </a:xfrm>
            <a:custGeom>
              <a:avLst/>
              <a:gdLst>
                <a:gd name="T0" fmla="*/ 16890 w 32573"/>
                <a:gd name="T1" fmla="*/ 14624 h 15116"/>
                <a:gd name="T2" fmla="*/ 19398 w 32573"/>
                <a:gd name="T3" fmla="*/ 13589 h 15116"/>
                <a:gd name="T4" fmla="*/ 28581 w 32573"/>
                <a:gd name="T5" fmla="*/ 13589 h 15116"/>
                <a:gd name="T6" fmla="*/ 32573 w 32573"/>
                <a:gd name="T7" fmla="*/ 9640 h 15116"/>
                <a:gd name="T8" fmla="*/ 32573 w 32573"/>
                <a:gd name="T9" fmla="*/ 0 h 15116"/>
                <a:gd name="T10" fmla="*/ 0 w 32573"/>
                <a:gd name="T11" fmla="*/ 0 h 15116"/>
                <a:gd name="T12" fmla="*/ 0 w 32573"/>
                <a:gd name="T13" fmla="*/ 9640 h 15116"/>
                <a:gd name="T14" fmla="*/ 3968 w 32573"/>
                <a:gd name="T15" fmla="*/ 13589 h 15116"/>
                <a:gd name="T16" fmla="*/ 13394 w 32573"/>
                <a:gd name="T17" fmla="*/ 13589 h 15116"/>
                <a:gd name="T18" fmla="*/ 15902 w 32573"/>
                <a:gd name="T19" fmla="*/ 14624 h 15116"/>
                <a:gd name="T20" fmla="*/ 16397 w 32573"/>
                <a:gd name="T21" fmla="*/ 15116 h 15116"/>
                <a:gd name="T22" fmla="*/ 16890 w 32573"/>
                <a:gd name="T23" fmla="*/ 14624 h 15116"/>
                <a:gd name="T24" fmla="*/ 31634 w 32573"/>
                <a:gd name="T25" fmla="*/ 939 h 15116"/>
                <a:gd name="T26" fmla="*/ 31634 w 32573"/>
                <a:gd name="T27" fmla="*/ 9640 h 15116"/>
                <a:gd name="T28" fmla="*/ 28581 w 32573"/>
                <a:gd name="T29" fmla="*/ 12650 h 15116"/>
                <a:gd name="T30" fmla="*/ 19398 w 32573"/>
                <a:gd name="T31" fmla="*/ 12650 h 15116"/>
                <a:gd name="T32" fmla="*/ 16397 w 32573"/>
                <a:gd name="T33" fmla="*/ 13798 h 15116"/>
                <a:gd name="T34" fmla="*/ 13394 w 32573"/>
                <a:gd name="T35" fmla="*/ 12650 h 15116"/>
                <a:gd name="T36" fmla="*/ 3968 w 32573"/>
                <a:gd name="T37" fmla="*/ 12650 h 15116"/>
                <a:gd name="T38" fmla="*/ 939 w 32573"/>
                <a:gd name="T39" fmla="*/ 9640 h 15116"/>
                <a:gd name="T40" fmla="*/ 939 w 32573"/>
                <a:gd name="T41" fmla="*/ 939 h 15116"/>
                <a:gd name="T42" fmla="*/ 31634 w 32573"/>
                <a:gd name="T43" fmla="*/ 939 h 15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32573" h="15116">
                  <a:moveTo>
                    <a:pt x="16890" y="14624"/>
                  </a:moveTo>
                  <a:cubicBezTo>
                    <a:pt x="17560" y="13956"/>
                    <a:pt x="18451" y="13589"/>
                    <a:pt x="19398" y="13589"/>
                  </a:cubicBezTo>
                  <a:lnTo>
                    <a:pt x="28581" y="13589"/>
                  </a:lnTo>
                  <a:cubicBezTo>
                    <a:pt x="30783" y="13589"/>
                    <a:pt x="32573" y="11817"/>
                    <a:pt x="32573" y="9640"/>
                  </a:cubicBezTo>
                  <a:lnTo>
                    <a:pt x="32573" y="0"/>
                  </a:lnTo>
                  <a:lnTo>
                    <a:pt x="0" y="0"/>
                  </a:lnTo>
                  <a:lnTo>
                    <a:pt x="0" y="9640"/>
                  </a:lnTo>
                  <a:cubicBezTo>
                    <a:pt x="0" y="11817"/>
                    <a:pt x="1780" y="13589"/>
                    <a:pt x="3968" y="13589"/>
                  </a:cubicBezTo>
                  <a:lnTo>
                    <a:pt x="13394" y="13589"/>
                  </a:lnTo>
                  <a:cubicBezTo>
                    <a:pt x="14342" y="13589"/>
                    <a:pt x="15232" y="13956"/>
                    <a:pt x="15902" y="14624"/>
                  </a:cubicBezTo>
                  <a:lnTo>
                    <a:pt x="16397" y="15116"/>
                  </a:lnTo>
                  <a:lnTo>
                    <a:pt x="16890" y="14624"/>
                  </a:lnTo>
                  <a:close/>
                  <a:moveTo>
                    <a:pt x="31634" y="939"/>
                  </a:moveTo>
                  <a:lnTo>
                    <a:pt x="31634" y="9640"/>
                  </a:lnTo>
                  <a:cubicBezTo>
                    <a:pt x="31634" y="11300"/>
                    <a:pt x="30264" y="12650"/>
                    <a:pt x="28581" y="12650"/>
                  </a:cubicBezTo>
                  <a:lnTo>
                    <a:pt x="19398" y="12650"/>
                  </a:lnTo>
                  <a:cubicBezTo>
                    <a:pt x="18279" y="12650"/>
                    <a:pt x="17221" y="13055"/>
                    <a:pt x="16397" y="13798"/>
                  </a:cubicBezTo>
                  <a:cubicBezTo>
                    <a:pt x="15571" y="13056"/>
                    <a:pt x="14514" y="12650"/>
                    <a:pt x="13394" y="12650"/>
                  </a:cubicBezTo>
                  <a:lnTo>
                    <a:pt x="3968" y="12650"/>
                  </a:lnTo>
                  <a:cubicBezTo>
                    <a:pt x="2298" y="12650"/>
                    <a:pt x="939" y="11300"/>
                    <a:pt x="939" y="9640"/>
                  </a:cubicBezTo>
                  <a:lnTo>
                    <a:pt x="939" y="939"/>
                  </a:lnTo>
                  <a:lnTo>
                    <a:pt x="31634" y="93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7" name="Freeform 6"/>
            <p:cNvSpPr>
              <a:spLocks/>
            </p:cNvSpPr>
            <p:nvPr/>
          </p:nvSpPr>
          <p:spPr bwMode="black">
            <a:xfrm>
              <a:off x="9961563" y="2287588"/>
              <a:ext cx="377825" cy="363538"/>
            </a:xfrm>
            <a:custGeom>
              <a:avLst/>
              <a:gdLst>
                <a:gd name="T0" fmla="*/ 1048 w 1048"/>
                <a:gd name="T1" fmla="*/ 504 h 1009"/>
                <a:gd name="T2" fmla="*/ 525 w 1048"/>
                <a:gd name="T3" fmla="*/ 1009 h 1009"/>
                <a:gd name="T4" fmla="*/ 0 w 1048"/>
                <a:gd name="T5" fmla="*/ 504 h 1009"/>
                <a:gd name="T6" fmla="*/ 525 w 1048"/>
                <a:gd name="T7" fmla="*/ 0 h 1009"/>
                <a:gd name="T8" fmla="*/ 1048 w 1048"/>
                <a:gd name="T9" fmla="*/ 504 h 10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48" h="1009">
                  <a:moveTo>
                    <a:pt x="1048" y="504"/>
                  </a:moveTo>
                  <a:cubicBezTo>
                    <a:pt x="1048" y="798"/>
                    <a:pt x="818" y="1009"/>
                    <a:pt x="525" y="1009"/>
                  </a:cubicBezTo>
                  <a:cubicBezTo>
                    <a:pt x="230" y="1009"/>
                    <a:pt x="0" y="798"/>
                    <a:pt x="0" y="504"/>
                  </a:cubicBezTo>
                  <a:cubicBezTo>
                    <a:pt x="0" y="211"/>
                    <a:pt x="230" y="0"/>
                    <a:pt x="525" y="0"/>
                  </a:cubicBezTo>
                  <a:cubicBezTo>
                    <a:pt x="818" y="0"/>
                    <a:pt x="1048" y="211"/>
                    <a:pt x="1048" y="50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8" name="Rectangle 7"/>
            <p:cNvSpPr>
              <a:spLocks noChangeArrowheads="1"/>
            </p:cNvSpPr>
            <p:nvPr/>
          </p:nvSpPr>
          <p:spPr bwMode="black">
            <a:xfrm>
              <a:off x="9986963" y="2789238"/>
              <a:ext cx="327025" cy="116205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9" name="Freeform 8"/>
            <p:cNvSpPr>
              <a:spLocks/>
            </p:cNvSpPr>
            <p:nvPr/>
          </p:nvSpPr>
          <p:spPr bwMode="black">
            <a:xfrm>
              <a:off x="8709026" y="2282826"/>
              <a:ext cx="1119188" cy="1668463"/>
            </a:xfrm>
            <a:custGeom>
              <a:avLst/>
              <a:gdLst>
                <a:gd name="T0" fmla="*/ 1923 w 3105"/>
                <a:gd name="T1" fmla="*/ 2683 h 4625"/>
                <a:gd name="T2" fmla="*/ 3105 w 3105"/>
                <a:gd name="T3" fmla="*/ 4625 h 4625"/>
                <a:gd name="T4" fmla="*/ 2121 w 3105"/>
                <a:gd name="T5" fmla="*/ 4625 h 4625"/>
                <a:gd name="T6" fmla="*/ 1328 w 3105"/>
                <a:gd name="T7" fmla="*/ 3335 h 4625"/>
                <a:gd name="T8" fmla="*/ 901 w 3105"/>
                <a:gd name="T9" fmla="*/ 3878 h 4625"/>
                <a:gd name="T10" fmla="*/ 901 w 3105"/>
                <a:gd name="T11" fmla="*/ 4625 h 4625"/>
                <a:gd name="T12" fmla="*/ 0 w 3105"/>
                <a:gd name="T13" fmla="*/ 4625 h 4625"/>
                <a:gd name="T14" fmla="*/ 0 w 3105"/>
                <a:gd name="T15" fmla="*/ 0 h 4625"/>
                <a:gd name="T16" fmla="*/ 901 w 3105"/>
                <a:gd name="T17" fmla="*/ 0 h 4625"/>
                <a:gd name="T18" fmla="*/ 901 w 3105"/>
                <a:gd name="T19" fmla="*/ 2134 h 4625"/>
                <a:gd name="T20" fmla="*/ 856 w 3105"/>
                <a:gd name="T21" fmla="*/ 2926 h 4625"/>
                <a:gd name="T22" fmla="*/ 875 w 3105"/>
                <a:gd name="T23" fmla="*/ 2926 h 4625"/>
                <a:gd name="T24" fmla="*/ 1265 w 3105"/>
                <a:gd name="T25" fmla="*/ 2325 h 4625"/>
                <a:gd name="T26" fmla="*/ 1955 w 3105"/>
                <a:gd name="T27" fmla="*/ 1405 h 4625"/>
                <a:gd name="T28" fmla="*/ 3009 w 3105"/>
                <a:gd name="T29" fmla="*/ 1405 h 4625"/>
                <a:gd name="T30" fmla="*/ 1923 w 3105"/>
                <a:gd name="T31" fmla="*/ 2683 h 46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3105" h="4625">
                  <a:moveTo>
                    <a:pt x="1923" y="2683"/>
                  </a:moveTo>
                  <a:lnTo>
                    <a:pt x="3105" y="4625"/>
                  </a:lnTo>
                  <a:lnTo>
                    <a:pt x="2121" y="4625"/>
                  </a:lnTo>
                  <a:lnTo>
                    <a:pt x="1328" y="3335"/>
                  </a:lnTo>
                  <a:lnTo>
                    <a:pt x="901" y="3878"/>
                  </a:lnTo>
                  <a:lnTo>
                    <a:pt x="901" y="4625"/>
                  </a:lnTo>
                  <a:lnTo>
                    <a:pt x="0" y="4625"/>
                  </a:lnTo>
                  <a:lnTo>
                    <a:pt x="0" y="0"/>
                  </a:lnTo>
                  <a:lnTo>
                    <a:pt x="901" y="0"/>
                  </a:lnTo>
                  <a:lnTo>
                    <a:pt x="901" y="2134"/>
                  </a:lnTo>
                  <a:cubicBezTo>
                    <a:pt x="901" y="2530"/>
                    <a:pt x="856" y="2926"/>
                    <a:pt x="856" y="2926"/>
                  </a:cubicBezTo>
                  <a:lnTo>
                    <a:pt x="875" y="2926"/>
                  </a:lnTo>
                  <a:cubicBezTo>
                    <a:pt x="875" y="2926"/>
                    <a:pt x="1086" y="2574"/>
                    <a:pt x="1265" y="2325"/>
                  </a:cubicBezTo>
                  <a:lnTo>
                    <a:pt x="1955" y="1405"/>
                  </a:lnTo>
                  <a:lnTo>
                    <a:pt x="3009" y="1405"/>
                  </a:lnTo>
                  <a:lnTo>
                    <a:pt x="1923" y="268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10" name="Freeform 9"/>
            <p:cNvSpPr>
              <a:spLocks/>
            </p:cNvSpPr>
            <p:nvPr/>
          </p:nvSpPr>
          <p:spPr bwMode="black">
            <a:xfrm>
              <a:off x="7353301" y="2762251"/>
              <a:ext cx="1027113" cy="1189038"/>
            </a:xfrm>
            <a:custGeom>
              <a:avLst/>
              <a:gdLst>
                <a:gd name="T0" fmla="*/ 2850 w 2850"/>
                <a:gd name="T1" fmla="*/ 1232 h 3296"/>
                <a:gd name="T2" fmla="*/ 1840 w 2850"/>
                <a:gd name="T3" fmla="*/ 0 h 3296"/>
                <a:gd name="T4" fmla="*/ 876 w 2850"/>
                <a:gd name="T5" fmla="*/ 607 h 3296"/>
                <a:gd name="T6" fmla="*/ 856 w 2850"/>
                <a:gd name="T7" fmla="*/ 607 h 3296"/>
                <a:gd name="T8" fmla="*/ 901 w 2850"/>
                <a:gd name="T9" fmla="*/ 76 h 3296"/>
                <a:gd name="T10" fmla="*/ 0 w 2850"/>
                <a:gd name="T11" fmla="*/ 76 h 3296"/>
                <a:gd name="T12" fmla="*/ 0 w 2850"/>
                <a:gd name="T13" fmla="*/ 3296 h 3296"/>
                <a:gd name="T14" fmla="*/ 901 w 2850"/>
                <a:gd name="T15" fmla="*/ 3296 h 3296"/>
                <a:gd name="T16" fmla="*/ 901 w 2850"/>
                <a:gd name="T17" fmla="*/ 1386 h 3296"/>
                <a:gd name="T18" fmla="*/ 1457 w 2850"/>
                <a:gd name="T19" fmla="*/ 760 h 3296"/>
                <a:gd name="T20" fmla="*/ 1942 w 2850"/>
                <a:gd name="T21" fmla="*/ 1412 h 3296"/>
                <a:gd name="T22" fmla="*/ 1942 w 2850"/>
                <a:gd name="T23" fmla="*/ 3296 h 3296"/>
                <a:gd name="T24" fmla="*/ 2850 w 2850"/>
                <a:gd name="T25" fmla="*/ 3296 h 3296"/>
                <a:gd name="T26" fmla="*/ 2850 w 2850"/>
                <a:gd name="T27" fmla="*/ 1232 h 32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50" h="3296">
                  <a:moveTo>
                    <a:pt x="2850" y="1232"/>
                  </a:moveTo>
                  <a:cubicBezTo>
                    <a:pt x="2850" y="434"/>
                    <a:pt x="2459" y="0"/>
                    <a:pt x="1840" y="0"/>
                  </a:cubicBezTo>
                  <a:cubicBezTo>
                    <a:pt x="1309" y="0"/>
                    <a:pt x="1035" y="312"/>
                    <a:pt x="876" y="607"/>
                  </a:cubicBezTo>
                  <a:lnTo>
                    <a:pt x="856" y="607"/>
                  </a:lnTo>
                  <a:lnTo>
                    <a:pt x="901" y="76"/>
                  </a:lnTo>
                  <a:lnTo>
                    <a:pt x="0" y="76"/>
                  </a:lnTo>
                  <a:lnTo>
                    <a:pt x="0" y="3296"/>
                  </a:lnTo>
                  <a:lnTo>
                    <a:pt x="901" y="3296"/>
                  </a:lnTo>
                  <a:lnTo>
                    <a:pt x="901" y="1386"/>
                  </a:lnTo>
                  <a:cubicBezTo>
                    <a:pt x="901" y="1015"/>
                    <a:pt x="1118" y="760"/>
                    <a:pt x="1457" y="760"/>
                  </a:cubicBezTo>
                  <a:cubicBezTo>
                    <a:pt x="1795" y="760"/>
                    <a:pt x="1942" y="983"/>
                    <a:pt x="1942" y="1412"/>
                  </a:cubicBezTo>
                  <a:lnTo>
                    <a:pt x="1942" y="3296"/>
                  </a:lnTo>
                  <a:lnTo>
                    <a:pt x="2850" y="3296"/>
                  </a:lnTo>
                  <a:lnTo>
                    <a:pt x="2850" y="12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black">
            <a:xfrm>
              <a:off x="6664326" y="2287588"/>
              <a:ext cx="377825" cy="363538"/>
            </a:xfrm>
            <a:custGeom>
              <a:avLst/>
              <a:gdLst>
                <a:gd name="T0" fmla="*/ 1047 w 1047"/>
                <a:gd name="T1" fmla="*/ 504 h 1009"/>
                <a:gd name="T2" fmla="*/ 524 w 1047"/>
                <a:gd name="T3" fmla="*/ 1009 h 1009"/>
                <a:gd name="T4" fmla="*/ 0 w 1047"/>
                <a:gd name="T5" fmla="*/ 504 h 1009"/>
                <a:gd name="T6" fmla="*/ 524 w 1047"/>
                <a:gd name="T7" fmla="*/ 0 h 1009"/>
                <a:gd name="T8" fmla="*/ 1047 w 1047"/>
                <a:gd name="T9" fmla="*/ 504 h 10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47" h="1009">
                  <a:moveTo>
                    <a:pt x="1047" y="504"/>
                  </a:moveTo>
                  <a:cubicBezTo>
                    <a:pt x="1047" y="798"/>
                    <a:pt x="817" y="1009"/>
                    <a:pt x="524" y="1009"/>
                  </a:cubicBezTo>
                  <a:cubicBezTo>
                    <a:pt x="229" y="1009"/>
                    <a:pt x="0" y="798"/>
                    <a:pt x="0" y="504"/>
                  </a:cubicBezTo>
                  <a:cubicBezTo>
                    <a:pt x="0" y="211"/>
                    <a:pt x="229" y="0"/>
                    <a:pt x="524" y="0"/>
                  </a:cubicBezTo>
                  <a:cubicBezTo>
                    <a:pt x="817" y="0"/>
                    <a:pt x="1047" y="211"/>
                    <a:pt x="1047" y="50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13" name="Rectangle 11"/>
            <p:cNvSpPr>
              <a:spLocks noChangeArrowheads="1"/>
            </p:cNvSpPr>
            <p:nvPr/>
          </p:nvSpPr>
          <p:spPr bwMode="black">
            <a:xfrm>
              <a:off x="6689726" y="2789238"/>
              <a:ext cx="327025" cy="116205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14" name="Freeform 12"/>
            <p:cNvSpPr>
              <a:spLocks/>
            </p:cNvSpPr>
            <p:nvPr/>
          </p:nvSpPr>
          <p:spPr bwMode="black">
            <a:xfrm>
              <a:off x="5399088" y="2762251"/>
              <a:ext cx="1047750" cy="1216025"/>
            </a:xfrm>
            <a:custGeom>
              <a:avLst/>
              <a:gdLst>
                <a:gd name="T0" fmla="*/ 2025 w 2907"/>
                <a:gd name="T1" fmla="*/ 2402 h 3373"/>
                <a:gd name="T2" fmla="*/ 1253 w 2907"/>
                <a:gd name="T3" fmla="*/ 1974 h 3373"/>
                <a:gd name="T4" fmla="*/ 160 w 2907"/>
                <a:gd name="T5" fmla="*/ 990 h 3373"/>
                <a:gd name="T6" fmla="*/ 1431 w 2907"/>
                <a:gd name="T7" fmla="*/ 0 h 3373"/>
                <a:gd name="T8" fmla="*/ 2907 w 2907"/>
                <a:gd name="T9" fmla="*/ 734 h 3373"/>
                <a:gd name="T10" fmla="*/ 2133 w 2907"/>
                <a:gd name="T11" fmla="*/ 1169 h 3373"/>
                <a:gd name="T12" fmla="*/ 1463 w 2907"/>
                <a:gd name="T13" fmla="*/ 657 h 3373"/>
                <a:gd name="T14" fmla="*/ 1042 w 2907"/>
                <a:gd name="T15" fmla="*/ 945 h 3373"/>
                <a:gd name="T16" fmla="*/ 1943 w 2907"/>
                <a:gd name="T17" fmla="*/ 1367 h 3373"/>
                <a:gd name="T18" fmla="*/ 2907 w 2907"/>
                <a:gd name="T19" fmla="*/ 2344 h 3373"/>
                <a:gd name="T20" fmla="*/ 1610 w 2907"/>
                <a:gd name="T21" fmla="*/ 3373 h 3373"/>
                <a:gd name="T22" fmla="*/ 0 w 2907"/>
                <a:gd name="T23" fmla="*/ 2543 h 3373"/>
                <a:gd name="T24" fmla="*/ 786 w 2907"/>
                <a:gd name="T25" fmla="*/ 2102 h 3373"/>
                <a:gd name="T26" fmla="*/ 1598 w 2907"/>
                <a:gd name="T27" fmla="*/ 2715 h 3373"/>
                <a:gd name="T28" fmla="*/ 2025 w 2907"/>
                <a:gd name="T29" fmla="*/ 2402 h 33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907" h="3373">
                  <a:moveTo>
                    <a:pt x="2025" y="2402"/>
                  </a:moveTo>
                  <a:cubicBezTo>
                    <a:pt x="2025" y="2146"/>
                    <a:pt x="1667" y="2089"/>
                    <a:pt x="1253" y="1974"/>
                  </a:cubicBezTo>
                  <a:cubicBezTo>
                    <a:pt x="766" y="1846"/>
                    <a:pt x="160" y="1603"/>
                    <a:pt x="160" y="990"/>
                  </a:cubicBezTo>
                  <a:cubicBezTo>
                    <a:pt x="160" y="383"/>
                    <a:pt x="741" y="0"/>
                    <a:pt x="1431" y="0"/>
                  </a:cubicBezTo>
                  <a:cubicBezTo>
                    <a:pt x="2070" y="0"/>
                    <a:pt x="2658" y="306"/>
                    <a:pt x="2907" y="734"/>
                  </a:cubicBezTo>
                  <a:lnTo>
                    <a:pt x="2133" y="1169"/>
                  </a:lnTo>
                  <a:cubicBezTo>
                    <a:pt x="2057" y="881"/>
                    <a:pt x="1814" y="657"/>
                    <a:pt x="1463" y="657"/>
                  </a:cubicBezTo>
                  <a:cubicBezTo>
                    <a:pt x="1233" y="657"/>
                    <a:pt x="1042" y="760"/>
                    <a:pt x="1042" y="945"/>
                  </a:cubicBezTo>
                  <a:cubicBezTo>
                    <a:pt x="1042" y="1188"/>
                    <a:pt x="1463" y="1213"/>
                    <a:pt x="1943" y="1367"/>
                  </a:cubicBezTo>
                  <a:cubicBezTo>
                    <a:pt x="2447" y="1527"/>
                    <a:pt x="2907" y="1757"/>
                    <a:pt x="2907" y="2344"/>
                  </a:cubicBezTo>
                  <a:cubicBezTo>
                    <a:pt x="2907" y="2990"/>
                    <a:pt x="2306" y="3373"/>
                    <a:pt x="1610" y="3373"/>
                  </a:cubicBezTo>
                  <a:cubicBezTo>
                    <a:pt x="856" y="3373"/>
                    <a:pt x="262" y="3053"/>
                    <a:pt x="0" y="2543"/>
                  </a:cubicBezTo>
                  <a:lnTo>
                    <a:pt x="786" y="2102"/>
                  </a:lnTo>
                  <a:cubicBezTo>
                    <a:pt x="888" y="2453"/>
                    <a:pt x="1169" y="2715"/>
                    <a:pt x="1598" y="2715"/>
                  </a:cubicBezTo>
                  <a:cubicBezTo>
                    <a:pt x="1847" y="2715"/>
                    <a:pt x="2025" y="2606"/>
                    <a:pt x="2025" y="240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15" name="Freeform 13"/>
            <p:cNvSpPr>
              <a:spLocks/>
            </p:cNvSpPr>
            <p:nvPr/>
          </p:nvSpPr>
          <p:spPr bwMode="black">
            <a:xfrm>
              <a:off x="4770438" y="2295526"/>
              <a:ext cx="563563" cy="1677988"/>
            </a:xfrm>
            <a:custGeom>
              <a:avLst/>
              <a:gdLst>
                <a:gd name="T0" fmla="*/ 907 w 1565"/>
                <a:gd name="T1" fmla="*/ 0 h 4657"/>
                <a:gd name="T2" fmla="*/ 0 w 1565"/>
                <a:gd name="T3" fmla="*/ 0 h 4657"/>
                <a:gd name="T4" fmla="*/ 0 w 1565"/>
                <a:gd name="T5" fmla="*/ 3706 h 4657"/>
                <a:gd name="T6" fmla="*/ 214 w 1565"/>
                <a:gd name="T7" fmla="*/ 4430 h 4657"/>
                <a:gd name="T8" fmla="*/ 894 w 1565"/>
                <a:gd name="T9" fmla="*/ 4657 h 4657"/>
                <a:gd name="T10" fmla="*/ 1220 w 1565"/>
                <a:gd name="T11" fmla="*/ 4622 h 4657"/>
                <a:gd name="T12" fmla="*/ 1488 w 1565"/>
                <a:gd name="T13" fmla="*/ 4523 h 4657"/>
                <a:gd name="T14" fmla="*/ 1565 w 1565"/>
                <a:gd name="T15" fmla="*/ 3916 h 4657"/>
                <a:gd name="T16" fmla="*/ 1377 w 1565"/>
                <a:gd name="T17" fmla="*/ 3970 h 4657"/>
                <a:gd name="T18" fmla="*/ 1188 w 1565"/>
                <a:gd name="T19" fmla="*/ 3986 h 4657"/>
                <a:gd name="T20" fmla="*/ 974 w 1565"/>
                <a:gd name="T21" fmla="*/ 3897 h 4657"/>
                <a:gd name="T22" fmla="*/ 907 w 1565"/>
                <a:gd name="T23" fmla="*/ 3577 h 4657"/>
                <a:gd name="T24" fmla="*/ 907 w 1565"/>
                <a:gd name="T25" fmla="*/ 0 h 46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65" h="4657">
                  <a:moveTo>
                    <a:pt x="907" y="0"/>
                  </a:moveTo>
                  <a:lnTo>
                    <a:pt x="0" y="0"/>
                  </a:lnTo>
                  <a:lnTo>
                    <a:pt x="0" y="3706"/>
                  </a:lnTo>
                  <a:cubicBezTo>
                    <a:pt x="0" y="4037"/>
                    <a:pt x="71" y="4279"/>
                    <a:pt x="214" y="4430"/>
                  </a:cubicBezTo>
                  <a:cubicBezTo>
                    <a:pt x="357" y="4582"/>
                    <a:pt x="583" y="4657"/>
                    <a:pt x="894" y="4657"/>
                  </a:cubicBezTo>
                  <a:cubicBezTo>
                    <a:pt x="1001" y="4657"/>
                    <a:pt x="1109" y="4645"/>
                    <a:pt x="1220" y="4622"/>
                  </a:cubicBezTo>
                  <a:cubicBezTo>
                    <a:pt x="1331" y="4599"/>
                    <a:pt x="1420" y="4566"/>
                    <a:pt x="1488" y="4523"/>
                  </a:cubicBezTo>
                  <a:lnTo>
                    <a:pt x="1565" y="3916"/>
                  </a:lnTo>
                  <a:cubicBezTo>
                    <a:pt x="1493" y="3942"/>
                    <a:pt x="1429" y="3960"/>
                    <a:pt x="1377" y="3970"/>
                  </a:cubicBezTo>
                  <a:cubicBezTo>
                    <a:pt x="1324" y="3981"/>
                    <a:pt x="1260" y="3986"/>
                    <a:pt x="1188" y="3986"/>
                  </a:cubicBezTo>
                  <a:cubicBezTo>
                    <a:pt x="1069" y="3986"/>
                    <a:pt x="1019" y="3957"/>
                    <a:pt x="974" y="3897"/>
                  </a:cubicBezTo>
                  <a:cubicBezTo>
                    <a:pt x="929" y="3837"/>
                    <a:pt x="907" y="3731"/>
                    <a:pt x="907" y="3577"/>
                  </a:cubicBezTo>
                  <a:lnTo>
                    <a:pt x="907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16" name="Freeform 14"/>
            <p:cNvSpPr>
              <a:spLocks noEditPoints="1"/>
            </p:cNvSpPr>
            <p:nvPr/>
          </p:nvSpPr>
          <p:spPr bwMode="black">
            <a:xfrm>
              <a:off x="3455988" y="2762251"/>
              <a:ext cx="1073150" cy="1216025"/>
            </a:xfrm>
            <a:custGeom>
              <a:avLst/>
              <a:gdLst>
                <a:gd name="T0" fmla="*/ 1540 w 2977"/>
                <a:gd name="T1" fmla="*/ 651 h 3373"/>
                <a:gd name="T2" fmla="*/ 869 w 2977"/>
                <a:gd name="T3" fmla="*/ 1328 h 3373"/>
                <a:gd name="T4" fmla="*/ 2140 w 2977"/>
                <a:gd name="T5" fmla="*/ 1328 h 3373"/>
                <a:gd name="T6" fmla="*/ 1540 w 2977"/>
                <a:gd name="T7" fmla="*/ 651 h 3373"/>
                <a:gd name="T8" fmla="*/ 2932 w 2977"/>
                <a:gd name="T9" fmla="*/ 1929 h 3373"/>
                <a:gd name="T10" fmla="*/ 850 w 2977"/>
                <a:gd name="T11" fmla="*/ 1929 h 3373"/>
                <a:gd name="T12" fmla="*/ 1559 w 2977"/>
                <a:gd name="T13" fmla="*/ 2708 h 3373"/>
                <a:gd name="T14" fmla="*/ 2179 w 2977"/>
                <a:gd name="T15" fmla="*/ 2178 h 3373"/>
                <a:gd name="T16" fmla="*/ 2938 w 2977"/>
                <a:gd name="T17" fmla="*/ 2606 h 3373"/>
                <a:gd name="T18" fmla="*/ 1559 w 2977"/>
                <a:gd name="T19" fmla="*/ 3373 h 3373"/>
                <a:gd name="T20" fmla="*/ 0 w 2977"/>
                <a:gd name="T21" fmla="*/ 1686 h 3373"/>
                <a:gd name="T22" fmla="*/ 1540 w 2977"/>
                <a:gd name="T23" fmla="*/ 0 h 3373"/>
                <a:gd name="T24" fmla="*/ 2977 w 2977"/>
                <a:gd name="T25" fmla="*/ 1488 h 3373"/>
                <a:gd name="T26" fmla="*/ 2932 w 2977"/>
                <a:gd name="T27" fmla="*/ 1929 h 33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977" h="3373">
                  <a:moveTo>
                    <a:pt x="1540" y="651"/>
                  </a:moveTo>
                  <a:cubicBezTo>
                    <a:pt x="1207" y="651"/>
                    <a:pt x="939" y="887"/>
                    <a:pt x="869" y="1328"/>
                  </a:cubicBezTo>
                  <a:lnTo>
                    <a:pt x="2140" y="1328"/>
                  </a:lnTo>
                  <a:cubicBezTo>
                    <a:pt x="2140" y="939"/>
                    <a:pt x="1891" y="651"/>
                    <a:pt x="1540" y="651"/>
                  </a:cubicBezTo>
                  <a:close/>
                  <a:moveTo>
                    <a:pt x="2932" y="1929"/>
                  </a:moveTo>
                  <a:lnTo>
                    <a:pt x="850" y="1929"/>
                  </a:lnTo>
                  <a:cubicBezTo>
                    <a:pt x="888" y="2453"/>
                    <a:pt x="1182" y="2708"/>
                    <a:pt x="1559" y="2708"/>
                  </a:cubicBezTo>
                  <a:cubicBezTo>
                    <a:pt x="1897" y="2708"/>
                    <a:pt x="2127" y="2485"/>
                    <a:pt x="2179" y="2178"/>
                  </a:cubicBezTo>
                  <a:lnTo>
                    <a:pt x="2938" y="2606"/>
                  </a:lnTo>
                  <a:cubicBezTo>
                    <a:pt x="2715" y="3015"/>
                    <a:pt x="2230" y="3373"/>
                    <a:pt x="1559" y="3373"/>
                  </a:cubicBezTo>
                  <a:cubicBezTo>
                    <a:pt x="658" y="3373"/>
                    <a:pt x="0" y="2747"/>
                    <a:pt x="0" y="1686"/>
                  </a:cubicBezTo>
                  <a:cubicBezTo>
                    <a:pt x="0" y="638"/>
                    <a:pt x="671" y="0"/>
                    <a:pt x="1540" y="0"/>
                  </a:cubicBezTo>
                  <a:cubicBezTo>
                    <a:pt x="2402" y="0"/>
                    <a:pt x="2977" y="613"/>
                    <a:pt x="2977" y="1488"/>
                  </a:cubicBezTo>
                  <a:cubicBezTo>
                    <a:pt x="2977" y="1750"/>
                    <a:pt x="2932" y="1929"/>
                    <a:pt x="2932" y="192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17" name="Freeform 15"/>
            <p:cNvSpPr>
              <a:spLocks/>
            </p:cNvSpPr>
            <p:nvPr/>
          </p:nvSpPr>
          <p:spPr bwMode="black">
            <a:xfrm>
              <a:off x="1879601" y="2357438"/>
              <a:ext cx="1311275" cy="1593850"/>
            </a:xfrm>
            <a:custGeom>
              <a:avLst/>
              <a:gdLst>
                <a:gd name="T0" fmla="*/ 2702 w 3641"/>
                <a:gd name="T1" fmla="*/ 4420 h 4420"/>
                <a:gd name="T2" fmla="*/ 3641 w 3641"/>
                <a:gd name="T3" fmla="*/ 4420 h 4420"/>
                <a:gd name="T4" fmla="*/ 3641 w 3641"/>
                <a:gd name="T5" fmla="*/ 0 h 4420"/>
                <a:gd name="T6" fmla="*/ 2702 w 3641"/>
                <a:gd name="T7" fmla="*/ 0 h 4420"/>
                <a:gd name="T8" fmla="*/ 2702 w 3641"/>
                <a:gd name="T9" fmla="*/ 1750 h 4420"/>
                <a:gd name="T10" fmla="*/ 939 w 3641"/>
                <a:gd name="T11" fmla="*/ 1750 h 4420"/>
                <a:gd name="T12" fmla="*/ 939 w 3641"/>
                <a:gd name="T13" fmla="*/ 0 h 4420"/>
                <a:gd name="T14" fmla="*/ 0 w 3641"/>
                <a:gd name="T15" fmla="*/ 0 h 4420"/>
                <a:gd name="T16" fmla="*/ 0 w 3641"/>
                <a:gd name="T17" fmla="*/ 4420 h 4420"/>
                <a:gd name="T18" fmla="*/ 939 w 3641"/>
                <a:gd name="T19" fmla="*/ 4420 h 4420"/>
                <a:gd name="T20" fmla="*/ 939 w 3641"/>
                <a:gd name="T21" fmla="*/ 2586 h 4420"/>
                <a:gd name="T22" fmla="*/ 2702 w 3641"/>
                <a:gd name="T23" fmla="*/ 2586 h 4420"/>
                <a:gd name="T24" fmla="*/ 2702 w 3641"/>
                <a:gd name="T25" fmla="*/ 4420 h 44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641" h="4420">
                  <a:moveTo>
                    <a:pt x="2702" y="4420"/>
                  </a:moveTo>
                  <a:lnTo>
                    <a:pt x="3641" y="4420"/>
                  </a:lnTo>
                  <a:lnTo>
                    <a:pt x="3641" y="0"/>
                  </a:lnTo>
                  <a:lnTo>
                    <a:pt x="2702" y="0"/>
                  </a:lnTo>
                  <a:lnTo>
                    <a:pt x="2702" y="1750"/>
                  </a:lnTo>
                  <a:lnTo>
                    <a:pt x="939" y="1750"/>
                  </a:lnTo>
                  <a:lnTo>
                    <a:pt x="939" y="0"/>
                  </a:lnTo>
                  <a:lnTo>
                    <a:pt x="0" y="0"/>
                  </a:lnTo>
                  <a:lnTo>
                    <a:pt x="0" y="4420"/>
                  </a:lnTo>
                  <a:lnTo>
                    <a:pt x="939" y="4420"/>
                  </a:lnTo>
                  <a:lnTo>
                    <a:pt x="939" y="2586"/>
                  </a:lnTo>
                  <a:lnTo>
                    <a:pt x="2702" y="2586"/>
                  </a:lnTo>
                  <a:lnTo>
                    <a:pt x="2702" y="44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</p:grpSp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408563" y="457200"/>
            <a:ext cx="10739336" cy="2071991"/>
          </a:xfrm>
        </p:spPr>
        <p:txBody>
          <a:bodyPr/>
          <a:lstStyle>
            <a:lvl1pPr algn="l">
              <a:lnSpc>
                <a:spcPct val="85000"/>
              </a:lnSpc>
              <a:defRPr sz="700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fi-FI" dirty="0"/>
              <a:t>Muokkaa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12" name="Tekstin paikkamerkki 11"/>
          <p:cNvSpPr>
            <a:spLocks noGrp="1"/>
          </p:cNvSpPr>
          <p:nvPr>
            <p:ph type="body" sz="quarter" idx="13"/>
          </p:nvPr>
        </p:nvSpPr>
        <p:spPr>
          <a:xfrm>
            <a:off x="447472" y="2665378"/>
            <a:ext cx="10709478" cy="972000"/>
          </a:xfrm>
        </p:spPr>
        <p:txBody>
          <a:bodyPr/>
          <a:lstStyle>
            <a:lvl1pPr marL="0" indent="0">
              <a:buNone/>
              <a:defRPr b="1">
                <a:solidFill>
                  <a:srgbClr val="FFFFFF"/>
                </a:solidFill>
                <a:latin typeface="+mj-lt"/>
              </a:defRPr>
            </a:lvl1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</p:spTree>
    <p:extLst>
      <p:ext uri="{BB962C8B-B14F-4D97-AF65-F5344CB8AC3E}">
        <p14:creationId xmlns:p14="http://schemas.microsoft.com/office/powerpoint/2010/main" val="3585940575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486383" y="457200"/>
            <a:ext cx="10661515" cy="5136204"/>
          </a:xfrm>
        </p:spPr>
        <p:txBody>
          <a:bodyPr/>
          <a:lstStyle>
            <a:lvl1pPr algn="l">
              <a:lnSpc>
                <a:spcPct val="85000"/>
              </a:lnSpc>
              <a:defRPr sz="7000">
                <a:solidFill>
                  <a:srgbClr val="FD4F00"/>
                </a:solidFill>
                <a:latin typeface="+mj-lt"/>
              </a:defRPr>
            </a:lvl1pPr>
          </a:lstStyle>
          <a:p>
            <a:r>
              <a:rPr lang="fi-FI" dirty="0"/>
              <a:t>Muokkaa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5CAE61-5D3E-4BD5-A5D9-771C01134A47}" type="datetime1">
              <a:rPr lang="fi-FI"/>
              <a:pPr>
                <a:defRPr/>
              </a:pPr>
              <a:t>15.8.2025</a:t>
            </a:fld>
            <a:endParaRPr lang="fi-FI" dirty="0"/>
          </a:p>
        </p:txBody>
      </p:sp>
      <p:sp>
        <p:nvSpPr>
          <p:cNvPr id="4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Etunimi Sukunimi</a:t>
            </a:r>
            <a:endParaRPr lang="fi-FI" dirty="0"/>
          </a:p>
        </p:txBody>
      </p:sp>
      <p:sp>
        <p:nvSpPr>
          <p:cNvPr id="5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795945-3973-4370-BC41-FEB60D23E9BC}" type="slidenum">
              <a:rPr lang="fi-FI"/>
              <a:pPr>
                <a:defRPr/>
              </a:pPr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805839005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Väliotsikko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Ryhmä 8"/>
          <p:cNvGrpSpPr/>
          <p:nvPr/>
        </p:nvGrpSpPr>
        <p:grpSpPr bwMode="black">
          <a:xfrm>
            <a:off x="465667" y="6222027"/>
            <a:ext cx="804333" cy="373549"/>
            <a:chOff x="228601" y="704851"/>
            <a:chExt cx="11734800" cy="5449888"/>
          </a:xfrm>
          <a:solidFill>
            <a:srgbClr val="FFFFFF"/>
          </a:solidFill>
        </p:grpSpPr>
        <p:sp>
          <p:nvSpPr>
            <p:cNvPr id="4" name="Freeform 5"/>
            <p:cNvSpPr>
              <a:spLocks noEditPoints="1"/>
            </p:cNvSpPr>
            <p:nvPr/>
          </p:nvSpPr>
          <p:spPr bwMode="black">
            <a:xfrm>
              <a:off x="228601" y="704851"/>
              <a:ext cx="11734800" cy="5449888"/>
            </a:xfrm>
            <a:custGeom>
              <a:avLst/>
              <a:gdLst>
                <a:gd name="T0" fmla="*/ 16890 w 32573"/>
                <a:gd name="T1" fmla="*/ 14624 h 15116"/>
                <a:gd name="T2" fmla="*/ 19398 w 32573"/>
                <a:gd name="T3" fmla="*/ 13589 h 15116"/>
                <a:gd name="T4" fmla="*/ 28581 w 32573"/>
                <a:gd name="T5" fmla="*/ 13589 h 15116"/>
                <a:gd name="T6" fmla="*/ 32573 w 32573"/>
                <a:gd name="T7" fmla="*/ 9640 h 15116"/>
                <a:gd name="T8" fmla="*/ 32573 w 32573"/>
                <a:gd name="T9" fmla="*/ 0 h 15116"/>
                <a:gd name="T10" fmla="*/ 0 w 32573"/>
                <a:gd name="T11" fmla="*/ 0 h 15116"/>
                <a:gd name="T12" fmla="*/ 0 w 32573"/>
                <a:gd name="T13" fmla="*/ 9640 h 15116"/>
                <a:gd name="T14" fmla="*/ 3968 w 32573"/>
                <a:gd name="T15" fmla="*/ 13589 h 15116"/>
                <a:gd name="T16" fmla="*/ 13394 w 32573"/>
                <a:gd name="T17" fmla="*/ 13589 h 15116"/>
                <a:gd name="T18" fmla="*/ 15902 w 32573"/>
                <a:gd name="T19" fmla="*/ 14624 h 15116"/>
                <a:gd name="T20" fmla="*/ 16397 w 32573"/>
                <a:gd name="T21" fmla="*/ 15116 h 15116"/>
                <a:gd name="T22" fmla="*/ 16890 w 32573"/>
                <a:gd name="T23" fmla="*/ 14624 h 15116"/>
                <a:gd name="T24" fmla="*/ 31634 w 32573"/>
                <a:gd name="T25" fmla="*/ 939 h 15116"/>
                <a:gd name="T26" fmla="*/ 31634 w 32573"/>
                <a:gd name="T27" fmla="*/ 9640 h 15116"/>
                <a:gd name="T28" fmla="*/ 28581 w 32573"/>
                <a:gd name="T29" fmla="*/ 12650 h 15116"/>
                <a:gd name="T30" fmla="*/ 19398 w 32573"/>
                <a:gd name="T31" fmla="*/ 12650 h 15116"/>
                <a:gd name="T32" fmla="*/ 16397 w 32573"/>
                <a:gd name="T33" fmla="*/ 13798 h 15116"/>
                <a:gd name="T34" fmla="*/ 13394 w 32573"/>
                <a:gd name="T35" fmla="*/ 12650 h 15116"/>
                <a:gd name="T36" fmla="*/ 3968 w 32573"/>
                <a:gd name="T37" fmla="*/ 12650 h 15116"/>
                <a:gd name="T38" fmla="*/ 939 w 32573"/>
                <a:gd name="T39" fmla="*/ 9640 h 15116"/>
                <a:gd name="T40" fmla="*/ 939 w 32573"/>
                <a:gd name="T41" fmla="*/ 939 h 15116"/>
                <a:gd name="T42" fmla="*/ 31634 w 32573"/>
                <a:gd name="T43" fmla="*/ 939 h 15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32573" h="15116">
                  <a:moveTo>
                    <a:pt x="16890" y="14624"/>
                  </a:moveTo>
                  <a:cubicBezTo>
                    <a:pt x="17560" y="13956"/>
                    <a:pt x="18451" y="13589"/>
                    <a:pt x="19398" y="13589"/>
                  </a:cubicBezTo>
                  <a:lnTo>
                    <a:pt x="28581" y="13589"/>
                  </a:lnTo>
                  <a:cubicBezTo>
                    <a:pt x="30783" y="13589"/>
                    <a:pt x="32573" y="11817"/>
                    <a:pt x="32573" y="9640"/>
                  </a:cubicBezTo>
                  <a:lnTo>
                    <a:pt x="32573" y="0"/>
                  </a:lnTo>
                  <a:lnTo>
                    <a:pt x="0" y="0"/>
                  </a:lnTo>
                  <a:lnTo>
                    <a:pt x="0" y="9640"/>
                  </a:lnTo>
                  <a:cubicBezTo>
                    <a:pt x="0" y="11817"/>
                    <a:pt x="1780" y="13589"/>
                    <a:pt x="3968" y="13589"/>
                  </a:cubicBezTo>
                  <a:lnTo>
                    <a:pt x="13394" y="13589"/>
                  </a:lnTo>
                  <a:cubicBezTo>
                    <a:pt x="14342" y="13589"/>
                    <a:pt x="15232" y="13956"/>
                    <a:pt x="15902" y="14624"/>
                  </a:cubicBezTo>
                  <a:lnTo>
                    <a:pt x="16397" y="15116"/>
                  </a:lnTo>
                  <a:lnTo>
                    <a:pt x="16890" y="14624"/>
                  </a:lnTo>
                  <a:close/>
                  <a:moveTo>
                    <a:pt x="31634" y="939"/>
                  </a:moveTo>
                  <a:lnTo>
                    <a:pt x="31634" y="9640"/>
                  </a:lnTo>
                  <a:cubicBezTo>
                    <a:pt x="31634" y="11300"/>
                    <a:pt x="30264" y="12650"/>
                    <a:pt x="28581" y="12650"/>
                  </a:cubicBezTo>
                  <a:lnTo>
                    <a:pt x="19398" y="12650"/>
                  </a:lnTo>
                  <a:cubicBezTo>
                    <a:pt x="18279" y="12650"/>
                    <a:pt x="17221" y="13055"/>
                    <a:pt x="16397" y="13798"/>
                  </a:cubicBezTo>
                  <a:cubicBezTo>
                    <a:pt x="15571" y="13056"/>
                    <a:pt x="14514" y="12650"/>
                    <a:pt x="13394" y="12650"/>
                  </a:cubicBezTo>
                  <a:lnTo>
                    <a:pt x="3968" y="12650"/>
                  </a:lnTo>
                  <a:cubicBezTo>
                    <a:pt x="2298" y="12650"/>
                    <a:pt x="939" y="11300"/>
                    <a:pt x="939" y="9640"/>
                  </a:cubicBezTo>
                  <a:lnTo>
                    <a:pt x="939" y="939"/>
                  </a:lnTo>
                  <a:lnTo>
                    <a:pt x="31634" y="93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5" name="Freeform 6"/>
            <p:cNvSpPr>
              <a:spLocks/>
            </p:cNvSpPr>
            <p:nvPr/>
          </p:nvSpPr>
          <p:spPr bwMode="black">
            <a:xfrm>
              <a:off x="9961563" y="2287588"/>
              <a:ext cx="377825" cy="363538"/>
            </a:xfrm>
            <a:custGeom>
              <a:avLst/>
              <a:gdLst>
                <a:gd name="T0" fmla="*/ 1048 w 1048"/>
                <a:gd name="T1" fmla="*/ 504 h 1009"/>
                <a:gd name="T2" fmla="*/ 525 w 1048"/>
                <a:gd name="T3" fmla="*/ 1009 h 1009"/>
                <a:gd name="T4" fmla="*/ 0 w 1048"/>
                <a:gd name="T5" fmla="*/ 504 h 1009"/>
                <a:gd name="T6" fmla="*/ 525 w 1048"/>
                <a:gd name="T7" fmla="*/ 0 h 1009"/>
                <a:gd name="T8" fmla="*/ 1048 w 1048"/>
                <a:gd name="T9" fmla="*/ 504 h 10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48" h="1009">
                  <a:moveTo>
                    <a:pt x="1048" y="504"/>
                  </a:moveTo>
                  <a:cubicBezTo>
                    <a:pt x="1048" y="798"/>
                    <a:pt x="818" y="1009"/>
                    <a:pt x="525" y="1009"/>
                  </a:cubicBezTo>
                  <a:cubicBezTo>
                    <a:pt x="230" y="1009"/>
                    <a:pt x="0" y="798"/>
                    <a:pt x="0" y="504"/>
                  </a:cubicBezTo>
                  <a:cubicBezTo>
                    <a:pt x="0" y="211"/>
                    <a:pt x="230" y="0"/>
                    <a:pt x="525" y="0"/>
                  </a:cubicBezTo>
                  <a:cubicBezTo>
                    <a:pt x="818" y="0"/>
                    <a:pt x="1048" y="211"/>
                    <a:pt x="1048" y="50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6" name="Rectangle 7"/>
            <p:cNvSpPr>
              <a:spLocks noChangeArrowheads="1"/>
            </p:cNvSpPr>
            <p:nvPr/>
          </p:nvSpPr>
          <p:spPr bwMode="black">
            <a:xfrm>
              <a:off x="9986963" y="2789238"/>
              <a:ext cx="327025" cy="116205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7" name="Freeform 8"/>
            <p:cNvSpPr>
              <a:spLocks/>
            </p:cNvSpPr>
            <p:nvPr/>
          </p:nvSpPr>
          <p:spPr bwMode="black">
            <a:xfrm>
              <a:off x="8709026" y="2282826"/>
              <a:ext cx="1119188" cy="1668463"/>
            </a:xfrm>
            <a:custGeom>
              <a:avLst/>
              <a:gdLst>
                <a:gd name="T0" fmla="*/ 1923 w 3105"/>
                <a:gd name="T1" fmla="*/ 2683 h 4625"/>
                <a:gd name="T2" fmla="*/ 3105 w 3105"/>
                <a:gd name="T3" fmla="*/ 4625 h 4625"/>
                <a:gd name="T4" fmla="*/ 2121 w 3105"/>
                <a:gd name="T5" fmla="*/ 4625 h 4625"/>
                <a:gd name="T6" fmla="*/ 1328 w 3105"/>
                <a:gd name="T7" fmla="*/ 3335 h 4625"/>
                <a:gd name="T8" fmla="*/ 901 w 3105"/>
                <a:gd name="T9" fmla="*/ 3878 h 4625"/>
                <a:gd name="T10" fmla="*/ 901 w 3105"/>
                <a:gd name="T11" fmla="*/ 4625 h 4625"/>
                <a:gd name="T12" fmla="*/ 0 w 3105"/>
                <a:gd name="T13" fmla="*/ 4625 h 4625"/>
                <a:gd name="T14" fmla="*/ 0 w 3105"/>
                <a:gd name="T15" fmla="*/ 0 h 4625"/>
                <a:gd name="T16" fmla="*/ 901 w 3105"/>
                <a:gd name="T17" fmla="*/ 0 h 4625"/>
                <a:gd name="T18" fmla="*/ 901 w 3105"/>
                <a:gd name="T19" fmla="*/ 2134 h 4625"/>
                <a:gd name="T20" fmla="*/ 856 w 3105"/>
                <a:gd name="T21" fmla="*/ 2926 h 4625"/>
                <a:gd name="T22" fmla="*/ 875 w 3105"/>
                <a:gd name="T23" fmla="*/ 2926 h 4625"/>
                <a:gd name="T24" fmla="*/ 1265 w 3105"/>
                <a:gd name="T25" fmla="*/ 2325 h 4625"/>
                <a:gd name="T26" fmla="*/ 1955 w 3105"/>
                <a:gd name="T27" fmla="*/ 1405 h 4625"/>
                <a:gd name="T28" fmla="*/ 3009 w 3105"/>
                <a:gd name="T29" fmla="*/ 1405 h 4625"/>
                <a:gd name="T30" fmla="*/ 1923 w 3105"/>
                <a:gd name="T31" fmla="*/ 2683 h 46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3105" h="4625">
                  <a:moveTo>
                    <a:pt x="1923" y="2683"/>
                  </a:moveTo>
                  <a:lnTo>
                    <a:pt x="3105" y="4625"/>
                  </a:lnTo>
                  <a:lnTo>
                    <a:pt x="2121" y="4625"/>
                  </a:lnTo>
                  <a:lnTo>
                    <a:pt x="1328" y="3335"/>
                  </a:lnTo>
                  <a:lnTo>
                    <a:pt x="901" y="3878"/>
                  </a:lnTo>
                  <a:lnTo>
                    <a:pt x="901" y="4625"/>
                  </a:lnTo>
                  <a:lnTo>
                    <a:pt x="0" y="4625"/>
                  </a:lnTo>
                  <a:lnTo>
                    <a:pt x="0" y="0"/>
                  </a:lnTo>
                  <a:lnTo>
                    <a:pt x="901" y="0"/>
                  </a:lnTo>
                  <a:lnTo>
                    <a:pt x="901" y="2134"/>
                  </a:lnTo>
                  <a:cubicBezTo>
                    <a:pt x="901" y="2530"/>
                    <a:pt x="856" y="2926"/>
                    <a:pt x="856" y="2926"/>
                  </a:cubicBezTo>
                  <a:lnTo>
                    <a:pt x="875" y="2926"/>
                  </a:lnTo>
                  <a:cubicBezTo>
                    <a:pt x="875" y="2926"/>
                    <a:pt x="1086" y="2574"/>
                    <a:pt x="1265" y="2325"/>
                  </a:cubicBezTo>
                  <a:lnTo>
                    <a:pt x="1955" y="1405"/>
                  </a:lnTo>
                  <a:lnTo>
                    <a:pt x="3009" y="1405"/>
                  </a:lnTo>
                  <a:lnTo>
                    <a:pt x="1923" y="268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8" name="Freeform 9"/>
            <p:cNvSpPr>
              <a:spLocks/>
            </p:cNvSpPr>
            <p:nvPr/>
          </p:nvSpPr>
          <p:spPr bwMode="black">
            <a:xfrm>
              <a:off x="7353301" y="2762251"/>
              <a:ext cx="1027113" cy="1189038"/>
            </a:xfrm>
            <a:custGeom>
              <a:avLst/>
              <a:gdLst>
                <a:gd name="T0" fmla="*/ 2850 w 2850"/>
                <a:gd name="T1" fmla="*/ 1232 h 3296"/>
                <a:gd name="T2" fmla="*/ 1840 w 2850"/>
                <a:gd name="T3" fmla="*/ 0 h 3296"/>
                <a:gd name="T4" fmla="*/ 876 w 2850"/>
                <a:gd name="T5" fmla="*/ 607 h 3296"/>
                <a:gd name="T6" fmla="*/ 856 w 2850"/>
                <a:gd name="T7" fmla="*/ 607 h 3296"/>
                <a:gd name="T8" fmla="*/ 901 w 2850"/>
                <a:gd name="T9" fmla="*/ 76 h 3296"/>
                <a:gd name="T10" fmla="*/ 0 w 2850"/>
                <a:gd name="T11" fmla="*/ 76 h 3296"/>
                <a:gd name="T12" fmla="*/ 0 w 2850"/>
                <a:gd name="T13" fmla="*/ 3296 h 3296"/>
                <a:gd name="T14" fmla="*/ 901 w 2850"/>
                <a:gd name="T15" fmla="*/ 3296 h 3296"/>
                <a:gd name="T16" fmla="*/ 901 w 2850"/>
                <a:gd name="T17" fmla="*/ 1386 h 3296"/>
                <a:gd name="T18" fmla="*/ 1457 w 2850"/>
                <a:gd name="T19" fmla="*/ 760 h 3296"/>
                <a:gd name="T20" fmla="*/ 1942 w 2850"/>
                <a:gd name="T21" fmla="*/ 1412 h 3296"/>
                <a:gd name="T22" fmla="*/ 1942 w 2850"/>
                <a:gd name="T23" fmla="*/ 3296 h 3296"/>
                <a:gd name="T24" fmla="*/ 2850 w 2850"/>
                <a:gd name="T25" fmla="*/ 3296 h 3296"/>
                <a:gd name="T26" fmla="*/ 2850 w 2850"/>
                <a:gd name="T27" fmla="*/ 1232 h 32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50" h="3296">
                  <a:moveTo>
                    <a:pt x="2850" y="1232"/>
                  </a:moveTo>
                  <a:cubicBezTo>
                    <a:pt x="2850" y="434"/>
                    <a:pt x="2459" y="0"/>
                    <a:pt x="1840" y="0"/>
                  </a:cubicBezTo>
                  <a:cubicBezTo>
                    <a:pt x="1309" y="0"/>
                    <a:pt x="1035" y="312"/>
                    <a:pt x="876" y="607"/>
                  </a:cubicBezTo>
                  <a:lnTo>
                    <a:pt x="856" y="607"/>
                  </a:lnTo>
                  <a:lnTo>
                    <a:pt x="901" y="76"/>
                  </a:lnTo>
                  <a:lnTo>
                    <a:pt x="0" y="76"/>
                  </a:lnTo>
                  <a:lnTo>
                    <a:pt x="0" y="3296"/>
                  </a:lnTo>
                  <a:lnTo>
                    <a:pt x="901" y="3296"/>
                  </a:lnTo>
                  <a:lnTo>
                    <a:pt x="901" y="1386"/>
                  </a:lnTo>
                  <a:cubicBezTo>
                    <a:pt x="901" y="1015"/>
                    <a:pt x="1118" y="760"/>
                    <a:pt x="1457" y="760"/>
                  </a:cubicBezTo>
                  <a:cubicBezTo>
                    <a:pt x="1795" y="760"/>
                    <a:pt x="1942" y="983"/>
                    <a:pt x="1942" y="1412"/>
                  </a:cubicBezTo>
                  <a:lnTo>
                    <a:pt x="1942" y="3296"/>
                  </a:lnTo>
                  <a:lnTo>
                    <a:pt x="2850" y="3296"/>
                  </a:lnTo>
                  <a:lnTo>
                    <a:pt x="2850" y="12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9" name="Freeform 10"/>
            <p:cNvSpPr>
              <a:spLocks/>
            </p:cNvSpPr>
            <p:nvPr/>
          </p:nvSpPr>
          <p:spPr bwMode="black">
            <a:xfrm>
              <a:off x="6664326" y="2287588"/>
              <a:ext cx="377825" cy="363538"/>
            </a:xfrm>
            <a:custGeom>
              <a:avLst/>
              <a:gdLst>
                <a:gd name="T0" fmla="*/ 1047 w 1047"/>
                <a:gd name="T1" fmla="*/ 504 h 1009"/>
                <a:gd name="T2" fmla="*/ 524 w 1047"/>
                <a:gd name="T3" fmla="*/ 1009 h 1009"/>
                <a:gd name="T4" fmla="*/ 0 w 1047"/>
                <a:gd name="T5" fmla="*/ 504 h 1009"/>
                <a:gd name="T6" fmla="*/ 524 w 1047"/>
                <a:gd name="T7" fmla="*/ 0 h 1009"/>
                <a:gd name="T8" fmla="*/ 1047 w 1047"/>
                <a:gd name="T9" fmla="*/ 504 h 10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47" h="1009">
                  <a:moveTo>
                    <a:pt x="1047" y="504"/>
                  </a:moveTo>
                  <a:cubicBezTo>
                    <a:pt x="1047" y="798"/>
                    <a:pt x="817" y="1009"/>
                    <a:pt x="524" y="1009"/>
                  </a:cubicBezTo>
                  <a:cubicBezTo>
                    <a:pt x="229" y="1009"/>
                    <a:pt x="0" y="798"/>
                    <a:pt x="0" y="504"/>
                  </a:cubicBezTo>
                  <a:cubicBezTo>
                    <a:pt x="0" y="211"/>
                    <a:pt x="229" y="0"/>
                    <a:pt x="524" y="0"/>
                  </a:cubicBezTo>
                  <a:cubicBezTo>
                    <a:pt x="817" y="0"/>
                    <a:pt x="1047" y="211"/>
                    <a:pt x="1047" y="50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10" name="Rectangle 11"/>
            <p:cNvSpPr>
              <a:spLocks noChangeArrowheads="1"/>
            </p:cNvSpPr>
            <p:nvPr/>
          </p:nvSpPr>
          <p:spPr bwMode="black">
            <a:xfrm>
              <a:off x="6689726" y="2789238"/>
              <a:ext cx="327025" cy="116205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11" name="Freeform 12"/>
            <p:cNvSpPr>
              <a:spLocks/>
            </p:cNvSpPr>
            <p:nvPr/>
          </p:nvSpPr>
          <p:spPr bwMode="black">
            <a:xfrm>
              <a:off x="5399088" y="2762251"/>
              <a:ext cx="1047750" cy="1216025"/>
            </a:xfrm>
            <a:custGeom>
              <a:avLst/>
              <a:gdLst>
                <a:gd name="T0" fmla="*/ 2025 w 2907"/>
                <a:gd name="T1" fmla="*/ 2402 h 3373"/>
                <a:gd name="T2" fmla="*/ 1253 w 2907"/>
                <a:gd name="T3" fmla="*/ 1974 h 3373"/>
                <a:gd name="T4" fmla="*/ 160 w 2907"/>
                <a:gd name="T5" fmla="*/ 990 h 3373"/>
                <a:gd name="T6" fmla="*/ 1431 w 2907"/>
                <a:gd name="T7" fmla="*/ 0 h 3373"/>
                <a:gd name="T8" fmla="*/ 2907 w 2907"/>
                <a:gd name="T9" fmla="*/ 734 h 3373"/>
                <a:gd name="T10" fmla="*/ 2133 w 2907"/>
                <a:gd name="T11" fmla="*/ 1169 h 3373"/>
                <a:gd name="T12" fmla="*/ 1463 w 2907"/>
                <a:gd name="T13" fmla="*/ 657 h 3373"/>
                <a:gd name="T14" fmla="*/ 1042 w 2907"/>
                <a:gd name="T15" fmla="*/ 945 h 3373"/>
                <a:gd name="T16" fmla="*/ 1943 w 2907"/>
                <a:gd name="T17" fmla="*/ 1367 h 3373"/>
                <a:gd name="T18" fmla="*/ 2907 w 2907"/>
                <a:gd name="T19" fmla="*/ 2344 h 3373"/>
                <a:gd name="T20" fmla="*/ 1610 w 2907"/>
                <a:gd name="T21" fmla="*/ 3373 h 3373"/>
                <a:gd name="T22" fmla="*/ 0 w 2907"/>
                <a:gd name="T23" fmla="*/ 2543 h 3373"/>
                <a:gd name="T24" fmla="*/ 786 w 2907"/>
                <a:gd name="T25" fmla="*/ 2102 h 3373"/>
                <a:gd name="T26" fmla="*/ 1598 w 2907"/>
                <a:gd name="T27" fmla="*/ 2715 h 3373"/>
                <a:gd name="T28" fmla="*/ 2025 w 2907"/>
                <a:gd name="T29" fmla="*/ 2402 h 33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907" h="3373">
                  <a:moveTo>
                    <a:pt x="2025" y="2402"/>
                  </a:moveTo>
                  <a:cubicBezTo>
                    <a:pt x="2025" y="2146"/>
                    <a:pt x="1667" y="2089"/>
                    <a:pt x="1253" y="1974"/>
                  </a:cubicBezTo>
                  <a:cubicBezTo>
                    <a:pt x="766" y="1846"/>
                    <a:pt x="160" y="1603"/>
                    <a:pt x="160" y="990"/>
                  </a:cubicBezTo>
                  <a:cubicBezTo>
                    <a:pt x="160" y="383"/>
                    <a:pt x="741" y="0"/>
                    <a:pt x="1431" y="0"/>
                  </a:cubicBezTo>
                  <a:cubicBezTo>
                    <a:pt x="2070" y="0"/>
                    <a:pt x="2658" y="306"/>
                    <a:pt x="2907" y="734"/>
                  </a:cubicBezTo>
                  <a:lnTo>
                    <a:pt x="2133" y="1169"/>
                  </a:lnTo>
                  <a:cubicBezTo>
                    <a:pt x="2057" y="881"/>
                    <a:pt x="1814" y="657"/>
                    <a:pt x="1463" y="657"/>
                  </a:cubicBezTo>
                  <a:cubicBezTo>
                    <a:pt x="1233" y="657"/>
                    <a:pt x="1042" y="760"/>
                    <a:pt x="1042" y="945"/>
                  </a:cubicBezTo>
                  <a:cubicBezTo>
                    <a:pt x="1042" y="1188"/>
                    <a:pt x="1463" y="1213"/>
                    <a:pt x="1943" y="1367"/>
                  </a:cubicBezTo>
                  <a:cubicBezTo>
                    <a:pt x="2447" y="1527"/>
                    <a:pt x="2907" y="1757"/>
                    <a:pt x="2907" y="2344"/>
                  </a:cubicBezTo>
                  <a:cubicBezTo>
                    <a:pt x="2907" y="2990"/>
                    <a:pt x="2306" y="3373"/>
                    <a:pt x="1610" y="3373"/>
                  </a:cubicBezTo>
                  <a:cubicBezTo>
                    <a:pt x="856" y="3373"/>
                    <a:pt x="262" y="3053"/>
                    <a:pt x="0" y="2543"/>
                  </a:cubicBezTo>
                  <a:lnTo>
                    <a:pt x="786" y="2102"/>
                  </a:lnTo>
                  <a:cubicBezTo>
                    <a:pt x="888" y="2453"/>
                    <a:pt x="1169" y="2715"/>
                    <a:pt x="1598" y="2715"/>
                  </a:cubicBezTo>
                  <a:cubicBezTo>
                    <a:pt x="1847" y="2715"/>
                    <a:pt x="2025" y="2606"/>
                    <a:pt x="2025" y="240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12" name="Freeform 13"/>
            <p:cNvSpPr>
              <a:spLocks/>
            </p:cNvSpPr>
            <p:nvPr/>
          </p:nvSpPr>
          <p:spPr bwMode="black">
            <a:xfrm>
              <a:off x="4770438" y="2295526"/>
              <a:ext cx="563563" cy="1677988"/>
            </a:xfrm>
            <a:custGeom>
              <a:avLst/>
              <a:gdLst>
                <a:gd name="T0" fmla="*/ 907 w 1565"/>
                <a:gd name="T1" fmla="*/ 0 h 4657"/>
                <a:gd name="T2" fmla="*/ 0 w 1565"/>
                <a:gd name="T3" fmla="*/ 0 h 4657"/>
                <a:gd name="T4" fmla="*/ 0 w 1565"/>
                <a:gd name="T5" fmla="*/ 3706 h 4657"/>
                <a:gd name="T6" fmla="*/ 214 w 1565"/>
                <a:gd name="T7" fmla="*/ 4430 h 4657"/>
                <a:gd name="T8" fmla="*/ 894 w 1565"/>
                <a:gd name="T9" fmla="*/ 4657 h 4657"/>
                <a:gd name="T10" fmla="*/ 1220 w 1565"/>
                <a:gd name="T11" fmla="*/ 4622 h 4657"/>
                <a:gd name="T12" fmla="*/ 1488 w 1565"/>
                <a:gd name="T13" fmla="*/ 4523 h 4657"/>
                <a:gd name="T14" fmla="*/ 1565 w 1565"/>
                <a:gd name="T15" fmla="*/ 3916 h 4657"/>
                <a:gd name="T16" fmla="*/ 1377 w 1565"/>
                <a:gd name="T17" fmla="*/ 3970 h 4657"/>
                <a:gd name="T18" fmla="*/ 1188 w 1565"/>
                <a:gd name="T19" fmla="*/ 3986 h 4657"/>
                <a:gd name="T20" fmla="*/ 974 w 1565"/>
                <a:gd name="T21" fmla="*/ 3897 h 4657"/>
                <a:gd name="T22" fmla="*/ 907 w 1565"/>
                <a:gd name="T23" fmla="*/ 3577 h 4657"/>
                <a:gd name="T24" fmla="*/ 907 w 1565"/>
                <a:gd name="T25" fmla="*/ 0 h 46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65" h="4657">
                  <a:moveTo>
                    <a:pt x="907" y="0"/>
                  </a:moveTo>
                  <a:lnTo>
                    <a:pt x="0" y="0"/>
                  </a:lnTo>
                  <a:lnTo>
                    <a:pt x="0" y="3706"/>
                  </a:lnTo>
                  <a:cubicBezTo>
                    <a:pt x="0" y="4037"/>
                    <a:pt x="71" y="4279"/>
                    <a:pt x="214" y="4430"/>
                  </a:cubicBezTo>
                  <a:cubicBezTo>
                    <a:pt x="357" y="4582"/>
                    <a:pt x="583" y="4657"/>
                    <a:pt x="894" y="4657"/>
                  </a:cubicBezTo>
                  <a:cubicBezTo>
                    <a:pt x="1001" y="4657"/>
                    <a:pt x="1109" y="4645"/>
                    <a:pt x="1220" y="4622"/>
                  </a:cubicBezTo>
                  <a:cubicBezTo>
                    <a:pt x="1331" y="4599"/>
                    <a:pt x="1420" y="4566"/>
                    <a:pt x="1488" y="4523"/>
                  </a:cubicBezTo>
                  <a:lnTo>
                    <a:pt x="1565" y="3916"/>
                  </a:lnTo>
                  <a:cubicBezTo>
                    <a:pt x="1493" y="3942"/>
                    <a:pt x="1429" y="3960"/>
                    <a:pt x="1377" y="3970"/>
                  </a:cubicBezTo>
                  <a:cubicBezTo>
                    <a:pt x="1324" y="3981"/>
                    <a:pt x="1260" y="3986"/>
                    <a:pt x="1188" y="3986"/>
                  </a:cubicBezTo>
                  <a:cubicBezTo>
                    <a:pt x="1069" y="3986"/>
                    <a:pt x="1019" y="3957"/>
                    <a:pt x="974" y="3897"/>
                  </a:cubicBezTo>
                  <a:cubicBezTo>
                    <a:pt x="929" y="3837"/>
                    <a:pt x="907" y="3731"/>
                    <a:pt x="907" y="3577"/>
                  </a:cubicBezTo>
                  <a:lnTo>
                    <a:pt x="907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13" name="Freeform 14"/>
            <p:cNvSpPr>
              <a:spLocks noEditPoints="1"/>
            </p:cNvSpPr>
            <p:nvPr/>
          </p:nvSpPr>
          <p:spPr bwMode="black">
            <a:xfrm>
              <a:off x="3455988" y="2762251"/>
              <a:ext cx="1073150" cy="1216025"/>
            </a:xfrm>
            <a:custGeom>
              <a:avLst/>
              <a:gdLst>
                <a:gd name="T0" fmla="*/ 1540 w 2977"/>
                <a:gd name="T1" fmla="*/ 651 h 3373"/>
                <a:gd name="T2" fmla="*/ 869 w 2977"/>
                <a:gd name="T3" fmla="*/ 1328 h 3373"/>
                <a:gd name="T4" fmla="*/ 2140 w 2977"/>
                <a:gd name="T5" fmla="*/ 1328 h 3373"/>
                <a:gd name="T6" fmla="*/ 1540 w 2977"/>
                <a:gd name="T7" fmla="*/ 651 h 3373"/>
                <a:gd name="T8" fmla="*/ 2932 w 2977"/>
                <a:gd name="T9" fmla="*/ 1929 h 3373"/>
                <a:gd name="T10" fmla="*/ 850 w 2977"/>
                <a:gd name="T11" fmla="*/ 1929 h 3373"/>
                <a:gd name="T12" fmla="*/ 1559 w 2977"/>
                <a:gd name="T13" fmla="*/ 2708 h 3373"/>
                <a:gd name="T14" fmla="*/ 2179 w 2977"/>
                <a:gd name="T15" fmla="*/ 2178 h 3373"/>
                <a:gd name="T16" fmla="*/ 2938 w 2977"/>
                <a:gd name="T17" fmla="*/ 2606 h 3373"/>
                <a:gd name="T18" fmla="*/ 1559 w 2977"/>
                <a:gd name="T19" fmla="*/ 3373 h 3373"/>
                <a:gd name="T20" fmla="*/ 0 w 2977"/>
                <a:gd name="T21" fmla="*/ 1686 h 3373"/>
                <a:gd name="T22" fmla="*/ 1540 w 2977"/>
                <a:gd name="T23" fmla="*/ 0 h 3373"/>
                <a:gd name="T24" fmla="*/ 2977 w 2977"/>
                <a:gd name="T25" fmla="*/ 1488 h 3373"/>
                <a:gd name="T26" fmla="*/ 2932 w 2977"/>
                <a:gd name="T27" fmla="*/ 1929 h 33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977" h="3373">
                  <a:moveTo>
                    <a:pt x="1540" y="651"/>
                  </a:moveTo>
                  <a:cubicBezTo>
                    <a:pt x="1207" y="651"/>
                    <a:pt x="939" y="887"/>
                    <a:pt x="869" y="1328"/>
                  </a:cubicBezTo>
                  <a:lnTo>
                    <a:pt x="2140" y="1328"/>
                  </a:lnTo>
                  <a:cubicBezTo>
                    <a:pt x="2140" y="939"/>
                    <a:pt x="1891" y="651"/>
                    <a:pt x="1540" y="651"/>
                  </a:cubicBezTo>
                  <a:close/>
                  <a:moveTo>
                    <a:pt x="2932" y="1929"/>
                  </a:moveTo>
                  <a:lnTo>
                    <a:pt x="850" y="1929"/>
                  </a:lnTo>
                  <a:cubicBezTo>
                    <a:pt x="888" y="2453"/>
                    <a:pt x="1182" y="2708"/>
                    <a:pt x="1559" y="2708"/>
                  </a:cubicBezTo>
                  <a:cubicBezTo>
                    <a:pt x="1897" y="2708"/>
                    <a:pt x="2127" y="2485"/>
                    <a:pt x="2179" y="2178"/>
                  </a:cubicBezTo>
                  <a:lnTo>
                    <a:pt x="2938" y="2606"/>
                  </a:lnTo>
                  <a:cubicBezTo>
                    <a:pt x="2715" y="3015"/>
                    <a:pt x="2230" y="3373"/>
                    <a:pt x="1559" y="3373"/>
                  </a:cubicBezTo>
                  <a:cubicBezTo>
                    <a:pt x="658" y="3373"/>
                    <a:pt x="0" y="2747"/>
                    <a:pt x="0" y="1686"/>
                  </a:cubicBezTo>
                  <a:cubicBezTo>
                    <a:pt x="0" y="638"/>
                    <a:pt x="671" y="0"/>
                    <a:pt x="1540" y="0"/>
                  </a:cubicBezTo>
                  <a:cubicBezTo>
                    <a:pt x="2402" y="0"/>
                    <a:pt x="2977" y="613"/>
                    <a:pt x="2977" y="1488"/>
                  </a:cubicBezTo>
                  <a:cubicBezTo>
                    <a:pt x="2977" y="1750"/>
                    <a:pt x="2932" y="1929"/>
                    <a:pt x="2932" y="192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14" name="Freeform 15"/>
            <p:cNvSpPr>
              <a:spLocks/>
            </p:cNvSpPr>
            <p:nvPr/>
          </p:nvSpPr>
          <p:spPr bwMode="black">
            <a:xfrm>
              <a:off x="1879601" y="2357438"/>
              <a:ext cx="1311275" cy="1593850"/>
            </a:xfrm>
            <a:custGeom>
              <a:avLst/>
              <a:gdLst>
                <a:gd name="T0" fmla="*/ 2702 w 3641"/>
                <a:gd name="T1" fmla="*/ 4420 h 4420"/>
                <a:gd name="T2" fmla="*/ 3641 w 3641"/>
                <a:gd name="T3" fmla="*/ 4420 h 4420"/>
                <a:gd name="T4" fmla="*/ 3641 w 3641"/>
                <a:gd name="T5" fmla="*/ 0 h 4420"/>
                <a:gd name="T6" fmla="*/ 2702 w 3641"/>
                <a:gd name="T7" fmla="*/ 0 h 4420"/>
                <a:gd name="T8" fmla="*/ 2702 w 3641"/>
                <a:gd name="T9" fmla="*/ 1750 h 4420"/>
                <a:gd name="T10" fmla="*/ 939 w 3641"/>
                <a:gd name="T11" fmla="*/ 1750 h 4420"/>
                <a:gd name="T12" fmla="*/ 939 w 3641"/>
                <a:gd name="T13" fmla="*/ 0 h 4420"/>
                <a:gd name="T14" fmla="*/ 0 w 3641"/>
                <a:gd name="T15" fmla="*/ 0 h 4420"/>
                <a:gd name="T16" fmla="*/ 0 w 3641"/>
                <a:gd name="T17" fmla="*/ 4420 h 4420"/>
                <a:gd name="T18" fmla="*/ 939 w 3641"/>
                <a:gd name="T19" fmla="*/ 4420 h 4420"/>
                <a:gd name="T20" fmla="*/ 939 w 3641"/>
                <a:gd name="T21" fmla="*/ 2586 h 4420"/>
                <a:gd name="T22" fmla="*/ 2702 w 3641"/>
                <a:gd name="T23" fmla="*/ 2586 h 4420"/>
                <a:gd name="T24" fmla="*/ 2702 w 3641"/>
                <a:gd name="T25" fmla="*/ 4420 h 44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641" h="4420">
                  <a:moveTo>
                    <a:pt x="2702" y="4420"/>
                  </a:moveTo>
                  <a:lnTo>
                    <a:pt x="3641" y="4420"/>
                  </a:lnTo>
                  <a:lnTo>
                    <a:pt x="3641" y="0"/>
                  </a:lnTo>
                  <a:lnTo>
                    <a:pt x="2702" y="0"/>
                  </a:lnTo>
                  <a:lnTo>
                    <a:pt x="2702" y="1750"/>
                  </a:lnTo>
                  <a:lnTo>
                    <a:pt x="939" y="1750"/>
                  </a:lnTo>
                  <a:lnTo>
                    <a:pt x="939" y="0"/>
                  </a:lnTo>
                  <a:lnTo>
                    <a:pt x="0" y="0"/>
                  </a:lnTo>
                  <a:lnTo>
                    <a:pt x="0" y="4420"/>
                  </a:lnTo>
                  <a:lnTo>
                    <a:pt x="939" y="4420"/>
                  </a:lnTo>
                  <a:lnTo>
                    <a:pt x="939" y="2586"/>
                  </a:lnTo>
                  <a:lnTo>
                    <a:pt x="2702" y="2586"/>
                  </a:lnTo>
                  <a:lnTo>
                    <a:pt x="2702" y="44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</p:grpSp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486383" y="457200"/>
            <a:ext cx="10661515" cy="5136204"/>
          </a:xfrm>
        </p:spPr>
        <p:txBody>
          <a:bodyPr/>
          <a:lstStyle>
            <a:lvl1pPr algn="l">
              <a:lnSpc>
                <a:spcPct val="85000"/>
              </a:lnSpc>
              <a:defRPr sz="700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fi-FI" dirty="0"/>
              <a:t>Muokkaa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15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0DC62913-02BC-45E1-AAF1-5FEF7A64E957}" type="datetime1">
              <a:rPr lang="fi-FI"/>
              <a:pPr>
                <a:defRPr/>
              </a:pPr>
              <a:t>15.8.2025</a:t>
            </a:fld>
            <a:endParaRPr lang="fi-FI"/>
          </a:p>
        </p:txBody>
      </p:sp>
      <p:sp>
        <p:nvSpPr>
          <p:cNvPr id="16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r>
              <a:rPr lang="fi-FI"/>
              <a:t>Etunimi Sukunimi</a:t>
            </a:r>
          </a:p>
        </p:txBody>
      </p:sp>
      <p:sp>
        <p:nvSpPr>
          <p:cNvPr id="17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64F5628D-78A8-4B37-9EF1-0045A170D96D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7413494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921E2D-908A-4141-9380-9D4D8A890906}" type="datetime1">
              <a:rPr lang="fi-FI"/>
              <a:pPr>
                <a:defRPr/>
              </a:pPr>
              <a:t>15.8.2025</a:t>
            </a:fld>
            <a:endParaRPr lang="fi-FI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Etunimi Sukunimi</a:t>
            </a:r>
            <a:endParaRPr lang="fi-FI" dirty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268F56-680E-4887-87A9-D5C033ED3105}" type="slidenum">
              <a:rPr lang="fi-FI"/>
              <a:pPr>
                <a:defRPr/>
              </a:pPr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975569465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 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5"/>
          <p:cNvSpPr>
            <a:spLocks noChangeAspect="1"/>
          </p:cNvSpPr>
          <p:nvPr/>
        </p:nvSpPr>
        <p:spPr bwMode="auto">
          <a:xfrm>
            <a:off x="10806113" y="0"/>
            <a:ext cx="1395412" cy="6858000"/>
          </a:xfrm>
          <a:custGeom>
            <a:avLst/>
            <a:gdLst>
              <a:gd name="T0" fmla="*/ 30477 w 2885"/>
              <a:gd name="T1" fmla="*/ 0 h 14300"/>
              <a:gd name="T2" fmla="*/ 18383 w 2885"/>
              <a:gd name="T3" fmla="*/ 11990 h 14300"/>
              <a:gd name="T4" fmla="*/ 286874 w 2885"/>
              <a:gd name="T5" fmla="*/ 276718 h 14300"/>
              <a:gd name="T6" fmla="*/ 18383 w 2885"/>
              <a:gd name="T7" fmla="*/ 540967 h 14300"/>
              <a:gd name="T8" fmla="*/ 268491 w 2885"/>
              <a:gd name="T9" fmla="*/ 787951 h 14300"/>
              <a:gd name="T10" fmla="*/ 0 w 2885"/>
              <a:gd name="T11" fmla="*/ 1052199 h 14300"/>
              <a:gd name="T12" fmla="*/ 268491 w 2885"/>
              <a:gd name="T13" fmla="*/ 1316928 h 14300"/>
              <a:gd name="T14" fmla="*/ 0 w 2885"/>
              <a:gd name="T15" fmla="*/ 1581656 h 14300"/>
              <a:gd name="T16" fmla="*/ 268491 w 2885"/>
              <a:gd name="T17" fmla="*/ 1846385 h 14300"/>
              <a:gd name="T18" fmla="*/ 0 w 2885"/>
              <a:gd name="T19" fmla="*/ 2111113 h 14300"/>
              <a:gd name="T20" fmla="*/ 268491 w 2885"/>
              <a:gd name="T21" fmla="*/ 2375841 h 14300"/>
              <a:gd name="T22" fmla="*/ 0 w 2885"/>
              <a:gd name="T23" fmla="*/ 2640570 h 14300"/>
              <a:gd name="T24" fmla="*/ 268491 w 2885"/>
              <a:gd name="T25" fmla="*/ 2905298 h 14300"/>
              <a:gd name="T26" fmla="*/ 0 w 2885"/>
              <a:gd name="T27" fmla="*/ 3170027 h 14300"/>
              <a:gd name="T28" fmla="*/ 281553 w 2885"/>
              <a:gd name="T29" fmla="*/ 3447704 h 14300"/>
              <a:gd name="T30" fmla="*/ 18383 w 2885"/>
              <a:gd name="T31" fmla="*/ 3706677 h 14300"/>
              <a:gd name="T32" fmla="*/ 286874 w 2885"/>
              <a:gd name="T33" fmla="*/ 3971405 h 14300"/>
              <a:gd name="T34" fmla="*/ 18383 w 2885"/>
              <a:gd name="T35" fmla="*/ 4236134 h 14300"/>
              <a:gd name="T36" fmla="*/ 286874 w 2885"/>
              <a:gd name="T37" fmla="*/ 4500862 h 14300"/>
              <a:gd name="T38" fmla="*/ 18383 w 2885"/>
              <a:gd name="T39" fmla="*/ 4765591 h 14300"/>
              <a:gd name="T40" fmla="*/ 286874 w 2885"/>
              <a:gd name="T41" fmla="*/ 5030319 h 14300"/>
              <a:gd name="T42" fmla="*/ 18383 w 2885"/>
              <a:gd name="T43" fmla="*/ 5295047 h 14300"/>
              <a:gd name="T44" fmla="*/ 268491 w 2885"/>
              <a:gd name="T45" fmla="*/ 5541552 h 14300"/>
              <a:gd name="T46" fmla="*/ 0 w 2885"/>
              <a:gd name="T47" fmla="*/ 5806280 h 14300"/>
              <a:gd name="T48" fmla="*/ 268491 w 2885"/>
              <a:gd name="T49" fmla="*/ 6071009 h 14300"/>
              <a:gd name="T50" fmla="*/ 0 w 2885"/>
              <a:gd name="T51" fmla="*/ 6335737 h 14300"/>
              <a:gd name="T52" fmla="*/ 268491 w 2885"/>
              <a:gd name="T53" fmla="*/ 6600465 h 14300"/>
              <a:gd name="T54" fmla="*/ 7257 w 2885"/>
              <a:gd name="T55" fmla="*/ 6858000 h 14300"/>
              <a:gd name="T56" fmla="*/ 1395671 w 2885"/>
              <a:gd name="T57" fmla="*/ 6858000 h 14300"/>
              <a:gd name="T58" fmla="*/ 1395671 w 2885"/>
              <a:gd name="T59" fmla="*/ 0 h 14300"/>
              <a:gd name="T60" fmla="*/ 30477 w 2885"/>
              <a:gd name="T61" fmla="*/ 0 h 14300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</a:gdLst>
            <a:ahLst/>
            <a:cxnLst>
              <a:cxn ang="T62">
                <a:pos x="T0" y="T1"/>
              </a:cxn>
              <a:cxn ang="T63">
                <a:pos x="T2" y="T3"/>
              </a:cxn>
              <a:cxn ang="T64">
                <a:pos x="T4" y="T5"/>
              </a:cxn>
              <a:cxn ang="T65">
                <a:pos x="T6" y="T7"/>
              </a:cxn>
              <a:cxn ang="T66">
                <a:pos x="T8" y="T9"/>
              </a:cxn>
              <a:cxn ang="T67">
                <a:pos x="T10" y="T11"/>
              </a:cxn>
              <a:cxn ang="T68">
                <a:pos x="T12" y="T13"/>
              </a:cxn>
              <a:cxn ang="T69">
                <a:pos x="T14" y="T15"/>
              </a:cxn>
              <a:cxn ang="T70">
                <a:pos x="T16" y="T17"/>
              </a:cxn>
              <a:cxn ang="T71">
                <a:pos x="T18" y="T19"/>
              </a:cxn>
              <a:cxn ang="T72">
                <a:pos x="T20" y="T21"/>
              </a:cxn>
              <a:cxn ang="T73">
                <a:pos x="T22" y="T23"/>
              </a:cxn>
              <a:cxn ang="T74">
                <a:pos x="T24" y="T25"/>
              </a:cxn>
              <a:cxn ang="T75">
                <a:pos x="T26" y="T27"/>
              </a:cxn>
              <a:cxn ang="T76">
                <a:pos x="T28" y="T29"/>
              </a:cxn>
              <a:cxn ang="T77">
                <a:pos x="T30" y="T31"/>
              </a:cxn>
              <a:cxn ang="T78">
                <a:pos x="T32" y="T33"/>
              </a:cxn>
              <a:cxn ang="T79">
                <a:pos x="T34" y="T35"/>
              </a:cxn>
              <a:cxn ang="T80">
                <a:pos x="T36" y="T37"/>
              </a:cxn>
              <a:cxn ang="T81">
                <a:pos x="T38" y="T39"/>
              </a:cxn>
              <a:cxn ang="T82">
                <a:pos x="T40" y="T41"/>
              </a:cxn>
              <a:cxn ang="T83">
                <a:pos x="T42" y="T43"/>
              </a:cxn>
              <a:cxn ang="T84">
                <a:pos x="T44" y="T45"/>
              </a:cxn>
              <a:cxn ang="T85">
                <a:pos x="T46" y="T47"/>
              </a:cxn>
              <a:cxn ang="T86">
                <a:pos x="T48" y="T49"/>
              </a:cxn>
              <a:cxn ang="T87">
                <a:pos x="T50" y="T51"/>
              </a:cxn>
              <a:cxn ang="T88">
                <a:pos x="T52" y="T53"/>
              </a:cxn>
              <a:cxn ang="T89">
                <a:pos x="T54" y="T55"/>
              </a:cxn>
              <a:cxn ang="T90">
                <a:pos x="T56" y="T57"/>
              </a:cxn>
              <a:cxn ang="T91">
                <a:pos x="T58" y="T59"/>
              </a:cxn>
              <a:cxn ang="T92">
                <a:pos x="T60" y="T61"/>
              </a:cxn>
            </a:cxnLst>
            <a:rect l="0" t="0" r="r" b="b"/>
            <a:pathLst>
              <a:path w="2885" h="14300">
                <a:moveTo>
                  <a:pt x="63" y="0"/>
                </a:moveTo>
                <a:lnTo>
                  <a:pt x="38" y="25"/>
                </a:lnTo>
                <a:lnTo>
                  <a:pt x="593" y="577"/>
                </a:lnTo>
                <a:lnTo>
                  <a:pt x="38" y="1128"/>
                </a:lnTo>
                <a:lnTo>
                  <a:pt x="555" y="1643"/>
                </a:lnTo>
                <a:lnTo>
                  <a:pt x="0" y="2194"/>
                </a:lnTo>
                <a:lnTo>
                  <a:pt x="555" y="2746"/>
                </a:lnTo>
                <a:lnTo>
                  <a:pt x="0" y="3298"/>
                </a:lnTo>
                <a:lnTo>
                  <a:pt x="555" y="3850"/>
                </a:lnTo>
                <a:lnTo>
                  <a:pt x="0" y="4402"/>
                </a:lnTo>
                <a:lnTo>
                  <a:pt x="555" y="4954"/>
                </a:lnTo>
                <a:lnTo>
                  <a:pt x="0" y="5506"/>
                </a:lnTo>
                <a:lnTo>
                  <a:pt x="555" y="6058"/>
                </a:lnTo>
                <a:lnTo>
                  <a:pt x="0" y="6610"/>
                </a:lnTo>
                <a:lnTo>
                  <a:pt x="582" y="7189"/>
                </a:lnTo>
                <a:lnTo>
                  <a:pt x="38" y="7729"/>
                </a:lnTo>
                <a:lnTo>
                  <a:pt x="593" y="8281"/>
                </a:lnTo>
                <a:lnTo>
                  <a:pt x="38" y="8833"/>
                </a:lnTo>
                <a:lnTo>
                  <a:pt x="593" y="9385"/>
                </a:lnTo>
                <a:lnTo>
                  <a:pt x="38" y="9937"/>
                </a:lnTo>
                <a:lnTo>
                  <a:pt x="593" y="10489"/>
                </a:lnTo>
                <a:lnTo>
                  <a:pt x="38" y="11041"/>
                </a:lnTo>
                <a:lnTo>
                  <a:pt x="555" y="11555"/>
                </a:lnTo>
                <a:lnTo>
                  <a:pt x="0" y="12107"/>
                </a:lnTo>
                <a:lnTo>
                  <a:pt x="555" y="12659"/>
                </a:lnTo>
                <a:lnTo>
                  <a:pt x="0" y="13211"/>
                </a:lnTo>
                <a:lnTo>
                  <a:pt x="555" y="13763"/>
                </a:lnTo>
                <a:lnTo>
                  <a:pt x="15" y="14300"/>
                </a:lnTo>
                <a:lnTo>
                  <a:pt x="2885" y="14300"/>
                </a:lnTo>
                <a:cubicBezTo>
                  <a:pt x="2885" y="9533"/>
                  <a:pt x="2885" y="4767"/>
                  <a:pt x="2885" y="0"/>
                </a:cubicBezTo>
                <a:lnTo>
                  <a:pt x="63" y="0"/>
                </a:lnTo>
                <a:close/>
              </a:path>
            </a:pathLst>
          </a:custGeom>
          <a:solidFill>
            <a:srgbClr val="FD4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5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88BEB1-00CC-4620-98C8-807096FD2A9B}" type="datetime1">
              <a:rPr lang="fi-FI"/>
              <a:pPr>
                <a:defRPr/>
              </a:pPr>
              <a:t>15.8.2025</a:t>
            </a:fld>
            <a:endParaRPr lang="fi-FI"/>
          </a:p>
        </p:txBody>
      </p:sp>
      <p:sp>
        <p:nvSpPr>
          <p:cNvPr id="6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Etunimi Sukunimi</a:t>
            </a:r>
          </a:p>
        </p:txBody>
      </p:sp>
      <p:sp>
        <p:nvSpPr>
          <p:cNvPr id="7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9A983F37-7669-49AB-8AB2-F55DDA2B7B14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963810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Väliotsikko tiili">
    <p:bg>
      <p:bgPr>
        <a:solidFill>
          <a:srgbClr val="DB271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Ryhmä 8"/>
          <p:cNvGrpSpPr/>
          <p:nvPr/>
        </p:nvGrpSpPr>
        <p:grpSpPr bwMode="black">
          <a:xfrm>
            <a:off x="465667" y="6222027"/>
            <a:ext cx="804333" cy="373549"/>
            <a:chOff x="228601" y="704851"/>
            <a:chExt cx="11734800" cy="5449888"/>
          </a:xfrm>
          <a:solidFill>
            <a:srgbClr val="FFFFFF"/>
          </a:solidFill>
        </p:grpSpPr>
        <p:sp>
          <p:nvSpPr>
            <p:cNvPr id="4" name="Freeform 5"/>
            <p:cNvSpPr>
              <a:spLocks noEditPoints="1"/>
            </p:cNvSpPr>
            <p:nvPr/>
          </p:nvSpPr>
          <p:spPr bwMode="black">
            <a:xfrm>
              <a:off x="228601" y="704851"/>
              <a:ext cx="11734800" cy="5449888"/>
            </a:xfrm>
            <a:custGeom>
              <a:avLst/>
              <a:gdLst>
                <a:gd name="T0" fmla="*/ 16890 w 32573"/>
                <a:gd name="T1" fmla="*/ 14624 h 15116"/>
                <a:gd name="T2" fmla="*/ 19398 w 32573"/>
                <a:gd name="T3" fmla="*/ 13589 h 15116"/>
                <a:gd name="T4" fmla="*/ 28581 w 32573"/>
                <a:gd name="T5" fmla="*/ 13589 h 15116"/>
                <a:gd name="T6" fmla="*/ 32573 w 32573"/>
                <a:gd name="T7" fmla="*/ 9640 h 15116"/>
                <a:gd name="T8" fmla="*/ 32573 w 32573"/>
                <a:gd name="T9" fmla="*/ 0 h 15116"/>
                <a:gd name="T10" fmla="*/ 0 w 32573"/>
                <a:gd name="T11" fmla="*/ 0 h 15116"/>
                <a:gd name="T12" fmla="*/ 0 w 32573"/>
                <a:gd name="T13" fmla="*/ 9640 h 15116"/>
                <a:gd name="T14" fmla="*/ 3968 w 32573"/>
                <a:gd name="T15" fmla="*/ 13589 h 15116"/>
                <a:gd name="T16" fmla="*/ 13394 w 32573"/>
                <a:gd name="T17" fmla="*/ 13589 h 15116"/>
                <a:gd name="T18" fmla="*/ 15902 w 32573"/>
                <a:gd name="T19" fmla="*/ 14624 h 15116"/>
                <a:gd name="T20" fmla="*/ 16397 w 32573"/>
                <a:gd name="T21" fmla="*/ 15116 h 15116"/>
                <a:gd name="T22" fmla="*/ 16890 w 32573"/>
                <a:gd name="T23" fmla="*/ 14624 h 15116"/>
                <a:gd name="T24" fmla="*/ 31634 w 32573"/>
                <a:gd name="T25" fmla="*/ 939 h 15116"/>
                <a:gd name="T26" fmla="*/ 31634 w 32573"/>
                <a:gd name="T27" fmla="*/ 9640 h 15116"/>
                <a:gd name="T28" fmla="*/ 28581 w 32573"/>
                <a:gd name="T29" fmla="*/ 12650 h 15116"/>
                <a:gd name="T30" fmla="*/ 19398 w 32573"/>
                <a:gd name="T31" fmla="*/ 12650 h 15116"/>
                <a:gd name="T32" fmla="*/ 16397 w 32573"/>
                <a:gd name="T33" fmla="*/ 13798 h 15116"/>
                <a:gd name="T34" fmla="*/ 13394 w 32573"/>
                <a:gd name="T35" fmla="*/ 12650 h 15116"/>
                <a:gd name="T36" fmla="*/ 3968 w 32573"/>
                <a:gd name="T37" fmla="*/ 12650 h 15116"/>
                <a:gd name="T38" fmla="*/ 939 w 32573"/>
                <a:gd name="T39" fmla="*/ 9640 h 15116"/>
                <a:gd name="T40" fmla="*/ 939 w 32573"/>
                <a:gd name="T41" fmla="*/ 939 h 15116"/>
                <a:gd name="T42" fmla="*/ 31634 w 32573"/>
                <a:gd name="T43" fmla="*/ 939 h 15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32573" h="15116">
                  <a:moveTo>
                    <a:pt x="16890" y="14624"/>
                  </a:moveTo>
                  <a:cubicBezTo>
                    <a:pt x="17560" y="13956"/>
                    <a:pt x="18451" y="13589"/>
                    <a:pt x="19398" y="13589"/>
                  </a:cubicBezTo>
                  <a:lnTo>
                    <a:pt x="28581" y="13589"/>
                  </a:lnTo>
                  <a:cubicBezTo>
                    <a:pt x="30783" y="13589"/>
                    <a:pt x="32573" y="11817"/>
                    <a:pt x="32573" y="9640"/>
                  </a:cubicBezTo>
                  <a:lnTo>
                    <a:pt x="32573" y="0"/>
                  </a:lnTo>
                  <a:lnTo>
                    <a:pt x="0" y="0"/>
                  </a:lnTo>
                  <a:lnTo>
                    <a:pt x="0" y="9640"/>
                  </a:lnTo>
                  <a:cubicBezTo>
                    <a:pt x="0" y="11817"/>
                    <a:pt x="1780" y="13589"/>
                    <a:pt x="3968" y="13589"/>
                  </a:cubicBezTo>
                  <a:lnTo>
                    <a:pt x="13394" y="13589"/>
                  </a:lnTo>
                  <a:cubicBezTo>
                    <a:pt x="14342" y="13589"/>
                    <a:pt x="15232" y="13956"/>
                    <a:pt x="15902" y="14624"/>
                  </a:cubicBezTo>
                  <a:lnTo>
                    <a:pt x="16397" y="15116"/>
                  </a:lnTo>
                  <a:lnTo>
                    <a:pt x="16890" y="14624"/>
                  </a:lnTo>
                  <a:close/>
                  <a:moveTo>
                    <a:pt x="31634" y="939"/>
                  </a:moveTo>
                  <a:lnTo>
                    <a:pt x="31634" y="9640"/>
                  </a:lnTo>
                  <a:cubicBezTo>
                    <a:pt x="31634" y="11300"/>
                    <a:pt x="30264" y="12650"/>
                    <a:pt x="28581" y="12650"/>
                  </a:cubicBezTo>
                  <a:lnTo>
                    <a:pt x="19398" y="12650"/>
                  </a:lnTo>
                  <a:cubicBezTo>
                    <a:pt x="18279" y="12650"/>
                    <a:pt x="17221" y="13055"/>
                    <a:pt x="16397" y="13798"/>
                  </a:cubicBezTo>
                  <a:cubicBezTo>
                    <a:pt x="15571" y="13056"/>
                    <a:pt x="14514" y="12650"/>
                    <a:pt x="13394" y="12650"/>
                  </a:cubicBezTo>
                  <a:lnTo>
                    <a:pt x="3968" y="12650"/>
                  </a:lnTo>
                  <a:cubicBezTo>
                    <a:pt x="2298" y="12650"/>
                    <a:pt x="939" y="11300"/>
                    <a:pt x="939" y="9640"/>
                  </a:cubicBezTo>
                  <a:lnTo>
                    <a:pt x="939" y="939"/>
                  </a:lnTo>
                  <a:lnTo>
                    <a:pt x="31634" y="93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5" name="Freeform 6"/>
            <p:cNvSpPr>
              <a:spLocks/>
            </p:cNvSpPr>
            <p:nvPr/>
          </p:nvSpPr>
          <p:spPr bwMode="black">
            <a:xfrm>
              <a:off x="9961563" y="2287588"/>
              <a:ext cx="377825" cy="363538"/>
            </a:xfrm>
            <a:custGeom>
              <a:avLst/>
              <a:gdLst>
                <a:gd name="T0" fmla="*/ 1048 w 1048"/>
                <a:gd name="T1" fmla="*/ 504 h 1009"/>
                <a:gd name="T2" fmla="*/ 525 w 1048"/>
                <a:gd name="T3" fmla="*/ 1009 h 1009"/>
                <a:gd name="T4" fmla="*/ 0 w 1048"/>
                <a:gd name="T5" fmla="*/ 504 h 1009"/>
                <a:gd name="T6" fmla="*/ 525 w 1048"/>
                <a:gd name="T7" fmla="*/ 0 h 1009"/>
                <a:gd name="T8" fmla="*/ 1048 w 1048"/>
                <a:gd name="T9" fmla="*/ 504 h 10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48" h="1009">
                  <a:moveTo>
                    <a:pt x="1048" y="504"/>
                  </a:moveTo>
                  <a:cubicBezTo>
                    <a:pt x="1048" y="798"/>
                    <a:pt x="818" y="1009"/>
                    <a:pt x="525" y="1009"/>
                  </a:cubicBezTo>
                  <a:cubicBezTo>
                    <a:pt x="230" y="1009"/>
                    <a:pt x="0" y="798"/>
                    <a:pt x="0" y="504"/>
                  </a:cubicBezTo>
                  <a:cubicBezTo>
                    <a:pt x="0" y="211"/>
                    <a:pt x="230" y="0"/>
                    <a:pt x="525" y="0"/>
                  </a:cubicBezTo>
                  <a:cubicBezTo>
                    <a:pt x="818" y="0"/>
                    <a:pt x="1048" y="211"/>
                    <a:pt x="1048" y="50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6" name="Rectangle 7"/>
            <p:cNvSpPr>
              <a:spLocks noChangeArrowheads="1"/>
            </p:cNvSpPr>
            <p:nvPr/>
          </p:nvSpPr>
          <p:spPr bwMode="black">
            <a:xfrm>
              <a:off x="9986963" y="2789238"/>
              <a:ext cx="327025" cy="116205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7" name="Freeform 8"/>
            <p:cNvSpPr>
              <a:spLocks/>
            </p:cNvSpPr>
            <p:nvPr/>
          </p:nvSpPr>
          <p:spPr bwMode="black">
            <a:xfrm>
              <a:off x="8709026" y="2282826"/>
              <a:ext cx="1119188" cy="1668463"/>
            </a:xfrm>
            <a:custGeom>
              <a:avLst/>
              <a:gdLst>
                <a:gd name="T0" fmla="*/ 1923 w 3105"/>
                <a:gd name="T1" fmla="*/ 2683 h 4625"/>
                <a:gd name="T2" fmla="*/ 3105 w 3105"/>
                <a:gd name="T3" fmla="*/ 4625 h 4625"/>
                <a:gd name="T4" fmla="*/ 2121 w 3105"/>
                <a:gd name="T5" fmla="*/ 4625 h 4625"/>
                <a:gd name="T6" fmla="*/ 1328 w 3105"/>
                <a:gd name="T7" fmla="*/ 3335 h 4625"/>
                <a:gd name="T8" fmla="*/ 901 w 3105"/>
                <a:gd name="T9" fmla="*/ 3878 h 4625"/>
                <a:gd name="T10" fmla="*/ 901 w 3105"/>
                <a:gd name="T11" fmla="*/ 4625 h 4625"/>
                <a:gd name="T12" fmla="*/ 0 w 3105"/>
                <a:gd name="T13" fmla="*/ 4625 h 4625"/>
                <a:gd name="T14" fmla="*/ 0 w 3105"/>
                <a:gd name="T15" fmla="*/ 0 h 4625"/>
                <a:gd name="T16" fmla="*/ 901 w 3105"/>
                <a:gd name="T17" fmla="*/ 0 h 4625"/>
                <a:gd name="T18" fmla="*/ 901 w 3105"/>
                <a:gd name="T19" fmla="*/ 2134 h 4625"/>
                <a:gd name="T20" fmla="*/ 856 w 3105"/>
                <a:gd name="T21" fmla="*/ 2926 h 4625"/>
                <a:gd name="T22" fmla="*/ 875 w 3105"/>
                <a:gd name="T23" fmla="*/ 2926 h 4625"/>
                <a:gd name="T24" fmla="*/ 1265 w 3105"/>
                <a:gd name="T25" fmla="*/ 2325 h 4625"/>
                <a:gd name="T26" fmla="*/ 1955 w 3105"/>
                <a:gd name="T27" fmla="*/ 1405 h 4625"/>
                <a:gd name="T28" fmla="*/ 3009 w 3105"/>
                <a:gd name="T29" fmla="*/ 1405 h 4625"/>
                <a:gd name="T30" fmla="*/ 1923 w 3105"/>
                <a:gd name="T31" fmla="*/ 2683 h 46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3105" h="4625">
                  <a:moveTo>
                    <a:pt x="1923" y="2683"/>
                  </a:moveTo>
                  <a:lnTo>
                    <a:pt x="3105" y="4625"/>
                  </a:lnTo>
                  <a:lnTo>
                    <a:pt x="2121" y="4625"/>
                  </a:lnTo>
                  <a:lnTo>
                    <a:pt x="1328" y="3335"/>
                  </a:lnTo>
                  <a:lnTo>
                    <a:pt x="901" y="3878"/>
                  </a:lnTo>
                  <a:lnTo>
                    <a:pt x="901" y="4625"/>
                  </a:lnTo>
                  <a:lnTo>
                    <a:pt x="0" y="4625"/>
                  </a:lnTo>
                  <a:lnTo>
                    <a:pt x="0" y="0"/>
                  </a:lnTo>
                  <a:lnTo>
                    <a:pt x="901" y="0"/>
                  </a:lnTo>
                  <a:lnTo>
                    <a:pt x="901" y="2134"/>
                  </a:lnTo>
                  <a:cubicBezTo>
                    <a:pt x="901" y="2530"/>
                    <a:pt x="856" y="2926"/>
                    <a:pt x="856" y="2926"/>
                  </a:cubicBezTo>
                  <a:lnTo>
                    <a:pt x="875" y="2926"/>
                  </a:lnTo>
                  <a:cubicBezTo>
                    <a:pt x="875" y="2926"/>
                    <a:pt x="1086" y="2574"/>
                    <a:pt x="1265" y="2325"/>
                  </a:cubicBezTo>
                  <a:lnTo>
                    <a:pt x="1955" y="1405"/>
                  </a:lnTo>
                  <a:lnTo>
                    <a:pt x="3009" y="1405"/>
                  </a:lnTo>
                  <a:lnTo>
                    <a:pt x="1923" y="268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8" name="Freeform 9"/>
            <p:cNvSpPr>
              <a:spLocks/>
            </p:cNvSpPr>
            <p:nvPr/>
          </p:nvSpPr>
          <p:spPr bwMode="black">
            <a:xfrm>
              <a:off x="7353301" y="2762251"/>
              <a:ext cx="1027113" cy="1189038"/>
            </a:xfrm>
            <a:custGeom>
              <a:avLst/>
              <a:gdLst>
                <a:gd name="T0" fmla="*/ 2850 w 2850"/>
                <a:gd name="T1" fmla="*/ 1232 h 3296"/>
                <a:gd name="T2" fmla="*/ 1840 w 2850"/>
                <a:gd name="T3" fmla="*/ 0 h 3296"/>
                <a:gd name="T4" fmla="*/ 876 w 2850"/>
                <a:gd name="T5" fmla="*/ 607 h 3296"/>
                <a:gd name="T6" fmla="*/ 856 w 2850"/>
                <a:gd name="T7" fmla="*/ 607 h 3296"/>
                <a:gd name="T8" fmla="*/ 901 w 2850"/>
                <a:gd name="T9" fmla="*/ 76 h 3296"/>
                <a:gd name="T10" fmla="*/ 0 w 2850"/>
                <a:gd name="T11" fmla="*/ 76 h 3296"/>
                <a:gd name="T12" fmla="*/ 0 w 2850"/>
                <a:gd name="T13" fmla="*/ 3296 h 3296"/>
                <a:gd name="T14" fmla="*/ 901 w 2850"/>
                <a:gd name="T15" fmla="*/ 3296 h 3296"/>
                <a:gd name="T16" fmla="*/ 901 w 2850"/>
                <a:gd name="T17" fmla="*/ 1386 h 3296"/>
                <a:gd name="T18" fmla="*/ 1457 w 2850"/>
                <a:gd name="T19" fmla="*/ 760 h 3296"/>
                <a:gd name="T20" fmla="*/ 1942 w 2850"/>
                <a:gd name="T21" fmla="*/ 1412 h 3296"/>
                <a:gd name="T22" fmla="*/ 1942 w 2850"/>
                <a:gd name="T23" fmla="*/ 3296 h 3296"/>
                <a:gd name="T24" fmla="*/ 2850 w 2850"/>
                <a:gd name="T25" fmla="*/ 3296 h 3296"/>
                <a:gd name="T26" fmla="*/ 2850 w 2850"/>
                <a:gd name="T27" fmla="*/ 1232 h 32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50" h="3296">
                  <a:moveTo>
                    <a:pt x="2850" y="1232"/>
                  </a:moveTo>
                  <a:cubicBezTo>
                    <a:pt x="2850" y="434"/>
                    <a:pt x="2459" y="0"/>
                    <a:pt x="1840" y="0"/>
                  </a:cubicBezTo>
                  <a:cubicBezTo>
                    <a:pt x="1309" y="0"/>
                    <a:pt x="1035" y="312"/>
                    <a:pt x="876" y="607"/>
                  </a:cubicBezTo>
                  <a:lnTo>
                    <a:pt x="856" y="607"/>
                  </a:lnTo>
                  <a:lnTo>
                    <a:pt x="901" y="76"/>
                  </a:lnTo>
                  <a:lnTo>
                    <a:pt x="0" y="76"/>
                  </a:lnTo>
                  <a:lnTo>
                    <a:pt x="0" y="3296"/>
                  </a:lnTo>
                  <a:lnTo>
                    <a:pt x="901" y="3296"/>
                  </a:lnTo>
                  <a:lnTo>
                    <a:pt x="901" y="1386"/>
                  </a:lnTo>
                  <a:cubicBezTo>
                    <a:pt x="901" y="1015"/>
                    <a:pt x="1118" y="760"/>
                    <a:pt x="1457" y="760"/>
                  </a:cubicBezTo>
                  <a:cubicBezTo>
                    <a:pt x="1795" y="760"/>
                    <a:pt x="1942" y="983"/>
                    <a:pt x="1942" y="1412"/>
                  </a:cubicBezTo>
                  <a:lnTo>
                    <a:pt x="1942" y="3296"/>
                  </a:lnTo>
                  <a:lnTo>
                    <a:pt x="2850" y="3296"/>
                  </a:lnTo>
                  <a:lnTo>
                    <a:pt x="2850" y="12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9" name="Freeform 10"/>
            <p:cNvSpPr>
              <a:spLocks/>
            </p:cNvSpPr>
            <p:nvPr/>
          </p:nvSpPr>
          <p:spPr bwMode="black">
            <a:xfrm>
              <a:off x="6664326" y="2287588"/>
              <a:ext cx="377825" cy="363538"/>
            </a:xfrm>
            <a:custGeom>
              <a:avLst/>
              <a:gdLst>
                <a:gd name="T0" fmla="*/ 1047 w 1047"/>
                <a:gd name="T1" fmla="*/ 504 h 1009"/>
                <a:gd name="T2" fmla="*/ 524 w 1047"/>
                <a:gd name="T3" fmla="*/ 1009 h 1009"/>
                <a:gd name="T4" fmla="*/ 0 w 1047"/>
                <a:gd name="T5" fmla="*/ 504 h 1009"/>
                <a:gd name="T6" fmla="*/ 524 w 1047"/>
                <a:gd name="T7" fmla="*/ 0 h 1009"/>
                <a:gd name="T8" fmla="*/ 1047 w 1047"/>
                <a:gd name="T9" fmla="*/ 504 h 10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47" h="1009">
                  <a:moveTo>
                    <a:pt x="1047" y="504"/>
                  </a:moveTo>
                  <a:cubicBezTo>
                    <a:pt x="1047" y="798"/>
                    <a:pt x="817" y="1009"/>
                    <a:pt x="524" y="1009"/>
                  </a:cubicBezTo>
                  <a:cubicBezTo>
                    <a:pt x="229" y="1009"/>
                    <a:pt x="0" y="798"/>
                    <a:pt x="0" y="504"/>
                  </a:cubicBezTo>
                  <a:cubicBezTo>
                    <a:pt x="0" y="211"/>
                    <a:pt x="229" y="0"/>
                    <a:pt x="524" y="0"/>
                  </a:cubicBezTo>
                  <a:cubicBezTo>
                    <a:pt x="817" y="0"/>
                    <a:pt x="1047" y="211"/>
                    <a:pt x="1047" y="50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10" name="Rectangle 11"/>
            <p:cNvSpPr>
              <a:spLocks noChangeArrowheads="1"/>
            </p:cNvSpPr>
            <p:nvPr/>
          </p:nvSpPr>
          <p:spPr bwMode="black">
            <a:xfrm>
              <a:off x="6689726" y="2789238"/>
              <a:ext cx="327025" cy="116205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11" name="Freeform 12"/>
            <p:cNvSpPr>
              <a:spLocks/>
            </p:cNvSpPr>
            <p:nvPr/>
          </p:nvSpPr>
          <p:spPr bwMode="black">
            <a:xfrm>
              <a:off x="5399088" y="2762251"/>
              <a:ext cx="1047750" cy="1216025"/>
            </a:xfrm>
            <a:custGeom>
              <a:avLst/>
              <a:gdLst>
                <a:gd name="T0" fmla="*/ 2025 w 2907"/>
                <a:gd name="T1" fmla="*/ 2402 h 3373"/>
                <a:gd name="T2" fmla="*/ 1253 w 2907"/>
                <a:gd name="T3" fmla="*/ 1974 h 3373"/>
                <a:gd name="T4" fmla="*/ 160 w 2907"/>
                <a:gd name="T5" fmla="*/ 990 h 3373"/>
                <a:gd name="T6" fmla="*/ 1431 w 2907"/>
                <a:gd name="T7" fmla="*/ 0 h 3373"/>
                <a:gd name="T8" fmla="*/ 2907 w 2907"/>
                <a:gd name="T9" fmla="*/ 734 h 3373"/>
                <a:gd name="T10" fmla="*/ 2133 w 2907"/>
                <a:gd name="T11" fmla="*/ 1169 h 3373"/>
                <a:gd name="T12" fmla="*/ 1463 w 2907"/>
                <a:gd name="T13" fmla="*/ 657 h 3373"/>
                <a:gd name="T14" fmla="*/ 1042 w 2907"/>
                <a:gd name="T15" fmla="*/ 945 h 3373"/>
                <a:gd name="T16" fmla="*/ 1943 w 2907"/>
                <a:gd name="T17" fmla="*/ 1367 h 3373"/>
                <a:gd name="T18" fmla="*/ 2907 w 2907"/>
                <a:gd name="T19" fmla="*/ 2344 h 3373"/>
                <a:gd name="T20" fmla="*/ 1610 w 2907"/>
                <a:gd name="T21" fmla="*/ 3373 h 3373"/>
                <a:gd name="T22" fmla="*/ 0 w 2907"/>
                <a:gd name="T23" fmla="*/ 2543 h 3373"/>
                <a:gd name="T24" fmla="*/ 786 w 2907"/>
                <a:gd name="T25" fmla="*/ 2102 h 3373"/>
                <a:gd name="T26" fmla="*/ 1598 w 2907"/>
                <a:gd name="T27" fmla="*/ 2715 h 3373"/>
                <a:gd name="T28" fmla="*/ 2025 w 2907"/>
                <a:gd name="T29" fmla="*/ 2402 h 33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907" h="3373">
                  <a:moveTo>
                    <a:pt x="2025" y="2402"/>
                  </a:moveTo>
                  <a:cubicBezTo>
                    <a:pt x="2025" y="2146"/>
                    <a:pt x="1667" y="2089"/>
                    <a:pt x="1253" y="1974"/>
                  </a:cubicBezTo>
                  <a:cubicBezTo>
                    <a:pt x="766" y="1846"/>
                    <a:pt x="160" y="1603"/>
                    <a:pt x="160" y="990"/>
                  </a:cubicBezTo>
                  <a:cubicBezTo>
                    <a:pt x="160" y="383"/>
                    <a:pt x="741" y="0"/>
                    <a:pt x="1431" y="0"/>
                  </a:cubicBezTo>
                  <a:cubicBezTo>
                    <a:pt x="2070" y="0"/>
                    <a:pt x="2658" y="306"/>
                    <a:pt x="2907" y="734"/>
                  </a:cubicBezTo>
                  <a:lnTo>
                    <a:pt x="2133" y="1169"/>
                  </a:lnTo>
                  <a:cubicBezTo>
                    <a:pt x="2057" y="881"/>
                    <a:pt x="1814" y="657"/>
                    <a:pt x="1463" y="657"/>
                  </a:cubicBezTo>
                  <a:cubicBezTo>
                    <a:pt x="1233" y="657"/>
                    <a:pt x="1042" y="760"/>
                    <a:pt x="1042" y="945"/>
                  </a:cubicBezTo>
                  <a:cubicBezTo>
                    <a:pt x="1042" y="1188"/>
                    <a:pt x="1463" y="1213"/>
                    <a:pt x="1943" y="1367"/>
                  </a:cubicBezTo>
                  <a:cubicBezTo>
                    <a:pt x="2447" y="1527"/>
                    <a:pt x="2907" y="1757"/>
                    <a:pt x="2907" y="2344"/>
                  </a:cubicBezTo>
                  <a:cubicBezTo>
                    <a:pt x="2907" y="2990"/>
                    <a:pt x="2306" y="3373"/>
                    <a:pt x="1610" y="3373"/>
                  </a:cubicBezTo>
                  <a:cubicBezTo>
                    <a:pt x="856" y="3373"/>
                    <a:pt x="262" y="3053"/>
                    <a:pt x="0" y="2543"/>
                  </a:cubicBezTo>
                  <a:lnTo>
                    <a:pt x="786" y="2102"/>
                  </a:lnTo>
                  <a:cubicBezTo>
                    <a:pt x="888" y="2453"/>
                    <a:pt x="1169" y="2715"/>
                    <a:pt x="1598" y="2715"/>
                  </a:cubicBezTo>
                  <a:cubicBezTo>
                    <a:pt x="1847" y="2715"/>
                    <a:pt x="2025" y="2606"/>
                    <a:pt x="2025" y="240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12" name="Freeform 13"/>
            <p:cNvSpPr>
              <a:spLocks/>
            </p:cNvSpPr>
            <p:nvPr/>
          </p:nvSpPr>
          <p:spPr bwMode="black">
            <a:xfrm>
              <a:off x="4770438" y="2295526"/>
              <a:ext cx="563563" cy="1677988"/>
            </a:xfrm>
            <a:custGeom>
              <a:avLst/>
              <a:gdLst>
                <a:gd name="T0" fmla="*/ 907 w 1565"/>
                <a:gd name="T1" fmla="*/ 0 h 4657"/>
                <a:gd name="T2" fmla="*/ 0 w 1565"/>
                <a:gd name="T3" fmla="*/ 0 h 4657"/>
                <a:gd name="T4" fmla="*/ 0 w 1565"/>
                <a:gd name="T5" fmla="*/ 3706 h 4657"/>
                <a:gd name="T6" fmla="*/ 214 w 1565"/>
                <a:gd name="T7" fmla="*/ 4430 h 4657"/>
                <a:gd name="T8" fmla="*/ 894 w 1565"/>
                <a:gd name="T9" fmla="*/ 4657 h 4657"/>
                <a:gd name="T10" fmla="*/ 1220 w 1565"/>
                <a:gd name="T11" fmla="*/ 4622 h 4657"/>
                <a:gd name="T12" fmla="*/ 1488 w 1565"/>
                <a:gd name="T13" fmla="*/ 4523 h 4657"/>
                <a:gd name="T14" fmla="*/ 1565 w 1565"/>
                <a:gd name="T15" fmla="*/ 3916 h 4657"/>
                <a:gd name="T16" fmla="*/ 1377 w 1565"/>
                <a:gd name="T17" fmla="*/ 3970 h 4657"/>
                <a:gd name="T18" fmla="*/ 1188 w 1565"/>
                <a:gd name="T19" fmla="*/ 3986 h 4657"/>
                <a:gd name="T20" fmla="*/ 974 w 1565"/>
                <a:gd name="T21" fmla="*/ 3897 h 4657"/>
                <a:gd name="T22" fmla="*/ 907 w 1565"/>
                <a:gd name="T23" fmla="*/ 3577 h 4657"/>
                <a:gd name="T24" fmla="*/ 907 w 1565"/>
                <a:gd name="T25" fmla="*/ 0 h 46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65" h="4657">
                  <a:moveTo>
                    <a:pt x="907" y="0"/>
                  </a:moveTo>
                  <a:lnTo>
                    <a:pt x="0" y="0"/>
                  </a:lnTo>
                  <a:lnTo>
                    <a:pt x="0" y="3706"/>
                  </a:lnTo>
                  <a:cubicBezTo>
                    <a:pt x="0" y="4037"/>
                    <a:pt x="71" y="4279"/>
                    <a:pt x="214" y="4430"/>
                  </a:cubicBezTo>
                  <a:cubicBezTo>
                    <a:pt x="357" y="4582"/>
                    <a:pt x="583" y="4657"/>
                    <a:pt x="894" y="4657"/>
                  </a:cubicBezTo>
                  <a:cubicBezTo>
                    <a:pt x="1001" y="4657"/>
                    <a:pt x="1109" y="4645"/>
                    <a:pt x="1220" y="4622"/>
                  </a:cubicBezTo>
                  <a:cubicBezTo>
                    <a:pt x="1331" y="4599"/>
                    <a:pt x="1420" y="4566"/>
                    <a:pt x="1488" y="4523"/>
                  </a:cubicBezTo>
                  <a:lnTo>
                    <a:pt x="1565" y="3916"/>
                  </a:lnTo>
                  <a:cubicBezTo>
                    <a:pt x="1493" y="3942"/>
                    <a:pt x="1429" y="3960"/>
                    <a:pt x="1377" y="3970"/>
                  </a:cubicBezTo>
                  <a:cubicBezTo>
                    <a:pt x="1324" y="3981"/>
                    <a:pt x="1260" y="3986"/>
                    <a:pt x="1188" y="3986"/>
                  </a:cubicBezTo>
                  <a:cubicBezTo>
                    <a:pt x="1069" y="3986"/>
                    <a:pt x="1019" y="3957"/>
                    <a:pt x="974" y="3897"/>
                  </a:cubicBezTo>
                  <a:cubicBezTo>
                    <a:pt x="929" y="3837"/>
                    <a:pt x="907" y="3731"/>
                    <a:pt x="907" y="3577"/>
                  </a:cubicBezTo>
                  <a:lnTo>
                    <a:pt x="907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13" name="Freeform 14"/>
            <p:cNvSpPr>
              <a:spLocks noEditPoints="1"/>
            </p:cNvSpPr>
            <p:nvPr/>
          </p:nvSpPr>
          <p:spPr bwMode="black">
            <a:xfrm>
              <a:off x="3455988" y="2762251"/>
              <a:ext cx="1073150" cy="1216025"/>
            </a:xfrm>
            <a:custGeom>
              <a:avLst/>
              <a:gdLst>
                <a:gd name="T0" fmla="*/ 1540 w 2977"/>
                <a:gd name="T1" fmla="*/ 651 h 3373"/>
                <a:gd name="T2" fmla="*/ 869 w 2977"/>
                <a:gd name="T3" fmla="*/ 1328 h 3373"/>
                <a:gd name="T4" fmla="*/ 2140 w 2977"/>
                <a:gd name="T5" fmla="*/ 1328 h 3373"/>
                <a:gd name="T6" fmla="*/ 1540 w 2977"/>
                <a:gd name="T7" fmla="*/ 651 h 3373"/>
                <a:gd name="T8" fmla="*/ 2932 w 2977"/>
                <a:gd name="T9" fmla="*/ 1929 h 3373"/>
                <a:gd name="T10" fmla="*/ 850 w 2977"/>
                <a:gd name="T11" fmla="*/ 1929 h 3373"/>
                <a:gd name="T12" fmla="*/ 1559 w 2977"/>
                <a:gd name="T13" fmla="*/ 2708 h 3373"/>
                <a:gd name="T14" fmla="*/ 2179 w 2977"/>
                <a:gd name="T15" fmla="*/ 2178 h 3373"/>
                <a:gd name="T16" fmla="*/ 2938 w 2977"/>
                <a:gd name="T17" fmla="*/ 2606 h 3373"/>
                <a:gd name="T18" fmla="*/ 1559 w 2977"/>
                <a:gd name="T19" fmla="*/ 3373 h 3373"/>
                <a:gd name="T20" fmla="*/ 0 w 2977"/>
                <a:gd name="T21" fmla="*/ 1686 h 3373"/>
                <a:gd name="T22" fmla="*/ 1540 w 2977"/>
                <a:gd name="T23" fmla="*/ 0 h 3373"/>
                <a:gd name="T24" fmla="*/ 2977 w 2977"/>
                <a:gd name="T25" fmla="*/ 1488 h 3373"/>
                <a:gd name="T26" fmla="*/ 2932 w 2977"/>
                <a:gd name="T27" fmla="*/ 1929 h 33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977" h="3373">
                  <a:moveTo>
                    <a:pt x="1540" y="651"/>
                  </a:moveTo>
                  <a:cubicBezTo>
                    <a:pt x="1207" y="651"/>
                    <a:pt x="939" y="887"/>
                    <a:pt x="869" y="1328"/>
                  </a:cubicBezTo>
                  <a:lnTo>
                    <a:pt x="2140" y="1328"/>
                  </a:lnTo>
                  <a:cubicBezTo>
                    <a:pt x="2140" y="939"/>
                    <a:pt x="1891" y="651"/>
                    <a:pt x="1540" y="651"/>
                  </a:cubicBezTo>
                  <a:close/>
                  <a:moveTo>
                    <a:pt x="2932" y="1929"/>
                  </a:moveTo>
                  <a:lnTo>
                    <a:pt x="850" y="1929"/>
                  </a:lnTo>
                  <a:cubicBezTo>
                    <a:pt x="888" y="2453"/>
                    <a:pt x="1182" y="2708"/>
                    <a:pt x="1559" y="2708"/>
                  </a:cubicBezTo>
                  <a:cubicBezTo>
                    <a:pt x="1897" y="2708"/>
                    <a:pt x="2127" y="2485"/>
                    <a:pt x="2179" y="2178"/>
                  </a:cubicBezTo>
                  <a:lnTo>
                    <a:pt x="2938" y="2606"/>
                  </a:lnTo>
                  <a:cubicBezTo>
                    <a:pt x="2715" y="3015"/>
                    <a:pt x="2230" y="3373"/>
                    <a:pt x="1559" y="3373"/>
                  </a:cubicBezTo>
                  <a:cubicBezTo>
                    <a:pt x="658" y="3373"/>
                    <a:pt x="0" y="2747"/>
                    <a:pt x="0" y="1686"/>
                  </a:cubicBezTo>
                  <a:cubicBezTo>
                    <a:pt x="0" y="638"/>
                    <a:pt x="671" y="0"/>
                    <a:pt x="1540" y="0"/>
                  </a:cubicBezTo>
                  <a:cubicBezTo>
                    <a:pt x="2402" y="0"/>
                    <a:pt x="2977" y="613"/>
                    <a:pt x="2977" y="1488"/>
                  </a:cubicBezTo>
                  <a:cubicBezTo>
                    <a:pt x="2977" y="1750"/>
                    <a:pt x="2932" y="1929"/>
                    <a:pt x="2932" y="192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14" name="Freeform 15"/>
            <p:cNvSpPr>
              <a:spLocks/>
            </p:cNvSpPr>
            <p:nvPr/>
          </p:nvSpPr>
          <p:spPr bwMode="black">
            <a:xfrm>
              <a:off x="1879601" y="2357438"/>
              <a:ext cx="1311275" cy="1593850"/>
            </a:xfrm>
            <a:custGeom>
              <a:avLst/>
              <a:gdLst>
                <a:gd name="T0" fmla="*/ 2702 w 3641"/>
                <a:gd name="T1" fmla="*/ 4420 h 4420"/>
                <a:gd name="T2" fmla="*/ 3641 w 3641"/>
                <a:gd name="T3" fmla="*/ 4420 h 4420"/>
                <a:gd name="T4" fmla="*/ 3641 w 3641"/>
                <a:gd name="T5" fmla="*/ 0 h 4420"/>
                <a:gd name="T6" fmla="*/ 2702 w 3641"/>
                <a:gd name="T7" fmla="*/ 0 h 4420"/>
                <a:gd name="T8" fmla="*/ 2702 w 3641"/>
                <a:gd name="T9" fmla="*/ 1750 h 4420"/>
                <a:gd name="T10" fmla="*/ 939 w 3641"/>
                <a:gd name="T11" fmla="*/ 1750 h 4420"/>
                <a:gd name="T12" fmla="*/ 939 w 3641"/>
                <a:gd name="T13" fmla="*/ 0 h 4420"/>
                <a:gd name="T14" fmla="*/ 0 w 3641"/>
                <a:gd name="T15" fmla="*/ 0 h 4420"/>
                <a:gd name="T16" fmla="*/ 0 w 3641"/>
                <a:gd name="T17" fmla="*/ 4420 h 4420"/>
                <a:gd name="T18" fmla="*/ 939 w 3641"/>
                <a:gd name="T19" fmla="*/ 4420 h 4420"/>
                <a:gd name="T20" fmla="*/ 939 w 3641"/>
                <a:gd name="T21" fmla="*/ 2586 h 4420"/>
                <a:gd name="T22" fmla="*/ 2702 w 3641"/>
                <a:gd name="T23" fmla="*/ 2586 h 4420"/>
                <a:gd name="T24" fmla="*/ 2702 w 3641"/>
                <a:gd name="T25" fmla="*/ 4420 h 44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641" h="4420">
                  <a:moveTo>
                    <a:pt x="2702" y="4420"/>
                  </a:moveTo>
                  <a:lnTo>
                    <a:pt x="3641" y="4420"/>
                  </a:lnTo>
                  <a:lnTo>
                    <a:pt x="3641" y="0"/>
                  </a:lnTo>
                  <a:lnTo>
                    <a:pt x="2702" y="0"/>
                  </a:lnTo>
                  <a:lnTo>
                    <a:pt x="2702" y="1750"/>
                  </a:lnTo>
                  <a:lnTo>
                    <a:pt x="939" y="1750"/>
                  </a:lnTo>
                  <a:lnTo>
                    <a:pt x="939" y="0"/>
                  </a:lnTo>
                  <a:lnTo>
                    <a:pt x="0" y="0"/>
                  </a:lnTo>
                  <a:lnTo>
                    <a:pt x="0" y="4420"/>
                  </a:lnTo>
                  <a:lnTo>
                    <a:pt x="939" y="4420"/>
                  </a:lnTo>
                  <a:lnTo>
                    <a:pt x="939" y="2586"/>
                  </a:lnTo>
                  <a:lnTo>
                    <a:pt x="2702" y="2586"/>
                  </a:lnTo>
                  <a:lnTo>
                    <a:pt x="2702" y="44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</p:grpSp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486383" y="457200"/>
            <a:ext cx="10661515" cy="5136204"/>
          </a:xfrm>
        </p:spPr>
        <p:txBody>
          <a:bodyPr/>
          <a:lstStyle>
            <a:lvl1pPr algn="l">
              <a:lnSpc>
                <a:spcPct val="85000"/>
              </a:lnSpc>
              <a:defRPr sz="700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15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2E6680E6-DF0C-41FE-B435-3271F8822860}" type="datetime1">
              <a:rPr lang="fi-FI"/>
              <a:pPr>
                <a:defRPr/>
              </a:pPr>
              <a:t>15.8.2025</a:t>
            </a:fld>
            <a:endParaRPr lang="fi-FI"/>
          </a:p>
        </p:txBody>
      </p:sp>
      <p:sp>
        <p:nvSpPr>
          <p:cNvPr id="16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r>
              <a:rPr lang="fi-FI"/>
              <a:t>Etunimi Sukunimi</a:t>
            </a:r>
          </a:p>
        </p:txBody>
      </p:sp>
      <p:sp>
        <p:nvSpPr>
          <p:cNvPr id="17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E672E9DE-A9FA-4888-AE9F-B9157D1DC3E2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06166888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195200"/>
            <a:ext cx="5364000" cy="4982400"/>
          </a:xfrm>
        </p:spPr>
        <p:txBody>
          <a:bodyPr/>
          <a:lstStyle/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195200"/>
            <a:ext cx="5364000" cy="4982400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7C04F9-3E2D-495C-8B4E-9C352AB49C41}" type="datetime1">
              <a:rPr lang="fi-FI"/>
              <a:pPr>
                <a:defRPr/>
              </a:pPr>
              <a:t>15.8.2025</a:t>
            </a:fld>
            <a:endParaRPr lang="fi-FI" dirty="0"/>
          </a:p>
        </p:txBody>
      </p:sp>
      <p:sp>
        <p:nvSpPr>
          <p:cNvPr id="6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Etunimi Sukunimi</a:t>
            </a:r>
            <a:endParaRPr lang="fi-FI" dirty="0"/>
          </a:p>
        </p:txBody>
      </p:sp>
      <p:sp>
        <p:nvSpPr>
          <p:cNvPr id="7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A6DB2D-59C1-4D1E-ABE9-08FB66D8E13B}" type="slidenum">
              <a:rPr lang="fi-FI"/>
              <a:pPr>
                <a:defRPr/>
              </a:pPr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84796390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935804"/>
            <a:ext cx="5364000" cy="4241795"/>
          </a:xfrm>
        </p:spPr>
        <p:txBody>
          <a:bodyPr/>
          <a:lstStyle/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935804"/>
            <a:ext cx="5364000" cy="4241795"/>
          </a:xfrm>
        </p:spPr>
        <p:txBody>
          <a:bodyPr/>
          <a:lstStyle/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10" name="Tekstin paikkamerkki 9"/>
          <p:cNvSpPr>
            <a:spLocks noGrp="1"/>
          </p:cNvSpPr>
          <p:nvPr>
            <p:ph type="body" sz="quarter" idx="13"/>
          </p:nvPr>
        </p:nvSpPr>
        <p:spPr>
          <a:xfrm>
            <a:off x="457200" y="1555784"/>
            <a:ext cx="5364163" cy="409203"/>
          </a:xfrm>
        </p:spPr>
        <p:txBody>
          <a:bodyPr/>
          <a:lstStyle>
            <a:lvl1pPr marL="0" indent="0">
              <a:buNone/>
              <a:defRPr>
                <a:latin typeface="Arial Black" panose="020B0A0402010202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kstin paikkamerkki 9"/>
          <p:cNvSpPr>
            <a:spLocks noGrp="1"/>
          </p:cNvSpPr>
          <p:nvPr>
            <p:ph type="body" sz="quarter" idx="14"/>
          </p:nvPr>
        </p:nvSpPr>
        <p:spPr>
          <a:xfrm>
            <a:off x="6174000" y="1555784"/>
            <a:ext cx="5364163" cy="409203"/>
          </a:xfrm>
        </p:spPr>
        <p:txBody>
          <a:bodyPr/>
          <a:lstStyle>
            <a:lvl1pPr marL="0" indent="0">
              <a:buNone/>
              <a:defRPr>
                <a:latin typeface="Arial Black" panose="020B0A0402010202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Päivämäärän paikkamerkki 3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953AE9-F65D-4B16-BDDB-B6BA8DFB6DCB}" type="datetime1">
              <a:rPr lang="fi-FI"/>
              <a:pPr>
                <a:defRPr/>
              </a:pPr>
              <a:t>15.8.2025</a:t>
            </a:fld>
            <a:endParaRPr lang="fi-FI" dirty="0"/>
          </a:p>
        </p:txBody>
      </p:sp>
      <p:sp>
        <p:nvSpPr>
          <p:cNvPr id="8" name="Alatunnisteen paikkamerkki 4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Etunimi Sukunimi</a:t>
            </a:r>
            <a:endParaRPr lang="fi-FI" dirty="0"/>
          </a:p>
        </p:txBody>
      </p:sp>
      <p:sp>
        <p:nvSpPr>
          <p:cNvPr id="9" name="Dian numeron paikkamerkki 5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76815A-1A13-4491-8288-98C9281ED503}" type="slidenum">
              <a:rPr lang="fi-FI"/>
              <a:pPr>
                <a:defRPr/>
              </a:pPr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959658182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sältö ja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408562"/>
            <a:ext cx="6371618" cy="787615"/>
          </a:xfrm>
        </p:spPr>
        <p:txBody>
          <a:bodyPr/>
          <a:lstStyle/>
          <a:p>
            <a:r>
              <a:rPr lang="fi-FI" dirty="0"/>
              <a:t>Muokkaa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195200"/>
            <a:ext cx="6371618" cy="4982400"/>
          </a:xfrm>
        </p:spPr>
        <p:txBody>
          <a:bodyPr/>
          <a:lstStyle/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10" name="Kuvan paikkamerkki 9"/>
          <p:cNvSpPr>
            <a:spLocks noGrp="1"/>
          </p:cNvSpPr>
          <p:nvPr>
            <p:ph type="pic" sz="quarter" idx="13"/>
          </p:nvPr>
        </p:nvSpPr>
        <p:spPr>
          <a:xfrm>
            <a:off x="7131050" y="0"/>
            <a:ext cx="5060950" cy="6858000"/>
          </a:xfrm>
          <a:solidFill>
            <a:schemeClr val="bg1">
              <a:lumMod val="85000"/>
            </a:schemeClr>
          </a:solidFill>
        </p:spPr>
        <p:txBody>
          <a:bodyPr rtlCol="0">
            <a:noAutofit/>
          </a:bodyPr>
          <a:lstStyle>
            <a:lvl1pPr marL="0" indent="0" algn="r">
              <a:buNone/>
              <a:defRPr/>
            </a:lvl1pPr>
          </a:lstStyle>
          <a:p>
            <a:pPr lvl="0"/>
            <a:endParaRPr lang="fi-FI" noProof="0"/>
          </a:p>
        </p:txBody>
      </p:sp>
      <p:sp>
        <p:nvSpPr>
          <p:cNvPr id="5" name="Päivämäärän paikkamerkki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EA90D3-E1AB-4676-B9CD-847478CE7D4E}" type="datetime1">
              <a:rPr lang="fi-FI"/>
              <a:pPr>
                <a:defRPr/>
              </a:pPr>
              <a:t>15.8.2025</a:t>
            </a:fld>
            <a:endParaRPr lang="fi-FI" dirty="0"/>
          </a:p>
        </p:txBody>
      </p:sp>
      <p:sp>
        <p:nvSpPr>
          <p:cNvPr id="6" name="Alatunnisteen paikkamerkki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Etunimi Sukunimi</a:t>
            </a:r>
            <a:endParaRPr lang="fi-FI" dirty="0"/>
          </a:p>
        </p:txBody>
      </p:sp>
      <p:sp>
        <p:nvSpPr>
          <p:cNvPr id="7" name="Dian numeron paikkamerkki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C3D4A1-24F7-4821-82BD-70FB033D923D}" type="slidenum">
              <a:rPr lang="fi-FI"/>
              <a:pPr>
                <a:defRPr/>
              </a:pPr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555321167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C42F82-34F0-4101-BFE0-F72DA208A5B6}" type="datetime1">
              <a:rPr lang="fi-FI"/>
              <a:pPr>
                <a:defRPr/>
              </a:pPr>
              <a:t>15.8.2025</a:t>
            </a:fld>
            <a:endParaRPr lang="fi-FI" dirty="0"/>
          </a:p>
        </p:txBody>
      </p:sp>
      <p:sp>
        <p:nvSpPr>
          <p:cNvPr id="4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Etunimi Sukunimi</a:t>
            </a:r>
            <a:endParaRPr lang="fi-FI" dirty="0"/>
          </a:p>
        </p:txBody>
      </p:sp>
      <p:sp>
        <p:nvSpPr>
          <p:cNvPr id="5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DA2E5C-82F9-4232-AFFB-29A16C88E70D}" type="slidenum">
              <a:rPr lang="fi-FI"/>
              <a:pPr>
                <a:defRPr/>
              </a:pPr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573543649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F407C0-70D5-4D62-AF95-D2944CEA4571}" type="datetime1">
              <a:rPr lang="fi-FI"/>
              <a:pPr>
                <a:defRPr/>
              </a:pPr>
              <a:t>15.8.2025</a:t>
            </a:fld>
            <a:endParaRPr lang="fi-FI" dirty="0"/>
          </a:p>
        </p:txBody>
      </p:sp>
      <p:sp>
        <p:nvSpPr>
          <p:cNvPr id="3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Etunimi Sukunimi</a:t>
            </a:r>
            <a:endParaRPr lang="fi-FI" dirty="0"/>
          </a:p>
        </p:txBody>
      </p:sp>
      <p:sp>
        <p:nvSpPr>
          <p:cNvPr id="4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37B48E-B8EB-42CA-BD4C-865A5426ABBD}" type="slidenum">
              <a:rPr lang="fi-FI"/>
              <a:pPr>
                <a:defRPr/>
              </a:pPr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841283924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Kansi 1">
    <p:bg>
      <p:bgPr>
        <a:solidFill>
          <a:srgbClr val="9FC9E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5"/>
          <p:cNvSpPr>
            <a:spLocks/>
          </p:cNvSpPr>
          <p:nvPr/>
        </p:nvSpPr>
        <p:spPr bwMode="white">
          <a:xfrm>
            <a:off x="0" y="0"/>
            <a:ext cx="9393238" cy="6858000"/>
          </a:xfrm>
          <a:custGeom>
            <a:avLst/>
            <a:gdLst>
              <a:gd name="T0" fmla="*/ 2504148 w 19559"/>
              <a:gd name="T1" fmla="*/ 6858000 h 14300"/>
              <a:gd name="T2" fmla="*/ 2712107 w 19559"/>
              <a:gd name="T3" fmla="*/ 6505508 h 14300"/>
              <a:gd name="T4" fmla="*/ 3439722 w 19559"/>
              <a:gd name="T5" fmla="*/ 6083957 h 14300"/>
              <a:gd name="T6" fmla="*/ 3861883 w 19559"/>
              <a:gd name="T7" fmla="*/ 5357393 h 14300"/>
              <a:gd name="T8" fmla="*/ 4589498 w 19559"/>
              <a:gd name="T9" fmla="*/ 4935842 h 14300"/>
              <a:gd name="T10" fmla="*/ 5011659 w 19559"/>
              <a:gd name="T11" fmla="*/ 4209277 h 14300"/>
              <a:gd name="T12" fmla="*/ 5739754 w 19559"/>
              <a:gd name="T13" fmla="*/ 3787726 h 14300"/>
              <a:gd name="T14" fmla="*/ 6161915 w 19559"/>
              <a:gd name="T15" fmla="*/ 3060682 h 14300"/>
              <a:gd name="T16" fmla="*/ 6889530 w 19559"/>
              <a:gd name="T17" fmla="*/ 2639131 h 14300"/>
              <a:gd name="T18" fmla="*/ 7311690 w 19559"/>
              <a:gd name="T19" fmla="*/ 1912567 h 14300"/>
              <a:gd name="T20" fmla="*/ 8039305 w 19559"/>
              <a:gd name="T21" fmla="*/ 1491016 h 14300"/>
              <a:gd name="T22" fmla="*/ 8461466 w 19559"/>
              <a:gd name="T23" fmla="*/ 764451 h 14300"/>
              <a:gd name="T24" fmla="*/ 9188601 w 19559"/>
              <a:gd name="T25" fmla="*/ 343380 h 14300"/>
              <a:gd name="T26" fmla="*/ 9393678 w 19559"/>
              <a:gd name="T27" fmla="*/ 0 h 14300"/>
              <a:gd name="T28" fmla="*/ 0 w 19559"/>
              <a:gd name="T29" fmla="*/ 0 h 14300"/>
              <a:gd name="T30" fmla="*/ 0 w 19559"/>
              <a:gd name="T31" fmla="*/ 6858000 h 14300"/>
              <a:gd name="T32" fmla="*/ 2504148 w 19559"/>
              <a:gd name="T33" fmla="*/ 6858000 h 14300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0" t="0" r="r" b="b"/>
            <a:pathLst>
              <a:path w="19559" h="14300">
                <a:moveTo>
                  <a:pt x="5214" y="14300"/>
                </a:moveTo>
                <a:cubicBezTo>
                  <a:pt x="5282" y="14078"/>
                  <a:pt x="5358" y="13854"/>
                  <a:pt x="5647" y="13565"/>
                </a:cubicBezTo>
                <a:cubicBezTo>
                  <a:pt x="6246" y="12966"/>
                  <a:pt x="6564" y="13285"/>
                  <a:pt x="7162" y="12686"/>
                </a:cubicBezTo>
                <a:cubicBezTo>
                  <a:pt x="7761" y="12087"/>
                  <a:pt x="7443" y="11769"/>
                  <a:pt x="8041" y="11171"/>
                </a:cubicBezTo>
                <a:cubicBezTo>
                  <a:pt x="8640" y="10572"/>
                  <a:pt x="8958" y="10890"/>
                  <a:pt x="9556" y="10292"/>
                </a:cubicBezTo>
                <a:cubicBezTo>
                  <a:pt x="10155" y="9693"/>
                  <a:pt x="9837" y="9375"/>
                  <a:pt x="10435" y="8777"/>
                </a:cubicBezTo>
                <a:cubicBezTo>
                  <a:pt x="11034" y="8178"/>
                  <a:pt x="11352" y="8496"/>
                  <a:pt x="11951" y="7898"/>
                </a:cubicBezTo>
                <a:cubicBezTo>
                  <a:pt x="12549" y="7299"/>
                  <a:pt x="12231" y="6981"/>
                  <a:pt x="12830" y="6382"/>
                </a:cubicBezTo>
                <a:cubicBezTo>
                  <a:pt x="13428" y="5784"/>
                  <a:pt x="13746" y="6102"/>
                  <a:pt x="14345" y="5503"/>
                </a:cubicBezTo>
                <a:cubicBezTo>
                  <a:pt x="14943" y="4905"/>
                  <a:pt x="14625" y="4587"/>
                  <a:pt x="15224" y="3988"/>
                </a:cubicBezTo>
                <a:cubicBezTo>
                  <a:pt x="15822" y="3390"/>
                  <a:pt x="16140" y="3708"/>
                  <a:pt x="16739" y="3109"/>
                </a:cubicBezTo>
                <a:cubicBezTo>
                  <a:pt x="17338" y="2511"/>
                  <a:pt x="17020" y="2192"/>
                  <a:pt x="17618" y="1594"/>
                </a:cubicBezTo>
                <a:cubicBezTo>
                  <a:pt x="18216" y="996"/>
                  <a:pt x="18534" y="1314"/>
                  <a:pt x="19132" y="716"/>
                </a:cubicBezTo>
                <a:cubicBezTo>
                  <a:pt x="19413" y="435"/>
                  <a:pt x="19492" y="216"/>
                  <a:pt x="19559" y="0"/>
                </a:cubicBezTo>
                <a:lnTo>
                  <a:pt x="0" y="0"/>
                </a:lnTo>
                <a:lnTo>
                  <a:pt x="0" y="14300"/>
                </a:lnTo>
                <a:lnTo>
                  <a:pt x="5214" y="14300"/>
                </a:lnTo>
                <a:close/>
              </a:path>
            </a:pathLst>
          </a:custGeom>
          <a:solidFill>
            <a:srgbClr val="FD4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fi-FI"/>
          </a:p>
        </p:txBody>
      </p:sp>
      <p:grpSp>
        <p:nvGrpSpPr>
          <p:cNvPr id="5" name="Ryhmä 14"/>
          <p:cNvGrpSpPr/>
          <p:nvPr/>
        </p:nvGrpSpPr>
        <p:grpSpPr bwMode="black">
          <a:xfrm>
            <a:off x="465667" y="5813465"/>
            <a:ext cx="1295039" cy="601443"/>
            <a:chOff x="228601" y="704851"/>
            <a:chExt cx="11734800" cy="5449888"/>
          </a:xfrm>
          <a:solidFill>
            <a:srgbClr val="FFFFFF"/>
          </a:solidFill>
        </p:grpSpPr>
        <p:sp>
          <p:nvSpPr>
            <p:cNvPr id="6" name="Freeform 5"/>
            <p:cNvSpPr>
              <a:spLocks noEditPoints="1"/>
            </p:cNvSpPr>
            <p:nvPr/>
          </p:nvSpPr>
          <p:spPr bwMode="black">
            <a:xfrm>
              <a:off x="228601" y="704851"/>
              <a:ext cx="11734800" cy="5449888"/>
            </a:xfrm>
            <a:custGeom>
              <a:avLst/>
              <a:gdLst>
                <a:gd name="T0" fmla="*/ 16890 w 32573"/>
                <a:gd name="T1" fmla="*/ 14624 h 15116"/>
                <a:gd name="T2" fmla="*/ 19398 w 32573"/>
                <a:gd name="T3" fmla="*/ 13589 h 15116"/>
                <a:gd name="T4" fmla="*/ 28581 w 32573"/>
                <a:gd name="T5" fmla="*/ 13589 h 15116"/>
                <a:gd name="T6" fmla="*/ 32573 w 32573"/>
                <a:gd name="T7" fmla="*/ 9640 h 15116"/>
                <a:gd name="T8" fmla="*/ 32573 w 32573"/>
                <a:gd name="T9" fmla="*/ 0 h 15116"/>
                <a:gd name="T10" fmla="*/ 0 w 32573"/>
                <a:gd name="T11" fmla="*/ 0 h 15116"/>
                <a:gd name="T12" fmla="*/ 0 w 32573"/>
                <a:gd name="T13" fmla="*/ 9640 h 15116"/>
                <a:gd name="T14" fmla="*/ 3968 w 32573"/>
                <a:gd name="T15" fmla="*/ 13589 h 15116"/>
                <a:gd name="T16" fmla="*/ 13394 w 32573"/>
                <a:gd name="T17" fmla="*/ 13589 h 15116"/>
                <a:gd name="T18" fmla="*/ 15902 w 32573"/>
                <a:gd name="T19" fmla="*/ 14624 h 15116"/>
                <a:gd name="T20" fmla="*/ 16397 w 32573"/>
                <a:gd name="T21" fmla="*/ 15116 h 15116"/>
                <a:gd name="T22" fmla="*/ 16890 w 32573"/>
                <a:gd name="T23" fmla="*/ 14624 h 15116"/>
                <a:gd name="T24" fmla="*/ 31634 w 32573"/>
                <a:gd name="T25" fmla="*/ 939 h 15116"/>
                <a:gd name="T26" fmla="*/ 31634 w 32573"/>
                <a:gd name="T27" fmla="*/ 9640 h 15116"/>
                <a:gd name="T28" fmla="*/ 28581 w 32573"/>
                <a:gd name="T29" fmla="*/ 12650 h 15116"/>
                <a:gd name="T30" fmla="*/ 19398 w 32573"/>
                <a:gd name="T31" fmla="*/ 12650 h 15116"/>
                <a:gd name="T32" fmla="*/ 16397 w 32573"/>
                <a:gd name="T33" fmla="*/ 13798 h 15116"/>
                <a:gd name="T34" fmla="*/ 13394 w 32573"/>
                <a:gd name="T35" fmla="*/ 12650 h 15116"/>
                <a:gd name="T36" fmla="*/ 3968 w 32573"/>
                <a:gd name="T37" fmla="*/ 12650 h 15116"/>
                <a:gd name="T38" fmla="*/ 939 w 32573"/>
                <a:gd name="T39" fmla="*/ 9640 h 15116"/>
                <a:gd name="T40" fmla="*/ 939 w 32573"/>
                <a:gd name="T41" fmla="*/ 939 h 15116"/>
                <a:gd name="T42" fmla="*/ 31634 w 32573"/>
                <a:gd name="T43" fmla="*/ 939 h 15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32573" h="15116">
                  <a:moveTo>
                    <a:pt x="16890" y="14624"/>
                  </a:moveTo>
                  <a:cubicBezTo>
                    <a:pt x="17560" y="13956"/>
                    <a:pt x="18451" y="13589"/>
                    <a:pt x="19398" y="13589"/>
                  </a:cubicBezTo>
                  <a:lnTo>
                    <a:pt x="28581" y="13589"/>
                  </a:lnTo>
                  <a:cubicBezTo>
                    <a:pt x="30783" y="13589"/>
                    <a:pt x="32573" y="11817"/>
                    <a:pt x="32573" y="9640"/>
                  </a:cubicBezTo>
                  <a:lnTo>
                    <a:pt x="32573" y="0"/>
                  </a:lnTo>
                  <a:lnTo>
                    <a:pt x="0" y="0"/>
                  </a:lnTo>
                  <a:lnTo>
                    <a:pt x="0" y="9640"/>
                  </a:lnTo>
                  <a:cubicBezTo>
                    <a:pt x="0" y="11817"/>
                    <a:pt x="1780" y="13589"/>
                    <a:pt x="3968" y="13589"/>
                  </a:cubicBezTo>
                  <a:lnTo>
                    <a:pt x="13394" y="13589"/>
                  </a:lnTo>
                  <a:cubicBezTo>
                    <a:pt x="14342" y="13589"/>
                    <a:pt x="15232" y="13956"/>
                    <a:pt x="15902" y="14624"/>
                  </a:cubicBezTo>
                  <a:lnTo>
                    <a:pt x="16397" y="15116"/>
                  </a:lnTo>
                  <a:lnTo>
                    <a:pt x="16890" y="14624"/>
                  </a:lnTo>
                  <a:close/>
                  <a:moveTo>
                    <a:pt x="31634" y="939"/>
                  </a:moveTo>
                  <a:lnTo>
                    <a:pt x="31634" y="9640"/>
                  </a:lnTo>
                  <a:cubicBezTo>
                    <a:pt x="31634" y="11300"/>
                    <a:pt x="30264" y="12650"/>
                    <a:pt x="28581" y="12650"/>
                  </a:cubicBezTo>
                  <a:lnTo>
                    <a:pt x="19398" y="12650"/>
                  </a:lnTo>
                  <a:cubicBezTo>
                    <a:pt x="18279" y="12650"/>
                    <a:pt x="17221" y="13055"/>
                    <a:pt x="16397" y="13798"/>
                  </a:cubicBezTo>
                  <a:cubicBezTo>
                    <a:pt x="15571" y="13056"/>
                    <a:pt x="14514" y="12650"/>
                    <a:pt x="13394" y="12650"/>
                  </a:cubicBezTo>
                  <a:lnTo>
                    <a:pt x="3968" y="12650"/>
                  </a:lnTo>
                  <a:cubicBezTo>
                    <a:pt x="2298" y="12650"/>
                    <a:pt x="939" y="11300"/>
                    <a:pt x="939" y="9640"/>
                  </a:cubicBezTo>
                  <a:lnTo>
                    <a:pt x="939" y="939"/>
                  </a:lnTo>
                  <a:lnTo>
                    <a:pt x="31634" y="93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7" name="Freeform 6"/>
            <p:cNvSpPr>
              <a:spLocks/>
            </p:cNvSpPr>
            <p:nvPr/>
          </p:nvSpPr>
          <p:spPr bwMode="black">
            <a:xfrm>
              <a:off x="9961563" y="2287588"/>
              <a:ext cx="377825" cy="363538"/>
            </a:xfrm>
            <a:custGeom>
              <a:avLst/>
              <a:gdLst>
                <a:gd name="T0" fmla="*/ 1048 w 1048"/>
                <a:gd name="T1" fmla="*/ 504 h 1009"/>
                <a:gd name="T2" fmla="*/ 525 w 1048"/>
                <a:gd name="T3" fmla="*/ 1009 h 1009"/>
                <a:gd name="T4" fmla="*/ 0 w 1048"/>
                <a:gd name="T5" fmla="*/ 504 h 1009"/>
                <a:gd name="T6" fmla="*/ 525 w 1048"/>
                <a:gd name="T7" fmla="*/ 0 h 1009"/>
                <a:gd name="T8" fmla="*/ 1048 w 1048"/>
                <a:gd name="T9" fmla="*/ 504 h 10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48" h="1009">
                  <a:moveTo>
                    <a:pt x="1048" y="504"/>
                  </a:moveTo>
                  <a:cubicBezTo>
                    <a:pt x="1048" y="798"/>
                    <a:pt x="818" y="1009"/>
                    <a:pt x="525" y="1009"/>
                  </a:cubicBezTo>
                  <a:cubicBezTo>
                    <a:pt x="230" y="1009"/>
                    <a:pt x="0" y="798"/>
                    <a:pt x="0" y="504"/>
                  </a:cubicBezTo>
                  <a:cubicBezTo>
                    <a:pt x="0" y="211"/>
                    <a:pt x="230" y="0"/>
                    <a:pt x="525" y="0"/>
                  </a:cubicBezTo>
                  <a:cubicBezTo>
                    <a:pt x="818" y="0"/>
                    <a:pt x="1048" y="211"/>
                    <a:pt x="1048" y="50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8" name="Rectangle 7"/>
            <p:cNvSpPr>
              <a:spLocks noChangeArrowheads="1"/>
            </p:cNvSpPr>
            <p:nvPr/>
          </p:nvSpPr>
          <p:spPr bwMode="black">
            <a:xfrm>
              <a:off x="9986963" y="2789238"/>
              <a:ext cx="327025" cy="116205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9" name="Freeform 8"/>
            <p:cNvSpPr>
              <a:spLocks/>
            </p:cNvSpPr>
            <p:nvPr/>
          </p:nvSpPr>
          <p:spPr bwMode="black">
            <a:xfrm>
              <a:off x="8709026" y="2282826"/>
              <a:ext cx="1119188" cy="1668463"/>
            </a:xfrm>
            <a:custGeom>
              <a:avLst/>
              <a:gdLst>
                <a:gd name="T0" fmla="*/ 1923 w 3105"/>
                <a:gd name="T1" fmla="*/ 2683 h 4625"/>
                <a:gd name="T2" fmla="*/ 3105 w 3105"/>
                <a:gd name="T3" fmla="*/ 4625 h 4625"/>
                <a:gd name="T4" fmla="*/ 2121 w 3105"/>
                <a:gd name="T5" fmla="*/ 4625 h 4625"/>
                <a:gd name="T6" fmla="*/ 1328 w 3105"/>
                <a:gd name="T7" fmla="*/ 3335 h 4625"/>
                <a:gd name="T8" fmla="*/ 901 w 3105"/>
                <a:gd name="T9" fmla="*/ 3878 h 4625"/>
                <a:gd name="T10" fmla="*/ 901 w 3105"/>
                <a:gd name="T11" fmla="*/ 4625 h 4625"/>
                <a:gd name="T12" fmla="*/ 0 w 3105"/>
                <a:gd name="T13" fmla="*/ 4625 h 4625"/>
                <a:gd name="T14" fmla="*/ 0 w 3105"/>
                <a:gd name="T15" fmla="*/ 0 h 4625"/>
                <a:gd name="T16" fmla="*/ 901 w 3105"/>
                <a:gd name="T17" fmla="*/ 0 h 4625"/>
                <a:gd name="T18" fmla="*/ 901 w 3105"/>
                <a:gd name="T19" fmla="*/ 2134 h 4625"/>
                <a:gd name="T20" fmla="*/ 856 w 3105"/>
                <a:gd name="T21" fmla="*/ 2926 h 4625"/>
                <a:gd name="T22" fmla="*/ 875 w 3105"/>
                <a:gd name="T23" fmla="*/ 2926 h 4625"/>
                <a:gd name="T24" fmla="*/ 1265 w 3105"/>
                <a:gd name="T25" fmla="*/ 2325 h 4625"/>
                <a:gd name="T26" fmla="*/ 1955 w 3105"/>
                <a:gd name="T27" fmla="*/ 1405 h 4625"/>
                <a:gd name="T28" fmla="*/ 3009 w 3105"/>
                <a:gd name="T29" fmla="*/ 1405 h 4625"/>
                <a:gd name="T30" fmla="*/ 1923 w 3105"/>
                <a:gd name="T31" fmla="*/ 2683 h 46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3105" h="4625">
                  <a:moveTo>
                    <a:pt x="1923" y="2683"/>
                  </a:moveTo>
                  <a:lnTo>
                    <a:pt x="3105" y="4625"/>
                  </a:lnTo>
                  <a:lnTo>
                    <a:pt x="2121" y="4625"/>
                  </a:lnTo>
                  <a:lnTo>
                    <a:pt x="1328" y="3335"/>
                  </a:lnTo>
                  <a:lnTo>
                    <a:pt x="901" y="3878"/>
                  </a:lnTo>
                  <a:lnTo>
                    <a:pt x="901" y="4625"/>
                  </a:lnTo>
                  <a:lnTo>
                    <a:pt x="0" y="4625"/>
                  </a:lnTo>
                  <a:lnTo>
                    <a:pt x="0" y="0"/>
                  </a:lnTo>
                  <a:lnTo>
                    <a:pt x="901" y="0"/>
                  </a:lnTo>
                  <a:lnTo>
                    <a:pt x="901" y="2134"/>
                  </a:lnTo>
                  <a:cubicBezTo>
                    <a:pt x="901" y="2530"/>
                    <a:pt x="856" y="2926"/>
                    <a:pt x="856" y="2926"/>
                  </a:cubicBezTo>
                  <a:lnTo>
                    <a:pt x="875" y="2926"/>
                  </a:lnTo>
                  <a:cubicBezTo>
                    <a:pt x="875" y="2926"/>
                    <a:pt x="1086" y="2574"/>
                    <a:pt x="1265" y="2325"/>
                  </a:cubicBezTo>
                  <a:lnTo>
                    <a:pt x="1955" y="1405"/>
                  </a:lnTo>
                  <a:lnTo>
                    <a:pt x="3009" y="1405"/>
                  </a:lnTo>
                  <a:lnTo>
                    <a:pt x="1923" y="268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10" name="Freeform 9"/>
            <p:cNvSpPr>
              <a:spLocks/>
            </p:cNvSpPr>
            <p:nvPr/>
          </p:nvSpPr>
          <p:spPr bwMode="black">
            <a:xfrm>
              <a:off x="7353301" y="2762251"/>
              <a:ext cx="1027113" cy="1189038"/>
            </a:xfrm>
            <a:custGeom>
              <a:avLst/>
              <a:gdLst>
                <a:gd name="T0" fmla="*/ 2850 w 2850"/>
                <a:gd name="T1" fmla="*/ 1232 h 3296"/>
                <a:gd name="T2" fmla="*/ 1840 w 2850"/>
                <a:gd name="T3" fmla="*/ 0 h 3296"/>
                <a:gd name="T4" fmla="*/ 876 w 2850"/>
                <a:gd name="T5" fmla="*/ 607 h 3296"/>
                <a:gd name="T6" fmla="*/ 856 w 2850"/>
                <a:gd name="T7" fmla="*/ 607 h 3296"/>
                <a:gd name="T8" fmla="*/ 901 w 2850"/>
                <a:gd name="T9" fmla="*/ 76 h 3296"/>
                <a:gd name="T10" fmla="*/ 0 w 2850"/>
                <a:gd name="T11" fmla="*/ 76 h 3296"/>
                <a:gd name="T12" fmla="*/ 0 w 2850"/>
                <a:gd name="T13" fmla="*/ 3296 h 3296"/>
                <a:gd name="T14" fmla="*/ 901 w 2850"/>
                <a:gd name="T15" fmla="*/ 3296 h 3296"/>
                <a:gd name="T16" fmla="*/ 901 w 2850"/>
                <a:gd name="T17" fmla="*/ 1386 h 3296"/>
                <a:gd name="T18" fmla="*/ 1457 w 2850"/>
                <a:gd name="T19" fmla="*/ 760 h 3296"/>
                <a:gd name="T20" fmla="*/ 1942 w 2850"/>
                <a:gd name="T21" fmla="*/ 1412 h 3296"/>
                <a:gd name="T22" fmla="*/ 1942 w 2850"/>
                <a:gd name="T23" fmla="*/ 3296 h 3296"/>
                <a:gd name="T24" fmla="*/ 2850 w 2850"/>
                <a:gd name="T25" fmla="*/ 3296 h 3296"/>
                <a:gd name="T26" fmla="*/ 2850 w 2850"/>
                <a:gd name="T27" fmla="*/ 1232 h 32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50" h="3296">
                  <a:moveTo>
                    <a:pt x="2850" y="1232"/>
                  </a:moveTo>
                  <a:cubicBezTo>
                    <a:pt x="2850" y="434"/>
                    <a:pt x="2459" y="0"/>
                    <a:pt x="1840" y="0"/>
                  </a:cubicBezTo>
                  <a:cubicBezTo>
                    <a:pt x="1309" y="0"/>
                    <a:pt x="1035" y="312"/>
                    <a:pt x="876" y="607"/>
                  </a:cubicBezTo>
                  <a:lnTo>
                    <a:pt x="856" y="607"/>
                  </a:lnTo>
                  <a:lnTo>
                    <a:pt x="901" y="76"/>
                  </a:lnTo>
                  <a:lnTo>
                    <a:pt x="0" y="76"/>
                  </a:lnTo>
                  <a:lnTo>
                    <a:pt x="0" y="3296"/>
                  </a:lnTo>
                  <a:lnTo>
                    <a:pt x="901" y="3296"/>
                  </a:lnTo>
                  <a:lnTo>
                    <a:pt x="901" y="1386"/>
                  </a:lnTo>
                  <a:cubicBezTo>
                    <a:pt x="901" y="1015"/>
                    <a:pt x="1118" y="760"/>
                    <a:pt x="1457" y="760"/>
                  </a:cubicBezTo>
                  <a:cubicBezTo>
                    <a:pt x="1795" y="760"/>
                    <a:pt x="1942" y="983"/>
                    <a:pt x="1942" y="1412"/>
                  </a:cubicBezTo>
                  <a:lnTo>
                    <a:pt x="1942" y="3296"/>
                  </a:lnTo>
                  <a:lnTo>
                    <a:pt x="2850" y="3296"/>
                  </a:lnTo>
                  <a:lnTo>
                    <a:pt x="2850" y="12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black">
            <a:xfrm>
              <a:off x="6664326" y="2287588"/>
              <a:ext cx="377825" cy="363538"/>
            </a:xfrm>
            <a:custGeom>
              <a:avLst/>
              <a:gdLst>
                <a:gd name="T0" fmla="*/ 1047 w 1047"/>
                <a:gd name="T1" fmla="*/ 504 h 1009"/>
                <a:gd name="T2" fmla="*/ 524 w 1047"/>
                <a:gd name="T3" fmla="*/ 1009 h 1009"/>
                <a:gd name="T4" fmla="*/ 0 w 1047"/>
                <a:gd name="T5" fmla="*/ 504 h 1009"/>
                <a:gd name="T6" fmla="*/ 524 w 1047"/>
                <a:gd name="T7" fmla="*/ 0 h 1009"/>
                <a:gd name="T8" fmla="*/ 1047 w 1047"/>
                <a:gd name="T9" fmla="*/ 504 h 10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47" h="1009">
                  <a:moveTo>
                    <a:pt x="1047" y="504"/>
                  </a:moveTo>
                  <a:cubicBezTo>
                    <a:pt x="1047" y="798"/>
                    <a:pt x="817" y="1009"/>
                    <a:pt x="524" y="1009"/>
                  </a:cubicBezTo>
                  <a:cubicBezTo>
                    <a:pt x="229" y="1009"/>
                    <a:pt x="0" y="798"/>
                    <a:pt x="0" y="504"/>
                  </a:cubicBezTo>
                  <a:cubicBezTo>
                    <a:pt x="0" y="211"/>
                    <a:pt x="229" y="0"/>
                    <a:pt x="524" y="0"/>
                  </a:cubicBezTo>
                  <a:cubicBezTo>
                    <a:pt x="817" y="0"/>
                    <a:pt x="1047" y="211"/>
                    <a:pt x="1047" y="50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13" name="Rectangle 11"/>
            <p:cNvSpPr>
              <a:spLocks noChangeArrowheads="1"/>
            </p:cNvSpPr>
            <p:nvPr/>
          </p:nvSpPr>
          <p:spPr bwMode="black">
            <a:xfrm>
              <a:off x="6689726" y="2789238"/>
              <a:ext cx="327025" cy="116205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14" name="Freeform 12"/>
            <p:cNvSpPr>
              <a:spLocks/>
            </p:cNvSpPr>
            <p:nvPr/>
          </p:nvSpPr>
          <p:spPr bwMode="black">
            <a:xfrm>
              <a:off x="5399088" y="2762251"/>
              <a:ext cx="1047750" cy="1216025"/>
            </a:xfrm>
            <a:custGeom>
              <a:avLst/>
              <a:gdLst>
                <a:gd name="T0" fmla="*/ 2025 w 2907"/>
                <a:gd name="T1" fmla="*/ 2402 h 3373"/>
                <a:gd name="T2" fmla="*/ 1253 w 2907"/>
                <a:gd name="T3" fmla="*/ 1974 h 3373"/>
                <a:gd name="T4" fmla="*/ 160 w 2907"/>
                <a:gd name="T5" fmla="*/ 990 h 3373"/>
                <a:gd name="T6" fmla="*/ 1431 w 2907"/>
                <a:gd name="T7" fmla="*/ 0 h 3373"/>
                <a:gd name="T8" fmla="*/ 2907 w 2907"/>
                <a:gd name="T9" fmla="*/ 734 h 3373"/>
                <a:gd name="T10" fmla="*/ 2133 w 2907"/>
                <a:gd name="T11" fmla="*/ 1169 h 3373"/>
                <a:gd name="T12" fmla="*/ 1463 w 2907"/>
                <a:gd name="T13" fmla="*/ 657 h 3373"/>
                <a:gd name="T14" fmla="*/ 1042 w 2907"/>
                <a:gd name="T15" fmla="*/ 945 h 3373"/>
                <a:gd name="T16" fmla="*/ 1943 w 2907"/>
                <a:gd name="T17" fmla="*/ 1367 h 3373"/>
                <a:gd name="T18" fmla="*/ 2907 w 2907"/>
                <a:gd name="T19" fmla="*/ 2344 h 3373"/>
                <a:gd name="T20" fmla="*/ 1610 w 2907"/>
                <a:gd name="T21" fmla="*/ 3373 h 3373"/>
                <a:gd name="T22" fmla="*/ 0 w 2907"/>
                <a:gd name="T23" fmla="*/ 2543 h 3373"/>
                <a:gd name="T24" fmla="*/ 786 w 2907"/>
                <a:gd name="T25" fmla="*/ 2102 h 3373"/>
                <a:gd name="T26" fmla="*/ 1598 w 2907"/>
                <a:gd name="T27" fmla="*/ 2715 h 3373"/>
                <a:gd name="T28" fmla="*/ 2025 w 2907"/>
                <a:gd name="T29" fmla="*/ 2402 h 33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907" h="3373">
                  <a:moveTo>
                    <a:pt x="2025" y="2402"/>
                  </a:moveTo>
                  <a:cubicBezTo>
                    <a:pt x="2025" y="2146"/>
                    <a:pt x="1667" y="2089"/>
                    <a:pt x="1253" y="1974"/>
                  </a:cubicBezTo>
                  <a:cubicBezTo>
                    <a:pt x="766" y="1846"/>
                    <a:pt x="160" y="1603"/>
                    <a:pt x="160" y="990"/>
                  </a:cubicBezTo>
                  <a:cubicBezTo>
                    <a:pt x="160" y="383"/>
                    <a:pt x="741" y="0"/>
                    <a:pt x="1431" y="0"/>
                  </a:cubicBezTo>
                  <a:cubicBezTo>
                    <a:pt x="2070" y="0"/>
                    <a:pt x="2658" y="306"/>
                    <a:pt x="2907" y="734"/>
                  </a:cubicBezTo>
                  <a:lnTo>
                    <a:pt x="2133" y="1169"/>
                  </a:lnTo>
                  <a:cubicBezTo>
                    <a:pt x="2057" y="881"/>
                    <a:pt x="1814" y="657"/>
                    <a:pt x="1463" y="657"/>
                  </a:cubicBezTo>
                  <a:cubicBezTo>
                    <a:pt x="1233" y="657"/>
                    <a:pt x="1042" y="760"/>
                    <a:pt x="1042" y="945"/>
                  </a:cubicBezTo>
                  <a:cubicBezTo>
                    <a:pt x="1042" y="1188"/>
                    <a:pt x="1463" y="1213"/>
                    <a:pt x="1943" y="1367"/>
                  </a:cubicBezTo>
                  <a:cubicBezTo>
                    <a:pt x="2447" y="1527"/>
                    <a:pt x="2907" y="1757"/>
                    <a:pt x="2907" y="2344"/>
                  </a:cubicBezTo>
                  <a:cubicBezTo>
                    <a:pt x="2907" y="2990"/>
                    <a:pt x="2306" y="3373"/>
                    <a:pt x="1610" y="3373"/>
                  </a:cubicBezTo>
                  <a:cubicBezTo>
                    <a:pt x="856" y="3373"/>
                    <a:pt x="262" y="3053"/>
                    <a:pt x="0" y="2543"/>
                  </a:cubicBezTo>
                  <a:lnTo>
                    <a:pt x="786" y="2102"/>
                  </a:lnTo>
                  <a:cubicBezTo>
                    <a:pt x="888" y="2453"/>
                    <a:pt x="1169" y="2715"/>
                    <a:pt x="1598" y="2715"/>
                  </a:cubicBezTo>
                  <a:cubicBezTo>
                    <a:pt x="1847" y="2715"/>
                    <a:pt x="2025" y="2606"/>
                    <a:pt x="2025" y="240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15" name="Freeform 13"/>
            <p:cNvSpPr>
              <a:spLocks/>
            </p:cNvSpPr>
            <p:nvPr/>
          </p:nvSpPr>
          <p:spPr bwMode="black">
            <a:xfrm>
              <a:off x="4770438" y="2295526"/>
              <a:ext cx="563563" cy="1677988"/>
            </a:xfrm>
            <a:custGeom>
              <a:avLst/>
              <a:gdLst>
                <a:gd name="T0" fmla="*/ 907 w 1565"/>
                <a:gd name="T1" fmla="*/ 0 h 4657"/>
                <a:gd name="T2" fmla="*/ 0 w 1565"/>
                <a:gd name="T3" fmla="*/ 0 h 4657"/>
                <a:gd name="T4" fmla="*/ 0 w 1565"/>
                <a:gd name="T5" fmla="*/ 3706 h 4657"/>
                <a:gd name="T6" fmla="*/ 214 w 1565"/>
                <a:gd name="T7" fmla="*/ 4430 h 4657"/>
                <a:gd name="T8" fmla="*/ 894 w 1565"/>
                <a:gd name="T9" fmla="*/ 4657 h 4657"/>
                <a:gd name="T10" fmla="*/ 1220 w 1565"/>
                <a:gd name="T11" fmla="*/ 4622 h 4657"/>
                <a:gd name="T12" fmla="*/ 1488 w 1565"/>
                <a:gd name="T13" fmla="*/ 4523 h 4657"/>
                <a:gd name="T14" fmla="*/ 1565 w 1565"/>
                <a:gd name="T15" fmla="*/ 3916 h 4657"/>
                <a:gd name="T16" fmla="*/ 1377 w 1565"/>
                <a:gd name="T17" fmla="*/ 3970 h 4657"/>
                <a:gd name="T18" fmla="*/ 1188 w 1565"/>
                <a:gd name="T19" fmla="*/ 3986 h 4657"/>
                <a:gd name="T20" fmla="*/ 974 w 1565"/>
                <a:gd name="T21" fmla="*/ 3897 h 4657"/>
                <a:gd name="T22" fmla="*/ 907 w 1565"/>
                <a:gd name="T23" fmla="*/ 3577 h 4657"/>
                <a:gd name="T24" fmla="*/ 907 w 1565"/>
                <a:gd name="T25" fmla="*/ 0 h 46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65" h="4657">
                  <a:moveTo>
                    <a:pt x="907" y="0"/>
                  </a:moveTo>
                  <a:lnTo>
                    <a:pt x="0" y="0"/>
                  </a:lnTo>
                  <a:lnTo>
                    <a:pt x="0" y="3706"/>
                  </a:lnTo>
                  <a:cubicBezTo>
                    <a:pt x="0" y="4037"/>
                    <a:pt x="71" y="4279"/>
                    <a:pt x="214" y="4430"/>
                  </a:cubicBezTo>
                  <a:cubicBezTo>
                    <a:pt x="357" y="4582"/>
                    <a:pt x="583" y="4657"/>
                    <a:pt x="894" y="4657"/>
                  </a:cubicBezTo>
                  <a:cubicBezTo>
                    <a:pt x="1001" y="4657"/>
                    <a:pt x="1109" y="4645"/>
                    <a:pt x="1220" y="4622"/>
                  </a:cubicBezTo>
                  <a:cubicBezTo>
                    <a:pt x="1331" y="4599"/>
                    <a:pt x="1420" y="4566"/>
                    <a:pt x="1488" y="4523"/>
                  </a:cubicBezTo>
                  <a:lnTo>
                    <a:pt x="1565" y="3916"/>
                  </a:lnTo>
                  <a:cubicBezTo>
                    <a:pt x="1493" y="3942"/>
                    <a:pt x="1429" y="3960"/>
                    <a:pt x="1377" y="3970"/>
                  </a:cubicBezTo>
                  <a:cubicBezTo>
                    <a:pt x="1324" y="3981"/>
                    <a:pt x="1260" y="3986"/>
                    <a:pt x="1188" y="3986"/>
                  </a:cubicBezTo>
                  <a:cubicBezTo>
                    <a:pt x="1069" y="3986"/>
                    <a:pt x="1019" y="3957"/>
                    <a:pt x="974" y="3897"/>
                  </a:cubicBezTo>
                  <a:cubicBezTo>
                    <a:pt x="929" y="3837"/>
                    <a:pt x="907" y="3731"/>
                    <a:pt x="907" y="3577"/>
                  </a:cubicBezTo>
                  <a:lnTo>
                    <a:pt x="907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16" name="Freeform 14"/>
            <p:cNvSpPr>
              <a:spLocks noEditPoints="1"/>
            </p:cNvSpPr>
            <p:nvPr/>
          </p:nvSpPr>
          <p:spPr bwMode="black">
            <a:xfrm>
              <a:off x="3455988" y="2762251"/>
              <a:ext cx="1073150" cy="1216025"/>
            </a:xfrm>
            <a:custGeom>
              <a:avLst/>
              <a:gdLst>
                <a:gd name="T0" fmla="*/ 1540 w 2977"/>
                <a:gd name="T1" fmla="*/ 651 h 3373"/>
                <a:gd name="T2" fmla="*/ 869 w 2977"/>
                <a:gd name="T3" fmla="*/ 1328 h 3373"/>
                <a:gd name="T4" fmla="*/ 2140 w 2977"/>
                <a:gd name="T5" fmla="*/ 1328 h 3373"/>
                <a:gd name="T6" fmla="*/ 1540 w 2977"/>
                <a:gd name="T7" fmla="*/ 651 h 3373"/>
                <a:gd name="T8" fmla="*/ 2932 w 2977"/>
                <a:gd name="T9" fmla="*/ 1929 h 3373"/>
                <a:gd name="T10" fmla="*/ 850 w 2977"/>
                <a:gd name="T11" fmla="*/ 1929 h 3373"/>
                <a:gd name="T12" fmla="*/ 1559 w 2977"/>
                <a:gd name="T13" fmla="*/ 2708 h 3373"/>
                <a:gd name="T14" fmla="*/ 2179 w 2977"/>
                <a:gd name="T15" fmla="*/ 2178 h 3373"/>
                <a:gd name="T16" fmla="*/ 2938 w 2977"/>
                <a:gd name="T17" fmla="*/ 2606 h 3373"/>
                <a:gd name="T18" fmla="*/ 1559 w 2977"/>
                <a:gd name="T19" fmla="*/ 3373 h 3373"/>
                <a:gd name="T20" fmla="*/ 0 w 2977"/>
                <a:gd name="T21" fmla="*/ 1686 h 3373"/>
                <a:gd name="T22" fmla="*/ 1540 w 2977"/>
                <a:gd name="T23" fmla="*/ 0 h 3373"/>
                <a:gd name="T24" fmla="*/ 2977 w 2977"/>
                <a:gd name="T25" fmla="*/ 1488 h 3373"/>
                <a:gd name="T26" fmla="*/ 2932 w 2977"/>
                <a:gd name="T27" fmla="*/ 1929 h 33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977" h="3373">
                  <a:moveTo>
                    <a:pt x="1540" y="651"/>
                  </a:moveTo>
                  <a:cubicBezTo>
                    <a:pt x="1207" y="651"/>
                    <a:pt x="939" y="887"/>
                    <a:pt x="869" y="1328"/>
                  </a:cubicBezTo>
                  <a:lnTo>
                    <a:pt x="2140" y="1328"/>
                  </a:lnTo>
                  <a:cubicBezTo>
                    <a:pt x="2140" y="939"/>
                    <a:pt x="1891" y="651"/>
                    <a:pt x="1540" y="651"/>
                  </a:cubicBezTo>
                  <a:close/>
                  <a:moveTo>
                    <a:pt x="2932" y="1929"/>
                  </a:moveTo>
                  <a:lnTo>
                    <a:pt x="850" y="1929"/>
                  </a:lnTo>
                  <a:cubicBezTo>
                    <a:pt x="888" y="2453"/>
                    <a:pt x="1182" y="2708"/>
                    <a:pt x="1559" y="2708"/>
                  </a:cubicBezTo>
                  <a:cubicBezTo>
                    <a:pt x="1897" y="2708"/>
                    <a:pt x="2127" y="2485"/>
                    <a:pt x="2179" y="2178"/>
                  </a:cubicBezTo>
                  <a:lnTo>
                    <a:pt x="2938" y="2606"/>
                  </a:lnTo>
                  <a:cubicBezTo>
                    <a:pt x="2715" y="3015"/>
                    <a:pt x="2230" y="3373"/>
                    <a:pt x="1559" y="3373"/>
                  </a:cubicBezTo>
                  <a:cubicBezTo>
                    <a:pt x="658" y="3373"/>
                    <a:pt x="0" y="2747"/>
                    <a:pt x="0" y="1686"/>
                  </a:cubicBezTo>
                  <a:cubicBezTo>
                    <a:pt x="0" y="638"/>
                    <a:pt x="671" y="0"/>
                    <a:pt x="1540" y="0"/>
                  </a:cubicBezTo>
                  <a:cubicBezTo>
                    <a:pt x="2402" y="0"/>
                    <a:pt x="2977" y="613"/>
                    <a:pt x="2977" y="1488"/>
                  </a:cubicBezTo>
                  <a:cubicBezTo>
                    <a:pt x="2977" y="1750"/>
                    <a:pt x="2932" y="1929"/>
                    <a:pt x="2932" y="192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17" name="Freeform 15"/>
            <p:cNvSpPr>
              <a:spLocks/>
            </p:cNvSpPr>
            <p:nvPr/>
          </p:nvSpPr>
          <p:spPr bwMode="black">
            <a:xfrm>
              <a:off x="1879601" y="2357438"/>
              <a:ext cx="1311275" cy="1593850"/>
            </a:xfrm>
            <a:custGeom>
              <a:avLst/>
              <a:gdLst>
                <a:gd name="T0" fmla="*/ 2702 w 3641"/>
                <a:gd name="T1" fmla="*/ 4420 h 4420"/>
                <a:gd name="T2" fmla="*/ 3641 w 3641"/>
                <a:gd name="T3" fmla="*/ 4420 h 4420"/>
                <a:gd name="T4" fmla="*/ 3641 w 3641"/>
                <a:gd name="T5" fmla="*/ 0 h 4420"/>
                <a:gd name="T6" fmla="*/ 2702 w 3641"/>
                <a:gd name="T7" fmla="*/ 0 h 4420"/>
                <a:gd name="T8" fmla="*/ 2702 w 3641"/>
                <a:gd name="T9" fmla="*/ 1750 h 4420"/>
                <a:gd name="T10" fmla="*/ 939 w 3641"/>
                <a:gd name="T11" fmla="*/ 1750 h 4420"/>
                <a:gd name="T12" fmla="*/ 939 w 3641"/>
                <a:gd name="T13" fmla="*/ 0 h 4420"/>
                <a:gd name="T14" fmla="*/ 0 w 3641"/>
                <a:gd name="T15" fmla="*/ 0 h 4420"/>
                <a:gd name="T16" fmla="*/ 0 w 3641"/>
                <a:gd name="T17" fmla="*/ 4420 h 4420"/>
                <a:gd name="T18" fmla="*/ 939 w 3641"/>
                <a:gd name="T19" fmla="*/ 4420 h 4420"/>
                <a:gd name="T20" fmla="*/ 939 w 3641"/>
                <a:gd name="T21" fmla="*/ 2586 h 4420"/>
                <a:gd name="T22" fmla="*/ 2702 w 3641"/>
                <a:gd name="T23" fmla="*/ 2586 h 4420"/>
                <a:gd name="T24" fmla="*/ 2702 w 3641"/>
                <a:gd name="T25" fmla="*/ 4420 h 44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641" h="4420">
                  <a:moveTo>
                    <a:pt x="2702" y="4420"/>
                  </a:moveTo>
                  <a:lnTo>
                    <a:pt x="3641" y="4420"/>
                  </a:lnTo>
                  <a:lnTo>
                    <a:pt x="3641" y="0"/>
                  </a:lnTo>
                  <a:lnTo>
                    <a:pt x="2702" y="0"/>
                  </a:lnTo>
                  <a:lnTo>
                    <a:pt x="2702" y="1750"/>
                  </a:lnTo>
                  <a:lnTo>
                    <a:pt x="939" y="1750"/>
                  </a:lnTo>
                  <a:lnTo>
                    <a:pt x="939" y="0"/>
                  </a:lnTo>
                  <a:lnTo>
                    <a:pt x="0" y="0"/>
                  </a:lnTo>
                  <a:lnTo>
                    <a:pt x="0" y="4420"/>
                  </a:lnTo>
                  <a:lnTo>
                    <a:pt x="939" y="4420"/>
                  </a:lnTo>
                  <a:lnTo>
                    <a:pt x="939" y="2586"/>
                  </a:lnTo>
                  <a:lnTo>
                    <a:pt x="2702" y="2586"/>
                  </a:lnTo>
                  <a:lnTo>
                    <a:pt x="2702" y="44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</p:grpSp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408563" y="457200"/>
            <a:ext cx="10739336" cy="2071991"/>
          </a:xfrm>
        </p:spPr>
        <p:txBody>
          <a:bodyPr/>
          <a:lstStyle>
            <a:lvl1pPr algn="l">
              <a:lnSpc>
                <a:spcPct val="85000"/>
              </a:lnSpc>
              <a:defRPr sz="700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fi-FI" dirty="0"/>
              <a:t>Muokkaa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12" name="Tekstin paikkamerkki 11"/>
          <p:cNvSpPr>
            <a:spLocks noGrp="1"/>
          </p:cNvSpPr>
          <p:nvPr>
            <p:ph type="body" sz="quarter" idx="13"/>
          </p:nvPr>
        </p:nvSpPr>
        <p:spPr>
          <a:xfrm>
            <a:off x="447472" y="2665378"/>
            <a:ext cx="10709478" cy="972000"/>
          </a:xfrm>
        </p:spPr>
        <p:txBody>
          <a:bodyPr/>
          <a:lstStyle>
            <a:lvl1pPr marL="0" indent="0">
              <a:buNone/>
              <a:defRPr b="1">
                <a:solidFill>
                  <a:srgbClr val="FFFFFF"/>
                </a:solidFill>
                <a:latin typeface="+mj-lt"/>
              </a:defRPr>
            </a:lvl1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</p:spTree>
    <p:extLst>
      <p:ext uri="{BB962C8B-B14F-4D97-AF65-F5344CB8AC3E}">
        <p14:creationId xmlns:p14="http://schemas.microsoft.com/office/powerpoint/2010/main" val="506469855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Kansi 1 B">
    <p:bg>
      <p:bgPr>
        <a:solidFill>
          <a:srgbClr val="9FC9E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5"/>
          <p:cNvSpPr>
            <a:spLocks/>
          </p:cNvSpPr>
          <p:nvPr/>
        </p:nvSpPr>
        <p:spPr bwMode="auto">
          <a:xfrm>
            <a:off x="0" y="0"/>
            <a:ext cx="12192000" cy="6858000"/>
          </a:xfrm>
          <a:custGeom>
            <a:avLst/>
            <a:gdLst>
              <a:gd name="T0" fmla="*/ 5313600 w 25400"/>
              <a:gd name="T1" fmla="*/ 6858000 h 14300"/>
              <a:gd name="T2" fmla="*/ 5521440 w 25400"/>
              <a:gd name="T3" fmla="*/ 6505508 h 14300"/>
              <a:gd name="T4" fmla="*/ 6248640 w 25400"/>
              <a:gd name="T5" fmla="*/ 6083957 h 14300"/>
              <a:gd name="T6" fmla="*/ 6670560 w 25400"/>
              <a:gd name="T7" fmla="*/ 5357393 h 14300"/>
              <a:gd name="T8" fmla="*/ 7397760 w 25400"/>
              <a:gd name="T9" fmla="*/ 4935842 h 14300"/>
              <a:gd name="T10" fmla="*/ 7819680 w 25400"/>
              <a:gd name="T11" fmla="*/ 4209277 h 14300"/>
              <a:gd name="T12" fmla="*/ 8547360 w 25400"/>
              <a:gd name="T13" fmla="*/ 3787726 h 14300"/>
              <a:gd name="T14" fmla="*/ 8969280 w 25400"/>
              <a:gd name="T15" fmla="*/ 3060682 h 14300"/>
              <a:gd name="T16" fmla="*/ 9696480 w 25400"/>
              <a:gd name="T17" fmla="*/ 2639131 h 14300"/>
              <a:gd name="T18" fmla="*/ 10118400 w 25400"/>
              <a:gd name="T19" fmla="*/ 1912567 h 14300"/>
              <a:gd name="T20" fmla="*/ 10845600 w 25400"/>
              <a:gd name="T21" fmla="*/ 1491016 h 14300"/>
              <a:gd name="T22" fmla="*/ 11267520 w 25400"/>
              <a:gd name="T23" fmla="*/ 764451 h 14300"/>
              <a:gd name="T24" fmla="*/ 11994240 w 25400"/>
              <a:gd name="T25" fmla="*/ 343380 h 14300"/>
              <a:gd name="T26" fmla="*/ 12192000 w 25400"/>
              <a:gd name="T27" fmla="*/ 23020 h 14300"/>
              <a:gd name="T28" fmla="*/ 12192000 w 25400"/>
              <a:gd name="T29" fmla="*/ 0 h 14300"/>
              <a:gd name="T30" fmla="*/ 0 w 25400"/>
              <a:gd name="T31" fmla="*/ 0 h 14300"/>
              <a:gd name="T32" fmla="*/ 0 w 25400"/>
              <a:gd name="T33" fmla="*/ 6858000 h 14300"/>
              <a:gd name="T34" fmla="*/ 5313600 w 25400"/>
              <a:gd name="T35" fmla="*/ 6858000 h 14300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</a:gdLst>
            <a:ahLst/>
            <a:cxnLst>
              <a:cxn ang="T36">
                <a:pos x="T0" y="T1"/>
              </a:cxn>
              <a:cxn ang="T37">
                <a:pos x="T2" y="T3"/>
              </a:cxn>
              <a:cxn ang="T38">
                <a:pos x="T4" y="T5"/>
              </a:cxn>
              <a:cxn ang="T39">
                <a:pos x="T6" y="T7"/>
              </a:cxn>
              <a:cxn ang="T40">
                <a:pos x="T8" y="T9"/>
              </a:cxn>
              <a:cxn ang="T41">
                <a:pos x="T10" y="T11"/>
              </a:cxn>
              <a:cxn ang="T42">
                <a:pos x="T12" y="T13"/>
              </a:cxn>
              <a:cxn ang="T43">
                <a:pos x="T14" y="T15"/>
              </a:cxn>
              <a:cxn ang="T44">
                <a:pos x="T16" y="T17"/>
              </a:cxn>
              <a:cxn ang="T45">
                <a:pos x="T18" y="T19"/>
              </a:cxn>
              <a:cxn ang="T46">
                <a:pos x="T20" y="T21"/>
              </a:cxn>
              <a:cxn ang="T47">
                <a:pos x="T22" y="T23"/>
              </a:cxn>
              <a:cxn ang="T48">
                <a:pos x="T24" y="T25"/>
              </a:cxn>
              <a:cxn ang="T49">
                <a:pos x="T26" y="T27"/>
              </a:cxn>
              <a:cxn ang="T50">
                <a:pos x="T28" y="T29"/>
              </a:cxn>
              <a:cxn ang="T51">
                <a:pos x="T30" y="T31"/>
              </a:cxn>
              <a:cxn ang="T52">
                <a:pos x="T32" y="T33"/>
              </a:cxn>
              <a:cxn ang="T53">
                <a:pos x="T34" y="T35"/>
              </a:cxn>
            </a:cxnLst>
            <a:rect l="0" t="0" r="r" b="b"/>
            <a:pathLst>
              <a:path w="25400" h="14300">
                <a:moveTo>
                  <a:pt x="11070" y="14300"/>
                </a:moveTo>
                <a:cubicBezTo>
                  <a:pt x="11139" y="14078"/>
                  <a:pt x="11214" y="13854"/>
                  <a:pt x="11503" y="13565"/>
                </a:cubicBezTo>
                <a:cubicBezTo>
                  <a:pt x="12102" y="12966"/>
                  <a:pt x="12420" y="13285"/>
                  <a:pt x="13018" y="12686"/>
                </a:cubicBezTo>
                <a:cubicBezTo>
                  <a:pt x="13617" y="12087"/>
                  <a:pt x="13299" y="11769"/>
                  <a:pt x="13897" y="11171"/>
                </a:cubicBezTo>
                <a:cubicBezTo>
                  <a:pt x="14496" y="10572"/>
                  <a:pt x="14814" y="10890"/>
                  <a:pt x="15412" y="10292"/>
                </a:cubicBezTo>
                <a:cubicBezTo>
                  <a:pt x="16011" y="9693"/>
                  <a:pt x="15693" y="9375"/>
                  <a:pt x="16291" y="8777"/>
                </a:cubicBezTo>
                <a:cubicBezTo>
                  <a:pt x="16890" y="8178"/>
                  <a:pt x="17208" y="8496"/>
                  <a:pt x="17807" y="7898"/>
                </a:cubicBezTo>
                <a:cubicBezTo>
                  <a:pt x="18405" y="7299"/>
                  <a:pt x="18087" y="6981"/>
                  <a:pt x="18686" y="6382"/>
                </a:cubicBezTo>
                <a:cubicBezTo>
                  <a:pt x="19284" y="5784"/>
                  <a:pt x="19602" y="6102"/>
                  <a:pt x="20201" y="5503"/>
                </a:cubicBezTo>
                <a:cubicBezTo>
                  <a:pt x="20799" y="4905"/>
                  <a:pt x="20481" y="4587"/>
                  <a:pt x="21080" y="3988"/>
                </a:cubicBezTo>
                <a:cubicBezTo>
                  <a:pt x="21678" y="3390"/>
                  <a:pt x="21997" y="3708"/>
                  <a:pt x="22595" y="3109"/>
                </a:cubicBezTo>
                <a:cubicBezTo>
                  <a:pt x="23194" y="2511"/>
                  <a:pt x="22876" y="2192"/>
                  <a:pt x="23474" y="1594"/>
                </a:cubicBezTo>
                <a:cubicBezTo>
                  <a:pt x="24072" y="996"/>
                  <a:pt x="24390" y="1314"/>
                  <a:pt x="24988" y="716"/>
                </a:cubicBezTo>
                <a:cubicBezTo>
                  <a:pt x="25249" y="455"/>
                  <a:pt x="25336" y="248"/>
                  <a:pt x="25400" y="48"/>
                </a:cubicBezTo>
                <a:lnTo>
                  <a:pt x="25400" y="0"/>
                </a:lnTo>
                <a:lnTo>
                  <a:pt x="0" y="0"/>
                </a:lnTo>
                <a:lnTo>
                  <a:pt x="0" y="14300"/>
                </a:lnTo>
                <a:lnTo>
                  <a:pt x="11070" y="14300"/>
                </a:lnTo>
                <a:close/>
              </a:path>
            </a:pathLst>
          </a:custGeom>
          <a:solidFill>
            <a:srgbClr val="FD4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fi-FI"/>
          </a:p>
        </p:txBody>
      </p:sp>
      <p:grpSp>
        <p:nvGrpSpPr>
          <p:cNvPr id="5" name="Ryhmä 14"/>
          <p:cNvGrpSpPr/>
          <p:nvPr/>
        </p:nvGrpSpPr>
        <p:grpSpPr bwMode="black">
          <a:xfrm>
            <a:off x="465667" y="5813465"/>
            <a:ext cx="1295039" cy="601443"/>
            <a:chOff x="228601" y="704851"/>
            <a:chExt cx="11734800" cy="5449888"/>
          </a:xfrm>
          <a:solidFill>
            <a:srgbClr val="FFFFFF"/>
          </a:solidFill>
        </p:grpSpPr>
        <p:sp>
          <p:nvSpPr>
            <p:cNvPr id="6" name="Freeform 5"/>
            <p:cNvSpPr>
              <a:spLocks noEditPoints="1"/>
            </p:cNvSpPr>
            <p:nvPr/>
          </p:nvSpPr>
          <p:spPr bwMode="black">
            <a:xfrm>
              <a:off x="228601" y="704851"/>
              <a:ext cx="11734800" cy="5449888"/>
            </a:xfrm>
            <a:custGeom>
              <a:avLst/>
              <a:gdLst>
                <a:gd name="T0" fmla="*/ 16890 w 32573"/>
                <a:gd name="T1" fmla="*/ 14624 h 15116"/>
                <a:gd name="T2" fmla="*/ 19398 w 32573"/>
                <a:gd name="T3" fmla="*/ 13589 h 15116"/>
                <a:gd name="T4" fmla="*/ 28581 w 32573"/>
                <a:gd name="T5" fmla="*/ 13589 h 15116"/>
                <a:gd name="T6" fmla="*/ 32573 w 32573"/>
                <a:gd name="T7" fmla="*/ 9640 h 15116"/>
                <a:gd name="T8" fmla="*/ 32573 w 32573"/>
                <a:gd name="T9" fmla="*/ 0 h 15116"/>
                <a:gd name="T10" fmla="*/ 0 w 32573"/>
                <a:gd name="T11" fmla="*/ 0 h 15116"/>
                <a:gd name="T12" fmla="*/ 0 w 32573"/>
                <a:gd name="T13" fmla="*/ 9640 h 15116"/>
                <a:gd name="T14" fmla="*/ 3968 w 32573"/>
                <a:gd name="T15" fmla="*/ 13589 h 15116"/>
                <a:gd name="T16" fmla="*/ 13394 w 32573"/>
                <a:gd name="T17" fmla="*/ 13589 h 15116"/>
                <a:gd name="T18" fmla="*/ 15902 w 32573"/>
                <a:gd name="T19" fmla="*/ 14624 h 15116"/>
                <a:gd name="T20" fmla="*/ 16397 w 32573"/>
                <a:gd name="T21" fmla="*/ 15116 h 15116"/>
                <a:gd name="T22" fmla="*/ 16890 w 32573"/>
                <a:gd name="T23" fmla="*/ 14624 h 15116"/>
                <a:gd name="T24" fmla="*/ 31634 w 32573"/>
                <a:gd name="T25" fmla="*/ 939 h 15116"/>
                <a:gd name="T26" fmla="*/ 31634 w 32573"/>
                <a:gd name="T27" fmla="*/ 9640 h 15116"/>
                <a:gd name="T28" fmla="*/ 28581 w 32573"/>
                <a:gd name="T29" fmla="*/ 12650 h 15116"/>
                <a:gd name="T30" fmla="*/ 19398 w 32573"/>
                <a:gd name="T31" fmla="*/ 12650 h 15116"/>
                <a:gd name="T32" fmla="*/ 16397 w 32573"/>
                <a:gd name="T33" fmla="*/ 13798 h 15116"/>
                <a:gd name="T34" fmla="*/ 13394 w 32573"/>
                <a:gd name="T35" fmla="*/ 12650 h 15116"/>
                <a:gd name="T36" fmla="*/ 3968 w 32573"/>
                <a:gd name="T37" fmla="*/ 12650 h 15116"/>
                <a:gd name="T38" fmla="*/ 939 w 32573"/>
                <a:gd name="T39" fmla="*/ 9640 h 15116"/>
                <a:gd name="T40" fmla="*/ 939 w 32573"/>
                <a:gd name="T41" fmla="*/ 939 h 15116"/>
                <a:gd name="T42" fmla="*/ 31634 w 32573"/>
                <a:gd name="T43" fmla="*/ 939 h 15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32573" h="15116">
                  <a:moveTo>
                    <a:pt x="16890" y="14624"/>
                  </a:moveTo>
                  <a:cubicBezTo>
                    <a:pt x="17560" y="13956"/>
                    <a:pt x="18451" y="13589"/>
                    <a:pt x="19398" y="13589"/>
                  </a:cubicBezTo>
                  <a:lnTo>
                    <a:pt x="28581" y="13589"/>
                  </a:lnTo>
                  <a:cubicBezTo>
                    <a:pt x="30783" y="13589"/>
                    <a:pt x="32573" y="11817"/>
                    <a:pt x="32573" y="9640"/>
                  </a:cubicBezTo>
                  <a:lnTo>
                    <a:pt x="32573" y="0"/>
                  </a:lnTo>
                  <a:lnTo>
                    <a:pt x="0" y="0"/>
                  </a:lnTo>
                  <a:lnTo>
                    <a:pt x="0" y="9640"/>
                  </a:lnTo>
                  <a:cubicBezTo>
                    <a:pt x="0" y="11817"/>
                    <a:pt x="1780" y="13589"/>
                    <a:pt x="3968" y="13589"/>
                  </a:cubicBezTo>
                  <a:lnTo>
                    <a:pt x="13394" y="13589"/>
                  </a:lnTo>
                  <a:cubicBezTo>
                    <a:pt x="14342" y="13589"/>
                    <a:pt x="15232" y="13956"/>
                    <a:pt x="15902" y="14624"/>
                  </a:cubicBezTo>
                  <a:lnTo>
                    <a:pt x="16397" y="15116"/>
                  </a:lnTo>
                  <a:lnTo>
                    <a:pt x="16890" y="14624"/>
                  </a:lnTo>
                  <a:close/>
                  <a:moveTo>
                    <a:pt x="31634" y="939"/>
                  </a:moveTo>
                  <a:lnTo>
                    <a:pt x="31634" y="9640"/>
                  </a:lnTo>
                  <a:cubicBezTo>
                    <a:pt x="31634" y="11300"/>
                    <a:pt x="30264" y="12650"/>
                    <a:pt x="28581" y="12650"/>
                  </a:cubicBezTo>
                  <a:lnTo>
                    <a:pt x="19398" y="12650"/>
                  </a:lnTo>
                  <a:cubicBezTo>
                    <a:pt x="18279" y="12650"/>
                    <a:pt x="17221" y="13055"/>
                    <a:pt x="16397" y="13798"/>
                  </a:cubicBezTo>
                  <a:cubicBezTo>
                    <a:pt x="15571" y="13056"/>
                    <a:pt x="14514" y="12650"/>
                    <a:pt x="13394" y="12650"/>
                  </a:cubicBezTo>
                  <a:lnTo>
                    <a:pt x="3968" y="12650"/>
                  </a:lnTo>
                  <a:cubicBezTo>
                    <a:pt x="2298" y="12650"/>
                    <a:pt x="939" y="11300"/>
                    <a:pt x="939" y="9640"/>
                  </a:cubicBezTo>
                  <a:lnTo>
                    <a:pt x="939" y="939"/>
                  </a:lnTo>
                  <a:lnTo>
                    <a:pt x="31634" y="93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7" name="Freeform 6"/>
            <p:cNvSpPr>
              <a:spLocks/>
            </p:cNvSpPr>
            <p:nvPr/>
          </p:nvSpPr>
          <p:spPr bwMode="black">
            <a:xfrm>
              <a:off x="9961563" y="2287588"/>
              <a:ext cx="377825" cy="363538"/>
            </a:xfrm>
            <a:custGeom>
              <a:avLst/>
              <a:gdLst>
                <a:gd name="T0" fmla="*/ 1048 w 1048"/>
                <a:gd name="T1" fmla="*/ 504 h 1009"/>
                <a:gd name="T2" fmla="*/ 525 w 1048"/>
                <a:gd name="T3" fmla="*/ 1009 h 1009"/>
                <a:gd name="T4" fmla="*/ 0 w 1048"/>
                <a:gd name="T5" fmla="*/ 504 h 1009"/>
                <a:gd name="T6" fmla="*/ 525 w 1048"/>
                <a:gd name="T7" fmla="*/ 0 h 1009"/>
                <a:gd name="T8" fmla="*/ 1048 w 1048"/>
                <a:gd name="T9" fmla="*/ 504 h 10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48" h="1009">
                  <a:moveTo>
                    <a:pt x="1048" y="504"/>
                  </a:moveTo>
                  <a:cubicBezTo>
                    <a:pt x="1048" y="798"/>
                    <a:pt x="818" y="1009"/>
                    <a:pt x="525" y="1009"/>
                  </a:cubicBezTo>
                  <a:cubicBezTo>
                    <a:pt x="230" y="1009"/>
                    <a:pt x="0" y="798"/>
                    <a:pt x="0" y="504"/>
                  </a:cubicBezTo>
                  <a:cubicBezTo>
                    <a:pt x="0" y="211"/>
                    <a:pt x="230" y="0"/>
                    <a:pt x="525" y="0"/>
                  </a:cubicBezTo>
                  <a:cubicBezTo>
                    <a:pt x="818" y="0"/>
                    <a:pt x="1048" y="211"/>
                    <a:pt x="1048" y="50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8" name="Rectangle 7"/>
            <p:cNvSpPr>
              <a:spLocks noChangeArrowheads="1"/>
            </p:cNvSpPr>
            <p:nvPr/>
          </p:nvSpPr>
          <p:spPr bwMode="black">
            <a:xfrm>
              <a:off x="9986963" y="2789238"/>
              <a:ext cx="327025" cy="116205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9" name="Freeform 8"/>
            <p:cNvSpPr>
              <a:spLocks/>
            </p:cNvSpPr>
            <p:nvPr/>
          </p:nvSpPr>
          <p:spPr bwMode="black">
            <a:xfrm>
              <a:off x="8709026" y="2282826"/>
              <a:ext cx="1119188" cy="1668463"/>
            </a:xfrm>
            <a:custGeom>
              <a:avLst/>
              <a:gdLst>
                <a:gd name="T0" fmla="*/ 1923 w 3105"/>
                <a:gd name="T1" fmla="*/ 2683 h 4625"/>
                <a:gd name="T2" fmla="*/ 3105 w 3105"/>
                <a:gd name="T3" fmla="*/ 4625 h 4625"/>
                <a:gd name="T4" fmla="*/ 2121 w 3105"/>
                <a:gd name="T5" fmla="*/ 4625 h 4625"/>
                <a:gd name="T6" fmla="*/ 1328 w 3105"/>
                <a:gd name="T7" fmla="*/ 3335 h 4625"/>
                <a:gd name="T8" fmla="*/ 901 w 3105"/>
                <a:gd name="T9" fmla="*/ 3878 h 4625"/>
                <a:gd name="T10" fmla="*/ 901 w 3105"/>
                <a:gd name="T11" fmla="*/ 4625 h 4625"/>
                <a:gd name="T12" fmla="*/ 0 w 3105"/>
                <a:gd name="T13" fmla="*/ 4625 h 4625"/>
                <a:gd name="T14" fmla="*/ 0 w 3105"/>
                <a:gd name="T15" fmla="*/ 0 h 4625"/>
                <a:gd name="T16" fmla="*/ 901 w 3105"/>
                <a:gd name="T17" fmla="*/ 0 h 4625"/>
                <a:gd name="T18" fmla="*/ 901 w 3105"/>
                <a:gd name="T19" fmla="*/ 2134 h 4625"/>
                <a:gd name="T20" fmla="*/ 856 w 3105"/>
                <a:gd name="T21" fmla="*/ 2926 h 4625"/>
                <a:gd name="T22" fmla="*/ 875 w 3105"/>
                <a:gd name="T23" fmla="*/ 2926 h 4625"/>
                <a:gd name="T24" fmla="*/ 1265 w 3105"/>
                <a:gd name="T25" fmla="*/ 2325 h 4625"/>
                <a:gd name="T26" fmla="*/ 1955 w 3105"/>
                <a:gd name="T27" fmla="*/ 1405 h 4625"/>
                <a:gd name="T28" fmla="*/ 3009 w 3105"/>
                <a:gd name="T29" fmla="*/ 1405 h 4625"/>
                <a:gd name="T30" fmla="*/ 1923 w 3105"/>
                <a:gd name="T31" fmla="*/ 2683 h 46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3105" h="4625">
                  <a:moveTo>
                    <a:pt x="1923" y="2683"/>
                  </a:moveTo>
                  <a:lnTo>
                    <a:pt x="3105" y="4625"/>
                  </a:lnTo>
                  <a:lnTo>
                    <a:pt x="2121" y="4625"/>
                  </a:lnTo>
                  <a:lnTo>
                    <a:pt x="1328" y="3335"/>
                  </a:lnTo>
                  <a:lnTo>
                    <a:pt x="901" y="3878"/>
                  </a:lnTo>
                  <a:lnTo>
                    <a:pt x="901" y="4625"/>
                  </a:lnTo>
                  <a:lnTo>
                    <a:pt x="0" y="4625"/>
                  </a:lnTo>
                  <a:lnTo>
                    <a:pt x="0" y="0"/>
                  </a:lnTo>
                  <a:lnTo>
                    <a:pt x="901" y="0"/>
                  </a:lnTo>
                  <a:lnTo>
                    <a:pt x="901" y="2134"/>
                  </a:lnTo>
                  <a:cubicBezTo>
                    <a:pt x="901" y="2530"/>
                    <a:pt x="856" y="2926"/>
                    <a:pt x="856" y="2926"/>
                  </a:cubicBezTo>
                  <a:lnTo>
                    <a:pt x="875" y="2926"/>
                  </a:lnTo>
                  <a:cubicBezTo>
                    <a:pt x="875" y="2926"/>
                    <a:pt x="1086" y="2574"/>
                    <a:pt x="1265" y="2325"/>
                  </a:cubicBezTo>
                  <a:lnTo>
                    <a:pt x="1955" y="1405"/>
                  </a:lnTo>
                  <a:lnTo>
                    <a:pt x="3009" y="1405"/>
                  </a:lnTo>
                  <a:lnTo>
                    <a:pt x="1923" y="268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10" name="Freeform 9"/>
            <p:cNvSpPr>
              <a:spLocks/>
            </p:cNvSpPr>
            <p:nvPr/>
          </p:nvSpPr>
          <p:spPr bwMode="black">
            <a:xfrm>
              <a:off x="7353301" y="2762251"/>
              <a:ext cx="1027113" cy="1189038"/>
            </a:xfrm>
            <a:custGeom>
              <a:avLst/>
              <a:gdLst>
                <a:gd name="T0" fmla="*/ 2850 w 2850"/>
                <a:gd name="T1" fmla="*/ 1232 h 3296"/>
                <a:gd name="T2" fmla="*/ 1840 w 2850"/>
                <a:gd name="T3" fmla="*/ 0 h 3296"/>
                <a:gd name="T4" fmla="*/ 876 w 2850"/>
                <a:gd name="T5" fmla="*/ 607 h 3296"/>
                <a:gd name="T6" fmla="*/ 856 w 2850"/>
                <a:gd name="T7" fmla="*/ 607 h 3296"/>
                <a:gd name="T8" fmla="*/ 901 w 2850"/>
                <a:gd name="T9" fmla="*/ 76 h 3296"/>
                <a:gd name="T10" fmla="*/ 0 w 2850"/>
                <a:gd name="T11" fmla="*/ 76 h 3296"/>
                <a:gd name="T12" fmla="*/ 0 w 2850"/>
                <a:gd name="T13" fmla="*/ 3296 h 3296"/>
                <a:gd name="T14" fmla="*/ 901 w 2850"/>
                <a:gd name="T15" fmla="*/ 3296 h 3296"/>
                <a:gd name="T16" fmla="*/ 901 w 2850"/>
                <a:gd name="T17" fmla="*/ 1386 h 3296"/>
                <a:gd name="T18" fmla="*/ 1457 w 2850"/>
                <a:gd name="T19" fmla="*/ 760 h 3296"/>
                <a:gd name="T20" fmla="*/ 1942 w 2850"/>
                <a:gd name="T21" fmla="*/ 1412 h 3296"/>
                <a:gd name="T22" fmla="*/ 1942 w 2850"/>
                <a:gd name="T23" fmla="*/ 3296 h 3296"/>
                <a:gd name="T24" fmla="*/ 2850 w 2850"/>
                <a:gd name="T25" fmla="*/ 3296 h 3296"/>
                <a:gd name="T26" fmla="*/ 2850 w 2850"/>
                <a:gd name="T27" fmla="*/ 1232 h 32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50" h="3296">
                  <a:moveTo>
                    <a:pt x="2850" y="1232"/>
                  </a:moveTo>
                  <a:cubicBezTo>
                    <a:pt x="2850" y="434"/>
                    <a:pt x="2459" y="0"/>
                    <a:pt x="1840" y="0"/>
                  </a:cubicBezTo>
                  <a:cubicBezTo>
                    <a:pt x="1309" y="0"/>
                    <a:pt x="1035" y="312"/>
                    <a:pt x="876" y="607"/>
                  </a:cubicBezTo>
                  <a:lnTo>
                    <a:pt x="856" y="607"/>
                  </a:lnTo>
                  <a:lnTo>
                    <a:pt x="901" y="76"/>
                  </a:lnTo>
                  <a:lnTo>
                    <a:pt x="0" y="76"/>
                  </a:lnTo>
                  <a:lnTo>
                    <a:pt x="0" y="3296"/>
                  </a:lnTo>
                  <a:lnTo>
                    <a:pt x="901" y="3296"/>
                  </a:lnTo>
                  <a:lnTo>
                    <a:pt x="901" y="1386"/>
                  </a:lnTo>
                  <a:cubicBezTo>
                    <a:pt x="901" y="1015"/>
                    <a:pt x="1118" y="760"/>
                    <a:pt x="1457" y="760"/>
                  </a:cubicBezTo>
                  <a:cubicBezTo>
                    <a:pt x="1795" y="760"/>
                    <a:pt x="1942" y="983"/>
                    <a:pt x="1942" y="1412"/>
                  </a:cubicBezTo>
                  <a:lnTo>
                    <a:pt x="1942" y="3296"/>
                  </a:lnTo>
                  <a:lnTo>
                    <a:pt x="2850" y="3296"/>
                  </a:lnTo>
                  <a:lnTo>
                    <a:pt x="2850" y="12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black">
            <a:xfrm>
              <a:off x="6664326" y="2287588"/>
              <a:ext cx="377825" cy="363538"/>
            </a:xfrm>
            <a:custGeom>
              <a:avLst/>
              <a:gdLst>
                <a:gd name="T0" fmla="*/ 1047 w 1047"/>
                <a:gd name="T1" fmla="*/ 504 h 1009"/>
                <a:gd name="T2" fmla="*/ 524 w 1047"/>
                <a:gd name="T3" fmla="*/ 1009 h 1009"/>
                <a:gd name="T4" fmla="*/ 0 w 1047"/>
                <a:gd name="T5" fmla="*/ 504 h 1009"/>
                <a:gd name="T6" fmla="*/ 524 w 1047"/>
                <a:gd name="T7" fmla="*/ 0 h 1009"/>
                <a:gd name="T8" fmla="*/ 1047 w 1047"/>
                <a:gd name="T9" fmla="*/ 504 h 10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47" h="1009">
                  <a:moveTo>
                    <a:pt x="1047" y="504"/>
                  </a:moveTo>
                  <a:cubicBezTo>
                    <a:pt x="1047" y="798"/>
                    <a:pt x="817" y="1009"/>
                    <a:pt x="524" y="1009"/>
                  </a:cubicBezTo>
                  <a:cubicBezTo>
                    <a:pt x="229" y="1009"/>
                    <a:pt x="0" y="798"/>
                    <a:pt x="0" y="504"/>
                  </a:cubicBezTo>
                  <a:cubicBezTo>
                    <a:pt x="0" y="211"/>
                    <a:pt x="229" y="0"/>
                    <a:pt x="524" y="0"/>
                  </a:cubicBezTo>
                  <a:cubicBezTo>
                    <a:pt x="817" y="0"/>
                    <a:pt x="1047" y="211"/>
                    <a:pt x="1047" y="50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13" name="Rectangle 11"/>
            <p:cNvSpPr>
              <a:spLocks noChangeArrowheads="1"/>
            </p:cNvSpPr>
            <p:nvPr/>
          </p:nvSpPr>
          <p:spPr bwMode="black">
            <a:xfrm>
              <a:off x="6689726" y="2789238"/>
              <a:ext cx="327025" cy="116205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14" name="Freeform 12"/>
            <p:cNvSpPr>
              <a:spLocks/>
            </p:cNvSpPr>
            <p:nvPr/>
          </p:nvSpPr>
          <p:spPr bwMode="black">
            <a:xfrm>
              <a:off x="5399088" y="2762251"/>
              <a:ext cx="1047750" cy="1216025"/>
            </a:xfrm>
            <a:custGeom>
              <a:avLst/>
              <a:gdLst>
                <a:gd name="T0" fmla="*/ 2025 w 2907"/>
                <a:gd name="T1" fmla="*/ 2402 h 3373"/>
                <a:gd name="T2" fmla="*/ 1253 w 2907"/>
                <a:gd name="T3" fmla="*/ 1974 h 3373"/>
                <a:gd name="T4" fmla="*/ 160 w 2907"/>
                <a:gd name="T5" fmla="*/ 990 h 3373"/>
                <a:gd name="T6" fmla="*/ 1431 w 2907"/>
                <a:gd name="T7" fmla="*/ 0 h 3373"/>
                <a:gd name="T8" fmla="*/ 2907 w 2907"/>
                <a:gd name="T9" fmla="*/ 734 h 3373"/>
                <a:gd name="T10" fmla="*/ 2133 w 2907"/>
                <a:gd name="T11" fmla="*/ 1169 h 3373"/>
                <a:gd name="T12" fmla="*/ 1463 w 2907"/>
                <a:gd name="T13" fmla="*/ 657 h 3373"/>
                <a:gd name="T14" fmla="*/ 1042 w 2907"/>
                <a:gd name="T15" fmla="*/ 945 h 3373"/>
                <a:gd name="T16" fmla="*/ 1943 w 2907"/>
                <a:gd name="T17" fmla="*/ 1367 h 3373"/>
                <a:gd name="T18" fmla="*/ 2907 w 2907"/>
                <a:gd name="T19" fmla="*/ 2344 h 3373"/>
                <a:gd name="T20" fmla="*/ 1610 w 2907"/>
                <a:gd name="T21" fmla="*/ 3373 h 3373"/>
                <a:gd name="T22" fmla="*/ 0 w 2907"/>
                <a:gd name="T23" fmla="*/ 2543 h 3373"/>
                <a:gd name="T24" fmla="*/ 786 w 2907"/>
                <a:gd name="T25" fmla="*/ 2102 h 3373"/>
                <a:gd name="T26" fmla="*/ 1598 w 2907"/>
                <a:gd name="T27" fmla="*/ 2715 h 3373"/>
                <a:gd name="T28" fmla="*/ 2025 w 2907"/>
                <a:gd name="T29" fmla="*/ 2402 h 33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907" h="3373">
                  <a:moveTo>
                    <a:pt x="2025" y="2402"/>
                  </a:moveTo>
                  <a:cubicBezTo>
                    <a:pt x="2025" y="2146"/>
                    <a:pt x="1667" y="2089"/>
                    <a:pt x="1253" y="1974"/>
                  </a:cubicBezTo>
                  <a:cubicBezTo>
                    <a:pt x="766" y="1846"/>
                    <a:pt x="160" y="1603"/>
                    <a:pt x="160" y="990"/>
                  </a:cubicBezTo>
                  <a:cubicBezTo>
                    <a:pt x="160" y="383"/>
                    <a:pt x="741" y="0"/>
                    <a:pt x="1431" y="0"/>
                  </a:cubicBezTo>
                  <a:cubicBezTo>
                    <a:pt x="2070" y="0"/>
                    <a:pt x="2658" y="306"/>
                    <a:pt x="2907" y="734"/>
                  </a:cubicBezTo>
                  <a:lnTo>
                    <a:pt x="2133" y="1169"/>
                  </a:lnTo>
                  <a:cubicBezTo>
                    <a:pt x="2057" y="881"/>
                    <a:pt x="1814" y="657"/>
                    <a:pt x="1463" y="657"/>
                  </a:cubicBezTo>
                  <a:cubicBezTo>
                    <a:pt x="1233" y="657"/>
                    <a:pt x="1042" y="760"/>
                    <a:pt x="1042" y="945"/>
                  </a:cubicBezTo>
                  <a:cubicBezTo>
                    <a:pt x="1042" y="1188"/>
                    <a:pt x="1463" y="1213"/>
                    <a:pt x="1943" y="1367"/>
                  </a:cubicBezTo>
                  <a:cubicBezTo>
                    <a:pt x="2447" y="1527"/>
                    <a:pt x="2907" y="1757"/>
                    <a:pt x="2907" y="2344"/>
                  </a:cubicBezTo>
                  <a:cubicBezTo>
                    <a:pt x="2907" y="2990"/>
                    <a:pt x="2306" y="3373"/>
                    <a:pt x="1610" y="3373"/>
                  </a:cubicBezTo>
                  <a:cubicBezTo>
                    <a:pt x="856" y="3373"/>
                    <a:pt x="262" y="3053"/>
                    <a:pt x="0" y="2543"/>
                  </a:cubicBezTo>
                  <a:lnTo>
                    <a:pt x="786" y="2102"/>
                  </a:lnTo>
                  <a:cubicBezTo>
                    <a:pt x="888" y="2453"/>
                    <a:pt x="1169" y="2715"/>
                    <a:pt x="1598" y="2715"/>
                  </a:cubicBezTo>
                  <a:cubicBezTo>
                    <a:pt x="1847" y="2715"/>
                    <a:pt x="2025" y="2606"/>
                    <a:pt x="2025" y="240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15" name="Freeform 13"/>
            <p:cNvSpPr>
              <a:spLocks/>
            </p:cNvSpPr>
            <p:nvPr/>
          </p:nvSpPr>
          <p:spPr bwMode="black">
            <a:xfrm>
              <a:off x="4770438" y="2295526"/>
              <a:ext cx="563563" cy="1677988"/>
            </a:xfrm>
            <a:custGeom>
              <a:avLst/>
              <a:gdLst>
                <a:gd name="T0" fmla="*/ 907 w 1565"/>
                <a:gd name="T1" fmla="*/ 0 h 4657"/>
                <a:gd name="T2" fmla="*/ 0 w 1565"/>
                <a:gd name="T3" fmla="*/ 0 h 4657"/>
                <a:gd name="T4" fmla="*/ 0 w 1565"/>
                <a:gd name="T5" fmla="*/ 3706 h 4657"/>
                <a:gd name="T6" fmla="*/ 214 w 1565"/>
                <a:gd name="T7" fmla="*/ 4430 h 4657"/>
                <a:gd name="T8" fmla="*/ 894 w 1565"/>
                <a:gd name="T9" fmla="*/ 4657 h 4657"/>
                <a:gd name="T10" fmla="*/ 1220 w 1565"/>
                <a:gd name="T11" fmla="*/ 4622 h 4657"/>
                <a:gd name="T12" fmla="*/ 1488 w 1565"/>
                <a:gd name="T13" fmla="*/ 4523 h 4657"/>
                <a:gd name="T14" fmla="*/ 1565 w 1565"/>
                <a:gd name="T15" fmla="*/ 3916 h 4657"/>
                <a:gd name="T16" fmla="*/ 1377 w 1565"/>
                <a:gd name="T17" fmla="*/ 3970 h 4657"/>
                <a:gd name="T18" fmla="*/ 1188 w 1565"/>
                <a:gd name="T19" fmla="*/ 3986 h 4657"/>
                <a:gd name="T20" fmla="*/ 974 w 1565"/>
                <a:gd name="T21" fmla="*/ 3897 h 4657"/>
                <a:gd name="T22" fmla="*/ 907 w 1565"/>
                <a:gd name="T23" fmla="*/ 3577 h 4657"/>
                <a:gd name="T24" fmla="*/ 907 w 1565"/>
                <a:gd name="T25" fmla="*/ 0 h 46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65" h="4657">
                  <a:moveTo>
                    <a:pt x="907" y="0"/>
                  </a:moveTo>
                  <a:lnTo>
                    <a:pt x="0" y="0"/>
                  </a:lnTo>
                  <a:lnTo>
                    <a:pt x="0" y="3706"/>
                  </a:lnTo>
                  <a:cubicBezTo>
                    <a:pt x="0" y="4037"/>
                    <a:pt x="71" y="4279"/>
                    <a:pt x="214" y="4430"/>
                  </a:cubicBezTo>
                  <a:cubicBezTo>
                    <a:pt x="357" y="4582"/>
                    <a:pt x="583" y="4657"/>
                    <a:pt x="894" y="4657"/>
                  </a:cubicBezTo>
                  <a:cubicBezTo>
                    <a:pt x="1001" y="4657"/>
                    <a:pt x="1109" y="4645"/>
                    <a:pt x="1220" y="4622"/>
                  </a:cubicBezTo>
                  <a:cubicBezTo>
                    <a:pt x="1331" y="4599"/>
                    <a:pt x="1420" y="4566"/>
                    <a:pt x="1488" y="4523"/>
                  </a:cubicBezTo>
                  <a:lnTo>
                    <a:pt x="1565" y="3916"/>
                  </a:lnTo>
                  <a:cubicBezTo>
                    <a:pt x="1493" y="3942"/>
                    <a:pt x="1429" y="3960"/>
                    <a:pt x="1377" y="3970"/>
                  </a:cubicBezTo>
                  <a:cubicBezTo>
                    <a:pt x="1324" y="3981"/>
                    <a:pt x="1260" y="3986"/>
                    <a:pt x="1188" y="3986"/>
                  </a:cubicBezTo>
                  <a:cubicBezTo>
                    <a:pt x="1069" y="3986"/>
                    <a:pt x="1019" y="3957"/>
                    <a:pt x="974" y="3897"/>
                  </a:cubicBezTo>
                  <a:cubicBezTo>
                    <a:pt x="929" y="3837"/>
                    <a:pt x="907" y="3731"/>
                    <a:pt x="907" y="3577"/>
                  </a:cubicBezTo>
                  <a:lnTo>
                    <a:pt x="907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16" name="Freeform 14"/>
            <p:cNvSpPr>
              <a:spLocks noEditPoints="1"/>
            </p:cNvSpPr>
            <p:nvPr/>
          </p:nvSpPr>
          <p:spPr bwMode="black">
            <a:xfrm>
              <a:off x="3455988" y="2762251"/>
              <a:ext cx="1073150" cy="1216025"/>
            </a:xfrm>
            <a:custGeom>
              <a:avLst/>
              <a:gdLst>
                <a:gd name="T0" fmla="*/ 1540 w 2977"/>
                <a:gd name="T1" fmla="*/ 651 h 3373"/>
                <a:gd name="T2" fmla="*/ 869 w 2977"/>
                <a:gd name="T3" fmla="*/ 1328 h 3373"/>
                <a:gd name="T4" fmla="*/ 2140 w 2977"/>
                <a:gd name="T5" fmla="*/ 1328 h 3373"/>
                <a:gd name="T6" fmla="*/ 1540 w 2977"/>
                <a:gd name="T7" fmla="*/ 651 h 3373"/>
                <a:gd name="T8" fmla="*/ 2932 w 2977"/>
                <a:gd name="T9" fmla="*/ 1929 h 3373"/>
                <a:gd name="T10" fmla="*/ 850 w 2977"/>
                <a:gd name="T11" fmla="*/ 1929 h 3373"/>
                <a:gd name="T12" fmla="*/ 1559 w 2977"/>
                <a:gd name="T13" fmla="*/ 2708 h 3373"/>
                <a:gd name="T14" fmla="*/ 2179 w 2977"/>
                <a:gd name="T15" fmla="*/ 2178 h 3373"/>
                <a:gd name="T16" fmla="*/ 2938 w 2977"/>
                <a:gd name="T17" fmla="*/ 2606 h 3373"/>
                <a:gd name="T18" fmla="*/ 1559 w 2977"/>
                <a:gd name="T19" fmla="*/ 3373 h 3373"/>
                <a:gd name="T20" fmla="*/ 0 w 2977"/>
                <a:gd name="T21" fmla="*/ 1686 h 3373"/>
                <a:gd name="T22" fmla="*/ 1540 w 2977"/>
                <a:gd name="T23" fmla="*/ 0 h 3373"/>
                <a:gd name="T24" fmla="*/ 2977 w 2977"/>
                <a:gd name="T25" fmla="*/ 1488 h 3373"/>
                <a:gd name="T26" fmla="*/ 2932 w 2977"/>
                <a:gd name="T27" fmla="*/ 1929 h 33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977" h="3373">
                  <a:moveTo>
                    <a:pt x="1540" y="651"/>
                  </a:moveTo>
                  <a:cubicBezTo>
                    <a:pt x="1207" y="651"/>
                    <a:pt x="939" y="887"/>
                    <a:pt x="869" y="1328"/>
                  </a:cubicBezTo>
                  <a:lnTo>
                    <a:pt x="2140" y="1328"/>
                  </a:lnTo>
                  <a:cubicBezTo>
                    <a:pt x="2140" y="939"/>
                    <a:pt x="1891" y="651"/>
                    <a:pt x="1540" y="651"/>
                  </a:cubicBezTo>
                  <a:close/>
                  <a:moveTo>
                    <a:pt x="2932" y="1929"/>
                  </a:moveTo>
                  <a:lnTo>
                    <a:pt x="850" y="1929"/>
                  </a:lnTo>
                  <a:cubicBezTo>
                    <a:pt x="888" y="2453"/>
                    <a:pt x="1182" y="2708"/>
                    <a:pt x="1559" y="2708"/>
                  </a:cubicBezTo>
                  <a:cubicBezTo>
                    <a:pt x="1897" y="2708"/>
                    <a:pt x="2127" y="2485"/>
                    <a:pt x="2179" y="2178"/>
                  </a:cubicBezTo>
                  <a:lnTo>
                    <a:pt x="2938" y="2606"/>
                  </a:lnTo>
                  <a:cubicBezTo>
                    <a:pt x="2715" y="3015"/>
                    <a:pt x="2230" y="3373"/>
                    <a:pt x="1559" y="3373"/>
                  </a:cubicBezTo>
                  <a:cubicBezTo>
                    <a:pt x="658" y="3373"/>
                    <a:pt x="0" y="2747"/>
                    <a:pt x="0" y="1686"/>
                  </a:cubicBezTo>
                  <a:cubicBezTo>
                    <a:pt x="0" y="638"/>
                    <a:pt x="671" y="0"/>
                    <a:pt x="1540" y="0"/>
                  </a:cubicBezTo>
                  <a:cubicBezTo>
                    <a:pt x="2402" y="0"/>
                    <a:pt x="2977" y="613"/>
                    <a:pt x="2977" y="1488"/>
                  </a:cubicBezTo>
                  <a:cubicBezTo>
                    <a:pt x="2977" y="1750"/>
                    <a:pt x="2932" y="1929"/>
                    <a:pt x="2932" y="192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17" name="Freeform 15"/>
            <p:cNvSpPr>
              <a:spLocks/>
            </p:cNvSpPr>
            <p:nvPr/>
          </p:nvSpPr>
          <p:spPr bwMode="black">
            <a:xfrm>
              <a:off x="1879601" y="2357438"/>
              <a:ext cx="1311275" cy="1593850"/>
            </a:xfrm>
            <a:custGeom>
              <a:avLst/>
              <a:gdLst>
                <a:gd name="T0" fmla="*/ 2702 w 3641"/>
                <a:gd name="T1" fmla="*/ 4420 h 4420"/>
                <a:gd name="T2" fmla="*/ 3641 w 3641"/>
                <a:gd name="T3" fmla="*/ 4420 h 4420"/>
                <a:gd name="T4" fmla="*/ 3641 w 3641"/>
                <a:gd name="T5" fmla="*/ 0 h 4420"/>
                <a:gd name="T6" fmla="*/ 2702 w 3641"/>
                <a:gd name="T7" fmla="*/ 0 h 4420"/>
                <a:gd name="T8" fmla="*/ 2702 w 3641"/>
                <a:gd name="T9" fmla="*/ 1750 h 4420"/>
                <a:gd name="T10" fmla="*/ 939 w 3641"/>
                <a:gd name="T11" fmla="*/ 1750 h 4420"/>
                <a:gd name="T12" fmla="*/ 939 w 3641"/>
                <a:gd name="T13" fmla="*/ 0 h 4420"/>
                <a:gd name="T14" fmla="*/ 0 w 3641"/>
                <a:gd name="T15" fmla="*/ 0 h 4420"/>
                <a:gd name="T16" fmla="*/ 0 w 3641"/>
                <a:gd name="T17" fmla="*/ 4420 h 4420"/>
                <a:gd name="T18" fmla="*/ 939 w 3641"/>
                <a:gd name="T19" fmla="*/ 4420 h 4420"/>
                <a:gd name="T20" fmla="*/ 939 w 3641"/>
                <a:gd name="T21" fmla="*/ 2586 h 4420"/>
                <a:gd name="T22" fmla="*/ 2702 w 3641"/>
                <a:gd name="T23" fmla="*/ 2586 h 4420"/>
                <a:gd name="T24" fmla="*/ 2702 w 3641"/>
                <a:gd name="T25" fmla="*/ 4420 h 44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641" h="4420">
                  <a:moveTo>
                    <a:pt x="2702" y="4420"/>
                  </a:moveTo>
                  <a:lnTo>
                    <a:pt x="3641" y="4420"/>
                  </a:lnTo>
                  <a:lnTo>
                    <a:pt x="3641" y="0"/>
                  </a:lnTo>
                  <a:lnTo>
                    <a:pt x="2702" y="0"/>
                  </a:lnTo>
                  <a:lnTo>
                    <a:pt x="2702" y="1750"/>
                  </a:lnTo>
                  <a:lnTo>
                    <a:pt x="939" y="1750"/>
                  </a:lnTo>
                  <a:lnTo>
                    <a:pt x="939" y="0"/>
                  </a:lnTo>
                  <a:lnTo>
                    <a:pt x="0" y="0"/>
                  </a:lnTo>
                  <a:lnTo>
                    <a:pt x="0" y="4420"/>
                  </a:lnTo>
                  <a:lnTo>
                    <a:pt x="939" y="4420"/>
                  </a:lnTo>
                  <a:lnTo>
                    <a:pt x="939" y="2586"/>
                  </a:lnTo>
                  <a:lnTo>
                    <a:pt x="2702" y="2586"/>
                  </a:lnTo>
                  <a:lnTo>
                    <a:pt x="2702" y="44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</p:grpSp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408563" y="457200"/>
            <a:ext cx="10739336" cy="2071991"/>
          </a:xfrm>
        </p:spPr>
        <p:txBody>
          <a:bodyPr/>
          <a:lstStyle>
            <a:lvl1pPr algn="l">
              <a:lnSpc>
                <a:spcPct val="85000"/>
              </a:lnSpc>
              <a:defRPr sz="700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fi-FI" dirty="0"/>
              <a:t>Muokkaa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12" name="Tekstin paikkamerkki 11"/>
          <p:cNvSpPr>
            <a:spLocks noGrp="1"/>
          </p:cNvSpPr>
          <p:nvPr>
            <p:ph type="body" sz="quarter" idx="13"/>
          </p:nvPr>
        </p:nvSpPr>
        <p:spPr>
          <a:xfrm>
            <a:off x="447472" y="2665378"/>
            <a:ext cx="10709478" cy="972000"/>
          </a:xfrm>
        </p:spPr>
        <p:txBody>
          <a:bodyPr/>
          <a:lstStyle>
            <a:lvl1pPr marL="0" indent="0">
              <a:buNone/>
              <a:defRPr b="1">
                <a:solidFill>
                  <a:srgbClr val="FFFFFF"/>
                </a:solidFill>
                <a:latin typeface="+mj-lt"/>
              </a:defRPr>
            </a:lvl1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</p:spTree>
    <p:extLst>
      <p:ext uri="{BB962C8B-B14F-4D97-AF65-F5344CB8AC3E}">
        <p14:creationId xmlns:p14="http://schemas.microsoft.com/office/powerpoint/2010/main" val="343505507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Kansi 2">
    <p:bg>
      <p:bgPr>
        <a:solidFill>
          <a:srgbClr val="9FC9E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5"/>
          <p:cNvSpPr>
            <a:spLocks/>
          </p:cNvSpPr>
          <p:nvPr/>
        </p:nvSpPr>
        <p:spPr bwMode="white">
          <a:xfrm>
            <a:off x="0" y="0"/>
            <a:ext cx="12192000" cy="3887788"/>
          </a:xfrm>
          <a:custGeom>
            <a:avLst/>
            <a:gdLst>
              <a:gd name="T0" fmla="*/ 0 w 25400"/>
              <a:gd name="T1" fmla="*/ 3079742 h 8063"/>
              <a:gd name="T2" fmla="*/ 1219200 w 25400"/>
              <a:gd name="T3" fmla="*/ 3888500 h 8063"/>
              <a:gd name="T4" fmla="*/ 2438400 w 25400"/>
              <a:gd name="T5" fmla="*/ 3079742 h 8063"/>
              <a:gd name="T6" fmla="*/ 3657600 w 25400"/>
              <a:gd name="T7" fmla="*/ 3888500 h 8063"/>
              <a:gd name="T8" fmla="*/ 4876800 w 25400"/>
              <a:gd name="T9" fmla="*/ 3079742 h 8063"/>
              <a:gd name="T10" fmla="*/ 6096000 w 25400"/>
              <a:gd name="T11" fmla="*/ 3888500 h 8063"/>
              <a:gd name="T12" fmla="*/ 7315200 w 25400"/>
              <a:gd name="T13" fmla="*/ 3079742 h 8063"/>
              <a:gd name="T14" fmla="*/ 8534400 w 25400"/>
              <a:gd name="T15" fmla="*/ 3888500 h 8063"/>
              <a:gd name="T16" fmla="*/ 9753600 w 25400"/>
              <a:gd name="T17" fmla="*/ 3079742 h 8063"/>
              <a:gd name="T18" fmla="*/ 10972800 w 25400"/>
              <a:gd name="T19" fmla="*/ 3888500 h 8063"/>
              <a:gd name="T20" fmla="*/ 12192000 w 25400"/>
              <a:gd name="T21" fmla="*/ 3079742 h 8063"/>
              <a:gd name="T22" fmla="*/ 12192000 w 25400"/>
              <a:gd name="T23" fmla="*/ 0 h 8063"/>
              <a:gd name="T24" fmla="*/ 0 w 25400"/>
              <a:gd name="T25" fmla="*/ 0 h 8063"/>
              <a:gd name="T26" fmla="*/ 0 w 25400"/>
              <a:gd name="T27" fmla="*/ 3079742 h 8063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</a:gdLst>
            <a:ahLst/>
            <a:cxnLst>
              <a:cxn ang="T28">
                <a:pos x="T0" y="T1"/>
              </a:cxn>
              <a:cxn ang="T29">
                <a:pos x="T2" y="T3"/>
              </a:cxn>
              <a:cxn ang="T30">
                <a:pos x="T4" y="T5"/>
              </a:cxn>
              <a:cxn ang="T31">
                <a:pos x="T6" y="T7"/>
              </a:cxn>
              <a:cxn ang="T32">
                <a:pos x="T8" y="T9"/>
              </a:cxn>
              <a:cxn ang="T33">
                <a:pos x="T10" y="T11"/>
              </a:cxn>
              <a:cxn ang="T34">
                <a:pos x="T12" y="T13"/>
              </a:cxn>
              <a:cxn ang="T35">
                <a:pos x="T14" y="T15"/>
              </a:cxn>
              <a:cxn ang="T36">
                <a:pos x="T16" y="T17"/>
              </a:cxn>
              <a:cxn ang="T37">
                <a:pos x="T18" y="T19"/>
              </a:cxn>
              <a:cxn ang="T38">
                <a:pos x="T20" y="T21"/>
              </a:cxn>
              <a:cxn ang="T39">
                <a:pos x="T22" y="T23"/>
              </a:cxn>
              <a:cxn ang="T40">
                <a:pos x="T24" y="T25"/>
              </a:cxn>
              <a:cxn ang="T41">
                <a:pos x="T26" y="T27"/>
              </a:cxn>
            </a:cxnLst>
            <a:rect l="0" t="0" r="r" b="b"/>
            <a:pathLst>
              <a:path w="25400" h="8063">
                <a:moveTo>
                  <a:pt x="0" y="6386"/>
                </a:moveTo>
                <a:cubicBezTo>
                  <a:pt x="1140" y="6386"/>
                  <a:pt x="2118" y="7077"/>
                  <a:pt x="2540" y="8063"/>
                </a:cubicBezTo>
                <a:cubicBezTo>
                  <a:pt x="2962" y="7077"/>
                  <a:pt x="3940" y="6386"/>
                  <a:pt x="5080" y="6386"/>
                </a:cubicBezTo>
                <a:cubicBezTo>
                  <a:pt x="6220" y="6386"/>
                  <a:pt x="7198" y="7077"/>
                  <a:pt x="7620" y="8063"/>
                </a:cubicBezTo>
                <a:cubicBezTo>
                  <a:pt x="8042" y="7077"/>
                  <a:pt x="9020" y="6386"/>
                  <a:pt x="10160" y="6386"/>
                </a:cubicBezTo>
                <a:cubicBezTo>
                  <a:pt x="11300" y="6386"/>
                  <a:pt x="12278" y="7077"/>
                  <a:pt x="12700" y="8063"/>
                </a:cubicBezTo>
                <a:cubicBezTo>
                  <a:pt x="13122" y="7077"/>
                  <a:pt x="14100" y="6386"/>
                  <a:pt x="15240" y="6386"/>
                </a:cubicBezTo>
                <a:cubicBezTo>
                  <a:pt x="16380" y="6386"/>
                  <a:pt x="17358" y="7077"/>
                  <a:pt x="17780" y="8063"/>
                </a:cubicBezTo>
                <a:cubicBezTo>
                  <a:pt x="18202" y="7077"/>
                  <a:pt x="19180" y="6386"/>
                  <a:pt x="20320" y="6386"/>
                </a:cubicBezTo>
                <a:cubicBezTo>
                  <a:pt x="21460" y="6386"/>
                  <a:pt x="22438" y="7077"/>
                  <a:pt x="22860" y="8063"/>
                </a:cubicBezTo>
                <a:cubicBezTo>
                  <a:pt x="23282" y="7077"/>
                  <a:pt x="24260" y="6386"/>
                  <a:pt x="25400" y="6386"/>
                </a:cubicBezTo>
                <a:lnTo>
                  <a:pt x="25400" y="0"/>
                </a:lnTo>
                <a:lnTo>
                  <a:pt x="0" y="0"/>
                </a:lnTo>
                <a:lnTo>
                  <a:pt x="0" y="6386"/>
                </a:lnTo>
                <a:close/>
              </a:path>
            </a:pathLst>
          </a:custGeom>
          <a:solidFill>
            <a:srgbClr val="FD4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fi-FI"/>
          </a:p>
        </p:txBody>
      </p:sp>
      <p:grpSp>
        <p:nvGrpSpPr>
          <p:cNvPr id="5" name="Ryhmä 14"/>
          <p:cNvGrpSpPr/>
          <p:nvPr/>
        </p:nvGrpSpPr>
        <p:grpSpPr bwMode="black">
          <a:xfrm>
            <a:off x="465667" y="5813465"/>
            <a:ext cx="1295039" cy="601443"/>
            <a:chOff x="228601" y="704851"/>
            <a:chExt cx="11734800" cy="5449888"/>
          </a:xfrm>
          <a:solidFill>
            <a:srgbClr val="FFFFFF"/>
          </a:solidFill>
        </p:grpSpPr>
        <p:sp>
          <p:nvSpPr>
            <p:cNvPr id="6" name="Freeform 5"/>
            <p:cNvSpPr>
              <a:spLocks noEditPoints="1"/>
            </p:cNvSpPr>
            <p:nvPr/>
          </p:nvSpPr>
          <p:spPr bwMode="black">
            <a:xfrm>
              <a:off x="228601" y="704851"/>
              <a:ext cx="11734800" cy="5449888"/>
            </a:xfrm>
            <a:custGeom>
              <a:avLst/>
              <a:gdLst>
                <a:gd name="T0" fmla="*/ 16890 w 32573"/>
                <a:gd name="T1" fmla="*/ 14624 h 15116"/>
                <a:gd name="T2" fmla="*/ 19398 w 32573"/>
                <a:gd name="T3" fmla="*/ 13589 h 15116"/>
                <a:gd name="T4" fmla="*/ 28581 w 32573"/>
                <a:gd name="T5" fmla="*/ 13589 h 15116"/>
                <a:gd name="T6" fmla="*/ 32573 w 32573"/>
                <a:gd name="T7" fmla="*/ 9640 h 15116"/>
                <a:gd name="T8" fmla="*/ 32573 w 32573"/>
                <a:gd name="T9" fmla="*/ 0 h 15116"/>
                <a:gd name="T10" fmla="*/ 0 w 32573"/>
                <a:gd name="T11" fmla="*/ 0 h 15116"/>
                <a:gd name="T12" fmla="*/ 0 w 32573"/>
                <a:gd name="T13" fmla="*/ 9640 h 15116"/>
                <a:gd name="T14" fmla="*/ 3968 w 32573"/>
                <a:gd name="T15" fmla="*/ 13589 h 15116"/>
                <a:gd name="T16" fmla="*/ 13394 w 32573"/>
                <a:gd name="T17" fmla="*/ 13589 h 15116"/>
                <a:gd name="T18" fmla="*/ 15902 w 32573"/>
                <a:gd name="T19" fmla="*/ 14624 h 15116"/>
                <a:gd name="T20" fmla="*/ 16397 w 32573"/>
                <a:gd name="T21" fmla="*/ 15116 h 15116"/>
                <a:gd name="T22" fmla="*/ 16890 w 32573"/>
                <a:gd name="T23" fmla="*/ 14624 h 15116"/>
                <a:gd name="T24" fmla="*/ 31634 w 32573"/>
                <a:gd name="T25" fmla="*/ 939 h 15116"/>
                <a:gd name="T26" fmla="*/ 31634 w 32573"/>
                <a:gd name="T27" fmla="*/ 9640 h 15116"/>
                <a:gd name="T28" fmla="*/ 28581 w 32573"/>
                <a:gd name="T29" fmla="*/ 12650 h 15116"/>
                <a:gd name="T30" fmla="*/ 19398 w 32573"/>
                <a:gd name="T31" fmla="*/ 12650 h 15116"/>
                <a:gd name="T32" fmla="*/ 16397 w 32573"/>
                <a:gd name="T33" fmla="*/ 13798 h 15116"/>
                <a:gd name="T34" fmla="*/ 13394 w 32573"/>
                <a:gd name="T35" fmla="*/ 12650 h 15116"/>
                <a:gd name="T36" fmla="*/ 3968 w 32573"/>
                <a:gd name="T37" fmla="*/ 12650 h 15116"/>
                <a:gd name="T38" fmla="*/ 939 w 32573"/>
                <a:gd name="T39" fmla="*/ 9640 h 15116"/>
                <a:gd name="T40" fmla="*/ 939 w 32573"/>
                <a:gd name="T41" fmla="*/ 939 h 15116"/>
                <a:gd name="T42" fmla="*/ 31634 w 32573"/>
                <a:gd name="T43" fmla="*/ 939 h 15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32573" h="15116">
                  <a:moveTo>
                    <a:pt x="16890" y="14624"/>
                  </a:moveTo>
                  <a:cubicBezTo>
                    <a:pt x="17560" y="13956"/>
                    <a:pt x="18451" y="13589"/>
                    <a:pt x="19398" y="13589"/>
                  </a:cubicBezTo>
                  <a:lnTo>
                    <a:pt x="28581" y="13589"/>
                  </a:lnTo>
                  <a:cubicBezTo>
                    <a:pt x="30783" y="13589"/>
                    <a:pt x="32573" y="11817"/>
                    <a:pt x="32573" y="9640"/>
                  </a:cubicBezTo>
                  <a:lnTo>
                    <a:pt x="32573" y="0"/>
                  </a:lnTo>
                  <a:lnTo>
                    <a:pt x="0" y="0"/>
                  </a:lnTo>
                  <a:lnTo>
                    <a:pt x="0" y="9640"/>
                  </a:lnTo>
                  <a:cubicBezTo>
                    <a:pt x="0" y="11817"/>
                    <a:pt x="1780" y="13589"/>
                    <a:pt x="3968" y="13589"/>
                  </a:cubicBezTo>
                  <a:lnTo>
                    <a:pt x="13394" y="13589"/>
                  </a:lnTo>
                  <a:cubicBezTo>
                    <a:pt x="14342" y="13589"/>
                    <a:pt x="15232" y="13956"/>
                    <a:pt x="15902" y="14624"/>
                  </a:cubicBezTo>
                  <a:lnTo>
                    <a:pt x="16397" y="15116"/>
                  </a:lnTo>
                  <a:lnTo>
                    <a:pt x="16890" y="14624"/>
                  </a:lnTo>
                  <a:close/>
                  <a:moveTo>
                    <a:pt x="31634" y="939"/>
                  </a:moveTo>
                  <a:lnTo>
                    <a:pt x="31634" y="9640"/>
                  </a:lnTo>
                  <a:cubicBezTo>
                    <a:pt x="31634" y="11300"/>
                    <a:pt x="30264" y="12650"/>
                    <a:pt x="28581" y="12650"/>
                  </a:cubicBezTo>
                  <a:lnTo>
                    <a:pt x="19398" y="12650"/>
                  </a:lnTo>
                  <a:cubicBezTo>
                    <a:pt x="18279" y="12650"/>
                    <a:pt x="17221" y="13055"/>
                    <a:pt x="16397" y="13798"/>
                  </a:cubicBezTo>
                  <a:cubicBezTo>
                    <a:pt x="15571" y="13056"/>
                    <a:pt x="14514" y="12650"/>
                    <a:pt x="13394" y="12650"/>
                  </a:cubicBezTo>
                  <a:lnTo>
                    <a:pt x="3968" y="12650"/>
                  </a:lnTo>
                  <a:cubicBezTo>
                    <a:pt x="2298" y="12650"/>
                    <a:pt x="939" y="11300"/>
                    <a:pt x="939" y="9640"/>
                  </a:cubicBezTo>
                  <a:lnTo>
                    <a:pt x="939" y="939"/>
                  </a:lnTo>
                  <a:lnTo>
                    <a:pt x="31634" y="93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7" name="Freeform 6"/>
            <p:cNvSpPr>
              <a:spLocks/>
            </p:cNvSpPr>
            <p:nvPr/>
          </p:nvSpPr>
          <p:spPr bwMode="black">
            <a:xfrm>
              <a:off x="9961563" y="2287588"/>
              <a:ext cx="377825" cy="363538"/>
            </a:xfrm>
            <a:custGeom>
              <a:avLst/>
              <a:gdLst>
                <a:gd name="T0" fmla="*/ 1048 w 1048"/>
                <a:gd name="T1" fmla="*/ 504 h 1009"/>
                <a:gd name="T2" fmla="*/ 525 w 1048"/>
                <a:gd name="T3" fmla="*/ 1009 h 1009"/>
                <a:gd name="T4" fmla="*/ 0 w 1048"/>
                <a:gd name="T5" fmla="*/ 504 h 1009"/>
                <a:gd name="T6" fmla="*/ 525 w 1048"/>
                <a:gd name="T7" fmla="*/ 0 h 1009"/>
                <a:gd name="T8" fmla="*/ 1048 w 1048"/>
                <a:gd name="T9" fmla="*/ 504 h 10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48" h="1009">
                  <a:moveTo>
                    <a:pt x="1048" y="504"/>
                  </a:moveTo>
                  <a:cubicBezTo>
                    <a:pt x="1048" y="798"/>
                    <a:pt x="818" y="1009"/>
                    <a:pt x="525" y="1009"/>
                  </a:cubicBezTo>
                  <a:cubicBezTo>
                    <a:pt x="230" y="1009"/>
                    <a:pt x="0" y="798"/>
                    <a:pt x="0" y="504"/>
                  </a:cubicBezTo>
                  <a:cubicBezTo>
                    <a:pt x="0" y="211"/>
                    <a:pt x="230" y="0"/>
                    <a:pt x="525" y="0"/>
                  </a:cubicBezTo>
                  <a:cubicBezTo>
                    <a:pt x="818" y="0"/>
                    <a:pt x="1048" y="211"/>
                    <a:pt x="1048" y="50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8" name="Rectangle 7"/>
            <p:cNvSpPr>
              <a:spLocks noChangeArrowheads="1"/>
            </p:cNvSpPr>
            <p:nvPr/>
          </p:nvSpPr>
          <p:spPr bwMode="black">
            <a:xfrm>
              <a:off x="9986963" y="2789238"/>
              <a:ext cx="327025" cy="116205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9" name="Freeform 8"/>
            <p:cNvSpPr>
              <a:spLocks/>
            </p:cNvSpPr>
            <p:nvPr/>
          </p:nvSpPr>
          <p:spPr bwMode="black">
            <a:xfrm>
              <a:off x="8709026" y="2282826"/>
              <a:ext cx="1119188" cy="1668463"/>
            </a:xfrm>
            <a:custGeom>
              <a:avLst/>
              <a:gdLst>
                <a:gd name="T0" fmla="*/ 1923 w 3105"/>
                <a:gd name="T1" fmla="*/ 2683 h 4625"/>
                <a:gd name="T2" fmla="*/ 3105 w 3105"/>
                <a:gd name="T3" fmla="*/ 4625 h 4625"/>
                <a:gd name="T4" fmla="*/ 2121 w 3105"/>
                <a:gd name="T5" fmla="*/ 4625 h 4625"/>
                <a:gd name="T6" fmla="*/ 1328 w 3105"/>
                <a:gd name="T7" fmla="*/ 3335 h 4625"/>
                <a:gd name="T8" fmla="*/ 901 w 3105"/>
                <a:gd name="T9" fmla="*/ 3878 h 4625"/>
                <a:gd name="T10" fmla="*/ 901 w 3105"/>
                <a:gd name="T11" fmla="*/ 4625 h 4625"/>
                <a:gd name="T12" fmla="*/ 0 w 3105"/>
                <a:gd name="T13" fmla="*/ 4625 h 4625"/>
                <a:gd name="T14" fmla="*/ 0 w 3105"/>
                <a:gd name="T15" fmla="*/ 0 h 4625"/>
                <a:gd name="T16" fmla="*/ 901 w 3105"/>
                <a:gd name="T17" fmla="*/ 0 h 4625"/>
                <a:gd name="T18" fmla="*/ 901 w 3105"/>
                <a:gd name="T19" fmla="*/ 2134 h 4625"/>
                <a:gd name="T20" fmla="*/ 856 w 3105"/>
                <a:gd name="T21" fmla="*/ 2926 h 4625"/>
                <a:gd name="T22" fmla="*/ 875 w 3105"/>
                <a:gd name="T23" fmla="*/ 2926 h 4625"/>
                <a:gd name="T24" fmla="*/ 1265 w 3105"/>
                <a:gd name="T25" fmla="*/ 2325 h 4625"/>
                <a:gd name="T26" fmla="*/ 1955 w 3105"/>
                <a:gd name="T27" fmla="*/ 1405 h 4625"/>
                <a:gd name="T28" fmla="*/ 3009 w 3105"/>
                <a:gd name="T29" fmla="*/ 1405 h 4625"/>
                <a:gd name="T30" fmla="*/ 1923 w 3105"/>
                <a:gd name="T31" fmla="*/ 2683 h 46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3105" h="4625">
                  <a:moveTo>
                    <a:pt x="1923" y="2683"/>
                  </a:moveTo>
                  <a:lnTo>
                    <a:pt x="3105" y="4625"/>
                  </a:lnTo>
                  <a:lnTo>
                    <a:pt x="2121" y="4625"/>
                  </a:lnTo>
                  <a:lnTo>
                    <a:pt x="1328" y="3335"/>
                  </a:lnTo>
                  <a:lnTo>
                    <a:pt x="901" y="3878"/>
                  </a:lnTo>
                  <a:lnTo>
                    <a:pt x="901" y="4625"/>
                  </a:lnTo>
                  <a:lnTo>
                    <a:pt x="0" y="4625"/>
                  </a:lnTo>
                  <a:lnTo>
                    <a:pt x="0" y="0"/>
                  </a:lnTo>
                  <a:lnTo>
                    <a:pt x="901" y="0"/>
                  </a:lnTo>
                  <a:lnTo>
                    <a:pt x="901" y="2134"/>
                  </a:lnTo>
                  <a:cubicBezTo>
                    <a:pt x="901" y="2530"/>
                    <a:pt x="856" y="2926"/>
                    <a:pt x="856" y="2926"/>
                  </a:cubicBezTo>
                  <a:lnTo>
                    <a:pt x="875" y="2926"/>
                  </a:lnTo>
                  <a:cubicBezTo>
                    <a:pt x="875" y="2926"/>
                    <a:pt x="1086" y="2574"/>
                    <a:pt x="1265" y="2325"/>
                  </a:cubicBezTo>
                  <a:lnTo>
                    <a:pt x="1955" y="1405"/>
                  </a:lnTo>
                  <a:lnTo>
                    <a:pt x="3009" y="1405"/>
                  </a:lnTo>
                  <a:lnTo>
                    <a:pt x="1923" y="268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10" name="Freeform 9"/>
            <p:cNvSpPr>
              <a:spLocks/>
            </p:cNvSpPr>
            <p:nvPr/>
          </p:nvSpPr>
          <p:spPr bwMode="black">
            <a:xfrm>
              <a:off x="7353301" y="2762251"/>
              <a:ext cx="1027113" cy="1189038"/>
            </a:xfrm>
            <a:custGeom>
              <a:avLst/>
              <a:gdLst>
                <a:gd name="T0" fmla="*/ 2850 w 2850"/>
                <a:gd name="T1" fmla="*/ 1232 h 3296"/>
                <a:gd name="T2" fmla="*/ 1840 w 2850"/>
                <a:gd name="T3" fmla="*/ 0 h 3296"/>
                <a:gd name="T4" fmla="*/ 876 w 2850"/>
                <a:gd name="T5" fmla="*/ 607 h 3296"/>
                <a:gd name="T6" fmla="*/ 856 w 2850"/>
                <a:gd name="T7" fmla="*/ 607 h 3296"/>
                <a:gd name="T8" fmla="*/ 901 w 2850"/>
                <a:gd name="T9" fmla="*/ 76 h 3296"/>
                <a:gd name="T10" fmla="*/ 0 w 2850"/>
                <a:gd name="T11" fmla="*/ 76 h 3296"/>
                <a:gd name="T12" fmla="*/ 0 w 2850"/>
                <a:gd name="T13" fmla="*/ 3296 h 3296"/>
                <a:gd name="T14" fmla="*/ 901 w 2850"/>
                <a:gd name="T15" fmla="*/ 3296 h 3296"/>
                <a:gd name="T16" fmla="*/ 901 w 2850"/>
                <a:gd name="T17" fmla="*/ 1386 h 3296"/>
                <a:gd name="T18" fmla="*/ 1457 w 2850"/>
                <a:gd name="T19" fmla="*/ 760 h 3296"/>
                <a:gd name="T20" fmla="*/ 1942 w 2850"/>
                <a:gd name="T21" fmla="*/ 1412 h 3296"/>
                <a:gd name="T22" fmla="*/ 1942 w 2850"/>
                <a:gd name="T23" fmla="*/ 3296 h 3296"/>
                <a:gd name="T24" fmla="*/ 2850 w 2850"/>
                <a:gd name="T25" fmla="*/ 3296 h 3296"/>
                <a:gd name="T26" fmla="*/ 2850 w 2850"/>
                <a:gd name="T27" fmla="*/ 1232 h 32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50" h="3296">
                  <a:moveTo>
                    <a:pt x="2850" y="1232"/>
                  </a:moveTo>
                  <a:cubicBezTo>
                    <a:pt x="2850" y="434"/>
                    <a:pt x="2459" y="0"/>
                    <a:pt x="1840" y="0"/>
                  </a:cubicBezTo>
                  <a:cubicBezTo>
                    <a:pt x="1309" y="0"/>
                    <a:pt x="1035" y="312"/>
                    <a:pt x="876" y="607"/>
                  </a:cubicBezTo>
                  <a:lnTo>
                    <a:pt x="856" y="607"/>
                  </a:lnTo>
                  <a:lnTo>
                    <a:pt x="901" y="76"/>
                  </a:lnTo>
                  <a:lnTo>
                    <a:pt x="0" y="76"/>
                  </a:lnTo>
                  <a:lnTo>
                    <a:pt x="0" y="3296"/>
                  </a:lnTo>
                  <a:lnTo>
                    <a:pt x="901" y="3296"/>
                  </a:lnTo>
                  <a:lnTo>
                    <a:pt x="901" y="1386"/>
                  </a:lnTo>
                  <a:cubicBezTo>
                    <a:pt x="901" y="1015"/>
                    <a:pt x="1118" y="760"/>
                    <a:pt x="1457" y="760"/>
                  </a:cubicBezTo>
                  <a:cubicBezTo>
                    <a:pt x="1795" y="760"/>
                    <a:pt x="1942" y="983"/>
                    <a:pt x="1942" y="1412"/>
                  </a:cubicBezTo>
                  <a:lnTo>
                    <a:pt x="1942" y="3296"/>
                  </a:lnTo>
                  <a:lnTo>
                    <a:pt x="2850" y="3296"/>
                  </a:lnTo>
                  <a:lnTo>
                    <a:pt x="2850" y="12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black">
            <a:xfrm>
              <a:off x="6664326" y="2287588"/>
              <a:ext cx="377825" cy="363538"/>
            </a:xfrm>
            <a:custGeom>
              <a:avLst/>
              <a:gdLst>
                <a:gd name="T0" fmla="*/ 1047 w 1047"/>
                <a:gd name="T1" fmla="*/ 504 h 1009"/>
                <a:gd name="T2" fmla="*/ 524 w 1047"/>
                <a:gd name="T3" fmla="*/ 1009 h 1009"/>
                <a:gd name="T4" fmla="*/ 0 w 1047"/>
                <a:gd name="T5" fmla="*/ 504 h 1009"/>
                <a:gd name="T6" fmla="*/ 524 w 1047"/>
                <a:gd name="T7" fmla="*/ 0 h 1009"/>
                <a:gd name="T8" fmla="*/ 1047 w 1047"/>
                <a:gd name="T9" fmla="*/ 504 h 10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47" h="1009">
                  <a:moveTo>
                    <a:pt x="1047" y="504"/>
                  </a:moveTo>
                  <a:cubicBezTo>
                    <a:pt x="1047" y="798"/>
                    <a:pt x="817" y="1009"/>
                    <a:pt x="524" y="1009"/>
                  </a:cubicBezTo>
                  <a:cubicBezTo>
                    <a:pt x="229" y="1009"/>
                    <a:pt x="0" y="798"/>
                    <a:pt x="0" y="504"/>
                  </a:cubicBezTo>
                  <a:cubicBezTo>
                    <a:pt x="0" y="211"/>
                    <a:pt x="229" y="0"/>
                    <a:pt x="524" y="0"/>
                  </a:cubicBezTo>
                  <a:cubicBezTo>
                    <a:pt x="817" y="0"/>
                    <a:pt x="1047" y="211"/>
                    <a:pt x="1047" y="50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13" name="Rectangle 11"/>
            <p:cNvSpPr>
              <a:spLocks noChangeArrowheads="1"/>
            </p:cNvSpPr>
            <p:nvPr/>
          </p:nvSpPr>
          <p:spPr bwMode="black">
            <a:xfrm>
              <a:off x="6689726" y="2789238"/>
              <a:ext cx="327025" cy="116205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14" name="Freeform 12"/>
            <p:cNvSpPr>
              <a:spLocks/>
            </p:cNvSpPr>
            <p:nvPr/>
          </p:nvSpPr>
          <p:spPr bwMode="black">
            <a:xfrm>
              <a:off x="5399088" y="2762251"/>
              <a:ext cx="1047750" cy="1216025"/>
            </a:xfrm>
            <a:custGeom>
              <a:avLst/>
              <a:gdLst>
                <a:gd name="T0" fmla="*/ 2025 w 2907"/>
                <a:gd name="T1" fmla="*/ 2402 h 3373"/>
                <a:gd name="T2" fmla="*/ 1253 w 2907"/>
                <a:gd name="T3" fmla="*/ 1974 h 3373"/>
                <a:gd name="T4" fmla="*/ 160 w 2907"/>
                <a:gd name="T5" fmla="*/ 990 h 3373"/>
                <a:gd name="T6" fmla="*/ 1431 w 2907"/>
                <a:gd name="T7" fmla="*/ 0 h 3373"/>
                <a:gd name="T8" fmla="*/ 2907 w 2907"/>
                <a:gd name="T9" fmla="*/ 734 h 3373"/>
                <a:gd name="T10" fmla="*/ 2133 w 2907"/>
                <a:gd name="T11" fmla="*/ 1169 h 3373"/>
                <a:gd name="T12" fmla="*/ 1463 w 2907"/>
                <a:gd name="T13" fmla="*/ 657 h 3373"/>
                <a:gd name="T14" fmla="*/ 1042 w 2907"/>
                <a:gd name="T15" fmla="*/ 945 h 3373"/>
                <a:gd name="T16" fmla="*/ 1943 w 2907"/>
                <a:gd name="T17" fmla="*/ 1367 h 3373"/>
                <a:gd name="T18" fmla="*/ 2907 w 2907"/>
                <a:gd name="T19" fmla="*/ 2344 h 3373"/>
                <a:gd name="T20" fmla="*/ 1610 w 2907"/>
                <a:gd name="T21" fmla="*/ 3373 h 3373"/>
                <a:gd name="T22" fmla="*/ 0 w 2907"/>
                <a:gd name="T23" fmla="*/ 2543 h 3373"/>
                <a:gd name="T24" fmla="*/ 786 w 2907"/>
                <a:gd name="T25" fmla="*/ 2102 h 3373"/>
                <a:gd name="T26" fmla="*/ 1598 w 2907"/>
                <a:gd name="T27" fmla="*/ 2715 h 3373"/>
                <a:gd name="T28" fmla="*/ 2025 w 2907"/>
                <a:gd name="T29" fmla="*/ 2402 h 33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907" h="3373">
                  <a:moveTo>
                    <a:pt x="2025" y="2402"/>
                  </a:moveTo>
                  <a:cubicBezTo>
                    <a:pt x="2025" y="2146"/>
                    <a:pt x="1667" y="2089"/>
                    <a:pt x="1253" y="1974"/>
                  </a:cubicBezTo>
                  <a:cubicBezTo>
                    <a:pt x="766" y="1846"/>
                    <a:pt x="160" y="1603"/>
                    <a:pt x="160" y="990"/>
                  </a:cubicBezTo>
                  <a:cubicBezTo>
                    <a:pt x="160" y="383"/>
                    <a:pt x="741" y="0"/>
                    <a:pt x="1431" y="0"/>
                  </a:cubicBezTo>
                  <a:cubicBezTo>
                    <a:pt x="2070" y="0"/>
                    <a:pt x="2658" y="306"/>
                    <a:pt x="2907" y="734"/>
                  </a:cubicBezTo>
                  <a:lnTo>
                    <a:pt x="2133" y="1169"/>
                  </a:lnTo>
                  <a:cubicBezTo>
                    <a:pt x="2057" y="881"/>
                    <a:pt x="1814" y="657"/>
                    <a:pt x="1463" y="657"/>
                  </a:cubicBezTo>
                  <a:cubicBezTo>
                    <a:pt x="1233" y="657"/>
                    <a:pt x="1042" y="760"/>
                    <a:pt x="1042" y="945"/>
                  </a:cubicBezTo>
                  <a:cubicBezTo>
                    <a:pt x="1042" y="1188"/>
                    <a:pt x="1463" y="1213"/>
                    <a:pt x="1943" y="1367"/>
                  </a:cubicBezTo>
                  <a:cubicBezTo>
                    <a:pt x="2447" y="1527"/>
                    <a:pt x="2907" y="1757"/>
                    <a:pt x="2907" y="2344"/>
                  </a:cubicBezTo>
                  <a:cubicBezTo>
                    <a:pt x="2907" y="2990"/>
                    <a:pt x="2306" y="3373"/>
                    <a:pt x="1610" y="3373"/>
                  </a:cubicBezTo>
                  <a:cubicBezTo>
                    <a:pt x="856" y="3373"/>
                    <a:pt x="262" y="3053"/>
                    <a:pt x="0" y="2543"/>
                  </a:cubicBezTo>
                  <a:lnTo>
                    <a:pt x="786" y="2102"/>
                  </a:lnTo>
                  <a:cubicBezTo>
                    <a:pt x="888" y="2453"/>
                    <a:pt x="1169" y="2715"/>
                    <a:pt x="1598" y="2715"/>
                  </a:cubicBezTo>
                  <a:cubicBezTo>
                    <a:pt x="1847" y="2715"/>
                    <a:pt x="2025" y="2606"/>
                    <a:pt x="2025" y="240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15" name="Freeform 13"/>
            <p:cNvSpPr>
              <a:spLocks/>
            </p:cNvSpPr>
            <p:nvPr/>
          </p:nvSpPr>
          <p:spPr bwMode="black">
            <a:xfrm>
              <a:off x="4770438" y="2295526"/>
              <a:ext cx="563563" cy="1677988"/>
            </a:xfrm>
            <a:custGeom>
              <a:avLst/>
              <a:gdLst>
                <a:gd name="T0" fmla="*/ 907 w 1565"/>
                <a:gd name="T1" fmla="*/ 0 h 4657"/>
                <a:gd name="T2" fmla="*/ 0 w 1565"/>
                <a:gd name="T3" fmla="*/ 0 h 4657"/>
                <a:gd name="T4" fmla="*/ 0 w 1565"/>
                <a:gd name="T5" fmla="*/ 3706 h 4657"/>
                <a:gd name="T6" fmla="*/ 214 w 1565"/>
                <a:gd name="T7" fmla="*/ 4430 h 4657"/>
                <a:gd name="T8" fmla="*/ 894 w 1565"/>
                <a:gd name="T9" fmla="*/ 4657 h 4657"/>
                <a:gd name="T10" fmla="*/ 1220 w 1565"/>
                <a:gd name="T11" fmla="*/ 4622 h 4657"/>
                <a:gd name="T12" fmla="*/ 1488 w 1565"/>
                <a:gd name="T13" fmla="*/ 4523 h 4657"/>
                <a:gd name="T14" fmla="*/ 1565 w 1565"/>
                <a:gd name="T15" fmla="*/ 3916 h 4657"/>
                <a:gd name="T16" fmla="*/ 1377 w 1565"/>
                <a:gd name="T17" fmla="*/ 3970 h 4657"/>
                <a:gd name="T18" fmla="*/ 1188 w 1565"/>
                <a:gd name="T19" fmla="*/ 3986 h 4657"/>
                <a:gd name="T20" fmla="*/ 974 w 1565"/>
                <a:gd name="T21" fmla="*/ 3897 h 4657"/>
                <a:gd name="T22" fmla="*/ 907 w 1565"/>
                <a:gd name="T23" fmla="*/ 3577 h 4657"/>
                <a:gd name="T24" fmla="*/ 907 w 1565"/>
                <a:gd name="T25" fmla="*/ 0 h 46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65" h="4657">
                  <a:moveTo>
                    <a:pt x="907" y="0"/>
                  </a:moveTo>
                  <a:lnTo>
                    <a:pt x="0" y="0"/>
                  </a:lnTo>
                  <a:lnTo>
                    <a:pt x="0" y="3706"/>
                  </a:lnTo>
                  <a:cubicBezTo>
                    <a:pt x="0" y="4037"/>
                    <a:pt x="71" y="4279"/>
                    <a:pt x="214" y="4430"/>
                  </a:cubicBezTo>
                  <a:cubicBezTo>
                    <a:pt x="357" y="4582"/>
                    <a:pt x="583" y="4657"/>
                    <a:pt x="894" y="4657"/>
                  </a:cubicBezTo>
                  <a:cubicBezTo>
                    <a:pt x="1001" y="4657"/>
                    <a:pt x="1109" y="4645"/>
                    <a:pt x="1220" y="4622"/>
                  </a:cubicBezTo>
                  <a:cubicBezTo>
                    <a:pt x="1331" y="4599"/>
                    <a:pt x="1420" y="4566"/>
                    <a:pt x="1488" y="4523"/>
                  </a:cubicBezTo>
                  <a:lnTo>
                    <a:pt x="1565" y="3916"/>
                  </a:lnTo>
                  <a:cubicBezTo>
                    <a:pt x="1493" y="3942"/>
                    <a:pt x="1429" y="3960"/>
                    <a:pt x="1377" y="3970"/>
                  </a:cubicBezTo>
                  <a:cubicBezTo>
                    <a:pt x="1324" y="3981"/>
                    <a:pt x="1260" y="3986"/>
                    <a:pt x="1188" y="3986"/>
                  </a:cubicBezTo>
                  <a:cubicBezTo>
                    <a:pt x="1069" y="3986"/>
                    <a:pt x="1019" y="3957"/>
                    <a:pt x="974" y="3897"/>
                  </a:cubicBezTo>
                  <a:cubicBezTo>
                    <a:pt x="929" y="3837"/>
                    <a:pt x="907" y="3731"/>
                    <a:pt x="907" y="3577"/>
                  </a:cubicBezTo>
                  <a:lnTo>
                    <a:pt x="907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16" name="Freeform 14"/>
            <p:cNvSpPr>
              <a:spLocks noEditPoints="1"/>
            </p:cNvSpPr>
            <p:nvPr/>
          </p:nvSpPr>
          <p:spPr bwMode="black">
            <a:xfrm>
              <a:off x="3455988" y="2762251"/>
              <a:ext cx="1073150" cy="1216025"/>
            </a:xfrm>
            <a:custGeom>
              <a:avLst/>
              <a:gdLst>
                <a:gd name="T0" fmla="*/ 1540 w 2977"/>
                <a:gd name="T1" fmla="*/ 651 h 3373"/>
                <a:gd name="T2" fmla="*/ 869 w 2977"/>
                <a:gd name="T3" fmla="*/ 1328 h 3373"/>
                <a:gd name="T4" fmla="*/ 2140 w 2977"/>
                <a:gd name="T5" fmla="*/ 1328 h 3373"/>
                <a:gd name="T6" fmla="*/ 1540 w 2977"/>
                <a:gd name="T7" fmla="*/ 651 h 3373"/>
                <a:gd name="T8" fmla="*/ 2932 w 2977"/>
                <a:gd name="T9" fmla="*/ 1929 h 3373"/>
                <a:gd name="T10" fmla="*/ 850 w 2977"/>
                <a:gd name="T11" fmla="*/ 1929 h 3373"/>
                <a:gd name="T12" fmla="*/ 1559 w 2977"/>
                <a:gd name="T13" fmla="*/ 2708 h 3373"/>
                <a:gd name="T14" fmla="*/ 2179 w 2977"/>
                <a:gd name="T15" fmla="*/ 2178 h 3373"/>
                <a:gd name="T16" fmla="*/ 2938 w 2977"/>
                <a:gd name="T17" fmla="*/ 2606 h 3373"/>
                <a:gd name="T18" fmla="*/ 1559 w 2977"/>
                <a:gd name="T19" fmla="*/ 3373 h 3373"/>
                <a:gd name="T20" fmla="*/ 0 w 2977"/>
                <a:gd name="T21" fmla="*/ 1686 h 3373"/>
                <a:gd name="T22" fmla="*/ 1540 w 2977"/>
                <a:gd name="T23" fmla="*/ 0 h 3373"/>
                <a:gd name="T24" fmla="*/ 2977 w 2977"/>
                <a:gd name="T25" fmla="*/ 1488 h 3373"/>
                <a:gd name="T26" fmla="*/ 2932 w 2977"/>
                <a:gd name="T27" fmla="*/ 1929 h 33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977" h="3373">
                  <a:moveTo>
                    <a:pt x="1540" y="651"/>
                  </a:moveTo>
                  <a:cubicBezTo>
                    <a:pt x="1207" y="651"/>
                    <a:pt x="939" y="887"/>
                    <a:pt x="869" y="1328"/>
                  </a:cubicBezTo>
                  <a:lnTo>
                    <a:pt x="2140" y="1328"/>
                  </a:lnTo>
                  <a:cubicBezTo>
                    <a:pt x="2140" y="939"/>
                    <a:pt x="1891" y="651"/>
                    <a:pt x="1540" y="651"/>
                  </a:cubicBezTo>
                  <a:close/>
                  <a:moveTo>
                    <a:pt x="2932" y="1929"/>
                  </a:moveTo>
                  <a:lnTo>
                    <a:pt x="850" y="1929"/>
                  </a:lnTo>
                  <a:cubicBezTo>
                    <a:pt x="888" y="2453"/>
                    <a:pt x="1182" y="2708"/>
                    <a:pt x="1559" y="2708"/>
                  </a:cubicBezTo>
                  <a:cubicBezTo>
                    <a:pt x="1897" y="2708"/>
                    <a:pt x="2127" y="2485"/>
                    <a:pt x="2179" y="2178"/>
                  </a:cubicBezTo>
                  <a:lnTo>
                    <a:pt x="2938" y="2606"/>
                  </a:lnTo>
                  <a:cubicBezTo>
                    <a:pt x="2715" y="3015"/>
                    <a:pt x="2230" y="3373"/>
                    <a:pt x="1559" y="3373"/>
                  </a:cubicBezTo>
                  <a:cubicBezTo>
                    <a:pt x="658" y="3373"/>
                    <a:pt x="0" y="2747"/>
                    <a:pt x="0" y="1686"/>
                  </a:cubicBezTo>
                  <a:cubicBezTo>
                    <a:pt x="0" y="638"/>
                    <a:pt x="671" y="0"/>
                    <a:pt x="1540" y="0"/>
                  </a:cubicBezTo>
                  <a:cubicBezTo>
                    <a:pt x="2402" y="0"/>
                    <a:pt x="2977" y="613"/>
                    <a:pt x="2977" y="1488"/>
                  </a:cubicBezTo>
                  <a:cubicBezTo>
                    <a:pt x="2977" y="1750"/>
                    <a:pt x="2932" y="1929"/>
                    <a:pt x="2932" y="192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17" name="Freeform 15"/>
            <p:cNvSpPr>
              <a:spLocks/>
            </p:cNvSpPr>
            <p:nvPr/>
          </p:nvSpPr>
          <p:spPr bwMode="black">
            <a:xfrm>
              <a:off x="1879601" y="2357438"/>
              <a:ext cx="1311275" cy="1593850"/>
            </a:xfrm>
            <a:custGeom>
              <a:avLst/>
              <a:gdLst>
                <a:gd name="T0" fmla="*/ 2702 w 3641"/>
                <a:gd name="T1" fmla="*/ 4420 h 4420"/>
                <a:gd name="T2" fmla="*/ 3641 w 3641"/>
                <a:gd name="T3" fmla="*/ 4420 h 4420"/>
                <a:gd name="T4" fmla="*/ 3641 w 3641"/>
                <a:gd name="T5" fmla="*/ 0 h 4420"/>
                <a:gd name="T6" fmla="*/ 2702 w 3641"/>
                <a:gd name="T7" fmla="*/ 0 h 4420"/>
                <a:gd name="T8" fmla="*/ 2702 w 3641"/>
                <a:gd name="T9" fmla="*/ 1750 h 4420"/>
                <a:gd name="T10" fmla="*/ 939 w 3641"/>
                <a:gd name="T11" fmla="*/ 1750 h 4420"/>
                <a:gd name="T12" fmla="*/ 939 w 3641"/>
                <a:gd name="T13" fmla="*/ 0 h 4420"/>
                <a:gd name="T14" fmla="*/ 0 w 3641"/>
                <a:gd name="T15" fmla="*/ 0 h 4420"/>
                <a:gd name="T16" fmla="*/ 0 w 3641"/>
                <a:gd name="T17" fmla="*/ 4420 h 4420"/>
                <a:gd name="T18" fmla="*/ 939 w 3641"/>
                <a:gd name="T19" fmla="*/ 4420 h 4420"/>
                <a:gd name="T20" fmla="*/ 939 w 3641"/>
                <a:gd name="T21" fmla="*/ 2586 h 4420"/>
                <a:gd name="T22" fmla="*/ 2702 w 3641"/>
                <a:gd name="T23" fmla="*/ 2586 h 4420"/>
                <a:gd name="T24" fmla="*/ 2702 w 3641"/>
                <a:gd name="T25" fmla="*/ 4420 h 44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641" h="4420">
                  <a:moveTo>
                    <a:pt x="2702" y="4420"/>
                  </a:moveTo>
                  <a:lnTo>
                    <a:pt x="3641" y="4420"/>
                  </a:lnTo>
                  <a:lnTo>
                    <a:pt x="3641" y="0"/>
                  </a:lnTo>
                  <a:lnTo>
                    <a:pt x="2702" y="0"/>
                  </a:lnTo>
                  <a:lnTo>
                    <a:pt x="2702" y="1750"/>
                  </a:lnTo>
                  <a:lnTo>
                    <a:pt x="939" y="1750"/>
                  </a:lnTo>
                  <a:lnTo>
                    <a:pt x="939" y="0"/>
                  </a:lnTo>
                  <a:lnTo>
                    <a:pt x="0" y="0"/>
                  </a:lnTo>
                  <a:lnTo>
                    <a:pt x="0" y="4420"/>
                  </a:lnTo>
                  <a:lnTo>
                    <a:pt x="939" y="4420"/>
                  </a:lnTo>
                  <a:lnTo>
                    <a:pt x="939" y="2586"/>
                  </a:lnTo>
                  <a:lnTo>
                    <a:pt x="2702" y="2586"/>
                  </a:lnTo>
                  <a:lnTo>
                    <a:pt x="2702" y="44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</p:grpSp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408563" y="457200"/>
            <a:ext cx="10739336" cy="2071991"/>
          </a:xfrm>
        </p:spPr>
        <p:txBody>
          <a:bodyPr/>
          <a:lstStyle>
            <a:lvl1pPr algn="l">
              <a:lnSpc>
                <a:spcPct val="85000"/>
              </a:lnSpc>
              <a:defRPr sz="700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fi-FI" dirty="0"/>
              <a:t>Muokkaa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12" name="Tekstin paikkamerkki 11"/>
          <p:cNvSpPr>
            <a:spLocks noGrp="1"/>
          </p:cNvSpPr>
          <p:nvPr>
            <p:ph type="body" sz="quarter" idx="13"/>
          </p:nvPr>
        </p:nvSpPr>
        <p:spPr>
          <a:xfrm>
            <a:off x="447472" y="2665378"/>
            <a:ext cx="10709478" cy="972000"/>
          </a:xfrm>
        </p:spPr>
        <p:txBody>
          <a:bodyPr/>
          <a:lstStyle>
            <a:lvl1pPr marL="0" indent="0">
              <a:buNone/>
              <a:defRPr b="1">
                <a:solidFill>
                  <a:srgbClr val="FFFFFF"/>
                </a:solidFill>
                <a:latin typeface="+mj-lt"/>
              </a:defRPr>
            </a:lvl1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</p:spTree>
    <p:extLst>
      <p:ext uri="{BB962C8B-B14F-4D97-AF65-F5344CB8AC3E}">
        <p14:creationId xmlns:p14="http://schemas.microsoft.com/office/powerpoint/2010/main" val="673792580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Kansi 2 B">
    <p:bg>
      <p:bgPr>
        <a:solidFill>
          <a:srgbClr val="9FC9E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5"/>
          <p:cNvSpPr>
            <a:spLocks/>
          </p:cNvSpPr>
          <p:nvPr/>
        </p:nvSpPr>
        <p:spPr bwMode="auto">
          <a:xfrm>
            <a:off x="0" y="0"/>
            <a:ext cx="12193588" cy="5572125"/>
          </a:xfrm>
          <a:custGeom>
            <a:avLst/>
            <a:gdLst>
              <a:gd name="T0" fmla="*/ 0 w 25400"/>
              <a:gd name="T1" fmla="*/ 4766642 h 11590"/>
              <a:gd name="T2" fmla="*/ 1219320 w 25400"/>
              <a:gd name="T3" fmla="*/ 5572461 h 11590"/>
              <a:gd name="T4" fmla="*/ 2438640 w 25400"/>
              <a:gd name="T5" fmla="*/ 4766642 h 11590"/>
              <a:gd name="T6" fmla="*/ 3657960 w 25400"/>
              <a:gd name="T7" fmla="*/ 5572461 h 11590"/>
              <a:gd name="T8" fmla="*/ 4877280 w 25400"/>
              <a:gd name="T9" fmla="*/ 4766642 h 11590"/>
              <a:gd name="T10" fmla="*/ 6096600 w 25400"/>
              <a:gd name="T11" fmla="*/ 5572461 h 11590"/>
              <a:gd name="T12" fmla="*/ 7315920 w 25400"/>
              <a:gd name="T13" fmla="*/ 4766642 h 11590"/>
              <a:gd name="T14" fmla="*/ 8535240 w 25400"/>
              <a:gd name="T15" fmla="*/ 5572461 h 11590"/>
              <a:gd name="T16" fmla="*/ 9754560 w 25400"/>
              <a:gd name="T17" fmla="*/ 4766642 h 11590"/>
              <a:gd name="T18" fmla="*/ 10973880 w 25400"/>
              <a:gd name="T19" fmla="*/ 5572461 h 11590"/>
              <a:gd name="T20" fmla="*/ 12193200 w 25400"/>
              <a:gd name="T21" fmla="*/ 4766642 h 11590"/>
              <a:gd name="T22" fmla="*/ 12193200 w 25400"/>
              <a:gd name="T23" fmla="*/ 0 h 11590"/>
              <a:gd name="T24" fmla="*/ 0 w 25400"/>
              <a:gd name="T25" fmla="*/ 0 h 11590"/>
              <a:gd name="T26" fmla="*/ 0 w 25400"/>
              <a:gd name="T27" fmla="*/ 4766642 h 11590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</a:gdLst>
            <a:ahLst/>
            <a:cxnLst>
              <a:cxn ang="T28">
                <a:pos x="T0" y="T1"/>
              </a:cxn>
              <a:cxn ang="T29">
                <a:pos x="T2" y="T3"/>
              </a:cxn>
              <a:cxn ang="T30">
                <a:pos x="T4" y="T5"/>
              </a:cxn>
              <a:cxn ang="T31">
                <a:pos x="T6" y="T7"/>
              </a:cxn>
              <a:cxn ang="T32">
                <a:pos x="T8" y="T9"/>
              </a:cxn>
              <a:cxn ang="T33">
                <a:pos x="T10" y="T11"/>
              </a:cxn>
              <a:cxn ang="T34">
                <a:pos x="T12" y="T13"/>
              </a:cxn>
              <a:cxn ang="T35">
                <a:pos x="T14" y="T15"/>
              </a:cxn>
              <a:cxn ang="T36">
                <a:pos x="T16" y="T17"/>
              </a:cxn>
              <a:cxn ang="T37">
                <a:pos x="T18" y="T19"/>
              </a:cxn>
              <a:cxn ang="T38">
                <a:pos x="T20" y="T21"/>
              </a:cxn>
              <a:cxn ang="T39">
                <a:pos x="T22" y="T23"/>
              </a:cxn>
              <a:cxn ang="T40">
                <a:pos x="T24" y="T25"/>
              </a:cxn>
              <a:cxn ang="T41">
                <a:pos x="T26" y="T27"/>
              </a:cxn>
            </a:cxnLst>
            <a:rect l="0" t="0" r="r" b="b"/>
            <a:pathLst>
              <a:path w="25400" h="11590">
                <a:moveTo>
                  <a:pt x="0" y="9914"/>
                </a:moveTo>
                <a:cubicBezTo>
                  <a:pt x="1140" y="9914"/>
                  <a:pt x="2118" y="10605"/>
                  <a:pt x="2540" y="11590"/>
                </a:cubicBezTo>
                <a:cubicBezTo>
                  <a:pt x="2962" y="10605"/>
                  <a:pt x="3940" y="9914"/>
                  <a:pt x="5080" y="9914"/>
                </a:cubicBezTo>
                <a:cubicBezTo>
                  <a:pt x="6220" y="9914"/>
                  <a:pt x="7198" y="10605"/>
                  <a:pt x="7620" y="11590"/>
                </a:cubicBezTo>
                <a:cubicBezTo>
                  <a:pt x="8042" y="10605"/>
                  <a:pt x="9020" y="9914"/>
                  <a:pt x="10160" y="9914"/>
                </a:cubicBezTo>
                <a:cubicBezTo>
                  <a:pt x="11300" y="9914"/>
                  <a:pt x="12278" y="10605"/>
                  <a:pt x="12700" y="11590"/>
                </a:cubicBezTo>
                <a:cubicBezTo>
                  <a:pt x="13122" y="10605"/>
                  <a:pt x="14100" y="9914"/>
                  <a:pt x="15240" y="9914"/>
                </a:cubicBezTo>
                <a:cubicBezTo>
                  <a:pt x="16380" y="9914"/>
                  <a:pt x="17358" y="10605"/>
                  <a:pt x="17780" y="11590"/>
                </a:cubicBezTo>
                <a:cubicBezTo>
                  <a:pt x="18202" y="10605"/>
                  <a:pt x="19180" y="9914"/>
                  <a:pt x="20320" y="9914"/>
                </a:cubicBezTo>
                <a:cubicBezTo>
                  <a:pt x="21460" y="9914"/>
                  <a:pt x="22438" y="10605"/>
                  <a:pt x="22860" y="11590"/>
                </a:cubicBezTo>
                <a:cubicBezTo>
                  <a:pt x="23282" y="10605"/>
                  <a:pt x="24260" y="9914"/>
                  <a:pt x="25400" y="9914"/>
                </a:cubicBezTo>
                <a:lnTo>
                  <a:pt x="25400" y="0"/>
                </a:lnTo>
                <a:lnTo>
                  <a:pt x="0" y="0"/>
                </a:lnTo>
                <a:lnTo>
                  <a:pt x="0" y="9914"/>
                </a:lnTo>
                <a:close/>
              </a:path>
            </a:pathLst>
          </a:custGeom>
          <a:solidFill>
            <a:srgbClr val="FD4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fi-FI"/>
          </a:p>
        </p:txBody>
      </p:sp>
      <p:grpSp>
        <p:nvGrpSpPr>
          <p:cNvPr id="5" name="Ryhmä 14"/>
          <p:cNvGrpSpPr/>
          <p:nvPr/>
        </p:nvGrpSpPr>
        <p:grpSpPr bwMode="black">
          <a:xfrm>
            <a:off x="465667" y="5813465"/>
            <a:ext cx="1295039" cy="601443"/>
            <a:chOff x="228601" y="704851"/>
            <a:chExt cx="11734800" cy="5449888"/>
          </a:xfrm>
          <a:solidFill>
            <a:srgbClr val="FFFFFF"/>
          </a:solidFill>
        </p:grpSpPr>
        <p:sp>
          <p:nvSpPr>
            <p:cNvPr id="6" name="Freeform 5"/>
            <p:cNvSpPr>
              <a:spLocks noEditPoints="1"/>
            </p:cNvSpPr>
            <p:nvPr/>
          </p:nvSpPr>
          <p:spPr bwMode="black">
            <a:xfrm>
              <a:off x="228601" y="704851"/>
              <a:ext cx="11734800" cy="5449888"/>
            </a:xfrm>
            <a:custGeom>
              <a:avLst/>
              <a:gdLst>
                <a:gd name="T0" fmla="*/ 16890 w 32573"/>
                <a:gd name="T1" fmla="*/ 14624 h 15116"/>
                <a:gd name="T2" fmla="*/ 19398 w 32573"/>
                <a:gd name="T3" fmla="*/ 13589 h 15116"/>
                <a:gd name="T4" fmla="*/ 28581 w 32573"/>
                <a:gd name="T5" fmla="*/ 13589 h 15116"/>
                <a:gd name="T6" fmla="*/ 32573 w 32573"/>
                <a:gd name="T7" fmla="*/ 9640 h 15116"/>
                <a:gd name="T8" fmla="*/ 32573 w 32573"/>
                <a:gd name="T9" fmla="*/ 0 h 15116"/>
                <a:gd name="T10" fmla="*/ 0 w 32573"/>
                <a:gd name="T11" fmla="*/ 0 h 15116"/>
                <a:gd name="T12" fmla="*/ 0 w 32573"/>
                <a:gd name="T13" fmla="*/ 9640 h 15116"/>
                <a:gd name="T14" fmla="*/ 3968 w 32573"/>
                <a:gd name="T15" fmla="*/ 13589 h 15116"/>
                <a:gd name="T16" fmla="*/ 13394 w 32573"/>
                <a:gd name="T17" fmla="*/ 13589 h 15116"/>
                <a:gd name="T18" fmla="*/ 15902 w 32573"/>
                <a:gd name="T19" fmla="*/ 14624 h 15116"/>
                <a:gd name="T20" fmla="*/ 16397 w 32573"/>
                <a:gd name="T21" fmla="*/ 15116 h 15116"/>
                <a:gd name="T22" fmla="*/ 16890 w 32573"/>
                <a:gd name="T23" fmla="*/ 14624 h 15116"/>
                <a:gd name="T24" fmla="*/ 31634 w 32573"/>
                <a:gd name="T25" fmla="*/ 939 h 15116"/>
                <a:gd name="T26" fmla="*/ 31634 w 32573"/>
                <a:gd name="T27" fmla="*/ 9640 h 15116"/>
                <a:gd name="T28" fmla="*/ 28581 w 32573"/>
                <a:gd name="T29" fmla="*/ 12650 h 15116"/>
                <a:gd name="T30" fmla="*/ 19398 w 32573"/>
                <a:gd name="T31" fmla="*/ 12650 h 15116"/>
                <a:gd name="T32" fmla="*/ 16397 w 32573"/>
                <a:gd name="T33" fmla="*/ 13798 h 15116"/>
                <a:gd name="T34" fmla="*/ 13394 w 32573"/>
                <a:gd name="T35" fmla="*/ 12650 h 15116"/>
                <a:gd name="T36" fmla="*/ 3968 w 32573"/>
                <a:gd name="T37" fmla="*/ 12650 h 15116"/>
                <a:gd name="T38" fmla="*/ 939 w 32573"/>
                <a:gd name="T39" fmla="*/ 9640 h 15116"/>
                <a:gd name="T40" fmla="*/ 939 w 32573"/>
                <a:gd name="T41" fmla="*/ 939 h 15116"/>
                <a:gd name="T42" fmla="*/ 31634 w 32573"/>
                <a:gd name="T43" fmla="*/ 939 h 15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32573" h="15116">
                  <a:moveTo>
                    <a:pt x="16890" y="14624"/>
                  </a:moveTo>
                  <a:cubicBezTo>
                    <a:pt x="17560" y="13956"/>
                    <a:pt x="18451" y="13589"/>
                    <a:pt x="19398" y="13589"/>
                  </a:cubicBezTo>
                  <a:lnTo>
                    <a:pt x="28581" y="13589"/>
                  </a:lnTo>
                  <a:cubicBezTo>
                    <a:pt x="30783" y="13589"/>
                    <a:pt x="32573" y="11817"/>
                    <a:pt x="32573" y="9640"/>
                  </a:cubicBezTo>
                  <a:lnTo>
                    <a:pt x="32573" y="0"/>
                  </a:lnTo>
                  <a:lnTo>
                    <a:pt x="0" y="0"/>
                  </a:lnTo>
                  <a:lnTo>
                    <a:pt x="0" y="9640"/>
                  </a:lnTo>
                  <a:cubicBezTo>
                    <a:pt x="0" y="11817"/>
                    <a:pt x="1780" y="13589"/>
                    <a:pt x="3968" y="13589"/>
                  </a:cubicBezTo>
                  <a:lnTo>
                    <a:pt x="13394" y="13589"/>
                  </a:lnTo>
                  <a:cubicBezTo>
                    <a:pt x="14342" y="13589"/>
                    <a:pt x="15232" y="13956"/>
                    <a:pt x="15902" y="14624"/>
                  </a:cubicBezTo>
                  <a:lnTo>
                    <a:pt x="16397" y="15116"/>
                  </a:lnTo>
                  <a:lnTo>
                    <a:pt x="16890" y="14624"/>
                  </a:lnTo>
                  <a:close/>
                  <a:moveTo>
                    <a:pt x="31634" y="939"/>
                  </a:moveTo>
                  <a:lnTo>
                    <a:pt x="31634" y="9640"/>
                  </a:lnTo>
                  <a:cubicBezTo>
                    <a:pt x="31634" y="11300"/>
                    <a:pt x="30264" y="12650"/>
                    <a:pt x="28581" y="12650"/>
                  </a:cubicBezTo>
                  <a:lnTo>
                    <a:pt x="19398" y="12650"/>
                  </a:lnTo>
                  <a:cubicBezTo>
                    <a:pt x="18279" y="12650"/>
                    <a:pt x="17221" y="13055"/>
                    <a:pt x="16397" y="13798"/>
                  </a:cubicBezTo>
                  <a:cubicBezTo>
                    <a:pt x="15571" y="13056"/>
                    <a:pt x="14514" y="12650"/>
                    <a:pt x="13394" y="12650"/>
                  </a:cubicBezTo>
                  <a:lnTo>
                    <a:pt x="3968" y="12650"/>
                  </a:lnTo>
                  <a:cubicBezTo>
                    <a:pt x="2298" y="12650"/>
                    <a:pt x="939" y="11300"/>
                    <a:pt x="939" y="9640"/>
                  </a:cubicBezTo>
                  <a:lnTo>
                    <a:pt x="939" y="939"/>
                  </a:lnTo>
                  <a:lnTo>
                    <a:pt x="31634" y="93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7" name="Freeform 6"/>
            <p:cNvSpPr>
              <a:spLocks/>
            </p:cNvSpPr>
            <p:nvPr/>
          </p:nvSpPr>
          <p:spPr bwMode="black">
            <a:xfrm>
              <a:off x="9961563" y="2287588"/>
              <a:ext cx="377825" cy="363538"/>
            </a:xfrm>
            <a:custGeom>
              <a:avLst/>
              <a:gdLst>
                <a:gd name="T0" fmla="*/ 1048 w 1048"/>
                <a:gd name="T1" fmla="*/ 504 h 1009"/>
                <a:gd name="T2" fmla="*/ 525 w 1048"/>
                <a:gd name="T3" fmla="*/ 1009 h 1009"/>
                <a:gd name="T4" fmla="*/ 0 w 1048"/>
                <a:gd name="T5" fmla="*/ 504 h 1009"/>
                <a:gd name="T6" fmla="*/ 525 w 1048"/>
                <a:gd name="T7" fmla="*/ 0 h 1009"/>
                <a:gd name="T8" fmla="*/ 1048 w 1048"/>
                <a:gd name="T9" fmla="*/ 504 h 10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48" h="1009">
                  <a:moveTo>
                    <a:pt x="1048" y="504"/>
                  </a:moveTo>
                  <a:cubicBezTo>
                    <a:pt x="1048" y="798"/>
                    <a:pt x="818" y="1009"/>
                    <a:pt x="525" y="1009"/>
                  </a:cubicBezTo>
                  <a:cubicBezTo>
                    <a:pt x="230" y="1009"/>
                    <a:pt x="0" y="798"/>
                    <a:pt x="0" y="504"/>
                  </a:cubicBezTo>
                  <a:cubicBezTo>
                    <a:pt x="0" y="211"/>
                    <a:pt x="230" y="0"/>
                    <a:pt x="525" y="0"/>
                  </a:cubicBezTo>
                  <a:cubicBezTo>
                    <a:pt x="818" y="0"/>
                    <a:pt x="1048" y="211"/>
                    <a:pt x="1048" y="50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8" name="Rectangle 7"/>
            <p:cNvSpPr>
              <a:spLocks noChangeArrowheads="1"/>
            </p:cNvSpPr>
            <p:nvPr/>
          </p:nvSpPr>
          <p:spPr bwMode="black">
            <a:xfrm>
              <a:off x="9986963" y="2789238"/>
              <a:ext cx="327025" cy="116205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9" name="Freeform 8"/>
            <p:cNvSpPr>
              <a:spLocks/>
            </p:cNvSpPr>
            <p:nvPr/>
          </p:nvSpPr>
          <p:spPr bwMode="black">
            <a:xfrm>
              <a:off x="8709026" y="2282826"/>
              <a:ext cx="1119188" cy="1668463"/>
            </a:xfrm>
            <a:custGeom>
              <a:avLst/>
              <a:gdLst>
                <a:gd name="T0" fmla="*/ 1923 w 3105"/>
                <a:gd name="T1" fmla="*/ 2683 h 4625"/>
                <a:gd name="T2" fmla="*/ 3105 w 3105"/>
                <a:gd name="T3" fmla="*/ 4625 h 4625"/>
                <a:gd name="T4" fmla="*/ 2121 w 3105"/>
                <a:gd name="T5" fmla="*/ 4625 h 4625"/>
                <a:gd name="T6" fmla="*/ 1328 w 3105"/>
                <a:gd name="T7" fmla="*/ 3335 h 4625"/>
                <a:gd name="T8" fmla="*/ 901 w 3105"/>
                <a:gd name="T9" fmla="*/ 3878 h 4625"/>
                <a:gd name="T10" fmla="*/ 901 w 3105"/>
                <a:gd name="T11" fmla="*/ 4625 h 4625"/>
                <a:gd name="T12" fmla="*/ 0 w 3105"/>
                <a:gd name="T13" fmla="*/ 4625 h 4625"/>
                <a:gd name="T14" fmla="*/ 0 w 3105"/>
                <a:gd name="T15" fmla="*/ 0 h 4625"/>
                <a:gd name="T16" fmla="*/ 901 w 3105"/>
                <a:gd name="T17" fmla="*/ 0 h 4625"/>
                <a:gd name="T18" fmla="*/ 901 w 3105"/>
                <a:gd name="T19" fmla="*/ 2134 h 4625"/>
                <a:gd name="T20" fmla="*/ 856 w 3105"/>
                <a:gd name="T21" fmla="*/ 2926 h 4625"/>
                <a:gd name="T22" fmla="*/ 875 w 3105"/>
                <a:gd name="T23" fmla="*/ 2926 h 4625"/>
                <a:gd name="T24" fmla="*/ 1265 w 3105"/>
                <a:gd name="T25" fmla="*/ 2325 h 4625"/>
                <a:gd name="T26" fmla="*/ 1955 w 3105"/>
                <a:gd name="T27" fmla="*/ 1405 h 4625"/>
                <a:gd name="T28" fmla="*/ 3009 w 3105"/>
                <a:gd name="T29" fmla="*/ 1405 h 4625"/>
                <a:gd name="T30" fmla="*/ 1923 w 3105"/>
                <a:gd name="T31" fmla="*/ 2683 h 46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3105" h="4625">
                  <a:moveTo>
                    <a:pt x="1923" y="2683"/>
                  </a:moveTo>
                  <a:lnTo>
                    <a:pt x="3105" y="4625"/>
                  </a:lnTo>
                  <a:lnTo>
                    <a:pt x="2121" y="4625"/>
                  </a:lnTo>
                  <a:lnTo>
                    <a:pt x="1328" y="3335"/>
                  </a:lnTo>
                  <a:lnTo>
                    <a:pt x="901" y="3878"/>
                  </a:lnTo>
                  <a:lnTo>
                    <a:pt x="901" y="4625"/>
                  </a:lnTo>
                  <a:lnTo>
                    <a:pt x="0" y="4625"/>
                  </a:lnTo>
                  <a:lnTo>
                    <a:pt x="0" y="0"/>
                  </a:lnTo>
                  <a:lnTo>
                    <a:pt x="901" y="0"/>
                  </a:lnTo>
                  <a:lnTo>
                    <a:pt x="901" y="2134"/>
                  </a:lnTo>
                  <a:cubicBezTo>
                    <a:pt x="901" y="2530"/>
                    <a:pt x="856" y="2926"/>
                    <a:pt x="856" y="2926"/>
                  </a:cubicBezTo>
                  <a:lnTo>
                    <a:pt x="875" y="2926"/>
                  </a:lnTo>
                  <a:cubicBezTo>
                    <a:pt x="875" y="2926"/>
                    <a:pt x="1086" y="2574"/>
                    <a:pt x="1265" y="2325"/>
                  </a:cubicBezTo>
                  <a:lnTo>
                    <a:pt x="1955" y="1405"/>
                  </a:lnTo>
                  <a:lnTo>
                    <a:pt x="3009" y="1405"/>
                  </a:lnTo>
                  <a:lnTo>
                    <a:pt x="1923" y="268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10" name="Freeform 9"/>
            <p:cNvSpPr>
              <a:spLocks/>
            </p:cNvSpPr>
            <p:nvPr/>
          </p:nvSpPr>
          <p:spPr bwMode="black">
            <a:xfrm>
              <a:off x="7353301" y="2762251"/>
              <a:ext cx="1027113" cy="1189038"/>
            </a:xfrm>
            <a:custGeom>
              <a:avLst/>
              <a:gdLst>
                <a:gd name="T0" fmla="*/ 2850 w 2850"/>
                <a:gd name="T1" fmla="*/ 1232 h 3296"/>
                <a:gd name="T2" fmla="*/ 1840 w 2850"/>
                <a:gd name="T3" fmla="*/ 0 h 3296"/>
                <a:gd name="T4" fmla="*/ 876 w 2850"/>
                <a:gd name="T5" fmla="*/ 607 h 3296"/>
                <a:gd name="T6" fmla="*/ 856 w 2850"/>
                <a:gd name="T7" fmla="*/ 607 h 3296"/>
                <a:gd name="T8" fmla="*/ 901 w 2850"/>
                <a:gd name="T9" fmla="*/ 76 h 3296"/>
                <a:gd name="T10" fmla="*/ 0 w 2850"/>
                <a:gd name="T11" fmla="*/ 76 h 3296"/>
                <a:gd name="T12" fmla="*/ 0 w 2850"/>
                <a:gd name="T13" fmla="*/ 3296 h 3296"/>
                <a:gd name="T14" fmla="*/ 901 w 2850"/>
                <a:gd name="T15" fmla="*/ 3296 h 3296"/>
                <a:gd name="T16" fmla="*/ 901 w 2850"/>
                <a:gd name="T17" fmla="*/ 1386 h 3296"/>
                <a:gd name="T18" fmla="*/ 1457 w 2850"/>
                <a:gd name="T19" fmla="*/ 760 h 3296"/>
                <a:gd name="T20" fmla="*/ 1942 w 2850"/>
                <a:gd name="T21" fmla="*/ 1412 h 3296"/>
                <a:gd name="T22" fmla="*/ 1942 w 2850"/>
                <a:gd name="T23" fmla="*/ 3296 h 3296"/>
                <a:gd name="T24" fmla="*/ 2850 w 2850"/>
                <a:gd name="T25" fmla="*/ 3296 h 3296"/>
                <a:gd name="T26" fmla="*/ 2850 w 2850"/>
                <a:gd name="T27" fmla="*/ 1232 h 32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50" h="3296">
                  <a:moveTo>
                    <a:pt x="2850" y="1232"/>
                  </a:moveTo>
                  <a:cubicBezTo>
                    <a:pt x="2850" y="434"/>
                    <a:pt x="2459" y="0"/>
                    <a:pt x="1840" y="0"/>
                  </a:cubicBezTo>
                  <a:cubicBezTo>
                    <a:pt x="1309" y="0"/>
                    <a:pt x="1035" y="312"/>
                    <a:pt x="876" y="607"/>
                  </a:cubicBezTo>
                  <a:lnTo>
                    <a:pt x="856" y="607"/>
                  </a:lnTo>
                  <a:lnTo>
                    <a:pt x="901" y="76"/>
                  </a:lnTo>
                  <a:lnTo>
                    <a:pt x="0" y="76"/>
                  </a:lnTo>
                  <a:lnTo>
                    <a:pt x="0" y="3296"/>
                  </a:lnTo>
                  <a:lnTo>
                    <a:pt x="901" y="3296"/>
                  </a:lnTo>
                  <a:lnTo>
                    <a:pt x="901" y="1386"/>
                  </a:lnTo>
                  <a:cubicBezTo>
                    <a:pt x="901" y="1015"/>
                    <a:pt x="1118" y="760"/>
                    <a:pt x="1457" y="760"/>
                  </a:cubicBezTo>
                  <a:cubicBezTo>
                    <a:pt x="1795" y="760"/>
                    <a:pt x="1942" y="983"/>
                    <a:pt x="1942" y="1412"/>
                  </a:cubicBezTo>
                  <a:lnTo>
                    <a:pt x="1942" y="3296"/>
                  </a:lnTo>
                  <a:lnTo>
                    <a:pt x="2850" y="3296"/>
                  </a:lnTo>
                  <a:lnTo>
                    <a:pt x="2850" y="12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black">
            <a:xfrm>
              <a:off x="6664326" y="2287588"/>
              <a:ext cx="377825" cy="363538"/>
            </a:xfrm>
            <a:custGeom>
              <a:avLst/>
              <a:gdLst>
                <a:gd name="T0" fmla="*/ 1047 w 1047"/>
                <a:gd name="T1" fmla="*/ 504 h 1009"/>
                <a:gd name="T2" fmla="*/ 524 w 1047"/>
                <a:gd name="T3" fmla="*/ 1009 h 1009"/>
                <a:gd name="T4" fmla="*/ 0 w 1047"/>
                <a:gd name="T5" fmla="*/ 504 h 1009"/>
                <a:gd name="T6" fmla="*/ 524 w 1047"/>
                <a:gd name="T7" fmla="*/ 0 h 1009"/>
                <a:gd name="T8" fmla="*/ 1047 w 1047"/>
                <a:gd name="T9" fmla="*/ 504 h 10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47" h="1009">
                  <a:moveTo>
                    <a:pt x="1047" y="504"/>
                  </a:moveTo>
                  <a:cubicBezTo>
                    <a:pt x="1047" y="798"/>
                    <a:pt x="817" y="1009"/>
                    <a:pt x="524" y="1009"/>
                  </a:cubicBezTo>
                  <a:cubicBezTo>
                    <a:pt x="229" y="1009"/>
                    <a:pt x="0" y="798"/>
                    <a:pt x="0" y="504"/>
                  </a:cubicBezTo>
                  <a:cubicBezTo>
                    <a:pt x="0" y="211"/>
                    <a:pt x="229" y="0"/>
                    <a:pt x="524" y="0"/>
                  </a:cubicBezTo>
                  <a:cubicBezTo>
                    <a:pt x="817" y="0"/>
                    <a:pt x="1047" y="211"/>
                    <a:pt x="1047" y="50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13" name="Rectangle 11"/>
            <p:cNvSpPr>
              <a:spLocks noChangeArrowheads="1"/>
            </p:cNvSpPr>
            <p:nvPr/>
          </p:nvSpPr>
          <p:spPr bwMode="black">
            <a:xfrm>
              <a:off x="6689726" y="2789238"/>
              <a:ext cx="327025" cy="116205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14" name="Freeform 12"/>
            <p:cNvSpPr>
              <a:spLocks/>
            </p:cNvSpPr>
            <p:nvPr/>
          </p:nvSpPr>
          <p:spPr bwMode="black">
            <a:xfrm>
              <a:off x="5399088" y="2762251"/>
              <a:ext cx="1047750" cy="1216025"/>
            </a:xfrm>
            <a:custGeom>
              <a:avLst/>
              <a:gdLst>
                <a:gd name="T0" fmla="*/ 2025 w 2907"/>
                <a:gd name="T1" fmla="*/ 2402 h 3373"/>
                <a:gd name="T2" fmla="*/ 1253 w 2907"/>
                <a:gd name="T3" fmla="*/ 1974 h 3373"/>
                <a:gd name="T4" fmla="*/ 160 w 2907"/>
                <a:gd name="T5" fmla="*/ 990 h 3373"/>
                <a:gd name="T6" fmla="*/ 1431 w 2907"/>
                <a:gd name="T7" fmla="*/ 0 h 3373"/>
                <a:gd name="T8" fmla="*/ 2907 w 2907"/>
                <a:gd name="T9" fmla="*/ 734 h 3373"/>
                <a:gd name="T10" fmla="*/ 2133 w 2907"/>
                <a:gd name="T11" fmla="*/ 1169 h 3373"/>
                <a:gd name="T12" fmla="*/ 1463 w 2907"/>
                <a:gd name="T13" fmla="*/ 657 h 3373"/>
                <a:gd name="T14" fmla="*/ 1042 w 2907"/>
                <a:gd name="T15" fmla="*/ 945 h 3373"/>
                <a:gd name="T16" fmla="*/ 1943 w 2907"/>
                <a:gd name="T17" fmla="*/ 1367 h 3373"/>
                <a:gd name="T18" fmla="*/ 2907 w 2907"/>
                <a:gd name="T19" fmla="*/ 2344 h 3373"/>
                <a:gd name="T20" fmla="*/ 1610 w 2907"/>
                <a:gd name="T21" fmla="*/ 3373 h 3373"/>
                <a:gd name="T22" fmla="*/ 0 w 2907"/>
                <a:gd name="T23" fmla="*/ 2543 h 3373"/>
                <a:gd name="T24" fmla="*/ 786 w 2907"/>
                <a:gd name="T25" fmla="*/ 2102 h 3373"/>
                <a:gd name="T26" fmla="*/ 1598 w 2907"/>
                <a:gd name="T27" fmla="*/ 2715 h 3373"/>
                <a:gd name="T28" fmla="*/ 2025 w 2907"/>
                <a:gd name="T29" fmla="*/ 2402 h 33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907" h="3373">
                  <a:moveTo>
                    <a:pt x="2025" y="2402"/>
                  </a:moveTo>
                  <a:cubicBezTo>
                    <a:pt x="2025" y="2146"/>
                    <a:pt x="1667" y="2089"/>
                    <a:pt x="1253" y="1974"/>
                  </a:cubicBezTo>
                  <a:cubicBezTo>
                    <a:pt x="766" y="1846"/>
                    <a:pt x="160" y="1603"/>
                    <a:pt x="160" y="990"/>
                  </a:cubicBezTo>
                  <a:cubicBezTo>
                    <a:pt x="160" y="383"/>
                    <a:pt x="741" y="0"/>
                    <a:pt x="1431" y="0"/>
                  </a:cubicBezTo>
                  <a:cubicBezTo>
                    <a:pt x="2070" y="0"/>
                    <a:pt x="2658" y="306"/>
                    <a:pt x="2907" y="734"/>
                  </a:cubicBezTo>
                  <a:lnTo>
                    <a:pt x="2133" y="1169"/>
                  </a:lnTo>
                  <a:cubicBezTo>
                    <a:pt x="2057" y="881"/>
                    <a:pt x="1814" y="657"/>
                    <a:pt x="1463" y="657"/>
                  </a:cubicBezTo>
                  <a:cubicBezTo>
                    <a:pt x="1233" y="657"/>
                    <a:pt x="1042" y="760"/>
                    <a:pt x="1042" y="945"/>
                  </a:cubicBezTo>
                  <a:cubicBezTo>
                    <a:pt x="1042" y="1188"/>
                    <a:pt x="1463" y="1213"/>
                    <a:pt x="1943" y="1367"/>
                  </a:cubicBezTo>
                  <a:cubicBezTo>
                    <a:pt x="2447" y="1527"/>
                    <a:pt x="2907" y="1757"/>
                    <a:pt x="2907" y="2344"/>
                  </a:cubicBezTo>
                  <a:cubicBezTo>
                    <a:pt x="2907" y="2990"/>
                    <a:pt x="2306" y="3373"/>
                    <a:pt x="1610" y="3373"/>
                  </a:cubicBezTo>
                  <a:cubicBezTo>
                    <a:pt x="856" y="3373"/>
                    <a:pt x="262" y="3053"/>
                    <a:pt x="0" y="2543"/>
                  </a:cubicBezTo>
                  <a:lnTo>
                    <a:pt x="786" y="2102"/>
                  </a:lnTo>
                  <a:cubicBezTo>
                    <a:pt x="888" y="2453"/>
                    <a:pt x="1169" y="2715"/>
                    <a:pt x="1598" y="2715"/>
                  </a:cubicBezTo>
                  <a:cubicBezTo>
                    <a:pt x="1847" y="2715"/>
                    <a:pt x="2025" y="2606"/>
                    <a:pt x="2025" y="240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15" name="Freeform 13"/>
            <p:cNvSpPr>
              <a:spLocks/>
            </p:cNvSpPr>
            <p:nvPr/>
          </p:nvSpPr>
          <p:spPr bwMode="black">
            <a:xfrm>
              <a:off x="4770438" y="2295526"/>
              <a:ext cx="563563" cy="1677988"/>
            </a:xfrm>
            <a:custGeom>
              <a:avLst/>
              <a:gdLst>
                <a:gd name="T0" fmla="*/ 907 w 1565"/>
                <a:gd name="T1" fmla="*/ 0 h 4657"/>
                <a:gd name="T2" fmla="*/ 0 w 1565"/>
                <a:gd name="T3" fmla="*/ 0 h 4657"/>
                <a:gd name="T4" fmla="*/ 0 w 1565"/>
                <a:gd name="T5" fmla="*/ 3706 h 4657"/>
                <a:gd name="T6" fmla="*/ 214 w 1565"/>
                <a:gd name="T7" fmla="*/ 4430 h 4657"/>
                <a:gd name="T8" fmla="*/ 894 w 1565"/>
                <a:gd name="T9" fmla="*/ 4657 h 4657"/>
                <a:gd name="T10" fmla="*/ 1220 w 1565"/>
                <a:gd name="T11" fmla="*/ 4622 h 4657"/>
                <a:gd name="T12" fmla="*/ 1488 w 1565"/>
                <a:gd name="T13" fmla="*/ 4523 h 4657"/>
                <a:gd name="T14" fmla="*/ 1565 w 1565"/>
                <a:gd name="T15" fmla="*/ 3916 h 4657"/>
                <a:gd name="T16" fmla="*/ 1377 w 1565"/>
                <a:gd name="T17" fmla="*/ 3970 h 4657"/>
                <a:gd name="T18" fmla="*/ 1188 w 1565"/>
                <a:gd name="T19" fmla="*/ 3986 h 4657"/>
                <a:gd name="T20" fmla="*/ 974 w 1565"/>
                <a:gd name="T21" fmla="*/ 3897 h 4657"/>
                <a:gd name="T22" fmla="*/ 907 w 1565"/>
                <a:gd name="T23" fmla="*/ 3577 h 4657"/>
                <a:gd name="T24" fmla="*/ 907 w 1565"/>
                <a:gd name="T25" fmla="*/ 0 h 46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65" h="4657">
                  <a:moveTo>
                    <a:pt x="907" y="0"/>
                  </a:moveTo>
                  <a:lnTo>
                    <a:pt x="0" y="0"/>
                  </a:lnTo>
                  <a:lnTo>
                    <a:pt x="0" y="3706"/>
                  </a:lnTo>
                  <a:cubicBezTo>
                    <a:pt x="0" y="4037"/>
                    <a:pt x="71" y="4279"/>
                    <a:pt x="214" y="4430"/>
                  </a:cubicBezTo>
                  <a:cubicBezTo>
                    <a:pt x="357" y="4582"/>
                    <a:pt x="583" y="4657"/>
                    <a:pt x="894" y="4657"/>
                  </a:cubicBezTo>
                  <a:cubicBezTo>
                    <a:pt x="1001" y="4657"/>
                    <a:pt x="1109" y="4645"/>
                    <a:pt x="1220" y="4622"/>
                  </a:cubicBezTo>
                  <a:cubicBezTo>
                    <a:pt x="1331" y="4599"/>
                    <a:pt x="1420" y="4566"/>
                    <a:pt x="1488" y="4523"/>
                  </a:cubicBezTo>
                  <a:lnTo>
                    <a:pt x="1565" y="3916"/>
                  </a:lnTo>
                  <a:cubicBezTo>
                    <a:pt x="1493" y="3942"/>
                    <a:pt x="1429" y="3960"/>
                    <a:pt x="1377" y="3970"/>
                  </a:cubicBezTo>
                  <a:cubicBezTo>
                    <a:pt x="1324" y="3981"/>
                    <a:pt x="1260" y="3986"/>
                    <a:pt x="1188" y="3986"/>
                  </a:cubicBezTo>
                  <a:cubicBezTo>
                    <a:pt x="1069" y="3986"/>
                    <a:pt x="1019" y="3957"/>
                    <a:pt x="974" y="3897"/>
                  </a:cubicBezTo>
                  <a:cubicBezTo>
                    <a:pt x="929" y="3837"/>
                    <a:pt x="907" y="3731"/>
                    <a:pt x="907" y="3577"/>
                  </a:cubicBezTo>
                  <a:lnTo>
                    <a:pt x="907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16" name="Freeform 14"/>
            <p:cNvSpPr>
              <a:spLocks noEditPoints="1"/>
            </p:cNvSpPr>
            <p:nvPr/>
          </p:nvSpPr>
          <p:spPr bwMode="black">
            <a:xfrm>
              <a:off x="3455988" y="2762251"/>
              <a:ext cx="1073150" cy="1216025"/>
            </a:xfrm>
            <a:custGeom>
              <a:avLst/>
              <a:gdLst>
                <a:gd name="T0" fmla="*/ 1540 w 2977"/>
                <a:gd name="T1" fmla="*/ 651 h 3373"/>
                <a:gd name="T2" fmla="*/ 869 w 2977"/>
                <a:gd name="T3" fmla="*/ 1328 h 3373"/>
                <a:gd name="T4" fmla="*/ 2140 w 2977"/>
                <a:gd name="T5" fmla="*/ 1328 h 3373"/>
                <a:gd name="T6" fmla="*/ 1540 w 2977"/>
                <a:gd name="T7" fmla="*/ 651 h 3373"/>
                <a:gd name="T8" fmla="*/ 2932 w 2977"/>
                <a:gd name="T9" fmla="*/ 1929 h 3373"/>
                <a:gd name="T10" fmla="*/ 850 w 2977"/>
                <a:gd name="T11" fmla="*/ 1929 h 3373"/>
                <a:gd name="T12" fmla="*/ 1559 w 2977"/>
                <a:gd name="T13" fmla="*/ 2708 h 3373"/>
                <a:gd name="T14" fmla="*/ 2179 w 2977"/>
                <a:gd name="T15" fmla="*/ 2178 h 3373"/>
                <a:gd name="T16" fmla="*/ 2938 w 2977"/>
                <a:gd name="T17" fmla="*/ 2606 h 3373"/>
                <a:gd name="T18" fmla="*/ 1559 w 2977"/>
                <a:gd name="T19" fmla="*/ 3373 h 3373"/>
                <a:gd name="T20" fmla="*/ 0 w 2977"/>
                <a:gd name="T21" fmla="*/ 1686 h 3373"/>
                <a:gd name="T22" fmla="*/ 1540 w 2977"/>
                <a:gd name="T23" fmla="*/ 0 h 3373"/>
                <a:gd name="T24" fmla="*/ 2977 w 2977"/>
                <a:gd name="T25" fmla="*/ 1488 h 3373"/>
                <a:gd name="T26" fmla="*/ 2932 w 2977"/>
                <a:gd name="T27" fmla="*/ 1929 h 33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977" h="3373">
                  <a:moveTo>
                    <a:pt x="1540" y="651"/>
                  </a:moveTo>
                  <a:cubicBezTo>
                    <a:pt x="1207" y="651"/>
                    <a:pt x="939" y="887"/>
                    <a:pt x="869" y="1328"/>
                  </a:cubicBezTo>
                  <a:lnTo>
                    <a:pt x="2140" y="1328"/>
                  </a:lnTo>
                  <a:cubicBezTo>
                    <a:pt x="2140" y="939"/>
                    <a:pt x="1891" y="651"/>
                    <a:pt x="1540" y="651"/>
                  </a:cubicBezTo>
                  <a:close/>
                  <a:moveTo>
                    <a:pt x="2932" y="1929"/>
                  </a:moveTo>
                  <a:lnTo>
                    <a:pt x="850" y="1929"/>
                  </a:lnTo>
                  <a:cubicBezTo>
                    <a:pt x="888" y="2453"/>
                    <a:pt x="1182" y="2708"/>
                    <a:pt x="1559" y="2708"/>
                  </a:cubicBezTo>
                  <a:cubicBezTo>
                    <a:pt x="1897" y="2708"/>
                    <a:pt x="2127" y="2485"/>
                    <a:pt x="2179" y="2178"/>
                  </a:cubicBezTo>
                  <a:lnTo>
                    <a:pt x="2938" y="2606"/>
                  </a:lnTo>
                  <a:cubicBezTo>
                    <a:pt x="2715" y="3015"/>
                    <a:pt x="2230" y="3373"/>
                    <a:pt x="1559" y="3373"/>
                  </a:cubicBezTo>
                  <a:cubicBezTo>
                    <a:pt x="658" y="3373"/>
                    <a:pt x="0" y="2747"/>
                    <a:pt x="0" y="1686"/>
                  </a:cubicBezTo>
                  <a:cubicBezTo>
                    <a:pt x="0" y="638"/>
                    <a:pt x="671" y="0"/>
                    <a:pt x="1540" y="0"/>
                  </a:cubicBezTo>
                  <a:cubicBezTo>
                    <a:pt x="2402" y="0"/>
                    <a:pt x="2977" y="613"/>
                    <a:pt x="2977" y="1488"/>
                  </a:cubicBezTo>
                  <a:cubicBezTo>
                    <a:pt x="2977" y="1750"/>
                    <a:pt x="2932" y="1929"/>
                    <a:pt x="2932" y="192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17" name="Freeform 15"/>
            <p:cNvSpPr>
              <a:spLocks/>
            </p:cNvSpPr>
            <p:nvPr/>
          </p:nvSpPr>
          <p:spPr bwMode="black">
            <a:xfrm>
              <a:off x="1879601" y="2357438"/>
              <a:ext cx="1311275" cy="1593850"/>
            </a:xfrm>
            <a:custGeom>
              <a:avLst/>
              <a:gdLst>
                <a:gd name="T0" fmla="*/ 2702 w 3641"/>
                <a:gd name="T1" fmla="*/ 4420 h 4420"/>
                <a:gd name="T2" fmla="*/ 3641 w 3641"/>
                <a:gd name="T3" fmla="*/ 4420 h 4420"/>
                <a:gd name="T4" fmla="*/ 3641 w 3641"/>
                <a:gd name="T5" fmla="*/ 0 h 4420"/>
                <a:gd name="T6" fmla="*/ 2702 w 3641"/>
                <a:gd name="T7" fmla="*/ 0 h 4420"/>
                <a:gd name="T8" fmla="*/ 2702 w 3641"/>
                <a:gd name="T9" fmla="*/ 1750 h 4420"/>
                <a:gd name="T10" fmla="*/ 939 w 3641"/>
                <a:gd name="T11" fmla="*/ 1750 h 4420"/>
                <a:gd name="T12" fmla="*/ 939 w 3641"/>
                <a:gd name="T13" fmla="*/ 0 h 4420"/>
                <a:gd name="T14" fmla="*/ 0 w 3641"/>
                <a:gd name="T15" fmla="*/ 0 h 4420"/>
                <a:gd name="T16" fmla="*/ 0 w 3641"/>
                <a:gd name="T17" fmla="*/ 4420 h 4420"/>
                <a:gd name="T18" fmla="*/ 939 w 3641"/>
                <a:gd name="T19" fmla="*/ 4420 h 4420"/>
                <a:gd name="T20" fmla="*/ 939 w 3641"/>
                <a:gd name="T21" fmla="*/ 2586 h 4420"/>
                <a:gd name="T22" fmla="*/ 2702 w 3641"/>
                <a:gd name="T23" fmla="*/ 2586 h 4420"/>
                <a:gd name="T24" fmla="*/ 2702 w 3641"/>
                <a:gd name="T25" fmla="*/ 4420 h 44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641" h="4420">
                  <a:moveTo>
                    <a:pt x="2702" y="4420"/>
                  </a:moveTo>
                  <a:lnTo>
                    <a:pt x="3641" y="4420"/>
                  </a:lnTo>
                  <a:lnTo>
                    <a:pt x="3641" y="0"/>
                  </a:lnTo>
                  <a:lnTo>
                    <a:pt x="2702" y="0"/>
                  </a:lnTo>
                  <a:lnTo>
                    <a:pt x="2702" y="1750"/>
                  </a:lnTo>
                  <a:lnTo>
                    <a:pt x="939" y="1750"/>
                  </a:lnTo>
                  <a:lnTo>
                    <a:pt x="939" y="0"/>
                  </a:lnTo>
                  <a:lnTo>
                    <a:pt x="0" y="0"/>
                  </a:lnTo>
                  <a:lnTo>
                    <a:pt x="0" y="4420"/>
                  </a:lnTo>
                  <a:lnTo>
                    <a:pt x="939" y="4420"/>
                  </a:lnTo>
                  <a:lnTo>
                    <a:pt x="939" y="2586"/>
                  </a:lnTo>
                  <a:lnTo>
                    <a:pt x="2702" y="2586"/>
                  </a:lnTo>
                  <a:lnTo>
                    <a:pt x="2702" y="44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</p:grpSp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408563" y="457200"/>
            <a:ext cx="10739336" cy="2071991"/>
          </a:xfrm>
        </p:spPr>
        <p:txBody>
          <a:bodyPr/>
          <a:lstStyle>
            <a:lvl1pPr algn="l">
              <a:lnSpc>
                <a:spcPct val="85000"/>
              </a:lnSpc>
              <a:defRPr sz="700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fi-FI" dirty="0"/>
              <a:t>Muokkaa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12" name="Tekstin paikkamerkki 11"/>
          <p:cNvSpPr>
            <a:spLocks noGrp="1"/>
          </p:cNvSpPr>
          <p:nvPr>
            <p:ph type="body" sz="quarter" idx="13"/>
          </p:nvPr>
        </p:nvSpPr>
        <p:spPr>
          <a:xfrm>
            <a:off x="447472" y="2665378"/>
            <a:ext cx="10709478" cy="972000"/>
          </a:xfrm>
        </p:spPr>
        <p:txBody>
          <a:bodyPr/>
          <a:lstStyle>
            <a:lvl1pPr marL="0" indent="0">
              <a:buNone/>
              <a:defRPr b="1">
                <a:solidFill>
                  <a:srgbClr val="FFFFFF"/>
                </a:solidFill>
                <a:latin typeface="+mj-lt"/>
              </a:defRPr>
            </a:lvl1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</p:spTree>
    <p:extLst>
      <p:ext uri="{BB962C8B-B14F-4D97-AF65-F5344CB8AC3E}">
        <p14:creationId xmlns:p14="http://schemas.microsoft.com/office/powerpoint/2010/main" val="3772367732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Kansi 3">
    <p:bg>
      <p:bgPr>
        <a:solidFill>
          <a:srgbClr val="9FC9E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5"/>
          <p:cNvSpPr>
            <a:spLocks/>
          </p:cNvSpPr>
          <p:nvPr/>
        </p:nvSpPr>
        <p:spPr bwMode="white">
          <a:xfrm>
            <a:off x="0" y="0"/>
            <a:ext cx="7305675" cy="6858000"/>
          </a:xfrm>
          <a:custGeom>
            <a:avLst/>
            <a:gdLst>
              <a:gd name="T0" fmla="*/ 7305472 w 15203"/>
              <a:gd name="T1" fmla="*/ 6858000 h 14300"/>
              <a:gd name="T2" fmla="*/ 6736046 w 15203"/>
              <a:gd name="T3" fmla="*/ 6003388 h 14300"/>
              <a:gd name="T4" fmla="*/ 7305472 w 15203"/>
              <a:gd name="T5" fmla="*/ 5142061 h 14300"/>
              <a:gd name="T6" fmla="*/ 6736046 w 15203"/>
              <a:gd name="T7" fmla="*/ 4280735 h 14300"/>
              <a:gd name="T8" fmla="*/ 7305472 w 15203"/>
              <a:gd name="T9" fmla="*/ 3419888 h 14300"/>
              <a:gd name="T10" fmla="*/ 6736046 w 15203"/>
              <a:gd name="T11" fmla="*/ 2558562 h 14300"/>
              <a:gd name="T12" fmla="*/ 7305472 w 15203"/>
              <a:gd name="T13" fmla="*/ 1697715 h 14300"/>
              <a:gd name="T14" fmla="*/ 6736046 w 15203"/>
              <a:gd name="T15" fmla="*/ 836388 h 14300"/>
              <a:gd name="T16" fmla="*/ 7304991 w 15203"/>
              <a:gd name="T17" fmla="*/ 0 h 14300"/>
              <a:gd name="T18" fmla="*/ 0 w 15203"/>
              <a:gd name="T19" fmla="*/ 0 h 14300"/>
              <a:gd name="T20" fmla="*/ 0 w 15203"/>
              <a:gd name="T21" fmla="*/ 1568708 h 14300"/>
              <a:gd name="T22" fmla="*/ 0 w 15203"/>
              <a:gd name="T23" fmla="*/ 6858000 h 14300"/>
              <a:gd name="T24" fmla="*/ 7305472 w 15203"/>
              <a:gd name="T25" fmla="*/ 6858000 h 14300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15203" h="14300">
                <a:moveTo>
                  <a:pt x="15203" y="14300"/>
                </a:moveTo>
                <a:cubicBezTo>
                  <a:pt x="15197" y="13500"/>
                  <a:pt x="14711" y="12814"/>
                  <a:pt x="14018" y="12518"/>
                </a:cubicBezTo>
                <a:cubicBezTo>
                  <a:pt x="14714" y="12219"/>
                  <a:pt x="15203" y="11528"/>
                  <a:pt x="15203" y="10722"/>
                </a:cubicBezTo>
                <a:cubicBezTo>
                  <a:pt x="15203" y="9916"/>
                  <a:pt x="14714" y="9225"/>
                  <a:pt x="14018" y="8926"/>
                </a:cubicBezTo>
                <a:cubicBezTo>
                  <a:pt x="14714" y="8628"/>
                  <a:pt x="15203" y="7937"/>
                  <a:pt x="15203" y="7131"/>
                </a:cubicBezTo>
                <a:cubicBezTo>
                  <a:pt x="15203" y="6325"/>
                  <a:pt x="14714" y="5634"/>
                  <a:pt x="14018" y="5335"/>
                </a:cubicBezTo>
                <a:cubicBezTo>
                  <a:pt x="14714" y="5037"/>
                  <a:pt x="15203" y="4345"/>
                  <a:pt x="15203" y="3540"/>
                </a:cubicBezTo>
                <a:cubicBezTo>
                  <a:pt x="15203" y="2734"/>
                  <a:pt x="14714" y="2042"/>
                  <a:pt x="14018" y="1744"/>
                </a:cubicBezTo>
                <a:cubicBezTo>
                  <a:pt x="14699" y="1452"/>
                  <a:pt x="15182" y="784"/>
                  <a:pt x="15202" y="0"/>
                </a:cubicBezTo>
                <a:lnTo>
                  <a:pt x="0" y="0"/>
                </a:lnTo>
                <a:lnTo>
                  <a:pt x="0" y="3271"/>
                </a:lnTo>
                <a:lnTo>
                  <a:pt x="0" y="14300"/>
                </a:lnTo>
                <a:lnTo>
                  <a:pt x="15203" y="14300"/>
                </a:lnTo>
                <a:close/>
              </a:path>
            </a:pathLst>
          </a:custGeom>
          <a:solidFill>
            <a:srgbClr val="FD4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fi-FI"/>
          </a:p>
        </p:txBody>
      </p:sp>
      <p:grpSp>
        <p:nvGrpSpPr>
          <p:cNvPr id="5" name="Ryhmä 14"/>
          <p:cNvGrpSpPr/>
          <p:nvPr/>
        </p:nvGrpSpPr>
        <p:grpSpPr bwMode="black">
          <a:xfrm>
            <a:off x="465667" y="5813465"/>
            <a:ext cx="1295039" cy="601443"/>
            <a:chOff x="228601" y="704851"/>
            <a:chExt cx="11734800" cy="5449888"/>
          </a:xfrm>
          <a:solidFill>
            <a:srgbClr val="FFFFFF"/>
          </a:solidFill>
        </p:grpSpPr>
        <p:sp>
          <p:nvSpPr>
            <p:cNvPr id="6" name="Freeform 5"/>
            <p:cNvSpPr>
              <a:spLocks noEditPoints="1"/>
            </p:cNvSpPr>
            <p:nvPr/>
          </p:nvSpPr>
          <p:spPr bwMode="black">
            <a:xfrm>
              <a:off x="228601" y="704851"/>
              <a:ext cx="11734800" cy="5449888"/>
            </a:xfrm>
            <a:custGeom>
              <a:avLst/>
              <a:gdLst>
                <a:gd name="T0" fmla="*/ 16890 w 32573"/>
                <a:gd name="T1" fmla="*/ 14624 h 15116"/>
                <a:gd name="T2" fmla="*/ 19398 w 32573"/>
                <a:gd name="T3" fmla="*/ 13589 h 15116"/>
                <a:gd name="T4" fmla="*/ 28581 w 32573"/>
                <a:gd name="T5" fmla="*/ 13589 h 15116"/>
                <a:gd name="T6" fmla="*/ 32573 w 32573"/>
                <a:gd name="T7" fmla="*/ 9640 h 15116"/>
                <a:gd name="T8" fmla="*/ 32573 w 32573"/>
                <a:gd name="T9" fmla="*/ 0 h 15116"/>
                <a:gd name="T10" fmla="*/ 0 w 32573"/>
                <a:gd name="T11" fmla="*/ 0 h 15116"/>
                <a:gd name="T12" fmla="*/ 0 w 32573"/>
                <a:gd name="T13" fmla="*/ 9640 h 15116"/>
                <a:gd name="T14" fmla="*/ 3968 w 32573"/>
                <a:gd name="T15" fmla="*/ 13589 h 15116"/>
                <a:gd name="T16" fmla="*/ 13394 w 32573"/>
                <a:gd name="T17" fmla="*/ 13589 h 15116"/>
                <a:gd name="T18" fmla="*/ 15902 w 32573"/>
                <a:gd name="T19" fmla="*/ 14624 h 15116"/>
                <a:gd name="T20" fmla="*/ 16397 w 32573"/>
                <a:gd name="T21" fmla="*/ 15116 h 15116"/>
                <a:gd name="T22" fmla="*/ 16890 w 32573"/>
                <a:gd name="T23" fmla="*/ 14624 h 15116"/>
                <a:gd name="T24" fmla="*/ 31634 w 32573"/>
                <a:gd name="T25" fmla="*/ 939 h 15116"/>
                <a:gd name="T26" fmla="*/ 31634 w 32573"/>
                <a:gd name="T27" fmla="*/ 9640 h 15116"/>
                <a:gd name="T28" fmla="*/ 28581 w 32573"/>
                <a:gd name="T29" fmla="*/ 12650 h 15116"/>
                <a:gd name="T30" fmla="*/ 19398 w 32573"/>
                <a:gd name="T31" fmla="*/ 12650 h 15116"/>
                <a:gd name="T32" fmla="*/ 16397 w 32573"/>
                <a:gd name="T33" fmla="*/ 13798 h 15116"/>
                <a:gd name="T34" fmla="*/ 13394 w 32573"/>
                <a:gd name="T35" fmla="*/ 12650 h 15116"/>
                <a:gd name="T36" fmla="*/ 3968 w 32573"/>
                <a:gd name="T37" fmla="*/ 12650 h 15116"/>
                <a:gd name="T38" fmla="*/ 939 w 32573"/>
                <a:gd name="T39" fmla="*/ 9640 h 15116"/>
                <a:gd name="T40" fmla="*/ 939 w 32573"/>
                <a:gd name="T41" fmla="*/ 939 h 15116"/>
                <a:gd name="T42" fmla="*/ 31634 w 32573"/>
                <a:gd name="T43" fmla="*/ 939 h 15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32573" h="15116">
                  <a:moveTo>
                    <a:pt x="16890" y="14624"/>
                  </a:moveTo>
                  <a:cubicBezTo>
                    <a:pt x="17560" y="13956"/>
                    <a:pt x="18451" y="13589"/>
                    <a:pt x="19398" y="13589"/>
                  </a:cubicBezTo>
                  <a:lnTo>
                    <a:pt x="28581" y="13589"/>
                  </a:lnTo>
                  <a:cubicBezTo>
                    <a:pt x="30783" y="13589"/>
                    <a:pt x="32573" y="11817"/>
                    <a:pt x="32573" y="9640"/>
                  </a:cubicBezTo>
                  <a:lnTo>
                    <a:pt x="32573" y="0"/>
                  </a:lnTo>
                  <a:lnTo>
                    <a:pt x="0" y="0"/>
                  </a:lnTo>
                  <a:lnTo>
                    <a:pt x="0" y="9640"/>
                  </a:lnTo>
                  <a:cubicBezTo>
                    <a:pt x="0" y="11817"/>
                    <a:pt x="1780" y="13589"/>
                    <a:pt x="3968" y="13589"/>
                  </a:cubicBezTo>
                  <a:lnTo>
                    <a:pt x="13394" y="13589"/>
                  </a:lnTo>
                  <a:cubicBezTo>
                    <a:pt x="14342" y="13589"/>
                    <a:pt x="15232" y="13956"/>
                    <a:pt x="15902" y="14624"/>
                  </a:cubicBezTo>
                  <a:lnTo>
                    <a:pt x="16397" y="15116"/>
                  </a:lnTo>
                  <a:lnTo>
                    <a:pt x="16890" y="14624"/>
                  </a:lnTo>
                  <a:close/>
                  <a:moveTo>
                    <a:pt x="31634" y="939"/>
                  </a:moveTo>
                  <a:lnTo>
                    <a:pt x="31634" y="9640"/>
                  </a:lnTo>
                  <a:cubicBezTo>
                    <a:pt x="31634" y="11300"/>
                    <a:pt x="30264" y="12650"/>
                    <a:pt x="28581" y="12650"/>
                  </a:cubicBezTo>
                  <a:lnTo>
                    <a:pt x="19398" y="12650"/>
                  </a:lnTo>
                  <a:cubicBezTo>
                    <a:pt x="18279" y="12650"/>
                    <a:pt x="17221" y="13055"/>
                    <a:pt x="16397" y="13798"/>
                  </a:cubicBezTo>
                  <a:cubicBezTo>
                    <a:pt x="15571" y="13056"/>
                    <a:pt x="14514" y="12650"/>
                    <a:pt x="13394" y="12650"/>
                  </a:cubicBezTo>
                  <a:lnTo>
                    <a:pt x="3968" y="12650"/>
                  </a:lnTo>
                  <a:cubicBezTo>
                    <a:pt x="2298" y="12650"/>
                    <a:pt x="939" y="11300"/>
                    <a:pt x="939" y="9640"/>
                  </a:cubicBezTo>
                  <a:lnTo>
                    <a:pt x="939" y="939"/>
                  </a:lnTo>
                  <a:lnTo>
                    <a:pt x="31634" y="93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7" name="Freeform 6"/>
            <p:cNvSpPr>
              <a:spLocks/>
            </p:cNvSpPr>
            <p:nvPr/>
          </p:nvSpPr>
          <p:spPr bwMode="black">
            <a:xfrm>
              <a:off x="9961563" y="2287588"/>
              <a:ext cx="377825" cy="363538"/>
            </a:xfrm>
            <a:custGeom>
              <a:avLst/>
              <a:gdLst>
                <a:gd name="T0" fmla="*/ 1048 w 1048"/>
                <a:gd name="T1" fmla="*/ 504 h 1009"/>
                <a:gd name="T2" fmla="*/ 525 w 1048"/>
                <a:gd name="T3" fmla="*/ 1009 h 1009"/>
                <a:gd name="T4" fmla="*/ 0 w 1048"/>
                <a:gd name="T5" fmla="*/ 504 h 1009"/>
                <a:gd name="T6" fmla="*/ 525 w 1048"/>
                <a:gd name="T7" fmla="*/ 0 h 1009"/>
                <a:gd name="T8" fmla="*/ 1048 w 1048"/>
                <a:gd name="T9" fmla="*/ 504 h 10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48" h="1009">
                  <a:moveTo>
                    <a:pt x="1048" y="504"/>
                  </a:moveTo>
                  <a:cubicBezTo>
                    <a:pt x="1048" y="798"/>
                    <a:pt x="818" y="1009"/>
                    <a:pt x="525" y="1009"/>
                  </a:cubicBezTo>
                  <a:cubicBezTo>
                    <a:pt x="230" y="1009"/>
                    <a:pt x="0" y="798"/>
                    <a:pt x="0" y="504"/>
                  </a:cubicBezTo>
                  <a:cubicBezTo>
                    <a:pt x="0" y="211"/>
                    <a:pt x="230" y="0"/>
                    <a:pt x="525" y="0"/>
                  </a:cubicBezTo>
                  <a:cubicBezTo>
                    <a:pt x="818" y="0"/>
                    <a:pt x="1048" y="211"/>
                    <a:pt x="1048" y="50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8" name="Rectangle 7"/>
            <p:cNvSpPr>
              <a:spLocks noChangeArrowheads="1"/>
            </p:cNvSpPr>
            <p:nvPr/>
          </p:nvSpPr>
          <p:spPr bwMode="black">
            <a:xfrm>
              <a:off x="9986963" y="2789238"/>
              <a:ext cx="327025" cy="116205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9" name="Freeform 8"/>
            <p:cNvSpPr>
              <a:spLocks/>
            </p:cNvSpPr>
            <p:nvPr/>
          </p:nvSpPr>
          <p:spPr bwMode="black">
            <a:xfrm>
              <a:off x="8709026" y="2282826"/>
              <a:ext cx="1119188" cy="1668463"/>
            </a:xfrm>
            <a:custGeom>
              <a:avLst/>
              <a:gdLst>
                <a:gd name="T0" fmla="*/ 1923 w 3105"/>
                <a:gd name="T1" fmla="*/ 2683 h 4625"/>
                <a:gd name="T2" fmla="*/ 3105 w 3105"/>
                <a:gd name="T3" fmla="*/ 4625 h 4625"/>
                <a:gd name="T4" fmla="*/ 2121 w 3105"/>
                <a:gd name="T5" fmla="*/ 4625 h 4625"/>
                <a:gd name="T6" fmla="*/ 1328 w 3105"/>
                <a:gd name="T7" fmla="*/ 3335 h 4625"/>
                <a:gd name="T8" fmla="*/ 901 w 3105"/>
                <a:gd name="T9" fmla="*/ 3878 h 4625"/>
                <a:gd name="T10" fmla="*/ 901 w 3105"/>
                <a:gd name="T11" fmla="*/ 4625 h 4625"/>
                <a:gd name="T12" fmla="*/ 0 w 3105"/>
                <a:gd name="T13" fmla="*/ 4625 h 4625"/>
                <a:gd name="T14" fmla="*/ 0 w 3105"/>
                <a:gd name="T15" fmla="*/ 0 h 4625"/>
                <a:gd name="T16" fmla="*/ 901 w 3105"/>
                <a:gd name="T17" fmla="*/ 0 h 4625"/>
                <a:gd name="T18" fmla="*/ 901 w 3105"/>
                <a:gd name="T19" fmla="*/ 2134 h 4625"/>
                <a:gd name="T20" fmla="*/ 856 w 3105"/>
                <a:gd name="T21" fmla="*/ 2926 h 4625"/>
                <a:gd name="T22" fmla="*/ 875 w 3105"/>
                <a:gd name="T23" fmla="*/ 2926 h 4625"/>
                <a:gd name="T24" fmla="*/ 1265 w 3105"/>
                <a:gd name="T25" fmla="*/ 2325 h 4625"/>
                <a:gd name="T26" fmla="*/ 1955 w 3105"/>
                <a:gd name="T27" fmla="*/ 1405 h 4625"/>
                <a:gd name="T28" fmla="*/ 3009 w 3105"/>
                <a:gd name="T29" fmla="*/ 1405 h 4625"/>
                <a:gd name="T30" fmla="*/ 1923 w 3105"/>
                <a:gd name="T31" fmla="*/ 2683 h 46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3105" h="4625">
                  <a:moveTo>
                    <a:pt x="1923" y="2683"/>
                  </a:moveTo>
                  <a:lnTo>
                    <a:pt x="3105" y="4625"/>
                  </a:lnTo>
                  <a:lnTo>
                    <a:pt x="2121" y="4625"/>
                  </a:lnTo>
                  <a:lnTo>
                    <a:pt x="1328" y="3335"/>
                  </a:lnTo>
                  <a:lnTo>
                    <a:pt x="901" y="3878"/>
                  </a:lnTo>
                  <a:lnTo>
                    <a:pt x="901" y="4625"/>
                  </a:lnTo>
                  <a:lnTo>
                    <a:pt x="0" y="4625"/>
                  </a:lnTo>
                  <a:lnTo>
                    <a:pt x="0" y="0"/>
                  </a:lnTo>
                  <a:lnTo>
                    <a:pt x="901" y="0"/>
                  </a:lnTo>
                  <a:lnTo>
                    <a:pt x="901" y="2134"/>
                  </a:lnTo>
                  <a:cubicBezTo>
                    <a:pt x="901" y="2530"/>
                    <a:pt x="856" y="2926"/>
                    <a:pt x="856" y="2926"/>
                  </a:cubicBezTo>
                  <a:lnTo>
                    <a:pt x="875" y="2926"/>
                  </a:lnTo>
                  <a:cubicBezTo>
                    <a:pt x="875" y="2926"/>
                    <a:pt x="1086" y="2574"/>
                    <a:pt x="1265" y="2325"/>
                  </a:cubicBezTo>
                  <a:lnTo>
                    <a:pt x="1955" y="1405"/>
                  </a:lnTo>
                  <a:lnTo>
                    <a:pt x="3009" y="1405"/>
                  </a:lnTo>
                  <a:lnTo>
                    <a:pt x="1923" y="268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10" name="Freeform 9"/>
            <p:cNvSpPr>
              <a:spLocks/>
            </p:cNvSpPr>
            <p:nvPr/>
          </p:nvSpPr>
          <p:spPr bwMode="black">
            <a:xfrm>
              <a:off x="7353301" y="2762251"/>
              <a:ext cx="1027113" cy="1189038"/>
            </a:xfrm>
            <a:custGeom>
              <a:avLst/>
              <a:gdLst>
                <a:gd name="T0" fmla="*/ 2850 w 2850"/>
                <a:gd name="T1" fmla="*/ 1232 h 3296"/>
                <a:gd name="T2" fmla="*/ 1840 w 2850"/>
                <a:gd name="T3" fmla="*/ 0 h 3296"/>
                <a:gd name="T4" fmla="*/ 876 w 2850"/>
                <a:gd name="T5" fmla="*/ 607 h 3296"/>
                <a:gd name="T6" fmla="*/ 856 w 2850"/>
                <a:gd name="T7" fmla="*/ 607 h 3296"/>
                <a:gd name="T8" fmla="*/ 901 w 2850"/>
                <a:gd name="T9" fmla="*/ 76 h 3296"/>
                <a:gd name="T10" fmla="*/ 0 w 2850"/>
                <a:gd name="T11" fmla="*/ 76 h 3296"/>
                <a:gd name="T12" fmla="*/ 0 w 2850"/>
                <a:gd name="T13" fmla="*/ 3296 h 3296"/>
                <a:gd name="T14" fmla="*/ 901 w 2850"/>
                <a:gd name="T15" fmla="*/ 3296 h 3296"/>
                <a:gd name="T16" fmla="*/ 901 w 2850"/>
                <a:gd name="T17" fmla="*/ 1386 h 3296"/>
                <a:gd name="T18" fmla="*/ 1457 w 2850"/>
                <a:gd name="T19" fmla="*/ 760 h 3296"/>
                <a:gd name="T20" fmla="*/ 1942 w 2850"/>
                <a:gd name="T21" fmla="*/ 1412 h 3296"/>
                <a:gd name="T22" fmla="*/ 1942 w 2850"/>
                <a:gd name="T23" fmla="*/ 3296 h 3296"/>
                <a:gd name="T24" fmla="*/ 2850 w 2850"/>
                <a:gd name="T25" fmla="*/ 3296 h 3296"/>
                <a:gd name="T26" fmla="*/ 2850 w 2850"/>
                <a:gd name="T27" fmla="*/ 1232 h 32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50" h="3296">
                  <a:moveTo>
                    <a:pt x="2850" y="1232"/>
                  </a:moveTo>
                  <a:cubicBezTo>
                    <a:pt x="2850" y="434"/>
                    <a:pt x="2459" y="0"/>
                    <a:pt x="1840" y="0"/>
                  </a:cubicBezTo>
                  <a:cubicBezTo>
                    <a:pt x="1309" y="0"/>
                    <a:pt x="1035" y="312"/>
                    <a:pt x="876" y="607"/>
                  </a:cubicBezTo>
                  <a:lnTo>
                    <a:pt x="856" y="607"/>
                  </a:lnTo>
                  <a:lnTo>
                    <a:pt x="901" y="76"/>
                  </a:lnTo>
                  <a:lnTo>
                    <a:pt x="0" y="76"/>
                  </a:lnTo>
                  <a:lnTo>
                    <a:pt x="0" y="3296"/>
                  </a:lnTo>
                  <a:lnTo>
                    <a:pt x="901" y="3296"/>
                  </a:lnTo>
                  <a:lnTo>
                    <a:pt x="901" y="1386"/>
                  </a:lnTo>
                  <a:cubicBezTo>
                    <a:pt x="901" y="1015"/>
                    <a:pt x="1118" y="760"/>
                    <a:pt x="1457" y="760"/>
                  </a:cubicBezTo>
                  <a:cubicBezTo>
                    <a:pt x="1795" y="760"/>
                    <a:pt x="1942" y="983"/>
                    <a:pt x="1942" y="1412"/>
                  </a:cubicBezTo>
                  <a:lnTo>
                    <a:pt x="1942" y="3296"/>
                  </a:lnTo>
                  <a:lnTo>
                    <a:pt x="2850" y="3296"/>
                  </a:lnTo>
                  <a:lnTo>
                    <a:pt x="2850" y="12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black">
            <a:xfrm>
              <a:off x="6664326" y="2287588"/>
              <a:ext cx="377825" cy="363538"/>
            </a:xfrm>
            <a:custGeom>
              <a:avLst/>
              <a:gdLst>
                <a:gd name="T0" fmla="*/ 1047 w 1047"/>
                <a:gd name="T1" fmla="*/ 504 h 1009"/>
                <a:gd name="T2" fmla="*/ 524 w 1047"/>
                <a:gd name="T3" fmla="*/ 1009 h 1009"/>
                <a:gd name="T4" fmla="*/ 0 w 1047"/>
                <a:gd name="T5" fmla="*/ 504 h 1009"/>
                <a:gd name="T6" fmla="*/ 524 w 1047"/>
                <a:gd name="T7" fmla="*/ 0 h 1009"/>
                <a:gd name="T8" fmla="*/ 1047 w 1047"/>
                <a:gd name="T9" fmla="*/ 504 h 10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47" h="1009">
                  <a:moveTo>
                    <a:pt x="1047" y="504"/>
                  </a:moveTo>
                  <a:cubicBezTo>
                    <a:pt x="1047" y="798"/>
                    <a:pt x="817" y="1009"/>
                    <a:pt x="524" y="1009"/>
                  </a:cubicBezTo>
                  <a:cubicBezTo>
                    <a:pt x="229" y="1009"/>
                    <a:pt x="0" y="798"/>
                    <a:pt x="0" y="504"/>
                  </a:cubicBezTo>
                  <a:cubicBezTo>
                    <a:pt x="0" y="211"/>
                    <a:pt x="229" y="0"/>
                    <a:pt x="524" y="0"/>
                  </a:cubicBezTo>
                  <a:cubicBezTo>
                    <a:pt x="817" y="0"/>
                    <a:pt x="1047" y="211"/>
                    <a:pt x="1047" y="50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13" name="Rectangle 11"/>
            <p:cNvSpPr>
              <a:spLocks noChangeArrowheads="1"/>
            </p:cNvSpPr>
            <p:nvPr/>
          </p:nvSpPr>
          <p:spPr bwMode="black">
            <a:xfrm>
              <a:off x="6689726" y="2789238"/>
              <a:ext cx="327025" cy="116205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14" name="Freeform 12"/>
            <p:cNvSpPr>
              <a:spLocks/>
            </p:cNvSpPr>
            <p:nvPr/>
          </p:nvSpPr>
          <p:spPr bwMode="black">
            <a:xfrm>
              <a:off x="5399088" y="2762251"/>
              <a:ext cx="1047750" cy="1216025"/>
            </a:xfrm>
            <a:custGeom>
              <a:avLst/>
              <a:gdLst>
                <a:gd name="T0" fmla="*/ 2025 w 2907"/>
                <a:gd name="T1" fmla="*/ 2402 h 3373"/>
                <a:gd name="T2" fmla="*/ 1253 w 2907"/>
                <a:gd name="T3" fmla="*/ 1974 h 3373"/>
                <a:gd name="T4" fmla="*/ 160 w 2907"/>
                <a:gd name="T5" fmla="*/ 990 h 3373"/>
                <a:gd name="T6" fmla="*/ 1431 w 2907"/>
                <a:gd name="T7" fmla="*/ 0 h 3373"/>
                <a:gd name="T8" fmla="*/ 2907 w 2907"/>
                <a:gd name="T9" fmla="*/ 734 h 3373"/>
                <a:gd name="T10" fmla="*/ 2133 w 2907"/>
                <a:gd name="T11" fmla="*/ 1169 h 3373"/>
                <a:gd name="T12" fmla="*/ 1463 w 2907"/>
                <a:gd name="T13" fmla="*/ 657 h 3373"/>
                <a:gd name="T14" fmla="*/ 1042 w 2907"/>
                <a:gd name="T15" fmla="*/ 945 h 3373"/>
                <a:gd name="T16" fmla="*/ 1943 w 2907"/>
                <a:gd name="T17" fmla="*/ 1367 h 3373"/>
                <a:gd name="T18" fmla="*/ 2907 w 2907"/>
                <a:gd name="T19" fmla="*/ 2344 h 3373"/>
                <a:gd name="T20" fmla="*/ 1610 w 2907"/>
                <a:gd name="T21" fmla="*/ 3373 h 3373"/>
                <a:gd name="T22" fmla="*/ 0 w 2907"/>
                <a:gd name="T23" fmla="*/ 2543 h 3373"/>
                <a:gd name="T24" fmla="*/ 786 w 2907"/>
                <a:gd name="T25" fmla="*/ 2102 h 3373"/>
                <a:gd name="T26" fmla="*/ 1598 w 2907"/>
                <a:gd name="T27" fmla="*/ 2715 h 3373"/>
                <a:gd name="T28" fmla="*/ 2025 w 2907"/>
                <a:gd name="T29" fmla="*/ 2402 h 33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907" h="3373">
                  <a:moveTo>
                    <a:pt x="2025" y="2402"/>
                  </a:moveTo>
                  <a:cubicBezTo>
                    <a:pt x="2025" y="2146"/>
                    <a:pt x="1667" y="2089"/>
                    <a:pt x="1253" y="1974"/>
                  </a:cubicBezTo>
                  <a:cubicBezTo>
                    <a:pt x="766" y="1846"/>
                    <a:pt x="160" y="1603"/>
                    <a:pt x="160" y="990"/>
                  </a:cubicBezTo>
                  <a:cubicBezTo>
                    <a:pt x="160" y="383"/>
                    <a:pt x="741" y="0"/>
                    <a:pt x="1431" y="0"/>
                  </a:cubicBezTo>
                  <a:cubicBezTo>
                    <a:pt x="2070" y="0"/>
                    <a:pt x="2658" y="306"/>
                    <a:pt x="2907" y="734"/>
                  </a:cubicBezTo>
                  <a:lnTo>
                    <a:pt x="2133" y="1169"/>
                  </a:lnTo>
                  <a:cubicBezTo>
                    <a:pt x="2057" y="881"/>
                    <a:pt x="1814" y="657"/>
                    <a:pt x="1463" y="657"/>
                  </a:cubicBezTo>
                  <a:cubicBezTo>
                    <a:pt x="1233" y="657"/>
                    <a:pt x="1042" y="760"/>
                    <a:pt x="1042" y="945"/>
                  </a:cubicBezTo>
                  <a:cubicBezTo>
                    <a:pt x="1042" y="1188"/>
                    <a:pt x="1463" y="1213"/>
                    <a:pt x="1943" y="1367"/>
                  </a:cubicBezTo>
                  <a:cubicBezTo>
                    <a:pt x="2447" y="1527"/>
                    <a:pt x="2907" y="1757"/>
                    <a:pt x="2907" y="2344"/>
                  </a:cubicBezTo>
                  <a:cubicBezTo>
                    <a:pt x="2907" y="2990"/>
                    <a:pt x="2306" y="3373"/>
                    <a:pt x="1610" y="3373"/>
                  </a:cubicBezTo>
                  <a:cubicBezTo>
                    <a:pt x="856" y="3373"/>
                    <a:pt x="262" y="3053"/>
                    <a:pt x="0" y="2543"/>
                  </a:cubicBezTo>
                  <a:lnTo>
                    <a:pt x="786" y="2102"/>
                  </a:lnTo>
                  <a:cubicBezTo>
                    <a:pt x="888" y="2453"/>
                    <a:pt x="1169" y="2715"/>
                    <a:pt x="1598" y="2715"/>
                  </a:cubicBezTo>
                  <a:cubicBezTo>
                    <a:pt x="1847" y="2715"/>
                    <a:pt x="2025" y="2606"/>
                    <a:pt x="2025" y="240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15" name="Freeform 13"/>
            <p:cNvSpPr>
              <a:spLocks/>
            </p:cNvSpPr>
            <p:nvPr/>
          </p:nvSpPr>
          <p:spPr bwMode="black">
            <a:xfrm>
              <a:off x="4770438" y="2295526"/>
              <a:ext cx="563563" cy="1677988"/>
            </a:xfrm>
            <a:custGeom>
              <a:avLst/>
              <a:gdLst>
                <a:gd name="T0" fmla="*/ 907 w 1565"/>
                <a:gd name="T1" fmla="*/ 0 h 4657"/>
                <a:gd name="T2" fmla="*/ 0 w 1565"/>
                <a:gd name="T3" fmla="*/ 0 h 4657"/>
                <a:gd name="T4" fmla="*/ 0 w 1565"/>
                <a:gd name="T5" fmla="*/ 3706 h 4657"/>
                <a:gd name="T6" fmla="*/ 214 w 1565"/>
                <a:gd name="T7" fmla="*/ 4430 h 4657"/>
                <a:gd name="T8" fmla="*/ 894 w 1565"/>
                <a:gd name="T9" fmla="*/ 4657 h 4657"/>
                <a:gd name="T10" fmla="*/ 1220 w 1565"/>
                <a:gd name="T11" fmla="*/ 4622 h 4657"/>
                <a:gd name="T12" fmla="*/ 1488 w 1565"/>
                <a:gd name="T13" fmla="*/ 4523 h 4657"/>
                <a:gd name="T14" fmla="*/ 1565 w 1565"/>
                <a:gd name="T15" fmla="*/ 3916 h 4657"/>
                <a:gd name="T16" fmla="*/ 1377 w 1565"/>
                <a:gd name="T17" fmla="*/ 3970 h 4657"/>
                <a:gd name="T18" fmla="*/ 1188 w 1565"/>
                <a:gd name="T19" fmla="*/ 3986 h 4657"/>
                <a:gd name="T20" fmla="*/ 974 w 1565"/>
                <a:gd name="T21" fmla="*/ 3897 h 4657"/>
                <a:gd name="T22" fmla="*/ 907 w 1565"/>
                <a:gd name="T23" fmla="*/ 3577 h 4657"/>
                <a:gd name="T24" fmla="*/ 907 w 1565"/>
                <a:gd name="T25" fmla="*/ 0 h 46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65" h="4657">
                  <a:moveTo>
                    <a:pt x="907" y="0"/>
                  </a:moveTo>
                  <a:lnTo>
                    <a:pt x="0" y="0"/>
                  </a:lnTo>
                  <a:lnTo>
                    <a:pt x="0" y="3706"/>
                  </a:lnTo>
                  <a:cubicBezTo>
                    <a:pt x="0" y="4037"/>
                    <a:pt x="71" y="4279"/>
                    <a:pt x="214" y="4430"/>
                  </a:cubicBezTo>
                  <a:cubicBezTo>
                    <a:pt x="357" y="4582"/>
                    <a:pt x="583" y="4657"/>
                    <a:pt x="894" y="4657"/>
                  </a:cubicBezTo>
                  <a:cubicBezTo>
                    <a:pt x="1001" y="4657"/>
                    <a:pt x="1109" y="4645"/>
                    <a:pt x="1220" y="4622"/>
                  </a:cubicBezTo>
                  <a:cubicBezTo>
                    <a:pt x="1331" y="4599"/>
                    <a:pt x="1420" y="4566"/>
                    <a:pt x="1488" y="4523"/>
                  </a:cubicBezTo>
                  <a:lnTo>
                    <a:pt x="1565" y="3916"/>
                  </a:lnTo>
                  <a:cubicBezTo>
                    <a:pt x="1493" y="3942"/>
                    <a:pt x="1429" y="3960"/>
                    <a:pt x="1377" y="3970"/>
                  </a:cubicBezTo>
                  <a:cubicBezTo>
                    <a:pt x="1324" y="3981"/>
                    <a:pt x="1260" y="3986"/>
                    <a:pt x="1188" y="3986"/>
                  </a:cubicBezTo>
                  <a:cubicBezTo>
                    <a:pt x="1069" y="3986"/>
                    <a:pt x="1019" y="3957"/>
                    <a:pt x="974" y="3897"/>
                  </a:cubicBezTo>
                  <a:cubicBezTo>
                    <a:pt x="929" y="3837"/>
                    <a:pt x="907" y="3731"/>
                    <a:pt x="907" y="3577"/>
                  </a:cubicBezTo>
                  <a:lnTo>
                    <a:pt x="907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16" name="Freeform 14"/>
            <p:cNvSpPr>
              <a:spLocks noEditPoints="1"/>
            </p:cNvSpPr>
            <p:nvPr/>
          </p:nvSpPr>
          <p:spPr bwMode="black">
            <a:xfrm>
              <a:off x="3455988" y="2762251"/>
              <a:ext cx="1073150" cy="1216025"/>
            </a:xfrm>
            <a:custGeom>
              <a:avLst/>
              <a:gdLst>
                <a:gd name="T0" fmla="*/ 1540 w 2977"/>
                <a:gd name="T1" fmla="*/ 651 h 3373"/>
                <a:gd name="T2" fmla="*/ 869 w 2977"/>
                <a:gd name="T3" fmla="*/ 1328 h 3373"/>
                <a:gd name="T4" fmla="*/ 2140 w 2977"/>
                <a:gd name="T5" fmla="*/ 1328 h 3373"/>
                <a:gd name="T6" fmla="*/ 1540 w 2977"/>
                <a:gd name="T7" fmla="*/ 651 h 3373"/>
                <a:gd name="T8" fmla="*/ 2932 w 2977"/>
                <a:gd name="T9" fmla="*/ 1929 h 3373"/>
                <a:gd name="T10" fmla="*/ 850 w 2977"/>
                <a:gd name="T11" fmla="*/ 1929 h 3373"/>
                <a:gd name="T12" fmla="*/ 1559 w 2977"/>
                <a:gd name="T13" fmla="*/ 2708 h 3373"/>
                <a:gd name="T14" fmla="*/ 2179 w 2977"/>
                <a:gd name="T15" fmla="*/ 2178 h 3373"/>
                <a:gd name="T16" fmla="*/ 2938 w 2977"/>
                <a:gd name="T17" fmla="*/ 2606 h 3373"/>
                <a:gd name="T18" fmla="*/ 1559 w 2977"/>
                <a:gd name="T19" fmla="*/ 3373 h 3373"/>
                <a:gd name="T20" fmla="*/ 0 w 2977"/>
                <a:gd name="T21" fmla="*/ 1686 h 3373"/>
                <a:gd name="T22" fmla="*/ 1540 w 2977"/>
                <a:gd name="T23" fmla="*/ 0 h 3373"/>
                <a:gd name="T24" fmla="*/ 2977 w 2977"/>
                <a:gd name="T25" fmla="*/ 1488 h 3373"/>
                <a:gd name="T26" fmla="*/ 2932 w 2977"/>
                <a:gd name="T27" fmla="*/ 1929 h 33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977" h="3373">
                  <a:moveTo>
                    <a:pt x="1540" y="651"/>
                  </a:moveTo>
                  <a:cubicBezTo>
                    <a:pt x="1207" y="651"/>
                    <a:pt x="939" y="887"/>
                    <a:pt x="869" y="1328"/>
                  </a:cubicBezTo>
                  <a:lnTo>
                    <a:pt x="2140" y="1328"/>
                  </a:lnTo>
                  <a:cubicBezTo>
                    <a:pt x="2140" y="939"/>
                    <a:pt x="1891" y="651"/>
                    <a:pt x="1540" y="651"/>
                  </a:cubicBezTo>
                  <a:close/>
                  <a:moveTo>
                    <a:pt x="2932" y="1929"/>
                  </a:moveTo>
                  <a:lnTo>
                    <a:pt x="850" y="1929"/>
                  </a:lnTo>
                  <a:cubicBezTo>
                    <a:pt x="888" y="2453"/>
                    <a:pt x="1182" y="2708"/>
                    <a:pt x="1559" y="2708"/>
                  </a:cubicBezTo>
                  <a:cubicBezTo>
                    <a:pt x="1897" y="2708"/>
                    <a:pt x="2127" y="2485"/>
                    <a:pt x="2179" y="2178"/>
                  </a:cubicBezTo>
                  <a:lnTo>
                    <a:pt x="2938" y="2606"/>
                  </a:lnTo>
                  <a:cubicBezTo>
                    <a:pt x="2715" y="3015"/>
                    <a:pt x="2230" y="3373"/>
                    <a:pt x="1559" y="3373"/>
                  </a:cubicBezTo>
                  <a:cubicBezTo>
                    <a:pt x="658" y="3373"/>
                    <a:pt x="0" y="2747"/>
                    <a:pt x="0" y="1686"/>
                  </a:cubicBezTo>
                  <a:cubicBezTo>
                    <a:pt x="0" y="638"/>
                    <a:pt x="671" y="0"/>
                    <a:pt x="1540" y="0"/>
                  </a:cubicBezTo>
                  <a:cubicBezTo>
                    <a:pt x="2402" y="0"/>
                    <a:pt x="2977" y="613"/>
                    <a:pt x="2977" y="1488"/>
                  </a:cubicBezTo>
                  <a:cubicBezTo>
                    <a:pt x="2977" y="1750"/>
                    <a:pt x="2932" y="1929"/>
                    <a:pt x="2932" y="192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17" name="Freeform 15"/>
            <p:cNvSpPr>
              <a:spLocks/>
            </p:cNvSpPr>
            <p:nvPr/>
          </p:nvSpPr>
          <p:spPr bwMode="black">
            <a:xfrm>
              <a:off x="1879601" y="2357438"/>
              <a:ext cx="1311275" cy="1593850"/>
            </a:xfrm>
            <a:custGeom>
              <a:avLst/>
              <a:gdLst>
                <a:gd name="T0" fmla="*/ 2702 w 3641"/>
                <a:gd name="T1" fmla="*/ 4420 h 4420"/>
                <a:gd name="T2" fmla="*/ 3641 w 3641"/>
                <a:gd name="T3" fmla="*/ 4420 h 4420"/>
                <a:gd name="T4" fmla="*/ 3641 w 3641"/>
                <a:gd name="T5" fmla="*/ 0 h 4420"/>
                <a:gd name="T6" fmla="*/ 2702 w 3641"/>
                <a:gd name="T7" fmla="*/ 0 h 4420"/>
                <a:gd name="T8" fmla="*/ 2702 w 3641"/>
                <a:gd name="T9" fmla="*/ 1750 h 4420"/>
                <a:gd name="T10" fmla="*/ 939 w 3641"/>
                <a:gd name="T11" fmla="*/ 1750 h 4420"/>
                <a:gd name="T12" fmla="*/ 939 w 3641"/>
                <a:gd name="T13" fmla="*/ 0 h 4420"/>
                <a:gd name="T14" fmla="*/ 0 w 3641"/>
                <a:gd name="T15" fmla="*/ 0 h 4420"/>
                <a:gd name="T16" fmla="*/ 0 w 3641"/>
                <a:gd name="T17" fmla="*/ 4420 h 4420"/>
                <a:gd name="T18" fmla="*/ 939 w 3641"/>
                <a:gd name="T19" fmla="*/ 4420 h 4420"/>
                <a:gd name="T20" fmla="*/ 939 w 3641"/>
                <a:gd name="T21" fmla="*/ 2586 h 4420"/>
                <a:gd name="T22" fmla="*/ 2702 w 3641"/>
                <a:gd name="T23" fmla="*/ 2586 h 4420"/>
                <a:gd name="T24" fmla="*/ 2702 w 3641"/>
                <a:gd name="T25" fmla="*/ 4420 h 44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641" h="4420">
                  <a:moveTo>
                    <a:pt x="2702" y="4420"/>
                  </a:moveTo>
                  <a:lnTo>
                    <a:pt x="3641" y="4420"/>
                  </a:lnTo>
                  <a:lnTo>
                    <a:pt x="3641" y="0"/>
                  </a:lnTo>
                  <a:lnTo>
                    <a:pt x="2702" y="0"/>
                  </a:lnTo>
                  <a:lnTo>
                    <a:pt x="2702" y="1750"/>
                  </a:lnTo>
                  <a:lnTo>
                    <a:pt x="939" y="1750"/>
                  </a:lnTo>
                  <a:lnTo>
                    <a:pt x="939" y="0"/>
                  </a:lnTo>
                  <a:lnTo>
                    <a:pt x="0" y="0"/>
                  </a:lnTo>
                  <a:lnTo>
                    <a:pt x="0" y="4420"/>
                  </a:lnTo>
                  <a:lnTo>
                    <a:pt x="939" y="4420"/>
                  </a:lnTo>
                  <a:lnTo>
                    <a:pt x="939" y="2586"/>
                  </a:lnTo>
                  <a:lnTo>
                    <a:pt x="2702" y="2586"/>
                  </a:lnTo>
                  <a:lnTo>
                    <a:pt x="2702" y="44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</p:grpSp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408563" y="457200"/>
            <a:ext cx="10739336" cy="2071991"/>
          </a:xfrm>
        </p:spPr>
        <p:txBody>
          <a:bodyPr/>
          <a:lstStyle>
            <a:lvl1pPr algn="l">
              <a:lnSpc>
                <a:spcPct val="85000"/>
              </a:lnSpc>
              <a:defRPr sz="700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fi-FI" dirty="0"/>
              <a:t>Muokkaa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12" name="Tekstin paikkamerkki 11"/>
          <p:cNvSpPr>
            <a:spLocks noGrp="1"/>
          </p:cNvSpPr>
          <p:nvPr>
            <p:ph type="body" sz="quarter" idx="13"/>
          </p:nvPr>
        </p:nvSpPr>
        <p:spPr>
          <a:xfrm>
            <a:off x="447472" y="2665378"/>
            <a:ext cx="10709478" cy="972000"/>
          </a:xfrm>
        </p:spPr>
        <p:txBody>
          <a:bodyPr/>
          <a:lstStyle>
            <a:lvl1pPr marL="0" indent="0">
              <a:buNone/>
              <a:defRPr b="1">
                <a:solidFill>
                  <a:srgbClr val="FFFFFF"/>
                </a:solidFill>
                <a:latin typeface="+mj-lt"/>
              </a:defRPr>
            </a:lvl1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</p:spTree>
    <p:extLst>
      <p:ext uri="{BB962C8B-B14F-4D97-AF65-F5344CB8AC3E}">
        <p14:creationId xmlns:p14="http://schemas.microsoft.com/office/powerpoint/2010/main" val="3609884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Väliotsikko sumu">
    <p:bg>
      <p:bgPr>
        <a:solidFill>
          <a:srgbClr val="9FC9E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Ryhmä 8"/>
          <p:cNvGrpSpPr/>
          <p:nvPr/>
        </p:nvGrpSpPr>
        <p:grpSpPr bwMode="black">
          <a:xfrm>
            <a:off x="465667" y="6222027"/>
            <a:ext cx="804333" cy="373549"/>
            <a:chOff x="228601" y="704851"/>
            <a:chExt cx="11734800" cy="5449888"/>
          </a:xfrm>
          <a:solidFill>
            <a:srgbClr val="FFFFFF"/>
          </a:solidFill>
        </p:grpSpPr>
        <p:sp>
          <p:nvSpPr>
            <p:cNvPr id="4" name="Freeform 5"/>
            <p:cNvSpPr>
              <a:spLocks noEditPoints="1"/>
            </p:cNvSpPr>
            <p:nvPr/>
          </p:nvSpPr>
          <p:spPr bwMode="black">
            <a:xfrm>
              <a:off x="228601" y="704851"/>
              <a:ext cx="11734800" cy="5449888"/>
            </a:xfrm>
            <a:custGeom>
              <a:avLst/>
              <a:gdLst>
                <a:gd name="T0" fmla="*/ 16890 w 32573"/>
                <a:gd name="T1" fmla="*/ 14624 h 15116"/>
                <a:gd name="T2" fmla="*/ 19398 w 32573"/>
                <a:gd name="T3" fmla="*/ 13589 h 15116"/>
                <a:gd name="T4" fmla="*/ 28581 w 32573"/>
                <a:gd name="T5" fmla="*/ 13589 h 15116"/>
                <a:gd name="T6" fmla="*/ 32573 w 32573"/>
                <a:gd name="T7" fmla="*/ 9640 h 15116"/>
                <a:gd name="T8" fmla="*/ 32573 w 32573"/>
                <a:gd name="T9" fmla="*/ 0 h 15116"/>
                <a:gd name="T10" fmla="*/ 0 w 32573"/>
                <a:gd name="T11" fmla="*/ 0 h 15116"/>
                <a:gd name="T12" fmla="*/ 0 w 32573"/>
                <a:gd name="T13" fmla="*/ 9640 h 15116"/>
                <a:gd name="T14" fmla="*/ 3968 w 32573"/>
                <a:gd name="T15" fmla="*/ 13589 h 15116"/>
                <a:gd name="T16" fmla="*/ 13394 w 32573"/>
                <a:gd name="T17" fmla="*/ 13589 h 15116"/>
                <a:gd name="T18" fmla="*/ 15902 w 32573"/>
                <a:gd name="T19" fmla="*/ 14624 h 15116"/>
                <a:gd name="T20" fmla="*/ 16397 w 32573"/>
                <a:gd name="T21" fmla="*/ 15116 h 15116"/>
                <a:gd name="T22" fmla="*/ 16890 w 32573"/>
                <a:gd name="T23" fmla="*/ 14624 h 15116"/>
                <a:gd name="T24" fmla="*/ 31634 w 32573"/>
                <a:gd name="T25" fmla="*/ 939 h 15116"/>
                <a:gd name="T26" fmla="*/ 31634 w 32573"/>
                <a:gd name="T27" fmla="*/ 9640 h 15116"/>
                <a:gd name="T28" fmla="*/ 28581 w 32573"/>
                <a:gd name="T29" fmla="*/ 12650 h 15116"/>
                <a:gd name="T30" fmla="*/ 19398 w 32573"/>
                <a:gd name="T31" fmla="*/ 12650 h 15116"/>
                <a:gd name="T32" fmla="*/ 16397 w 32573"/>
                <a:gd name="T33" fmla="*/ 13798 h 15116"/>
                <a:gd name="T34" fmla="*/ 13394 w 32573"/>
                <a:gd name="T35" fmla="*/ 12650 h 15116"/>
                <a:gd name="T36" fmla="*/ 3968 w 32573"/>
                <a:gd name="T37" fmla="*/ 12650 h 15116"/>
                <a:gd name="T38" fmla="*/ 939 w 32573"/>
                <a:gd name="T39" fmla="*/ 9640 h 15116"/>
                <a:gd name="T40" fmla="*/ 939 w 32573"/>
                <a:gd name="T41" fmla="*/ 939 h 15116"/>
                <a:gd name="T42" fmla="*/ 31634 w 32573"/>
                <a:gd name="T43" fmla="*/ 939 h 15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32573" h="15116">
                  <a:moveTo>
                    <a:pt x="16890" y="14624"/>
                  </a:moveTo>
                  <a:cubicBezTo>
                    <a:pt x="17560" y="13956"/>
                    <a:pt x="18451" y="13589"/>
                    <a:pt x="19398" y="13589"/>
                  </a:cubicBezTo>
                  <a:lnTo>
                    <a:pt x="28581" y="13589"/>
                  </a:lnTo>
                  <a:cubicBezTo>
                    <a:pt x="30783" y="13589"/>
                    <a:pt x="32573" y="11817"/>
                    <a:pt x="32573" y="9640"/>
                  </a:cubicBezTo>
                  <a:lnTo>
                    <a:pt x="32573" y="0"/>
                  </a:lnTo>
                  <a:lnTo>
                    <a:pt x="0" y="0"/>
                  </a:lnTo>
                  <a:lnTo>
                    <a:pt x="0" y="9640"/>
                  </a:lnTo>
                  <a:cubicBezTo>
                    <a:pt x="0" y="11817"/>
                    <a:pt x="1780" y="13589"/>
                    <a:pt x="3968" y="13589"/>
                  </a:cubicBezTo>
                  <a:lnTo>
                    <a:pt x="13394" y="13589"/>
                  </a:lnTo>
                  <a:cubicBezTo>
                    <a:pt x="14342" y="13589"/>
                    <a:pt x="15232" y="13956"/>
                    <a:pt x="15902" y="14624"/>
                  </a:cubicBezTo>
                  <a:lnTo>
                    <a:pt x="16397" y="15116"/>
                  </a:lnTo>
                  <a:lnTo>
                    <a:pt x="16890" y="14624"/>
                  </a:lnTo>
                  <a:close/>
                  <a:moveTo>
                    <a:pt x="31634" y="939"/>
                  </a:moveTo>
                  <a:lnTo>
                    <a:pt x="31634" y="9640"/>
                  </a:lnTo>
                  <a:cubicBezTo>
                    <a:pt x="31634" y="11300"/>
                    <a:pt x="30264" y="12650"/>
                    <a:pt x="28581" y="12650"/>
                  </a:cubicBezTo>
                  <a:lnTo>
                    <a:pt x="19398" y="12650"/>
                  </a:lnTo>
                  <a:cubicBezTo>
                    <a:pt x="18279" y="12650"/>
                    <a:pt x="17221" y="13055"/>
                    <a:pt x="16397" y="13798"/>
                  </a:cubicBezTo>
                  <a:cubicBezTo>
                    <a:pt x="15571" y="13056"/>
                    <a:pt x="14514" y="12650"/>
                    <a:pt x="13394" y="12650"/>
                  </a:cubicBezTo>
                  <a:lnTo>
                    <a:pt x="3968" y="12650"/>
                  </a:lnTo>
                  <a:cubicBezTo>
                    <a:pt x="2298" y="12650"/>
                    <a:pt x="939" y="11300"/>
                    <a:pt x="939" y="9640"/>
                  </a:cubicBezTo>
                  <a:lnTo>
                    <a:pt x="939" y="939"/>
                  </a:lnTo>
                  <a:lnTo>
                    <a:pt x="31634" y="93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5" name="Freeform 6"/>
            <p:cNvSpPr>
              <a:spLocks/>
            </p:cNvSpPr>
            <p:nvPr/>
          </p:nvSpPr>
          <p:spPr bwMode="black">
            <a:xfrm>
              <a:off x="9961563" y="2287588"/>
              <a:ext cx="377825" cy="363538"/>
            </a:xfrm>
            <a:custGeom>
              <a:avLst/>
              <a:gdLst>
                <a:gd name="T0" fmla="*/ 1048 w 1048"/>
                <a:gd name="T1" fmla="*/ 504 h 1009"/>
                <a:gd name="T2" fmla="*/ 525 w 1048"/>
                <a:gd name="T3" fmla="*/ 1009 h 1009"/>
                <a:gd name="T4" fmla="*/ 0 w 1048"/>
                <a:gd name="T5" fmla="*/ 504 h 1009"/>
                <a:gd name="T6" fmla="*/ 525 w 1048"/>
                <a:gd name="T7" fmla="*/ 0 h 1009"/>
                <a:gd name="T8" fmla="*/ 1048 w 1048"/>
                <a:gd name="T9" fmla="*/ 504 h 10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48" h="1009">
                  <a:moveTo>
                    <a:pt x="1048" y="504"/>
                  </a:moveTo>
                  <a:cubicBezTo>
                    <a:pt x="1048" y="798"/>
                    <a:pt x="818" y="1009"/>
                    <a:pt x="525" y="1009"/>
                  </a:cubicBezTo>
                  <a:cubicBezTo>
                    <a:pt x="230" y="1009"/>
                    <a:pt x="0" y="798"/>
                    <a:pt x="0" y="504"/>
                  </a:cubicBezTo>
                  <a:cubicBezTo>
                    <a:pt x="0" y="211"/>
                    <a:pt x="230" y="0"/>
                    <a:pt x="525" y="0"/>
                  </a:cubicBezTo>
                  <a:cubicBezTo>
                    <a:pt x="818" y="0"/>
                    <a:pt x="1048" y="211"/>
                    <a:pt x="1048" y="50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6" name="Rectangle 7"/>
            <p:cNvSpPr>
              <a:spLocks noChangeArrowheads="1"/>
            </p:cNvSpPr>
            <p:nvPr/>
          </p:nvSpPr>
          <p:spPr bwMode="black">
            <a:xfrm>
              <a:off x="9986963" y="2789238"/>
              <a:ext cx="327025" cy="116205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7" name="Freeform 8"/>
            <p:cNvSpPr>
              <a:spLocks/>
            </p:cNvSpPr>
            <p:nvPr/>
          </p:nvSpPr>
          <p:spPr bwMode="black">
            <a:xfrm>
              <a:off x="8709026" y="2282826"/>
              <a:ext cx="1119188" cy="1668463"/>
            </a:xfrm>
            <a:custGeom>
              <a:avLst/>
              <a:gdLst>
                <a:gd name="T0" fmla="*/ 1923 w 3105"/>
                <a:gd name="T1" fmla="*/ 2683 h 4625"/>
                <a:gd name="T2" fmla="*/ 3105 w 3105"/>
                <a:gd name="T3" fmla="*/ 4625 h 4625"/>
                <a:gd name="T4" fmla="*/ 2121 w 3105"/>
                <a:gd name="T5" fmla="*/ 4625 h 4625"/>
                <a:gd name="T6" fmla="*/ 1328 w 3105"/>
                <a:gd name="T7" fmla="*/ 3335 h 4625"/>
                <a:gd name="T8" fmla="*/ 901 w 3105"/>
                <a:gd name="T9" fmla="*/ 3878 h 4625"/>
                <a:gd name="T10" fmla="*/ 901 w 3105"/>
                <a:gd name="T11" fmla="*/ 4625 h 4625"/>
                <a:gd name="T12" fmla="*/ 0 w 3105"/>
                <a:gd name="T13" fmla="*/ 4625 h 4625"/>
                <a:gd name="T14" fmla="*/ 0 w 3105"/>
                <a:gd name="T15" fmla="*/ 0 h 4625"/>
                <a:gd name="T16" fmla="*/ 901 w 3105"/>
                <a:gd name="T17" fmla="*/ 0 h 4625"/>
                <a:gd name="T18" fmla="*/ 901 w 3105"/>
                <a:gd name="T19" fmla="*/ 2134 h 4625"/>
                <a:gd name="T20" fmla="*/ 856 w 3105"/>
                <a:gd name="T21" fmla="*/ 2926 h 4625"/>
                <a:gd name="T22" fmla="*/ 875 w 3105"/>
                <a:gd name="T23" fmla="*/ 2926 h 4625"/>
                <a:gd name="T24" fmla="*/ 1265 w 3105"/>
                <a:gd name="T25" fmla="*/ 2325 h 4625"/>
                <a:gd name="T26" fmla="*/ 1955 w 3105"/>
                <a:gd name="T27" fmla="*/ 1405 h 4625"/>
                <a:gd name="T28" fmla="*/ 3009 w 3105"/>
                <a:gd name="T29" fmla="*/ 1405 h 4625"/>
                <a:gd name="T30" fmla="*/ 1923 w 3105"/>
                <a:gd name="T31" fmla="*/ 2683 h 46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3105" h="4625">
                  <a:moveTo>
                    <a:pt x="1923" y="2683"/>
                  </a:moveTo>
                  <a:lnTo>
                    <a:pt x="3105" y="4625"/>
                  </a:lnTo>
                  <a:lnTo>
                    <a:pt x="2121" y="4625"/>
                  </a:lnTo>
                  <a:lnTo>
                    <a:pt x="1328" y="3335"/>
                  </a:lnTo>
                  <a:lnTo>
                    <a:pt x="901" y="3878"/>
                  </a:lnTo>
                  <a:lnTo>
                    <a:pt x="901" y="4625"/>
                  </a:lnTo>
                  <a:lnTo>
                    <a:pt x="0" y="4625"/>
                  </a:lnTo>
                  <a:lnTo>
                    <a:pt x="0" y="0"/>
                  </a:lnTo>
                  <a:lnTo>
                    <a:pt x="901" y="0"/>
                  </a:lnTo>
                  <a:lnTo>
                    <a:pt x="901" y="2134"/>
                  </a:lnTo>
                  <a:cubicBezTo>
                    <a:pt x="901" y="2530"/>
                    <a:pt x="856" y="2926"/>
                    <a:pt x="856" y="2926"/>
                  </a:cubicBezTo>
                  <a:lnTo>
                    <a:pt x="875" y="2926"/>
                  </a:lnTo>
                  <a:cubicBezTo>
                    <a:pt x="875" y="2926"/>
                    <a:pt x="1086" y="2574"/>
                    <a:pt x="1265" y="2325"/>
                  </a:cubicBezTo>
                  <a:lnTo>
                    <a:pt x="1955" y="1405"/>
                  </a:lnTo>
                  <a:lnTo>
                    <a:pt x="3009" y="1405"/>
                  </a:lnTo>
                  <a:lnTo>
                    <a:pt x="1923" y="268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8" name="Freeform 9"/>
            <p:cNvSpPr>
              <a:spLocks/>
            </p:cNvSpPr>
            <p:nvPr/>
          </p:nvSpPr>
          <p:spPr bwMode="black">
            <a:xfrm>
              <a:off x="7353301" y="2762251"/>
              <a:ext cx="1027113" cy="1189038"/>
            </a:xfrm>
            <a:custGeom>
              <a:avLst/>
              <a:gdLst>
                <a:gd name="T0" fmla="*/ 2850 w 2850"/>
                <a:gd name="T1" fmla="*/ 1232 h 3296"/>
                <a:gd name="T2" fmla="*/ 1840 w 2850"/>
                <a:gd name="T3" fmla="*/ 0 h 3296"/>
                <a:gd name="T4" fmla="*/ 876 w 2850"/>
                <a:gd name="T5" fmla="*/ 607 h 3296"/>
                <a:gd name="T6" fmla="*/ 856 w 2850"/>
                <a:gd name="T7" fmla="*/ 607 h 3296"/>
                <a:gd name="T8" fmla="*/ 901 w 2850"/>
                <a:gd name="T9" fmla="*/ 76 h 3296"/>
                <a:gd name="T10" fmla="*/ 0 w 2850"/>
                <a:gd name="T11" fmla="*/ 76 h 3296"/>
                <a:gd name="T12" fmla="*/ 0 w 2850"/>
                <a:gd name="T13" fmla="*/ 3296 h 3296"/>
                <a:gd name="T14" fmla="*/ 901 w 2850"/>
                <a:gd name="T15" fmla="*/ 3296 h 3296"/>
                <a:gd name="T16" fmla="*/ 901 w 2850"/>
                <a:gd name="T17" fmla="*/ 1386 h 3296"/>
                <a:gd name="T18" fmla="*/ 1457 w 2850"/>
                <a:gd name="T19" fmla="*/ 760 h 3296"/>
                <a:gd name="T20" fmla="*/ 1942 w 2850"/>
                <a:gd name="T21" fmla="*/ 1412 h 3296"/>
                <a:gd name="T22" fmla="*/ 1942 w 2850"/>
                <a:gd name="T23" fmla="*/ 3296 h 3296"/>
                <a:gd name="T24" fmla="*/ 2850 w 2850"/>
                <a:gd name="T25" fmla="*/ 3296 h 3296"/>
                <a:gd name="T26" fmla="*/ 2850 w 2850"/>
                <a:gd name="T27" fmla="*/ 1232 h 32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50" h="3296">
                  <a:moveTo>
                    <a:pt x="2850" y="1232"/>
                  </a:moveTo>
                  <a:cubicBezTo>
                    <a:pt x="2850" y="434"/>
                    <a:pt x="2459" y="0"/>
                    <a:pt x="1840" y="0"/>
                  </a:cubicBezTo>
                  <a:cubicBezTo>
                    <a:pt x="1309" y="0"/>
                    <a:pt x="1035" y="312"/>
                    <a:pt x="876" y="607"/>
                  </a:cubicBezTo>
                  <a:lnTo>
                    <a:pt x="856" y="607"/>
                  </a:lnTo>
                  <a:lnTo>
                    <a:pt x="901" y="76"/>
                  </a:lnTo>
                  <a:lnTo>
                    <a:pt x="0" y="76"/>
                  </a:lnTo>
                  <a:lnTo>
                    <a:pt x="0" y="3296"/>
                  </a:lnTo>
                  <a:lnTo>
                    <a:pt x="901" y="3296"/>
                  </a:lnTo>
                  <a:lnTo>
                    <a:pt x="901" y="1386"/>
                  </a:lnTo>
                  <a:cubicBezTo>
                    <a:pt x="901" y="1015"/>
                    <a:pt x="1118" y="760"/>
                    <a:pt x="1457" y="760"/>
                  </a:cubicBezTo>
                  <a:cubicBezTo>
                    <a:pt x="1795" y="760"/>
                    <a:pt x="1942" y="983"/>
                    <a:pt x="1942" y="1412"/>
                  </a:cubicBezTo>
                  <a:lnTo>
                    <a:pt x="1942" y="3296"/>
                  </a:lnTo>
                  <a:lnTo>
                    <a:pt x="2850" y="3296"/>
                  </a:lnTo>
                  <a:lnTo>
                    <a:pt x="2850" y="12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9" name="Freeform 10"/>
            <p:cNvSpPr>
              <a:spLocks/>
            </p:cNvSpPr>
            <p:nvPr/>
          </p:nvSpPr>
          <p:spPr bwMode="black">
            <a:xfrm>
              <a:off x="6664326" y="2287588"/>
              <a:ext cx="377825" cy="363538"/>
            </a:xfrm>
            <a:custGeom>
              <a:avLst/>
              <a:gdLst>
                <a:gd name="T0" fmla="*/ 1047 w 1047"/>
                <a:gd name="T1" fmla="*/ 504 h 1009"/>
                <a:gd name="T2" fmla="*/ 524 w 1047"/>
                <a:gd name="T3" fmla="*/ 1009 h 1009"/>
                <a:gd name="T4" fmla="*/ 0 w 1047"/>
                <a:gd name="T5" fmla="*/ 504 h 1009"/>
                <a:gd name="T6" fmla="*/ 524 w 1047"/>
                <a:gd name="T7" fmla="*/ 0 h 1009"/>
                <a:gd name="T8" fmla="*/ 1047 w 1047"/>
                <a:gd name="T9" fmla="*/ 504 h 10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47" h="1009">
                  <a:moveTo>
                    <a:pt x="1047" y="504"/>
                  </a:moveTo>
                  <a:cubicBezTo>
                    <a:pt x="1047" y="798"/>
                    <a:pt x="817" y="1009"/>
                    <a:pt x="524" y="1009"/>
                  </a:cubicBezTo>
                  <a:cubicBezTo>
                    <a:pt x="229" y="1009"/>
                    <a:pt x="0" y="798"/>
                    <a:pt x="0" y="504"/>
                  </a:cubicBezTo>
                  <a:cubicBezTo>
                    <a:pt x="0" y="211"/>
                    <a:pt x="229" y="0"/>
                    <a:pt x="524" y="0"/>
                  </a:cubicBezTo>
                  <a:cubicBezTo>
                    <a:pt x="817" y="0"/>
                    <a:pt x="1047" y="211"/>
                    <a:pt x="1047" y="50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10" name="Rectangle 11"/>
            <p:cNvSpPr>
              <a:spLocks noChangeArrowheads="1"/>
            </p:cNvSpPr>
            <p:nvPr/>
          </p:nvSpPr>
          <p:spPr bwMode="black">
            <a:xfrm>
              <a:off x="6689726" y="2789238"/>
              <a:ext cx="327025" cy="116205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11" name="Freeform 12"/>
            <p:cNvSpPr>
              <a:spLocks/>
            </p:cNvSpPr>
            <p:nvPr/>
          </p:nvSpPr>
          <p:spPr bwMode="black">
            <a:xfrm>
              <a:off x="5399088" y="2762251"/>
              <a:ext cx="1047750" cy="1216025"/>
            </a:xfrm>
            <a:custGeom>
              <a:avLst/>
              <a:gdLst>
                <a:gd name="T0" fmla="*/ 2025 w 2907"/>
                <a:gd name="T1" fmla="*/ 2402 h 3373"/>
                <a:gd name="T2" fmla="*/ 1253 w 2907"/>
                <a:gd name="T3" fmla="*/ 1974 h 3373"/>
                <a:gd name="T4" fmla="*/ 160 w 2907"/>
                <a:gd name="T5" fmla="*/ 990 h 3373"/>
                <a:gd name="T6" fmla="*/ 1431 w 2907"/>
                <a:gd name="T7" fmla="*/ 0 h 3373"/>
                <a:gd name="T8" fmla="*/ 2907 w 2907"/>
                <a:gd name="T9" fmla="*/ 734 h 3373"/>
                <a:gd name="T10" fmla="*/ 2133 w 2907"/>
                <a:gd name="T11" fmla="*/ 1169 h 3373"/>
                <a:gd name="T12" fmla="*/ 1463 w 2907"/>
                <a:gd name="T13" fmla="*/ 657 h 3373"/>
                <a:gd name="T14" fmla="*/ 1042 w 2907"/>
                <a:gd name="T15" fmla="*/ 945 h 3373"/>
                <a:gd name="T16" fmla="*/ 1943 w 2907"/>
                <a:gd name="T17" fmla="*/ 1367 h 3373"/>
                <a:gd name="T18" fmla="*/ 2907 w 2907"/>
                <a:gd name="T19" fmla="*/ 2344 h 3373"/>
                <a:gd name="T20" fmla="*/ 1610 w 2907"/>
                <a:gd name="T21" fmla="*/ 3373 h 3373"/>
                <a:gd name="T22" fmla="*/ 0 w 2907"/>
                <a:gd name="T23" fmla="*/ 2543 h 3373"/>
                <a:gd name="T24" fmla="*/ 786 w 2907"/>
                <a:gd name="T25" fmla="*/ 2102 h 3373"/>
                <a:gd name="T26" fmla="*/ 1598 w 2907"/>
                <a:gd name="T27" fmla="*/ 2715 h 3373"/>
                <a:gd name="T28" fmla="*/ 2025 w 2907"/>
                <a:gd name="T29" fmla="*/ 2402 h 33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907" h="3373">
                  <a:moveTo>
                    <a:pt x="2025" y="2402"/>
                  </a:moveTo>
                  <a:cubicBezTo>
                    <a:pt x="2025" y="2146"/>
                    <a:pt x="1667" y="2089"/>
                    <a:pt x="1253" y="1974"/>
                  </a:cubicBezTo>
                  <a:cubicBezTo>
                    <a:pt x="766" y="1846"/>
                    <a:pt x="160" y="1603"/>
                    <a:pt x="160" y="990"/>
                  </a:cubicBezTo>
                  <a:cubicBezTo>
                    <a:pt x="160" y="383"/>
                    <a:pt x="741" y="0"/>
                    <a:pt x="1431" y="0"/>
                  </a:cubicBezTo>
                  <a:cubicBezTo>
                    <a:pt x="2070" y="0"/>
                    <a:pt x="2658" y="306"/>
                    <a:pt x="2907" y="734"/>
                  </a:cubicBezTo>
                  <a:lnTo>
                    <a:pt x="2133" y="1169"/>
                  </a:lnTo>
                  <a:cubicBezTo>
                    <a:pt x="2057" y="881"/>
                    <a:pt x="1814" y="657"/>
                    <a:pt x="1463" y="657"/>
                  </a:cubicBezTo>
                  <a:cubicBezTo>
                    <a:pt x="1233" y="657"/>
                    <a:pt x="1042" y="760"/>
                    <a:pt x="1042" y="945"/>
                  </a:cubicBezTo>
                  <a:cubicBezTo>
                    <a:pt x="1042" y="1188"/>
                    <a:pt x="1463" y="1213"/>
                    <a:pt x="1943" y="1367"/>
                  </a:cubicBezTo>
                  <a:cubicBezTo>
                    <a:pt x="2447" y="1527"/>
                    <a:pt x="2907" y="1757"/>
                    <a:pt x="2907" y="2344"/>
                  </a:cubicBezTo>
                  <a:cubicBezTo>
                    <a:pt x="2907" y="2990"/>
                    <a:pt x="2306" y="3373"/>
                    <a:pt x="1610" y="3373"/>
                  </a:cubicBezTo>
                  <a:cubicBezTo>
                    <a:pt x="856" y="3373"/>
                    <a:pt x="262" y="3053"/>
                    <a:pt x="0" y="2543"/>
                  </a:cubicBezTo>
                  <a:lnTo>
                    <a:pt x="786" y="2102"/>
                  </a:lnTo>
                  <a:cubicBezTo>
                    <a:pt x="888" y="2453"/>
                    <a:pt x="1169" y="2715"/>
                    <a:pt x="1598" y="2715"/>
                  </a:cubicBezTo>
                  <a:cubicBezTo>
                    <a:pt x="1847" y="2715"/>
                    <a:pt x="2025" y="2606"/>
                    <a:pt x="2025" y="240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12" name="Freeform 13"/>
            <p:cNvSpPr>
              <a:spLocks/>
            </p:cNvSpPr>
            <p:nvPr/>
          </p:nvSpPr>
          <p:spPr bwMode="black">
            <a:xfrm>
              <a:off x="4770438" y="2295526"/>
              <a:ext cx="563563" cy="1677988"/>
            </a:xfrm>
            <a:custGeom>
              <a:avLst/>
              <a:gdLst>
                <a:gd name="T0" fmla="*/ 907 w 1565"/>
                <a:gd name="T1" fmla="*/ 0 h 4657"/>
                <a:gd name="T2" fmla="*/ 0 w 1565"/>
                <a:gd name="T3" fmla="*/ 0 h 4657"/>
                <a:gd name="T4" fmla="*/ 0 w 1565"/>
                <a:gd name="T5" fmla="*/ 3706 h 4657"/>
                <a:gd name="T6" fmla="*/ 214 w 1565"/>
                <a:gd name="T7" fmla="*/ 4430 h 4657"/>
                <a:gd name="T8" fmla="*/ 894 w 1565"/>
                <a:gd name="T9" fmla="*/ 4657 h 4657"/>
                <a:gd name="T10" fmla="*/ 1220 w 1565"/>
                <a:gd name="T11" fmla="*/ 4622 h 4657"/>
                <a:gd name="T12" fmla="*/ 1488 w 1565"/>
                <a:gd name="T13" fmla="*/ 4523 h 4657"/>
                <a:gd name="T14" fmla="*/ 1565 w 1565"/>
                <a:gd name="T15" fmla="*/ 3916 h 4657"/>
                <a:gd name="T16" fmla="*/ 1377 w 1565"/>
                <a:gd name="T17" fmla="*/ 3970 h 4657"/>
                <a:gd name="T18" fmla="*/ 1188 w 1565"/>
                <a:gd name="T19" fmla="*/ 3986 h 4657"/>
                <a:gd name="T20" fmla="*/ 974 w 1565"/>
                <a:gd name="T21" fmla="*/ 3897 h 4657"/>
                <a:gd name="T22" fmla="*/ 907 w 1565"/>
                <a:gd name="T23" fmla="*/ 3577 h 4657"/>
                <a:gd name="T24" fmla="*/ 907 w 1565"/>
                <a:gd name="T25" fmla="*/ 0 h 46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65" h="4657">
                  <a:moveTo>
                    <a:pt x="907" y="0"/>
                  </a:moveTo>
                  <a:lnTo>
                    <a:pt x="0" y="0"/>
                  </a:lnTo>
                  <a:lnTo>
                    <a:pt x="0" y="3706"/>
                  </a:lnTo>
                  <a:cubicBezTo>
                    <a:pt x="0" y="4037"/>
                    <a:pt x="71" y="4279"/>
                    <a:pt x="214" y="4430"/>
                  </a:cubicBezTo>
                  <a:cubicBezTo>
                    <a:pt x="357" y="4582"/>
                    <a:pt x="583" y="4657"/>
                    <a:pt x="894" y="4657"/>
                  </a:cubicBezTo>
                  <a:cubicBezTo>
                    <a:pt x="1001" y="4657"/>
                    <a:pt x="1109" y="4645"/>
                    <a:pt x="1220" y="4622"/>
                  </a:cubicBezTo>
                  <a:cubicBezTo>
                    <a:pt x="1331" y="4599"/>
                    <a:pt x="1420" y="4566"/>
                    <a:pt x="1488" y="4523"/>
                  </a:cubicBezTo>
                  <a:lnTo>
                    <a:pt x="1565" y="3916"/>
                  </a:lnTo>
                  <a:cubicBezTo>
                    <a:pt x="1493" y="3942"/>
                    <a:pt x="1429" y="3960"/>
                    <a:pt x="1377" y="3970"/>
                  </a:cubicBezTo>
                  <a:cubicBezTo>
                    <a:pt x="1324" y="3981"/>
                    <a:pt x="1260" y="3986"/>
                    <a:pt x="1188" y="3986"/>
                  </a:cubicBezTo>
                  <a:cubicBezTo>
                    <a:pt x="1069" y="3986"/>
                    <a:pt x="1019" y="3957"/>
                    <a:pt x="974" y="3897"/>
                  </a:cubicBezTo>
                  <a:cubicBezTo>
                    <a:pt x="929" y="3837"/>
                    <a:pt x="907" y="3731"/>
                    <a:pt x="907" y="3577"/>
                  </a:cubicBezTo>
                  <a:lnTo>
                    <a:pt x="907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13" name="Freeform 14"/>
            <p:cNvSpPr>
              <a:spLocks noEditPoints="1"/>
            </p:cNvSpPr>
            <p:nvPr/>
          </p:nvSpPr>
          <p:spPr bwMode="black">
            <a:xfrm>
              <a:off x="3455988" y="2762251"/>
              <a:ext cx="1073150" cy="1216025"/>
            </a:xfrm>
            <a:custGeom>
              <a:avLst/>
              <a:gdLst>
                <a:gd name="T0" fmla="*/ 1540 w 2977"/>
                <a:gd name="T1" fmla="*/ 651 h 3373"/>
                <a:gd name="T2" fmla="*/ 869 w 2977"/>
                <a:gd name="T3" fmla="*/ 1328 h 3373"/>
                <a:gd name="T4" fmla="*/ 2140 w 2977"/>
                <a:gd name="T5" fmla="*/ 1328 h 3373"/>
                <a:gd name="T6" fmla="*/ 1540 w 2977"/>
                <a:gd name="T7" fmla="*/ 651 h 3373"/>
                <a:gd name="T8" fmla="*/ 2932 w 2977"/>
                <a:gd name="T9" fmla="*/ 1929 h 3373"/>
                <a:gd name="T10" fmla="*/ 850 w 2977"/>
                <a:gd name="T11" fmla="*/ 1929 h 3373"/>
                <a:gd name="T12" fmla="*/ 1559 w 2977"/>
                <a:gd name="T13" fmla="*/ 2708 h 3373"/>
                <a:gd name="T14" fmla="*/ 2179 w 2977"/>
                <a:gd name="T15" fmla="*/ 2178 h 3373"/>
                <a:gd name="T16" fmla="*/ 2938 w 2977"/>
                <a:gd name="T17" fmla="*/ 2606 h 3373"/>
                <a:gd name="T18" fmla="*/ 1559 w 2977"/>
                <a:gd name="T19" fmla="*/ 3373 h 3373"/>
                <a:gd name="T20" fmla="*/ 0 w 2977"/>
                <a:gd name="T21" fmla="*/ 1686 h 3373"/>
                <a:gd name="T22" fmla="*/ 1540 w 2977"/>
                <a:gd name="T23" fmla="*/ 0 h 3373"/>
                <a:gd name="T24" fmla="*/ 2977 w 2977"/>
                <a:gd name="T25" fmla="*/ 1488 h 3373"/>
                <a:gd name="T26" fmla="*/ 2932 w 2977"/>
                <a:gd name="T27" fmla="*/ 1929 h 33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977" h="3373">
                  <a:moveTo>
                    <a:pt x="1540" y="651"/>
                  </a:moveTo>
                  <a:cubicBezTo>
                    <a:pt x="1207" y="651"/>
                    <a:pt x="939" y="887"/>
                    <a:pt x="869" y="1328"/>
                  </a:cubicBezTo>
                  <a:lnTo>
                    <a:pt x="2140" y="1328"/>
                  </a:lnTo>
                  <a:cubicBezTo>
                    <a:pt x="2140" y="939"/>
                    <a:pt x="1891" y="651"/>
                    <a:pt x="1540" y="651"/>
                  </a:cubicBezTo>
                  <a:close/>
                  <a:moveTo>
                    <a:pt x="2932" y="1929"/>
                  </a:moveTo>
                  <a:lnTo>
                    <a:pt x="850" y="1929"/>
                  </a:lnTo>
                  <a:cubicBezTo>
                    <a:pt x="888" y="2453"/>
                    <a:pt x="1182" y="2708"/>
                    <a:pt x="1559" y="2708"/>
                  </a:cubicBezTo>
                  <a:cubicBezTo>
                    <a:pt x="1897" y="2708"/>
                    <a:pt x="2127" y="2485"/>
                    <a:pt x="2179" y="2178"/>
                  </a:cubicBezTo>
                  <a:lnTo>
                    <a:pt x="2938" y="2606"/>
                  </a:lnTo>
                  <a:cubicBezTo>
                    <a:pt x="2715" y="3015"/>
                    <a:pt x="2230" y="3373"/>
                    <a:pt x="1559" y="3373"/>
                  </a:cubicBezTo>
                  <a:cubicBezTo>
                    <a:pt x="658" y="3373"/>
                    <a:pt x="0" y="2747"/>
                    <a:pt x="0" y="1686"/>
                  </a:cubicBezTo>
                  <a:cubicBezTo>
                    <a:pt x="0" y="638"/>
                    <a:pt x="671" y="0"/>
                    <a:pt x="1540" y="0"/>
                  </a:cubicBezTo>
                  <a:cubicBezTo>
                    <a:pt x="2402" y="0"/>
                    <a:pt x="2977" y="613"/>
                    <a:pt x="2977" y="1488"/>
                  </a:cubicBezTo>
                  <a:cubicBezTo>
                    <a:pt x="2977" y="1750"/>
                    <a:pt x="2932" y="1929"/>
                    <a:pt x="2932" y="192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14" name="Freeform 15"/>
            <p:cNvSpPr>
              <a:spLocks/>
            </p:cNvSpPr>
            <p:nvPr/>
          </p:nvSpPr>
          <p:spPr bwMode="black">
            <a:xfrm>
              <a:off x="1879601" y="2357438"/>
              <a:ext cx="1311275" cy="1593850"/>
            </a:xfrm>
            <a:custGeom>
              <a:avLst/>
              <a:gdLst>
                <a:gd name="T0" fmla="*/ 2702 w 3641"/>
                <a:gd name="T1" fmla="*/ 4420 h 4420"/>
                <a:gd name="T2" fmla="*/ 3641 w 3641"/>
                <a:gd name="T3" fmla="*/ 4420 h 4420"/>
                <a:gd name="T4" fmla="*/ 3641 w 3641"/>
                <a:gd name="T5" fmla="*/ 0 h 4420"/>
                <a:gd name="T6" fmla="*/ 2702 w 3641"/>
                <a:gd name="T7" fmla="*/ 0 h 4420"/>
                <a:gd name="T8" fmla="*/ 2702 w 3641"/>
                <a:gd name="T9" fmla="*/ 1750 h 4420"/>
                <a:gd name="T10" fmla="*/ 939 w 3641"/>
                <a:gd name="T11" fmla="*/ 1750 h 4420"/>
                <a:gd name="T12" fmla="*/ 939 w 3641"/>
                <a:gd name="T13" fmla="*/ 0 h 4420"/>
                <a:gd name="T14" fmla="*/ 0 w 3641"/>
                <a:gd name="T15" fmla="*/ 0 h 4420"/>
                <a:gd name="T16" fmla="*/ 0 w 3641"/>
                <a:gd name="T17" fmla="*/ 4420 h 4420"/>
                <a:gd name="T18" fmla="*/ 939 w 3641"/>
                <a:gd name="T19" fmla="*/ 4420 h 4420"/>
                <a:gd name="T20" fmla="*/ 939 w 3641"/>
                <a:gd name="T21" fmla="*/ 2586 h 4420"/>
                <a:gd name="T22" fmla="*/ 2702 w 3641"/>
                <a:gd name="T23" fmla="*/ 2586 h 4420"/>
                <a:gd name="T24" fmla="*/ 2702 w 3641"/>
                <a:gd name="T25" fmla="*/ 4420 h 44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641" h="4420">
                  <a:moveTo>
                    <a:pt x="2702" y="4420"/>
                  </a:moveTo>
                  <a:lnTo>
                    <a:pt x="3641" y="4420"/>
                  </a:lnTo>
                  <a:lnTo>
                    <a:pt x="3641" y="0"/>
                  </a:lnTo>
                  <a:lnTo>
                    <a:pt x="2702" y="0"/>
                  </a:lnTo>
                  <a:lnTo>
                    <a:pt x="2702" y="1750"/>
                  </a:lnTo>
                  <a:lnTo>
                    <a:pt x="939" y="1750"/>
                  </a:lnTo>
                  <a:lnTo>
                    <a:pt x="939" y="0"/>
                  </a:lnTo>
                  <a:lnTo>
                    <a:pt x="0" y="0"/>
                  </a:lnTo>
                  <a:lnTo>
                    <a:pt x="0" y="4420"/>
                  </a:lnTo>
                  <a:lnTo>
                    <a:pt x="939" y="4420"/>
                  </a:lnTo>
                  <a:lnTo>
                    <a:pt x="939" y="2586"/>
                  </a:lnTo>
                  <a:lnTo>
                    <a:pt x="2702" y="2586"/>
                  </a:lnTo>
                  <a:lnTo>
                    <a:pt x="2702" y="44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</p:grpSp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486383" y="457200"/>
            <a:ext cx="10661515" cy="5136204"/>
          </a:xfrm>
        </p:spPr>
        <p:txBody>
          <a:bodyPr/>
          <a:lstStyle>
            <a:lvl1pPr algn="l">
              <a:lnSpc>
                <a:spcPct val="85000"/>
              </a:lnSpc>
              <a:defRPr sz="700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15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383267E7-3E57-42A7-9090-EF905079A598}" type="datetime1">
              <a:rPr lang="fi-FI"/>
              <a:pPr>
                <a:defRPr/>
              </a:pPr>
              <a:t>15.8.2025</a:t>
            </a:fld>
            <a:endParaRPr lang="fi-FI"/>
          </a:p>
        </p:txBody>
      </p:sp>
      <p:sp>
        <p:nvSpPr>
          <p:cNvPr id="16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r>
              <a:rPr lang="fi-FI"/>
              <a:t>Etunimi Sukunimi</a:t>
            </a:r>
          </a:p>
        </p:txBody>
      </p:sp>
      <p:sp>
        <p:nvSpPr>
          <p:cNvPr id="17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59F30CF3-25C1-4041-A96E-EA98C728F493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46881197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Kansi 3 B">
    <p:bg>
      <p:bgPr>
        <a:solidFill>
          <a:srgbClr val="9FC9E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18"/>
          <p:cNvSpPr>
            <a:spLocks/>
          </p:cNvSpPr>
          <p:nvPr/>
        </p:nvSpPr>
        <p:spPr bwMode="auto">
          <a:xfrm>
            <a:off x="0" y="0"/>
            <a:ext cx="9678988" cy="6858000"/>
          </a:xfrm>
          <a:custGeom>
            <a:avLst/>
            <a:gdLst>
              <a:gd name="T0" fmla="*/ 0 w 20142"/>
              <a:gd name="T1" fmla="*/ 0 h 14300"/>
              <a:gd name="T2" fmla="*/ 0 w 20142"/>
              <a:gd name="T3" fmla="*/ 6858000 h 14300"/>
              <a:gd name="T4" fmla="*/ 9678540 w 20142"/>
              <a:gd name="T5" fmla="*/ 6858000 h 14300"/>
              <a:gd name="T6" fmla="*/ 9109582 w 20142"/>
              <a:gd name="T7" fmla="*/ 6003388 h 14300"/>
              <a:gd name="T8" fmla="*/ 9679021 w 20142"/>
              <a:gd name="T9" fmla="*/ 5142061 h 14300"/>
              <a:gd name="T10" fmla="*/ 9109582 w 20142"/>
              <a:gd name="T11" fmla="*/ 4280735 h 14300"/>
              <a:gd name="T12" fmla="*/ 9679021 w 20142"/>
              <a:gd name="T13" fmla="*/ 3419888 h 14300"/>
              <a:gd name="T14" fmla="*/ 9109582 w 20142"/>
              <a:gd name="T15" fmla="*/ 2558562 h 14300"/>
              <a:gd name="T16" fmla="*/ 9679021 w 20142"/>
              <a:gd name="T17" fmla="*/ 1697715 h 14300"/>
              <a:gd name="T18" fmla="*/ 9109582 w 20142"/>
              <a:gd name="T19" fmla="*/ 836388 h 14300"/>
              <a:gd name="T20" fmla="*/ 9678540 w 20142"/>
              <a:gd name="T21" fmla="*/ 0 h 14300"/>
              <a:gd name="T22" fmla="*/ 0 w 20142"/>
              <a:gd name="T23" fmla="*/ 0 h 14300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0" t="0" r="r" b="b"/>
            <a:pathLst>
              <a:path w="20142" h="14300">
                <a:moveTo>
                  <a:pt x="0" y="0"/>
                </a:moveTo>
                <a:lnTo>
                  <a:pt x="0" y="14300"/>
                </a:lnTo>
                <a:cubicBezTo>
                  <a:pt x="6714" y="14300"/>
                  <a:pt x="13428" y="14300"/>
                  <a:pt x="20141" y="14300"/>
                </a:cubicBezTo>
                <a:cubicBezTo>
                  <a:pt x="20136" y="13500"/>
                  <a:pt x="19649" y="12814"/>
                  <a:pt x="18957" y="12518"/>
                </a:cubicBezTo>
                <a:cubicBezTo>
                  <a:pt x="19653" y="12219"/>
                  <a:pt x="20142" y="11528"/>
                  <a:pt x="20142" y="10722"/>
                </a:cubicBezTo>
                <a:cubicBezTo>
                  <a:pt x="20142" y="9916"/>
                  <a:pt x="19653" y="9225"/>
                  <a:pt x="18957" y="8926"/>
                </a:cubicBezTo>
                <a:cubicBezTo>
                  <a:pt x="19653" y="8628"/>
                  <a:pt x="20142" y="7937"/>
                  <a:pt x="20142" y="7131"/>
                </a:cubicBezTo>
                <a:cubicBezTo>
                  <a:pt x="20142" y="6325"/>
                  <a:pt x="19653" y="5634"/>
                  <a:pt x="18957" y="5335"/>
                </a:cubicBezTo>
                <a:cubicBezTo>
                  <a:pt x="19653" y="5037"/>
                  <a:pt x="20142" y="4345"/>
                  <a:pt x="20142" y="3540"/>
                </a:cubicBezTo>
                <a:cubicBezTo>
                  <a:pt x="20142" y="2734"/>
                  <a:pt x="19653" y="2042"/>
                  <a:pt x="18957" y="1744"/>
                </a:cubicBezTo>
                <a:cubicBezTo>
                  <a:pt x="19638" y="1452"/>
                  <a:pt x="20120" y="784"/>
                  <a:pt x="20141" y="0"/>
                </a:cubicBezTo>
                <a:cubicBezTo>
                  <a:pt x="13427" y="0"/>
                  <a:pt x="6714" y="0"/>
                  <a:pt x="0" y="0"/>
                </a:cubicBezTo>
                <a:close/>
              </a:path>
            </a:pathLst>
          </a:custGeom>
          <a:solidFill>
            <a:srgbClr val="FD4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fi-FI"/>
          </a:p>
        </p:txBody>
      </p:sp>
      <p:grpSp>
        <p:nvGrpSpPr>
          <p:cNvPr id="5" name="Ryhmä 14"/>
          <p:cNvGrpSpPr/>
          <p:nvPr/>
        </p:nvGrpSpPr>
        <p:grpSpPr bwMode="black">
          <a:xfrm>
            <a:off x="465667" y="5813465"/>
            <a:ext cx="1295039" cy="601443"/>
            <a:chOff x="228601" y="704851"/>
            <a:chExt cx="11734800" cy="5449888"/>
          </a:xfrm>
          <a:solidFill>
            <a:srgbClr val="FFFFFF"/>
          </a:solidFill>
        </p:grpSpPr>
        <p:sp>
          <p:nvSpPr>
            <p:cNvPr id="6" name="Freeform 5"/>
            <p:cNvSpPr>
              <a:spLocks noEditPoints="1"/>
            </p:cNvSpPr>
            <p:nvPr/>
          </p:nvSpPr>
          <p:spPr bwMode="black">
            <a:xfrm>
              <a:off x="228601" y="704851"/>
              <a:ext cx="11734800" cy="5449888"/>
            </a:xfrm>
            <a:custGeom>
              <a:avLst/>
              <a:gdLst>
                <a:gd name="T0" fmla="*/ 16890 w 32573"/>
                <a:gd name="T1" fmla="*/ 14624 h 15116"/>
                <a:gd name="T2" fmla="*/ 19398 w 32573"/>
                <a:gd name="T3" fmla="*/ 13589 h 15116"/>
                <a:gd name="T4" fmla="*/ 28581 w 32573"/>
                <a:gd name="T5" fmla="*/ 13589 h 15116"/>
                <a:gd name="T6" fmla="*/ 32573 w 32573"/>
                <a:gd name="T7" fmla="*/ 9640 h 15116"/>
                <a:gd name="T8" fmla="*/ 32573 w 32573"/>
                <a:gd name="T9" fmla="*/ 0 h 15116"/>
                <a:gd name="T10" fmla="*/ 0 w 32573"/>
                <a:gd name="T11" fmla="*/ 0 h 15116"/>
                <a:gd name="T12" fmla="*/ 0 w 32573"/>
                <a:gd name="T13" fmla="*/ 9640 h 15116"/>
                <a:gd name="T14" fmla="*/ 3968 w 32573"/>
                <a:gd name="T15" fmla="*/ 13589 h 15116"/>
                <a:gd name="T16" fmla="*/ 13394 w 32573"/>
                <a:gd name="T17" fmla="*/ 13589 h 15116"/>
                <a:gd name="T18" fmla="*/ 15902 w 32573"/>
                <a:gd name="T19" fmla="*/ 14624 h 15116"/>
                <a:gd name="T20" fmla="*/ 16397 w 32573"/>
                <a:gd name="T21" fmla="*/ 15116 h 15116"/>
                <a:gd name="T22" fmla="*/ 16890 w 32573"/>
                <a:gd name="T23" fmla="*/ 14624 h 15116"/>
                <a:gd name="T24" fmla="*/ 31634 w 32573"/>
                <a:gd name="T25" fmla="*/ 939 h 15116"/>
                <a:gd name="T26" fmla="*/ 31634 w 32573"/>
                <a:gd name="T27" fmla="*/ 9640 h 15116"/>
                <a:gd name="T28" fmla="*/ 28581 w 32573"/>
                <a:gd name="T29" fmla="*/ 12650 h 15116"/>
                <a:gd name="T30" fmla="*/ 19398 w 32573"/>
                <a:gd name="T31" fmla="*/ 12650 h 15116"/>
                <a:gd name="T32" fmla="*/ 16397 w 32573"/>
                <a:gd name="T33" fmla="*/ 13798 h 15116"/>
                <a:gd name="T34" fmla="*/ 13394 w 32573"/>
                <a:gd name="T35" fmla="*/ 12650 h 15116"/>
                <a:gd name="T36" fmla="*/ 3968 w 32573"/>
                <a:gd name="T37" fmla="*/ 12650 h 15116"/>
                <a:gd name="T38" fmla="*/ 939 w 32573"/>
                <a:gd name="T39" fmla="*/ 9640 h 15116"/>
                <a:gd name="T40" fmla="*/ 939 w 32573"/>
                <a:gd name="T41" fmla="*/ 939 h 15116"/>
                <a:gd name="T42" fmla="*/ 31634 w 32573"/>
                <a:gd name="T43" fmla="*/ 939 h 15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32573" h="15116">
                  <a:moveTo>
                    <a:pt x="16890" y="14624"/>
                  </a:moveTo>
                  <a:cubicBezTo>
                    <a:pt x="17560" y="13956"/>
                    <a:pt x="18451" y="13589"/>
                    <a:pt x="19398" y="13589"/>
                  </a:cubicBezTo>
                  <a:lnTo>
                    <a:pt x="28581" y="13589"/>
                  </a:lnTo>
                  <a:cubicBezTo>
                    <a:pt x="30783" y="13589"/>
                    <a:pt x="32573" y="11817"/>
                    <a:pt x="32573" y="9640"/>
                  </a:cubicBezTo>
                  <a:lnTo>
                    <a:pt x="32573" y="0"/>
                  </a:lnTo>
                  <a:lnTo>
                    <a:pt x="0" y="0"/>
                  </a:lnTo>
                  <a:lnTo>
                    <a:pt x="0" y="9640"/>
                  </a:lnTo>
                  <a:cubicBezTo>
                    <a:pt x="0" y="11817"/>
                    <a:pt x="1780" y="13589"/>
                    <a:pt x="3968" y="13589"/>
                  </a:cubicBezTo>
                  <a:lnTo>
                    <a:pt x="13394" y="13589"/>
                  </a:lnTo>
                  <a:cubicBezTo>
                    <a:pt x="14342" y="13589"/>
                    <a:pt x="15232" y="13956"/>
                    <a:pt x="15902" y="14624"/>
                  </a:cubicBezTo>
                  <a:lnTo>
                    <a:pt x="16397" y="15116"/>
                  </a:lnTo>
                  <a:lnTo>
                    <a:pt x="16890" y="14624"/>
                  </a:lnTo>
                  <a:close/>
                  <a:moveTo>
                    <a:pt x="31634" y="939"/>
                  </a:moveTo>
                  <a:lnTo>
                    <a:pt x="31634" y="9640"/>
                  </a:lnTo>
                  <a:cubicBezTo>
                    <a:pt x="31634" y="11300"/>
                    <a:pt x="30264" y="12650"/>
                    <a:pt x="28581" y="12650"/>
                  </a:cubicBezTo>
                  <a:lnTo>
                    <a:pt x="19398" y="12650"/>
                  </a:lnTo>
                  <a:cubicBezTo>
                    <a:pt x="18279" y="12650"/>
                    <a:pt x="17221" y="13055"/>
                    <a:pt x="16397" y="13798"/>
                  </a:cubicBezTo>
                  <a:cubicBezTo>
                    <a:pt x="15571" y="13056"/>
                    <a:pt x="14514" y="12650"/>
                    <a:pt x="13394" y="12650"/>
                  </a:cubicBezTo>
                  <a:lnTo>
                    <a:pt x="3968" y="12650"/>
                  </a:lnTo>
                  <a:cubicBezTo>
                    <a:pt x="2298" y="12650"/>
                    <a:pt x="939" y="11300"/>
                    <a:pt x="939" y="9640"/>
                  </a:cubicBezTo>
                  <a:lnTo>
                    <a:pt x="939" y="939"/>
                  </a:lnTo>
                  <a:lnTo>
                    <a:pt x="31634" y="93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7" name="Freeform 6"/>
            <p:cNvSpPr>
              <a:spLocks/>
            </p:cNvSpPr>
            <p:nvPr/>
          </p:nvSpPr>
          <p:spPr bwMode="black">
            <a:xfrm>
              <a:off x="9961563" y="2287588"/>
              <a:ext cx="377825" cy="363538"/>
            </a:xfrm>
            <a:custGeom>
              <a:avLst/>
              <a:gdLst>
                <a:gd name="T0" fmla="*/ 1048 w 1048"/>
                <a:gd name="T1" fmla="*/ 504 h 1009"/>
                <a:gd name="T2" fmla="*/ 525 w 1048"/>
                <a:gd name="T3" fmla="*/ 1009 h 1009"/>
                <a:gd name="T4" fmla="*/ 0 w 1048"/>
                <a:gd name="T5" fmla="*/ 504 h 1009"/>
                <a:gd name="T6" fmla="*/ 525 w 1048"/>
                <a:gd name="T7" fmla="*/ 0 h 1009"/>
                <a:gd name="T8" fmla="*/ 1048 w 1048"/>
                <a:gd name="T9" fmla="*/ 504 h 10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48" h="1009">
                  <a:moveTo>
                    <a:pt x="1048" y="504"/>
                  </a:moveTo>
                  <a:cubicBezTo>
                    <a:pt x="1048" y="798"/>
                    <a:pt x="818" y="1009"/>
                    <a:pt x="525" y="1009"/>
                  </a:cubicBezTo>
                  <a:cubicBezTo>
                    <a:pt x="230" y="1009"/>
                    <a:pt x="0" y="798"/>
                    <a:pt x="0" y="504"/>
                  </a:cubicBezTo>
                  <a:cubicBezTo>
                    <a:pt x="0" y="211"/>
                    <a:pt x="230" y="0"/>
                    <a:pt x="525" y="0"/>
                  </a:cubicBezTo>
                  <a:cubicBezTo>
                    <a:pt x="818" y="0"/>
                    <a:pt x="1048" y="211"/>
                    <a:pt x="1048" y="50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8" name="Rectangle 7"/>
            <p:cNvSpPr>
              <a:spLocks noChangeArrowheads="1"/>
            </p:cNvSpPr>
            <p:nvPr/>
          </p:nvSpPr>
          <p:spPr bwMode="black">
            <a:xfrm>
              <a:off x="9986963" y="2789238"/>
              <a:ext cx="327025" cy="116205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9" name="Freeform 8"/>
            <p:cNvSpPr>
              <a:spLocks/>
            </p:cNvSpPr>
            <p:nvPr/>
          </p:nvSpPr>
          <p:spPr bwMode="black">
            <a:xfrm>
              <a:off x="8709026" y="2282826"/>
              <a:ext cx="1119188" cy="1668463"/>
            </a:xfrm>
            <a:custGeom>
              <a:avLst/>
              <a:gdLst>
                <a:gd name="T0" fmla="*/ 1923 w 3105"/>
                <a:gd name="T1" fmla="*/ 2683 h 4625"/>
                <a:gd name="T2" fmla="*/ 3105 w 3105"/>
                <a:gd name="T3" fmla="*/ 4625 h 4625"/>
                <a:gd name="T4" fmla="*/ 2121 w 3105"/>
                <a:gd name="T5" fmla="*/ 4625 h 4625"/>
                <a:gd name="T6" fmla="*/ 1328 w 3105"/>
                <a:gd name="T7" fmla="*/ 3335 h 4625"/>
                <a:gd name="T8" fmla="*/ 901 w 3105"/>
                <a:gd name="T9" fmla="*/ 3878 h 4625"/>
                <a:gd name="T10" fmla="*/ 901 w 3105"/>
                <a:gd name="T11" fmla="*/ 4625 h 4625"/>
                <a:gd name="T12" fmla="*/ 0 w 3105"/>
                <a:gd name="T13" fmla="*/ 4625 h 4625"/>
                <a:gd name="T14" fmla="*/ 0 w 3105"/>
                <a:gd name="T15" fmla="*/ 0 h 4625"/>
                <a:gd name="T16" fmla="*/ 901 w 3105"/>
                <a:gd name="T17" fmla="*/ 0 h 4625"/>
                <a:gd name="T18" fmla="*/ 901 w 3105"/>
                <a:gd name="T19" fmla="*/ 2134 h 4625"/>
                <a:gd name="T20" fmla="*/ 856 w 3105"/>
                <a:gd name="T21" fmla="*/ 2926 h 4625"/>
                <a:gd name="T22" fmla="*/ 875 w 3105"/>
                <a:gd name="T23" fmla="*/ 2926 h 4625"/>
                <a:gd name="T24" fmla="*/ 1265 w 3105"/>
                <a:gd name="T25" fmla="*/ 2325 h 4625"/>
                <a:gd name="T26" fmla="*/ 1955 w 3105"/>
                <a:gd name="T27" fmla="*/ 1405 h 4625"/>
                <a:gd name="T28" fmla="*/ 3009 w 3105"/>
                <a:gd name="T29" fmla="*/ 1405 h 4625"/>
                <a:gd name="T30" fmla="*/ 1923 w 3105"/>
                <a:gd name="T31" fmla="*/ 2683 h 46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3105" h="4625">
                  <a:moveTo>
                    <a:pt x="1923" y="2683"/>
                  </a:moveTo>
                  <a:lnTo>
                    <a:pt x="3105" y="4625"/>
                  </a:lnTo>
                  <a:lnTo>
                    <a:pt x="2121" y="4625"/>
                  </a:lnTo>
                  <a:lnTo>
                    <a:pt x="1328" y="3335"/>
                  </a:lnTo>
                  <a:lnTo>
                    <a:pt x="901" y="3878"/>
                  </a:lnTo>
                  <a:lnTo>
                    <a:pt x="901" y="4625"/>
                  </a:lnTo>
                  <a:lnTo>
                    <a:pt x="0" y="4625"/>
                  </a:lnTo>
                  <a:lnTo>
                    <a:pt x="0" y="0"/>
                  </a:lnTo>
                  <a:lnTo>
                    <a:pt x="901" y="0"/>
                  </a:lnTo>
                  <a:lnTo>
                    <a:pt x="901" y="2134"/>
                  </a:lnTo>
                  <a:cubicBezTo>
                    <a:pt x="901" y="2530"/>
                    <a:pt x="856" y="2926"/>
                    <a:pt x="856" y="2926"/>
                  </a:cubicBezTo>
                  <a:lnTo>
                    <a:pt x="875" y="2926"/>
                  </a:lnTo>
                  <a:cubicBezTo>
                    <a:pt x="875" y="2926"/>
                    <a:pt x="1086" y="2574"/>
                    <a:pt x="1265" y="2325"/>
                  </a:cubicBezTo>
                  <a:lnTo>
                    <a:pt x="1955" y="1405"/>
                  </a:lnTo>
                  <a:lnTo>
                    <a:pt x="3009" y="1405"/>
                  </a:lnTo>
                  <a:lnTo>
                    <a:pt x="1923" y="268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10" name="Freeform 9"/>
            <p:cNvSpPr>
              <a:spLocks/>
            </p:cNvSpPr>
            <p:nvPr/>
          </p:nvSpPr>
          <p:spPr bwMode="black">
            <a:xfrm>
              <a:off x="7353301" y="2762251"/>
              <a:ext cx="1027113" cy="1189038"/>
            </a:xfrm>
            <a:custGeom>
              <a:avLst/>
              <a:gdLst>
                <a:gd name="T0" fmla="*/ 2850 w 2850"/>
                <a:gd name="T1" fmla="*/ 1232 h 3296"/>
                <a:gd name="T2" fmla="*/ 1840 w 2850"/>
                <a:gd name="T3" fmla="*/ 0 h 3296"/>
                <a:gd name="T4" fmla="*/ 876 w 2850"/>
                <a:gd name="T5" fmla="*/ 607 h 3296"/>
                <a:gd name="T6" fmla="*/ 856 w 2850"/>
                <a:gd name="T7" fmla="*/ 607 h 3296"/>
                <a:gd name="T8" fmla="*/ 901 w 2850"/>
                <a:gd name="T9" fmla="*/ 76 h 3296"/>
                <a:gd name="T10" fmla="*/ 0 w 2850"/>
                <a:gd name="T11" fmla="*/ 76 h 3296"/>
                <a:gd name="T12" fmla="*/ 0 w 2850"/>
                <a:gd name="T13" fmla="*/ 3296 h 3296"/>
                <a:gd name="T14" fmla="*/ 901 w 2850"/>
                <a:gd name="T15" fmla="*/ 3296 h 3296"/>
                <a:gd name="T16" fmla="*/ 901 w 2850"/>
                <a:gd name="T17" fmla="*/ 1386 h 3296"/>
                <a:gd name="T18" fmla="*/ 1457 w 2850"/>
                <a:gd name="T19" fmla="*/ 760 h 3296"/>
                <a:gd name="T20" fmla="*/ 1942 w 2850"/>
                <a:gd name="T21" fmla="*/ 1412 h 3296"/>
                <a:gd name="T22" fmla="*/ 1942 w 2850"/>
                <a:gd name="T23" fmla="*/ 3296 h 3296"/>
                <a:gd name="T24" fmla="*/ 2850 w 2850"/>
                <a:gd name="T25" fmla="*/ 3296 h 3296"/>
                <a:gd name="T26" fmla="*/ 2850 w 2850"/>
                <a:gd name="T27" fmla="*/ 1232 h 32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50" h="3296">
                  <a:moveTo>
                    <a:pt x="2850" y="1232"/>
                  </a:moveTo>
                  <a:cubicBezTo>
                    <a:pt x="2850" y="434"/>
                    <a:pt x="2459" y="0"/>
                    <a:pt x="1840" y="0"/>
                  </a:cubicBezTo>
                  <a:cubicBezTo>
                    <a:pt x="1309" y="0"/>
                    <a:pt x="1035" y="312"/>
                    <a:pt x="876" y="607"/>
                  </a:cubicBezTo>
                  <a:lnTo>
                    <a:pt x="856" y="607"/>
                  </a:lnTo>
                  <a:lnTo>
                    <a:pt x="901" y="76"/>
                  </a:lnTo>
                  <a:lnTo>
                    <a:pt x="0" y="76"/>
                  </a:lnTo>
                  <a:lnTo>
                    <a:pt x="0" y="3296"/>
                  </a:lnTo>
                  <a:lnTo>
                    <a:pt x="901" y="3296"/>
                  </a:lnTo>
                  <a:lnTo>
                    <a:pt x="901" y="1386"/>
                  </a:lnTo>
                  <a:cubicBezTo>
                    <a:pt x="901" y="1015"/>
                    <a:pt x="1118" y="760"/>
                    <a:pt x="1457" y="760"/>
                  </a:cubicBezTo>
                  <a:cubicBezTo>
                    <a:pt x="1795" y="760"/>
                    <a:pt x="1942" y="983"/>
                    <a:pt x="1942" y="1412"/>
                  </a:cubicBezTo>
                  <a:lnTo>
                    <a:pt x="1942" y="3296"/>
                  </a:lnTo>
                  <a:lnTo>
                    <a:pt x="2850" y="3296"/>
                  </a:lnTo>
                  <a:lnTo>
                    <a:pt x="2850" y="12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black">
            <a:xfrm>
              <a:off x="6664326" y="2287588"/>
              <a:ext cx="377825" cy="363538"/>
            </a:xfrm>
            <a:custGeom>
              <a:avLst/>
              <a:gdLst>
                <a:gd name="T0" fmla="*/ 1047 w 1047"/>
                <a:gd name="T1" fmla="*/ 504 h 1009"/>
                <a:gd name="T2" fmla="*/ 524 w 1047"/>
                <a:gd name="T3" fmla="*/ 1009 h 1009"/>
                <a:gd name="T4" fmla="*/ 0 w 1047"/>
                <a:gd name="T5" fmla="*/ 504 h 1009"/>
                <a:gd name="T6" fmla="*/ 524 w 1047"/>
                <a:gd name="T7" fmla="*/ 0 h 1009"/>
                <a:gd name="T8" fmla="*/ 1047 w 1047"/>
                <a:gd name="T9" fmla="*/ 504 h 10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47" h="1009">
                  <a:moveTo>
                    <a:pt x="1047" y="504"/>
                  </a:moveTo>
                  <a:cubicBezTo>
                    <a:pt x="1047" y="798"/>
                    <a:pt x="817" y="1009"/>
                    <a:pt x="524" y="1009"/>
                  </a:cubicBezTo>
                  <a:cubicBezTo>
                    <a:pt x="229" y="1009"/>
                    <a:pt x="0" y="798"/>
                    <a:pt x="0" y="504"/>
                  </a:cubicBezTo>
                  <a:cubicBezTo>
                    <a:pt x="0" y="211"/>
                    <a:pt x="229" y="0"/>
                    <a:pt x="524" y="0"/>
                  </a:cubicBezTo>
                  <a:cubicBezTo>
                    <a:pt x="817" y="0"/>
                    <a:pt x="1047" y="211"/>
                    <a:pt x="1047" y="50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13" name="Rectangle 11"/>
            <p:cNvSpPr>
              <a:spLocks noChangeArrowheads="1"/>
            </p:cNvSpPr>
            <p:nvPr/>
          </p:nvSpPr>
          <p:spPr bwMode="black">
            <a:xfrm>
              <a:off x="6689726" y="2789238"/>
              <a:ext cx="327025" cy="116205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14" name="Freeform 12"/>
            <p:cNvSpPr>
              <a:spLocks/>
            </p:cNvSpPr>
            <p:nvPr/>
          </p:nvSpPr>
          <p:spPr bwMode="black">
            <a:xfrm>
              <a:off x="5399088" y="2762251"/>
              <a:ext cx="1047750" cy="1216025"/>
            </a:xfrm>
            <a:custGeom>
              <a:avLst/>
              <a:gdLst>
                <a:gd name="T0" fmla="*/ 2025 w 2907"/>
                <a:gd name="T1" fmla="*/ 2402 h 3373"/>
                <a:gd name="T2" fmla="*/ 1253 w 2907"/>
                <a:gd name="T3" fmla="*/ 1974 h 3373"/>
                <a:gd name="T4" fmla="*/ 160 w 2907"/>
                <a:gd name="T5" fmla="*/ 990 h 3373"/>
                <a:gd name="T6" fmla="*/ 1431 w 2907"/>
                <a:gd name="T7" fmla="*/ 0 h 3373"/>
                <a:gd name="T8" fmla="*/ 2907 w 2907"/>
                <a:gd name="T9" fmla="*/ 734 h 3373"/>
                <a:gd name="T10" fmla="*/ 2133 w 2907"/>
                <a:gd name="T11" fmla="*/ 1169 h 3373"/>
                <a:gd name="T12" fmla="*/ 1463 w 2907"/>
                <a:gd name="T13" fmla="*/ 657 h 3373"/>
                <a:gd name="T14" fmla="*/ 1042 w 2907"/>
                <a:gd name="T15" fmla="*/ 945 h 3373"/>
                <a:gd name="T16" fmla="*/ 1943 w 2907"/>
                <a:gd name="T17" fmla="*/ 1367 h 3373"/>
                <a:gd name="T18" fmla="*/ 2907 w 2907"/>
                <a:gd name="T19" fmla="*/ 2344 h 3373"/>
                <a:gd name="T20" fmla="*/ 1610 w 2907"/>
                <a:gd name="T21" fmla="*/ 3373 h 3373"/>
                <a:gd name="T22" fmla="*/ 0 w 2907"/>
                <a:gd name="T23" fmla="*/ 2543 h 3373"/>
                <a:gd name="T24" fmla="*/ 786 w 2907"/>
                <a:gd name="T25" fmla="*/ 2102 h 3373"/>
                <a:gd name="T26" fmla="*/ 1598 w 2907"/>
                <a:gd name="T27" fmla="*/ 2715 h 3373"/>
                <a:gd name="T28" fmla="*/ 2025 w 2907"/>
                <a:gd name="T29" fmla="*/ 2402 h 33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907" h="3373">
                  <a:moveTo>
                    <a:pt x="2025" y="2402"/>
                  </a:moveTo>
                  <a:cubicBezTo>
                    <a:pt x="2025" y="2146"/>
                    <a:pt x="1667" y="2089"/>
                    <a:pt x="1253" y="1974"/>
                  </a:cubicBezTo>
                  <a:cubicBezTo>
                    <a:pt x="766" y="1846"/>
                    <a:pt x="160" y="1603"/>
                    <a:pt x="160" y="990"/>
                  </a:cubicBezTo>
                  <a:cubicBezTo>
                    <a:pt x="160" y="383"/>
                    <a:pt x="741" y="0"/>
                    <a:pt x="1431" y="0"/>
                  </a:cubicBezTo>
                  <a:cubicBezTo>
                    <a:pt x="2070" y="0"/>
                    <a:pt x="2658" y="306"/>
                    <a:pt x="2907" y="734"/>
                  </a:cubicBezTo>
                  <a:lnTo>
                    <a:pt x="2133" y="1169"/>
                  </a:lnTo>
                  <a:cubicBezTo>
                    <a:pt x="2057" y="881"/>
                    <a:pt x="1814" y="657"/>
                    <a:pt x="1463" y="657"/>
                  </a:cubicBezTo>
                  <a:cubicBezTo>
                    <a:pt x="1233" y="657"/>
                    <a:pt x="1042" y="760"/>
                    <a:pt x="1042" y="945"/>
                  </a:cubicBezTo>
                  <a:cubicBezTo>
                    <a:pt x="1042" y="1188"/>
                    <a:pt x="1463" y="1213"/>
                    <a:pt x="1943" y="1367"/>
                  </a:cubicBezTo>
                  <a:cubicBezTo>
                    <a:pt x="2447" y="1527"/>
                    <a:pt x="2907" y="1757"/>
                    <a:pt x="2907" y="2344"/>
                  </a:cubicBezTo>
                  <a:cubicBezTo>
                    <a:pt x="2907" y="2990"/>
                    <a:pt x="2306" y="3373"/>
                    <a:pt x="1610" y="3373"/>
                  </a:cubicBezTo>
                  <a:cubicBezTo>
                    <a:pt x="856" y="3373"/>
                    <a:pt x="262" y="3053"/>
                    <a:pt x="0" y="2543"/>
                  </a:cubicBezTo>
                  <a:lnTo>
                    <a:pt x="786" y="2102"/>
                  </a:lnTo>
                  <a:cubicBezTo>
                    <a:pt x="888" y="2453"/>
                    <a:pt x="1169" y="2715"/>
                    <a:pt x="1598" y="2715"/>
                  </a:cubicBezTo>
                  <a:cubicBezTo>
                    <a:pt x="1847" y="2715"/>
                    <a:pt x="2025" y="2606"/>
                    <a:pt x="2025" y="240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15" name="Freeform 13"/>
            <p:cNvSpPr>
              <a:spLocks/>
            </p:cNvSpPr>
            <p:nvPr/>
          </p:nvSpPr>
          <p:spPr bwMode="black">
            <a:xfrm>
              <a:off x="4770438" y="2295526"/>
              <a:ext cx="563563" cy="1677988"/>
            </a:xfrm>
            <a:custGeom>
              <a:avLst/>
              <a:gdLst>
                <a:gd name="T0" fmla="*/ 907 w 1565"/>
                <a:gd name="T1" fmla="*/ 0 h 4657"/>
                <a:gd name="T2" fmla="*/ 0 w 1565"/>
                <a:gd name="T3" fmla="*/ 0 h 4657"/>
                <a:gd name="T4" fmla="*/ 0 w 1565"/>
                <a:gd name="T5" fmla="*/ 3706 h 4657"/>
                <a:gd name="T6" fmla="*/ 214 w 1565"/>
                <a:gd name="T7" fmla="*/ 4430 h 4657"/>
                <a:gd name="T8" fmla="*/ 894 w 1565"/>
                <a:gd name="T9" fmla="*/ 4657 h 4657"/>
                <a:gd name="T10" fmla="*/ 1220 w 1565"/>
                <a:gd name="T11" fmla="*/ 4622 h 4657"/>
                <a:gd name="T12" fmla="*/ 1488 w 1565"/>
                <a:gd name="T13" fmla="*/ 4523 h 4657"/>
                <a:gd name="T14" fmla="*/ 1565 w 1565"/>
                <a:gd name="T15" fmla="*/ 3916 h 4657"/>
                <a:gd name="T16" fmla="*/ 1377 w 1565"/>
                <a:gd name="T17" fmla="*/ 3970 h 4657"/>
                <a:gd name="T18" fmla="*/ 1188 w 1565"/>
                <a:gd name="T19" fmla="*/ 3986 h 4657"/>
                <a:gd name="T20" fmla="*/ 974 w 1565"/>
                <a:gd name="T21" fmla="*/ 3897 h 4657"/>
                <a:gd name="T22" fmla="*/ 907 w 1565"/>
                <a:gd name="T23" fmla="*/ 3577 h 4657"/>
                <a:gd name="T24" fmla="*/ 907 w 1565"/>
                <a:gd name="T25" fmla="*/ 0 h 46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65" h="4657">
                  <a:moveTo>
                    <a:pt x="907" y="0"/>
                  </a:moveTo>
                  <a:lnTo>
                    <a:pt x="0" y="0"/>
                  </a:lnTo>
                  <a:lnTo>
                    <a:pt x="0" y="3706"/>
                  </a:lnTo>
                  <a:cubicBezTo>
                    <a:pt x="0" y="4037"/>
                    <a:pt x="71" y="4279"/>
                    <a:pt x="214" y="4430"/>
                  </a:cubicBezTo>
                  <a:cubicBezTo>
                    <a:pt x="357" y="4582"/>
                    <a:pt x="583" y="4657"/>
                    <a:pt x="894" y="4657"/>
                  </a:cubicBezTo>
                  <a:cubicBezTo>
                    <a:pt x="1001" y="4657"/>
                    <a:pt x="1109" y="4645"/>
                    <a:pt x="1220" y="4622"/>
                  </a:cubicBezTo>
                  <a:cubicBezTo>
                    <a:pt x="1331" y="4599"/>
                    <a:pt x="1420" y="4566"/>
                    <a:pt x="1488" y="4523"/>
                  </a:cubicBezTo>
                  <a:lnTo>
                    <a:pt x="1565" y="3916"/>
                  </a:lnTo>
                  <a:cubicBezTo>
                    <a:pt x="1493" y="3942"/>
                    <a:pt x="1429" y="3960"/>
                    <a:pt x="1377" y="3970"/>
                  </a:cubicBezTo>
                  <a:cubicBezTo>
                    <a:pt x="1324" y="3981"/>
                    <a:pt x="1260" y="3986"/>
                    <a:pt x="1188" y="3986"/>
                  </a:cubicBezTo>
                  <a:cubicBezTo>
                    <a:pt x="1069" y="3986"/>
                    <a:pt x="1019" y="3957"/>
                    <a:pt x="974" y="3897"/>
                  </a:cubicBezTo>
                  <a:cubicBezTo>
                    <a:pt x="929" y="3837"/>
                    <a:pt x="907" y="3731"/>
                    <a:pt x="907" y="3577"/>
                  </a:cubicBezTo>
                  <a:lnTo>
                    <a:pt x="907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16" name="Freeform 14"/>
            <p:cNvSpPr>
              <a:spLocks noEditPoints="1"/>
            </p:cNvSpPr>
            <p:nvPr/>
          </p:nvSpPr>
          <p:spPr bwMode="black">
            <a:xfrm>
              <a:off x="3455988" y="2762251"/>
              <a:ext cx="1073150" cy="1216025"/>
            </a:xfrm>
            <a:custGeom>
              <a:avLst/>
              <a:gdLst>
                <a:gd name="T0" fmla="*/ 1540 w 2977"/>
                <a:gd name="T1" fmla="*/ 651 h 3373"/>
                <a:gd name="T2" fmla="*/ 869 w 2977"/>
                <a:gd name="T3" fmla="*/ 1328 h 3373"/>
                <a:gd name="T4" fmla="*/ 2140 w 2977"/>
                <a:gd name="T5" fmla="*/ 1328 h 3373"/>
                <a:gd name="T6" fmla="*/ 1540 w 2977"/>
                <a:gd name="T7" fmla="*/ 651 h 3373"/>
                <a:gd name="T8" fmla="*/ 2932 w 2977"/>
                <a:gd name="T9" fmla="*/ 1929 h 3373"/>
                <a:gd name="T10" fmla="*/ 850 w 2977"/>
                <a:gd name="T11" fmla="*/ 1929 h 3373"/>
                <a:gd name="T12" fmla="*/ 1559 w 2977"/>
                <a:gd name="T13" fmla="*/ 2708 h 3373"/>
                <a:gd name="T14" fmla="*/ 2179 w 2977"/>
                <a:gd name="T15" fmla="*/ 2178 h 3373"/>
                <a:gd name="T16" fmla="*/ 2938 w 2977"/>
                <a:gd name="T17" fmla="*/ 2606 h 3373"/>
                <a:gd name="T18" fmla="*/ 1559 w 2977"/>
                <a:gd name="T19" fmla="*/ 3373 h 3373"/>
                <a:gd name="T20" fmla="*/ 0 w 2977"/>
                <a:gd name="T21" fmla="*/ 1686 h 3373"/>
                <a:gd name="T22" fmla="*/ 1540 w 2977"/>
                <a:gd name="T23" fmla="*/ 0 h 3373"/>
                <a:gd name="T24" fmla="*/ 2977 w 2977"/>
                <a:gd name="T25" fmla="*/ 1488 h 3373"/>
                <a:gd name="T26" fmla="*/ 2932 w 2977"/>
                <a:gd name="T27" fmla="*/ 1929 h 33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977" h="3373">
                  <a:moveTo>
                    <a:pt x="1540" y="651"/>
                  </a:moveTo>
                  <a:cubicBezTo>
                    <a:pt x="1207" y="651"/>
                    <a:pt x="939" y="887"/>
                    <a:pt x="869" y="1328"/>
                  </a:cubicBezTo>
                  <a:lnTo>
                    <a:pt x="2140" y="1328"/>
                  </a:lnTo>
                  <a:cubicBezTo>
                    <a:pt x="2140" y="939"/>
                    <a:pt x="1891" y="651"/>
                    <a:pt x="1540" y="651"/>
                  </a:cubicBezTo>
                  <a:close/>
                  <a:moveTo>
                    <a:pt x="2932" y="1929"/>
                  </a:moveTo>
                  <a:lnTo>
                    <a:pt x="850" y="1929"/>
                  </a:lnTo>
                  <a:cubicBezTo>
                    <a:pt x="888" y="2453"/>
                    <a:pt x="1182" y="2708"/>
                    <a:pt x="1559" y="2708"/>
                  </a:cubicBezTo>
                  <a:cubicBezTo>
                    <a:pt x="1897" y="2708"/>
                    <a:pt x="2127" y="2485"/>
                    <a:pt x="2179" y="2178"/>
                  </a:cubicBezTo>
                  <a:lnTo>
                    <a:pt x="2938" y="2606"/>
                  </a:lnTo>
                  <a:cubicBezTo>
                    <a:pt x="2715" y="3015"/>
                    <a:pt x="2230" y="3373"/>
                    <a:pt x="1559" y="3373"/>
                  </a:cubicBezTo>
                  <a:cubicBezTo>
                    <a:pt x="658" y="3373"/>
                    <a:pt x="0" y="2747"/>
                    <a:pt x="0" y="1686"/>
                  </a:cubicBezTo>
                  <a:cubicBezTo>
                    <a:pt x="0" y="638"/>
                    <a:pt x="671" y="0"/>
                    <a:pt x="1540" y="0"/>
                  </a:cubicBezTo>
                  <a:cubicBezTo>
                    <a:pt x="2402" y="0"/>
                    <a:pt x="2977" y="613"/>
                    <a:pt x="2977" y="1488"/>
                  </a:cubicBezTo>
                  <a:cubicBezTo>
                    <a:pt x="2977" y="1750"/>
                    <a:pt x="2932" y="1929"/>
                    <a:pt x="2932" y="192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17" name="Freeform 15"/>
            <p:cNvSpPr>
              <a:spLocks/>
            </p:cNvSpPr>
            <p:nvPr/>
          </p:nvSpPr>
          <p:spPr bwMode="black">
            <a:xfrm>
              <a:off x="1879601" y="2357438"/>
              <a:ext cx="1311275" cy="1593850"/>
            </a:xfrm>
            <a:custGeom>
              <a:avLst/>
              <a:gdLst>
                <a:gd name="T0" fmla="*/ 2702 w 3641"/>
                <a:gd name="T1" fmla="*/ 4420 h 4420"/>
                <a:gd name="T2" fmla="*/ 3641 w 3641"/>
                <a:gd name="T3" fmla="*/ 4420 h 4420"/>
                <a:gd name="T4" fmla="*/ 3641 w 3641"/>
                <a:gd name="T5" fmla="*/ 0 h 4420"/>
                <a:gd name="T6" fmla="*/ 2702 w 3641"/>
                <a:gd name="T7" fmla="*/ 0 h 4420"/>
                <a:gd name="T8" fmla="*/ 2702 w 3641"/>
                <a:gd name="T9" fmla="*/ 1750 h 4420"/>
                <a:gd name="T10" fmla="*/ 939 w 3641"/>
                <a:gd name="T11" fmla="*/ 1750 h 4420"/>
                <a:gd name="T12" fmla="*/ 939 w 3641"/>
                <a:gd name="T13" fmla="*/ 0 h 4420"/>
                <a:gd name="T14" fmla="*/ 0 w 3641"/>
                <a:gd name="T15" fmla="*/ 0 h 4420"/>
                <a:gd name="T16" fmla="*/ 0 w 3641"/>
                <a:gd name="T17" fmla="*/ 4420 h 4420"/>
                <a:gd name="T18" fmla="*/ 939 w 3641"/>
                <a:gd name="T19" fmla="*/ 4420 h 4420"/>
                <a:gd name="T20" fmla="*/ 939 w 3641"/>
                <a:gd name="T21" fmla="*/ 2586 h 4420"/>
                <a:gd name="T22" fmla="*/ 2702 w 3641"/>
                <a:gd name="T23" fmla="*/ 2586 h 4420"/>
                <a:gd name="T24" fmla="*/ 2702 w 3641"/>
                <a:gd name="T25" fmla="*/ 4420 h 44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641" h="4420">
                  <a:moveTo>
                    <a:pt x="2702" y="4420"/>
                  </a:moveTo>
                  <a:lnTo>
                    <a:pt x="3641" y="4420"/>
                  </a:lnTo>
                  <a:lnTo>
                    <a:pt x="3641" y="0"/>
                  </a:lnTo>
                  <a:lnTo>
                    <a:pt x="2702" y="0"/>
                  </a:lnTo>
                  <a:lnTo>
                    <a:pt x="2702" y="1750"/>
                  </a:lnTo>
                  <a:lnTo>
                    <a:pt x="939" y="1750"/>
                  </a:lnTo>
                  <a:lnTo>
                    <a:pt x="939" y="0"/>
                  </a:lnTo>
                  <a:lnTo>
                    <a:pt x="0" y="0"/>
                  </a:lnTo>
                  <a:lnTo>
                    <a:pt x="0" y="4420"/>
                  </a:lnTo>
                  <a:lnTo>
                    <a:pt x="939" y="4420"/>
                  </a:lnTo>
                  <a:lnTo>
                    <a:pt x="939" y="2586"/>
                  </a:lnTo>
                  <a:lnTo>
                    <a:pt x="2702" y="2586"/>
                  </a:lnTo>
                  <a:lnTo>
                    <a:pt x="2702" y="44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</p:grpSp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408563" y="457200"/>
            <a:ext cx="10739336" cy="2071991"/>
          </a:xfrm>
        </p:spPr>
        <p:txBody>
          <a:bodyPr/>
          <a:lstStyle>
            <a:lvl1pPr algn="l">
              <a:lnSpc>
                <a:spcPct val="85000"/>
              </a:lnSpc>
              <a:defRPr sz="700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fi-FI" dirty="0"/>
              <a:t>Muokkaa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12" name="Tekstin paikkamerkki 11"/>
          <p:cNvSpPr>
            <a:spLocks noGrp="1"/>
          </p:cNvSpPr>
          <p:nvPr>
            <p:ph type="body" sz="quarter" idx="13"/>
          </p:nvPr>
        </p:nvSpPr>
        <p:spPr>
          <a:xfrm>
            <a:off x="447472" y="2665378"/>
            <a:ext cx="10709478" cy="972000"/>
          </a:xfrm>
        </p:spPr>
        <p:txBody>
          <a:bodyPr/>
          <a:lstStyle>
            <a:lvl1pPr marL="0" indent="0">
              <a:buNone/>
              <a:defRPr b="1">
                <a:solidFill>
                  <a:srgbClr val="FFFFFF"/>
                </a:solidFill>
                <a:latin typeface="+mj-lt"/>
              </a:defRPr>
            </a:lvl1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</p:spTree>
    <p:extLst>
      <p:ext uri="{BB962C8B-B14F-4D97-AF65-F5344CB8AC3E}">
        <p14:creationId xmlns:p14="http://schemas.microsoft.com/office/powerpoint/2010/main" val="1253426474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Kansi 4">
    <p:bg>
      <p:bgPr>
        <a:solidFill>
          <a:srgbClr val="9FC9E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5"/>
          <p:cNvSpPr>
            <a:spLocks/>
          </p:cNvSpPr>
          <p:nvPr/>
        </p:nvSpPr>
        <p:spPr bwMode="white">
          <a:xfrm>
            <a:off x="0" y="0"/>
            <a:ext cx="9815513" cy="6858000"/>
          </a:xfrm>
          <a:custGeom>
            <a:avLst/>
            <a:gdLst>
              <a:gd name="T0" fmla="*/ 0 w 20470"/>
              <a:gd name="T1" fmla="*/ 6858000 h 14293"/>
              <a:gd name="T2" fmla="*/ 2725435 w 20470"/>
              <a:gd name="T3" fmla="*/ 6858000 h 14293"/>
              <a:gd name="T4" fmla="*/ 2544187 w 20470"/>
              <a:gd name="T5" fmla="*/ 6485663 h 14293"/>
              <a:gd name="T6" fmla="*/ 2623782 w 20470"/>
              <a:gd name="T7" fmla="*/ 6066305 h 14293"/>
              <a:gd name="T8" fmla="*/ 3042379 w 20470"/>
              <a:gd name="T9" fmla="*/ 5987135 h 14293"/>
              <a:gd name="T10" fmla="*/ 3796141 w 20470"/>
              <a:gd name="T11" fmla="*/ 6355154 h 14293"/>
              <a:gd name="T12" fmla="*/ 4196038 w 20470"/>
              <a:gd name="T13" fmla="*/ 6269746 h 14293"/>
              <a:gd name="T14" fmla="*/ 4277552 w 20470"/>
              <a:gd name="T15" fmla="*/ 5859025 h 14293"/>
              <a:gd name="T16" fmla="*/ 3914576 w 20470"/>
              <a:gd name="T17" fmla="*/ 5114351 h 14293"/>
              <a:gd name="T18" fmla="*/ 3994172 w 20470"/>
              <a:gd name="T19" fmla="*/ 4694993 h 14293"/>
              <a:gd name="T20" fmla="*/ 4412768 w 20470"/>
              <a:gd name="T21" fmla="*/ 4615823 h 14293"/>
              <a:gd name="T22" fmla="*/ 5166530 w 20470"/>
              <a:gd name="T23" fmla="*/ 4983841 h 14293"/>
              <a:gd name="T24" fmla="*/ 5566427 w 20470"/>
              <a:gd name="T25" fmla="*/ 4898434 h 14293"/>
              <a:gd name="T26" fmla="*/ 5648420 w 20470"/>
              <a:gd name="T27" fmla="*/ 4487712 h 14293"/>
              <a:gd name="T28" fmla="*/ 5284965 w 20470"/>
              <a:gd name="T29" fmla="*/ 3743039 h 14293"/>
              <a:gd name="T30" fmla="*/ 5364561 w 20470"/>
              <a:gd name="T31" fmla="*/ 3323681 h 14293"/>
              <a:gd name="T32" fmla="*/ 5783158 w 20470"/>
              <a:gd name="T33" fmla="*/ 3244511 h 14293"/>
              <a:gd name="T34" fmla="*/ 6535961 w 20470"/>
              <a:gd name="T35" fmla="*/ 3613969 h 14293"/>
              <a:gd name="T36" fmla="*/ 6934419 w 20470"/>
              <a:gd name="T37" fmla="*/ 3530001 h 14293"/>
              <a:gd name="T38" fmla="*/ 7015932 w 20470"/>
              <a:gd name="T39" fmla="*/ 3118799 h 14293"/>
              <a:gd name="T40" fmla="*/ 6652957 w 20470"/>
              <a:gd name="T41" fmla="*/ 2374126 h 14293"/>
              <a:gd name="T42" fmla="*/ 6732073 w 20470"/>
              <a:gd name="T43" fmla="*/ 1955247 h 14293"/>
              <a:gd name="T44" fmla="*/ 7150670 w 20470"/>
              <a:gd name="T45" fmla="*/ 1876078 h 14293"/>
              <a:gd name="T46" fmla="*/ 7904911 w 20470"/>
              <a:gd name="T47" fmla="*/ 2243616 h 14293"/>
              <a:gd name="T48" fmla="*/ 8304808 w 20470"/>
              <a:gd name="T49" fmla="*/ 2158689 h 14293"/>
              <a:gd name="T50" fmla="*/ 8386322 w 20470"/>
              <a:gd name="T51" fmla="*/ 1747487 h 14293"/>
              <a:gd name="T52" fmla="*/ 8023346 w 20470"/>
              <a:gd name="T53" fmla="*/ 1002814 h 14293"/>
              <a:gd name="T54" fmla="*/ 8102942 w 20470"/>
              <a:gd name="T55" fmla="*/ 583935 h 14293"/>
              <a:gd name="T56" fmla="*/ 8521539 w 20470"/>
              <a:gd name="T57" fmla="*/ 504286 h 14293"/>
              <a:gd name="T58" fmla="*/ 9275780 w 20470"/>
              <a:gd name="T59" fmla="*/ 872304 h 14293"/>
              <a:gd name="T60" fmla="*/ 9675677 w 20470"/>
              <a:gd name="T61" fmla="*/ 786417 h 14293"/>
              <a:gd name="T62" fmla="*/ 9757190 w 20470"/>
              <a:gd name="T63" fmla="*/ 375695 h 14293"/>
              <a:gd name="T64" fmla="*/ 9574024 w 20470"/>
              <a:gd name="T65" fmla="*/ 0 h 14293"/>
              <a:gd name="T66" fmla="*/ 0 w 20470"/>
              <a:gd name="T67" fmla="*/ 0 h 14293"/>
              <a:gd name="T68" fmla="*/ 0 w 20470"/>
              <a:gd name="T69" fmla="*/ 6858000 h 14293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</a:gdLst>
            <a:ahLst/>
            <a:cxnLst>
              <a:cxn ang="T70">
                <a:pos x="T0" y="T1"/>
              </a:cxn>
              <a:cxn ang="T71">
                <a:pos x="T2" y="T3"/>
              </a:cxn>
              <a:cxn ang="T72">
                <a:pos x="T4" y="T5"/>
              </a:cxn>
              <a:cxn ang="T73">
                <a:pos x="T6" y="T7"/>
              </a:cxn>
              <a:cxn ang="T74">
                <a:pos x="T8" y="T9"/>
              </a:cxn>
              <a:cxn ang="T75">
                <a:pos x="T10" y="T11"/>
              </a:cxn>
              <a:cxn ang="T76">
                <a:pos x="T12" y="T13"/>
              </a:cxn>
              <a:cxn ang="T77">
                <a:pos x="T14" y="T15"/>
              </a:cxn>
              <a:cxn ang="T78">
                <a:pos x="T16" y="T17"/>
              </a:cxn>
              <a:cxn ang="T79">
                <a:pos x="T18" y="T19"/>
              </a:cxn>
              <a:cxn ang="T80">
                <a:pos x="T20" y="T21"/>
              </a:cxn>
              <a:cxn ang="T81">
                <a:pos x="T22" y="T23"/>
              </a:cxn>
              <a:cxn ang="T82">
                <a:pos x="T24" y="T25"/>
              </a:cxn>
              <a:cxn ang="T83">
                <a:pos x="T26" y="T27"/>
              </a:cxn>
              <a:cxn ang="T84">
                <a:pos x="T28" y="T29"/>
              </a:cxn>
              <a:cxn ang="T85">
                <a:pos x="T30" y="T31"/>
              </a:cxn>
              <a:cxn ang="T86">
                <a:pos x="T32" y="T33"/>
              </a:cxn>
              <a:cxn ang="T87">
                <a:pos x="T34" y="T35"/>
              </a:cxn>
              <a:cxn ang="T88">
                <a:pos x="T36" y="T37"/>
              </a:cxn>
              <a:cxn ang="T89">
                <a:pos x="T38" y="T39"/>
              </a:cxn>
              <a:cxn ang="T90">
                <a:pos x="T40" y="T41"/>
              </a:cxn>
              <a:cxn ang="T91">
                <a:pos x="T42" y="T43"/>
              </a:cxn>
              <a:cxn ang="T92">
                <a:pos x="T44" y="T45"/>
              </a:cxn>
              <a:cxn ang="T93">
                <a:pos x="T46" y="T47"/>
              </a:cxn>
              <a:cxn ang="T94">
                <a:pos x="T48" y="T49"/>
              </a:cxn>
              <a:cxn ang="T95">
                <a:pos x="T50" y="T51"/>
              </a:cxn>
              <a:cxn ang="T96">
                <a:pos x="T52" y="T53"/>
              </a:cxn>
              <a:cxn ang="T97">
                <a:pos x="T54" y="T55"/>
              </a:cxn>
              <a:cxn ang="T98">
                <a:pos x="T56" y="T57"/>
              </a:cxn>
              <a:cxn ang="T99">
                <a:pos x="T58" y="T59"/>
              </a:cxn>
              <a:cxn ang="T100">
                <a:pos x="T60" y="T61"/>
              </a:cxn>
              <a:cxn ang="T101">
                <a:pos x="T62" y="T63"/>
              </a:cxn>
              <a:cxn ang="T102">
                <a:pos x="T64" y="T65"/>
              </a:cxn>
              <a:cxn ang="T103">
                <a:pos x="T66" y="T67"/>
              </a:cxn>
              <a:cxn ang="T104">
                <a:pos x="T68" y="T69"/>
              </a:cxn>
            </a:cxnLst>
            <a:rect l="0" t="0" r="r" b="b"/>
            <a:pathLst>
              <a:path w="20470" h="14293">
                <a:moveTo>
                  <a:pt x="0" y="14293"/>
                </a:moveTo>
                <a:lnTo>
                  <a:pt x="5684" y="14293"/>
                </a:lnTo>
                <a:cubicBezTo>
                  <a:pt x="5495" y="13905"/>
                  <a:pt x="5306" y="13517"/>
                  <a:pt x="5306" y="13517"/>
                </a:cubicBezTo>
                <a:cubicBezTo>
                  <a:pt x="5306" y="13517"/>
                  <a:pt x="5077" y="13038"/>
                  <a:pt x="5472" y="12643"/>
                </a:cubicBezTo>
                <a:cubicBezTo>
                  <a:pt x="5708" y="12407"/>
                  <a:pt x="6053" y="12349"/>
                  <a:pt x="6345" y="12478"/>
                </a:cubicBezTo>
                <a:cubicBezTo>
                  <a:pt x="6357" y="12483"/>
                  <a:pt x="7917" y="13245"/>
                  <a:pt x="7917" y="13245"/>
                </a:cubicBezTo>
                <a:cubicBezTo>
                  <a:pt x="7917" y="13245"/>
                  <a:pt x="8353" y="13466"/>
                  <a:pt x="8751" y="13067"/>
                </a:cubicBezTo>
                <a:cubicBezTo>
                  <a:pt x="8982" y="12837"/>
                  <a:pt x="9042" y="12503"/>
                  <a:pt x="8921" y="12211"/>
                </a:cubicBezTo>
                <a:cubicBezTo>
                  <a:pt x="8913" y="12193"/>
                  <a:pt x="8164" y="10659"/>
                  <a:pt x="8164" y="10659"/>
                </a:cubicBezTo>
                <a:cubicBezTo>
                  <a:pt x="8164" y="10659"/>
                  <a:pt x="7935" y="10180"/>
                  <a:pt x="8330" y="9785"/>
                </a:cubicBezTo>
                <a:cubicBezTo>
                  <a:pt x="8566" y="9549"/>
                  <a:pt x="8912" y="9491"/>
                  <a:pt x="9203" y="9620"/>
                </a:cubicBezTo>
                <a:cubicBezTo>
                  <a:pt x="9215" y="9625"/>
                  <a:pt x="10775" y="10387"/>
                  <a:pt x="10775" y="10387"/>
                </a:cubicBezTo>
                <a:cubicBezTo>
                  <a:pt x="10775" y="10387"/>
                  <a:pt x="11211" y="10608"/>
                  <a:pt x="11609" y="10209"/>
                </a:cubicBezTo>
                <a:cubicBezTo>
                  <a:pt x="11840" y="9979"/>
                  <a:pt x="11901" y="9645"/>
                  <a:pt x="11780" y="9353"/>
                </a:cubicBezTo>
                <a:cubicBezTo>
                  <a:pt x="11771" y="9335"/>
                  <a:pt x="11022" y="7801"/>
                  <a:pt x="11022" y="7801"/>
                </a:cubicBezTo>
                <a:cubicBezTo>
                  <a:pt x="11022" y="7801"/>
                  <a:pt x="10793" y="7322"/>
                  <a:pt x="11188" y="6927"/>
                </a:cubicBezTo>
                <a:cubicBezTo>
                  <a:pt x="11425" y="6691"/>
                  <a:pt x="11770" y="6633"/>
                  <a:pt x="12061" y="6762"/>
                </a:cubicBezTo>
                <a:cubicBezTo>
                  <a:pt x="12074" y="6767"/>
                  <a:pt x="13631" y="7532"/>
                  <a:pt x="13631" y="7532"/>
                </a:cubicBezTo>
                <a:cubicBezTo>
                  <a:pt x="13631" y="7532"/>
                  <a:pt x="14095" y="7723"/>
                  <a:pt x="14462" y="7357"/>
                </a:cubicBezTo>
                <a:cubicBezTo>
                  <a:pt x="14692" y="7127"/>
                  <a:pt x="14753" y="6793"/>
                  <a:pt x="14632" y="6500"/>
                </a:cubicBezTo>
                <a:cubicBezTo>
                  <a:pt x="14623" y="6483"/>
                  <a:pt x="13875" y="4948"/>
                  <a:pt x="13875" y="4948"/>
                </a:cubicBezTo>
                <a:cubicBezTo>
                  <a:pt x="13875" y="4948"/>
                  <a:pt x="13646" y="4470"/>
                  <a:pt x="14040" y="4075"/>
                </a:cubicBezTo>
                <a:cubicBezTo>
                  <a:pt x="14277" y="3838"/>
                  <a:pt x="14622" y="3781"/>
                  <a:pt x="14913" y="3910"/>
                </a:cubicBezTo>
                <a:cubicBezTo>
                  <a:pt x="14926" y="3915"/>
                  <a:pt x="16486" y="4676"/>
                  <a:pt x="16486" y="4676"/>
                </a:cubicBezTo>
                <a:cubicBezTo>
                  <a:pt x="16486" y="4676"/>
                  <a:pt x="16921" y="4897"/>
                  <a:pt x="17320" y="4499"/>
                </a:cubicBezTo>
                <a:cubicBezTo>
                  <a:pt x="17550" y="4268"/>
                  <a:pt x="17611" y="3935"/>
                  <a:pt x="17490" y="3642"/>
                </a:cubicBezTo>
                <a:cubicBezTo>
                  <a:pt x="17481" y="3624"/>
                  <a:pt x="16733" y="2090"/>
                  <a:pt x="16733" y="2090"/>
                </a:cubicBezTo>
                <a:cubicBezTo>
                  <a:pt x="16733" y="2090"/>
                  <a:pt x="16504" y="1611"/>
                  <a:pt x="16899" y="1217"/>
                </a:cubicBezTo>
                <a:cubicBezTo>
                  <a:pt x="17135" y="980"/>
                  <a:pt x="17480" y="922"/>
                  <a:pt x="17772" y="1051"/>
                </a:cubicBezTo>
                <a:cubicBezTo>
                  <a:pt x="17784" y="1056"/>
                  <a:pt x="19345" y="1818"/>
                  <a:pt x="19345" y="1818"/>
                </a:cubicBezTo>
                <a:cubicBezTo>
                  <a:pt x="19345" y="1818"/>
                  <a:pt x="19807" y="2012"/>
                  <a:pt x="20179" y="1639"/>
                </a:cubicBezTo>
                <a:cubicBezTo>
                  <a:pt x="20409" y="1409"/>
                  <a:pt x="20470" y="1075"/>
                  <a:pt x="20349" y="783"/>
                </a:cubicBezTo>
                <a:cubicBezTo>
                  <a:pt x="20345" y="774"/>
                  <a:pt x="20156" y="386"/>
                  <a:pt x="19967" y="0"/>
                </a:cubicBezTo>
                <a:lnTo>
                  <a:pt x="0" y="0"/>
                </a:lnTo>
                <a:lnTo>
                  <a:pt x="0" y="14293"/>
                </a:lnTo>
                <a:close/>
              </a:path>
            </a:pathLst>
          </a:custGeom>
          <a:solidFill>
            <a:srgbClr val="FD4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fi-FI"/>
          </a:p>
        </p:txBody>
      </p:sp>
      <p:grpSp>
        <p:nvGrpSpPr>
          <p:cNvPr id="5" name="Ryhmä 14"/>
          <p:cNvGrpSpPr/>
          <p:nvPr/>
        </p:nvGrpSpPr>
        <p:grpSpPr bwMode="black">
          <a:xfrm>
            <a:off x="465667" y="5813465"/>
            <a:ext cx="1295039" cy="601443"/>
            <a:chOff x="228601" y="704851"/>
            <a:chExt cx="11734800" cy="5449888"/>
          </a:xfrm>
          <a:solidFill>
            <a:schemeClr val="bg1"/>
          </a:solidFill>
        </p:grpSpPr>
        <p:sp>
          <p:nvSpPr>
            <p:cNvPr id="6" name="Freeform 5"/>
            <p:cNvSpPr>
              <a:spLocks noEditPoints="1"/>
            </p:cNvSpPr>
            <p:nvPr/>
          </p:nvSpPr>
          <p:spPr bwMode="black">
            <a:xfrm>
              <a:off x="228601" y="704851"/>
              <a:ext cx="11734800" cy="5449888"/>
            </a:xfrm>
            <a:custGeom>
              <a:avLst/>
              <a:gdLst>
                <a:gd name="T0" fmla="*/ 16890 w 32573"/>
                <a:gd name="T1" fmla="*/ 14624 h 15116"/>
                <a:gd name="T2" fmla="*/ 19398 w 32573"/>
                <a:gd name="T3" fmla="*/ 13589 h 15116"/>
                <a:gd name="T4" fmla="*/ 28581 w 32573"/>
                <a:gd name="T5" fmla="*/ 13589 h 15116"/>
                <a:gd name="T6" fmla="*/ 32573 w 32573"/>
                <a:gd name="T7" fmla="*/ 9640 h 15116"/>
                <a:gd name="T8" fmla="*/ 32573 w 32573"/>
                <a:gd name="T9" fmla="*/ 0 h 15116"/>
                <a:gd name="T10" fmla="*/ 0 w 32573"/>
                <a:gd name="T11" fmla="*/ 0 h 15116"/>
                <a:gd name="T12" fmla="*/ 0 w 32573"/>
                <a:gd name="T13" fmla="*/ 9640 h 15116"/>
                <a:gd name="T14" fmla="*/ 3968 w 32573"/>
                <a:gd name="T15" fmla="*/ 13589 h 15116"/>
                <a:gd name="T16" fmla="*/ 13394 w 32573"/>
                <a:gd name="T17" fmla="*/ 13589 h 15116"/>
                <a:gd name="T18" fmla="*/ 15902 w 32573"/>
                <a:gd name="T19" fmla="*/ 14624 h 15116"/>
                <a:gd name="T20" fmla="*/ 16397 w 32573"/>
                <a:gd name="T21" fmla="*/ 15116 h 15116"/>
                <a:gd name="T22" fmla="*/ 16890 w 32573"/>
                <a:gd name="T23" fmla="*/ 14624 h 15116"/>
                <a:gd name="T24" fmla="*/ 31634 w 32573"/>
                <a:gd name="T25" fmla="*/ 939 h 15116"/>
                <a:gd name="T26" fmla="*/ 31634 w 32573"/>
                <a:gd name="T27" fmla="*/ 9640 h 15116"/>
                <a:gd name="T28" fmla="*/ 28581 w 32573"/>
                <a:gd name="T29" fmla="*/ 12650 h 15116"/>
                <a:gd name="T30" fmla="*/ 19398 w 32573"/>
                <a:gd name="T31" fmla="*/ 12650 h 15116"/>
                <a:gd name="T32" fmla="*/ 16397 w 32573"/>
                <a:gd name="T33" fmla="*/ 13798 h 15116"/>
                <a:gd name="T34" fmla="*/ 13394 w 32573"/>
                <a:gd name="T35" fmla="*/ 12650 h 15116"/>
                <a:gd name="T36" fmla="*/ 3968 w 32573"/>
                <a:gd name="T37" fmla="*/ 12650 h 15116"/>
                <a:gd name="T38" fmla="*/ 939 w 32573"/>
                <a:gd name="T39" fmla="*/ 9640 h 15116"/>
                <a:gd name="T40" fmla="*/ 939 w 32573"/>
                <a:gd name="T41" fmla="*/ 939 h 15116"/>
                <a:gd name="T42" fmla="*/ 31634 w 32573"/>
                <a:gd name="T43" fmla="*/ 939 h 15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32573" h="15116">
                  <a:moveTo>
                    <a:pt x="16890" y="14624"/>
                  </a:moveTo>
                  <a:cubicBezTo>
                    <a:pt x="17560" y="13956"/>
                    <a:pt x="18451" y="13589"/>
                    <a:pt x="19398" y="13589"/>
                  </a:cubicBezTo>
                  <a:lnTo>
                    <a:pt x="28581" y="13589"/>
                  </a:lnTo>
                  <a:cubicBezTo>
                    <a:pt x="30783" y="13589"/>
                    <a:pt x="32573" y="11817"/>
                    <a:pt x="32573" y="9640"/>
                  </a:cubicBezTo>
                  <a:lnTo>
                    <a:pt x="32573" y="0"/>
                  </a:lnTo>
                  <a:lnTo>
                    <a:pt x="0" y="0"/>
                  </a:lnTo>
                  <a:lnTo>
                    <a:pt x="0" y="9640"/>
                  </a:lnTo>
                  <a:cubicBezTo>
                    <a:pt x="0" y="11817"/>
                    <a:pt x="1780" y="13589"/>
                    <a:pt x="3968" y="13589"/>
                  </a:cubicBezTo>
                  <a:lnTo>
                    <a:pt x="13394" y="13589"/>
                  </a:lnTo>
                  <a:cubicBezTo>
                    <a:pt x="14342" y="13589"/>
                    <a:pt x="15232" y="13956"/>
                    <a:pt x="15902" y="14624"/>
                  </a:cubicBezTo>
                  <a:lnTo>
                    <a:pt x="16397" y="15116"/>
                  </a:lnTo>
                  <a:lnTo>
                    <a:pt x="16890" y="14624"/>
                  </a:lnTo>
                  <a:close/>
                  <a:moveTo>
                    <a:pt x="31634" y="939"/>
                  </a:moveTo>
                  <a:lnTo>
                    <a:pt x="31634" y="9640"/>
                  </a:lnTo>
                  <a:cubicBezTo>
                    <a:pt x="31634" y="11300"/>
                    <a:pt x="30264" y="12650"/>
                    <a:pt x="28581" y="12650"/>
                  </a:cubicBezTo>
                  <a:lnTo>
                    <a:pt x="19398" y="12650"/>
                  </a:lnTo>
                  <a:cubicBezTo>
                    <a:pt x="18279" y="12650"/>
                    <a:pt x="17221" y="13055"/>
                    <a:pt x="16397" y="13798"/>
                  </a:cubicBezTo>
                  <a:cubicBezTo>
                    <a:pt x="15571" y="13056"/>
                    <a:pt x="14514" y="12650"/>
                    <a:pt x="13394" y="12650"/>
                  </a:cubicBezTo>
                  <a:lnTo>
                    <a:pt x="3968" y="12650"/>
                  </a:lnTo>
                  <a:cubicBezTo>
                    <a:pt x="2298" y="12650"/>
                    <a:pt x="939" y="11300"/>
                    <a:pt x="939" y="9640"/>
                  </a:cubicBezTo>
                  <a:lnTo>
                    <a:pt x="939" y="939"/>
                  </a:lnTo>
                  <a:lnTo>
                    <a:pt x="31634" y="93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7" name="Freeform 6"/>
            <p:cNvSpPr>
              <a:spLocks/>
            </p:cNvSpPr>
            <p:nvPr/>
          </p:nvSpPr>
          <p:spPr bwMode="black">
            <a:xfrm>
              <a:off x="9961563" y="2287588"/>
              <a:ext cx="377825" cy="363538"/>
            </a:xfrm>
            <a:custGeom>
              <a:avLst/>
              <a:gdLst>
                <a:gd name="T0" fmla="*/ 1048 w 1048"/>
                <a:gd name="T1" fmla="*/ 504 h 1009"/>
                <a:gd name="T2" fmla="*/ 525 w 1048"/>
                <a:gd name="T3" fmla="*/ 1009 h 1009"/>
                <a:gd name="T4" fmla="*/ 0 w 1048"/>
                <a:gd name="T5" fmla="*/ 504 h 1009"/>
                <a:gd name="T6" fmla="*/ 525 w 1048"/>
                <a:gd name="T7" fmla="*/ 0 h 1009"/>
                <a:gd name="T8" fmla="*/ 1048 w 1048"/>
                <a:gd name="T9" fmla="*/ 504 h 10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48" h="1009">
                  <a:moveTo>
                    <a:pt x="1048" y="504"/>
                  </a:moveTo>
                  <a:cubicBezTo>
                    <a:pt x="1048" y="798"/>
                    <a:pt x="818" y="1009"/>
                    <a:pt x="525" y="1009"/>
                  </a:cubicBezTo>
                  <a:cubicBezTo>
                    <a:pt x="230" y="1009"/>
                    <a:pt x="0" y="798"/>
                    <a:pt x="0" y="504"/>
                  </a:cubicBezTo>
                  <a:cubicBezTo>
                    <a:pt x="0" y="211"/>
                    <a:pt x="230" y="0"/>
                    <a:pt x="525" y="0"/>
                  </a:cubicBezTo>
                  <a:cubicBezTo>
                    <a:pt x="818" y="0"/>
                    <a:pt x="1048" y="211"/>
                    <a:pt x="1048" y="50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8" name="Rectangle 7"/>
            <p:cNvSpPr>
              <a:spLocks noChangeArrowheads="1"/>
            </p:cNvSpPr>
            <p:nvPr/>
          </p:nvSpPr>
          <p:spPr bwMode="black">
            <a:xfrm>
              <a:off x="9986963" y="2789238"/>
              <a:ext cx="327025" cy="116205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9" name="Freeform 8"/>
            <p:cNvSpPr>
              <a:spLocks/>
            </p:cNvSpPr>
            <p:nvPr/>
          </p:nvSpPr>
          <p:spPr bwMode="black">
            <a:xfrm>
              <a:off x="8709026" y="2282826"/>
              <a:ext cx="1119188" cy="1668463"/>
            </a:xfrm>
            <a:custGeom>
              <a:avLst/>
              <a:gdLst>
                <a:gd name="T0" fmla="*/ 1923 w 3105"/>
                <a:gd name="T1" fmla="*/ 2683 h 4625"/>
                <a:gd name="T2" fmla="*/ 3105 w 3105"/>
                <a:gd name="T3" fmla="*/ 4625 h 4625"/>
                <a:gd name="T4" fmla="*/ 2121 w 3105"/>
                <a:gd name="T5" fmla="*/ 4625 h 4625"/>
                <a:gd name="T6" fmla="*/ 1328 w 3105"/>
                <a:gd name="T7" fmla="*/ 3335 h 4625"/>
                <a:gd name="T8" fmla="*/ 901 w 3105"/>
                <a:gd name="T9" fmla="*/ 3878 h 4625"/>
                <a:gd name="T10" fmla="*/ 901 w 3105"/>
                <a:gd name="T11" fmla="*/ 4625 h 4625"/>
                <a:gd name="T12" fmla="*/ 0 w 3105"/>
                <a:gd name="T13" fmla="*/ 4625 h 4625"/>
                <a:gd name="T14" fmla="*/ 0 w 3105"/>
                <a:gd name="T15" fmla="*/ 0 h 4625"/>
                <a:gd name="T16" fmla="*/ 901 w 3105"/>
                <a:gd name="T17" fmla="*/ 0 h 4625"/>
                <a:gd name="T18" fmla="*/ 901 w 3105"/>
                <a:gd name="T19" fmla="*/ 2134 h 4625"/>
                <a:gd name="T20" fmla="*/ 856 w 3105"/>
                <a:gd name="T21" fmla="*/ 2926 h 4625"/>
                <a:gd name="T22" fmla="*/ 875 w 3105"/>
                <a:gd name="T23" fmla="*/ 2926 h 4625"/>
                <a:gd name="T24" fmla="*/ 1265 w 3105"/>
                <a:gd name="T25" fmla="*/ 2325 h 4625"/>
                <a:gd name="T26" fmla="*/ 1955 w 3105"/>
                <a:gd name="T27" fmla="*/ 1405 h 4625"/>
                <a:gd name="T28" fmla="*/ 3009 w 3105"/>
                <a:gd name="T29" fmla="*/ 1405 h 4625"/>
                <a:gd name="T30" fmla="*/ 1923 w 3105"/>
                <a:gd name="T31" fmla="*/ 2683 h 46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3105" h="4625">
                  <a:moveTo>
                    <a:pt x="1923" y="2683"/>
                  </a:moveTo>
                  <a:lnTo>
                    <a:pt x="3105" y="4625"/>
                  </a:lnTo>
                  <a:lnTo>
                    <a:pt x="2121" y="4625"/>
                  </a:lnTo>
                  <a:lnTo>
                    <a:pt x="1328" y="3335"/>
                  </a:lnTo>
                  <a:lnTo>
                    <a:pt x="901" y="3878"/>
                  </a:lnTo>
                  <a:lnTo>
                    <a:pt x="901" y="4625"/>
                  </a:lnTo>
                  <a:lnTo>
                    <a:pt x="0" y="4625"/>
                  </a:lnTo>
                  <a:lnTo>
                    <a:pt x="0" y="0"/>
                  </a:lnTo>
                  <a:lnTo>
                    <a:pt x="901" y="0"/>
                  </a:lnTo>
                  <a:lnTo>
                    <a:pt x="901" y="2134"/>
                  </a:lnTo>
                  <a:cubicBezTo>
                    <a:pt x="901" y="2530"/>
                    <a:pt x="856" y="2926"/>
                    <a:pt x="856" y="2926"/>
                  </a:cubicBezTo>
                  <a:lnTo>
                    <a:pt x="875" y="2926"/>
                  </a:lnTo>
                  <a:cubicBezTo>
                    <a:pt x="875" y="2926"/>
                    <a:pt x="1086" y="2574"/>
                    <a:pt x="1265" y="2325"/>
                  </a:cubicBezTo>
                  <a:lnTo>
                    <a:pt x="1955" y="1405"/>
                  </a:lnTo>
                  <a:lnTo>
                    <a:pt x="3009" y="1405"/>
                  </a:lnTo>
                  <a:lnTo>
                    <a:pt x="1923" y="268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10" name="Freeform 9"/>
            <p:cNvSpPr>
              <a:spLocks/>
            </p:cNvSpPr>
            <p:nvPr/>
          </p:nvSpPr>
          <p:spPr bwMode="black">
            <a:xfrm>
              <a:off x="7353301" y="2762251"/>
              <a:ext cx="1027113" cy="1189038"/>
            </a:xfrm>
            <a:custGeom>
              <a:avLst/>
              <a:gdLst>
                <a:gd name="T0" fmla="*/ 2850 w 2850"/>
                <a:gd name="T1" fmla="*/ 1232 h 3296"/>
                <a:gd name="T2" fmla="*/ 1840 w 2850"/>
                <a:gd name="T3" fmla="*/ 0 h 3296"/>
                <a:gd name="T4" fmla="*/ 876 w 2850"/>
                <a:gd name="T5" fmla="*/ 607 h 3296"/>
                <a:gd name="T6" fmla="*/ 856 w 2850"/>
                <a:gd name="T7" fmla="*/ 607 h 3296"/>
                <a:gd name="T8" fmla="*/ 901 w 2850"/>
                <a:gd name="T9" fmla="*/ 76 h 3296"/>
                <a:gd name="T10" fmla="*/ 0 w 2850"/>
                <a:gd name="T11" fmla="*/ 76 h 3296"/>
                <a:gd name="T12" fmla="*/ 0 w 2850"/>
                <a:gd name="T13" fmla="*/ 3296 h 3296"/>
                <a:gd name="T14" fmla="*/ 901 w 2850"/>
                <a:gd name="T15" fmla="*/ 3296 h 3296"/>
                <a:gd name="T16" fmla="*/ 901 w 2850"/>
                <a:gd name="T17" fmla="*/ 1386 h 3296"/>
                <a:gd name="T18" fmla="*/ 1457 w 2850"/>
                <a:gd name="T19" fmla="*/ 760 h 3296"/>
                <a:gd name="T20" fmla="*/ 1942 w 2850"/>
                <a:gd name="T21" fmla="*/ 1412 h 3296"/>
                <a:gd name="T22" fmla="*/ 1942 w 2850"/>
                <a:gd name="T23" fmla="*/ 3296 h 3296"/>
                <a:gd name="T24" fmla="*/ 2850 w 2850"/>
                <a:gd name="T25" fmla="*/ 3296 h 3296"/>
                <a:gd name="T26" fmla="*/ 2850 w 2850"/>
                <a:gd name="T27" fmla="*/ 1232 h 32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50" h="3296">
                  <a:moveTo>
                    <a:pt x="2850" y="1232"/>
                  </a:moveTo>
                  <a:cubicBezTo>
                    <a:pt x="2850" y="434"/>
                    <a:pt x="2459" y="0"/>
                    <a:pt x="1840" y="0"/>
                  </a:cubicBezTo>
                  <a:cubicBezTo>
                    <a:pt x="1309" y="0"/>
                    <a:pt x="1035" y="312"/>
                    <a:pt x="876" y="607"/>
                  </a:cubicBezTo>
                  <a:lnTo>
                    <a:pt x="856" y="607"/>
                  </a:lnTo>
                  <a:lnTo>
                    <a:pt x="901" y="76"/>
                  </a:lnTo>
                  <a:lnTo>
                    <a:pt x="0" y="76"/>
                  </a:lnTo>
                  <a:lnTo>
                    <a:pt x="0" y="3296"/>
                  </a:lnTo>
                  <a:lnTo>
                    <a:pt x="901" y="3296"/>
                  </a:lnTo>
                  <a:lnTo>
                    <a:pt x="901" y="1386"/>
                  </a:lnTo>
                  <a:cubicBezTo>
                    <a:pt x="901" y="1015"/>
                    <a:pt x="1118" y="760"/>
                    <a:pt x="1457" y="760"/>
                  </a:cubicBezTo>
                  <a:cubicBezTo>
                    <a:pt x="1795" y="760"/>
                    <a:pt x="1942" y="983"/>
                    <a:pt x="1942" y="1412"/>
                  </a:cubicBezTo>
                  <a:lnTo>
                    <a:pt x="1942" y="3296"/>
                  </a:lnTo>
                  <a:lnTo>
                    <a:pt x="2850" y="3296"/>
                  </a:lnTo>
                  <a:lnTo>
                    <a:pt x="2850" y="12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black">
            <a:xfrm>
              <a:off x="6664326" y="2287588"/>
              <a:ext cx="377825" cy="363538"/>
            </a:xfrm>
            <a:custGeom>
              <a:avLst/>
              <a:gdLst>
                <a:gd name="T0" fmla="*/ 1047 w 1047"/>
                <a:gd name="T1" fmla="*/ 504 h 1009"/>
                <a:gd name="T2" fmla="*/ 524 w 1047"/>
                <a:gd name="T3" fmla="*/ 1009 h 1009"/>
                <a:gd name="T4" fmla="*/ 0 w 1047"/>
                <a:gd name="T5" fmla="*/ 504 h 1009"/>
                <a:gd name="T6" fmla="*/ 524 w 1047"/>
                <a:gd name="T7" fmla="*/ 0 h 1009"/>
                <a:gd name="T8" fmla="*/ 1047 w 1047"/>
                <a:gd name="T9" fmla="*/ 504 h 10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47" h="1009">
                  <a:moveTo>
                    <a:pt x="1047" y="504"/>
                  </a:moveTo>
                  <a:cubicBezTo>
                    <a:pt x="1047" y="798"/>
                    <a:pt x="817" y="1009"/>
                    <a:pt x="524" y="1009"/>
                  </a:cubicBezTo>
                  <a:cubicBezTo>
                    <a:pt x="229" y="1009"/>
                    <a:pt x="0" y="798"/>
                    <a:pt x="0" y="504"/>
                  </a:cubicBezTo>
                  <a:cubicBezTo>
                    <a:pt x="0" y="211"/>
                    <a:pt x="229" y="0"/>
                    <a:pt x="524" y="0"/>
                  </a:cubicBezTo>
                  <a:cubicBezTo>
                    <a:pt x="817" y="0"/>
                    <a:pt x="1047" y="211"/>
                    <a:pt x="1047" y="50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13" name="Rectangle 11"/>
            <p:cNvSpPr>
              <a:spLocks noChangeArrowheads="1"/>
            </p:cNvSpPr>
            <p:nvPr/>
          </p:nvSpPr>
          <p:spPr bwMode="black">
            <a:xfrm>
              <a:off x="6689726" y="2789238"/>
              <a:ext cx="327025" cy="116205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14" name="Freeform 12"/>
            <p:cNvSpPr>
              <a:spLocks/>
            </p:cNvSpPr>
            <p:nvPr/>
          </p:nvSpPr>
          <p:spPr bwMode="black">
            <a:xfrm>
              <a:off x="5399088" y="2762251"/>
              <a:ext cx="1047750" cy="1216025"/>
            </a:xfrm>
            <a:custGeom>
              <a:avLst/>
              <a:gdLst>
                <a:gd name="T0" fmla="*/ 2025 w 2907"/>
                <a:gd name="T1" fmla="*/ 2402 h 3373"/>
                <a:gd name="T2" fmla="*/ 1253 w 2907"/>
                <a:gd name="T3" fmla="*/ 1974 h 3373"/>
                <a:gd name="T4" fmla="*/ 160 w 2907"/>
                <a:gd name="T5" fmla="*/ 990 h 3373"/>
                <a:gd name="T6" fmla="*/ 1431 w 2907"/>
                <a:gd name="T7" fmla="*/ 0 h 3373"/>
                <a:gd name="T8" fmla="*/ 2907 w 2907"/>
                <a:gd name="T9" fmla="*/ 734 h 3373"/>
                <a:gd name="T10" fmla="*/ 2133 w 2907"/>
                <a:gd name="T11" fmla="*/ 1169 h 3373"/>
                <a:gd name="T12" fmla="*/ 1463 w 2907"/>
                <a:gd name="T13" fmla="*/ 657 h 3373"/>
                <a:gd name="T14" fmla="*/ 1042 w 2907"/>
                <a:gd name="T15" fmla="*/ 945 h 3373"/>
                <a:gd name="T16" fmla="*/ 1943 w 2907"/>
                <a:gd name="T17" fmla="*/ 1367 h 3373"/>
                <a:gd name="T18" fmla="*/ 2907 w 2907"/>
                <a:gd name="T19" fmla="*/ 2344 h 3373"/>
                <a:gd name="T20" fmla="*/ 1610 w 2907"/>
                <a:gd name="T21" fmla="*/ 3373 h 3373"/>
                <a:gd name="T22" fmla="*/ 0 w 2907"/>
                <a:gd name="T23" fmla="*/ 2543 h 3373"/>
                <a:gd name="T24" fmla="*/ 786 w 2907"/>
                <a:gd name="T25" fmla="*/ 2102 h 3373"/>
                <a:gd name="T26" fmla="*/ 1598 w 2907"/>
                <a:gd name="T27" fmla="*/ 2715 h 3373"/>
                <a:gd name="T28" fmla="*/ 2025 w 2907"/>
                <a:gd name="T29" fmla="*/ 2402 h 33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907" h="3373">
                  <a:moveTo>
                    <a:pt x="2025" y="2402"/>
                  </a:moveTo>
                  <a:cubicBezTo>
                    <a:pt x="2025" y="2146"/>
                    <a:pt x="1667" y="2089"/>
                    <a:pt x="1253" y="1974"/>
                  </a:cubicBezTo>
                  <a:cubicBezTo>
                    <a:pt x="766" y="1846"/>
                    <a:pt x="160" y="1603"/>
                    <a:pt x="160" y="990"/>
                  </a:cubicBezTo>
                  <a:cubicBezTo>
                    <a:pt x="160" y="383"/>
                    <a:pt x="741" y="0"/>
                    <a:pt x="1431" y="0"/>
                  </a:cubicBezTo>
                  <a:cubicBezTo>
                    <a:pt x="2070" y="0"/>
                    <a:pt x="2658" y="306"/>
                    <a:pt x="2907" y="734"/>
                  </a:cubicBezTo>
                  <a:lnTo>
                    <a:pt x="2133" y="1169"/>
                  </a:lnTo>
                  <a:cubicBezTo>
                    <a:pt x="2057" y="881"/>
                    <a:pt x="1814" y="657"/>
                    <a:pt x="1463" y="657"/>
                  </a:cubicBezTo>
                  <a:cubicBezTo>
                    <a:pt x="1233" y="657"/>
                    <a:pt x="1042" y="760"/>
                    <a:pt x="1042" y="945"/>
                  </a:cubicBezTo>
                  <a:cubicBezTo>
                    <a:pt x="1042" y="1188"/>
                    <a:pt x="1463" y="1213"/>
                    <a:pt x="1943" y="1367"/>
                  </a:cubicBezTo>
                  <a:cubicBezTo>
                    <a:pt x="2447" y="1527"/>
                    <a:pt x="2907" y="1757"/>
                    <a:pt x="2907" y="2344"/>
                  </a:cubicBezTo>
                  <a:cubicBezTo>
                    <a:pt x="2907" y="2990"/>
                    <a:pt x="2306" y="3373"/>
                    <a:pt x="1610" y="3373"/>
                  </a:cubicBezTo>
                  <a:cubicBezTo>
                    <a:pt x="856" y="3373"/>
                    <a:pt x="262" y="3053"/>
                    <a:pt x="0" y="2543"/>
                  </a:cubicBezTo>
                  <a:lnTo>
                    <a:pt x="786" y="2102"/>
                  </a:lnTo>
                  <a:cubicBezTo>
                    <a:pt x="888" y="2453"/>
                    <a:pt x="1169" y="2715"/>
                    <a:pt x="1598" y="2715"/>
                  </a:cubicBezTo>
                  <a:cubicBezTo>
                    <a:pt x="1847" y="2715"/>
                    <a:pt x="2025" y="2606"/>
                    <a:pt x="2025" y="240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15" name="Freeform 13"/>
            <p:cNvSpPr>
              <a:spLocks/>
            </p:cNvSpPr>
            <p:nvPr/>
          </p:nvSpPr>
          <p:spPr bwMode="black">
            <a:xfrm>
              <a:off x="4770438" y="2295526"/>
              <a:ext cx="563563" cy="1677988"/>
            </a:xfrm>
            <a:custGeom>
              <a:avLst/>
              <a:gdLst>
                <a:gd name="T0" fmla="*/ 907 w 1565"/>
                <a:gd name="T1" fmla="*/ 0 h 4657"/>
                <a:gd name="T2" fmla="*/ 0 w 1565"/>
                <a:gd name="T3" fmla="*/ 0 h 4657"/>
                <a:gd name="T4" fmla="*/ 0 w 1565"/>
                <a:gd name="T5" fmla="*/ 3706 h 4657"/>
                <a:gd name="T6" fmla="*/ 214 w 1565"/>
                <a:gd name="T7" fmla="*/ 4430 h 4657"/>
                <a:gd name="T8" fmla="*/ 894 w 1565"/>
                <a:gd name="T9" fmla="*/ 4657 h 4657"/>
                <a:gd name="T10" fmla="*/ 1220 w 1565"/>
                <a:gd name="T11" fmla="*/ 4622 h 4657"/>
                <a:gd name="T12" fmla="*/ 1488 w 1565"/>
                <a:gd name="T13" fmla="*/ 4523 h 4657"/>
                <a:gd name="T14" fmla="*/ 1565 w 1565"/>
                <a:gd name="T15" fmla="*/ 3916 h 4657"/>
                <a:gd name="T16" fmla="*/ 1377 w 1565"/>
                <a:gd name="T17" fmla="*/ 3970 h 4657"/>
                <a:gd name="T18" fmla="*/ 1188 w 1565"/>
                <a:gd name="T19" fmla="*/ 3986 h 4657"/>
                <a:gd name="T20" fmla="*/ 974 w 1565"/>
                <a:gd name="T21" fmla="*/ 3897 h 4657"/>
                <a:gd name="T22" fmla="*/ 907 w 1565"/>
                <a:gd name="T23" fmla="*/ 3577 h 4657"/>
                <a:gd name="T24" fmla="*/ 907 w 1565"/>
                <a:gd name="T25" fmla="*/ 0 h 46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65" h="4657">
                  <a:moveTo>
                    <a:pt x="907" y="0"/>
                  </a:moveTo>
                  <a:lnTo>
                    <a:pt x="0" y="0"/>
                  </a:lnTo>
                  <a:lnTo>
                    <a:pt x="0" y="3706"/>
                  </a:lnTo>
                  <a:cubicBezTo>
                    <a:pt x="0" y="4037"/>
                    <a:pt x="71" y="4279"/>
                    <a:pt x="214" y="4430"/>
                  </a:cubicBezTo>
                  <a:cubicBezTo>
                    <a:pt x="357" y="4582"/>
                    <a:pt x="583" y="4657"/>
                    <a:pt x="894" y="4657"/>
                  </a:cubicBezTo>
                  <a:cubicBezTo>
                    <a:pt x="1001" y="4657"/>
                    <a:pt x="1109" y="4645"/>
                    <a:pt x="1220" y="4622"/>
                  </a:cubicBezTo>
                  <a:cubicBezTo>
                    <a:pt x="1331" y="4599"/>
                    <a:pt x="1420" y="4566"/>
                    <a:pt x="1488" y="4523"/>
                  </a:cubicBezTo>
                  <a:lnTo>
                    <a:pt x="1565" y="3916"/>
                  </a:lnTo>
                  <a:cubicBezTo>
                    <a:pt x="1493" y="3942"/>
                    <a:pt x="1429" y="3960"/>
                    <a:pt x="1377" y="3970"/>
                  </a:cubicBezTo>
                  <a:cubicBezTo>
                    <a:pt x="1324" y="3981"/>
                    <a:pt x="1260" y="3986"/>
                    <a:pt x="1188" y="3986"/>
                  </a:cubicBezTo>
                  <a:cubicBezTo>
                    <a:pt x="1069" y="3986"/>
                    <a:pt x="1019" y="3957"/>
                    <a:pt x="974" y="3897"/>
                  </a:cubicBezTo>
                  <a:cubicBezTo>
                    <a:pt x="929" y="3837"/>
                    <a:pt x="907" y="3731"/>
                    <a:pt x="907" y="3577"/>
                  </a:cubicBezTo>
                  <a:lnTo>
                    <a:pt x="907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16" name="Freeform 14"/>
            <p:cNvSpPr>
              <a:spLocks noEditPoints="1"/>
            </p:cNvSpPr>
            <p:nvPr/>
          </p:nvSpPr>
          <p:spPr bwMode="black">
            <a:xfrm>
              <a:off x="3455988" y="2762251"/>
              <a:ext cx="1073150" cy="1216025"/>
            </a:xfrm>
            <a:custGeom>
              <a:avLst/>
              <a:gdLst>
                <a:gd name="T0" fmla="*/ 1540 w 2977"/>
                <a:gd name="T1" fmla="*/ 651 h 3373"/>
                <a:gd name="T2" fmla="*/ 869 w 2977"/>
                <a:gd name="T3" fmla="*/ 1328 h 3373"/>
                <a:gd name="T4" fmla="*/ 2140 w 2977"/>
                <a:gd name="T5" fmla="*/ 1328 h 3373"/>
                <a:gd name="T6" fmla="*/ 1540 w 2977"/>
                <a:gd name="T7" fmla="*/ 651 h 3373"/>
                <a:gd name="T8" fmla="*/ 2932 w 2977"/>
                <a:gd name="T9" fmla="*/ 1929 h 3373"/>
                <a:gd name="T10" fmla="*/ 850 w 2977"/>
                <a:gd name="T11" fmla="*/ 1929 h 3373"/>
                <a:gd name="T12" fmla="*/ 1559 w 2977"/>
                <a:gd name="T13" fmla="*/ 2708 h 3373"/>
                <a:gd name="T14" fmla="*/ 2179 w 2977"/>
                <a:gd name="T15" fmla="*/ 2178 h 3373"/>
                <a:gd name="T16" fmla="*/ 2938 w 2977"/>
                <a:gd name="T17" fmla="*/ 2606 h 3373"/>
                <a:gd name="T18" fmla="*/ 1559 w 2977"/>
                <a:gd name="T19" fmla="*/ 3373 h 3373"/>
                <a:gd name="T20" fmla="*/ 0 w 2977"/>
                <a:gd name="T21" fmla="*/ 1686 h 3373"/>
                <a:gd name="T22" fmla="*/ 1540 w 2977"/>
                <a:gd name="T23" fmla="*/ 0 h 3373"/>
                <a:gd name="T24" fmla="*/ 2977 w 2977"/>
                <a:gd name="T25" fmla="*/ 1488 h 3373"/>
                <a:gd name="T26" fmla="*/ 2932 w 2977"/>
                <a:gd name="T27" fmla="*/ 1929 h 33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977" h="3373">
                  <a:moveTo>
                    <a:pt x="1540" y="651"/>
                  </a:moveTo>
                  <a:cubicBezTo>
                    <a:pt x="1207" y="651"/>
                    <a:pt x="939" y="887"/>
                    <a:pt x="869" y="1328"/>
                  </a:cubicBezTo>
                  <a:lnTo>
                    <a:pt x="2140" y="1328"/>
                  </a:lnTo>
                  <a:cubicBezTo>
                    <a:pt x="2140" y="939"/>
                    <a:pt x="1891" y="651"/>
                    <a:pt x="1540" y="651"/>
                  </a:cubicBezTo>
                  <a:close/>
                  <a:moveTo>
                    <a:pt x="2932" y="1929"/>
                  </a:moveTo>
                  <a:lnTo>
                    <a:pt x="850" y="1929"/>
                  </a:lnTo>
                  <a:cubicBezTo>
                    <a:pt x="888" y="2453"/>
                    <a:pt x="1182" y="2708"/>
                    <a:pt x="1559" y="2708"/>
                  </a:cubicBezTo>
                  <a:cubicBezTo>
                    <a:pt x="1897" y="2708"/>
                    <a:pt x="2127" y="2485"/>
                    <a:pt x="2179" y="2178"/>
                  </a:cubicBezTo>
                  <a:lnTo>
                    <a:pt x="2938" y="2606"/>
                  </a:lnTo>
                  <a:cubicBezTo>
                    <a:pt x="2715" y="3015"/>
                    <a:pt x="2230" y="3373"/>
                    <a:pt x="1559" y="3373"/>
                  </a:cubicBezTo>
                  <a:cubicBezTo>
                    <a:pt x="658" y="3373"/>
                    <a:pt x="0" y="2747"/>
                    <a:pt x="0" y="1686"/>
                  </a:cubicBezTo>
                  <a:cubicBezTo>
                    <a:pt x="0" y="638"/>
                    <a:pt x="671" y="0"/>
                    <a:pt x="1540" y="0"/>
                  </a:cubicBezTo>
                  <a:cubicBezTo>
                    <a:pt x="2402" y="0"/>
                    <a:pt x="2977" y="613"/>
                    <a:pt x="2977" y="1488"/>
                  </a:cubicBezTo>
                  <a:cubicBezTo>
                    <a:pt x="2977" y="1750"/>
                    <a:pt x="2932" y="1929"/>
                    <a:pt x="2932" y="192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17" name="Freeform 15"/>
            <p:cNvSpPr>
              <a:spLocks/>
            </p:cNvSpPr>
            <p:nvPr/>
          </p:nvSpPr>
          <p:spPr bwMode="black">
            <a:xfrm>
              <a:off x="1879601" y="2357438"/>
              <a:ext cx="1311275" cy="1593850"/>
            </a:xfrm>
            <a:custGeom>
              <a:avLst/>
              <a:gdLst>
                <a:gd name="T0" fmla="*/ 2702 w 3641"/>
                <a:gd name="T1" fmla="*/ 4420 h 4420"/>
                <a:gd name="T2" fmla="*/ 3641 w 3641"/>
                <a:gd name="T3" fmla="*/ 4420 h 4420"/>
                <a:gd name="T4" fmla="*/ 3641 w 3641"/>
                <a:gd name="T5" fmla="*/ 0 h 4420"/>
                <a:gd name="T6" fmla="*/ 2702 w 3641"/>
                <a:gd name="T7" fmla="*/ 0 h 4420"/>
                <a:gd name="T8" fmla="*/ 2702 w 3641"/>
                <a:gd name="T9" fmla="*/ 1750 h 4420"/>
                <a:gd name="T10" fmla="*/ 939 w 3641"/>
                <a:gd name="T11" fmla="*/ 1750 h 4420"/>
                <a:gd name="T12" fmla="*/ 939 w 3641"/>
                <a:gd name="T13" fmla="*/ 0 h 4420"/>
                <a:gd name="T14" fmla="*/ 0 w 3641"/>
                <a:gd name="T15" fmla="*/ 0 h 4420"/>
                <a:gd name="T16" fmla="*/ 0 w 3641"/>
                <a:gd name="T17" fmla="*/ 4420 h 4420"/>
                <a:gd name="T18" fmla="*/ 939 w 3641"/>
                <a:gd name="T19" fmla="*/ 4420 h 4420"/>
                <a:gd name="T20" fmla="*/ 939 w 3641"/>
                <a:gd name="T21" fmla="*/ 2586 h 4420"/>
                <a:gd name="T22" fmla="*/ 2702 w 3641"/>
                <a:gd name="T23" fmla="*/ 2586 h 4420"/>
                <a:gd name="T24" fmla="*/ 2702 w 3641"/>
                <a:gd name="T25" fmla="*/ 4420 h 44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641" h="4420">
                  <a:moveTo>
                    <a:pt x="2702" y="4420"/>
                  </a:moveTo>
                  <a:lnTo>
                    <a:pt x="3641" y="4420"/>
                  </a:lnTo>
                  <a:lnTo>
                    <a:pt x="3641" y="0"/>
                  </a:lnTo>
                  <a:lnTo>
                    <a:pt x="2702" y="0"/>
                  </a:lnTo>
                  <a:lnTo>
                    <a:pt x="2702" y="1750"/>
                  </a:lnTo>
                  <a:lnTo>
                    <a:pt x="939" y="1750"/>
                  </a:lnTo>
                  <a:lnTo>
                    <a:pt x="939" y="0"/>
                  </a:lnTo>
                  <a:lnTo>
                    <a:pt x="0" y="0"/>
                  </a:lnTo>
                  <a:lnTo>
                    <a:pt x="0" y="4420"/>
                  </a:lnTo>
                  <a:lnTo>
                    <a:pt x="939" y="4420"/>
                  </a:lnTo>
                  <a:lnTo>
                    <a:pt x="939" y="2586"/>
                  </a:lnTo>
                  <a:lnTo>
                    <a:pt x="2702" y="2586"/>
                  </a:lnTo>
                  <a:lnTo>
                    <a:pt x="2702" y="44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</p:grpSp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408563" y="457200"/>
            <a:ext cx="10739336" cy="2071991"/>
          </a:xfrm>
        </p:spPr>
        <p:txBody>
          <a:bodyPr/>
          <a:lstStyle>
            <a:lvl1pPr algn="l">
              <a:lnSpc>
                <a:spcPct val="85000"/>
              </a:lnSpc>
              <a:defRPr sz="700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fi-FI" dirty="0"/>
              <a:t>Muokkaa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12" name="Tekstin paikkamerkki 11"/>
          <p:cNvSpPr>
            <a:spLocks noGrp="1"/>
          </p:cNvSpPr>
          <p:nvPr>
            <p:ph type="body" sz="quarter" idx="13"/>
          </p:nvPr>
        </p:nvSpPr>
        <p:spPr>
          <a:xfrm>
            <a:off x="447472" y="2665378"/>
            <a:ext cx="10709478" cy="972000"/>
          </a:xfrm>
        </p:spPr>
        <p:txBody>
          <a:bodyPr/>
          <a:lstStyle>
            <a:lvl1pPr marL="0" indent="0">
              <a:buNone/>
              <a:defRPr b="1">
                <a:solidFill>
                  <a:srgbClr val="FFFFFF"/>
                </a:solidFill>
                <a:latin typeface="+mj-lt"/>
              </a:defRPr>
            </a:lvl1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</p:spTree>
    <p:extLst>
      <p:ext uri="{BB962C8B-B14F-4D97-AF65-F5344CB8AC3E}">
        <p14:creationId xmlns:p14="http://schemas.microsoft.com/office/powerpoint/2010/main" val="2564620063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Kansi 4 B">
    <p:bg>
      <p:bgPr>
        <a:solidFill>
          <a:srgbClr val="9FC9E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18"/>
          <p:cNvSpPr>
            <a:spLocks/>
          </p:cNvSpPr>
          <p:nvPr/>
        </p:nvSpPr>
        <p:spPr bwMode="auto">
          <a:xfrm>
            <a:off x="0" y="0"/>
            <a:ext cx="12193588" cy="6858000"/>
          </a:xfrm>
          <a:custGeom>
            <a:avLst/>
            <a:gdLst>
              <a:gd name="T0" fmla="*/ 0 w 25400"/>
              <a:gd name="T1" fmla="*/ 6858000 h 14293"/>
              <a:gd name="T2" fmla="*/ 5607912 w 25400"/>
              <a:gd name="T3" fmla="*/ 6858000 h 14293"/>
              <a:gd name="T4" fmla="*/ 5425974 w 25400"/>
              <a:gd name="T5" fmla="*/ 6485663 h 14293"/>
              <a:gd name="T6" fmla="*/ 5505662 w 25400"/>
              <a:gd name="T7" fmla="*/ 6066305 h 14293"/>
              <a:gd name="T8" fmla="*/ 5924743 w 25400"/>
              <a:gd name="T9" fmla="*/ 5987135 h 14293"/>
              <a:gd name="T10" fmla="*/ 6679377 w 25400"/>
              <a:gd name="T11" fmla="*/ 6355154 h 14293"/>
              <a:gd name="T12" fmla="*/ 7079737 w 25400"/>
              <a:gd name="T13" fmla="*/ 6269746 h 14293"/>
              <a:gd name="T14" fmla="*/ 7161825 w 25400"/>
              <a:gd name="T15" fmla="*/ 5859025 h 14293"/>
              <a:gd name="T16" fmla="*/ 6797949 w 25400"/>
              <a:gd name="T17" fmla="*/ 5114351 h 14293"/>
              <a:gd name="T18" fmla="*/ 6877637 w 25400"/>
              <a:gd name="T19" fmla="*/ 4694993 h 14293"/>
              <a:gd name="T20" fmla="*/ 7296718 w 25400"/>
              <a:gd name="T21" fmla="*/ 4615823 h 14293"/>
              <a:gd name="T22" fmla="*/ 8051832 w 25400"/>
              <a:gd name="T23" fmla="*/ 4983841 h 14293"/>
              <a:gd name="T24" fmla="*/ 8452192 w 25400"/>
              <a:gd name="T25" fmla="*/ 4898434 h 14293"/>
              <a:gd name="T26" fmla="*/ 8533800 w 25400"/>
              <a:gd name="T27" fmla="*/ 4487712 h 14293"/>
              <a:gd name="T28" fmla="*/ 8170404 w 25400"/>
              <a:gd name="T29" fmla="*/ 3743039 h 14293"/>
              <a:gd name="T30" fmla="*/ 8249612 w 25400"/>
              <a:gd name="T31" fmla="*/ 3323681 h 14293"/>
              <a:gd name="T32" fmla="*/ 8668693 w 25400"/>
              <a:gd name="T33" fmla="*/ 3244511 h 14293"/>
              <a:gd name="T34" fmla="*/ 9422367 w 25400"/>
              <a:gd name="T35" fmla="*/ 3613969 h 14293"/>
              <a:gd name="T36" fmla="*/ 9821287 w 25400"/>
              <a:gd name="T37" fmla="*/ 3530001 h 14293"/>
              <a:gd name="T38" fmla="*/ 9902895 w 25400"/>
              <a:gd name="T39" fmla="*/ 3118799 h 14293"/>
              <a:gd name="T40" fmla="*/ 9539499 w 25400"/>
              <a:gd name="T41" fmla="*/ 2374126 h 14293"/>
              <a:gd name="T42" fmla="*/ 9619187 w 25400"/>
              <a:gd name="T43" fmla="*/ 1955247 h 14293"/>
              <a:gd name="T44" fmla="*/ 10038268 w 25400"/>
              <a:gd name="T45" fmla="*/ 1876078 h 14293"/>
              <a:gd name="T46" fmla="*/ 10792902 w 25400"/>
              <a:gd name="T47" fmla="*/ 2243616 h 14293"/>
              <a:gd name="T48" fmla="*/ 11193262 w 25400"/>
              <a:gd name="T49" fmla="*/ 2158689 h 14293"/>
              <a:gd name="T50" fmla="*/ 11274870 w 25400"/>
              <a:gd name="T51" fmla="*/ 1747487 h 14293"/>
              <a:gd name="T52" fmla="*/ 10911474 w 25400"/>
              <a:gd name="T53" fmla="*/ 1002814 h 14293"/>
              <a:gd name="T54" fmla="*/ 10991162 w 25400"/>
              <a:gd name="T55" fmla="*/ 583935 h 14293"/>
              <a:gd name="T56" fmla="*/ 11410243 w 25400"/>
              <a:gd name="T57" fmla="*/ 504286 h 14293"/>
              <a:gd name="T58" fmla="*/ 12165357 w 25400"/>
              <a:gd name="T59" fmla="*/ 872304 h 14293"/>
              <a:gd name="T60" fmla="*/ 12193200 w 25400"/>
              <a:gd name="T61" fmla="*/ 881421 h 14293"/>
              <a:gd name="T62" fmla="*/ 12193200 w 25400"/>
              <a:gd name="T63" fmla="*/ 0 h 14293"/>
              <a:gd name="T64" fmla="*/ 0 w 25400"/>
              <a:gd name="T65" fmla="*/ 0 h 14293"/>
              <a:gd name="T66" fmla="*/ 0 w 25400"/>
              <a:gd name="T67" fmla="*/ 6858000 h 14293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</a:gdLst>
            <a:ahLst/>
            <a:cxnLst>
              <a:cxn ang="T68">
                <a:pos x="T0" y="T1"/>
              </a:cxn>
              <a:cxn ang="T69">
                <a:pos x="T2" y="T3"/>
              </a:cxn>
              <a:cxn ang="T70">
                <a:pos x="T4" y="T5"/>
              </a:cxn>
              <a:cxn ang="T71">
                <a:pos x="T6" y="T7"/>
              </a:cxn>
              <a:cxn ang="T72">
                <a:pos x="T8" y="T9"/>
              </a:cxn>
              <a:cxn ang="T73">
                <a:pos x="T10" y="T11"/>
              </a:cxn>
              <a:cxn ang="T74">
                <a:pos x="T12" y="T13"/>
              </a:cxn>
              <a:cxn ang="T75">
                <a:pos x="T14" y="T15"/>
              </a:cxn>
              <a:cxn ang="T76">
                <a:pos x="T16" y="T17"/>
              </a:cxn>
              <a:cxn ang="T77">
                <a:pos x="T18" y="T19"/>
              </a:cxn>
              <a:cxn ang="T78">
                <a:pos x="T20" y="T21"/>
              </a:cxn>
              <a:cxn ang="T79">
                <a:pos x="T22" y="T23"/>
              </a:cxn>
              <a:cxn ang="T80">
                <a:pos x="T24" y="T25"/>
              </a:cxn>
              <a:cxn ang="T81">
                <a:pos x="T26" y="T27"/>
              </a:cxn>
              <a:cxn ang="T82">
                <a:pos x="T28" y="T29"/>
              </a:cxn>
              <a:cxn ang="T83">
                <a:pos x="T30" y="T31"/>
              </a:cxn>
              <a:cxn ang="T84">
                <a:pos x="T32" y="T33"/>
              </a:cxn>
              <a:cxn ang="T85">
                <a:pos x="T34" y="T35"/>
              </a:cxn>
              <a:cxn ang="T86">
                <a:pos x="T36" y="T37"/>
              </a:cxn>
              <a:cxn ang="T87">
                <a:pos x="T38" y="T39"/>
              </a:cxn>
              <a:cxn ang="T88">
                <a:pos x="T40" y="T41"/>
              </a:cxn>
              <a:cxn ang="T89">
                <a:pos x="T42" y="T43"/>
              </a:cxn>
              <a:cxn ang="T90">
                <a:pos x="T44" y="T45"/>
              </a:cxn>
              <a:cxn ang="T91">
                <a:pos x="T46" y="T47"/>
              </a:cxn>
              <a:cxn ang="T92">
                <a:pos x="T48" y="T49"/>
              </a:cxn>
              <a:cxn ang="T93">
                <a:pos x="T50" y="T51"/>
              </a:cxn>
              <a:cxn ang="T94">
                <a:pos x="T52" y="T53"/>
              </a:cxn>
              <a:cxn ang="T95">
                <a:pos x="T54" y="T55"/>
              </a:cxn>
              <a:cxn ang="T96">
                <a:pos x="T56" y="T57"/>
              </a:cxn>
              <a:cxn ang="T97">
                <a:pos x="T58" y="T59"/>
              </a:cxn>
              <a:cxn ang="T98">
                <a:pos x="T60" y="T61"/>
              </a:cxn>
              <a:cxn ang="T99">
                <a:pos x="T62" y="T63"/>
              </a:cxn>
              <a:cxn ang="T100">
                <a:pos x="T64" y="T65"/>
              </a:cxn>
              <a:cxn ang="T101">
                <a:pos x="T66" y="T67"/>
              </a:cxn>
            </a:cxnLst>
            <a:rect l="0" t="0" r="r" b="b"/>
            <a:pathLst>
              <a:path w="25400" h="14293">
                <a:moveTo>
                  <a:pt x="0" y="14293"/>
                </a:moveTo>
                <a:lnTo>
                  <a:pt x="11682" y="14293"/>
                </a:lnTo>
                <a:cubicBezTo>
                  <a:pt x="11492" y="13905"/>
                  <a:pt x="11303" y="13517"/>
                  <a:pt x="11303" y="13517"/>
                </a:cubicBezTo>
                <a:cubicBezTo>
                  <a:pt x="11303" y="13517"/>
                  <a:pt x="11074" y="13038"/>
                  <a:pt x="11469" y="12643"/>
                </a:cubicBezTo>
                <a:cubicBezTo>
                  <a:pt x="11705" y="12407"/>
                  <a:pt x="12051" y="12349"/>
                  <a:pt x="12342" y="12478"/>
                </a:cubicBezTo>
                <a:cubicBezTo>
                  <a:pt x="12354" y="12483"/>
                  <a:pt x="13914" y="13245"/>
                  <a:pt x="13914" y="13245"/>
                </a:cubicBezTo>
                <a:cubicBezTo>
                  <a:pt x="13914" y="13245"/>
                  <a:pt x="14350" y="13466"/>
                  <a:pt x="14748" y="13067"/>
                </a:cubicBezTo>
                <a:cubicBezTo>
                  <a:pt x="14979" y="12837"/>
                  <a:pt x="15040" y="12503"/>
                  <a:pt x="14919" y="12211"/>
                </a:cubicBezTo>
                <a:cubicBezTo>
                  <a:pt x="14910" y="12193"/>
                  <a:pt x="14161" y="10659"/>
                  <a:pt x="14161" y="10659"/>
                </a:cubicBezTo>
                <a:cubicBezTo>
                  <a:pt x="14161" y="10659"/>
                  <a:pt x="13932" y="10180"/>
                  <a:pt x="14327" y="9785"/>
                </a:cubicBezTo>
                <a:cubicBezTo>
                  <a:pt x="14564" y="9549"/>
                  <a:pt x="14909" y="9491"/>
                  <a:pt x="15200" y="9620"/>
                </a:cubicBezTo>
                <a:cubicBezTo>
                  <a:pt x="15213" y="9625"/>
                  <a:pt x="16773" y="10387"/>
                  <a:pt x="16773" y="10387"/>
                </a:cubicBezTo>
                <a:cubicBezTo>
                  <a:pt x="16773" y="10387"/>
                  <a:pt x="17208" y="10608"/>
                  <a:pt x="17607" y="10209"/>
                </a:cubicBezTo>
                <a:cubicBezTo>
                  <a:pt x="17837" y="9979"/>
                  <a:pt x="17898" y="9645"/>
                  <a:pt x="17777" y="9353"/>
                </a:cubicBezTo>
                <a:cubicBezTo>
                  <a:pt x="17768" y="9335"/>
                  <a:pt x="17020" y="7801"/>
                  <a:pt x="17020" y="7801"/>
                </a:cubicBezTo>
                <a:cubicBezTo>
                  <a:pt x="17020" y="7801"/>
                  <a:pt x="16791" y="7322"/>
                  <a:pt x="17185" y="6927"/>
                </a:cubicBezTo>
                <a:cubicBezTo>
                  <a:pt x="17422" y="6691"/>
                  <a:pt x="17767" y="6633"/>
                  <a:pt x="18058" y="6762"/>
                </a:cubicBezTo>
                <a:cubicBezTo>
                  <a:pt x="18071" y="6767"/>
                  <a:pt x="19628" y="7532"/>
                  <a:pt x="19628" y="7532"/>
                </a:cubicBezTo>
                <a:cubicBezTo>
                  <a:pt x="19628" y="7532"/>
                  <a:pt x="20093" y="7723"/>
                  <a:pt x="20459" y="7357"/>
                </a:cubicBezTo>
                <a:cubicBezTo>
                  <a:pt x="20689" y="7127"/>
                  <a:pt x="20750" y="6793"/>
                  <a:pt x="20629" y="6500"/>
                </a:cubicBezTo>
                <a:cubicBezTo>
                  <a:pt x="20620" y="6483"/>
                  <a:pt x="19872" y="4948"/>
                  <a:pt x="19872" y="4948"/>
                </a:cubicBezTo>
                <a:cubicBezTo>
                  <a:pt x="19872" y="4948"/>
                  <a:pt x="19643" y="4470"/>
                  <a:pt x="20038" y="4075"/>
                </a:cubicBezTo>
                <a:cubicBezTo>
                  <a:pt x="20274" y="3838"/>
                  <a:pt x="20619" y="3781"/>
                  <a:pt x="20911" y="3910"/>
                </a:cubicBezTo>
                <a:cubicBezTo>
                  <a:pt x="20923" y="3915"/>
                  <a:pt x="22483" y="4676"/>
                  <a:pt x="22483" y="4676"/>
                </a:cubicBezTo>
                <a:cubicBezTo>
                  <a:pt x="22483" y="4676"/>
                  <a:pt x="22919" y="4897"/>
                  <a:pt x="23317" y="4499"/>
                </a:cubicBezTo>
                <a:cubicBezTo>
                  <a:pt x="23547" y="4268"/>
                  <a:pt x="23608" y="3935"/>
                  <a:pt x="23487" y="3642"/>
                </a:cubicBezTo>
                <a:cubicBezTo>
                  <a:pt x="23479" y="3624"/>
                  <a:pt x="22730" y="2090"/>
                  <a:pt x="22730" y="2090"/>
                </a:cubicBezTo>
                <a:cubicBezTo>
                  <a:pt x="22730" y="2090"/>
                  <a:pt x="22501" y="1611"/>
                  <a:pt x="22896" y="1217"/>
                </a:cubicBezTo>
                <a:cubicBezTo>
                  <a:pt x="23132" y="980"/>
                  <a:pt x="23478" y="922"/>
                  <a:pt x="23769" y="1051"/>
                </a:cubicBezTo>
                <a:cubicBezTo>
                  <a:pt x="23781" y="1056"/>
                  <a:pt x="25342" y="1818"/>
                  <a:pt x="25342" y="1818"/>
                </a:cubicBezTo>
                <a:cubicBezTo>
                  <a:pt x="25342" y="1818"/>
                  <a:pt x="25363" y="1827"/>
                  <a:pt x="25400" y="1837"/>
                </a:cubicBezTo>
                <a:lnTo>
                  <a:pt x="25400" y="0"/>
                </a:lnTo>
                <a:lnTo>
                  <a:pt x="0" y="0"/>
                </a:lnTo>
                <a:lnTo>
                  <a:pt x="0" y="14293"/>
                </a:lnTo>
                <a:close/>
              </a:path>
            </a:pathLst>
          </a:custGeom>
          <a:solidFill>
            <a:srgbClr val="FD4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fi-FI"/>
          </a:p>
        </p:txBody>
      </p:sp>
      <p:grpSp>
        <p:nvGrpSpPr>
          <p:cNvPr id="5" name="Ryhmä 14"/>
          <p:cNvGrpSpPr/>
          <p:nvPr/>
        </p:nvGrpSpPr>
        <p:grpSpPr bwMode="black">
          <a:xfrm>
            <a:off x="465667" y="5813465"/>
            <a:ext cx="1295039" cy="601443"/>
            <a:chOff x="228601" y="704851"/>
            <a:chExt cx="11734800" cy="5449888"/>
          </a:xfrm>
          <a:solidFill>
            <a:schemeClr val="bg1"/>
          </a:solidFill>
        </p:grpSpPr>
        <p:sp>
          <p:nvSpPr>
            <p:cNvPr id="6" name="Freeform 5"/>
            <p:cNvSpPr>
              <a:spLocks noEditPoints="1"/>
            </p:cNvSpPr>
            <p:nvPr/>
          </p:nvSpPr>
          <p:spPr bwMode="black">
            <a:xfrm>
              <a:off x="228601" y="704851"/>
              <a:ext cx="11734800" cy="5449888"/>
            </a:xfrm>
            <a:custGeom>
              <a:avLst/>
              <a:gdLst>
                <a:gd name="T0" fmla="*/ 16890 w 32573"/>
                <a:gd name="T1" fmla="*/ 14624 h 15116"/>
                <a:gd name="T2" fmla="*/ 19398 w 32573"/>
                <a:gd name="T3" fmla="*/ 13589 h 15116"/>
                <a:gd name="T4" fmla="*/ 28581 w 32573"/>
                <a:gd name="T5" fmla="*/ 13589 h 15116"/>
                <a:gd name="T6" fmla="*/ 32573 w 32573"/>
                <a:gd name="T7" fmla="*/ 9640 h 15116"/>
                <a:gd name="T8" fmla="*/ 32573 w 32573"/>
                <a:gd name="T9" fmla="*/ 0 h 15116"/>
                <a:gd name="T10" fmla="*/ 0 w 32573"/>
                <a:gd name="T11" fmla="*/ 0 h 15116"/>
                <a:gd name="T12" fmla="*/ 0 w 32573"/>
                <a:gd name="T13" fmla="*/ 9640 h 15116"/>
                <a:gd name="T14" fmla="*/ 3968 w 32573"/>
                <a:gd name="T15" fmla="*/ 13589 h 15116"/>
                <a:gd name="T16" fmla="*/ 13394 w 32573"/>
                <a:gd name="T17" fmla="*/ 13589 h 15116"/>
                <a:gd name="T18" fmla="*/ 15902 w 32573"/>
                <a:gd name="T19" fmla="*/ 14624 h 15116"/>
                <a:gd name="T20" fmla="*/ 16397 w 32573"/>
                <a:gd name="T21" fmla="*/ 15116 h 15116"/>
                <a:gd name="T22" fmla="*/ 16890 w 32573"/>
                <a:gd name="T23" fmla="*/ 14624 h 15116"/>
                <a:gd name="T24" fmla="*/ 31634 w 32573"/>
                <a:gd name="T25" fmla="*/ 939 h 15116"/>
                <a:gd name="T26" fmla="*/ 31634 w 32573"/>
                <a:gd name="T27" fmla="*/ 9640 h 15116"/>
                <a:gd name="T28" fmla="*/ 28581 w 32573"/>
                <a:gd name="T29" fmla="*/ 12650 h 15116"/>
                <a:gd name="T30" fmla="*/ 19398 w 32573"/>
                <a:gd name="T31" fmla="*/ 12650 h 15116"/>
                <a:gd name="T32" fmla="*/ 16397 w 32573"/>
                <a:gd name="T33" fmla="*/ 13798 h 15116"/>
                <a:gd name="T34" fmla="*/ 13394 w 32573"/>
                <a:gd name="T35" fmla="*/ 12650 h 15116"/>
                <a:gd name="T36" fmla="*/ 3968 w 32573"/>
                <a:gd name="T37" fmla="*/ 12650 h 15116"/>
                <a:gd name="T38" fmla="*/ 939 w 32573"/>
                <a:gd name="T39" fmla="*/ 9640 h 15116"/>
                <a:gd name="T40" fmla="*/ 939 w 32573"/>
                <a:gd name="T41" fmla="*/ 939 h 15116"/>
                <a:gd name="T42" fmla="*/ 31634 w 32573"/>
                <a:gd name="T43" fmla="*/ 939 h 15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32573" h="15116">
                  <a:moveTo>
                    <a:pt x="16890" y="14624"/>
                  </a:moveTo>
                  <a:cubicBezTo>
                    <a:pt x="17560" y="13956"/>
                    <a:pt x="18451" y="13589"/>
                    <a:pt x="19398" y="13589"/>
                  </a:cubicBezTo>
                  <a:lnTo>
                    <a:pt x="28581" y="13589"/>
                  </a:lnTo>
                  <a:cubicBezTo>
                    <a:pt x="30783" y="13589"/>
                    <a:pt x="32573" y="11817"/>
                    <a:pt x="32573" y="9640"/>
                  </a:cubicBezTo>
                  <a:lnTo>
                    <a:pt x="32573" y="0"/>
                  </a:lnTo>
                  <a:lnTo>
                    <a:pt x="0" y="0"/>
                  </a:lnTo>
                  <a:lnTo>
                    <a:pt x="0" y="9640"/>
                  </a:lnTo>
                  <a:cubicBezTo>
                    <a:pt x="0" y="11817"/>
                    <a:pt x="1780" y="13589"/>
                    <a:pt x="3968" y="13589"/>
                  </a:cubicBezTo>
                  <a:lnTo>
                    <a:pt x="13394" y="13589"/>
                  </a:lnTo>
                  <a:cubicBezTo>
                    <a:pt x="14342" y="13589"/>
                    <a:pt x="15232" y="13956"/>
                    <a:pt x="15902" y="14624"/>
                  </a:cubicBezTo>
                  <a:lnTo>
                    <a:pt x="16397" y="15116"/>
                  </a:lnTo>
                  <a:lnTo>
                    <a:pt x="16890" y="14624"/>
                  </a:lnTo>
                  <a:close/>
                  <a:moveTo>
                    <a:pt x="31634" y="939"/>
                  </a:moveTo>
                  <a:lnTo>
                    <a:pt x="31634" y="9640"/>
                  </a:lnTo>
                  <a:cubicBezTo>
                    <a:pt x="31634" y="11300"/>
                    <a:pt x="30264" y="12650"/>
                    <a:pt x="28581" y="12650"/>
                  </a:cubicBezTo>
                  <a:lnTo>
                    <a:pt x="19398" y="12650"/>
                  </a:lnTo>
                  <a:cubicBezTo>
                    <a:pt x="18279" y="12650"/>
                    <a:pt x="17221" y="13055"/>
                    <a:pt x="16397" y="13798"/>
                  </a:cubicBezTo>
                  <a:cubicBezTo>
                    <a:pt x="15571" y="13056"/>
                    <a:pt x="14514" y="12650"/>
                    <a:pt x="13394" y="12650"/>
                  </a:cubicBezTo>
                  <a:lnTo>
                    <a:pt x="3968" y="12650"/>
                  </a:lnTo>
                  <a:cubicBezTo>
                    <a:pt x="2298" y="12650"/>
                    <a:pt x="939" y="11300"/>
                    <a:pt x="939" y="9640"/>
                  </a:cubicBezTo>
                  <a:lnTo>
                    <a:pt x="939" y="939"/>
                  </a:lnTo>
                  <a:lnTo>
                    <a:pt x="31634" y="93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7" name="Freeform 6"/>
            <p:cNvSpPr>
              <a:spLocks/>
            </p:cNvSpPr>
            <p:nvPr/>
          </p:nvSpPr>
          <p:spPr bwMode="black">
            <a:xfrm>
              <a:off x="9961563" y="2287588"/>
              <a:ext cx="377825" cy="363538"/>
            </a:xfrm>
            <a:custGeom>
              <a:avLst/>
              <a:gdLst>
                <a:gd name="T0" fmla="*/ 1048 w 1048"/>
                <a:gd name="T1" fmla="*/ 504 h 1009"/>
                <a:gd name="T2" fmla="*/ 525 w 1048"/>
                <a:gd name="T3" fmla="*/ 1009 h 1009"/>
                <a:gd name="T4" fmla="*/ 0 w 1048"/>
                <a:gd name="T5" fmla="*/ 504 h 1009"/>
                <a:gd name="T6" fmla="*/ 525 w 1048"/>
                <a:gd name="T7" fmla="*/ 0 h 1009"/>
                <a:gd name="T8" fmla="*/ 1048 w 1048"/>
                <a:gd name="T9" fmla="*/ 504 h 10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48" h="1009">
                  <a:moveTo>
                    <a:pt x="1048" y="504"/>
                  </a:moveTo>
                  <a:cubicBezTo>
                    <a:pt x="1048" y="798"/>
                    <a:pt x="818" y="1009"/>
                    <a:pt x="525" y="1009"/>
                  </a:cubicBezTo>
                  <a:cubicBezTo>
                    <a:pt x="230" y="1009"/>
                    <a:pt x="0" y="798"/>
                    <a:pt x="0" y="504"/>
                  </a:cubicBezTo>
                  <a:cubicBezTo>
                    <a:pt x="0" y="211"/>
                    <a:pt x="230" y="0"/>
                    <a:pt x="525" y="0"/>
                  </a:cubicBezTo>
                  <a:cubicBezTo>
                    <a:pt x="818" y="0"/>
                    <a:pt x="1048" y="211"/>
                    <a:pt x="1048" y="50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8" name="Rectangle 7"/>
            <p:cNvSpPr>
              <a:spLocks noChangeArrowheads="1"/>
            </p:cNvSpPr>
            <p:nvPr/>
          </p:nvSpPr>
          <p:spPr bwMode="black">
            <a:xfrm>
              <a:off x="9986963" y="2789238"/>
              <a:ext cx="327025" cy="116205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9" name="Freeform 8"/>
            <p:cNvSpPr>
              <a:spLocks/>
            </p:cNvSpPr>
            <p:nvPr/>
          </p:nvSpPr>
          <p:spPr bwMode="black">
            <a:xfrm>
              <a:off x="8709026" y="2282826"/>
              <a:ext cx="1119188" cy="1668463"/>
            </a:xfrm>
            <a:custGeom>
              <a:avLst/>
              <a:gdLst>
                <a:gd name="T0" fmla="*/ 1923 w 3105"/>
                <a:gd name="T1" fmla="*/ 2683 h 4625"/>
                <a:gd name="T2" fmla="*/ 3105 w 3105"/>
                <a:gd name="T3" fmla="*/ 4625 h 4625"/>
                <a:gd name="T4" fmla="*/ 2121 w 3105"/>
                <a:gd name="T5" fmla="*/ 4625 h 4625"/>
                <a:gd name="T6" fmla="*/ 1328 w 3105"/>
                <a:gd name="T7" fmla="*/ 3335 h 4625"/>
                <a:gd name="T8" fmla="*/ 901 w 3105"/>
                <a:gd name="T9" fmla="*/ 3878 h 4625"/>
                <a:gd name="T10" fmla="*/ 901 w 3105"/>
                <a:gd name="T11" fmla="*/ 4625 h 4625"/>
                <a:gd name="T12" fmla="*/ 0 w 3105"/>
                <a:gd name="T13" fmla="*/ 4625 h 4625"/>
                <a:gd name="T14" fmla="*/ 0 w 3105"/>
                <a:gd name="T15" fmla="*/ 0 h 4625"/>
                <a:gd name="T16" fmla="*/ 901 w 3105"/>
                <a:gd name="T17" fmla="*/ 0 h 4625"/>
                <a:gd name="T18" fmla="*/ 901 w 3105"/>
                <a:gd name="T19" fmla="*/ 2134 h 4625"/>
                <a:gd name="T20" fmla="*/ 856 w 3105"/>
                <a:gd name="T21" fmla="*/ 2926 h 4625"/>
                <a:gd name="T22" fmla="*/ 875 w 3105"/>
                <a:gd name="T23" fmla="*/ 2926 h 4625"/>
                <a:gd name="T24" fmla="*/ 1265 w 3105"/>
                <a:gd name="T25" fmla="*/ 2325 h 4625"/>
                <a:gd name="T26" fmla="*/ 1955 w 3105"/>
                <a:gd name="T27" fmla="*/ 1405 h 4625"/>
                <a:gd name="T28" fmla="*/ 3009 w 3105"/>
                <a:gd name="T29" fmla="*/ 1405 h 4625"/>
                <a:gd name="T30" fmla="*/ 1923 w 3105"/>
                <a:gd name="T31" fmla="*/ 2683 h 46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3105" h="4625">
                  <a:moveTo>
                    <a:pt x="1923" y="2683"/>
                  </a:moveTo>
                  <a:lnTo>
                    <a:pt x="3105" y="4625"/>
                  </a:lnTo>
                  <a:lnTo>
                    <a:pt x="2121" y="4625"/>
                  </a:lnTo>
                  <a:lnTo>
                    <a:pt x="1328" y="3335"/>
                  </a:lnTo>
                  <a:lnTo>
                    <a:pt x="901" y="3878"/>
                  </a:lnTo>
                  <a:lnTo>
                    <a:pt x="901" y="4625"/>
                  </a:lnTo>
                  <a:lnTo>
                    <a:pt x="0" y="4625"/>
                  </a:lnTo>
                  <a:lnTo>
                    <a:pt x="0" y="0"/>
                  </a:lnTo>
                  <a:lnTo>
                    <a:pt x="901" y="0"/>
                  </a:lnTo>
                  <a:lnTo>
                    <a:pt x="901" y="2134"/>
                  </a:lnTo>
                  <a:cubicBezTo>
                    <a:pt x="901" y="2530"/>
                    <a:pt x="856" y="2926"/>
                    <a:pt x="856" y="2926"/>
                  </a:cubicBezTo>
                  <a:lnTo>
                    <a:pt x="875" y="2926"/>
                  </a:lnTo>
                  <a:cubicBezTo>
                    <a:pt x="875" y="2926"/>
                    <a:pt x="1086" y="2574"/>
                    <a:pt x="1265" y="2325"/>
                  </a:cubicBezTo>
                  <a:lnTo>
                    <a:pt x="1955" y="1405"/>
                  </a:lnTo>
                  <a:lnTo>
                    <a:pt x="3009" y="1405"/>
                  </a:lnTo>
                  <a:lnTo>
                    <a:pt x="1923" y="268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10" name="Freeform 9"/>
            <p:cNvSpPr>
              <a:spLocks/>
            </p:cNvSpPr>
            <p:nvPr/>
          </p:nvSpPr>
          <p:spPr bwMode="black">
            <a:xfrm>
              <a:off x="7353301" y="2762251"/>
              <a:ext cx="1027113" cy="1189038"/>
            </a:xfrm>
            <a:custGeom>
              <a:avLst/>
              <a:gdLst>
                <a:gd name="T0" fmla="*/ 2850 w 2850"/>
                <a:gd name="T1" fmla="*/ 1232 h 3296"/>
                <a:gd name="T2" fmla="*/ 1840 w 2850"/>
                <a:gd name="T3" fmla="*/ 0 h 3296"/>
                <a:gd name="T4" fmla="*/ 876 w 2850"/>
                <a:gd name="T5" fmla="*/ 607 h 3296"/>
                <a:gd name="T6" fmla="*/ 856 w 2850"/>
                <a:gd name="T7" fmla="*/ 607 h 3296"/>
                <a:gd name="T8" fmla="*/ 901 w 2850"/>
                <a:gd name="T9" fmla="*/ 76 h 3296"/>
                <a:gd name="T10" fmla="*/ 0 w 2850"/>
                <a:gd name="T11" fmla="*/ 76 h 3296"/>
                <a:gd name="T12" fmla="*/ 0 w 2850"/>
                <a:gd name="T13" fmla="*/ 3296 h 3296"/>
                <a:gd name="T14" fmla="*/ 901 w 2850"/>
                <a:gd name="T15" fmla="*/ 3296 h 3296"/>
                <a:gd name="T16" fmla="*/ 901 w 2850"/>
                <a:gd name="T17" fmla="*/ 1386 h 3296"/>
                <a:gd name="T18" fmla="*/ 1457 w 2850"/>
                <a:gd name="T19" fmla="*/ 760 h 3296"/>
                <a:gd name="T20" fmla="*/ 1942 w 2850"/>
                <a:gd name="T21" fmla="*/ 1412 h 3296"/>
                <a:gd name="T22" fmla="*/ 1942 w 2850"/>
                <a:gd name="T23" fmla="*/ 3296 h 3296"/>
                <a:gd name="T24" fmla="*/ 2850 w 2850"/>
                <a:gd name="T25" fmla="*/ 3296 h 3296"/>
                <a:gd name="T26" fmla="*/ 2850 w 2850"/>
                <a:gd name="T27" fmla="*/ 1232 h 32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50" h="3296">
                  <a:moveTo>
                    <a:pt x="2850" y="1232"/>
                  </a:moveTo>
                  <a:cubicBezTo>
                    <a:pt x="2850" y="434"/>
                    <a:pt x="2459" y="0"/>
                    <a:pt x="1840" y="0"/>
                  </a:cubicBezTo>
                  <a:cubicBezTo>
                    <a:pt x="1309" y="0"/>
                    <a:pt x="1035" y="312"/>
                    <a:pt x="876" y="607"/>
                  </a:cubicBezTo>
                  <a:lnTo>
                    <a:pt x="856" y="607"/>
                  </a:lnTo>
                  <a:lnTo>
                    <a:pt x="901" y="76"/>
                  </a:lnTo>
                  <a:lnTo>
                    <a:pt x="0" y="76"/>
                  </a:lnTo>
                  <a:lnTo>
                    <a:pt x="0" y="3296"/>
                  </a:lnTo>
                  <a:lnTo>
                    <a:pt x="901" y="3296"/>
                  </a:lnTo>
                  <a:lnTo>
                    <a:pt x="901" y="1386"/>
                  </a:lnTo>
                  <a:cubicBezTo>
                    <a:pt x="901" y="1015"/>
                    <a:pt x="1118" y="760"/>
                    <a:pt x="1457" y="760"/>
                  </a:cubicBezTo>
                  <a:cubicBezTo>
                    <a:pt x="1795" y="760"/>
                    <a:pt x="1942" y="983"/>
                    <a:pt x="1942" y="1412"/>
                  </a:cubicBezTo>
                  <a:lnTo>
                    <a:pt x="1942" y="3296"/>
                  </a:lnTo>
                  <a:lnTo>
                    <a:pt x="2850" y="3296"/>
                  </a:lnTo>
                  <a:lnTo>
                    <a:pt x="2850" y="12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black">
            <a:xfrm>
              <a:off x="6664326" y="2287588"/>
              <a:ext cx="377825" cy="363538"/>
            </a:xfrm>
            <a:custGeom>
              <a:avLst/>
              <a:gdLst>
                <a:gd name="T0" fmla="*/ 1047 w 1047"/>
                <a:gd name="T1" fmla="*/ 504 h 1009"/>
                <a:gd name="T2" fmla="*/ 524 w 1047"/>
                <a:gd name="T3" fmla="*/ 1009 h 1009"/>
                <a:gd name="T4" fmla="*/ 0 w 1047"/>
                <a:gd name="T5" fmla="*/ 504 h 1009"/>
                <a:gd name="T6" fmla="*/ 524 w 1047"/>
                <a:gd name="T7" fmla="*/ 0 h 1009"/>
                <a:gd name="T8" fmla="*/ 1047 w 1047"/>
                <a:gd name="T9" fmla="*/ 504 h 10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47" h="1009">
                  <a:moveTo>
                    <a:pt x="1047" y="504"/>
                  </a:moveTo>
                  <a:cubicBezTo>
                    <a:pt x="1047" y="798"/>
                    <a:pt x="817" y="1009"/>
                    <a:pt x="524" y="1009"/>
                  </a:cubicBezTo>
                  <a:cubicBezTo>
                    <a:pt x="229" y="1009"/>
                    <a:pt x="0" y="798"/>
                    <a:pt x="0" y="504"/>
                  </a:cubicBezTo>
                  <a:cubicBezTo>
                    <a:pt x="0" y="211"/>
                    <a:pt x="229" y="0"/>
                    <a:pt x="524" y="0"/>
                  </a:cubicBezTo>
                  <a:cubicBezTo>
                    <a:pt x="817" y="0"/>
                    <a:pt x="1047" y="211"/>
                    <a:pt x="1047" y="50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13" name="Rectangle 11"/>
            <p:cNvSpPr>
              <a:spLocks noChangeArrowheads="1"/>
            </p:cNvSpPr>
            <p:nvPr/>
          </p:nvSpPr>
          <p:spPr bwMode="black">
            <a:xfrm>
              <a:off x="6689726" y="2789238"/>
              <a:ext cx="327025" cy="116205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14" name="Freeform 12"/>
            <p:cNvSpPr>
              <a:spLocks/>
            </p:cNvSpPr>
            <p:nvPr/>
          </p:nvSpPr>
          <p:spPr bwMode="black">
            <a:xfrm>
              <a:off x="5399088" y="2762251"/>
              <a:ext cx="1047750" cy="1216025"/>
            </a:xfrm>
            <a:custGeom>
              <a:avLst/>
              <a:gdLst>
                <a:gd name="T0" fmla="*/ 2025 w 2907"/>
                <a:gd name="T1" fmla="*/ 2402 h 3373"/>
                <a:gd name="T2" fmla="*/ 1253 w 2907"/>
                <a:gd name="T3" fmla="*/ 1974 h 3373"/>
                <a:gd name="T4" fmla="*/ 160 w 2907"/>
                <a:gd name="T5" fmla="*/ 990 h 3373"/>
                <a:gd name="T6" fmla="*/ 1431 w 2907"/>
                <a:gd name="T7" fmla="*/ 0 h 3373"/>
                <a:gd name="T8" fmla="*/ 2907 w 2907"/>
                <a:gd name="T9" fmla="*/ 734 h 3373"/>
                <a:gd name="T10" fmla="*/ 2133 w 2907"/>
                <a:gd name="T11" fmla="*/ 1169 h 3373"/>
                <a:gd name="T12" fmla="*/ 1463 w 2907"/>
                <a:gd name="T13" fmla="*/ 657 h 3373"/>
                <a:gd name="T14" fmla="*/ 1042 w 2907"/>
                <a:gd name="T15" fmla="*/ 945 h 3373"/>
                <a:gd name="T16" fmla="*/ 1943 w 2907"/>
                <a:gd name="T17" fmla="*/ 1367 h 3373"/>
                <a:gd name="T18" fmla="*/ 2907 w 2907"/>
                <a:gd name="T19" fmla="*/ 2344 h 3373"/>
                <a:gd name="T20" fmla="*/ 1610 w 2907"/>
                <a:gd name="T21" fmla="*/ 3373 h 3373"/>
                <a:gd name="T22" fmla="*/ 0 w 2907"/>
                <a:gd name="T23" fmla="*/ 2543 h 3373"/>
                <a:gd name="T24" fmla="*/ 786 w 2907"/>
                <a:gd name="T25" fmla="*/ 2102 h 3373"/>
                <a:gd name="T26" fmla="*/ 1598 w 2907"/>
                <a:gd name="T27" fmla="*/ 2715 h 3373"/>
                <a:gd name="T28" fmla="*/ 2025 w 2907"/>
                <a:gd name="T29" fmla="*/ 2402 h 33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907" h="3373">
                  <a:moveTo>
                    <a:pt x="2025" y="2402"/>
                  </a:moveTo>
                  <a:cubicBezTo>
                    <a:pt x="2025" y="2146"/>
                    <a:pt x="1667" y="2089"/>
                    <a:pt x="1253" y="1974"/>
                  </a:cubicBezTo>
                  <a:cubicBezTo>
                    <a:pt x="766" y="1846"/>
                    <a:pt x="160" y="1603"/>
                    <a:pt x="160" y="990"/>
                  </a:cubicBezTo>
                  <a:cubicBezTo>
                    <a:pt x="160" y="383"/>
                    <a:pt x="741" y="0"/>
                    <a:pt x="1431" y="0"/>
                  </a:cubicBezTo>
                  <a:cubicBezTo>
                    <a:pt x="2070" y="0"/>
                    <a:pt x="2658" y="306"/>
                    <a:pt x="2907" y="734"/>
                  </a:cubicBezTo>
                  <a:lnTo>
                    <a:pt x="2133" y="1169"/>
                  </a:lnTo>
                  <a:cubicBezTo>
                    <a:pt x="2057" y="881"/>
                    <a:pt x="1814" y="657"/>
                    <a:pt x="1463" y="657"/>
                  </a:cubicBezTo>
                  <a:cubicBezTo>
                    <a:pt x="1233" y="657"/>
                    <a:pt x="1042" y="760"/>
                    <a:pt x="1042" y="945"/>
                  </a:cubicBezTo>
                  <a:cubicBezTo>
                    <a:pt x="1042" y="1188"/>
                    <a:pt x="1463" y="1213"/>
                    <a:pt x="1943" y="1367"/>
                  </a:cubicBezTo>
                  <a:cubicBezTo>
                    <a:pt x="2447" y="1527"/>
                    <a:pt x="2907" y="1757"/>
                    <a:pt x="2907" y="2344"/>
                  </a:cubicBezTo>
                  <a:cubicBezTo>
                    <a:pt x="2907" y="2990"/>
                    <a:pt x="2306" y="3373"/>
                    <a:pt x="1610" y="3373"/>
                  </a:cubicBezTo>
                  <a:cubicBezTo>
                    <a:pt x="856" y="3373"/>
                    <a:pt x="262" y="3053"/>
                    <a:pt x="0" y="2543"/>
                  </a:cubicBezTo>
                  <a:lnTo>
                    <a:pt x="786" y="2102"/>
                  </a:lnTo>
                  <a:cubicBezTo>
                    <a:pt x="888" y="2453"/>
                    <a:pt x="1169" y="2715"/>
                    <a:pt x="1598" y="2715"/>
                  </a:cubicBezTo>
                  <a:cubicBezTo>
                    <a:pt x="1847" y="2715"/>
                    <a:pt x="2025" y="2606"/>
                    <a:pt x="2025" y="240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15" name="Freeform 13"/>
            <p:cNvSpPr>
              <a:spLocks/>
            </p:cNvSpPr>
            <p:nvPr/>
          </p:nvSpPr>
          <p:spPr bwMode="black">
            <a:xfrm>
              <a:off x="4770438" y="2295526"/>
              <a:ext cx="563563" cy="1677988"/>
            </a:xfrm>
            <a:custGeom>
              <a:avLst/>
              <a:gdLst>
                <a:gd name="T0" fmla="*/ 907 w 1565"/>
                <a:gd name="T1" fmla="*/ 0 h 4657"/>
                <a:gd name="T2" fmla="*/ 0 w 1565"/>
                <a:gd name="T3" fmla="*/ 0 h 4657"/>
                <a:gd name="T4" fmla="*/ 0 w 1565"/>
                <a:gd name="T5" fmla="*/ 3706 h 4657"/>
                <a:gd name="T6" fmla="*/ 214 w 1565"/>
                <a:gd name="T7" fmla="*/ 4430 h 4657"/>
                <a:gd name="T8" fmla="*/ 894 w 1565"/>
                <a:gd name="T9" fmla="*/ 4657 h 4657"/>
                <a:gd name="T10" fmla="*/ 1220 w 1565"/>
                <a:gd name="T11" fmla="*/ 4622 h 4657"/>
                <a:gd name="T12" fmla="*/ 1488 w 1565"/>
                <a:gd name="T13" fmla="*/ 4523 h 4657"/>
                <a:gd name="T14" fmla="*/ 1565 w 1565"/>
                <a:gd name="T15" fmla="*/ 3916 h 4657"/>
                <a:gd name="T16" fmla="*/ 1377 w 1565"/>
                <a:gd name="T17" fmla="*/ 3970 h 4657"/>
                <a:gd name="T18" fmla="*/ 1188 w 1565"/>
                <a:gd name="T19" fmla="*/ 3986 h 4657"/>
                <a:gd name="T20" fmla="*/ 974 w 1565"/>
                <a:gd name="T21" fmla="*/ 3897 h 4657"/>
                <a:gd name="T22" fmla="*/ 907 w 1565"/>
                <a:gd name="T23" fmla="*/ 3577 h 4657"/>
                <a:gd name="T24" fmla="*/ 907 w 1565"/>
                <a:gd name="T25" fmla="*/ 0 h 46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65" h="4657">
                  <a:moveTo>
                    <a:pt x="907" y="0"/>
                  </a:moveTo>
                  <a:lnTo>
                    <a:pt x="0" y="0"/>
                  </a:lnTo>
                  <a:lnTo>
                    <a:pt x="0" y="3706"/>
                  </a:lnTo>
                  <a:cubicBezTo>
                    <a:pt x="0" y="4037"/>
                    <a:pt x="71" y="4279"/>
                    <a:pt x="214" y="4430"/>
                  </a:cubicBezTo>
                  <a:cubicBezTo>
                    <a:pt x="357" y="4582"/>
                    <a:pt x="583" y="4657"/>
                    <a:pt x="894" y="4657"/>
                  </a:cubicBezTo>
                  <a:cubicBezTo>
                    <a:pt x="1001" y="4657"/>
                    <a:pt x="1109" y="4645"/>
                    <a:pt x="1220" y="4622"/>
                  </a:cubicBezTo>
                  <a:cubicBezTo>
                    <a:pt x="1331" y="4599"/>
                    <a:pt x="1420" y="4566"/>
                    <a:pt x="1488" y="4523"/>
                  </a:cubicBezTo>
                  <a:lnTo>
                    <a:pt x="1565" y="3916"/>
                  </a:lnTo>
                  <a:cubicBezTo>
                    <a:pt x="1493" y="3942"/>
                    <a:pt x="1429" y="3960"/>
                    <a:pt x="1377" y="3970"/>
                  </a:cubicBezTo>
                  <a:cubicBezTo>
                    <a:pt x="1324" y="3981"/>
                    <a:pt x="1260" y="3986"/>
                    <a:pt x="1188" y="3986"/>
                  </a:cubicBezTo>
                  <a:cubicBezTo>
                    <a:pt x="1069" y="3986"/>
                    <a:pt x="1019" y="3957"/>
                    <a:pt x="974" y="3897"/>
                  </a:cubicBezTo>
                  <a:cubicBezTo>
                    <a:pt x="929" y="3837"/>
                    <a:pt x="907" y="3731"/>
                    <a:pt x="907" y="3577"/>
                  </a:cubicBezTo>
                  <a:lnTo>
                    <a:pt x="907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16" name="Freeform 14"/>
            <p:cNvSpPr>
              <a:spLocks noEditPoints="1"/>
            </p:cNvSpPr>
            <p:nvPr/>
          </p:nvSpPr>
          <p:spPr bwMode="black">
            <a:xfrm>
              <a:off x="3455988" y="2762251"/>
              <a:ext cx="1073150" cy="1216025"/>
            </a:xfrm>
            <a:custGeom>
              <a:avLst/>
              <a:gdLst>
                <a:gd name="T0" fmla="*/ 1540 w 2977"/>
                <a:gd name="T1" fmla="*/ 651 h 3373"/>
                <a:gd name="T2" fmla="*/ 869 w 2977"/>
                <a:gd name="T3" fmla="*/ 1328 h 3373"/>
                <a:gd name="T4" fmla="*/ 2140 w 2977"/>
                <a:gd name="T5" fmla="*/ 1328 h 3373"/>
                <a:gd name="T6" fmla="*/ 1540 w 2977"/>
                <a:gd name="T7" fmla="*/ 651 h 3373"/>
                <a:gd name="T8" fmla="*/ 2932 w 2977"/>
                <a:gd name="T9" fmla="*/ 1929 h 3373"/>
                <a:gd name="T10" fmla="*/ 850 w 2977"/>
                <a:gd name="T11" fmla="*/ 1929 h 3373"/>
                <a:gd name="T12" fmla="*/ 1559 w 2977"/>
                <a:gd name="T13" fmla="*/ 2708 h 3373"/>
                <a:gd name="T14" fmla="*/ 2179 w 2977"/>
                <a:gd name="T15" fmla="*/ 2178 h 3373"/>
                <a:gd name="T16" fmla="*/ 2938 w 2977"/>
                <a:gd name="T17" fmla="*/ 2606 h 3373"/>
                <a:gd name="T18" fmla="*/ 1559 w 2977"/>
                <a:gd name="T19" fmla="*/ 3373 h 3373"/>
                <a:gd name="T20" fmla="*/ 0 w 2977"/>
                <a:gd name="T21" fmla="*/ 1686 h 3373"/>
                <a:gd name="T22" fmla="*/ 1540 w 2977"/>
                <a:gd name="T23" fmla="*/ 0 h 3373"/>
                <a:gd name="T24" fmla="*/ 2977 w 2977"/>
                <a:gd name="T25" fmla="*/ 1488 h 3373"/>
                <a:gd name="T26" fmla="*/ 2932 w 2977"/>
                <a:gd name="T27" fmla="*/ 1929 h 33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977" h="3373">
                  <a:moveTo>
                    <a:pt x="1540" y="651"/>
                  </a:moveTo>
                  <a:cubicBezTo>
                    <a:pt x="1207" y="651"/>
                    <a:pt x="939" y="887"/>
                    <a:pt x="869" y="1328"/>
                  </a:cubicBezTo>
                  <a:lnTo>
                    <a:pt x="2140" y="1328"/>
                  </a:lnTo>
                  <a:cubicBezTo>
                    <a:pt x="2140" y="939"/>
                    <a:pt x="1891" y="651"/>
                    <a:pt x="1540" y="651"/>
                  </a:cubicBezTo>
                  <a:close/>
                  <a:moveTo>
                    <a:pt x="2932" y="1929"/>
                  </a:moveTo>
                  <a:lnTo>
                    <a:pt x="850" y="1929"/>
                  </a:lnTo>
                  <a:cubicBezTo>
                    <a:pt x="888" y="2453"/>
                    <a:pt x="1182" y="2708"/>
                    <a:pt x="1559" y="2708"/>
                  </a:cubicBezTo>
                  <a:cubicBezTo>
                    <a:pt x="1897" y="2708"/>
                    <a:pt x="2127" y="2485"/>
                    <a:pt x="2179" y="2178"/>
                  </a:cubicBezTo>
                  <a:lnTo>
                    <a:pt x="2938" y="2606"/>
                  </a:lnTo>
                  <a:cubicBezTo>
                    <a:pt x="2715" y="3015"/>
                    <a:pt x="2230" y="3373"/>
                    <a:pt x="1559" y="3373"/>
                  </a:cubicBezTo>
                  <a:cubicBezTo>
                    <a:pt x="658" y="3373"/>
                    <a:pt x="0" y="2747"/>
                    <a:pt x="0" y="1686"/>
                  </a:cubicBezTo>
                  <a:cubicBezTo>
                    <a:pt x="0" y="638"/>
                    <a:pt x="671" y="0"/>
                    <a:pt x="1540" y="0"/>
                  </a:cubicBezTo>
                  <a:cubicBezTo>
                    <a:pt x="2402" y="0"/>
                    <a:pt x="2977" y="613"/>
                    <a:pt x="2977" y="1488"/>
                  </a:cubicBezTo>
                  <a:cubicBezTo>
                    <a:pt x="2977" y="1750"/>
                    <a:pt x="2932" y="1929"/>
                    <a:pt x="2932" y="192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17" name="Freeform 15"/>
            <p:cNvSpPr>
              <a:spLocks/>
            </p:cNvSpPr>
            <p:nvPr/>
          </p:nvSpPr>
          <p:spPr bwMode="black">
            <a:xfrm>
              <a:off x="1879601" y="2357438"/>
              <a:ext cx="1311275" cy="1593850"/>
            </a:xfrm>
            <a:custGeom>
              <a:avLst/>
              <a:gdLst>
                <a:gd name="T0" fmla="*/ 2702 w 3641"/>
                <a:gd name="T1" fmla="*/ 4420 h 4420"/>
                <a:gd name="T2" fmla="*/ 3641 w 3641"/>
                <a:gd name="T3" fmla="*/ 4420 h 4420"/>
                <a:gd name="T4" fmla="*/ 3641 w 3641"/>
                <a:gd name="T5" fmla="*/ 0 h 4420"/>
                <a:gd name="T6" fmla="*/ 2702 w 3641"/>
                <a:gd name="T7" fmla="*/ 0 h 4420"/>
                <a:gd name="T8" fmla="*/ 2702 w 3641"/>
                <a:gd name="T9" fmla="*/ 1750 h 4420"/>
                <a:gd name="T10" fmla="*/ 939 w 3641"/>
                <a:gd name="T11" fmla="*/ 1750 h 4420"/>
                <a:gd name="T12" fmla="*/ 939 w 3641"/>
                <a:gd name="T13" fmla="*/ 0 h 4420"/>
                <a:gd name="T14" fmla="*/ 0 w 3641"/>
                <a:gd name="T15" fmla="*/ 0 h 4420"/>
                <a:gd name="T16" fmla="*/ 0 w 3641"/>
                <a:gd name="T17" fmla="*/ 4420 h 4420"/>
                <a:gd name="T18" fmla="*/ 939 w 3641"/>
                <a:gd name="T19" fmla="*/ 4420 h 4420"/>
                <a:gd name="T20" fmla="*/ 939 w 3641"/>
                <a:gd name="T21" fmla="*/ 2586 h 4420"/>
                <a:gd name="T22" fmla="*/ 2702 w 3641"/>
                <a:gd name="T23" fmla="*/ 2586 h 4420"/>
                <a:gd name="T24" fmla="*/ 2702 w 3641"/>
                <a:gd name="T25" fmla="*/ 4420 h 44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641" h="4420">
                  <a:moveTo>
                    <a:pt x="2702" y="4420"/>
                  </a:moveTo>
                  <a:lnTo>
                    <a:pt x="3641" y="4420"/>
                  </a:lnTo>
                  <a:lnTo>
                    <a:pt x="3641" y="0"/>
                  </a:lnTo>
                  <a:lnTo>
                    <a:pt x="2702" y="0"/>
                  </a:lnTo>
                  <a:lnTo>
                    <a:pt x="2702" y="1750"/>
                  </a:lnTo>
                  <a:lnTo>
                    <a:pt x="939" y="1750"/>
                  </a:lnTo>
                  <a:lnTo>
                    <a:pt x="939" y="0"/>
                  </a:lnTo>
                  <a:lnTo>
                    <a:pt x="0" y="0"/>
                  </a:lnTo>
                  <a:lnTo>
                    <a:pt x="0" y="4420"/>
                  </a:lnTo>
                  <a:lnTo>
                    <a:pt x="939" y="4420"/>
                  </a:lnTo>
                  <a:lnTo>
                    <a:pt x="939" y="2586"/>
                  </a:lnTo>
                  <a:lnTo>
                    <a:pt x="2702" y="2586"/>
                  </a:lnTo>
                  <a:lnTo>
                    <a:pt x="2702" y="44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</p:grpSp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408563" y="457200"/>
            <a:ext cx="10739336" cy="2071991"/>
          </a:xfrm>
        </p:spPr>
        <p:txBody>
          <a:bodyPr/>
          <a:lstStyle>
            <a:lvl1pPr algn="l">
              <a:lnSpc>
                <a:spcPct val="85000"/>
              </a:lnSpc>
              <a:defRPr sz="700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fi-FI" dirty="0"/>
              <a:t>Muokkaa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12" name="Tekstin paikkamerkki 11"/>
          <p:cNvSpPr>
            <a:spLocks noGrp="1"/>
          </p:cNvSpPr>
          <p:nvPr>
            <p:ph type="body" sz="quarter" idx="13"/>
          </p:nvPr>
        </p:nvSpPr>
        <p:spPr>
          <a:xfrm>
            <a:off x="447472" y="2665378"/>
            <a:ext cx="10709478" cy="972000"/>
          </a:xfrm>
        </p:spPr>
        <p:txBody>
          <a:bodyPr/>
          <a:lstStyle>
            <a:lvl1pPr marL="0" indent="0">
              <a:buNone/>
              <a:defRPr b="1">
                <a:solidFill>
                  <a:srgbClr val="FFFFFF"/>
                </a:solidFill>
                <a:latin typeface="+mj-lt"/>
              </a:defRPr>
            </a:lvl1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</p:spTree>
    <p:extLst>
      <p:ext uri="{BB962C8B-B14F-4D97-AF65-F5344CB8AC3E}">
        <p14:creationId xmlns:p14="http://schemas.microsoft.com/office/powerpoint/2010/main" val="1117702899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Kansi 5">
    <p:bg>
      <p:bgPr>
        <a:solidFill>
          <a:srgbClr val="9FC9E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5"/>
          <p:cNvSpPr>
            <a:spLocks noChangeAspect="1"/>
          </p:cNvSpPr>
          <p:nvPr/>
        </p:nvSpPr>
        <p:spPr bwMode="auto">
          <a:xfrm>
            <a:off x="-17463" y="-17463"/>
            <a:ext cx="9726613" cy="6875463"/>
          </a:xfrm>
          <a:custGeom>
            <a:avLst/>
            <a:gdLst>
              <a:gd name="T0" fmla="*/ 12981 w 20233"/>
              <a:gd name="T1" fmla="*/ 6251 h 14300"/>
              <a:gd name="T2" fmla="*/ 12981 w 20233"/>
              <a:gd name="T3" fmla="*/ 6876000 h 14300"/>
              <a:gd name="T4" fmla="*/ 3610270 w 20233"/>
              <a:gd name="T5" fmla="*/ 6876000 h 14300"/>
              <a:gd name="T6" fmla="*/ 3608347 w 20233"/>
              <a:gd name="T7" fmla="*/ 6056169 h 14300"/>
              <a:gd name="T8" fmla="*/ 4484350 w 20233"/>
              <a:gd name="T9" fmla="*/ 6058573 h 14300"/>
              <a:gd name="T10" fmla="*/ 4481946 w 20233"/>
              <a:gd name="T11" fmla="*/ 5182004 h 14300"/>
              <a:gd name="T12" fmla="*/ 5358431 w 20233"/>
              <a:gd name="T13" fmla="*/ 5184408 h 14300"/>
              <a:gd name="T14" fmla="*/ 5356027 w 20233"/>
              <a:gd name="T15" fmla="*/ 4368424 h 14300"/>
              <a:gd name="T16" fmla="*/ 6232031 w 20233"/>
              <a:gd name="T17" fmla="*/ 4370828 h 14300"/>
              <a:gd name="T18" fmla="*/ 6229627 w 20233"/>
              <a:gd name="T19" fmla="*/ 3494258 h 14300"/>
              <a:gd name="T20" fmla="*/ 7106111 w 20233"/>
              <a:gd name="T21" fmla="*/ 3496662 h 14300"/>
              <a:gd name="T22" fmla="*/ 7103707 w 20233"/>
              <a:gd name="T23" fmla="*/ 2620573 h 14300"/>
              <a:gd name="T24" fmla="*/ 7980192 w 20233"/>
              <a:gd name="T25" fmla="*/ 2622978 h 14300"/>
              <a:gd name="T26" fmla="*/ 7977788 w 20233"/>
              <a:gd name="T27" fmla="*/ 1746408 h 14300"/>
              <a:gd name="T28" fmla="*/ 8853791 w 20233"/>
              <a:gd name="T29" fmla="*/ 1748812 h 14300"/>
              <a:gd name="T30" fmla="*/ 8851388 w 20233"/>
              <a:gd name="T31" fmla="*/ 872723 h 14300"/>
              <a:gd name="T32" fmla="*/ 9727872 w 20233"/>
              <a:gd name="T33" fmla="*/ 875127 h 14300"/>
              <a:gd name="T34" fmla="*/ 9725468 w 20233"/>
              <a:gd name="T35" fmla="*/ 0 h 14300"/>
              <a:gd name="T36" fmla="*/ 12981 w 20233"/>
              <a:gd name="T37" fmla="*/ 6251 h 14300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</a:gdLst>
            <a:ahLst/>
            <a:cxnLst>
              <a:cxn ang="T38">
                <a:pos x="T0" y="T1"/>
              </a:cxn>
              <a:cxn ang="T39">
                <a:pos x="T2" y="T3"/>
              </a:cxn>
              <a:cxn ang="T40">
                <a:pos x="T4" y="T5"/>
              </a:cxn>
              <a:cxn ang="T41">
                <a:pos x="T6" y="T7"/>
              </a:cxn>
              <a:cxn ang="T42">
                <a:pos x="T8" y="T9"/>
              </a:cxn>
              <a:cxn ang="T43">
                <a:pos x="T10" y="T11"/>
              </a:cxn>
              <a:cxn ang="T44">
                <a:pos x="T12" y="T13"/>
              </a:cxn>
              <a:cxn ang="T45">
                <a:pos x="T14" y="T15"/>
              </a:cxn>
              <a:cxn ang="T46">
                <a:pos x="T16" y="T17"/>
              </a:cxn>
              <a:cxn ang="T47">
                <a:pos x="T18" y="T19"/>
              </a:cxn>
              <a:cxn ang="T48">
                <a:pos x="T20" y="T21"/>
              </a:cxn>
              <a:cxn ang="T49">
                <a:pos x="T22" y="T23"/>
              </a:cxn>
              <a:cxn ang="T50">
                <a:pos x="T24" y="T25"/>
              </a:cxn>
              <a:cxn ang="T51">
                <a:pos x="T26" y="T27"/>
              </a:cxn>
              <a:cxn ang="T52">
                <a:pos x="T28" y="T29"/>
              </a:cxn>
              <a:cxn ang="T53">
                <a:pos x="T30" y="T31"/>
              </a:cxn>
              <a:cxn ang="T54">
                <a:pos x="T32" y="T33"/>
              </a:cxn>
              <a:cxn ang="T55">
                <a:pos x="T34" y="T35"/>
              </a:cxn>
              <a:cxn ang="T56">
                <a:pos x="T36" y="T37"/>
              </a:cxn>
            </a:cxnLst>
            <a:rect l="0" t="0" r="r" b="b"/>
            <a:pathLst>
              <a:path w="20233" h="14300">
                <a:moveTo>
                  <a:pt x="27" y="13"/>
                </a:moveTo>
                <a:cubicBezTo>
                  <a:pt x="-68" y="4714"/>
                  <a:pt x="122" y="9599"/>
                  <a:pt x="27" y="14300"/>
                </a:cubicBezTo>
                <a:lnTo>
                  <a:pt x="7509" y="14300"/>
                </a:lnTo>
                <a:cubicBezTo>
                  <a:pt x="7508" y="13732"/>
                  <a:pt x="7506" y="13163"/>
                  <a:pt x="7505" y="12595"/>
                </a:cubicBezTo>
                <a:lnTo>
                  <a:pt x="9327" y="12600"/>
                </a:lnTo>
                <a:cubicBezTo>
                  <a:pt x="9325" y="11992"/>
                  <a:pt x="9324" y="11385"/>
                  <a:pt x="9322" y="10777"/>
                </a:cubicBezTo>
                <a:lnTo>
                  <a:pt x="11145" y="10782"/>
                </a:lnTo>
                <a:cubicBezTo>
                  <a:pt x="11143" y="10216"/>
                  <a:pt x="11142" y="9651"/>
                  <a:pt x="11140" y="9085"/>
                </a:cubicBezTo>
                <a:lnTo>
                  <a:pt x="12962" y="9090"/>
                </a:lnTo>
                <a:cubicBezTo>
                  <a:pt x="12960" y="8482"/>
                  <a:pt x="12959" y="7875"/>
                  <a:pt x="12957" y="7267"/>
                </a:cubicBezTo>
                <a:lnTo>
                  <a:pt x="14780" y="7272"/>
                </a:lnTo>
                <a:cubicBezTo>
                  <a:pt x="14778" y="6665"/>
                  <a:pt x="14777" y="6057"/>
                  <a:pt x="14775" y="5450"/>
                </a:cubicBezTo>
                <a:lnTo>
                  <a:pt x="16598" y="5455"/>
                </a:lnTo>
                <a:cubicBezTo>
                  <a:pt x="16596" y="4847"/>
                  <a:pt x="16595" y="4240"/>
                  <a:pt x="16593" y="3632"/>
                </a:cubicBezTo>
                <a:lnTo>
                  <a:pt x="18415" y="3637"/>
                </a:lnTo>
                <a:cubicBezTo>
                  <a:pt x="18413" y="3030"/>
                  <a:pt x="18412" y="2422"/>
                  <a:pt x="18410" y="1815"/>
                </a:cubicBezTo>
                <a:lnTo>
                  <a:pt x="20233" y="1820"/>
                </a:lnTo>
                <a:cubicBezTo>
                  <a:pt x="20231" y="1213"/>
                  <a:pt x="20230" y="607"/>
                  <a:pt x="20228" y="0"/>
                </a:cubicBezTo>
                <a:lnTo>
                  <a:pt x="27" y="13"/>
                </a:lnTo>
                <a:close/>
              </a:path>
            </a:pathLst>
          </a:custGeom>
          <a:solidFill>
            <a:srgbClr val="FD4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fi-FI"/>
          </a:p>
        </p:txBody>
      </p:sp>
      <p:grpSp>
        <p:nvGrpSpPr>
          <p:cNvPr id="5" name="Ryhmä 14"/>
          <p:cNvGrpSpPr/>
          <p:nvPr/>
        </p:nvGrpSpPr>
        <p:grpSpPr bwMode="black">
          <a:xfrm>
            <a:off x="465667" y="5813465"/>
            <a:ext cx="1295039" cy="601443"/>
            <a:chOff x="228601" y="704851"/>
            <a:chExt cx="11734800" cy="5449888"/>
          </a:xfrm>
          <a:solidFill>
            <a:schemeClr val="bg1"/>
          </a:solidFill>
        </p:grpSpPr>
        <p:sp>
          <p:nvSpPr>
            <p:cNvPr id="6" name="Freeform 5"/>
            <p:cNvSpPr>
              <a:spLocks noEditPoints="1"/>
            </p:cNvSpPr>
            <p:nvPr/>
          </p:nvSpPr>
          <p:spPr bwMode="black">
            <a:xfrm>
              <a:off x="228601" y="704851"/>
              <a:ext cx="11734800" cy="5449888"/>
            </a:xfrm>
            <a:custGeom>
              <a:avLst/>
              <a:gdLst>
                <a:gd name="T0" fmla="*/ 16890 w 32573"/>
                <a:gd name="T1" fmla="*/ 14624 h 15116"/>
                <a:gd name="T2" fmla="*/ 19398 w 32573"/>
                <a:gd name="T3" fmla="*/ 13589 h 15116"/>
                <a:gd name="T4" fmla="*/ 28581 w 32573"/>
                <a:gd name="T5" fmla="*/ 13589 h 15116"/>
                <a:gd name="T6" fmla="*/ 32573 w 32573"/>
                <a:gd name="T7" fmla="*/ 9640 h 15116"/>
                <a:gd name="T8" fmla="*/ 32573 w 32573"/>
                <a:gd name="T9" fmla="*/ 0 h 15116"/>
                <a:gd name="T10" fmla="*/ 0 w 32573"/>
                <a:gd name="T11" fmla="*/ 0 h 15116"/>
                <a:gd name="T12" fmla="*/ 0 w 32573"/>
                <a:gd name="T13" fmla="*/ 9640 h 15116"/>
                <a:gd name="T14" fmla="*/ 3968 w 32573"/>
                <a:gd name="T15" fmla="*/ 13589 h 15116"/>
                <a:gd name="T16" fmla="*/ 13394 w 32573"/>
                <a:gd name="T17" fmla="*/ 13589 h 15116"/>
                <a:gd name="T18" fmla="*/ 15902 w 32573"/>
                <a:gd name="T19" fmla="*/ 14624 h 15116"/>
                <a:gd name="T20" fmla="*/ 16397 w 32573"/>
                <a:gd name="T21" fmla="*/ 15116 h 15116"/>
                <a:gd name="T22" fmla="*/ 16890 w 32573"/>
                <a:gd name="T23" fmla="*/ 14624 h 15116"/>
                <a:gd name="T24" fmla="*/ 31634 w 32573"/>
                <a:gd name="T25" fmla="*/ 939 h 15116"/>
                <a:gd name="T26" fmla="*/ 31634 w 32573"/>
                <a:gd name="T27" fmla="*/ 9640 h 15116"/>
                <a:gd name="T28" fmla="*/ 28581 w 32573"/>
                <a:gd name="T29" fmla="*/ 12650 h 15116"/>
                <a:gd name="T30" fmla="*/ 19398 w 32573"/>
                <a:gd name="T31" fmla="*/ 12650 h 15116"/>
                <a:gd name="T32" fmla="*/ 16397 w 32573"/>
                <a:gd name="T33" fmla="*/ 13798 h 15116"/>
                <a:gd name="T34" fmla="*/ 13394 w 32573"/>
                <a:gd name="T35" fmla="*/ 12650 h 15116"/>
                <a:gd name="T36" fmla="*/ 3968 w 32573"/>
                <a:gd name="T37" fmla="*/ 12650 h 15116"/>
                <a:gd name="T38" fmla="*/ 939 w 32573"/>
                <a:gd name="T39" fmla="*/ 9640 h 15116"/>
                <a:gd name="T40" fmla="*/ 939 w 32573"/>
                <a:gd name="T41" fmla="*/ 939 h 15116"/>
                <a:gd name="T42" fmla="*/ 31634 w 32573"/>
                <a:gd name="T43" fmla="*/ 939 h 15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32573" h="15116">
                  <a:moveTo>
                    <a:pt x="16890" y="14624"/>
                  </a:moveTo>
                  <a:cubicBezTo>
                    <a:pt x="17560" y="13956"/>
                    <a:pt x="18451" y="13589"/>
                    <a:pt x="19398" y="13589"/>
                  </a:cubicBezTo>
                  <a:lnTo>
                    <a:pt x="28581" y="13589"/>
                  </a:lnTo>
                  <a:cubicBezTo>
                    <a:pt x="30783" y="13589"/>
                    <a:pt x="32573" y="11817"/>
                    <a:pt x="32573" y="9640"/>
                  </a:cubicBezTo>
                  <a:lnTo>
                    <a:pt x="32573" y="0"/>
                  </a:lnTo>
                  <a:lnTo>
                    <a:pt x="0" y="0"/>
                  </a:lnTo>
                  <a:lnTo>
                    <a:pt x="0" y="9640"/>
                  </a:lnTo>
                  <a:cubicBezTo>
                    <a:pt x="0" y="11817"/>
                    <a:pt x="1780" y="13589"/>
                    <a:pt x="3968" y="13589"/>
                  </a:cubicBezTo>
                  <a:lnTo>
                    <a:pt x="13394" y="13589"/>
                  </a:lnTo>
                  <a:cubicBezTo>
                    <a:pt x="14342" y="13589"/>
                    <a:pt x="15232" y="13956"/>
                    <a:pt x="15902" y="14624"/>
                  </a:cubicBezTo>
                  <a:lnTo>
                    <a:pt x="16397" y="15116"/>
                  </a:lnTo>
                  <a:lnTo>
                    <a:pt x="16890" y="14624"/>
                  </a:lnTo>
                  <a:close/>
                  <a:moveTo>
                    <a:pt x="31634" y="939"/>
                  </a:moveTo>
                  <a:lnTo>
                    <a:pt x="31634" y="9640"/>
                  </a:lnTo>
                  <a:cubicBezTo>
                    <a:pt x="31634" y="11300"/>
                    <a:pt x="30264" y="12650"/>
                    <a:pt x="28581" y="12650"/>
                  </a:cubicBezTo>
                  <a:lnTo>
                    <a:pt x="19398" y="12650"/>
                  </a:lnTo>
                  <a:cubicBezTo>
                    <a:pt x="18279" y="12650"/>
                    <a:pt x="17221" y="13055"/>
                    <a:pt x="16397" y="13798"/>
                  </a:cubicBezTo>
                  <a:cubicBezTo>
                    <a:pt x="15571" y="13056"/>
                    <a:pt x="14514" y="12650"/>
                    <a:pt x="13394" y="12650"/>
                  </a:cubicBezTo>
                  <a:lnTo>
                    <a:pt x="3968" y="12650"/>
                  </a:lnTo>
                  <a:cubicBezTo>
                    <a:pt x="2298" y="12650"/>
                    <a:pt x="939" y="11300"/>
                    <a:pt x="939" y="9640"/>
                  </a:cubicBezTo>
                  <a:lnTo>
                    <a:pt x="939" y="939"/>
                  </a:lnTo>
                  <a:lnTo>
                    <a:pt x="31634" y="93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7" name="Freeform 6"/>
            <p:cNvSpPr>
              <a:spLocks/>
            </p:cNvSpPr>
            <p:nvPr/>
          </p:nvSpPr>
          <p:spPr bwMode="black">
            <a:xfrm>
              <a:off x="9961563" y="2287588"/>
              <a:ext cx="377825" cy="363538"/>
            </a:xfrm>
            <a:custGeom>
              <a:avLst/>
              <a:gdLst>
                <a:gd name="T0" fmla="*/ 1048 w 1048"/>
                <a:gd name="T1" fmla="*/ 504 h 1009"/>
                <a:gd name="T2" fmla="*/ 525 w 1048"/>
                <a:gd name="T3" fmla="*/ 1009 h 1009"/>
                <a:gd name="T4" fmla="*/ 0 w 1048"/>
                <a:gd name="T5" fmla="*/ 504 h 1009"/>
                <a:gd name="T6" fmla="*/ 525 w 1048"/>
                <a:gd name="T7" fmla="*/ 0 h 1009"/>
                <a:gd name="T8" fmla="*/ 1048 w 1048"/>
                <a:gd name="T9" fmla="*/ 504 h 10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48" h="1009">
                  <a:moveTo>
                    <a:pt x="1048" y="504"/>
                  </a:moveTo>
                  <a:cubicBezTo>
                    <a:pt x="1048" y="798"/>
                    <a:pt x="818" y="1009"/>
                    <a:pt x="525" y="1009"/>
                  </a:cubicBezTo>
                  <a:cubicBezTo>
                    <a:pt x="230" y="1009"/>
                    <a:pt x="0" y="798"/>
                    <a:pt x="0" y="504"/>
                  </a:cubicBezTo>
                  <a:cubicBezTo>
                    <a:pt x="0" y="211"/>
                    <a:pt x="230" y="0"/>
                    <a:pt x="525" y="0"/>
                  </a:cubicBezTo>
                  <a:cubicBezTo>
                    <a:pt x="818" y="0"/>
                    <a:pt x="1048" y="211"/>
                    <a:pt x="1048" y="50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8" name="Rectangle 7"/>
            <p:cNvSpPr>
              <a:spLocks noChangeArrowheads="1"/>
            </p:cNvSpPr>
            <p:nvPr/>
          </p:nvSpPr>
          <p:spPr bwMode="black">
            <a:xfrm>
              <a:off x="9986963" y="2789238"/>
              <a:ext cx="327025" cy="116205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9" name="Freeform 8"/>
            <p:cNvSpPr>
              <a:spLocks/>
            </p:cNvSpPr>
            <p:nvPr/>
          </p:nvSpPr>
          <p:spPr bwMode="black">
            <a:xfrm>
              <a:off x="8709026" y="2282826"/>
              <a:ext cx="1119188" cy="1668463"/>
            </a:xfrm>
            <a:custGeom>
              <a:avLst/>
              <a:gdLst>
                <a:gd name="T0" fmla="*/ 1923 w 3105"/>
                <a:gd name="T1" fmla="*/ 2683 h 4625"/>
                <a:gd name="T2" fmla="*/ 3105 w 3105"/>
                <a:gd name="T3" fmla="*/ 4625 h 4625"/>
                <a:gd name="T4" fmla="*/ 2121 w 3105"/>
                <a:gd name="T5" fmla="*/ 4625 h 4625"/>
                <a:gd name="T6" fmla="*/ 1328 w 3105"/>
                <a:gd name="T7" fmla="*/ 3335 h 4625"/>
                <a:gd name="T8" fmla="*/ 901 w 3105"/>
                <a:gd name="T9" fmla="*/ 3878 h 4625"/>
                <a:gd name="T10" fmla="*/ 901 w 3105"/>
                <a:gd name="T11" fmla="*/ 4625 h 4625"/>
                <a:gd name="T12" fmla="*/ 0 w 3105"/>
                <a:gd name="T13" fmla="*/ 4625 h 4625"/>
                <a:gd name="T14" fmla="*/ 0 w 3105"/>
                <a:gd name="T15" fmla="*/ 0 h 4625"/>
                <a:gd name="T16" fmla="*/ 901 w 3105"/>
                <a:gd name="T17" fmla="*/ 0 h 4625"/>
                <a:gd name="T18" fmla="*/ 901 w 3105"/>
                <a:gd name="T19" fmla="*/ 2134 h 4625"/>
                <a:gd name="T20" fmla="*/ 856 w 3105"/>
                <a:gd name="T21" fmla="*/ 2926 h 4625"/>
                <a:gd name="T22" fmla="*/ 875 w 3105"/>
                <a:gd name="T23" fmla="*/ 2926 h 4625"/>
                <a:gd name="T24" fmla="*/ 1265 w 3105"/>
                <a:gd name="T25" fmla="*/ 2325 h 4625"/>
                <a:gd name="T26" fmla="*/ 1955 w 3105"/>
                <a:gd name="T27" fmla="*/ 1405 h 4625"/>
                <a:gd name="T28" fmla="*/ 3009 w 3105"/>
                <a:gd name="T29" fmla="*/ 1405 h 4625"/>
                <a:gd name="T30" fmla="*/ 1923 w 3105"/>
                <a:gd name="T31" fmla="*/ 2683 h 46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3105" h="4625">
                  <a:moveTo>
                    <a:pt x="1923" y="2683"/>
                  </a:moveTo>
                  <a:lnTo>
                    <a:pt x="3105" y="4625"/>
                  </a:lnTo>
                  <a:lnTo>
                    <a:pt x="2121" y="4625"/>
                  </a:lnTo>
                  <a:lnTo>
                    <a:pt x="1328" y="3335"/>
                  </a:lnTo>
                  <a:lnTo>
                    <a:pt x="901" y="3878"/>
                  </a:lnTo>
                  <a:lnTo>
                    <a:pt x="901" y="4625"/>
                  </a:lnTo>
                  <a:lnTo>
                    <a:pt x="0" y="4625"/>
                  </a:lnTo>
                  <a:lnTo>
                    <a:pt x="0" y="0"/>
                  </a:lnTo>
                  <a:lnTo>
                    <a:pt x="901" y="0"/>
                  </a:lnTo>
                  <a:lnTo>
                    <a:pt x="901" y="2134"/>
                  </a:lnTo>
                  <a:cubicBezTo>
                    <a:pt x="901" y="2530"/>
                    <a:pt x="856" y="2926"/>
                    <a:pt x="856" y="2926"/>
                  </a:cubicBezTo>
                  <a:lnTo>
                    <a:pt x="875" y="2926"/>
                  </a:lnTo>
                  <a:cubicBezTo>
                    <a:pt x="875" y="2926"/>
                    <a:pt x="1086" y="2574"/>
                    <a:pt x="1265" y="2325"/>
                  </a:cubicBezTo>
                  <a:lnTo>
                    <a:pt x="1955" y="1405"/>
                  </a:lnTo>
                  <a:lnTo>
                    <a:pt x="3009" y="1405"/>
                  </a:lnTo>
                  <a:lnTo>
                    <a:pt x="1923" y="268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10" name="Freeform 9"/>
            <p:cNvSpPr>
              <a:spLocks/>
            </p:cNvSpPr>
            <p:nvPr/>
          </p:nvSpPr>
          <p:spPr bwMode="black">
            <a:xfrm>
              <a:off x="7353301" y="2762251"/>
              <a:ext cx="1027113" cy="1189038"/>
            </a:xfrm>
            <a:custGeom>
              <a:avLst/>
              <a:gdLst>
                <a:gd name="T0" fmla="*/ 2850 w 2850"/>
                <a:gd name="T1" fmla="*/ 1232 h 3296"/>
                <a:gd name="T2" fmla="*/ 1840 w 2850"/>
                <a:gd name="T3" fmla="*/ 0 h 3296"/>
                <a:gd name="T4" fmla="*/ 876 w 2850"/>
                <a:gd name="T5" fmla="*/ 607 h 3296"/>
                <a:gd name="T6" fmla="*/ 856 w 2850"/>
                <a:gd name="T7" fmla="*/ 607 h 3296"/>
                <a:gd name="T8" fmla="*/ 901 w 2850"/>
                <a:gd name="T9" fmla="*/ 76 h 3296"/>
                <a:gd name="T10" fmla="*/ 0 w 2850"/>
                <a:gd name="T11" fmla="*/ 76 h 3296"/>
                <a:gd name="T12" fmla="*/ 0 w 2850"/>
                <a:gd name="T13" fmla="*/ 3296 h 3296"/>
                <a:gd name="T14" fmla="*/ 901 w 2850"/>
                <a:gd name="T15" fmla="*/ 3296 h 3296"/>
                <a:gd name="T16" fmla="*/ 901 w 2850"/>
                <a:gd name="T17" fmla="*/ 1386 h 3296"/>
                <a:gd name="T18" fmla="*/ 1457 w 2850"/>
                <a:gd name="T19" fmla="*/ 760 h 3296"/>
                <a:gd name="T20" fmla="*/ 1942 w 2850"/>
                <a:gd name="T21" fmla="*/ 1412 h 3296"/>
                <a:gd name="T22" fmla="*/ 1942 w 2850"/>
                <a:gd name="T23" fmla="*/ 3296 h 3296"/>
                <a:gd name="T24" fmla="*/ 2850 w 2850"/>
                <a:gd name="T25" fmla="*/ 3296 h 3296"/>
                <a:gd name="T26" fmla="*/ 2850 w 2850"/>
                <a:gd name="T27" fmla="*/ 1232 h 32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50" h="3296">
                  <a:moveTo>
                    <a:pt x="2850" y="1232"/>
                  </a:moveTo>
                  <a:cubicBezTo>
                    <a:pt x="2850" y="434"/>
                    <a:pt x="2459" y="0"/>
                    <a:pt x="1840" y="0"/>
                  </a:cubicBezTo>
                  <a:cubicBezTo>
                    <a:pt x="1309" y="0"/>
                    <a:pt x="1035" y="312"/>
                    <a:pt x="876" y="607"/>
                  </a:cubicBezTo>
                  <a:lnTo>
                    <a:pt x="856" y="607"/>
                  </a:lnTo>
                  <a:lnTo>
                    <a:pt x="901" y="76"/>
                  </a:lnTo>
                  <a:lnTo>
                    <a:pt x="0" y="76"/>
                  </a:lnTo>
                  <a:lnTo>
                    <a:pt x="0" y="3296"/>
                  </a:lnTo>
                  <a:lnTo>
                    <a:pt x="901" y="3296"/>
                  </a:lnTo>
                  <a:lnTo>
                    <a:pt x="901" y="1386"/>
                  </a:lnTo>
                  <a:cubicBezTo>
                    <a:pt x="901" y="1015"/>
                    <a:pt x="1118" y="760"/>
                    <a:pt x="1457" y="760"/>
                  </a:cubicBezTo>
                  <a:cubicBezTo>
                    <a:pt x="1795" y="760"/>
                    <a:pt x="1942" y="983"/>
                    <a:pt x="1942" y="1412"/>
                  </a:cubicBezTo>
                  <a:lnTo>
                    <a:pt x="1942" y="3296"/>
                  </a:lnTo>
                  <a:lnTo>
                    <a:pt x="2850" y="3296"/>
                  </a:lnTo>
                  <a:lnTo>
                    <a:pt x="2850" y="12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black">
            <a:xfrm>
              <a:off x="6664326" y="2287588"/>
              <a:ext cx="377825" cy="363538"/>
            </a:xfrm>
            <a:custGeom>
              <a:avLst/>
              <a:gdLst>
                <a:gd name="T0" fmla="*/ 1047 w 1047"/>
                <a:gd name="T1" fmla="*/ 504 h 1009"/>
                <a:gd name="T2" fmla="*/ 524 w 1047"/>
                <a:gd name="T3" fmla="*/ 1009 h 1009"/>
                <a:gd name="T4" fmla="*/ 0 w 1047"/>
                <a:gd name="T5" fmla="*/ 504 h 1009"/>
                <a:gd name="T6" fmla="*/ 524 w 1047"/>
                <a:gd name="T7" fmla="*/ 0 h 1009"/>
                <a:gd name="T8" fmla="*/ 1047 w 1047"/>
                <a:gd name="T9" fmla="*/ 504 h 10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47" h="1009">
                  <a:moveTo>
                    <a:pt x="1047" y="504"/>
                  </a:moveTo>
                  <a:cubicBezTo>
                    <a:pt x="1047" y="798"/>
                    <a:pt x="817" y="1009"/>
                    <a:pt x="524" y="1009"/>
                  </a:cubicBezTo>
                  <a:cubicBezTo>
                    <a:pt x="229" y="1009"/>
                    <a:pt x="0" y="798"/>
                    <a:pt x="0" y="504"/>
                  </a:cubicBezTo>
                  <a:cubicBezTo>
                    <a:pt x="0" y="211"/>
                    <a:pt x="229" y="0"/>
                    <a:pt x="524" y="0"/>
                  </a:cubicBezTo>
                  <a:cubicBezTo>
                    <a:pt x="817" y="0"/>
                    <a:pt x="1047" y="211"/>
                    <a:pt x="1047" y="50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13" name="Rectangle 11"/>
            <p:cNvSpPr>
              <a:spLocks noChangeArrowheads="1"/>
            </p:cNvSpPr>
            <p:nvPr/>
          </p:nvSpPr>
          <p:spPr bwMode="black">
            <a:xfrm>
              <a:off x="6689726" y="2789238"/>
              <a:ext cx="327025" cy="116205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14" name="Freeform 12"/>
            <p:cNvSpPr>
              <a:spLocks/>
            </p:cNvSpPr>
            <p:nvPr/>
          </p:nvSpPr>
          <p:spPr bwMode="black">
            <a:xfrm>
              <a:off x="5399088" y="2762251"/>
              <a:ext cx="1047750" cy="1216025"/>
            </a:xfrm>
            <a:custGeom>
              <a:avLst/>
              <a:gdLst>
                <a:gd name="T0" fmla="*/ 2025 w 2907"/>
                <a:gd name="T1" fmla="*/ 2402 h 3373"/>
                <a:gd name="T2" fmla="*/ 1253 w 2907"/>
                <a:gd name="T3" fmla="*/ 1974 h 3373"/>
                <a:gd name="T4" fmla="*/ 160 w 2907"/>
                <a:gd name="T5" fmla="*/ 990 h 3373"/>
                <a:gd name="T6" fmla="*/ 1431 w 2907"/>
                <a:gd name="T7" fmla="*/ 0 h 3373"/>
                <a:gd name="T8" fmla="*/ 2907 w 2907"/>
                <a:gd name="T9" fmla="*/ 734 h 3373"/>
                <a:gd name="T10" fmla="*/ 2133 w 2907"/>
                <a:gd name="T11" fmla="*/ 1169 h 3373"/>
                <a:gd name="T12" fmla="*/ 1463 w 2907"/>
                <a:gd name="T13" fmla="*/ 657 h 3373"/>
                <a:gd name="T14" fmla="*/ 1042 w 2907"/>
                <a:gd name="T15" fmla="*/ 945 h 3373"/>
                <a:gd name="T16" fmla="*/ 1943 w 2907"/>
                <a:gd name="T17" fmla="*/ 1367 h 3373"/>
                <a:gd name="T18" fmla="*/ 2907 w 2907"/>
                <a:gd name="T19" fmla="*/ 2344 h 3373"/>
                <a:gd name="T20" fmla="*/ 1610 w 2907"/>
                <a:gd name="T21" fmla="*/ 3373 h 3373"/>
                <a:gd name="T22" fmla="*/ 0 w 2907"/>
                <a:gd name="T23" fmla="*/ 2543 h 3373"/>
                <a:gd name="T24" fmla="*/ 786 w 2907"/>
                <a:gd name="T25" fmla="*/ 2102 h 3373"/>
                <a:gd name="T26" fmla="*/ 1598 w 2907"/>
                <a:gd name="T27" fmla="*/ 2715 h 3373"/>
                <a:gd name="T28" fmla="*/ 2025 w 2907"/>
                <a:gd name="T29" fmla="*/ 2402 h 33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907" h="3373">
                  <a:moveTo>
                    <a:pt x="2025" y="2402"/>
                  </a:moveTo>
                  <a:cubicBezTo>
                    <a:pt x="2025" y="2146"/>
                    <a:pt x="1667" y="2089"/>
                    <a:pt x="1253" y="1974"/>
                  </a:cubicBezTo>
                  <a:cubicBezTo>
                    <a:pt x="766" y="1846"/>
                    <a:pt x="160" y="1603"/>
                    <a:pt x="160" y="990"/>
                  </a:cubicBezTo>
                  <a:cubicBezTo>
                    <a:pt x="160" y="383"/>
                    <a:pt x="741" y="0"/>
                    <a:pt x="1431" y="0"/>
                  </a:cubicBezTo>
                  <a:cubicBezTo>
                    <a:pt x="2070" y="0"/>
                    <a:pt x="2658" y="306"/>
                    <a:pt x="2907" y="734"/>
                  </a:cubicBezTo>
                  <a:lnTo>
                    <a:pt x="2133" y="1169"/>
                  </a:lnTo>
                  <a:cubicBezTo>
                    <a:pt x="2057" y="881"/>
                    <a:pt x="1814" y="657"/>
                    <a:pt x="1463" y="657"/>
                  </a:cubicBezTo>
                  <a:cubicBezTo>
                    <a:pt x="1233" y="657"/>
                    <a:pt x="1042" y="760"/>
                    <a:pt x="1042" y="945"/>
                  </a:cubicBezTo>
                  <a:cubicBezTo>
                    <a:pt x="1042" y="1188"/>
                    <a:pt x="1463" y="1213"/>
                    <a:pt x="1943" y="1367"/>
                  </a:cubicBezTo>
                  <a:cubicBezTo>
                    <a:pt x="2447" y="1527"/>
                    <a:pt x="2907" y="1757"/>
                    <a:pt x="2907" y="2344"/>
                  </a:cubicBezTo>
                  <a:cubicBezTo>
                    <a:pt x="2907" y="2990"/>
                    <a:pt x="2306" y="3373"/>
                    <a:pt x="1610" y="3373"/>
                  </a:cubicBezTo>
                  <a:cubicBezTo>
                    <a:pt x="856" y="3373"/>
                    <a:pt x="262" y="3053"/>
                    <a:pt x="0" y="2543"/>
                  </a:cubicBezTo>
                  <a:lnTo>
                    <a:pt x="786" y="2102"/>
                  </a:lnTo>
                  <a:cubicBezTo>
                    <a:pt x="888" y="2453"/>
                    <a:pt x="1169" y="2715"/>
                    <a:pt x="1598" y="2715"/>
                  </a:cubicBezTo>
                  <a:cubicBezTo>
                    <a:pt x="1847" y="2715"/>
                    <a:pt x="2025" y="2606"/>
                    <a:pt x="2025" y="240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15" name="Freeform 13"/>
            <p:cNvSpPr>
              <a:spLocks/>
            </p:cNvSpPr>
            <p:nvPr/>
          </p:nvSpPr>
          <p:spPr bwMode="black">
            <a:xfrm>
              <a:off x="4770438" y="2295526"/>
              <a:ext cx="563563" cy="1677988"/>
            </a:xfrm>
            <a:custGeom>
              <a:avLst/>
              <a:gdLst>
                <a:gd name="T0" fmla="*/ 907 w 1565"/>
                <a:gd name="T1" fmla="*/ 0 h 4657"/>
                <a:gd name="T2" fmla="*/ 0 w 1565"/>
                <a:gd name="T3" fmla="*/ 0 h 4657"/>
                <a:gd name="T4" fmla="*/ 0 w 1565"/>
                <a:gd name="T5" fmla="*/ 3706 h 4657"/>
                <a:gd name="T6" fmla="*/ 214 w 1565"/>
                <a:gd name="T7" fmla="*/ 4430 h 4657"/>
                <a:gd name="T8" fmla="*/ 894 w 1565"/>
                <a:gd name="T9" fmla="*/ 4657 h 4657"/>
                <a:gd name="T10" fmla="*/ 1220 w 1565"/>
                <a:gd name="T11" fmla="*/ 4622 h 4657"/>
                <a:gd name="T12" fmla="*/ 1488 w 1565"/>
                <a:gd name="T13" fmla="*/ 4523 h 4657"/>
                <a:gd name="T14" fmla="*/ 1565 w 1565"/>
                <a:gd name="T15" fmla="*/ 3916 h 4657"/>
                <a:gd name="T16" fmla="*/ 1377 w 1565"/>
                <a:gd name="T17" fmla="*/ 3970 h 4657"/>
                <a:gd name="T18" fmla="*/ 1188 w 1565"/>
                <a:gd name="T19" fmla="*/ 3986 h 4657"/>
                <a:gd name="T20" fmla="*/ 974 w 1565"/>
                <a:gd name="T21" fmla="*/ 3897 h 4657"/>
                <a:gd name="T22" fmla="*/ 907 w 1565"/>
                <a:gd name="T23" fmla="*/ 3577 h 4657"/>
                <a:gd name="T24" fmla="*/ 907 w 1565"/>
                <a:gd name="T25" fmla="*/ 0 h 46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65" h="4657">
                  <a:moveTo>
                    <a:pt x="907" y="0"/>
                  </a:moveTo>
                  <a:lnTo>
                    <a:pt x="0" y="0"/>
                  </a:lnTo>
                  <a:lnTo>
                    <a:pt x="0" y="3706"/>
                  </a:lnTo>
                  <a:cubicBezTo>
                    <a:pt x="0" y="4037"/>
                    <a:pt x="71" y="4279"/>
                    <a:pt x="214" y="4430"/>
                  </a:cubicBezTo>
                  <a:cubicBezTo>
                    <a:pt x="357" y="4582"/>
                    <a:pt x="583" y="4657"/>
                    <a:pt x="894" y="4657"/>
                  </a:cubicBezTo>
                  <a:cubicBezTo>
                    <a:pt x="1001" y="4657"/>
                    <a:pt x="1109" y="4645"/>
                    <a:pt x="1220" y="4622"/>
                  </a:cubicBezTo>
                  <a:cubicBezTo>
                    <a:pt x="1331" y="4599"/>
                    <a:pt x="1420" y="4566"/>
                    <a:pt x="1488" y="4523"/>
                  </a:cubicBezTo>
                  <a:lnTo>
                    <a:pt x="1565" y="3916"/>
                  </a:lnTo>
                  <a:cubicBezTo>
                    <a:pt x="1493" y="3942"/>
                    <a:pt x="1429" y="3960"/>
                    <a:pt x="1377" y="3970"/>
                  </a:cubicBezTo>
                  <a:cubicBezTo>
                    <a:pt x="1324" y="3981"/>
                    <a:pt x="1260" y="3986"/>
                    <a:pt x="1188" y="3986"/>
                  </a:cubicBezTo>
                  <a:cubicBezTo>
                    <a:pt x="1069" y="3986"/>
                    <a:pt x="1019" y="3957"/>
                    <a:pt x="974" y="3897"/>
                  </a:cubicBezTo>
                  <a:cubicBezTo>
                    <a:pt x="929" y="3837"/>
                    <a:pt x="907" y="3731"/>
                    <a:pt x="907" y="3577"/>
                  </a:cubicBezTo>
                  <a:lnTo>
                    <a:pt x="907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16" name="Freeform 14"/>
            <p:cNvSpPr>
              <a:spLocks noEditPoints="1"/>
            </p:cNvSpPr>
            <p:nvPr/>
          </p:nvSpPr>
          <p:spPr bwMode="black">
            <a:xfrm>
              <a:off x="3455988" y="2762251"/>
              <a:ext cx="1073150" cy="1216025"/>
            </a:xfrm>
            <a:custGeom>
              <a:avLst/>
              <a:gdLst>
                <a:gd name="T0" fmla="*/ 1540 w 2977"/>
                <a:gd name="T1" fmla="*/ 651 h 3373"/>
                <a:gd name="T2" fmla="*/ 869 w 2977"/>
                <a:gd name="T3" fmla="*/ 1328 h 3373"/>
                <a:gd name="T4" fmla="*/ 2140 w 2977"/>
                <a:gd name="T5" fmla="*/ 1328 h 3373"/>
                <a:gd name="T6" fmla="*/ 1540 w 2977"/>
                <a:gd name="T7" fmla="*/ 651 h 3373"/>
                <a:gd name="T8" fmla="*/ 2932 w 2977"/>
                <a:gd name="T9" fmla="*/ 1929 h 3373"/>
                <a:gd name="T10" fmla="*/ 850 w 2977"/>
                <a:gd name="T11" fmla="*/ 1929 h 3373"/>
                <a:gd name="T12" fmla="*/ 1559 w 2977"/>
                <a:gd name="T13" fmla="*/ 2708 h 3373"/>
                <a:gd name="T14" fmla="*/ 2179 w 2977"/>
                <a:gd name="T15" fmla="*/ 2178 h 3373"/>
                <a:gd name="T16" fmla="*/ 2938 w 2977"/>
                <a:gd name="T17" fmla="*/ 2606 h 3373"/>
                <a:gd name="T18" fmla="*/ 1559 w 2977"/>
                <a:gd name="T19" fmla="*/ 3373 h 3373"/>
                <a:gd name="T20" fmla="*/ 0 w 2977"/>
                <a:gd name="T21" fmla="*/ 1686 h 3373"/>
                <a:gd name="T22" fmla="*/ 1540 w 2977"/>
                <a:gd name="T23" fmla="*/ 0 h 3373"/>
                <a:gd name="T24" fmla="*/ 2977 w 2977"/>
                <a:gd name="T25" fmla="*/ 1488 h 3373"/>
                <a:gd name="T26" fmla="*/ 2932 w 2977"/>
                <a:gd name="T27" fmla="*/ 1929 h 33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977" h="3373">
                  <a:moveTo>
                    <a:pt x="1540" y="651"/>
                  </a:moveTo>
                  <a:cubicBezTo>
                    <a:pt x="1207" y="651"/>
                    <a:pt x="939" y="887"/>
                    <a:pt x="869" y="1328"/>
                  </a:cubicBezTo>
                  <a:lnTo>
                    <a:pt x="2140" y="1328"/>
                  </a:lnTo>
                  <a:cubicBezTo>
                    <a:pt x="2140" y="939"/>
                    <a:pt x="1891" y="651"/>
                    <a:pt x="1540" y="651"/>
                  </a:cubicBezTo>
                  <a:close/>
                  <a:moveTo>
                    <a:pt x="2932" y="1929"/>
                  </a:moveTo>
                  <a:lnTo>
                    <a:pt x="850" y="1929"/>
                  </a:lnTo>
                  <a:cubicBezTo>
                    <a:pt x="888" y="2453"/>
                    <a:pt x="1182" y="2708"/>
                    <a:pt x="1559" y="2708"/>
                  </a:cubicBezTo>
                  <a:cubicBezTo>
                    <a:pt x="1897" y="2708"/>
                    <a:pt x="2127" y="2485"/>
                    <a:pt x="2179" y="2178"/>
                  </a:cubicBezTo>
                  <a:lnTo>
                    <a:pt x="2938" y="2606"/>
                  </a:lnTo>
                  <a:cubicBezTo>
                    <a:pt x="2715" y="3015"/>
                    <a:pt x="2230" y="3373"/>
                    <a:pt x="1559" y="3373"/>
                  </a:cubicBezTo>
                  <a:cubicBezTo>
                    <a:pt x="658" y="3373"/>
                    <a:pt x="0" y="2747"/>
                    <a:pt x="0" y="1686"/>
                  </a:cubicBezTo>
                  <a:cubicBezTo>
                    <a:pt x="0" y="638"/>
                    <a:pt x="671" y="0"/>
                    <a:pt x="1540" y="0"/>
                  </a:cubicBezTo>
                  <a:cubicBezTo>
                    <a:pt x="2402" y="0"/>
                    <a:pt x="2977" y="613"/>
                    <a:pt x="2977" y="1488"/>
                  </a:cubicBezTo>
                  <a:cubicBezTo>
                    <a:pt x="2977" y="1750"/>
                    <a:pt x="2932" y="1929"/>
                    <a:pt x="2932" y="192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17" name="Freeform 15"/>
            <p:cNvSpPr>
              <a:spLocks/>
            </p:cNvSpPr>
            <p:nvPr/>
          </p:nvSpPr>
          <p:spPr bwMode="black">
            <a:xfrm>
              <a:off x="1879601" y="2357438"/>
              <a:ext cx="1311275" cy="1593850"/>
            </a:xfrm>
            <a:custGeom>
              <a:avLst/>
              <a:gdLst>
                <a:gd name="T0" fmla="*/ 2702 w 3641"/>
                <a:gd name="T1" fmla="*/ 4420 h 4420"/>
                <a:gd name="T2" fmla="*/ 3641 w 3641"/>
                <a:gd name="T3" fmla="*/ 4420 h 4420"/>
                <a:gd name="T4" fmla="*/ 3641 w 3641"/>
                <a:gd name="T5" fmla="*/ 0 h 4420"/>
                <a:gd name="T6" fmla="*/ 2702 w 3641"/>
                <a:gd name="T7" fmla="*/ 0 h 4420"/>
                <a:gd name="T8" fmla="*/ 2702 w 3641"/>
                <a:gd name="T9" fmla="*/ 1750 h 4420"/>
                <a:gd name="T10" fmla="*/ 939 w 3641"/>
                <a:gd name="T11" fmla="*/ 1750 h 4420"/>
                <a:gd name="T12" fmla="*/ 939 w 3641"/>
                <a:gd name="T13" fmla="*/ 0 h 4420"/>
                <a:gd name="T14" fmla="*/ 0 w 3641"/>
                <a:gd name="T15" fmla="*/ 0 h 4420"/>
                <a:gd name="T16" fmla="*/ 0 w 3641"/>
                <a:gd name="T17" fmla="*/ 4420 h 4420"/>
                <a:gd name="T18" fmla="*/ 939 w 3641"/>
                <a:gd name="T19" fmla="*/ 4420 h 4420"/>
                <a:gd name="T20" fmla="*/ 939 w 3641"/>
                <a:gd name="T21" fmla="*/ 2586 h 4420"/>
                <a:gd name="T22" fmla="*/ 2702 w 3641"/>
                <a:gd name="T23" fmla="*/ 2586 h 4420"/>
                <a:gd name="T24" fmla="*/ 2702 w 3641"/>
                <a:gd name="T25" fmla="*/ 4420 h 44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641" h="4420">
                  <a:moveTo>
                    <a:pt x="2702" y="4420"/>
                  </a:moveTo>
                  <a:lnTo>
                    <a:pt x="3641" y="4420"/>
                  </a:lnTo>
                  <a:lnTo>
                    <a:pt x="3641" y="0"/>
                  </a:lnTo>
                  <a:lnTo>
                    <a:pt x="2702" y="0"/>
                  </a:lnTo>
                  <a:lnTo>
                    <a:pt x="2702" y="1750"/>
                  </a:lnTo>
                  <a:lnTo>
                    <a:pt x="939" y="1750"/>
                  </a:lnTo>
                  <a:lnTo>
                    <a:pt x="939" y="0"/>
                  </a:lnTo>
                  <a:lnTo>
                    <a:pt x="0" y="0"/>
                  </a:lnTo>
                  <a:lnTo>
                    <a:pt x="0" y="4420"/>
                  </a:lnTo>
                  <a:lnTo>
                    <a:pt x="939" y="4420"/>
                  </a:lnTo>
                  <a:lnTo>
                    <a:pt x="939" y="2586"/>
                  </a:lnTo>
                  <a:lnTo>
                    <a:pt x="2702" y="2586"/>
                  </a:lnTo>
                  <a:lnTo>
                    <a:pt x="2702" y="44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</p:grpSp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408563" y="457200"/>
            <a:ext cx="10739336" cy="2071991"/>
          </a:xfrm>
        </p:spPr>
        <p:txBody>
          <a:bodyPr/>
          <a:lstStyle>
            <a:lvl1pPr algn="l">
              <a:lnSpc>
                <a:spcPct val="85000"/>
              </a:lnSpc>
              <a:defRPr sz="700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fi-FI" dirty="0"/>
              <a:t>Muokkaa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12" name="Tekstin paikkamerkki 11"/>
          <p:cNvSpPr>
            <a:spLocks noGrp="1"/>
          </p:cNvSpPr>
          <p:nvPr>
            <p:ph type="body" sz="quarter" idx="13"/>
          </p:nvPr>
        </p:nvSpPr>
        <p:spPr>
          <a:xfrm>
            <a:off x="447472" y="2665378"/>
            <a:ext cx="10709478" cy="972000"/>
          </a:xfrm>
        </p:spPr>
        <p:txBody>
          <a:bodyPr/>
          <a:lstStyle>
            <a:lvl1pPr marL="0" indent="0">
              <a:buNone/>
              <a:defRPr b="1">
                <a:solidFill>
                  <a:srgbClr val="FFFFFF"/>
                </a:solidFill>
                <a:latin typeface="+mj-lt"/>
              </a:defRPr>
            </a:lvl1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</p:spTree>
    <p:extLst>
      <p:ext uri="{BB962C8B-B14F-4D97-AF65-F5344CB8AC3E}">
        <p14:creationId xmlns:p14="http://schemas.microsoft.com/office/powerpoint/2010/main" val="1427105848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Kansi 5 B">
    <p:bg>
      <p:bgPr>
        <a:solidFill>
          <a:srgbClr val="9FC9E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5"/>
          <p:cNvSpPr>
            <a:spLocks/>
          </p:cNvSpPr>
          <p:nvPr/>
        </p:nvSpPr>
        <p:spPr bwMode="auto">
          <a:xfrm>
            <a:off x="0" y="0"/>
            <a:ext cx="12193588" cy="6858000"/>
          </a:xfrm>
          <a:custGeom>
            <a:avLst/>
            <a:gdLst>
              <a:gd name="T0" fmla="*/ 0 w 25400"/>
              <a:gd name="T1" fmla="*/ 0 h 14300"/>
              <a:gd name="T2" fmla="*/ 0 w 25400"/>
              <a:gd name="T3" fmla="*/ 6858000 h 14300"/>
              <a:gd name="T4" fmla="*/ 6962125 w 25400"/>
              <a:gd name="T5" fmla="*/ 6858000 h 14300"/>
              <a:gd name="T6" fmla="*/ 6959725 w 25400"/>
              <a:gd name="T7" fmla="*/ 6040315 h 14300"/>
              <a:gd name="T8" fmla="*/ 7834851 w 25400"/>
              <a:gd name="T9" fmla="*/ 6042713 h 14300"/>
              <a:gd name="T10" fmla="*/ 7832451 w 25400"/>
              <a:gd name="T11" fmla="*/ 5168438 h 14300"/>
              <a:gd name="T12" fmla="*/ 8707097 w 25400"/>
              <a:gd name="T13" fmla="*/ 5170836 h 14300"/>
              <a:gd name="T14" fmla="*/ 8704697 w 25400"/>
              <a:gd name="T15" fmla="*/ 4356988 h 14300"/>
              <a:gd name="T16" fmla="*/ 9579823 w 25400"/>
              <a:gd name="T17" fmla="*/ 4359386 h 14300"/>
              <a:gd name="T18" fmla="*/ 9577423 w 25400"/>
              <a:gd name="T19" fmla="*/ 3485111 h 14300"/>
              <a:gd name="T20" fmla="*/ 10452069 w 25400"/>
              <a:gd name="T21" fmla="*/ 3487509 h 14300"/>
              <a:gd name="T22" fmla="*/ 10449668 w 25400"/>
              <a:gd name="T23" fmla="*/ 2613713 h 14300"/>
              <a:gd name="T24" fmla="*/ 11324795 w 25400"/>
              <a:gd name="T25" fmla="*/ 2616111 h 14300"/>
              <a:gd name="T26" fmla="*/ 11322394 w 25400"/>
              <a:gd name="T27" fmla="*/ 1741836 h 14300"/>
              <a:gd name="T28" fmla="*/ 12193200 w 25400"/>
              <a:gd name="T29" fmla="*/ 1744234 h 14300"/>
              <a:gd name="T30" fmla="*/ 12193200 w 25400"/>
              <a:gd name="T31" fmla="*/ 0 h 14300"/>
              <a:gd name="T32" fmla="*/ 0 w 25400"/>
              <a:gd name="T33" fmla="*/ 0 h 14300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0" t="0" r="r" b="b"/>
            <a:pathLst>
              <a:path w="25400" h="14300">
                <a:moveTo>
                  <a:pt x="0" y="0"/>
                </a:moveTo>
                <a:lnTo>
                  <a:pt x="0" y="14300"/>
                </a:lnTo>
                <a:lnTo>
                  <a:pt x="14503" y="14300"/>
                </a:lnTo>
                <a:lnTo>
                  <a:pt x="14498" y="12595"/>
                </a:lnTo>
                <a:lnTo>
                  <a:pt x="16321" y="12600"/>
                </a:lnTo>
                <a:lnTo>
                  <a:pt x="16316" y="10777"/>
                </a:lnTo>
                <a:lnTo>
                  <a:pt x="18138" y="10782"/>
                </a:lnTo>
                <a:lnTo>
                  <a:pt x="18133" y="9085"/>
                </a:lnTo>
                <a:lnTo>
                  <a:pt x="19956" y="9090"/>
                </a:lnTo>
                <a:lnTo>
                  <a:pt x="19951" y="7267"/>
                </a:lnTo>
                <a:lnTo>
                  <a:pt x="21773" y="7272"/>
                </a:lnTo>
                <a:lnTo>
                  <a:pt x="21768" y="5450"/>
                </a:lnTo>
                <a:lnTo>
                  <a:pt x="23591" y="5455"/>
                </a:lnTo>
                <a:lnTo>
                  <a:pt x="23586" y="3632"/>
                </a:lnTo>
                <a:lnTo>
                  <a:pt x="25400" y="3637"/>
                </a:lnTo>
                <a:lnTo>
                  <a:pt x="25400" y="0"/>
                </a:lnTo>
                <a:lnTo>
                  <a:pt x="0" y="0"/>
                </a:lnTo>
                <a:close/>
              </a:path>
            </a:pathLst>
          </a:custGeom>
          <a:solidFill>
            <a:srgbClr val="FD4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fi-FI"/>
          </a:p>
        </p:txBody>
      </p:sp>
      <p:grpSp>
        <p:nvGrpSpPr>
          <p:cNvPr id="5" name="Ryhmä 14"/>
          <p:cNvGrpSpPr/>
          <p:nvPr/>
        </p:nvGrpSpPr>
        <p:grpSpPr bwMode="black">
          <a:xfrm>
            <a:off x="465667" y="5813465"/>
            <a:ext cx="1295039" cy="601443"/>
            <a:chOff x="228601" y="704851"/>
            <a:chExt cx="11734800" cy="5449888"/>
          </a:xfrm>
          <a:solidFill>
            <a:schemeClr val="bg1"/>
          </a:solidFill>
        </p:grpSpPr>
        <p:sp>
          <p:nvSpPr>
            <p:cNvPr id="6" name="Freeform 5"/>
            <p:cNvSpPr>
              <a:spLocks noEditPoints="1"/>
            </p:cNvSpPr>
            <p:nvPr/>
          </p:nvSpPr>
          <p:spPr bwMode="black">
            <a:xfrm>
              <a:off x="228601" y="704851"/>
              <a:ext cx="11734800" cy="5449888"/>
            </a:xfrm>
            <a:custGeom>
              <a:avLst/>
              <a:gdLst>
                <a:gd name="T0" fmla="*/ 16890 w 32573"/>
                <a:gd name="T1" fmla="*/ 14624 h 15116"/>
                <a:gd name="T2" fmla="*/ 19398 w 32573"/>
                <a:gd name="T3" fmla="*/ 13589 h 15116"/>
                <a:gd name="T4" fmla="*/ 28581 w 32573"/>
                <a:gd name="T5" fmla="*/ 13589 h 15116"/>
                <a:gd name="T6" fmla="*/ 32573 w 32573"/>
                <a:gd name="T7" fmla="*/ 9640 h 15116"/>
                <a:gd name="T8" fmla="*/ 32573 w 32573"/>
                <a:gd name="T9" fmla="*/ 0 h 15116"/>
                <a:gd name="T10" fmla="*/ 0 w 32573"/>
                <a:gd name="T11" fmla="*/ 0 h 15116"/>
                <a:gd name="T12" fmla="*/ 0 w 32573"/>
                <a:gd name="T13" fmla="*/ 9640 h 15116"/>
                <a:gd name="T14" fmla="*/ 3968 w 32573"/>
                <a:gd name="T15" fmla="*/ 13589 h 15116"/>
                <a:gd name="T16" fmla="*/ 13394 w 32573"/>
                <a:gd name="T17" fmla="*/ 13589 h 15116"/>
                <a:gd name="T18" fmla="*/ 15902 w 32573"/>
                <a:gd name="T19" fmla="*/ 14624 h 15116"/>
                <a:gd name="T20" fmla="*/ 16397 w 32573"/>
                <a:gd name="T21" fmla="*/ 15116 h 15116"/>
                <a:gd name="T22" fmla="*/ 16890 w 32573"/>
                <a:gd name="T23" fmla="*/ 14624 h 15116"/>
                <a:gd name="T24" fmla="*/ 31634 w 32573"/>
                <a:gd name="T25" fmla="*/ 939 h 15116"/>
                <a:gd name="T26" fmla="*/ 31634 w 32573"/>
                <a:gd name="T27" fmla="*/ 9640 h 15116"/>
                <a:gd name="T28" fmla="*/ 28581 w 32573"/>
                <a:gd name="T29" fmla="*/ 12650 h 15116"/>
                <a:gd name="T30" fmla="*/ 19398 w 32573"/>
                <a:gd name="T31" fmla="*/ 12650 h 15116"/>
                <a:gd name="T32" fmla="*/ 16397 w 32573"/>
                <a:gd name="T33" fmla="*/ 13798 h 15116"/>
                <a:gd name="T34" fmla="*/ 13394 w 32573"/>
                <a:gd name="T35" fmla="*/ 12650 h 15116"/>
                <a:gd name="T36" fmla="*/ 3968 w 32573"/>
                <a:gd name="T37" fmla="*/ 12650 h 15116"/>
                <a:gd name="T38" fmla="*/ 939 w 32573"/>
                <a:gd name="T39" fmla="*/ 9640 h 15116"/>
                <a:gd name="T40" fmla="*/ 939 w 32573"/>
                <a:gd name="T41" fmla="*/ 939 h 15116"/>
                <a:gd name="T42" fmla="*/ 31634 w 32573"/>
                <a:gd name="T43" fmla="*/ 939 h 15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32573" h="15116">
                  <a:moveTo>
                    <a:pt x="16890" y="14624"/>
                  </a:moveTo>
                  <a:cubicBezTo>
                    <a:pt x="17560" y="13956"/>
                    <a:pt x="18451" y="13589"/>
                    <a:pt x="19398" y="13589"/>
                  </a:cubicBezTo>
                  <a:lnTo>
                    <a:pt x="28581" y="13589"/>
                  </a:lnTo>
                  <a:cubicBezTo>
                    <a:pt x="30783" y="13589"/>
                    <a:pt x="32573" y="11817"/>
                    <a:pt x="32573" y="9640"/>
                  </a:cubicBezTo>
                  <a:lnTo>
                    <a:pt x="32573" y="0"/>
                  </a:lnTo>
                  <a:lnTo>
                    <a:pt x="0" y="0"/>
                  </a:lnTo>
                  <a:lnTo>
                    <a:pt x="0" y="9640"/>
                  </a:lnTo>
                  <a:cubicBezTo>
                    <a:pt x="0" y="11817"/>
                    <a:pt x="1780" y="13589"/>
                    <a:pt x="3968" y="13589"/>
                  </a:cubicBezTo>
                  <a:lnTo>
                    <a:pt x="13394" y="13589"/>
                  </a:lnTo>
                  <a:cubicBezTo>
                    <a:pt x="14342" y="13589"/>
                    <a:pt x="15232" y="13956"/>
                    <a:pt x="15902" y="14624"/>
                  </a:cubicBezTo>
                  <a:lnTo>
                    <a:pt x="16397" y="15116"/>
                  </a:lnTo>
                  <a:lnTo>
                    <a:pt x="16890" y="14624"/>
                  </a:lnTo>
                  <a:close/>
                  <a:moveTo>
                    <a:pt x="31634" y="939"/>
                  </a:moveTo>
                  <a:lnTo>
                    <a:pt x="31634" y="9640"/>
                  </a:lnTo>
                  <a:cubicBezTo>
                    <a:pt x="31634" y="11300"/>
                    <a:pt x="30264" y="12650"/>
                    <a:pt x="28581" y="12650"/>
                  </a:cubicBezTo>
                  <a:lnTo>
                    <a:pt x="19398" y="12650"/>
                  </a:lnTo>
                  <a:cubicBezTo>
                    <a:pt x="18279" y="12650"/>
                    <a:pt x="17221" y="13055"/>
                    <a:pt x="16397" y="13798"/>
                  </a:cubicBezTo>
                  <a:cubicBezTo>
                    <a:pt x="15571" y="13056"/>
                    <a:pt x="14514" y="12650"/>
                    <a:pt x="13394" y="12650"/>
                  </a:cubicBezTo>
                  <a:lnTo>
                    <a:pt x="3968" y="12650"/>
                  </a:lnTo>
                  <a:cubicBezTo>
                    <a:pt x="2298" y="12650"/>
                    <a:pt x="939" y="11300"/>
                    <a:pt x="939" y="9640"/>
                  </a:cubicBezTo>
                  <a:lnTo>
                    <a:pt x="939" y="939"/>
                  </a:lnTo>
                  <a:lnTo>
                    <a:pt x="31634" y="93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7" name="Freeform 6"/>
            <p:cNvSpPr>
              <a:spLocks/>
            </p:cNvSpPr>
            <p:nvPr/>
          </p:nvSpPr>
          <p:spPr bwMode="black">
            <a:xfrm>
              <a:off x="9961563" y="2287588"/>
              <a:ext cx="377825" cy="363538"/>
            </a:xfrm>
            <a:custGeom>
              <a:avLst/>
              <a:gdLst>
                <a:gd name="T0" fmla="*/ 1048 w 1048"/>
                <a:gd name="T1" fmla="*/ 504 h 1009"/>
                <a:gd name="T2" fmla="*/ 525 w 1048"/>
                <a:gd name="T3" fmla="*/ 1009 h 1009"/>
                <a:gd name="T4" fmla="*/ 0 w 1048"/>
                <a:gd name="T5" fmla="*/ 504 h 1009"/>
                <a:gd name="T6" fmla="*/ 525 w 1048"/>
                <a:gd name="T7" fmla="*/ 0 h 1009"/>
                <a:gd name="T8" fmla="*/ 1048 w 1048"/>
                <a:gd name="T9" fmla="*/ 504 h 10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48" h="1009">
                  <a:moveTo>
                    <a:pt x="1048" y="504"/>
                  </a:moveTo>
                  <a:cubicBezTo>
                    <a:pt x="1048" y="798"/>
                    <a:pt x="818" y="1009"/>
                    <a:pt x="525" y="1009"/>
                  </a:cubicBezTo>
                  <a:cubicBezTo>
                    <a:pt x="230" y="1009"/>
                    <a:pt x="0" y="798"/>
                    <a:pt x="0" y="504"/>
                  </a:cubicBezTo>
                  <a:cubicBezTo>
                    <a:pt x="0" y="211"/>
                    <a:pt x="230" y="0"/>
                    <a:pt x="525" y="0"/>
                  </a:cubicBezTo>
                  <a:cubicBezTo>
                    <a:pt x="818" y="0"/>
                    <a:pt x="1048" y="211"/>
                    <a:pt x="1048" y="50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8" name="Rectangle 7"/>
            <p:cNvSpPr>
              <a:spLocks noChangeArrowheads="1"/>
            </p:cNvSpPr>
            <p:nvPr/>
          </p:nvSpPr>
          <p:spPr bwMode="black">
            <a:xfrm>
              <a:off x="9986963" y="2789238"/>
              <a:ext cx="327025" cy="116205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9" name="Freeform 8"/>
            <p:cNvSpPr>
              <a:spLocks/>
            </p:cNvSpPr>
            <p:nvPr/>
          </p:nvSpPr>
          <p:spPr bwMode="black">
            <a:xfrm>
              <a:off x="8709026" y="2282826"/>
              <a:ext cx="1119188" cy="1668463"/>
            </a:xfrm>
            <a:custGeom>
              <a:avLst/>
              <a:gdLst>
                <a:gd name="T0" fmla="*/ 1923 w 3105"/>
                <a:gd name="T1" fmla="*/ 2683 h 4625"/>
                <a:gd name="T2" fmla="*/ 3105 w 3105"/>
                <a:gd name="T3" fmla="*/ 4625 h 4625"/>
                <a:gd name="T4" fmla="*/ 2121 w 3105"/>
                <a:gd name="T5" fmla="*/ 4625 h 4625"/>
                <a:gd name="T6" fmla="*/ 1328 w 3105"/>
                <a:gd name="T7" fmla="*/ 3335 h 4625"/>
                <a:gd name="T8" fmla="*/ 901 w 3105"/>
                <a:gd name="T9" fmla="*/ 3878 h 4625"/>
                <a:gd name="T10" fmla="*/ 901 w 3105"/>
                <a:gd name="T11" fmla="*/ 4625 h 4625"/>
                <a:gd name="T12" fmla="*/ 0 w 3105"/>
                <a:gd name="T13" fmla="*/ 4625 h 4625"/>
                <a:gd name="T14" fmla="*/ 0 w 3105"/>
                <a:gd name="T15" fmla="*/ 0 h 4625"/>
                <a:gd name="T16" fmla="*/ 901 w 3105"/>
                <a:gd name="T17" fmla="*/ 0 h 4625"/>
                <a:gd name="T18" fmla="*/ 901 w 3105"/>
                <a:gd name="T19" fmla="*/ 2134 h 4625"/>
                <a:gd name="T20" fmla="*/ 856 w 3105"/>
                <a:gd name="T21" fmla="*/ 2926 h 4625"/>
                <a:gd name="T22" fmla="*/ 875 w 3105"/>
                <a:gd name="T23" fmla="*/ 2926 h 4625"/>
                <a:gd name="T24" fmla="*/ 1265 w 3105"/>
                <a:gd name="T25" fmla="*/ 2325 h 4625"/>
                <a:gd name="T26" fmla="*/ 1955 w 3105"/>
                <a:gd name="T27" fmla="*/ 1405 h 4625"/>
                <a:gd name="T28" fmla="*/ 3009 w 3105"/>
                <a:gd name="T29" fmla="*/ 1405 h 4625"/>
                <a:gd name="T30" fmla="*/ 1923 w 3105"/>
                <a:gd name="T31" fmla="*/ 2683 h 46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3105" h="4625">
                  <a:moveTo>
                    <a:pt x="1923" y="2683"/>
                  </a:moveTo>
                  <a:lnTo>
                    <a:pt x="3105" y="4625"/>
                  </a:lnTo>
                  <a:lnTo>
                    <a:pt x="2121" y="4625"/>
                  </a:lnTo>
                  <a:lnTo>
                    <a:pt x="1328" y="3335"/>
                  </a:lnTo>
                  <a:lnTo>
                    <a:pt x="901" y="3878"/>
                  </a:lnTo>
                  <a:lnTo>
                    <a:pt x="901" y="4625"/>
                  </a:lnTo>
                  <a:lnTo>
                    <a:pt x="0" y="4625"/>
                  </a:lnTo>
                  <a:lnTo>
                    <a:pt x="0" y="0"/>
                  </a:lnTo>
                  <a:lnTo>
                    <a:pt x="901" y="0"/>
                  </a:lnTo>
                  <a:lnTo>
                    <a:pt x="901" y="2134"/>
                  </a:lnTo>
                  <a:cubicBezTo>
                    <a:pt x="901" y="2530"/>
                    <a:pt x="856" y="2926"/>
                    <a:pt x="856" y="2926"/>
                  </a:cubicBezTo>
                  <a:lnTo>
                    <a:pt x="875" y="2926"/>
                  </a:lnTo>
                  <a:cubicBezTo>
                    <a:pt x="875" y="2926"/>
                    <a:pt x="1086" y="2574"/>
                    <a:pt x="1265" y="2325"/>
                  </a:cubicBezTo>
                  <a:lnTo>
                    <a:pt x="1955" y="1405"/>
                  </a:lnTo>
                  <a:lnTo>
                    <a:pt x="3009" y="1405"/>
                  </a:lnTo>
                  <a:lnTo>
                    <a:pt x="1923" y="268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10" name="Freeform 9"/>
            <p:cNvSpPr>
              <a:spLocks/>
            </p:cNvSpPr>
            <p:nvPr/>
          </p:nvSpPr>
          <p:spPr bwMode="black">
            <a:xfrm>
              <a:off x="7353301" y="2762251"/>
              <a:ext cx="1027113" cy="1189038"/>
            </a:xfrm>
            <a:custGeom>
              <a:avLst/>
              <a:gdLst>
                <a:gd name="T0" fmla="*/ 2850 w 2850"/>
                <a:gd name="T1" fmla="*/ 1232 h 3296"/>
                <a:gd name="T2" fmla="*/ 1840 w 2850"/>
                <a:gd name="T3" fmla="*/ 0 h 3296"/>
                <a:gd name="T4" fmla="*/ 876 w 2850"/>
                <a:gd name="T5" fmla="*/ 607 h 3296"/>
                <a:gd name="T6" fmla="*/ 856 w 2850"/>
                <a:gd name="T7" fmla="*/ 607 h 3296"/>
                <a:gd name="T8" fmla="*/ 901 w 2850"/>
                <a:gd name="T9" fmla="*/ 76 h 3296"/>
                <a:gd name="T10" fmla="*/ 0 w 2850"/>
                <a:gd name="T11" fmla="*/ 76 h 3296"/>
                <a:gd name="T12" fmla="*/ 0 w 2850"/>
                <a:gd name="T13" fmla="*/ 3296 h 3296"/>
                <a:gd name="T14" fmla="*/ 901 w 2850"/>
                <a:gd name="T15" fmla="*/ 3296 h 3296"/>
                <a:gd name="T16" fmla="*/ 901 w 2850"/>
                <a:gd name="T17" fmla="*/ 1386 h 3296"/>
                <a:gd name="T18" fmla="*/ 1457 w 2850"/>
                <a:gd name="T19" fmla="*/ 760 h 3296"/>
                <a:gd name="T20" fmla="*/ 1942 w 2850"/>
                <a:gd name="T21" fmla="*/ 1412 h 3296"/>
                <a:gd name="T22" fmla="*/ 1942 w 2850"/>
                <a:gd name="T23" fmla="*/ 3296 h 3296"/>
                <a:gd name="T24" fmla="*/ 2850 w 2850"/>
                <a:gd name="T25" fmla="*/ 3296 h 3296"/>
                <a:gd name="T26" fmla="*/ 2850 w 2850"/>
                <a:gd name="T27" fmla="*/ 1232 h 32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50" h="3296">
                  <a:moveTo>
                    <a:pt x="2850" y="1232"/>
                  </a:moveTo>
                  <a:cubicBezTo>
                    <a:pt x="2850" y="434"/>
                    <a:pt x="2459" y="0"/>
                    <a:pt x="1840" y="0"/>
                  </a:cubicBezTo>
                  <a:cubicBezTo>
                    <a:pt x="1309" y="0"/>
                    <a:pt x="1035" y="312"/>
                    <a:pt x="876" y="607"/>
                  </a:cubicBezTo>
                  <a:lnTo>
                    <a:pt x="856" y="607"/>
                  </a:lnTo>
                  <a:lnTo>
                    <a:pt x="901" y="76"/>
                  </a:lnTo>
                  <a:lnTo>
                    <a:pt x="0" y="76"/>
                  </a:lnTo>
                  <a:lnTo>
                    <a:pt x="0" y="3296"/>
                  </a:lnTo>
                  <a:lnTo>
                    <a:pt x="901" y="3296"/>
                  </a:lnTo>
                  <a:lnTo>
                    <a:pt x="901" y="1386"/>
                  </a:lnTo>
                  <a:cubicBezTo>
                    <a:pt x="901" y="1015"/>
                    <a:pt x="1118" y="760"/>
                    <a:pt x="1457" y="760"/>
                  </a:cubicBezTo>
                  <a:cubicBezTo>
                    <a:pt x="1795" y="760"/>
                    <a:pt x="1942" y="983"/>
                    <a:pt x="1942" y="1412"/>
                  </a:cubicBezTo>
                  <a:lnTo>
                    <a:pt x="1942" y="3296"/>
                  </a:lnTo>
                  <a:lnTo>
                    <a:pt x="2850" y="3296"/>
                  </a:lnTo>
                  <a:lnTo>
                    <a:pt x="2850" y="12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black">
            <a:xfrm>
              <a:off x="6664326" y="2287588"/>
              <a:ext cx="377825" cy="363538"/>
            </a:xfrm>
            <a:custGeom>
              <a:avLst/>
              <a:gdLst>
                <a:gd name="T0" fmla="*/ 1047 w 1047"/>
                <a:gd name="T1" fmla="*/ 504 h 1009"/>
                <a:gd name="T2" fmla="*/ 524 w 1047"/>
                <a:gd name="T3" fmla="*/ 1009 h 1009"/>
                <a:gd name="T4" fmla="*/ 0 w 1047"/>
                <a:gd name="T5" fmla="*/ 504 h 1009"/>
                <a:gd name="T6" fmla="*/ 524 w 1047"/>
                <a:gd name="T7" fmla="*/ 0 h 1009"/>
                <a:gd name="T8" fmla="*/ 1047 w 1047"/>
                <a:gd name="T9" fmla="*/ 504 h 10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47" h="1009">
                  <a:moveTo>
                    <a:pt x="1047" y="504"/>
                  </a:moveTo>
                  <a:cubicBezTo>
                    <a:pt x="1047" y="798"/>
                    <a:pt x="817" y="1009"/>
                    <a:pt x="524" y="1009"/>
                  </a:cubicBezTo>
                  <a:cubicBezTo>
                    <a:pt x="229" y="1009"/>
                    <a:pt x="0" y="798"/>
                    <a:pt x="0" y="504"/>
                  </a:cubicBezTo>
                  <a:cubicBezTo>
                    <a:pt x="0" y="211"/>
                    <a:pt x="229" y="0"/>
                    <a:pt x="524" y="0"/>
                  </a:cubicBezTo>
                  <a:cubicBezTo>
                    <a:pt x="817" y="0"/>
                    <a:pt x="1047" y="211"/>
                    <a:pt x="1047" y="50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13" name="Rectangle 11"/>
            <p:cNvSpPr>
              <a:spLocks noChangeArrowheads="1"/>
            </p:cNvSpPr>
            <p:nvPr/>
          </p:nvSpPr>
          <p:spPr bwMode="black">
            <a:xfrm>
              <a:off x="6689726" y="2789238"/>
              <a:ext cx="327025" cy="116205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14" name="Freeform 12"/>
            <p:cNvSpPr>
              <a:spLocks/>
            </p:cNvSpPr>
            <p:nvPr/>
          </p:nvSpPr>
          <p:spPr bwMode="black">
            <a:xfrm>
              <a:off x="5399088" y="2762251"/>
              <a:ext cx="1047750" cy="1216025"/>
            </a:xfrm>
            <a:custGeom>
              <a:avLst/>
              <a:gdLst>
                <a:gd name="T0" fmla="*/ 2025 w 2907"/>
                <a:gd name="T1" fmla="*/ 2402 h 3373"/>
                <a:gd name="T2" fmla="*/ 1253 w 2907"/>
                <a:gd name="T3" fmla="*/ 1974 h 3373"/>
                <a:gd name="T4" fmla="*/ 160 w 2907"/>
                <a:gd name="T5" fmla="*/ 990 h 3373"/>
                <a:gd name="T6" fmla="*/ 1431 w 2907"/>
                <a:gd name="T7" fmla="*/ 0 h 3373"/>
                <a:gd name="T8" fmla="*/ 2907 w 2907"/>
                <a:gd name="T9" fmla="*/ 734 h 3373"/>
                <a:gd name="T10" fmla="*/ 2133 w 2907"/>
                <a:gd name="T11" fmla="*/ 1169 h 3373"/>
                <a:gd name="T12" fmla="*/ 1463 w 2907"/>
                <a:gd name="T13" fmla="*/ 657 h 3373"/>
                <a:gd name="T14" fmla="*/ 1042 w 2907"/>
                <a:gd name="T15" fmla="*/ 945 h 3373"/>
                <a:gd name="T16" fmla="*/ 1943 w 2907"/>
                <a:gd name="T17" fmla="*/ 1367 h 3373"/>
                <a:gd name="T18" fmla="*/ 2907 w 2907"/>
                <a:gd name="T19" fmla="*/ 2344 h 3373"/>
                <a:gd name="T20" fmla="*/ 1610 w 2907"/>
                <a:gd name="T21" fmla="*/ 3373 h 3373"/>
                <a:gd name="T22" fmla="*/ 0 w 2907"/>
                <a:gd name="T23" fmla="*/ 2543 h 3373"/>
                <a:gd name="T24" fmla="*/ 786 w 2907"/>
                <a:gd name="T25" fmla="*/ 2102 h 3373"/>
                <a:gd name="T26" fmla="*/ 1598 w 2907"/>
                <a:gd name="T27" fmla="*/ 2715 h 3373"/>
                <a:gd name="T28" fmla="*/ 2025 w 2907"/>
                <a:gd name="T29" fmla="*/ 2402 h 33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907" h="3373">
                  <a:moveTo>
                    <a:pt x="2025" y="2402"/>
                  </a:moveTo>
                  <a:cubicBezTo>
                    <a:pt x="2025" y="2146"/>
                    <a:pt x="1667" y="2089"/>
                    <a:pt x="1253" y="1974"/>
                  </a:cubicBezTo>
                  <a:cubicBezTo>
                    <a:pt x="766" y="1846"/>
                    <a:pt x="160" y="1603"/>
                    <a:pt x="160" y="990"/>
                  </a:cubicBezTo>
                  <a:cubicBezTo>
                    <a:pt x="160" y="383"/>
                    <a:pt x="741" y="0"/>
                    <a:pt x="1431" y="0"/>
                  </a:cubicBezTo>
                  <a:cubicBezTo>
                    <a:pt x="2070" y="0"/>
                    <a:pt x="2658" y="306"/>
                    <a:pt x="2907" y="734"/>
                  </a:cubicBezTo>
                  <a:lnTo>
                    <a:pt x="2133" y="1169"/>
                  </a:lnTo>
                  <a:cubicBezTo>
                    <a:pt x="2057" y="881"/>
                    <a:pt x="1814" y="657"/>
                    <a:pt x="1463" y="657"/>
                  </a:cubicBezTo>
                  <a:cubicBezTo>
                    <a:pt x="1233" y="657"/>
                    <a:pt x="1042" y="760"/>
                    <a:pt x="1042" y="945"/>
                  </a:cubicBezTo>
                  <a:cubicBezTo>
                    <a:pt x="1042" y="1188"/>
                    <a:pt x="1463" y="1213"/>
                    <a:pt x="1943" y="1367"/>
                  </a:cubicBezTo>
                  <a:cubicBezTo>
                    <a:pt x="2447" y="1527"/>
                    <a:pt x="2907" y="1757"/>
                    <a:pt x="2907" y="2344"/>
                  </a:cubicBezTo>
                  <a:cubicBezTo>
                    <a:pt x="2907" y="2990"/>
                    <a:pt x="2306" y="3373"/>
                    <a:pt x="1610" y="3373"/>
                  </a:cubicBezTo>
                  <a:cubicBezTo>
                    <a:pt x="856" y="3373"/>
                    <a:pt x="262" y="3053"/>
                    <a:pt x="0" y="2543"/>
                  </a:cubicBezTo>
                  <a:lnTo>
                    <a:pt x="786" y="2102"/>
                  </a:lnTo>
                  <a:cubicBezTo>
                    <a:pt x="888" y="2453"/>
                    <a:pt x="1169" y="2715"/>
                    <a:pt x="1598" y="2715"/>
                  </a:cubicBezTo>
                  <a:cubicBezTo>
                    <a:pt x="1847" y="2715"/>
                    <a:pt x="2025" y="2606"/>
                    <a:pt x="2025" y="240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15" name="Freeform 13"/>
            <p:cNvSpPr>
              <a:spLocks/>
            </p:cNvSpPr>
            <p:nvPr/>
          </p:nvSpPr>
          <p:spPr bwMode="black">
            <a:xfrm>
              <a:off x="4770438" y="2295526"/>
              <a:ext cx="563563" cy="1677988"/>
            </a:xfrm>
            <a:custGeom>
              <a:avLst/>
              <a:gdLst>
                <a:gd name="T0" fmla="*/ 907 w 1565"/>
                <a:gd name="T1" fmla="*/ 0 h 4657"/>
                <a:gd name="T2" fmla="*/ 0 w 1565"/>
                <a:gd name="T3" fmla="*/ 0 h 4657"/>
                <a:gd name="T4" fmla="*/ 0 w 1565"/>
                <a:gd name="T5" fmla="*/ 3706 h 4657"/>
                <a:gd name="T6" fmla="*/ 214 w 1565"/>
                <a:gd name="T7" fmla="*/ 4430 h 4657"/>
                <a:gd name="T8" fmla="*/ 894 w 1565"/>
                <a:gd name="T9" fmla="*/ 4657 h 4657"/>
                <a:gd name="T10" fmla="*/ 1220 w 1565"/>
                <a:gd name="T11" fmla="*/ 4622 h 4657"/>
                <a:gd name="T12" fmla="*/ 1488 w 1565"/>
                <a:gd name="T13" fmla="*/ 4523 h 4657"/>
                <a:gd name="T14" fmla="*/ 1565 w 1565"/>
                <a:gd name="T15" fmla="*/ 3916 h 4657"/>
                <a:gd name="T16" fmla="*/ 1377 w 1565"/>
                <a:gd name="T17" fmla="*/ 3970 h 4657"/>
                <a:gd name="T18" fmla="*/ 1188 w 1565"/>
                <a:gd name="T19" fmla="*/ 3986 h 4657"/>
                <a:gd name="T20" fmla="*/ 974 w 1565"/>
                <a:gd name="T21" fmla="*/ 3897 h 4657"/>
                <a:gd name="T22" fmla="*/ 907 w 1565"/>
                <a:gd name="T23" fmla="*/ 3577 h 4657"/>
                <a:gd name="T24" fmla="*/ 907 w 1565"/>
                <a:gd name="T25" fmla="*/ 0 h 46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65" h="4657">
                  <a:moveTo>
                    <a:pt x="907" y="0"/>
                  </a:moveTo>
                  <a:lnTo>
                    <a:pt x="0" y="0"/>
                  </a:lnTo>
                  <a:lnTo>
                    <a:pt x="0" y="3706"/>
                  </a:lnTo>
                  <a:cubicBezTo>
                    <a:pt x="0" y="4037"/>
                    <a:pt x="71" y="4279"/>
                    <a:pt x="214" y="4430"/>
                  </a:cubicBezTo>
                  <a:cubicBezTo>
                    <a:pt x="357" y="4582"/>
                    <a:pt x="583" y="4657"/>
                    <a:pt x="894" y="4657"/>
                  </a:cubicBezTo>
                  <a:cubicBezTo>
                    <a:pt x="1001" y="4657"/>
                    <a:pt x="1109" y="4645"/>
                    <a:pt x="1220" y="4622"/>
                  </a:cubicBezTo>
                  <a:cubicBezTo>
                    <a:pt x="1331" y="4599"/>
                    <a:pt x="1420" y="4566"/>
                    <a:pt x="1488" y="4523"/>
                  </a:cubicBezTo>
                  <a:lnTo>
                    <a:pt x="1565" y="3916"/>
                  </a:lnTo>
                  <a:cubicBezTo>
                    <a:pt x="1493" y="3942"/>
                    <a:pt x="1429" y="3960"/>
                    <a:pt x="1377" y="3970"/>
                  </a:cubicBezTo>
                  <a:cubicBezTo>
                    <a:pt x="1324" y="3981"/>
                    <a:pt x="1260" y="3986"/>
                    <a:pt x="1188" y="3986"/>
                  </a:cubicBezTo>
                  <a:cubicBezTo>
                    <a:pt x="1069" y="3986"/>
                    <a:pt x="1019" y="3957"/>
                    <a:pt x="974" y="3897"/>
                  </a:cubicBezTo>
                  <a:cubicBezTo>
                    <a:pt x="929" y="3837"/>
                    <a:pt x="907" y="3731"/>
                    <a:pt x="907" y="3577"/>
                  </a:cubicBezTo>
                  <a:lnTo>
                    <a:pt x="907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16" name="Freeform 14"/>
            <p:cNvSpPr>
              <a:spLocks noEditPoints="1"/>
            </p:cNvSpPr>
            <p:nvPr/>
          </p:nvSpPr>
          <p:spPr bwMode="black">
            <a:xfrm>
              <a:off x="3455988" y="2762251"/>
              <a:ext cx="1073150" cy="1216025"/>
            </a:xfrm>
            <a:custGeom>
              <a:avLst/>
              <a:gdLst>
                <a:gd name="T0" fmla="*/ 1540 w 2977"/>
                <a:gd name="T1" fmla="*/ 651 h 3373"/>
                <a:gd name="T2" fmla="*/ 869 w 2977"/>
                <a:gd name="T3" fmla="*/ 1328 h 3373"/>
                <a:gd name="T4" fmla="*/ 2140 w 2977"/>
                <a:gd name="T5" fmla="*/ 1328 h 3373"/>
                <a:gd name="T6" fmla="*/ 1540 w 2977"/>
                <a:gd name="T7" fmla="*/ 651 h 3373"/>
                <a:gd name="T8" fmla="*/ 2932 w 2977"/>
                <a:gd name="T9" fmla="*/ 1929 h 3373"/>
                <a:gd name="T10" fmla="*/ 850 w 2977"/>
                <a:gd name="T11" fmla="*/ 1929 h 3373"/>
                <a:gd name="T12" fmla="*/ 1559 w 2977"/>
                <a:gd name="T13" fmla="*/ 2708 h 3373"/>
                <a:gd name="T14" fmla="*/ 2179 w 2977"/>
                <a:gd name="T15" fmla="*/ 2178 h 3373"/>
                <a:gd name="T16" fmla="*/ 2938 w 2977"/>
                <a:gd name="T17" fmla="*/ 2606 h 3373"/>
                <a:gd name="T18" fmla="*/ 1559 w 2977"/>
                <a:gd name="T19" fmla="*/ 3373 h 3373"/>
                <a:gd name="T20" fmla="*/ 0 w 2977"/>
                <a:gd name="T21" fmla="*/ 1686 h 3373"/>
                <a:gd name="T22" fmla="*/ 1540 w 2977"/>
                <a:gd name="T23" fmla="*/ 0 h 3373"/>
                <a:gd name="T24" fmla="*/ 2977 w 2977"/>
                <a:gd name="T25" fmla="*/ 1488 h 3373"/>
                <a:gd name="T26" fmla="*/ 2932 w 2977"/>
                <a:gd name="T27" fmla="*/ 1929 h 33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977" h="3373">
                  <a:moveTo>
                    <a:pt x="1540" y="651"/>
                  </a:moveTo>
                  <a:cubicBezTo>
                    <a:pt x="1207" y="651"/>
                    <a:pt x="939" y="887"/>
                    <a:pt x="869" y="1328"/>
                  </a:cubicBezTo>
                  <a:lnTo>
                    <a:pt x="2140" y="1328"/>
                  </a:lnTo>
                  <a:cubicBezTo>
                    <a:pt x="2140" y="939"/>
                    <a:pt x="1891" y="651"/>
                    <a:pt x="1540" y="651"/>
                  </a:cubicBezTo>
                  <a:close/>
                  <a:moveTo>
                    <a:pt x="2932" y="1929"/>
                  </a:moveTo>
                  <a:lnTo>
                    <a:pt x="850" y="1929"/>
                  </a:lnTo>
                  <a:cubicBezTo>
                    <a:pt x="888" y="2453"/>
                    <a:pt x="1182" y="2708"/>
                    <a:pt x="1559" y="2708"/>
                  </a:cubicBezTo>
                  <a:cubicBezTo>
                    <a:pt x="1897" y="2708"/>
                    <a:pt x="2127" y="2485"/>
                    <a:pt x="2179" y="2178"/>
                  </a:cubicBezTo>
                  <a:lnTo>
                    <a:pt x="2938" y="2606"/>
                  </a:lnTo>
                  <a:cubicBezTo>
                    <a:pt x="2715" y="3015"/>
                    <a:pt x="2230" y="3373"/>
                    <a:pt x="1559" y="3373"/>
                  </a:cubicBezTo>
                  <a:cubicBezTo>
                    <a:pt x="658" y="3373"/>
                    <a:pt x="0" y="2747"/>
                    <a:pt x="0" y="1686"/>
                  </a:cubicBezTo>
                  <a:cubicBezTo>
                    <a:pt x="0" y="638"/>
                    <a:pt x="671" y="0"/>
                    <a:pt x="1540" y="0"/>
                  </a:cubicBezTo>
                  <a:cubicBezTo>
                    <a:pt x="2402" y="0"/>
                    <a:pt x="2977" y="613"/>
                    <a:pt x="2977" y="1488"/>
                  </a:cubicBezTo>
                  <a:cubicBezTo>
                    <a:pt x="2977" y="1750"/>
                    <a:pt x="2932" y="1929"/>
                    <a:pt x="2932" y="192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17" name="Freeform 15"/>
            <p:cNvSpPr>
              <a:spLocks/>
            </p:cNvSpPr>
            <p:nvPr/>
          </p:nvSpPr>
          <p:spPr bwMode="black">
            <a:xfrm>
              <a:off x="1879601" y="2357438"/>
              <a:ext cx="1311275" cy="1593850"/>
            </a:xfrm>
            <a:custGeom>
              <a:avLst/>
              <a:gdLst>
                <a:gd name="T0" fmla="*/ 2702 w 3641"/>
                <a:gd name="T1" fmla="*/ 4420 h 4420"/>
                <a:gd name="T2" fmla="*/ 3641 w 3641"/>
                <a:gd name="T3" fmla="*/ 4420 h 4420"/>
                <a:gd name="T4" fmla="*/ 3641 w 3641"/>
                <a:gd name="T5" fmla="*/ 0 h 4420"/>
                <a:gd name="T6" fmla="*/ 2702 w 3641"/>
                <a:gd name="T7" fmla="*/ 0 h 4420"/>
                <a:gd name="T8" fmla="*/ 2702 w 3641"/>
                <a:gd name="T9" fmla="*/ 1750 h 4420"/>
                <a:gd name="T10" fmla="*/ 939 w 3641"/>
                <a:gd name="T11" fmla="*/ 1750 h 4420"/>
                <a:gd name="T12" fmla="*/ 939 w 3641"/>
                <a:gd name="T13" fmla="*/ 0 h 4420"/>
                <a:gd name="T14" fmla="*/ 0 w 3641"/>
                <a:gd name="T15" fmla="*/ 0 h 4420"/>
                <a:gd name="T16" fmla="*/ 0 w 3641"/>
                <a:gd name="T17" fmla="*/ 4420 h 4420"/>
                <a:gd name="T18" fmla="*/ 939 w 3641"/>
                <a:gd name="T19" fmla="*/ 4420 h 4420"/>
                <a:gd name="T20" fmla="*/ 939 w 3641"/>
                <a:gd name="T21" fmla="*/ 2586 h 4420"/>
                <a:gd name="T22" fmla="*/ 2702 w 3641"/>
                <a:gd name="T23" fmla="*/ 2586 h 4420"/>
                <a:gd name="T24" fmla="*/ 2702 w 3641"/>
                <a:gd name="T25" fmla="*/ 4420 h 44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641" h="4420">
                  <a:moveTo>
                    <a:pt x="2702" y="4420"/>
                  </a:moveTo>
                  <a:lnTo>
                    <a:pt x="3641" y="4420"/>
                  </a:lnTo>
                  <a:lnTo>
                    <a:pt x="3641" y="0"/>
                  </a:lnTo>
                  <a:lnTo>
                    <a:pt x="2702" y="0"/>
                  </a:lnTo>
                  <a:lnTo>
                    <a:pt x="2702" y="1750"/>
                  </a:lnTo>
                  <a:lnTo>
                    <a:pt x="939" y="1750"/>
                  </a:lnTo>
                  <a:lnTo>
                    <a:pt x="939" y="0"/>
                  </a:lnTo>
                  <a:lnTo>
                    <a:pt x="0" y="0"/>
                  </a:lnTo>
                  <a:lnTo>
                    <a:pt x="0" y="4420"/>
                  </a:lnTo>
                  <a:lnTo>
                    <a:pt x="939" y="4420"/>
                  </a:lnTo>
                  <a:lnTo>
                    <a:pt x="939" y="2586"/>
                  </a:lnTo>
                  <a:lnTo>
                    <a:pt x="2702" y="2586"/>
                  </a:lnTo>
                  <a:lnTo>
                    <a:pt x="2702" y="44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</p:grpSp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408563" y="457200"/>
            <a:ext cx="10739336" cy="2071991"/>
          </a:xfrm>
        </p:spPr>
        <p:txBody>
          <a:bodyPr/>
          <a:lstStyle>
            <a:lvl1pPr algn="l">
              <a:lnSpc>
                <a:spcPct val="85000"/>
              </a:lnSpc>
              <a:defRPr sz="700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fi-FI" dirty="0"/>
              <a:t>Muokkaa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12" name="Tekstin paikkamerkki 11"/>
          <p:cNvSpPr>
            <a:spLocks noGrp="1"/>
          </p:cNvSpPr>
          <p:nvPr>
            <p:ph type="body" sz="quarter" idx="13"/>
          </p:nvPr>
        </p:nvSpPr>
        <p:spPr>
          <a:xfrm>
            <a:off x="447472" y="2665378"/>
            <a:ext cx="10709478" cy="972000"/>
          </a:xfrm>
        </p:spPr>
        <p:txBody>
          <a:bodyPr/>
          <a:lstStyle>
            <a:lvl1pPr marL="0" indent="0">
              <a:buNone/>
              <a:defRPr b="1">
                <a:solidFill>
                  <a:srgbClr val="FFFFFF"/>
                </a:solidFill>
                <a:latin typeface="+mj-lt"/>
              </a:defRPr>
            </a:lvl1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</p:spTree>
    <p:extLst>
      <p:ext uri="{BB962C8B-B14F-4D97-AF65-F5344CB8AC3E}">
        <p14:creationId xmlns:p14="http://schemas.microsoft.com/office/powerpoint/2010/main" val="3413407008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486383" y="457200"/>
            <a:ext cx="10661515" cy="5136204"/>
          </a:xfrm>
        </p:spPr>
        <p:txBody>
          <a:bodyPr/>
          <a:lstStyle>
            <a:lvl1pPr algn="l">
              <a:lnSpc>
                <a:spcPct val="85000"/>
              </a:lnSpc>
              <a:defRPr sz="7000">
                <a:solidFill>
                  <a:srgbClr val="009246"/>
                </a:solidFill>
                <a:latin typeface="+mj-lt"/>
              </a:defRPr>
            </a:lvl1pPr>
          </a:lstStyle>
          <a:p>
            <a:r>
              <a:rPr lang="fi-FI" dirty="0"/>
              <a:t>Muokkaa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87D485-4C03-45E8-B6D0-46828E02E60C}" type="datetime1">
              <a:rPr lang="fi-FI"/>
              <a:pPr>
                <a:defRPr/>
              </a:pPr>
              <a:t>15.8.2025</a:t>
            </a:fld>
            <a:endParaRPr lang="fi-FI" dirty="0"/>
          </a:p>
        </p:txBody>
      </p:sp>
      <p:sp>
        <p:nvSpPr>
          <p:cNvPr id="4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Etunimi Sukunimi</a:t>
            </a:r>
            <a:endParaRPr lang="fi-FI" dirty="0"/>
          </a:p>
        </p:txBody>
      </p:sp>
      <p:sp>
        <p:nvSpPr>
          <p:cNvPr id="5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D68E16-213C-4740-A3B1-900BD38C4342}" type="slidenum">
              <a:rPr lang="fi-FI"/>
              <a:pPr>
                <a:defRPr/>
              </a:pPr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977048193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Väliotsikko">
    <p:bg>
      <p:bgPr>
        <a:solidFill>
          <a:srgbClr val="00924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Ryhmä 8"/>
          <p:cNvGrpSpPr/>
          <p:nvPr/>
        </p:nvGrpSpPr>
        <p:grpSpPr bwMode="black">
          <a:xfrm>
            <a:off x="465667" y="6222027"/>
            <a:ext cx="804333" cy="373549"/>
            <a:chOff x="228601" y="704851"/>
            <a:chExt cx="11734800" cy="5449888"/>
          </a:xfrm>
          <a:solidFill>
            <a:srgbClr val="FFFFFF"/>
          </a:solidFill>
        </p:grpSpPr>
        <p:sp>
          <p:nvSpPr>
            <p:cNvPr id="4" name="Freeform 5"/>
            <p:cNvSpPr>
              <a:spLocks noEditPoints="1"/>
            </p:cNvSpPr>
            <p:nvPr/>
          </p:nvSpPr>
          <p:spPr bwMode="black">
            <a:xfrm>
              <a:off x="228601" y="704851"/>
              <a:ext cx="11734800" cy="5449888"/>
            </a:xfrm>
            <a:custGeom>
              <a:avLst/>
              <a:gdLst>
                <a:gd name="T0" fmla="*/ 16890 w 32573"/>
                <a:gd name="T1" fmla="*/ 14624 h 15116"/>
                <a:gd name="T2" fmla="*/ 19398 w 32573"/>
                <a:gd name="T3" fmla="*/ 13589 h 15116"/>
                <a:gd name="T4" fmla="*/ 28581 w 32573"/>
                <a:gd name="T5" fmla="*/ 13589 h 15116"/>
                <a:gd name="T6" fmla="*/ 32573 w 32573"/>
                <a:gd name="T7" fmla="*/ 9640 h 15116"/>
                <a:gd name="T8" fmla="*/ 32573 w 32573"/>
                <a:gd name="T9" fmla="*/ 0 h 15116"/>
                <a:gd name="T10" fmla="*/ 0 w 32573"/>
                <a:gd name="T11" fmla="*/ 0 h 15116"/>
                <a:gd name="T12" fmla="*/ 0 w 32573"/>
                <a:gd name="T13" fmla="*/ 9640 h 15116"/>
                <a:gd name="T14" fmla="*/ 3968 w 32573"/>
                <a:gd name="T15" fmla="*/ 13589 h 15116"/>
                <a:gd name="T16" fmla="*/ 13394 w 32573"/>
                <a:gd name="T17" fmla="*/ 13589 h 15116"/>
                <a:gd name="T18" fmla="*/ 15902 w 32573"/>
                <a:gd name="T19" fmla="*/ 14624 h 15116"/>
                <a:gd name="T20" fmla="*/ 16397 w 32573"/>
                <a:gd name="T21" fmla="*/ 15116 h 15116"/>
                <a:gd name="T22" fmla="*/ 16890 w 32573"/>
                <a:gd name="T23" fmla="*/ 14624 h 15116"/>
                <a:gd name="T24" fmla="*/ 31634 w 32573"/>
                <a:gd name="T25" fmla="*/ 939 h 15116"/>
                <a:gd name="T26" fmla="*/ 31634 w 32573"/>
                <a:gd name="T27" fmla="*/ 9640 h 15116"/>
                <a:gd name="T28" fmla="*/ 28581 w 32573"/>
                <a:gd name="T29" fmla="*/ 12650 h 15116"/>
                <a:gd name="T30" fmla="*/ 19398 w 32573"/>
                <a:gd name="T31" fmla="*/ 12650 h 15116"/>
                <a:gd name="T32" fmla="*/ 16397 w 32573"/>
                <a:gd name="T33" fmla="*/ 13798 h 15116"/>
                <a:gd name="T34" fmla="*/ 13394 w 32573"/>
                <a:gd name="T35" fmla="*/ 12650 h 15116"/>
                <a:gd name="T36" fmla="*/ 3968 w 32573"/>
                <a:gd name="T37" fmla="*/ 12650 h 15116"/>
                <a:gd name="T38" fmla="*/ 939 w 32573"/>
                <a:gd name="T39" fmla="*/ 9640 h 15116"/>
                <a:gd name="T40" fmla="*/ 939 w 32573"/>
                <a:gd name="T41" fmla="*/ 939 h 15116"/>
                <a:gd name="T42" fmla="*/ 31634 w 32573"/>
                <a:gd name="T43" fmla="*/ 939 h 15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32573" h="15116">
                  <a:moveTo>
                    <a:pt x="16890" y="14624"/>
                  </a:moveTo>
                  <a:cubicBezTo>
                    <a:pt x="17560" y="13956"/>
                    <a:pt x="18451" y="13589"/>
                    <a:pt x="19398" y="13589"/>
                  </a:cubicBezTo>
                  <a:lnTo>
                    <a:pt x="28581" y="13589"/>
                  </a:lnTo>
                  <a:cubicBezTo>
                    <a:pt x="30783" y="13589"/>
                    <a:pt x="32573" y="11817"/>
                    <a:pt x="32573" y="9640"/>
                  </a:cubicBezTo>
                  <a:lnTo>
                    <a:pt x="32573" y="0"/>
                  </a:lnTo>
                  <a:lnTo>
                    <a:pt x="0" y="0"/>
                  </a:lnTo>
                  <a:lnTo>
                    <a:pt x="0" y="9640"/>
                  </a:lnTo>
                  <a:cubicBezTo>
                    <a:pt x="0" y="11817"/>
                    <a:pt x="1780" y="13589"/>
                    <a:pt x="3968" y="13589"/>
                  </a:cubicBezTo>
                  <a:lnTo>
                    <a:pt x="13394" y="13589"/>
                  </a:lnTo>
                  <a:cubicBezTo>
                    <a:pt x="14342" y="13589"/>
                    <a:pt x="15232" y="13956"/>
                    <a:pt x="15902" y="14624"/>
                  </a:cubicBezTo>
                  <a:lnTo>
                    <a:pt x="16397" y="15116"/>
                  </a:lnTo>
                  <a:lnTo>
                    <a:pt x="16890" y="14624"/>
                  </a:lnTo>
                  <a:close/>
                  <a:moveTo>
                    <a:pt x="31634" y="939"/>
                  </a:moveTo>
                  <a:lnTo>
                    <a:pt x="31634" y="9640"/>
                  </a:lnTo>
                  <a:cubicBezTo>
                    <a:pt x="31634" y="11300"/>
                    <a:pt x="30264" y="12650"/>
                    <a:pt x="28581" y="12650"/>
                  </a:cubicBezTo>
                  <a:lnTo>
                    <a:pt x="19398" y="12650"/>
                  </a:lnTo>
                  <a:cubicBezTo>
                    <a:pt x="18279" y="12650"/>
                    <a:pt x="17221" y="13055"/>
                    <a:pt x="16397" y="13798"/>
                  </a:cubicBezTo>
                  <a:cubicBezTo>
                    <a:pt x="15571" y="13056"/>
                    <a:pt x="14514" y="12650"/>
                    <a:pt x="13394" y="12650"/>
                  </a:cubicBezTo>
                  <a:lnTo>
                    <a:pt x="3968" y="12650"/>
                  </a:lnTo>
                  <a:cubicBezTo>
                    <a:pt x="2298" y="12650"/>
                    <a:pt x="939" y="11300"/>
                    <a:pt x="939" y="9640"/>
                  </a:cubicBezTo>
                  <a:lnTo>
                    <a:pt x="939" y="939"/>
                  </a:lnTo>
                  <a:lnTo>
                    <a:pt x="31634" y="93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5" name="Freeform 6"/>
            <p:cNvSpPr>
              <a:spLocks/>
            </p:cNvSpPr>
            <p:nvPr/>
          </p:nvSpPr>
          <p:spPr bwMode="black">
            <a:xfrm>
              <a:off x="9961563" y="2287588"/>
              <a:ext cx="377825" cy="363538"/>
            </a:xfrm>
            <a:custGeom>
              <a:avLst/>
              <a:gdLst>
                <a:gd name="T0" fmla="*/ 1048 w 1048"/>
                <a:gd name="T1" fmla="*/ 504 h 1009"/>
                <a:gd name="T2" fmla="*/ 525 w 1048"/>
                <a:gd name="T3" fmla="*/ 1009 h 1009"/>
                <a:gd name="T4" fmla="*/ 0 w 1048"/>
                <a:gd name="T5" fmla="*/ 504 h 1009"/>
                <a:gd name="T6" fmla="*/ 525 w 1048"/>
                <a:gd name="T7" fmla="*/ 0 h 1009"/>
                <a:gd name="T8" fmla="*/ 1048 w 1048"/>
                <a:gd name="T9" fmla="*/ 504 h 10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48" h="1009">
                  <a:moveTo>
                    <a:pt x="1048" y="504"/>
                  </a:moveTo>
                  <a:cubicBezTo>
                    <a:pt x="1048" y="798"/>
                    <a:pt x="818" y="1009"/>
                    <a:pt x="525" y="1009"/>
                  </a:cubicBezTo>
                  <a:cubicBezTo>
                    <a:pt x="230" y="1009"/>
                    <a:pt x="0" y="798"/>
                    <a:pt x="0" y="504"/>
                  </a:cubicBezTo>
                  <a:cubicBezTo>
                    <a:pt x="0" y="211"/>
                    <a:pt x="230" y="0"/>
                    <a:pt x="525" y="0"/>
                  </a:cubicBezTo>
                  <a:cubicBezTo>
                    <a:pt x="818" y="0"/>
                    <a:pt x="1048" y="211"/>
                    <a:pt x="1048" y="50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6" name="Rectangle 7"/>
            <p:cNvSpPr>
              <a:spLocks noChangeArrowheads="1"/>
            </p:cNvSpPr>
            <p:nvPr/>
          </p:nvSpPr>
          <p:spPr bwMode="black">
            <a:xfrm>
              <a:off x="9986963" y="2789238"/>
              <a:ext cx="327025" cy="116205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7" name="Freeform 8"/>
            <p:cNvSpPr>
              <a:spLocks/>
            </p:cNvSpPr>
            <p:nvPr/>
          </p:nvSpPr>
          <p:spPr bwMode="black">
            <a:xfrm>
              <a:off x="8709026" y="2282826"/>
              <a:ext cx="1119188" cy="1668463"/>
            </a:xfrm>
            <a:custGeom>
              <a:avLst/>
              <a:gdLst>
                <a:gd name="T0" fmla="*/ 1923 w 3105"/>
                <a:gd name="T1" fmla="*/ 2683 h 4625"/>
                <a:gd name="T2" fmla="*/ 3105 w 3105"/>
                <a:gd name="T3" fmla="*/ 4625 h 4625"/>
                <a:gd name="T4" fmla="*/ 2121 w 3105"/>
                <a:gd name="T5" fmla="*/ 4625 h 4625"/>
                <a:gd name="T6" fmla="*/ 1328 w 3105"/>
                <a:gd name="T7" fmla="*/ 3335 h 4625"/>
                <a:gd name="T8" fmla="*/ 901 w 3105"/>
                <a:gd name="T9" fmla="*/ 3878 h 4625"/>
                <a:gd name="T10" fmla="*/ 901 w 3105"/>
                <a:gd name="T11" fmla="*/ 4625 h 4625"/>
                <a:gd name="T12" fmla="*/ 0 w 3105"/>
                <a:gd name="T13" fmla="*/ 4625 h 4625"/>
                <a:gd name="T14" fmla="*/ 0 w 3105"/>
                <a:gd name="T15" fmla="*/ 0 h 4625"/>
                <a:gd name="T16" fmla="*/ 901 w 3105"/>
                <a:gd name="T17" fmla="*/ 0 h 4625"/>
                <a:gd name="T18" fmla="*/ 901 w 3105"/>
                <a:gd name="T19" fmla="*/ 2134 h 4625"/>
                <a:gd name="T20" fmla="*/ 856 w 3105"/>
                <a:gd name="T21" fmla="*/ 2926 h 4625"/>
                <a:gd name="T22" fmla="*/ 875 w 3105"/>
                <a:gd name="T23" fmla="*/ 2926 h 4625"/>
                <a:gd name="T24" fmla="*/ 1265 w 3105"/>
                <a:gd name="T25" fmla="*/ 2325 h 4625"/>
                <a:gd name="T26" fmla="*/ 1955 w 3105"/>
                <a:gd name="T27" fmla="*/ 1405 h 4625"/>
                <a:gd name="T28" fmla="*/ 3009 w 3105"/>
                <a:gd name="T29" fmla="*/ 1405 h 4625"/>
                <a:gd name="T30" fmla="*/ 1923 w 3105"/>
                <a:gd name="T31" fmla="*/ 2683 h 46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3105" h="4625">
                  <a:moveTo>
                    <a:pt x="1923" y="2683"/>
                  </a:moveTo>
                  <a:lnTo>
                    <a:pt x="3105" y="4625"/>
                  </a:lnTo>
                  <a:lnTo>
                    <a:pt x="2121" y="4625"/>
                  </a:lnTo>
                  <a:lnTo>
                    <a:pt x="1328" y="3335"/>
                  </a:lnTo>
                  <a:lnTo>
                    <a:pt x="901" y="3878"/>
                  </a:lnTo>
                  <a:lnTo>
                    <a:pt x="901" y="4625"/>
                  </a:lnTo>
                  <a:lnTo>
                    <a:pt x="0" y="4625"/>
                  </a:lnTo>
                  <a:lnTo>
                    <a:pt x="0" y="0"/>
                  </a:lnTo>
                  <a:lnTo>
                    <a:pt x="901" y="0"/>
                  </a:lnTo>
                  <a:lnTo>
                    <a:pt x="901" y="2134"/>
                  </a:lnTo>
                  <a:cubicBezTo>
                    <a:pt x="901" y="2530"/>
                    <a:pt x="856" y="2926"/>
                    <a:pt x="856" y="2926"/>
                  </a:cubicBezTo>
                  <a:lnTo>
                    <a:pt x="875" y="2926"/>
                  </a:lnTo>
                  <a:cubicBezTo>
                    <a:pt x="875" y="2926"/>
                    <a:pt x="1086" y="2574"/>
                    <a:pt x="1265" y="2325"/>
                  </a:cubicBezTo>
                  <a:lnTo>
                    <a:pt x="1955" y="1405"/>
                  </a:lnTo>
                  <a:lnTo>
                    <a:pt x="3009" y="1405"/>
                  </a:lnTo>
                  <a:lnTo>
                    <a:pt x="1923" y="268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8" name="Freeform 9"/>
            <p:cNvSpPr>
              <a:spLocks/>
            </p:cNvSpPr>
            <p:nvPr/>
          </p:nvSpPr>
          <p:spPr bwMode="black">
            <a:xfrm>
              <a:off x="7353301" y="2762251"/>
              <a:ext cx="1027113" cy="1189038"/>
            </a:xfrm>
            <a:custGeom>
              <a:avLst/>
              <a:gdLst>
                <a:gd name="T0" fmla="*/ 2850 w 2850"/>
                <a:gd name="T1" fmla="*/ 1232 h 3296"/>
                <a:gd name="T2" fmla="*/ 1840 w 2850"/>
                <a:gd name="T3" fmla="*/ 0 h 3296"/>
                <a:gd name="T4" fmla="*/ 876 w 2850"/>
                <a:gd name="T5" fmla="*/ 607 h 3296"/>
                <a:gd name="T6" fmla="*/ 856 w 2850"/>
                <a:gd name="T7" fmla="*/ 607 h 3296"/>
                <a:gd name="T8" fmla="*/ 901 w 2850"/>
                <a:gd name="T9" fmla="*/ 76 h 3296"/>
                <a:gd name="T10" fmla="*/ 0 w 2850"/>
                <a:gd name="T11" fmla="*/ 76 h 3296"/>
                <a:gd name="T12" fmla="*/ 0 w 2850"/>
                <a:gd name="T13" fmla="*/ 3296 h 3296"/>
                <a:gd name="T14" fmla="*/ 901 w 2850"/>
                <a:gd name="T15" fmla="*/ 3296 h 3296"/>
                <a:gd name="T16" fmla="*/ 901 w 2850"/>
                <a:gd name="T17" fmla="*/ 1386 h 3296"/>
                <a:gd name="T18" fmla="*/ 1457 w 2850"/>
                <a:gd name="T19" fmla="*/ 760 h 3296"/>
                <a:gd name="T20" fmla="*/ 1942 w 2850"/>
                <a:gd name="T21" fmla="*/ 1412 h 3296"/>
                <a:gd name="T22" fmla="*/ 1942 w 2850"/>
                <a:gd name="T23" fmla="*/ 3296 h 3296"/>
                <a:gd name="T24" fmla="*/ 2850 w 2850"/>
                <a:gd name="T25" fmla="*/ 3296 h 3296"/>
                <a:gd name="T26" fmla="*/ 2850 w 2850"/>
                <a:gd name="T27" fmla="*/ 1232 h 32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50" h="3296">
                  <a:moveTo>
                    <a:pt x="2850" y="1232"/>
                  </a:moveTo>
                  <a:cubicBezTo>
                    <a:pt x="2850" y="434"/>
                    <a:pt x="2459" y="0"/>
                    <a:pt x="1840" y="0"/>
                  </a:cubicBezTo>
                  <a:cubicBezTo>
                    <a:pt x="1309" y="0"/>
                    <a:pt x="1035" y="312"/>
                    <a:pt x="876" y="607"/>
                  </a:cubicBezTo>
                  <a:lnTo>
                    <a:pt x="856" y="607"/>
                  </a:lnTo>
                  <a:lnTo>
                    <a:pt x="901" y="76"/>
                  </a:lnTo>
                  <a:lnTo>
                    <a:pt x="0" y="76"/>
                  </a:lnTo>
                  <a:lnTo>
                    <a:pt x="0" y="3296"/>
                  </a:lnTo>
                  <a:lnTo>
                    <a:pt x="901" y="3296"/>
                  </a:lnTo>
                  <a:lnTo>
                    <a:pt x="901" y="1386"/>
                  </a:lnTo>
                  <a:cubicBezTo>
                    <a:pt x="901" y="1015"/>
                    <a:pt x="1118" y="760"/>
                    <a:pt x="1457" y="760"/>
                  </a:cubicBezTo>
                  <a:cubicBezTo>
                    <a:pt x="1795" y="760"/>
                    <a:pt x="1942" y="983"/>
                    <a:pt x="1942" y="1412"/>
                  </a:cubicBezTo>
                  <a:lnTo>
                    <a:pt x="1942" y="3296"/>
                  </a:lnTo>
                  <a:lnTo>
                    <a:pt x="2850" y="3296"/>
                  </a:lnTo>
                  <a:lnTo>
                    <a:pt x="2850" y="12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9" name="Freeform 10"/>
            <p:cNvSpPr>
              <a:spLocks/>
            </p:cNvSpPr>
            <p:nvPr/>
          </p:nvSpPr>
          <p:spPr bwMode="black">
            <a:xfrm>
              <a:off x="6664326" y="2287588"/>
              <a:ext cx="377825" cy="363538"/>
            </a:xfrm>
            <a:custGeom>
              <a:avLst/>
              <a:gdLst>
                <a:gd name="T0" fmla="*/ 1047 w 1047"/>
                <a:gd name="T1" fmla="*/ 504 h 1009"/>
                <a:gd name="T2" fmla="*/ 524 w 1047"/>
                <a:gd name="T3" fmla="*/ 1009 h 1009"/>
                <a:gd name="T4" fmla="*/ 0 w 1047"/>
                <a:gd name="T5" fmla="*/ 504 h 1009"/>
                <a:gd name="T6" fmla="*/ 524 w 1047"/>
                <a:gd name="T7" fmla="*/ 0 h 1009"/>
                <a:gd name="T8" fmla="*/ 1047 w 1047"/>
                <a:gd name="T9" fmla="*/ 504 h 10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47" h="1009">
                  <a:moveTo>
                    <a:pt x="1047" y="504"/>
                  </a:moveTo>
                  <a:cubicBezTo>
                    <a:pt x="1047" y="798"/>
                    <a:pt x="817" y="1009"/>
                    <a:pt x="524" y="1009"/>
                  </a:cubicBezTo>
                  <a:cubicBezTo>
                    <a:pt x="229" y="1009"/>
                    <a:pt x="0" y="798"/>
                    <a:pt x="0" y="504"/>
                  </a:cubicBezTo>
                  <a:cubicBezTo>
                    <a:pt x="0" y="211"/>
                    <a:pt x="229" y="0"/>
                    <a:pt x="524" y="0"/>
                  </a:cubicBezTo>
                  <a:cubicBezTo>
                    <a:pt x="817" y="0"/>
                    <a:pt x="1047" y="211"/>
                    <a:pt x="1047" y="50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10" name="Rectangle 11"/>
            <p:cNvSpPr>
              <a:spLocks noChangeArrowheads="1"/>
            </p:cNvSpPr>
            <p:nvPr/>
          </p:nvSpPr>
          <p:spPr bwMode="black">
            <a:xfrm>
              <a:off x="6689726" y="2789238"/>
              <a:ext cx="327025" cy="116205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11" name="Freeform 12"/>
            <p:cNvSpPr>
              <a:spLocks/>
            </p:cNvSpPr>
            <p:nvPr/>
          </p:nvSpPr>
          <p:spPr bwMode="black">
            <a:xfrm>
              <a:off x="5399088" y="2762251"/>
              <a:ext cx="1047750" cy="1216025"/>
            </a:xfrm>
            <a:custGeom>
              <a:avLst/>
              <a:gdLst>
                <a:gd name="T0" fmla="*/ 2025 w 2907"/>
                <a:gd name="T1" fmla="*/ 2402 h 3373"/>
                <a:gd name="T2" fmla="*/ 1253 w 2907"/>
                <a:gd name="T3" fmla="*/ 1974 h 3373"/>
                <a:gd name="T4" fmla="*/ 160 w 2907"/>
                <a:gd name="T5" fmla="*/ 990 h 3373"/>
                <a:gd name="T6" fmla="*/ 1431 w 2907"/>
                <a:gd name="T7" fmla="*/ 0 h 3373"/>
                <a:gd name="T8" fmla="*/ 2907 w 2907"/>
                <a:gd name="T9" fmla="*/ 734 h 3373"/>
                <a:gd name="T10" fmla="*/ 2133 w 2907"/>
                <a:gd name="T11" fmla="*/ 1169 h 3373"/>
                <a:gd name="T12" fmla="*/ 1463 w 2907"/>
                <a:gd name="T13" fmla="*/ 657 h 3373"/>
                <a:gd name="T14" fmla="*/ 1042 w 2907"/>
                <a:gd name="T15" fmla="*/ 945 h 3373"/>
                <a:gd name="T16" fmla="*/ 1943 w 2907"/>
                <a:gd name="T17" fmla="*/ 1367 h 3373"/>
                <a:gd name="T18" fmla="*/ 2907 w 2907"/>
                <a:gd name="T19" fmla="*/ 2344 h 3373"/>
                <a:gd name="T20" fmla="*/ 1610 w 2907"/>
                <a:gd name="T21" fmla="*/ 3373 h 3373"/>
                <a:gd name="T22" fmla="*/ 0 w 2907"/>
                <a:gd name="T23" fmla="*/ 2543 h 3373"/>
                <a:gd name="T24" fmla="*/ 786 w 2907"/>
                <a:gd name="T25" fmla="*/ 2102 h 3373"/>
                <a:gd name="T26" fmla="*/ 1598 w 2907"/>
                <a:gd name="T27" fmla="*/ 2715 h 3373"/>
                <a:gd name="T28" fmla="*/ 2025 w 2907"/>
                <a:gd name="T29" fmla="*/ 2402 h 33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907" h="3373">
                  <a:moveTo>
                    <a:pt x="2025" y="2402"/>
                  </a:moveTo>
                  <a:cubicBezTo>
                    <a:pt x="2025" y="2146"/>
                    <a:pt x="1667" y="2089"/>
                    <a:pt x="1253" y="1974"/>
                  </a:cubicBezTo>
                  <a:cubicBezTo>
                    <a:pt x="766" y="1846"/>
                    <a:pt x="160" y="1603"/>
                    <a:pt x="160" y="990"/>
                  </a:cubicBezTo>
                  <a:cubicBezTo>
                    <a:pt x="160" y="383"/>
                    <a:pt x="741" y="0"/>
                    <a:pt x="1431" y="0"/>
                  </a:cubicBezTo>
                  <a:cubicBezTo>
                    <a:pt x="2070" y="0"/>
                    <a:pt x="2658" y="306"/>
                    <a:pt x="2907" y="734"/>
                  </a:cubicBezTo>
                  <a:lnTo>
                    <a:pt x="2133" y="1169"/>
                  </a:lnTo>
                  <a:cubicBezTo>
                    <a:pt x="2057" y="881"/>
                    <a:pt x="1814" y="657"/>
                    <a:pt x="1463" y="657"/>
                  </a:cubicBezTo>
                  <a:cubicBezTo>
                    <a:pt x="1233" y="657"/>
                    <a:pt x="1042" y="760"/>
                    <a:pt x="1042" y="945"/>
                  </a:cubicBezTo>
                  <a:cubicBezTo>
                    <a:pt x="1042" y="1188"/>
                    <a:pt x="1463" y="1213"/>
                    <a:pt x="1943" y="1367"/>
                  </a:cubicBezTo>
                  <a:cubicBezTo>
                    <a:pt x="2447" y="1527"/>
                    <a:pt x="2907" y="1757"/>
                    <a:pt x="2907" y="2344"/>
                  </a:cubicBezTo>
                  <a:cubicBezTo>
                    <a:pt x="2907" y="2990"/>
                    <a:pt x="2306" y="3373"/>
                    <a:pt x="1610" y="3373"/>
                  </a:cubicBezTo>
                  <a:cubicBezTo>
                    <a:pt x="856" y="3373"/>
                    <a:pt x="262" y="3053"/>
                    <a:pt x="0" y="2543"/>
                  </a:cubicBezTo>
                  <a:lnTo>
                    <a:pt x="786" y="2102"/>
                  </a:lnTo>
                  <a:cubicBezTo>
                    <a:pt x="888" y="2453"/>
                    <a:pt x="1169" y="2715"/>
                    <a:pt x="1598" y="2715"/>
                  </a:cubicBezTo>
                  <a:cubicBezTo>
                    <a:pt x="1847" y="2715"/>
                    <a:pt x="2025" y="2606"/>
                    <a:pt x="2025" y="240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12" name="Freeform 13"/>
            <p:cNvSpPr>
              <a:spLocks/>
            </p:cNvSpPr>
            <p:nvPr/>
          </p:nvSpPr>
          <p:spPr bwMode="black">
            <a:xfrm>
              <a:off x="4770438" y="2295526"/>
              <a:ext cx="563563" cy="1677988"/>
            </a:xfrm>
            <a:custGeom>
              <a:avLst/>
              <a:gdLst>
                <a:gd name="T0" fmla="*/ 907 w 1565"/>
                <a:gd name="T1" fmla="*/ 0 h 4657"/>
                <a:gd name="T2" fmla="*/ 0 w 1565"/>
                <a:gd name="T3" fmla="*/ 0 h 4657"/>
                <a:gd name="T4" fmla="*/ 0 w 1565"/>
                <a:gd name="T5" fmla="*/ 3706 h 4657"/>
                <a:gd name="T6" fmla="*/ 214 w 1565"/>
                <a:gd name="T7" fmla="*/ 4430 h 4657"/>
                <a:gd name="T8" fmla="*/ 894 w 1565"/>
                <a:gd name="T9" fmla="*/ 4657 h 4657"/>
                <a:gd name="T10" fmla="*/ 1220 w 1565"/>
                <a:gd name="T11" fmla="*/ 4622 h 4657"/>
                <a:gd name="T12" fmla="*/ 1488 w 1565"/>
                <a:gd name="T13" fmla="*/ 4523 h 4657"/>
                <a:gd name="T14" fmla="*/ 1565 w 1565"/>
                <a:gd name="T15" fmla="*/ 3916 h 4657"/>
                <a:gd name="T16" fmla="*/ 1377 w 1565"/>
                <a:gd name="T17" fmla="*/ 3970 h 4657"/>
                <a:gd name="T18" fmla="*/ 1188 w 1565"/>
                <a:gd name="T19" fmla="*/ 3986 h 4657"/>
                <a:gd name="T20" fmla="*/ 974 w 1565"/>
                <a:gd name="T21" fmla="*/ 3897 h 4657"/>
                <a:gd name="T22" fmla="*/ 907 w 1565"/>
                <a:gd name="T23" fmla="*/ 3577 h 4657"/>
                <a:gd name="T24" fmla="*/ 907 w 1565"/>
                <a:gd name="T25" fmla="*/ 0 h 46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65" h="4657">
                  <a:moveTo>
                    <a:pt x="907" y="0"/>
                  </a:moveTo>
                  <a:lnTo>
                    <a:pt x="0" y="0"/>
                  </a:lnTo>
                  <a:lnTo>
                    <a:pt x="0" y="3706"/>
                  </a:lnTo>
                  <a:cubicBezTo>
                    <a:pt x="0" y="4037"/>
                    <a:pt x="71" y="4279"/>
                    <a:pt x="214" y="4430"/>
                  </a:cubicBezTo>
                  <a:cubicBezTo>
                    <a:pt x="357" y="4582"/>
                    <a:pt x="583" y="4657"/>
                    <a:pt x="894" y="4657"/>
                  </a:cubicBezTo>
                  <a:cubicBezTo>
                    <a:pt x="1001" y="4657"/>
                    <a:pt x="1109" y="4645"/>
                    <a:pt x="1220" y="4622"/>
                  </a:cubicBezTo>
                  <a:cubicBezTo>
                    <a:pt x="1331" y="4599"/>
                    <a:pt x="1420" y="4566"/>
                    <a:pt x="1488" y="4523"/>
                  </a:cubicBezTo>
                  <a:lnTo>
                    <a:pt x="1565" y="3916"/>
                  </a:lnTo>
                  <a:cubicBezTo>
                    <a:pt x="1493" y="3942"/>
                    <a:pt x="1429" y="3960"/>
                    <a:pt x="1377" y="3970"/>
                  </a:cubicBezTo>
                  <a:cubicBezTo>
                    <a:pt x="1324" y="3981"/>
                    <a:pt x="1260" y="3986"/>
                    <a:pt x="1188" y="3986"/>
                  </a:cubicBezTo>
                  <a:cubicBezTo>
                    <a:pt x="1069" y="3986"/>
                    <a:pt x="1019" y="3957"/>
                    <a:pt x="974" y="3897"/>
                  </a:cubicBezTo>
                  <a:cubicBezTo>
                    <a:pt x="929" y="3837"/>
                    <a:pt x="907" y="3731"/>
                    <a:pt x="907" y="3577"/>
                  </a:cubicBezTo>
                  <a:lnTo>
                    <a:pt x="907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13" name="Freeform 14"/>
            <p:cNvSpPr>
              <a:spLocks noEditPoints="1"/>
            </p:cNvSpPr>
            <p:nvPr/>
          </p:nvSpPr>
          <p:spPr bwMode="black">
            <a:xfrm>
              <a:off x="3455988" y="2762251"/>
              <a:ext cx="1073150" cy="1216025"/>
            </a:xfrm>
            <a:custGeom>
              <a:avLst/>
              <a:gdLst>
                <a:gd name="T0" fmla="*/ 1540 w 2977"/>
                <a:gd name="T1" fmla="*/ 651 h 3373"/>
                <a:gd name="T2" fmla="*/ 869 w 2977"/>
                <a:gd name="T3" fmla="*/ 1328 h 3373"/>
                <a:gd name="T4" fmla="*/ 2140 w 2977"/>
                <a:gd name="T5" fmla="*/ 1328 h 3373"/>
                <a:gd name="T6" fmla="*/ 1540 w 2977"/>
                <a:gd name="T7" fmla="*/ 651 h 3373"/>
                <a:gd name="T8" fmla="*/ 2932 w 2977"/>
                <a:gd name="T9" fmla="*/ 1929 h 3373"/>
                <a:gd name="T10" fmla="*/ 850 w 2977"/>
                <a:gd name="T11" fmla="*/ 1929 h 3373"/>
                <a:gd name="T12" fmla="*/ 1559 w 2977"/>
                <a:gd name="T13" fmla="*/ 2708 h 3373"/>
                <a:gd name="T14" fmla="*/ 2179 w 2977"/>
                <a:gd name="T15" fmla="*/ 2178 h 3373"/>
                <a:gd name="T16" fmla="*/ 2938 w 2977"/>
                <a:gd name="T17" fmla="*/ 2606 h 3373"/>
                <a:gd name="T18" fmla="*/ 1559 w 2977"/>
                <a:gd name="T19" fmla="*/ 3373 h 3373"/>
                <a:gd name="T20" fmla="*/ 0 w 2977"/>
                <a:gd name="T21" fmla="*/ 1686 h 3373"/>
                <a:gd name="T22" fmla="*/ 1540 w 2977"/>
                <a:gd name="T23" fmla="*/ 0 h 3373"/>
                <a:gd name="T24" fmla="*/ 2977 w 2977"/>
                <a:gd name="T25" fmla="*/ 1488 h 3373"/>
                <a:gd name="T26" fmla="*/ 2932 w 2977"/>
                <a:gd name="T27" fmla="*/ 1929 h 33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977" h="3373">
                  <a:moveTo>
                    <a:pt x="1540" y="651"/>
                  </a:moveTo>
                  <a:cubicBezTo>
                    <a:pt x="1207" y="651"/>
                    <a:pt x="939" y="887"/>
                    <a:pt x="869" y="1328"/>
                  </a:cubicBezTo>
                  <a:lnTo>
                    <a:pt x="2140" y="1328"/>
                  </a:lnTo>
                  <a:cubicBezTo>
                    <a:pt x="2140" y="939"/>
                    <a:pt x="1891" y="651"/>
                    <a:pt x="1540" y="651"/>
                  </a:cubicBezTo>
                  <a:close/>
                  <a:moveTo>
                    <a:pt x="2932" y="1929"/>
                  </a:moveTo>
                  <a:lnTo>
                    <a:pt x="850" y="1929"/>
                  </a:lnTo>
                  <a:cubicBezTo>
                    <a:pt x="888" y="2453"/>
                    <a:pt x="1182" y="2708"/>
                    <a:pt x="1559" y="2708"/>
                  </a:cubicBezTo>
                  <a:cubicBezTo>
                    <a:pt x="1897" y="2708"/>
                    <a:pt x="2127" y="2485"/>
                    <a:pt x="2179" y="2178"/>
                  </a:cubicBezTo>
                  <a:lnTo>
                    <a:pt x="2938" y="2606"/>
                  </a:lnTo>
                  <a:cubicBezTo>
                    <a:pt x="2715" y="3015"/>
                    <a:pt x="2230" y="3373"/>
                    <a:pt x="1559" y="3373"/>
                  </a:cubicBezTo>
                  <a:cubicBezTo>
                    <a:pt x="658" y="3373"/>
                    <a:pt x="0" y="2747"/>
                    <a:pt x="0" y="1686"/>
                  </a:cubicBezTo>
                  <a:cubicBezTo>
                    <a:pt x="0" y="638"/>
                    <a:pt x="671" y="0"/>
                    <a:pt x="1540" y="0"/>
                  </a:cubicBezTo>
                  <a:cubicBezTo>
                    <a:pt x="2402" y="0"/>
                    <a:pt x="2977" y="613"/>
                    <a:pt x="2977" y="1488"/>
                  </a:cubicBezTo>
                  <a:cubicBezTo>
                    <a:pt x="2977" y="1750"/>
                    <a:pt x="2932" y="1929"/>
                    <a:pt x="2932" y="192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14" name="Freeform 15"/>
            <p:cNvSpPr>
              <a:spLocks/>
            </p:cNvSpPr>
            <p:nvPr/>
          </p:nvSpPr>
          <p:spPr bwMode="black">
            <a:xfrm>
              <a:off x="1879601" y="2357438"/>
              <a:ext cx="1311275" cy="1593850"/>
            </a:xfrm>
            <a:custGeom>
              <a:avLst/>
              <a:gdLst>
                <a:gd name="T0" fmla="*/ 2702 w 3641"/>
                <a:gd name="T1" fmla="*/ 4420 h 4420"/>
                <a:gd name="T2" fmla="*/ 3641 w 3641"/>
                <a:gd name="T3" fmla="*/ 4420 h 4420"/>
                <a:gd name="T4" fmla="*/ 3641 w 3641"/>
                <a:gd name="T5" fmla="*/ 0 h 4420"/>
                <a:gd name="T6" fmla="*/ 2702 w 3641"/>
                <a:gd name="T7" fmla="*/ 0 h 4420"/>
                <a:gd name="T8" fmla="*/ 2702 w 3641"/>
                <a:gd name="T9" fmla="*/ 1750 h 4420"/>
                <a:gd name="T10" fmla="*/ 939 w 3641"/>
                <a:gd name="T11" fmla="*/ 1750 h 4420"/>
                <a:gd name="T12" fmla="*/ 939 w 3641"/>
                <a:gd name="T13" fmla="*/ 0 h 4420"/>
                <a:gd name="T14" fmla="*/ 0 w 3641"/>
                <a:gd name="T15" fmla="*/ 0 h 4420"/>
                <a:gd name="T16" fmla="*/ 0 w 3641"/>
                <a:gd name="T17" fmla="*/ 4420 h 4420"/>
                <a:gd name="T18" fmla="*/ 939 w 3641"/>
                <a:gd name="T19" fmla="*/ 4420 h 4420"/>
                <a:gd name="T20" fmla="*/ 939 w 3641"/>
                <a:gd name="T21" fmla="*/ 2586 h 4420"/>
                <a:gd name="T22" fmla="*/ 2702 w 3641"/>
                <a:gd name="T23" fmla="*/ 2586 h 4420"/>
                <a:gd name="T24" fmla="*/ 2702 w 3641"/>
                <a:gd name="T25" fmla="*/ 4420 h 44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641" h="4420">
                  <a:moveTo>
                    <a:pt x="2702" y="4420"/>
                  </a:moveTo>
                  <a:lnTo>
                    <a:pt x="3641" y="4420"/>
                  </a:lnTo>
                  <a:lnTo>
                    <a:pt x="3641" y="0"/>
                  </a:lnTo>
                  <a:lnTo>
                    <a:pt x="2702" y="0"/>
                  </a:lnTo>
                  <a:lnTo>
                    <a:pt x="2702" y="1750"/>
                  </a:lnTo>
                  <a:lnTo>
                    <a:pt x="939" y="1750"/>
                  </a:lnTo>
                  <a:lnTo>
                    <a:pt x="939" y="0"/>
                  </a:lnTo>
                  <a:lnTo>
                    <a:pt x="0" y="0"/>
                  </a:lnTo>
                  <a:lnTo>
                    <a:pt x="0" y="4420"/>
                  </a:lnTo>
                  <a:lnTo>
                    <a:pt x="939" y="4420"/>
                  </a:lnTo>
                  <a:lnTo>
                    <a:pt x="939" y="2586"/>
                  </a:lnTo>
                  <a:lnTo>
                    <a:pt x="2702" y="2586"/>
                  </a:lnTo>
                  <a:lnTo>
                    <a:pt x="2702" y="44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</p:grpSp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486383" y="457200"/>
            <a:ext cx="10661515" cy="5136204"/>
          </a:xfrm>
        </p:spPr>
        <p:txBody>
          <a:bodyPr/>
          <a:lstStyle>
            <a:lvl1pPr algn="l">
              <a:lnSpc>
                <a:spcPct val="85000"/>
              </a:lnSpc>
              <a:defRPr sz="700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fi-FI" dirty="0"/>
              <a:t>Muokkaa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15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4F6A9CEE-2EFF-4234-91F1-7C751369ACC5}" type="datetime1">
              <a:rPr lang="fi-FI"/>
              <a:pPr>
                <a:defRPr/>
              </a:pPr>
              <a:t>15.8.2025</a:t>
            </a:fld>
            <a:endParaRPr lang="fi-FI"/>
          </a:p>
        </p:txBody>
      </p:sp>
      <p:sp>
        <p:nvSpPr>
          <p:cNvPr id="16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r>
              <a:rPr lang="fi-FI"/>
              <a:t>Etunimi Sukunimi</a:t>
            </a:r>
          </a:p>
        </p:txBody>
      </p:sp>
      <p:sp>
        <p:nvSpPr>
          <p:cNvPr id="17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C9D1229A-9B3D-45F1-B5E5-2E8332F1230C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52458198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D85AF0-BE99-42E1-8896-F2AC7649E97C}" type="datetime1">
              <a:rPr lang="fi-FI"/>
              <a:pPr>
                <a:defRPr/>
              </a:pPr>
              <a:t>15.8.2025</a:t>
            </a:fld>
            <a:endParaRPr lang="fi-FI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Etunimi Sukunimi</a:t>
            </a:r>
            <a:endParaRPr lang="fi-FI" dirty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806C4E-EE0C-4EE5-87A2-35430863BAB4}" type="slidenum">
              <a:rPr lang="fi-FI"/>
              <a:pPr>
                <a:defRPr/>
              </a:pPr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954905780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 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orakulmio 6"/>
          <p:cNvSpPr>
            <a:spLocks noChangeArrowheads="1"/>
          </p:cNvSpPr>
          <p:nvPr/>
        </p:nvSpPr>
        <p:spPr bwMode="auto">
          <a:xfrm>
            <a:off x="11050588" y="0"/>
            <a:ext cx="1141412" cy="6858000"/>
          </a:xfrm>
          <a:prstGeom prst="rect">
            <a:avLst/>
          </a:prstGeom>
          <a:solidFill>
            <a:srgbClr val="00924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endParaRPr lang="fi-FI" altLang="fi-FI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5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32BDB5-56E7-488A-9222-90A0789D0DBA}" type="datetime1">
              <a:rPr lang="fi-FI"/>
              <a:pPr>
                <a:defRPr/>
              </a:pPr>
              <a:t>15.8.2025</a:t>
            </a:fld>
            <a:endParaRPr lang="fi-FI"/>
          </a:p>
        </p:txBody>
      </p:sp>
      <p:sp>
        <p:nvSpPr>
          <p:cNvPr id="6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Etunimi Sukunimi</a:t>
            </a:r>
          </a:p>
        </p:txBody>
      </p:sp>
      <p:sp>
        <p:nvSpPr>
          <p:cNvPr id="7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3C949785-2CA9-476C-A985-1B136A442E37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24884599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195200"/>
            <a:ext cx="5364000" cy="4982400"/>
          </a:xfrm>
        </p:spPr>
        <p:txBody>
          <a:bodyPr/>
          <a:lstStyle/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195200"/>
            <a:ext cx="5364000" cy="4982400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542F00-BE0B-4015-BD94-861224FE7D02}" type="datetime1">
              <a:rPr lang="fi-FI"/>
              <a:pPr>
                <a:defRPr/>
              </a:pPr>
              <a:t>15.8.2025</a:t>
            </a:fld>
            <a:endParaRPr lang="fi-FI" dirty="0"/>
          </a:p>
        </p:txBody>
      </p:sp>
      <p:sp>
        <p:nvSpPr>
          <p:cNvPr id="6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Etunimi Sukunimi</a:t>
            </a:r>
            <a:endParaRPr lang="fi-FI" dirty="0"/>
          </a:p>
        </p:txBody>
      </p:sp>
      <p:sp>
        <p:nvSpPr>
          <p:cNvPr id="7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2C2115-2833-4D9B-A53D-946A02C05134}" type="slidenum">
              <a:rPr lang="fi-FI"/>
              <a:pPr>
                <a:defRPr/>
              </a:pPr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7327748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Väliotsikko metro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Ryhmä 8"/>
          <p:cNvGrpSpPr/>
          <p:nvPr/>
        </p:nvGrpSpPr>
        <p:grpSpPr bwMode="black">
          <a:xfrm>
            <a:off x="465667" y="6222027"/>
            <a:ext cx="804333" cy="373549"/>
            <a:chOff x="228601" y="704851"/>
            <a:chExt cx="11734800" cy="5449888"/>
          </a:xfrm>
          <a:solidFill>
            <a:srgbClr val="FFFFFF"/>
          </a:solidFill>
        </p:grpSpPr>
        <p:sp>
          <p:nvSpPr>
            <p:cNvPr id="4" name="Freeform 5"/>
            <p:cNvSpPr>
              <a:spLocks noEditPoints="1"/>
            </p:cNvSpPr>
            <p:nvPr/>
          </p:nvSpPr>
          <p:spPr bwMode="black">
            <a:xfrm>
              <a:off x="228601" y="704851"/>
              <a:ext cx="11734800" cy="5449888"/>
            </a:xfrm>
            <a:custGeom>
              <a:avLst/>
              <a:gdLst>
                <a:gd name="T0" fmla="*/ 16890 w 32573"/>
                <a:gd name="T1" fmla="*/ 14624 h 15116"/>
                <a:gd name="T2" fmla="*/ 19398 w 32573"/>
                <a:gd name="T3" fmla="*/ 13589 h 15116"/>
                <a:gd name="T4" fmla="*/ 28581 w 32573"/>
                <a:gd name="T5" fmla="*/ 13589 h 15116"/>
                <a:gd name="T6" fmla="*/ 32573 w 32573"/>
                <a:gd name="T7" fmla="*/ 9640 h 15116"/>
                <a:gd name="T8" fmla="*/ 32573 w 32573"/>
                <a:gd name="T9" fmla="*/ 0 h 15116"/>
                <a:gd name="T10" fmla="*/ 0 w 32573"/>
                <a:gd name="T11" fmla="*/ 0 h 15116"/>
                <a:gd name="T12" fmla="*/ 0 w 32573"/>
                <a:gd name="T13" fmla="*/ 9640 h 15116"/>
                <a:gd name="T14" fmla="*/ 3968 w 32573"/>
                <a:gd name="T15" fmla="*/ 13589 h 15116"/>
                <a:gd name="T16" fmla="*/ 13394 w 32573"/>
                <a:gd name="T17" fmla="*/ 13589 h 15116"/>
                <a:gd name="T18" fmla="*/ 15902 w 32573"/>
                <a:gd name="T19" fmla="*/ 14624 h 15116"/>
                <a:gd name="T20" fmla="*/ 16397 w 32573"/>
                <a:gd name="T21" fmla="*/ 15116 h 15116"/>
                <a:gd name="T22" fmla="*/ 16890 w 32573"/>
                <a:gd name="T23" fmla="*/ 14624 h 15116"/>
                <a:gd name="T24" fmla="*/ 31634 w 32573"/>
                <a:gd name="T25" fmla="*/ 939 h 15116"/>
                <a:gd name="T26" fmla="*/ 31634 w 32573"/>
                <a:gd name="T27" fmla="*/ 9640 h 15116"/>
                <a:gd name="T28" fmla="*/ 28581 w 32573"/>
                <a:gd name="T29" fmla="*/ 12650 h 15116"/>
                <a:gd name="T30" fmla="*/ 19398 w 32573"/>
                <a:gd name="T31" fmla="*/ 12650 h 15116"/>
                <a:gd name="T32" fmla="*/ 16397 w 32573"/>
                <a:gd name="T33" fmla="*/ 13798 h 15116"/>
                <a:gd name="T34" fmla="*/ 13394 w 32573"/>
                <a:gd name="T35" fmla="*/ 12650 h 15116"/>
                <a:gd name="T36" fmla="*/ 3968 w 32573"/>
                <a:gd name="T37" fmla="*/ 12650 h 15116"/>
                <a:gd name="T38" fmla="*/ 939 w 32573"/>
                <a:gd name="T39" fmla="*/ 9640 h 15116"/>
                <a:gd name="T40" fmla="*/ 939 w 32573"/>
                <a:gd name="T41" fmla="*/ 939 h 15116"/>
                <a:gd name="T42" fmla="*/ 31634 w 32573"/>
                <a:gd name="T43" fmla="*/ 939 h 15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32573" h="15116">
                  <a:moveTo>
                    <a:pt x="16890" y="14624"/>
                  </a:moveTo>
                  <a:cubicBezTo>
                    <a:pt x="17560" y="13956"/>
                    <a:pt x="18451" y="13589"/>
                    <a:pt x="19398" y="13589"/>
                  </a:cubicBezTo>
                  <a:lnTo>
                    <a:pt x="28581" y="13589"/>
                  </a:lnTo>
                  <a:cubicBezTo>
                    <a:pt x="30783" y="13589"/>
                    <a:pt x="32573" y="11817"/>
                    <a:pt x="32573" y="9640"/>
                  </a:cubicBezTo>
                  <a:lnTo>
                    <a:pt x="32573" y="0"/>
                  </a:lnTo>
                  <a:lnTo>
                    <a:pt x="0" y="0"/>
                  </a:lnTo>
                  <a:lnTo>
                    <a:pt x="0" y="9640"/>
                  </a:lnTo>
                  <a:cubicBezTo>
                    <a:pt x="0" y="11817"/>
                    <a:pt x="1780" y="13589"/>
                    <a:pt x="3968" y="13589"/>
                  </a:cubicBezTo>
                  <a:lnTo>
                    <a:pt x="13394" y="13589"/>
                  </a:lnTo>
                  <a:cubicBezTo>
                    <a:pt x="14342" y="13589"/>
                    <a:pt x="15232" y="13956"/>
                    <a:pt x="15902" y="14624"/>
                  </a:cubicBezTo>
                  <a:lnTo>
                    <a:pt x="16397" y="15116"/>
                  </a:lnTo>
                  <a:lnTo>
                    <a:pt x="16890" y="14624"/>
                  </a:lnTo>
                  <a:close/>
                  <a:moveTo>
                    <a:pt x="31634" y="939"/>
                  </a:moveTo>
                  <a:lnTo>
                    <a:pt x="31634" y="9640"/>
                  </a:lnTo>
                  <a:cubicBezTo>
                    <a:pt x="31634" y="11300"/>
                    <a:pt x="30264" y="12650"/>
                    <a:pt x="28581" y="12650"/>
                  </a:cubicBezTo>
                  <a:lnTo>
                    <a:pt x="19398" y="12650"/>
                  </a:lnTo>
                  <a:cubicBezTo>
                    <a:pt x="18279" y="12650"/>
                    <a:pt x="17221" y="13055"/>
                    <a:pt x="16397" y="13798"/>
                  </a:cubicBezTo>
                  <a:cubicBezTo>
                    <a:pt x="15571" y="13056"/>
                    <a:pt x="14514" y="12650"/>
                    <a:pt x="13394" y="12650"/>
                  </a:cubicBezTo>
                  <a:lnTo>
                    <a:pt x="3968" y="12650"/>
                  </a:lnTo>
                  <a:cubicBezTo>
                    <a:pt x="2298" y="12650"/>
                    <a:pt x="939" y="11300"/>
                    <a:pt x="939" y="9640"/>
                  </a:cubicBezTo>
                  <a:lnTo>
                    <a:pt x="939" y="939"/>
                  </a:lnTo>
                  <a:lnTo>
                    <a:pt x="31634" y="93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5" name="Freeform 6"/>
            <p:cNvSpPr>
              <a:spLocks/>
            </p:cNvSpPr>
            <p:nvPr/>
          </p:nvSpPr>
          <p:spPr bwMode="black">
            <a:xfrm>
              <a:off x="9961563" y="2287588"/>
              <a:ext cx="377825" cy="363538"/>
            </a:xfrm>
            <a:custGeom>
              <a:avLst/>
              <a:gdLst>
                <a:gd name="T0" fmla="*/ 1048 w 1048"/>
                <a:gd name="T1" fmla="*/ 504 h 1009"/>
                <a:gd name="T2" fmla="*/ 525 w 1048"/>
                <a:gd name="T3" fmla="*/ 1009 h 1009"/>
                <a:gd name="T4" fmla="*/ 0 w 1048"/>
                <a:gd name="T5" fmla="*/ 504 h 1009"/>
                <a:gd name="T6" fmla="*/ 525 w 1048"/>
                <a:gd name="T7" fmla="*/ 0 h 1009"/>
                <a:gd name="T8" fmla="*/ 1048 w 1048"/>
                <a:gd name="T9" fmla="*/ 504 h 10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48" h="1009">
                  <a:moveTo>
                    <a:pt x="1048" y="504"/>
                  </a:moveTo>
                  <a:cubicBezTo>
                    <a:pt x="1048" y="798"/>
                    <a:pt x="818" y="1009"/>
                    <a:pt x="525" y="1009"/>
                  </a:cubicBezTo>
                  <a:cubicBezTo>
                    <a:pt x="230" y="1009"/>
                    <a:pt x="0" y="798"/>
                    <a:pt x="0" y="504"/>
                  </a:cubicBezTo>
                  <a:cubicBezTo>
                    <a:pt x="0" y="211"/>
                    <a:pt x="230" y="0"/>
                    <a:pt x="525" y="0"/>
                  </a:cubicBezTo>
                  <a:cubicBezTo>
                    <a:pt x="818" y="0"/>
                    <a:pt x="1048" y="211"/>
                    <a:pt x="1048" y="50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6" name="Rectangle 7"/>
            <p:cNvSpPr>
              <a:spLocks noChangeArrowheads="1"/>
            </p:cNvSpPr>
            <p:nvPr/>
          </p:nvSpPr>
          <p:spPr bwMode="black">
            <a:xfrm>
              <a:off x="9986963" y="2789238"/>
              <a:ext cx="327025" cy="116205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7" name="Freeform 8"/>
            <p:cNvSpPr>
              <a:spLocks/>
            </p:cNvSpPr>
            <p:nvPr/>
          </p:nvSpPr>
          <p:spPr bwMode="black">
            <a:xfrm>
              <a:off x="8709026" y="2282826"/>
              <a:ext cx="1119188" cy="1668463"/>
            </a:xfrm>
            <a:custGeom>
              <a:avLst/>
              <a:gdLst>
                <a:gd name="T0" fmla="*/ 1923 w 3105"/>
                <a:gd name="T1" fmla="*/ 2683 h 4625"/>
                <a:gd name="T2" fmla="*/ 3105 w 3105"/>
                <a:gd name="T3" fmla="*/ 4625 h 4625"/>
                <a:gd name="T4" fmla="*/ 2121 w 3105"/>
                <a:gd name="T5" fmla="*/ 4625 h 4625"/>
                <a:gd name="T6" fmla="*/ 1328 w 3105"/>
                <a:gd name="T7" fmla="*/ 3335 h 4625"/>
                <a:gd name="T8" fmla="*/ 901 w 3105"/>
                <a:gd name="T9" fmla="*/ 3878 h 4625"/>
                <a:gd name="T10" fmla="*/ 901 w 3105"/>
                <a:gd name="T11" fmla="*/ 4625 h 4625"/>
                <a:gd name="T12" fmla="*/ 0 w 3105"/>
                <a:gd name="T13" fmla="*/ 4625 h 4625"/>
                <a:gd name="T14" fmla="*/ 0 w 3105"/>
                <a:gd name="T15" fmla="*/ 0 h 4625"/>
                <a:gd name="T16" fmla="*/ 901 w 3105"/>
                <a:gd name="T17" fmla="*/ 0 h 4625"/>
                <a:gd name="T18" fmla="*/ 901 w 3105"/>
                <a:gd name="T19" fmla="*/ 2134 h 4625"/>
                <a:gd name="T20" fmla="*/ 856 w 3105"/>
                <a:gd name="T21" fmla="*/ 2926 h 4625"/>
                <a:gd name="T22" fmla="*/ 875 w 3105"/>
                <a:gd name="T23" fmla="*/ 2926 h 4625"/>
                <a:gd name="T24" fmla="*/ 1265 w 3105"/>
                <a:gd name="T25" fmla="*/ 2325 h 4625"/>
                <a:gd name="T26" fmla="*/ 1955 w 3105"/>
                <a:gd name="T27" fmla="*/ 1405 h 4625"/>
                <a:gd name="T28" fmla="*/ 3009 w 3105"/>
                <a:gd name="T29" fmla="*/ 1405 h 4625"/>
                <a:gd name="T30" fmla="*/ 1923 w 3105"/>
                <a:gd name="T31" fmla="*/ 2683 h 46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3105" h="4625">
                  <a:moveTo>
                    <a:pt x="1923" y="2683"/>
                  </a:moveTo>
                  <a:lnTo>
                    <a:pt x="3105" y="4625"/>
                  </a:lnTo>
                  <a:lnTo>
                    <a:pt x="2121" y="4625"/>
                  </a:lnTo>
                  <a:lnTo>
                    <a:pt x="1328" y="3335"/>
                  </a:lnTo>
                  <a:lnTo>
                    <a:pt x="901" y="3878"/>
                  </a:lnTo>
                  <a:lnTo>
                    <a:pt x="901" y="4625"/>
                  </a:lnTo>
                  <a:lnTo>
                    <a:pt x="0" y="4625"/>
                  </a:lnTo>
                  <a:lnTo>
                    <a:pt x="0" y="0"/>
                  </a:lnTo>
                  <a:lnTo>
                    <a:pt x="901" y="0"/>
                  </a:lnTo>
                  <a:lnTo>
                    <a:pt x="901" y="2134"/>
                  </a:lnTo>
                  <a:cubicBezTo>
                    <a:pt x="901" y="2530"/>
                    <a:pt x="856" y="2926"/>
                    <a:pt x="856" y="2926"/>
                  </a:cubicBezTo>
                  <a:lnTo>
                    <a:pt x="875" y="2926"/>
                  </a:lnTo>
                  <a:cubicBezTo>
                    <a:pt x="875" y="2926"/>
                    <a:pt x="1086" y="2574"/>
                    <a:pt x="1265" y="2325"/>
                  </a:cubicBezTo>
                  <a:lnTo>
                    <a:pt x="1955" y="1405"/>
                  </a:lnTo>
                  <a:lnTo>
                    <a:pt x="3009" y="1405"/>
                  </a:lnTo>
                  <a:lnTo>
                    <a:pt x="1923" y="268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8" name="Freeform 9"/>
            <p:cNvSpPr>
              <a:spLocks/>
            </p:cNvSpPr>
            <p:nvPr/>
          </p:nvSpPr>
          <p:spPr bwMode="black">
            <a:xfrm>
              <a:off x="7353301" y="2762251"/>
              <a:ext cx="1027113" cy="1189038"/>
            </a:xfrm>
            <a:custGeom>
              <a:avLst/>
              <a:gdLst>
                <a:gd name="T0" fmla="*/ 2850 w 2850"/>
                <a:gd name="T1" fmla="*/ 1232 h 3296"/>
                <a:gd name="T2" fmla="*/ 1840 w 2850"/>
                <a:gd name="T3" fmla="*/ 0 h 3296"/>
                <a:gd name="T4" fmla="*/ 876 w 2850"/>
                <a:gd name="T5" fmla="*/ 607 h 3296"/>
                <a:gd name="T6" fmla="*/ 856 w 2850"/>
                <a:gd name="T7" fmla="*/ 607 h 3296"/>
                <a:gd name="T8" fmla="*/ 901 w 2850"/>
                <a:gd name="T9" fmla="*/ 76 h 3296"/>
                <a:gd name="T10" fmla="*/ 0 w 2850"/>
                <a:gd name="T11" fmla="*/ 76 h 3296"/>
                <a:gd name="T12" fmla="*/ 0 w 2850"/>
                <a:gd name="T13" fmla="*/ 3296 h 3296"/>
                <a:gd name="T14" fmla="*/ 901 w 2850"/>
                <a:gd name="T15" fmla="*/ 3296 h 3296"/>
                <a:gd name="T16" fmla="*/ 901 w 2850"/>
                <a:gd name="T17" fmla="*/ 1386 h 3296"/>
                <a:gd name="T18" fmla="*/ 1457 w 2850"/>
                <a:gd name="T19" fmla="*/ 760 h 3296"/>
                <a:gd name="T20" fmla="*/ 1942 w 2850"/>
                <a:gd name="T21" fmla="*/ 1412 h 3296"/>
                <a:gd name="T22" fmla="*/ 1942 w 2850"/>
                <a:gd name="T23" fmla="*/ 3296 h 3296"/>
                <a:gd name="T24" fmla="*/ 2850 w 2850"/>
                <a:gd name="T25" fmla="*/ 3296 h 3296"/>
                <a:gd name="T26" fmla="*/ 2850 w 2850"/>
                <a:gd name="T27" fmla="*/ 1232 h 32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50" h="3296">
                  <a:moveTo>
                    <a:pt x="2850" y="1232"/>
                  </a:moveTo>
                  <a:cubicBezTo>
                    <a:pt x="2850" y="434"/>
                    <a:pt x="2459" y="0"/>
                    <a:pt x="1840" y="0"/>
                  </a:cubicBezTo>
                  <a:cubicBezTo>
                    <a:pt x="1309" y="0"/>
                    <a:pt x="1035" y="312"/>
                    <a:pt x="876" y="607"/>
                  </a:cubicBezTo>
                  <a:lnTo>
                    <a:pt x="856" y="607"/>
                  </a:lnTo>
                  <a:lnTo>
                    <a:pt x="901" y="76"/>
                  </a:lnTo>
                  <a:lnTo>
                    <a:pt x="0" y="76"/>
                  </a:lnTo>
                  <a:lnTo>
                    <a:pt x="0" y="3296"/>
                  </a:lnTo>
                  <a:lnTo>
                    <a:pt x="901" y="3296"/>
                  </a:lnTo>
                  <a:lnTo>
                    <a:pt x="901" y="1386"/>
                  </a:lnTo>
                  <a:cubicBezTo>
                    <a:pt x="901" y="1015"/>
                    <a:pt x="1118" y="760"/>
                    <a:pt x="1457" y="760"/>
                  </a:cubicBezTo>
                  <a:cubicBezTo>
                    <a:pt x="1795" y="760"/>
                    <a:pt x="1942" y="983"/>
                    <a:pt x="1942" y="1412"/>
                  </a:cubicBezTo>
                  <a:lnTo>
                    <a:pt x="1942" y="3296"/>
                  </a:lnTo>
                  <a:lnTo>
                    <a:pt x="2850" y="3296"/>
                  </a:lnTo>
                  <a:lnTo>
                    <a:pt x="2850" y="12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9" name="Freeform 10"/>
            <p:cNvSpPr>
              <a:spLocks/>
            </p:cNvSpPr>
            <p:nvPr/>
          </p:nvSpPr>
          <p:spPr bwMode="black">
            <a:xfrm>
              <a:off x="6664326" y="2287588"/>
              <a:ext cx="377825" cy="363538"/>
            </a:xfrm>
            <a:custGeom>
              <a:avLst/>
              <a:gdLst>
                <a:gd name="T0" fmla="*/ 1047 w 1047"/>
                <a:gd name="T1" fmla="*/ 504 h 1009"/>
                <a:gd name="T2" fmla="*/ 524 w 1047"/>
                <a:gd name="T3" fmla="*/ 1009 h 1009"/>
                <a:gd name="T4" fmla="*/ 0 w 1047"/>
                <a:gd name="T5" fmla="*/ 504 h 1009"/>
                <a:gd name="T6" fmla="*/ 524 w 1047"/>
                <a:gd name="T7" fmla="*/ 0 h 1009"/>
                <a:gd name="T8" fmla="*/ 1047 w 1047"/>
                <a:gd name="T9" fmla="*/ 504 h 10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47" h="1009">
                  <a:moveTo>
                    <a:pt x="1047" y="504"/>
                  </a:moveTo>
                  <a:cubicBezTo>
                    <a:pt x="1047" y="798"/>
                    <a:pt x="817" y="1009"/>
                    <a:pt x="524" y="1009"/>
                  </a:cubicBezTo>
                  <a:cubicBezTo>
                    <a:pt x="229" y="1009"/>
                    <a:pt x="0" y="798"/>
                    <a:pt x="0" y="504"/>
                  </a:cubicBezTo>
                  <a:cubicBezTo>
                    <a:pt x="0" y="211"/>
                    <a:pt x="229" y="0"/>
                    <a:pt x="524" y="0"/>
                  </a:cubicBezTo>
                  <a:cubicBezTo>
                    <a:pt x="817" y="0"/>
                    <a:pt x="1047" y="211"/>
                    <a:pt x="1047" y="50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10" name="Rectangle 11"/>
            <p:cNvSpPr>
              <a:spLocks noChangeArrowheads="1"/>
            </p:cNvSpPr>
            <p:nvPr/>
          </p:nvSpPr>
          <p:spPr bwMode="black">
            <a:xfrm>
              <a:off x="6689726" y="2789238"/>
              <a:ext cx="327025" cy="116205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11" name="Freeform 12"/>
            <p:cNvSpPr>
              <a:spLocks/>
            </p:cNvSpPr>
            <p:nvPr/>
          </p:nvSpPr>
          <p:spPr bwMode="black">
            <a:xfrm>
              <a:off x="5399088" y="2762251"/>
              <a:ext cx="1047750" cy="1216025"/>
            </a:xfrm>
            <a:custGeom>
              <a:avLst/>
              <a:gdLst>
                <a:gd name="T0" fmla="*/ 2025 w 2907"/>
                <a:gd name="T1" fmla="*/ 2402 h 3373"/>
                <a:gd name="T2" fmla="*/ 1253 w 2907"/>
                <a:gd name="T3" fmla="*/ 1974 h 3373"/>
                <a:gd name="T4" fmla="*/ 160 w 2907"/>
                <a:gd name="T5" fmla="*/ 990 h 3373"/>
                <a:gd name="T6" fmla="*/ 1431 w 2907"/>
                <a:gd name="T7" fmla="*/ 0 h 3373"/>
                <a:gd name="T8" fmla="*/ 2907 w 2907"/>
                <a:gd name="T9" fmla="*/ 734 h 3373"/>
                <a:gd name="T10" fmla="*/ 2133 w 2907"/>
                <a:gd name="T11" fmla="*/ 1169 h 3373"/>
                <a:gd name="T12" fmla="*/ 1463 w 2907"/>
                <a:gd name="T13" fmla="*/ 657 h 3373"/>
                <a:gd name="T14" fmla="*/ 1042 w 2907"/>
                <a:gd name="T15" fmla="*/ 945 h 3373"/>
                <a:gd name="T16" fmla="*/ 1943 w 2907"/>
                <a:gd name="T17" fmla="*/ 1367 h 3373"/>
                <a:gd name="T18" fmla="*/ 2907 w 2907"/>
                <a:gd name="T19" fmla="*/ 2344 h 3373"/>
                <a:gd name="T20" fmla="*/ 1610 w 2907"/>
                <a:gd name="T21" fmla="*/ 3373 h 3373"/>
                <a:gd name="T22" fmla="*/ 0 w 2907"/>
                <a:gd name="T23" fmla="*/ 2543 h 3373"/>
                <a:gd name="T24" fmla="*/ 786 w 2907"/>
                <a:gd name="T25" fmla="*/ 2102 h 3373"/>
                <a:gd name="T26" fmla="*/ 1598 w 2907"/>
                <a:gd name="T27" fmla="*/ 2715 h 3373"/>
                <a:gd name="T28" fmla="*/ 2025 w 2907"/>
                <a:gd name="T29" fmla="*/ 2402 h 33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907" h="3373">
                  <a:moveTo>
                    <a:pt x="2025" y="2402"/>
                  </a:moveTo>
                  <a:cubicBezTo>
                    <a:pt x="2025" y="2146"/>
                    <a:pt x="1667" y="2089"/>
                    <a:pt x="1253" y="1974"/>
                  </a:cubicBezTo>
                  <a:cubicBezTo>
                    <a:pt x="766" y="1846"/>
                    <a:pt x="160" y="1603"/>
                    <a:pt x="160" y="990"/>
                  </a:cubicBezTo>
                  <a:cubicBezTo>
                    <a:pt x="160" y="383"/>
                    <a:pt x="741" y="0"/>
                    <a:pt x="1431" y="0"/>
                  </a:cubicBezTo>
                  <a:cubicBezTo>
                    <a:pt x="2070" y="0"/>
                    <a:pt x="2658" y="306"/>
                    <a:pt x="2907" y="734"/>
                  </a:cubicBezTo>
                  <a:lnTo>
                    <a:pt x="2133" y="1169"/>
                  </a:lnTo>
                  <a:cubicBezTo>
                    <a:pt x="2057" y="881"/>
                    <a:pt x="1814" y="657"/>
                    <a:pt x="1463" y="657"/>
                  </a:cubicBezTo>
                  <a:cubicBezTo>
                    <a:pt x="1233" y="657"/>
                    <a:pt x="1042" y="760"/>
                    <a:pt x="1042" y="945"/>
                  </a:cubicBezTo>
                  <a:cubicBezTo>
                    <a:pt x="1042" y="1188"/>
                    <a:pt x="1463" y="1213"/>
                    <a:pt x="1943" y="1367"/>
                  </a:cubicBezTo>
                  <a:cubicBezTo>
                    <a:pt x="2447" y="1527"/>
                    <a:pt x="2907" y="1757"/>
                    <a:pt x="2907" y="2344"/>
                  </a:cubicBezTo>
                  <a:cubicBezTo>
                    <a:pt x="2907" y="2990"/>
                    <a:pt x="2306" y="3373"/>
                    <a:pt x="1610" y="3373"/>
                  </a:cubicBezTo>
                  <a:cubicBezTo>
                    <a:pt x="856" y="3373"/>
                    <a:pt x="262" y="3053"/>
                    <a:pt x="0" y="2543"/>
                  </a:cubicBezTo>
                  <a:lnTo>
                    <a:pt x="786" y="2102"/>
                  </a:lnTo>
                  <a:cubicBezTo>
                    <a:pt x="888" y="2453"/>
                    <a:pt x="1169" y="2715"/>
                    <a:pt x="1598" y="2715"/>
                  </a:cubicBezTo>
                  <a:cubicBezTo>
                    <a:pt x="1847" y="2715"/>
                    <a:pt x="2025" y="2606"/>
                    <a:pt x="2025" y="240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12" name="Freeform 13"/>
            <p:cNvSpPr>
              <a:spLocks/>
            </p:cNvSpPr>
            <p:nvPr/>
          </p:nvSpPr>
          <p:spPr bwMode="black">
            <a:xfrm>
              <a:off x="4770438" y="2295526"/>
              <a:ext cx="563563" cy="1677988"/>
            </a:xfrm>
            <a:custGeom>
              <a:avLst/>
              <a:gdLst>
                <a:gd name="T0" fmla="*/ 907 w 1565"/>
                <a:gd name="T1" fmla="*/ 0 h 4657"/>
                <a:gd name="T2" fmla="*/ 0 w 1565"/>
                <a:gd name="T3" fmla="*/ 0 h 4657"/>
                <a:gd name="T4" fmla="*/ 0 w 1565"/>
                <a:gd name="T5" fmla="*/ 3706 h 4657"/>
                <a:gd name="T6" fmla="*/ 214 w 1565"/>
                <a:gd name="T7" fmla="*/ 4430 h 4657"/>
                <a:gd name="T8" fmla="*/ 894 w 1565"/>
                <a:gd name="T9" fmla="*/ 4657 h 4657"/>
                <a:gd name="T10" fmla="*/ 1220 w 1565"/>
                <a:gd name="T11" fmla="*/ 4622 h 4657"/>
                <a:gd name="T12" fmla="*/ 1488 w 1565"/>
                <a:gd name="T13" fmla="*/ 4523 h 4657"/>
                <a:gd name="T14" fmla="*/ 1565 w 1565"/>
                <a:gd name="T15" fmla="*/ 3916 h 4657"/>
                <a:gd name="T16" fmla="*/ 1377 w 1565"/>
                <a:gd name="T17" fmla="*/ 3970 h 4657"/>
                <a:gd name="T18" fmla="*/ 1188 w 1565"/>
                <a:gd name="T19" fmla="*/ 3986 h 4657"/>
                <a:gd name="T20" fmla="*/ 974 w 1565"/>
                <a:gd name="T21" fmla="*/ 3897 h 4657"/>
                <a:gd name="T22" fmla="*/ 907 w 1565"/>
                <a:gd name="T23" fmla="*/ 3577 h 4657"/>
                <a:gd name="T24" fmla="*/ 907 w 1565"/>
                <a:gd name="T25" fmla="*/ 0 h 46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65" h="4657">
                  <a:moveTo>
                    <a:pt x="907" y="0"/>
                  </a:moveTo>
                  <a:lnTo>
                    <a:pt x="0" y="0"/>
                  </a:lnTo>
                  <a:lnTo>
                    <a:pt x="0" y="3706"/>
                  </a:lnTo>
                  <a:cubicBezTo>
                    <a:pt x="0" y="4037"/>
                    <a:pt x="71" y="4279"/>
                    <a:pt x="214" y="4430"/>
                  </a:cubicBezTo>
                  <a:cubicBezTo>
                    <a:pt x="357" y="4582"/>
                    <a:pt x="583" y="4657"/>
                    <a:pt x="894" y="4657"/>
                  </a:cubicBezTo>
                  <a:cubicBezTo>
                    <a:pt x="1001" y="4657"/>
                    <a:pt x="1109" y="4645"/>
                    <a:pt x="1220" y="4622"/>
                  </a:cubicBezTo>
                  <a:cubicBezTo>
                    <a:pt x="1331" y="4599"/>
                    <a:pt x="1420" y="4566"/>
                    <a:pt x="1488" y="4523"/>
                  </a:cubicBezTo>
                  <a:lnTo>
                    <a:pt x="1565" y="3916"/>
                  </a:lnTo>
                  <a:cubicBezTo>
                    <a:pt x="1493" y="3942"/>
                    <a:pt x="1429" y="3960"/>
                    <a:pt x="1377" y="3970"/>
                  </a:cubicBezTo>
                  <a:cubicBezTo>
                    <a:pt x="1324" y="3981"/>
                    <a:pt x="1260" y="3986"/>
                    <a:pt x="1188" y="3986"/>
                  </a:cubicBezTo>
                  <a:cubicBezTo>
                    <a:pt x="1069" y="3986"/>
                    <a:pt x="1019" y="3957"/>
                    <a:pt x="974" y="3897"/>
                  </a:cubicBezTo>
                  <a:cubicBezTo>
                    <a:pt x="929" y="3837"/>
                    <a:pt x="907" y="3731"/>
                    <a:pt x="907" y="3577"/>
                  </a:cubicBezTo>
                  <a:lnTo>
                    <a:pt x="907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13" name="Freeform 14"/>
            <p:cNvSpPr>
              <a:spLocks noEditPoints="1"/>
            </p:cNvSpPr>
            <p:nvPr/>
          </p:nvSpPr>
          <p:spPr bwMode="black">
            <a:xfrm>
              <a:off x="3455988" y="2762251"/>
              <a:ext cx="1073150" cy="1216025"/>
            </a:xfrm>
            <a:custGeom>
              <a:avLst/>
              <a:gdLst>
                <a:gd name="T0" fmla="*/ 1540 w 2977"/>
                <a:gd name="T1" fmla="*/ 651 h 3373"/>
                <a:gd name="T2" fmla="*/ 869 w 2977"/>
                <a:gd name="T3" fmla="*/ 1328 h 3373"/>
                <a:gd name="T4" fmla="*/ 2140 w 2977"/>
                <a:gd name="T5" fmla="*/ 1328 h 3373"/>
                <a:gd name="T6" fmla="*/ 1540 w 2977"/>
                <a:gd name="T7" fmla="*/ 651 h 3373"/>
                <a:gd name="T8" fmla="*/ 2932 w 2977"/>
                <a:gd name="T9" fmla="*/ 1929 h 3373"/>
                <a:gd name="T10" fmla="*/ 850 w 2977"/>
                <a:gd name="T11" fmla="*/ 1929 h 3373"/>
                <a:gd name="T12" fmla="*/ 1559 w 2977"/>
                <a:gd name="T13" fmla="*/ 2708 h 3373"/>
                <a:gd name="T14" fmla="*/ 2179 w 2977"/>
                <a:gd name="T15" fmla="*/ 2178 h 3373"/>
                <a:gd name="T16" fmla="*/ 2938 w 2977"/>
                <a:gd name="T17" fmla="*/ 2606 h 3373"/>
                <a:gd name="T18" fmla="*/ 1559 w 2977"/>
                <a:gd name="T19" fmla="*/ 3373 h 3373"/>
                <a:gd name="T20" fmla="*/ 0 w 2977"/>
                <a:gd name="T21" fmla="*/ 1686 h 3373"/>
                <a:gd name="T22" fmla="*/ 1540 w 2977"/>
                <a:gd name="T23" fmla="*/ 0 h 3373"/>
                <a:gd name="T24" fmla="*/ 2977 w 2977"/>
                <a:gd name="T25" fmla="*/ 1488 h 3373"/>
                <a:gd name="T26" fmla="*/ 2932 w 2977"/>
                <a:gd name="T27" fmla="*/ 1929 h 33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977" h="3373">
                  <a:moveTo>
                    <a:pt x="1540" y="651"/>
                  </a:moveTo>
                  <a:cubicBezTo>
                    <a:pt x="1207" y="651"/>
                    <a:pt x="939" y="887"/>
                    <a:pt x="869" y="1328"/>
                  </a:cubicBezTo>
                  <a:lnTo>
                    <a:pt x="2140" y="1328"/>
                  </a:lnTo>
                  <a:cubicBezTo>
                    <a:pt x="2140" y="939"/>
                    <a:pt x="1891" y="651"/>
                    <a:pt x="1540" y="651"/>
                  </a:cubicBezTo>
                  <a:close/>
                  <a:moveTo>
                    <a:pt x="2932" y="1929"/>
                  </a:moveTo>
                  <a:lnTo>
                    <a:pt x="850" y="1929"/>
                  </a:lnTo>
                  <a:cubicBezTo>
                    <a:pt x="888" y="2453"/>
                    <a:pt x="1182" y="2708"/>
                    <a:pt x="1559" y="2708"/>
                  </a:cubicBezTo>
                  <a:cubicBezTo>
                    <a:pt x="1897" y="2708"/>
                    <a:pt x="2127" y="2485"/>
                    <a:pt x="2179" y="2178"/>
                  </a:cubicBezTo>
                  <a:lnTo>
                    <a:pt x="2938" y="2606"/>
                  </a:lnTo>
                  <a:cubicBezTo>
                    <a:pt x="2715" y="3015"/>
                    <a:pt x="2230" y="3373"/>
                    <a:pt x="1559" y="3373"/>
                  </a:cubicBezTo>
                  <a:cubicBezTo>
                    <a:pt x="658" y="3373"/>
                    <a:pt x="0" y="2747"/>
                    <a:pt x="0" y="1686"/>
                  </a:cubicBezTo>
                  <a:cubicBezTo>
                    <a:pt x="0" y="638"/>
                    <a:pt x="671" y="0"/>
                    <a:pt x="1540" y="0"/>
                  </a:cubicBezTo>
                  <a:cubicBezTo>
                    <a:pt x="2402" y="0"/>
                    <a:pt x="2977" y="613"/>
                    <a:pt x="2977" y="1488"/>
                  </a:cubicBezTo>
                  <a:cubicBezTo>
                    <a:pt x="2977" y="1750"/>
                    <a:pt x="2932" y="1929"/>
                    <a:pt x="2932" y="192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14" name="Freeform 15"/>
            <p:cNvSpPr>
              <a:spLocks/>
            </p:cNvSpPr>
            <p:nvPr/>
          </p:nvSpPr>
          <p:spPr bwMode="black">
            <a:xfrm>
              <a:off x="1879601" y="2357438"/>
              <a:ext cx="1311275" cy="1593850"/>
            </a:xfrm>
            <a:custGeom>
              <a:avLst/>
              <a:gdLst>
                <a:gd name="T0" fmla="*/ 2702 w 3641"/>
                <a:gd name="T1" fmla="*/ 4420 h 4420"/>
                <a:gd name="T2" fmla="*/ 3641 w 3641"/>
                <a:gd name="T3" fmla="*/ 4420 h 4420"/>
                <a:gd name="T4" fmla="*/ 3641 w 3641"/>
                <a:gd name="T5" fmla="*/ 0 h 4420"/>
                <a:gd name="T6" fmla="*/ 2702 w 3641"/>
                <a:gd name="T7" fmla="*/ 0 h 4420"/>
                <a:gd name="T8" fmla="*/ 2702 w 3641"/>
                <a:gd name="T9" fmla="*/ 1750 h 4420"/>
                <a:gd name="T10" fmla="*/ 939 w 3641"/>
                <a:gd name="T11" fmla="*/ 1750 h 4420"/>
                <a:gd name="T12" fmla="*/ 939 w 3641"/>
                <a:gd name="T13" fmla="*/ 0 h 4420"/>
                <a:gd name="T14" fmla="*/ 0 w 3641"/>
                <a:gd name="T15" fmla="*/ 0 h 4420"/>
                <a:gd name="T16" fmla="*/ 0 w 3641"/>
                <a:gd name="T17" fmla="*/ 4420 h 4420"/>
                <a:gd name="T18" fmla="*/ 939 w 3641"/>
                <a:gd name="T19" fmla="*/ 4420 h 4420"/>
                <a:gd name="T20" fmla="*/ 939 w 3641"/>
                <a:gd name="T21" fmla="*/ 2586 h 4420"/>
                <a:gd name="T22" fmla="*/ 2702 w 3641"/>
                <a:gd name="T23" fmla="*/ 2586 h 4420"/>
                <a:gd name="T24" fmla="*/ 2702 w 3641"/>
                <a:gd name="T25" fmla="*/ 4420 h 44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641" h="4420">
                  <a:moveTo>
                    <a:pt x="2702" y="4420"/>
                  </a:moveTo>
                  <a:lnTo>
                    <a:pt x="3641" y="4420"/>
                  </a:lnTo>
                  <a:lnTo>
                    <a:pt x="3641" y="0"/>
                  </a:lnTo>
                  <a:lnTo>
                    <a:pt x="2702" y="0"/>
                  </a:lnTo>
                  <a:lnTo>
                    <a:pt x="2702" y="1750"/>
                  </a:lnTo>
                  <a:lnTo>
                    <a:pt x="939" y="1750"/>
                  </a:lnTo>
                  <a:lnTo>
                    <a:pt x="939" y="0"/>
                  </a:lnTo>
                  <a:lnTo>
                    <a:pt x="0" y="0"/>
                  </a:lnTo>
                  <a:lnTo>
                    <a:pt x="0" y="4420"/>
                  </a:lnTo>
                  <a:lnTo>
                    <a:pt x="939" y="4420"/>
                  </a:lnTo>
                  <a:lnTo>
                    <a:pt x="939" y="2586"/>
                  </a:lnTo>
                  <a:lnTo>
                    <a:pt x="2702" y="2586"/>
                  </a:lnTo>
                  <a:lnTo>
                    <a:pt x="2702" y="44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</p:grpSp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486383" y="457200"/>
            <a:ext cx="10661515" cy="5136204"/>
          </a:xfrm>
        </p:spPr>
        <p:txBody>
          <a:bodyPr/>
          <a:lstStyle>
            <a:lvl1pPr algn="l">
              <a:lnSpc>
                <a:spcPct val="85000"/>
              </a:lnSpc>
              <a:defRPr sz="700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15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4E7B08EE-E418-4C9D-9E13-1A7A12859A20}" type="datetime1">
              <a:rPr lang="fi-FI"/>
              <a:pPr>
                <a:defRPr/>
              </a:pPr>
              <a:t>15.8.2025</a:t>
            </a:fld>
            <a:endParaRPr lang="fi-FI"/>
          </a:p>
        </p:txBody>
      </p:sp>
      <p:sp>
        <p:nvSpPr>
          <p:cNvPr id="16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r>
              <a:rPr lang="fi-FI"/>
              <a:t>Etunimi Sukunimi</a:t>
            </a:r>
          </a:p>
        </p:txBody>
      </p:sp>
      <p:sp>
        <p:nvSpPr>
          <p:cNvPr id="17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D6D0CFF0-84BF-467A-A1B2-5ADB6B20CF7C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80933596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935804"/>
            <a:ext cx="5364000" cy="4241795"/>
          </a:xfrm>
        </p:spPr>
        <p:txBody>
          <a:bodyPr/>
          <a:lstStyle/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935804"/>
            <a:ext cx="5364000" cy="4241795"/>
          </a:xfrm>
        </p:spPr>
        <p:txBody>
          <a:bodyPr/>
          <a:lstStyle/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10" name="Tekstin paikkamerkki 9"/>
          <p:cNvSpPr>
            <a:spLocks noGrp="1"/>
          </p:cNvSpPr>
          <p:nvPr>
            <p:ph type="body" sz="quarter" idx="13"/>
          </p:nvPr>
        </p:nvSpPr>
        <p:spPr>
          <a:xfrm>
            <a:off x="457200" y="1555784"/>
            <a:ext cx="5364163" cy="409203"/>
          </a:xfrm>
        </p:spPr>
        <p:txBody>
          <a:bodyPr/>
          <a:lstStyle>
            <a:lvl1pPr marL="0" indent="0">
              <a:buNone/>
              <a:defRPr>
                <a:latin typeface="Arial Black" panose="020B0A0402010202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kstin paikkamerkki 9"/>
          <p:cNvSpPr>
            <a:spLocks noGrp="1"/>
          </p:cNvSpPr>
          <p:nvPr>
            <p:ph type="body" sz="quarter" idx="14"/>
          </p:nvPr>
        </p:nvSpPr>
        <p:spPr>
          <a:xfrm>
            <a:off x="6174000" y="1555784"/>
            <a:ext cx="5364163" cy="409203"/>
          </a:xfrm>
        </p:spPr>
        <p:txBody>
          <a:bodyPr/>
          <a:lstStyle>
            <a:lvl1pPr marL="0" indent="0">
              <a:buNone/>
              <a:defRPr>
                <a:latin typeface="Arial Black" panose="020B0A0402010202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Päivämäärän paikkamerkki 3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3F5BB4-7388-4E3F-9D07-511EBF95DAFD}" type="datetime1">
              <a:rPr lang="fi-FI"/>
              <a:pPr>
                <a:defRPr/>
              </a:pPr>
              <a:t>15.8.2025</a:t>
            </a:fld>
            <a:endParaRPr lang="fi-FI" dirty="0"/>
          </a:p>
        </p:txBody>
      </p:sp>
      <p:sp>
        <p:nvSpPr>
          <p:cNvPr id="8" name="Alatunnisteen paikkamerkki 4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Etunimi Sukunimi</a:t>
            </a:r>
            <a:endParaRPr lang="fi-FI" dirty="0"/>
          </a:p>
        </p:txBody>
      </p:sp>
      <p:sp>
        <p:nvSpPr>
          <p:cNvPr id="9" name="Dian numeron paikkamerkki 5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77ADE0-CCEF-46A7-ABD8-5A0BBB8AE25B}" type="slidenum">
              <a:rPr lang="fi-FI"/>
              <a:pPr>
                <a:defRPr/>
              </a:pPr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170337049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sältö ja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408562"/>
            <a:ext cx="6371618" cy="787615"/>
          </a:xfrm>
        </p:spPr>
        <p:txBody>
          <a:bodyPr/>
          <a:lstStyle/>
          <a:p>
            <a:r>
              <a:rPr lang="fi-FI" dirty="0"/>
              <a:t>Muokkaa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195200"/>
            <a:ext cx="6371618" cy="4982400"/>
          </a:xfrm>
        </p:spPr>
        <p:txBody>
          <a:bodyPr/>
          <a:lstStyle/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10" name="Kuvan paikkamerkki 9"/>
          <p:cNvSpPr>
            <a:spLocks noGrp="1"/>
          </p:cNvSpPr>
          <p:nvPr>
            <p:ph type="pic" sz="quarter" idx="13"/>
          </p:nvPr>
        </p:nvSpPr>
        <p:spPr>
          <a:xfrm>
            <a:off x="7131050" y="0"/>
            <a:ext cx="5060950" cy="6858000"/>
          </a:xfrm>
          <a:solidFill>
            <a:schemeClr val="bg1">
              <a:lumMod val="85000"/>
            </a:schemeClr>
          </a:solidFill>
        </p:spPr>
        <p:txBody>
          <a:bodyPr rtlCol="0">
            <a:noAutofit/>
          </a:bodyPr>
          <a:lstStyle>
            <a:lvl1pPr marL="0" indent="0" algn="r">
              <a:buNone/>
              <a:defRPr/>
            </a:lvl1pPr>
          </a:lstStyle>
          <a:p>
            <a:pPr lvl="0"/>
            <a:endParaRPr lang="fi-FI" noProof="0"/>
          </a:p>
        </p:txBody>
      </p:sp>
      <p:sp>
        <p:nvSpPr>
          <p:cNvPr id="5" name="Päivämäärän paikkamerkki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41435A-C109-4B19-B1BC-68217D2779C1}" type="datetime1">
              <a:rPr lang="fi-FI"/>
              <a:pPr>
                <a:defRPr/>
              </a:pPr>
              <a:t>15.8.2025</a:t>
            </a:fld>
            <a:endParaRPr lang="fi-FI" dirty="0"/>
          </a:p>
        </p:txBody>
      </p:sp>
      <p:sp>
        <p:nvSpPr>
          <p:cNvPr id="6" name="Alatunnisteen paikkamerkki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Etunimi Sukunimi</a:t>
            </a:r>
            <a:endParaRPr lang="fi-FI" dirty="0"/>
          </a:p>
        </p:txBody>
      </p:sp>
      <p:sp>
        <p:nvSpPr>
          <p:cNvPr id="7" name="Dian numeron paikkamerkki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0A22AE-3DA3-40B2-8803-78BC49B7C8EA}" type="slidenum">
              <a:rPr lang="fi-FI"/>
              <a:pPr>
                <a:defRPr/>
              </a:pPr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865941957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DDA39A-72B2-4AB3-92E9-998112FE6621}" type="datetime1">
              <a:rPr lang="fi-FI"/>
              <a:pPr>
                <a:defRPr/>
              </a:pPr>
              <a:t>15.8.2025</a:t>
            </a:fld>
            <a:endParaRPr lang="fi-FI" dirty="0"/>
          </a:p>
        </p:txBody>
      </p:sp>
      <p:sp>
        <p:nvSpPr>
          <p:cNvPr id="4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Etunimi Sukunimi</a:t>
            </a:r>
            <a:endParaRPr lang="fi-FI" dirty="0"/>
          </a:p>
        </p:txBody>
      </p:sp>
      <p:sp>
        <p:nvSpPr>
          <p:cNvPr id="5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AEF6A9-6C0F-4350-A0DD-7A147BEC4683}" type="slidenum">
              <a:rPr lang="fi-FI"/>
              <a:pPr>
                <a:defRPr/>
              </a:pPr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482661665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9EAC61-67A6-46C0-AF04-4C3923461D8C}" type="datetime1">
              <a:rPr lang="fi-FI"/>
              <a:pPr>
                <a:defRPr/>
              </a:pPr>
              <a:t>15.8.2025</a:t>
            </a:fld>
            <a:endParaRPr lang="fi-FI" dirty="0"/>
          </a:p>
        </p:txBody>
      </p:sp>
      <p:sp>
        <p:nvSpPr>
          <p:cNvPr id="3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Etunimi Sukunimi</a:t>
            </a:r>
            <a:endParaRPr lang="fi-FI" dirty="0"/>
          </a:p>
        </p:txBody>
      </p:sp>
      <p:sp>
        <p:nvSpPr>
          <p:cNvPr id="4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116D16-6E45-4A50-88A4-2D70F4B225F6}" type="slidenum">
              <a:rPr lang="fi-FI"/>
              <a:pPr>
                <a:defRPr/>
              </a:pPr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418142430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Kansi 1">
    <p:bg>
      <p:bgPr>
        <a:solidFill>
          <a:srgbClr val="FFC61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5"/>
          <p:cNvSpPr>
            <a:spLocks/>
          </p:cNvSpPr>
          <p:nvPr/>
        </p:nvSpPr>
        <p:spPr bwMode="white">
          <a:xfrm>
            <a:off x="0" y="0"/>
            <a:ext cx="9393238" cy="6858000"/>
          </a:xfrm>
          <a:custGeom>
            <a:avLst/>
            <a:gdLst>
              <a:gd name="T0" fmla="*/ 2504148 w 19559"/>
              <a:gd name="T1" fmla="*/ 6858000 h 14300"/>
              <a:gd name="T2" fmla="*/ 2712107 w 19559"/>
              <a:gd name="T3" fmla="*/ 6505508 h 14300"/>
              <a:gd name="T4" fmla="*/ 3439722 w 19559"/>
              <a:gd name="T5" fmla="*/ 6083957 h 14300"/>
              <a:gd name="T6" fmla="*/ 3861883 w 19559"/>
              <a:gd name="T7" fmla="*/ 5357393 h 14300"/>
              <a:gd name="T8" fmla="*/ 4589498 w 19559"/>
              <a:gd name="T9" fmla="*/ 4935842 h 14300"/>
              <a:gd name="T10" fmla="*/ 5011659 w 19559"/>
              <a:gd name="T11" fmla="*/ 4209277 h 14300"/>
              <a:gd name="T12" fmla="*/ 5739754 w 19559"/>
              <a:gd name="T13" fmla="*/ 3787726 h 14300"/>
              <a:gd name="T14" fmla="*/ 6161915 w 19559"/>
              <a:gd name="T15" fmla="*/ 3060682 h 14300"/>
              <a:gd name="T16" fmla="*/ 6889530 w 19559"/>
              <a:gd name="T17" fmla="*/ 2639131 h 14300"/>
              <a:gd name="T18" fmla="*/ 7311690 w 19559"/>
              <a:gd name="T19" fmla="*/ 1912567 h 14300"/>
              <a:gd name="T20" fmla="*/ 8039305 w 19559"/>
              <a:gd name="T21" fmla="*/ 1491016 h 14300"/>
              <a:gd name="T22" fmla="*/ 8461466 w 19559"/>
              <a:gd name="T23" fmla="*/ 764451 h 14300"/>
              <a:gd name="T24" fmla="*/ 9188601 w 19559"/>
              <a:gd name="T25" fmla="*/ 343380 h 14300"/>
              <a:gd name="T26" fmla="*/ 9393678 w 19559"/>
              <a:gd name="T27" fmla="*/ 0 h 14300"/>
              <a:gd name="T28" fmla="*/ 0 w 19559"/>
              <a:gd name="T29" fmla="*/ 0 h 14300"/>
              <a:gd name="T30" fmla="*/ 0 w 19559"/>
              <a:gd name="T31" fmla="*/ 6858000 h 14300"/>
              <a:gd name="T32" fmla="*/ 2504148 w 19559"/>
              <a:gd name="T33" fmla="*/ 6858000 h 14300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0" t="0" r="r" b="b"/>
            <a:pathLst>
              <a:path w="19559" h="14300">
                <a:moveTo>
                  <a:pt x="5214" y="14300"/>
                </a:moveTo>
                <a:cubicBezTo>
                  <a:pt x="5282" y="14078"/>
                  <a:pt x="5358" y="13854"/>
                  <a:pt x="5647" y="13565"/>
                </a:cubicBezTo>
                <a:cubicBezTo>
                  <a:pt x="6246" y="12966"/>
                  <a:pt x="6564" y="13285"/>
                  <a:pt x="7162" y="12686"/>
                </a:cubicBezTo>
                <a:cubicBezTo>
                  <a:pt x="7761" y="12087"/>
                  <a:pt x="7443" y="11769"/>
                  <a:pt x="8041" y="11171"/>
                </a:cubicBezTo>
                <a:cubicBezTo>
                  <a:pt x="8640" y="10572"/>
                  <a:pt x="8958" y="10890"/>
                  <a:pt x="9556" y="10292"/>
                </a:cubicBezTo>
                <a:cubicBezTo>
                  <a:pt x="10155" y="9693"/>
                  <a:pt x="9837" y="9375"/>
                  <a:pt x="10435" y="8777"/>
                </a:cubicBezTo>
                <a:cubicBezTo>
                  <a:pt x="11034" y="8178"/>
                  <a:pt x="11352" y="8496"/>
                  <a:pt x="11951" y="7898"/>
                </a:cubicBezTo>
                <a:cubicBezTo>
                  <a:pt x="12549" y="7299"/>
                  <a:pt x="12231" y="6981"/>
                  <a:pt x="12830" y="6382"/>
                </a:cubicBezTo>
                <a:cubicBezTo>
                  <a:pt x="13428" y="5784"/>
                  <a:pt x="13746" y="6102"/>
                  <a:pt x="14345" y="5503"/>
                </a:cubicBezTo>
                <a:cubicBezTo>
                  <a:pt x="14943" y="4905"/>
                  <a:pt x="14625" y="4587"/>
                  <a:pt x="15224" y="3988"/>
                </a:cubicBezTo>
                <a:cubicBezTo>
                  <a:pt x="15822" y="3390"/>
                  <a:pt x="16140" y="3708"/>
                  <a:pt x="16739" y="3109"/>
                </a:cubicBezTo>
                <a:cubicBezTo>
                  <a:pt x="17338" y="2511"/>
                  <a:pt x="17020" y="2192"/>
                  <a:pt x="17618" y="1594"/>
                </a:cubicBezTo>
                <a:cubicBezTo>
                  <a:pt x="18216" y="996"/>
                  <a:pt x="18534" y="1314"/>
                  <a:pt x="19132" y="716"/>
                </a:cubicBezTo>
                <a:cubicBezTo>
                  <a:pt x="19413" y="435"/>
                  <a:pt x="19492" y="216"/>
                  <a:pt x="19559" y="0"/>
                </a:cubicBezTo>
                <a:lnTo>
                  <a:pt x="0" y="0"/>
                </a:lnTo>
                <a:lnTo>
                  <a:pt x="0" y="14300"/>
                </a:lnTo>
                <a:lnTo>
                  <a:pt x="5214" y="14300"/>
                </a:lnTo>
                <a:close/>
              </a:path>
            </a:pathLst>
          </a:custGeom>
          <a:solidFill>
            <a:srgbClr val="00924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fi-FI"/>
          </a:p>
        </p:txBody>
      </p:sp>
      <p:grpSp>
        <p:nvGrpSpPr>
          <p:cNvPr id="5" name="Ryhmä 14"/>
          <p:cNvGrpSpPr/>
          <p:nvPr/>
        </p:nvGrpSpPr>
        <p:grpSpPr bwMode="black">
          <a:xfrm>
            <a:off x="465667" y="5813465"/>
            <a:ext cx="1295039" cy="601443"/>
            <a:chOff x="228601" y="704851"/>
            <a:chExt cx="11734800" cy="5449888"/>
          </a:xfrm>
          <a:solidFill>
            <a:srgbClr val="FFFFFF"/>
          </a:solidFill>
        </p:grpSpPr>
        <p:sp>
          <p:nvSpPr>
            <p:cNvPr id="6" name="Freeform 5"/>
            <p:cNvSpPr>
              <a:spLocks noEditPoints="1"/>
            </p:cNvSpPr>
            <p:nvPr/>
          </p:nvSpPr>
          <p:spPr bwMode="black">
            <a:xfrm>
              <a:off x="228601" y="704851"/>
              <a:ext cx="11734800" cy="5449888"/>
            </a:xfrm>
            <a:custGeom>
              <a:avLst/>
              <a:gdLst>
                <a:gd name="T0" fmla="*/ 16890 w 32573"/>
                <a:gd name="T1" fmla="*/ 14624 h 15116"/>
                <a:gd name="T2" fmla="*/ 19398 w 32573"/>
                <a:gd name="T3" fmla="*/ 13589 h 15116"/>
                <a:gd name="T4" fmla="*/ 28581 w 32573"/>
                <a:gd name="T5" fmla="*/ 13589 h 15116"/>
                <a:gd name="T6" fmla="*/ 32573 w 32573"/>
                <a:gd name="T7" fmla="*/ 9640 h 15116"/>
                <a:gd name="T8" fmla="*/ 32573 w 32573"/>
                <a:gd name="T9" fmla="*/ 0 h 15116"/>
                <a:gd name="T10" fmla="*/ 0 w 32573"/>
                <a:gd name="T11" fmla="*/ 0 h 15116"/>
                <a:gd name="T12" fmla="*/ 0 w 32573"/>
                <a:gd name="T13" fmla="*/ 9640 h 15116"/>
                <a:gd name="T14" fmla="*/ 3968 w 32573"/>
                <a:gd name="T15" fmla="*/ 13589 h 15116"/>
                <a:gd name="T16" fmla="*/ 13394 w 32573"/>
                <a:gd name="T17" fmla="*/ 13589 h 15116"/>
                <a:gd name="T18" fmla="*/ 15902 w 32573"/>
                <a:gd name="T19" fmla="*/ 14624 h 15116"/>
                <a:gd name="T20" fmla="*/ 16397 w 32573"/>
                <a:gd name="T21" fmla="*/ 15116 h 15116"/>
                <a:gd name="T22" fmla="*/ 16890 w 32573"/>
                <a:gd name="T23" fmla="*/ 14624 h 15116"/>
                <a:gd name="T24" fmla="*/ 31634 w 32573"/>
                <a:gd name="T25" fmla="*/ 939 h 15116"/>
                <a:gd name="T26" fmla="*/ 31634 w 32573"/>
                <a:gd name="T27" fmla="*/ 9640 h 15116"/>
                <a:gd name="T28" fmla="*/ 28581 w 32573"/>
                <a:gd name="T29" fmla="*/ 12650 h 15116"/>
                <a:gd name="T30" fmla="*/ 19398 w 32573"/>
                <a:gd name="T31" fmla="*/ 12650 h 15116"/>
                <a:gd name="T32" fmla="*/ 16397 w 32573"/>
                <a:gd name="T33" fmla="*/ 13798 h 15116"/>
                <a:gd name="T34" fmla="*/ 13394 w 32573"/>
                <a:gd name="T35" fmla="*/ 12650 h 15116"/>
                <a:gd name="T36" fmla="*/ 3968 w 32573"/>
                <a:gd name="T37" fmla="*/ 12650 h 15116"/>
                <a:gd name="T38" fmla="*/ 939 w 32573"/>
                <a:gd name="T39" fmla="*/ 9640 h 15116"/>
                <a:gd name="T40" fmla="*/ 939 w 32573"/>
                <a:gd name="T41" fmla="*/ 939 h 15116"/>
                <a:gd name="T42" fmla="*/ 31634 w 32573"/>
                <a:gd name="T43" fmla="*/ 939 h 15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32573" h="15116">
                  <a:moveTo>
                    <a:pt x="16890" y="14624"/>
                  </a:moveTo>
                  <a:cubicBezTo>
                    <a:pt x="17560" y="13956"/>
                    <a:pt x="18451" y="13589"/>
                    <a:pt x="19398" y="13589"/>
                  </a:cubicBezTo>
                  <a:lnTo>
                    <a:pt x="28581" y="13589"/>
                  </a:lnTo>
                  <a:cubicBezTo>
                    <a:pt x="30783" y="13589"/>
                    <a:pt x="32573" y="11817"/>
                    <a:pt x="32573" y="9640"/>
                  </a:cubicBezTo>
                  <a:lnTo>
                    <a:pt x="32573" y="0"/>
                  </a:lnTo>
                  <a:lnTo>
                    <a:pt x="0" y="0"/>
                  </a:lnTo>
                  <a:lnTo>
                    <a:pt x="0" y="9640"/>
                  </a:lnTo>
                  <a:cubicBezTo>
                    <a:pt x="0" y="11817"/>
                    <a:pt x="1780" y="13589"/>
                    <a:pt x="3968" y="13589"/>
                  </a:cubicBezTo>
                  <a:lnTo>
                    <a:pt x="13394" y="13589"/>
                  </a:lnTo>
                  <a:cubicBezTo>
                    <a:pt x="14342" y="13589"/>
                    <a:pt x="15232" y="13956"/>
                    <a:pt x="15902" y="14624"/>
                  </a:cubicBezTo>
                  <a:lnTo>
                    <a:pt x="16397" y="15116"/>
                  </a:lnTo>
                  <a:lnTo>
                    <a:pt x="16890" y="14624"/>
                  </a:lnTo>
                  <a:close/>
                  <a:moveTo>
                    <a:pt x="31634" y="939"/>
                  </a:moveTo>
                  <a:lnTo>
                    <a:pt x="31634" y="9640"/>
                  </a:lnTo>
                  <a:cubicBezTo>
                    <a:pt x="31634" y="11300"/>
                    <a:pt x="30264" y="12650"/>
                    <a:pt x="28581" y="12650"/>
                  </a:cubicBezTo>
                  <a:lnTo>
                    <a:pt x="19398" y="12650"/>
                  </a:lnTo>
                  <a:cubicBezTo>
                    <a:pt x="18279" y="12650"/>
                    <a:pt x="17221" y="13055"/>
                    <a:pt x="16397" y="13798"/>
                  </a:cubicBezTo>
                  <a:cubicBezTo>
                    <a:pt x="15571" y="13056"/>
                    <a:pt x="14514" y="12650"/>
                    <a:pt x="13394" y="12650"/>
                  </a:cubicBezTo>
                  <a:lnTo>
                    <a:pt x="3968" y="12650"/>
                  </a:lnTo>
                  <a:cubicBezTo>
                    <a:pt x="2298" y="12650"/>
                    <a:pt x="939" y="11300"/>
                    <a:pt x="939" y="9640"/>
                  </a:cubicBezTo>
                  <a:lnTo>
                    <a:pt x="939" y="939"/>
                  </a:lnTo>
                  <a:lnTo>
                    <a:pt x="31634" y="93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7" name="Freeform 6"/>
            <p:cNvSpPr>
              <a:spLocks/>
            </p:cNvSpPr>
            <p:nvPr/>
          </p:nvSpPr>
          <p:spPr bwMode="black">
            <a:xfrm>
              <a:off x="9961563" y="2287588"/>
              <a:ext cx="377825" cy="363538"/>
            </a:xfrm>
            <a:custGeom>
              <a:avLst/>
              <a:gdLst>
                <a:gd name="T0" fmla="*/ 1048 w 1048"/>
                <a:gd name="T1" fmla="*/ 504 h 1009"/>
                <a:gd name="T2" fmla="*/ 525 w 1048"/>
                <a:gd name="T3" fmla="*/ 1009 h 1009"/>
                <a:gd name="T4" fmla="*/ 0 w 1048"/>
                <a:gd name="T5" fmla="*/ 504 h 1009"/>
                <a:gd name="T6" fmla="*/ 525 w 1048"/>
                <a:gd name="T7" fmla="*/ 0 h 1009"/>
                <a:gd name="T8" fmla="*/ 1048 w 1048"/>
                <a:gd name="T9" fmla="*/ 504 h 10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48" h="1009">
                  <a:moveTo>
                    <a:pt x="1048" y="504"/>
                  </a:moveTo>
                  <a:cubicBezTo>
                    <a:pt x="1048" y="798"/>
                    <a:pt x="818" y="1009"/>
                    <a:pt x="525" y="1009"/>
                  </a:cubicBezTo>
                  <a:cubicBezTo>
                    <a:pt x="230" y="1009"/>
                    <a:pt x="0" y="798"/>
                    <a:pt x="0" y="504"/>
                  </a:cubicBezTo>
                  <a:cubicBezTo>
                    <a:pt x="0" y="211"/>
                    <a:pt x="230" y="0"/>
                    <a:pt x="525" y="0"/>
                  </a:cubicBezTo>
                  <a:cubicBezTo>
                    <a:pt x="818" y="0"/>
                    <a:pt x="1048" y="211"/>
                    <a:pt x="1048" y="50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8" name="Rectangle 7"/>
            <p:cNvSpPr>
              <a:spLocks noChangeArrowheads="1"/>
            </p:cNvSpPr>
            <p:nvPr/>
          </p:nvSpPr>
          <p:spPr bwMode="black">
            <a:xfrm>
              <a:off x="9986963" y="2789238"/>
              <a:ext cx="327025" cy="116205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9" name="Freeform 8"/>
            <p:cNvSpPr>
              <a:spLocks/>
            </p:cNvSpPr>
            <p:nvPr/>
          </p:nvSpPr>
          <p:spPr bwMode="black">
            <a:xfrm>
              <a:off x="8709026" y="2282826"/>
              <a:ext cx="1119188" cy="1668463"/>
            </a:xfrm>
            <a:custGeom>
              <a:avLst/>
              <a:gdLst>
                <a:gd name="T0" fmla="*/ 1923 w 3105"/>
                <a:gd name="T1" fmla="*/ 2683 h 4625"/>
                <a:gd name="T2" fmla="*/ 3105 w 3105"/>
                <a:gd name="T3" fmla="*/ 4625 h 4625"/>
                <a:gd name="T4" fmla="*/ 2121 w 3105"/>
                <a:gd name="T5" fmla="*/ 4625 h 4625"/>
                <a:gd name="T6" fmla="*/ 1328 w 3105"/>
                <a:gd name="T7" fmla="*/ 3335 h 4625"/>
                <a:gd name="T8" fmla="*/ 901 w 3105"/>
                <a:gd name="T9" fmla="*/ 3878 h 4625"/>
                <a:gd name="T10" fmla="*/ 901 w 3105"/>
                <a:gd name="T11" fmla="*/ 4625 h 4625"/>
                <a:gd name="T12" fmla="*/ 0 w 3105"/>
                <a:gd name="T13" fmla="*/ 4625 h 4625"/>
                <a:gd name="T14" fmla="*/ 0 w 3105"/>
                <a:gd name="T15" fmla="*/ 0 h 4625"/>
                <a:gd name="T16" fmla="*/ 901 w 3105"/>
                <a:gd name="T17" fmla="*/ 0 h 4625"/>
                <a:gd name="T18" fmla="*/ 901 w 3105"/>
                <a:gd name="T19" fmla="*/ 2134 h 4625"/>
                <a:gd name="T20" fmla="*/ 856 w 3105"/>
                <a:gd name="T21" fmla="*/ 2926 h 4625"/>
                <a:gd name="T22" fmla="*/ 875 w 3105"/>
                <a:gd name="T23" fmla="*/ 2926 h 4625"/>
                <a:gd name="T24" fmla="*/ 1265 w 3105"/>
                <a:gd name="T25" fmla="*/ 2325 h 4625"/>
                <a:gd name="T26" fmla="*/ 1955 w 3105"/>
                <a:gd name="T27" fmla="*/ 1405 h 4625"/>
                <a:gd name="T28" fmla="*/ 3009 w 3105"/>
                <a:gd name="T29" fmla="*/ 1405 h 4625"/>
                <a:gd name="T30" fmla="*/ 1923 w 3105"/>
                <a:gd name="T31" fmla="*/ 2683 h 46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3105" h="4625">
                  <a:moveTo>
                    <a:pt x="1923" y="2683"/>
                  </a:moveTo>
                  <a:lnTo>
                    <a:pt x="3105" y="4625"/>
                  </a:lnTo>
                  <a:lnTo>
                    <a:pt x="2121" y="4625"/>
                  </a:lnTo>
                  <a:lnTo>
                    <a:pt x="1328" y="3335"/>
                  </a:lnTo>
                  <a:lnTo>
                    <a:pt x="901" y="3878"/>
                  </a:lnTo>
                  <a:lnTo>
                    <a:pt x="901" y="4625"/>
                  </a:lnTo>
                  <a:lnTo>
                    <a:pt x="0" y="4625"/>
                  </a:lnTo>
                  <a:lnTo>
                    <a:pt x="0" y="0"/>
                  </a:lnTo>
                  <a:lnTo>
                    <a:pt x="901" y="0"/>
                  </a:lnTo>
                  <a:lnTo>
                    <a:pt x="901" y="2134"/>
                  </a:lnTo>
                  <a:cubicBezTo>
                    <a:pt x="901" y="2530"/>
                    <a:pt x="856" y="2926"/>
                    <a:pt x="856" y="2926"/>
                  </a:cubicBezTo>
                  <a:lnTo>
                    <a:pt x="875" y="2926"/>
                  </a:lnTo>
                  <a:cubicBezTo>
                    <a:pt x="875" y="2926"/>
                    <a:pt x="1086" y="2574"/>
                    <a:pt x="1265" y="2325"/>
                  </a:cubicBezTo>
                  <a:lnTo>
                    <a:pt x="1955" y="1405"/>
                  </a:lnTo>
                  <a:lnTo>
                    <a:pt x="3009" y="1405"/>
                  </a:lnTo>
                  <a:lnTo>
                    <a:pt x="1923" y="268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10" name="Freeform 9"/>
            <p:cNvSpPr>
              <a:spLocks/>
            </p:cNvSpPr>
            <p:nvPr/>
          </p:nvSpPr>
          <p:spPr bwMode="black">
            <a:xfrm>
              <a:off x="7353301" y="2762251"/>
              <a:ext cx="1027113" cy="1189038"/>
            </a:xfrm>
            <a:custGeom>
              <a:avLst/>
              <a:gdLst>
                <a:gd name="T0" fmla="*/ 2850 w 2850"/>
                <a:gd name="T1" fmla="*/ 1232 h 3296"/>
                <a:gd name="T2" fmla="*/ 1840 w 2850"/>
                <a:gd name="T3" fmla="*/ 0 h 3296"/>
                <a:gd name="T4" fmla="*/ 876 w 2850"/>
                <a:gd name="T5" fmla="*/ 607 h 3296"/>
                <a:gd name="T6" fmla="*/ 856 w 2850"/>
                <a:gd name="T7" fmla="*/ 607 h 3296"/>
                <a:gd name="T8" fmla="*/ 901 w 2850"/>
                <a:gd name="T9" fmla="*/ 76 h 3296"/>
                <a:gd name="T10" fmla="*/ 0 w 2850"/>
                <a:gd name="T11" fmla="*/ 76 h 3296"/>
                <a:gd name="T12" fmla="*/ 0 w 2850"/>
                <a:gd name="T13" fmla="*/ 3296 h 3296"/>
                <a:gd name="T14" fmla="*/ 901 w 2850"/>
                <a:gd name="T15" fmla="*/ 3296 h 3296"/>
                <a:gd name="T16" fmla="*/ 901 w 2850"/>
                <a:gd name="T17" fmla="*/ 1386 h 3296"/>
                <a:gd name="T18" fmla="*/ 1457 w 2850"/>
                <a:gd name="T19" fmla="*/ 760 h 3296"/>
                <a:gd name="T20" fmla="*/ 1942 w 2850"/>
                <a:gd name="T21" fmla="*/ 1412 h 3296"/>
                <a:gd name="T22" fmla="*/ 1942 w 2850"/>
                <a:gd name="T23" fmla="*/ 3296 h 3296"/>
                <a:gd name="T24" fmla="*/ 2850 w 2850"/>
                <a:gd name="T25" fmla="*/ 3296 h 3296"/>
                <a:gd name="T26" fmla="*/ 2850 w 2850"/>
                <a:gd name="T27" fmla="*/ 1232 h 32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50" h="3296">
                  <a:moveTo>
                    <a:pt x="2850" y="1232"/>
                  </a:moveTo>
                  <a:cubicBezTo>
                    <a:pt x="2850" y="434"/>
                    <a:pt x="2459" y="0"/>
                    <a:pt x="1840" y="0"/>
                  </a:cubicBezTo>
                  <a:cubicBezTo>
                    <a:pt x="1309" y="0"/>
                    <a:pt x="1035" y="312"/>
                    <a:pt x="876" y="607"/>
                  </a:cubicBezTo>
                  <a:lnTo>
                    <a:pt x="856" y="607"/>
                  </a:lnTo>
                  <a:lnTo>
                    <a:pt x="901" y="76"/>
                  </a:lnTo>
                  <a:lnTo>
                    <a:pt x="0" y="76"/>
                  </a:lnTo>
                  <a:lnTo>
                    <a:pt x="0" y="3296"/>
                  </a:lnTo>
                  <a:lnTo>
                    <a:pt x="901" y="3296"/>
                  </a:lnTo>
                  <a:lnTo>
                    <a:pt x="901" y="1386"/>
                  </a:lnTo>
                  <a:cubicBezTo>
                    <a:pt x="901" y="1015"/>
                    <a:pt x="1118" y="760"/>
                    <a:pt x="1457" y="760"/>
                  </a:cubicBezTo>
                  <a:cubicBezTo>
                    <a:pt x="1795" y="760"/>
                    <a:pt x="1942" y="983"/>
                    <a:pt x="1942" y="1412"/>
                  </a:cubicBezTo>
                  <a:lnTo>
                    <a:pt x="1942" y="3296"/>
                  </a:lnTo>
                  <a:lnTo>
                    <a:pt x="2850" y="3296"/>
                  </a:lnTo>
                  <a:lnTo>
                    <a:pt x="2850" y="12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black">
            <a:xfrm>
              <a:off x="6664326" y="2287588"/>
              <a:ext cx="377825" cy="363538"/>
            </a:xfrm>
            <a:custGeom>
              <a:avLst/>
              <a:gdLst>
                <a:gd name="T0" fmla="*/ 1047 w 1047"/>
                <a:gd name="T1" fmla="*/ 504 h 1009"/>
                <a:gd name="T2" fmla="*/ 524 w 1047"/>
                <a:gd name="T3" fmla="*/ 1009 h 1009"/>
                <a:gd name="T4" fmla="*/ 0 w 1047"/>
                <a:gd name="T5" fmla="*/ 504 h 1009"/>
                <a:gd name="T6" fmla="*/ 524 w 1047"/>
                <a:gd name="T7" fmla="*/ 0 h 1009"/>
                <a:gd name="T8" fmla="*/ 1047 w 1047"/>
                <a:gd name="T9" fmla="*/ 504 h 10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47" h="1009">
                  <a:moveTo>
                    <a:pt x="1047" y="504"/>
                  </a:moveTo>
                  <a:cubicBezTo>
                    <a:pt x="1047" y="798"/>
                    <a:pt x="817" y="1009"/>
                    <a:pt x="524" y="1009"/>
                  </a:cubicBezTo>
                  <a:cubicBezTo>
                    <a:pt x="229" y="1009"/>
                    <a:pt x="0" y="798"/>
                    <a:pt x="0" y="504"/>
                  </a:cubicBezTo>
                  <a:cubicBezTo>
                    <a:pt x="0" y="211"/>
                    <a:pt x="229" y="0"/>
                    <a:pt x="524" y="0"/>
                  </a:cubicBezTo>
                  <a:cubicBezTo>
                    <a:pt x="817" y="0"/>
                    <a:pt x="1047" y="211"/>
                    <a:pt x="1047" y="50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13" name="Rectangle 11"/>
            <p:cNvSpPr>
              <a:spLocks noChangeArrowheads="1"/>
            </p:cNvSpPr>
            <p:nvPr/>
          </p:nvSpPr>
          <p:spPr bwMode="black">
            <a:xfrm>
              <a:off x="6689726" y="2789238"/>
              <a:ext cx="327025" cy="116205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14" name="Freeform 12"/>
            <p:cNvSpPr>
              <a:spLocks/>
            </p:cNvSpPr>
            <p:nvPr/>
          </p:nvSpPr>
          <p:spPr bwMode="black">
            <a:xfrm>
              <a:off x="5399088" y="2762251"/>
              <a:ext cx="1047750" cy="1216025"/>
            </a:xfrm>
            <a:custGeom>
              <a:avLst/>
              <a:gdLst>
                <a:gd name="T0" fmla="*/ 2025 w 2907"/>
                <a:gd name="T1" fmla="*/ 2402 h 3373"/>
                <a:gd name="T2" fmla="*/ 1253 w 2907"/>
                <a:gd name="T3" fmla="*/ 1974 h 3373"/>
                <a:gd name="T4" fmla="*/ 160 w 2907"/>
                <a:gd name="T5" fmla="*/ 990 h 3373"/>
                <a:gd name="T6" fmla="*/ 1431 w 2907"/>
                <a:gd name="T7" fmla="*/ 0 h 3373"/>
                <a:gd name="T8" fmla="*/ 2907 w 2907"/>
                <a:gd name="T9" fmla="*/ 734 h 3373"/>
                <a:gd name="T10" fmla="*/ 2133 w 2907"/>
                <a:gd name="T11" fmla="*/ 1169 h 3373"/>
                <a:gd name="T12" fmla="*/ 1463 w 2907"/>
                <a:gd name="T13" fmla="*/ 657 h 3373"/>
                <a:gd name="T14" fmla="*/ 1042 w 2907"/>
                <a:gd name="T15" fmla="*/ 945 h 3373"/>
                <a:gd name="T16" fmla="*/ 1943 w 2907"/>
                <a:gd name="T17" fmla="*/ 1367 h 3373"/>
                <a:gd name="T18" fmla="*/ 2907 w 2907"/>
                <a:gd name="T19" fmla="*/ 2344 h 3373"/>
                <a:gd name="T20" fmla="*/ 1610 w 2907"/>
                <a:gd name="T21" fmla="*/ 3373 h 3373"/>
                <a:gd name="T22" fmla="*/ 0 w 2907"/>
                <a:gd name="T23" fmla="*/ 2543 h 3373"/>
                <a:gd name="T24" fmla="*/ 786 w 2907"/>
                <a:gd name="T25" fmla="*/ 2102 h 3373"/>
                <a:gd name="T26" fmla="*/ 1598 w 2907"/>
                <a:gd name="T27" fmla="*/ 2715 h 3373"/>
                <a:gd name="T28" fmla="*/ 2025 w 2907"/>
                <a:gd name="T29" fmla="*/ 2402 h 33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907" h="3373">
                  <a:moveTo>
                    <a:pt x="2025" y="2402"/>
                  </a:moveTo>
                  <a:cubicBezTo>
                    <a:pt x="2025" y="2146"/>
                    <a:pt x="1667" y="2089"/>
                    <a:pt x="1253" y="1974"/>
                  </a:cubicBezTo>
                  <a:cubicBezTo>
                    <a:pt x="766" y="1846"/>
                    <a:pt x="160" y="1603"/>
                    <a:pt x="160" y="990"/>
                  </a:cubicBezTo>
                  <a:cubicBezTo>
                    <a:pt x="160" y="383"/>
                    <a:pt x="741" y="0"/>
                    <a:pt x="1431" y="0"/>
                  </a:cubicBezTo>
                  <a:cubicBezTo>
                    <a:pt x="2070" y="0"/>
                    <a:pt x="2658" y="306"/>
                    <a:pt x="2907" y="734"/>
                  </a:cubicBezTo>
                  <a:lnTo>
                    <a:pt x="2133" y="1169"/>
                  </a:lnTo>
                  <a:cubicBezTo>
                    <a:pt x="2057" y="881"/>
                    <a:pt x="1814" y="657"/>
                    <a:pt x="1463" y="657"/>
                  </a:cubicBezTo>
                  <a:cubicBezTo>
                    <a:pt x="1233" y="657"/>
                    <a:pt x="1042" y="760"/>
                    <a:pt x="1042" y="945"/>
                  </a:cubicBezTo>
                  <a:cubicBezTo>
                    <a:pt x="1042" y="1188"/>
                    <a:pt x="1463" y="1213"/>
                    <a:pt x="1943" y="1367"/>
                  </a:cubicBezTo>
                  <a:cubicBezTo>
                    <a:pt x="2447" y="1527"/>
                    <a:pt x="2907" y="1757"/>
                    <a:pt x="2907" y="2344"/>
                  </a:cubicBezTo>
                  <a:cubicBezTo>
                    <a:pt x="2907" y="2990"/>
                    <a:pt x="2306" y="3373"/>
                    <a:pt x="1610" y="3373"/>
                  </a:cubicBezTo>
                  <a:cubicBezTo>
                    <a:pt x="856" y="3373"/>
                    <a:pt x="262" y="3053"/>
                    <a:pt x="0" y="2543"/>
                  </a:cubicBezTo>
                  <a:lnTo>
                    <a:pt x="786" y="2102"/>
                  </a:lnTo>
                  <a:cubicBezTo>
                    <a:pt x="888" y="2453"/>
                    <a:pt x="1169" y="2715"/>
                    <a:pt x="1598" y="2715"/>
                  </a:cubicBezTo>
                  <a:cubicBezTo>
                    <a:pt x="1847" y="2715"/>
                    <a:pt x="2025" y="2606"/>
                    <a:pt x="2025" y="240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15" name="Freeform 13"/>
            <p:cNvSpPr>
              <a:spLocks/>
            </p:cNvSpPr>
            <p:nvPr/>
          </p:nvSpPr>
          <p:spPr bwMode="black">
            <a:xfrm>
              <a:off x="4770438" y="2295526"/>
              <a:ext cx="563563" cy="1677988"/>
            </a:xfrm>
            <a:custGeom>
              <a:avLst/>
              <a:gdLst>
                <a:gd name="T0" fmla="*/ 907 w 1565"/>
                <a:gd name="T1" fmla="*/ 0 h 4657"/>
                <a:gd name="T2" fmla="*/ 0 w 1565"/>
                <a:gd name="T3" fmla="*/ 0 h 4657"/>
                <a:gd name="T4" fmla="*/ 0 w 1565"/>
                <a:gd name="T5" fmla="*/ 3706 h 4657"/>
                <a:gd name="T6" fmla="*/ 214 w 1565"/>
                <a:gd name="T7" fmla="*/ 4430 h 4657"/>
                <a:gd name="T8" fmla="*/ 894 w 1565"/>
                <a:gd name="T9" fmla="*/ 4657 h 4657"/>
                <a:gd name="T10" fmla="*/ 1220 w 1565"/>
                <a:gd name="T11" fmla="*/ 4622 h 4657"/>
                <a:gd name="T12" fmla="*/ 1488 w 1565"/>
                <a:gd name="T13" fmla="*/ 4523 h 4657"/>
                <a:gd name="T14" fmla="*/ 1565 w 1565"/>
                <a:gd name="T15" fmla="*/ 3916 h 4657"/>
                <a:gd name="T16" fmla="*/ 1377 w 1565"/>
                <a:gd name="T17" fmla="*/ 3970 h 4657"/>
                <a:gd name="T18" fmla="*/ 1188 w 1565"/>
                <a:gd name="T19" fmla="*/ 3986 h 4657"/>
                <a:gd name="T20" fmla="*/ 974 w 1565"/>
                <a:gd name="T21" fmla="*/ 3897 h 4657"/>
                <a:gd name="T22" fmla="*/ 907 w 1565"/>
                <a:gd name="T23" fmla="*/ 3577 h 4657"/>
                <a:gd name="T24" fmla="*/ 907 w 1565"/>
                <a:gd name="T25" fmla="*/ 0 h 46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65" h="4657">
                  <a:moveTo>
                    <a:pt x="907" y="0"/>
                  </a:moveTo>
                  <a:lnTo>
                    <a:pt x="0" y="0"/>
                  </a:lnTo>
                  <a:lnTo>
                    <a:pt x="0" y="3706"/>
                  </a:lnTo>
                  <a:cubicBezTo>
                    <a:pt x="0" y="4037"/>
                    <a:pt x="71" y="4279"/>
                    <a:pt x="214" y="4430"/>
                  </a:cubicBezTo>
                  <a:cubicBezTo>
                    <a:pt x="357" y="4582"/>
                    <a:pt x="583" y="4657"/>
                    <a:pt x="894" y="4657"/>
                  </a:cubicBezTo>
                  <a:cubicBezTo>
                    <a:pt x="1001" y="4657"/>
                    <a:pt x="1109" y="4645"/>
                    <a:pt x="1220" y="4622"/>
                  </a:cubicBezTo>
                  <a:cubicBezTo>
                    <a:pt x="1331" y="4599"/>
                    <a:pt x="1420" y="4566"/>
                    <a:pt x="1488" y="4523"/>
                  </a:cubicBezTo>
                  <a:lnTo>
                    <a:pt x="1565" y="3916"/>
                  </a:lnTo>
                  <a:cubicBezTo>
                    <a:pt x="1493" y="3942"/>
                    <a:pt x="1429" y="3960"/>
                    <a:pt x="1377" y="3970"/>
                  </a:cubicBezTo>
                  <a:cubicBezTo>
                    <a:pt x="1324" y="3981"/>
                    <a:pt x="1260" y="3986"/>
                    <a:pt x="1188" y="3986"/>
                  </a:cubicBezTo>
                  <a:cubicBezTo>
                    <a:pt x="1069" y="3986"/>
                    <a:pt x="1019" y="3957"/>
                    <a:pt x="974" y="3897"/>
                  </a:cubicBezTo>
                  <a:cubicBezTo>
                    <a:pt x="929" y="3837"/>
                    <a:pt x="907" y="3731"/>
                    <a:pt x="907" y="3577"/>
                  </a:cubicBezTo>
                  <a:lnTo>
                    <a:pt x="907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16" name="Freeform 14"/>
            <p:cNvSpPr>
              <a:spLocks noEditPoints="1"/>
            </p:cNvSpPr>
            <p:nvPr/>
          </p:nvSpPr>
          <p:spPr bwMode="black">
            <a:xfrm>
              <a:off x="3455988" y="2762251"/>
              <a:ext cx="1073150" cy="1216025"/>
            </a:xfrm>
            <a:custGeom>
              <a:avLst/>
              <a:gdLst>
                <a:gd name="T0" fmla="*/ 1540 w 2977"/>
                <a:gd name="T1" fmla="*/ 651 h 3373"/>
                <a:gd name="T2" fmla="*/ 869 w 2977"/>
                <a:gd name="T3" fmla="*/ 1328 h 3373"/>
                <a:gd name="T4" fmla="*/ 2140 w 2977"/>
                <a:gd name="T5" fmla="*/ 1328 h 3373"/>
                <a:gd name="T6" fmla="*/ 1540 w 2977"/>
                <a:gd name="T7" fmla="*/ 651 h 3373"/>
                <a:gd name="T8" fmla="*/ 2932 w 2977"/>
                <a:gd name="T9" fmla="*/ 1929 h 3373"/>
                <a:gd name="T10" fmla="*/ 850 w 2977"/>
                <a:gd name="T11" fmla="*/ 1929 h 3373"/>
                <a:gd name="T12" fmla="*/ 1559 w 2977"/>
                <a:gd name="T13" fmla="*/ 2708 h 3373"/>
                <a:gd name="T14" fmla="*/ 2179 w 2977"/>
                <a:gd name="T15" fmla="*/ 2178 h 3373"/>
                <a:gd name="T16" fmla="*/ 2938 w 2977"/>
                <a:gd name="T17" fmla="*/ 2606 h 3373"/>
                <a:gd name="T18" fmla="*/ 1559 w 2977"/>
                <a:gd name="T19" fmla="*/ 3373 h 3373"/>
                <a:gd name="T20" fmla="*/ 0 w 2977"/>
                <a:gd name="T21" fmla="*/ 1686 h 3373"/>
                <a:gd name="T22" fmla="*/ 1540 w 2977"/>
                <a:gd name="T23" fmla="*/ 0 h 3373"/>
                <a:gd name="T24" fmla="*/ 2977 w 2977"/>
                <a:gd name="T25" fmla="*/ 1488 h 3373"/>
                <a:gd name="T26" fmla="*/ 2932 w 2977"/>
                <a:gd name="T27" fmla="*/ 1929 h 33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977" h="3373">
                  <a:moveTo>
                    <a:pt x="1540" y="651"/>
                  </a:moveTo>
                  <a:cubicBezTo>
                    <a:pt x="1207" y="651"/>
                    <a:pt x="939" y="887"/>
                    <a:pt x="869" y="1328"/>
                  </a:cubicBezTo>
                  <a:lnTo>
                    <a:pt x="2140" y="1328"/>
                  </a:lnTo>
                  <a:cubicBezTo>
                    <a:pt x="2140" y="939"/>
                    <a:pt x="1891" y="651"/>
                    <a:pt x="1540" y="651"/>
                  </a:cubicBezTo>
                  <a:close/>
                  <a:moveTo>
                    <a:pt x="2932" y="1929"/>
                  </a:moveTo>
                  <a:lnTo>
                    <a:pt x="850" y="1929"/>
                  </a:lnTo>
                  <a:cubicBezTo>
                    <a:pt x="888" y="2453"/>
                    <a:pt x="1182" y="2708"/>
                    <a:pt x="1559" y="2708"/>
                  </a:cubicBezTo>
                  <a:cubicBezTo>
                    <a:pt x="1897" y="2708"/>
                    <a:pt x="2127" y="2485"/>
                    <a:pt x="2179" y="2178"/>
                  </a:cubicBezTo>
                  <a:lnTo>
                    <a:pt x="2938" y="2606"/>
                  </a:lnTo>
                  <a:cubicBezTo>
                    <a:pt x="2715" y="3015"/>
                    <a:pt x="2230" y="3373"/>
                    <a:pt x="1559" y="3373"/>
                  </a:cubicBezTo>
                  <a:cubicBezTo>
                    <a:pt x="658" y="3373"/>
                    <a:pt x="0" y="2747"/>
                    <a:pt x="0" y="1686"/>
                  </a:cubicBezTo>
                  <a:cubicBezTo>
                    <a:pt x="0" y="638"/>
                    <a:pt x="671" y="0"/>
                    <a:pt x="1540" y="0"/>
                  </a:cubicBezTo>
                  <a:cubicBezTo>
                    <a:pt x="2402" y="0"/>
                    <a:pt x="2977" y="613"/>
                    <a:pt x="2977" y="1488"/>
                  </a:cubicBezTo>
                  <a:cubicBezTo>
                    <a:pt x="2977" y="1750"/>
                    <a:pt x="2932" y="1929"/>
                    <a:pt x="2932" y="192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17" name="Freeform 15"/>
            <p:cNvSpPr>
              <a:spLocks/>
            </p:cNvSpPr>
            <p:nvPr/>
          </p:nvSpPr>
          <p:spPr bwMode="black">
            <a:xfrm>
              <a:off x="1879601" y="2357438"/>
              <a:ext cx="1311275" cy="1593850"/>
            </a:xfrm>
            <a:custGeom>
              <a:avLst/>
              <a:gdLst>
                <a:gd name="T0" fmla="*/ 2702 w 3641"/>
                <a:gd name="T1" fmla="*/ 4420 h 4420"/>
                <a:gd name="T2" fmla="*/ 3641 w 3641"/>
                <a:gd name="T3" fmla="*/ 4420 h 4420"/>
                <a:gd name="T4" fmla="*/ 3641 w 3641"/>
                <a:gd name="T5" fmla="*/ 0 h 4420"/>
                <a:gd name="T6" fmla="*/ 2702 w 3641"/>
                <a:gd name="T7" fmla="*/ 0 h 4420"/>
                <a:gd name="T8" fmla="*/ 2702 w 3641"/>
                <a:gd name="T9" fmla="*/ 1750 h 4420"/>
                <a:gd name="T10" fmla="*/ 939 w 3641"/>
                <a:gd name="T11" fmla="*/ 1750 h 4420"/>
                <a:gd name="T12" fmla="*/ 939 w 3641"/>
                <a:gd name="T13" fmla="*/ 0 h 4420"/>
                <a:gd name="T14" fmla="*/ 0 w 3641"/>
                <a:gd name="T15" fmla="*/ 0 h 4420"/>
                <a:gd name="T16" fmla="*/ 0 w 3641"/>
                <a:gd name="T17" fmla="*/ 4420 h 4420"/>
                <a:gd name="T18" fmla="*/ 939 w 3641"/>
                <a:gd name="T19" fmla="*/ 4420 h 4420"/>
                <a:gd name="T20" fmla="*/ 939 w 3641"/>
                <a:gd name="T21" fmla="*/ 2586 h 4420"/>
                <a:gd name="T22" fmla="*/ 2702 w 3641"/>
                <a:gd name="T23" fmla="*/ 2586 h 4420"/>
                <a:gd name="T24" fmla="*/ 2702 w 3641"/>
                <a:gd name="T25" fmla="*/ 4420 h 44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641" h="4420">
                  <a:moveTo>
                    <a:pt x="2702" y="4420"/>
                  </a:moveTo>
                  <a:lnTo>
                    <a:pt x="3641" y="4420"/>
                  </a:lnTo>
                  <a:lnTo>
                    <a:pt x="3641" y="0"/>
                  </a:lnTo>
                  <a:lnTo>
                    <a:pt x="2702" y="0"/>
                  </a:lnTo>
                  <a:lnTo>
                    <a:pt x="2702" y="1750"/>
                  </a:lnTo>
                  <a:lnTo>
                    <a:pt x="939" y="1750"/>
                  </a:lnTo>
                  <a:lnTo>
                    <a:pt x="939" y="0"/>
                  </a:lnTo>
                  <a:lnTo>
                    <a:pt x="0" y="0"/>
                  </a:lnTo>
                  <a:lnTo>
                    <a:pt x="0" y="4420"/>
                  </a:lnTo>
                  <a:lnTo>
                    <a:pt x="939" y="4420"/>
                  </a:lnTo>
                  <a:lnTo>
                    <a:pt x="939" y="2586"/>
                  </a:lnTo>
                  <a:lnTo>
                    <a:pt x="2702" y="2586"/>
                  </a:lnTo>
                  <a:lnTo>
                    <a:pt x="2702" y="44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</p:grpSp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408563" y="457200"/>
            <a:ext cx="10739336" cy="2071991"/>
          </a:xfrm>
        </p:spPr>
        <p:txBody>
          <a:bodyPr/>
          <a:lstStyle>
            <a:lvl1pPr algn="l">
              <a:lnSpc>
                <a:spcPct val="85000"/>
              </a:lnSpc>
              <a:defRPr sz="700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fi-FI" dirty="0"/>
              <a:t>Muokkaa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12" name="Tekstin paikkamerkki 11"/>
          <p:cNvSpPr>
            <a:spLocks noGrp="1"/>
          </p:cNvSpPr>
          <p:nvPr>
            <p:ph type="body" sz="quarter" idx="13"/>
          </p:nvPr>
        </p:nvSpPr>
        <p:spPr>
          <a:xfrm>
            <a:off x="447472" y="2665378"/>
            <a:ext cx="10709478" cy="972000"/>
          </a:xfrm>
        </p:spPr>
        <p:txBody>
          <a:bodyPr/>
          <a:lstStyle>
            <a:lvl1pPr marL="0" indent="0">
              <a:buNone/>
              <a:defRPr b="1">
                <a:solidFill>
                  <a:srgbClr val="FFFFFF"/>
                </a:solidFill>
                <a:latin typeface="+mj-lt"/>
              </a:defRPr>
            </a:lvl1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</p:spTree>
    <p:extLst>
      <p:ext uri="{BB962C8B-B14F-4D97-AF65-F5344CB8AC3E}">
        <p14:creationId xmlns:p14="http://schemas.microsoft.com/office/powerpoint/2010/main" val="1483345849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Kansi 1 B">
    <p:bg>
      <p:bgPr>
        <a:solidFill>
          <a:srgbClr val="FFC61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5"/>
          <p:cNvSpPr>
            <a:spLocks/>
          </p:cNvSpPr>
          <p:nvPr/>
        </p:nvSpPr>
        <p:spPr bwMode="auto">
          <a:xfrm>
            <a:off x="0" y="0"/>
            <a:ext cx="12192000" cy="6858000"/>
          </a:xfrm>
          <a:custGeom>
            <a:avLst/>
            <a:gdLst>
              <a:gd name="T0" fmla="*/ 5313600 w 25400"/>
              <a:gd name="T1" fmla="*/ 6858000 h 14300"/>
              <a:gd name="T2" fmla="*/ 5521440 w 25400"/>
              <a:gd name="T3" fmla="*/ 6505508 h 14300"/>
              <a:gd name="T4" fmla="*/ 6248640 w 25400"/>
              <a:gd name="T5" fmla="*/ 6083957 h 14300"/>
              <a:gd name="T6" fmla="*/ 6670560 w 25400"/>
              <a:gd name="T7" fmla="*/ 5357393 h 14300"/>
              <a:gd name="T8" fmla="*/ 7397760 w 25400"/>
              <a:gd name="T9" fmla="*/ 4935842 h 14300"/>
              <a:gd name="T10" fmla="*/ 7819680 w 25400"/>
              <a:gd name="T11" fmla="*/ 4209277 h 14300"/>
              <a:gd name="T12" fmla="*/ 8547360 w 25400"/>
              <a:gd name="T13" fmla="*/ 3787726 h 14300"/>
              <a:gd name="T14" fmla="*/ 8969280 w 25400"/>
              <a:gd name="T15" fmla="*/ 3060682 h 14300"/>
              <a:gd name="T16" fmla="*/ 9696480 w 25400"/>
              <a:gd name="T17" fmla="*/ 2639131 h 14300"/>
              <a:gd name="T18" fmla="*/ 10118400 w 25400"/>
              <a:gd name="T19" fmla="*/ 1912567 h 14300"/>
              <a:gd name="T20" fmla="*/ 10845600 w 25400"/>
              <a:gd name="T21" fmla="*/ 1491016 h 14300"/>
              <a:gd name="T22" fmla="*/ 11267520 w 25400"/>
              <a:gd name="T23" fmla="*/ 764451 h 14300"/>
              <a:gd name="T24" fmla="*/ 11994240 w 25400"/>
              <a:gd name="T25" fmla="*/ 343380 h 14300"/>
              <a:gd name="T26" fmla="*/ 12192000 w 25400"/>
              <a:gd name="T27" fmla="*/ 23020 h 14300"/>
              <a:gd name="T28" fmla="*/ 12192000 w 25400"/>
              <a:gd name="T29" fmla="*/ 0 h 14300"/>
              <a:gd name="T30" fmla="*/ 0 w 25400"/>
              <a:gd name="T31" fmla="*/ 0 h 14300"/>
              <a:gd name="T32" fmla="*/ 0 w 25400"/>
              <a:gd name="T33" fmla="*/ 6858000 h 14300"/>
              <a:gd name="T34" fmla="*/ 5313600 w 25400"/>
              <a:gd name="T35" fmla="*/ 6858000 h 14300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</a:gdLst>
            <a:ahLst/>
            <a:cxnLst>
              <a:cxn ang="T36">
                <a:pos x="T0" y="T1"/>
              </a:cxn>
              <a:cxn ang="T37">
                <a:pos x="T2" y="T3"/>
              </a:cxn>
              <a:cxn ang="T38">
                <a:pos x="T4" y="T5"/>
              </a:cxn>
              <a:cxn ang="T39">
                <a:pos x="T6" y="T7"/>
              </a:cxn>
              <a:cxn ang="T40">
                <a:pos x="T8" y="T9"/>
              </a:cxn>
              <a:cxn ang="T41">
                <a:pos x="T10" y="T11"/>
              </a:cxn>
              <a:cxn ang="T42">
                <a:pos x="T12" y="T13"/>
              </a:cxn>
              <a:cxn ang="T43">
                <a:pos x="T14" y="T15"/>
              </a:cxn>
              <a:cxn ang="T44">
                <a:pos x="T16" y="T17"/>
              </a:cxn>
              <a:cxn ang="T45">
                <a:pos x="T18" y="T19"/>
              </a:cxn>
              <a:cxn ang="T46">
                <a:pos x="T20" y="T21"/>
              </a:cxn>
              <a:cxn ang="T47">
                <a:pos x="T22" y="T23"/>
              </a:cxn>
              <a:cxn ang="T48">
                <a:pos x="T24" y="T25"/>
              </a:cxn>
              <a:cxn ang="T49">
                <a:pos x="T26" y="T27"/>
              </a:cxn>
              <a:cxn ang="T50">
                <a:pos x="T28" y="T29"/>
              </a:cxn>
              <a:cxn ang="T51">
                <a:pos x="T30" y="T31"/>
              </a:cxn>
              <a:cxn ang="T52">
                <a:pos x="T32" y="T33"/>
              </a:cxn>
              <a:cxn ang="T53">
                <a:pos x="T34" y="T35"/>
              </a:cxn>
            </a:cxnLst>
            <a:rect l="0" t="0" r="r" b="b"/>
            <a:pathLst>
              <a:path w="25400" h="14300">
                <a:moveTo>
                  <a:pt x="11070" y="14300"/>
                </a:moveTo>
                <a:cubicBezTo>
                  <a:pt x="11139" y="14078"/>
                  <a:pt x="11214" y="13854"/>
                  <a:pt x="11503" y="13565"/>
                </a:cubicBezTo>
                <a:cubicBezTo>
                  <a:pt x="12102" y="12966"/>
                  <a:pt x="12420" y="13285"/>
                  <a:pt x="13018" y="12686"/>
                </a:cubicBezTo>
                <a:cubicBezTo>
                  <a:pt x="13617" y="12087"/>
                  <a:pt x="13299" y="11769"/>
                  <a:pt x="13897" y="11171"/>
                </a:cubicBezTo>
                <a:cubicBezTo>
                  <a:pt x="14496" y="10572"/>
                  <a:pt x="14814" y="10890"/>
                  <a:pt x="15412" y="10292"/>
                </a:cubicBezTo>
                <a:cubicBezTo>
                  <a:pt x="16011" y="9693"/>
                  <a:pt x="15693" y="9375"/>
                  <a:pt x="16291" y="8777"/>
                </a:cubicBezTo>
                <a:cubicBezTo>
                  <a:pt x="16890" y="8178"/>
                  <a:pt x="17208" y="8496"/>
                  <a:pt x="17807" y="7898"/>
                </a:cubicBezTo>
                <a:cubicBezTo>
                  <a:pt x="18405" y="7299"/>
                  <a:pt x="18087" y="6981"/>
                  <a:pt x="18686" y="6382"/>
                </a:cubicBezTo>
                <a:cubicBezTo>
                  <a:pt x="19284" y="5784"/>
                  <a:pt x="19602" y="6102"/>
                  <a:pt x="20201" y="5503"/>
                </a:cubicBezTo>
                <a:cubicBezTo>
                  <a:pt x="20799" y="4905"/>
                  <a:pt x="20481" y="4587"/>
                  <a:pt x="21080" y="3988"/>
                </a:cubicBezTo>
                <a:cubicBezTo>
                  <a:pt x="21678" y="3390"/>
                  <a:pt x="21997" y="3708"/>
                  <a:pt x="22595" y="3109"/>
                </a:cubicBezTo>
                <a:cubicBezTo>
                  <a:pt x="23194" y="2511"/>
                  <a:pt x="22876" y="2192"/>
                  <a:pt x="23474" y="1594"/>
                </a:cubicBezTo>
                <a:cubicBezTo>
                  <a:pt x="24072" y="996"/>
                  <a:pt x="24390" y="1314"/>
                  <a:pt x="24988" y="716"/>
                </a:cubicBezTo>
                <a:cubicBezTo>
                  <a:pt x="25249" y="455"/>
                  <a:pt x="25336" y="248"/>
                  <a:pt x="25400" y="48"/>
                </a:cubicBezTo>
                <a:lnTo>
                  <a:pt x="25400" y="0"/>
                </a:lnTo>
                <a:lnTo>
                  <a:pt x="0" y="0"/>
                </a:lnTo>
                <a:lnTo>
                  <a:pt x="0" y="14300"/>
                </a:lnTo>
                <a:lnTo>
                  <a:pt x="11070" y="14300"/>
                </a:lnTo>
                <a:close/>
              </a:path>
            </a:pathLst>
          </a:custGeom>
          <a:solidFill>
            <a:srgbClr val="00924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fi-FI"/>
          </a:p>
        </p:txBody>
      </p:sp>
      <p:grpSp>
        <p:nvGrpSpPr>
          <p:cNvPr id="5" name="Ryhmä 14"/>
          <p:cNvGrpSpPr/>
          <p:nvPr/>
        </p:nvGrpSpPr>
        <p:grpSpPr bwMode="black">
          <a:xfrm>
            <a:off x="465667" y="5813465"/>
            <a:ext cx="1295039" cy="601443"/>
            <a:chOff x="228601" y="704851"/>
            <a:chExt cx="11734800" cy="5449888"/>
          </a:xfrm>
          <a:solidFill>
            <a:srgbClr val="FFFFFF"/>
          </a:solidFill>
        </p:grpSpPr>
        <p:sp>
          <p:nvSpPr>
            <p:cNvPr id="6" name="Freeform 5"/>
            <p:cNvSpPr>
              <a:spLocks noEditPoints="1"/>
            </p:cNvSpPr>
            <p:nvPr/>
          </p:nvSpPr>
          <p:spPr bwMode="black">
            <a:xfrm>
              <a:off x="228601" y="704851"/>
              <a:ext cx="11734800" cy="5449888"/>
            </a:xfrm>
            <a:custGeom>
              <a:avLst/>
              <a:gdLst>
                <a:gd name="T0" fmla="*/ 16890 w 32573"/>
                <a:gd name="T1" fmla="*/ 14624 h 15116"/>
                <a:gd name="T2" fmla="*/ 19398 w 32573"/>
                <a:gd name="T3" fmla="*/ 13589 h 15116"/>
                <a:gd name="T4" fmla="*/ 28581 w 32573"/>
                <a:gd name="T5" fmla="*/ 13589 h 15116"/>
                <a:gd name="T6" fmla="*/ 32573 w 32573"/>
                <a:gd name="T7" fmla="*/ 9640 h 15116"/>
                <a:gd name="T8" fmla="*/ 32573 w 32573"/>
                <a:gd name="T9" fmla="*/ 0 h 15116"/>
                <a:gd name="T10" fmla="*/ 0 w 32573"/>
                <a:gd name="T11" fmla="*/ 0 h 15116"/>
                <a:gd name="T12" fmla="*/ 0 w 32573"/>
                <a:gd name="T13" fmla="*/ 9640 h 15116"/>
                <a:gd name="T14" fmla="*/ 3968 w 32573"/>
                <a:gd name="T15" fmla="*/ 13589 h 15116"/>
                <a:gd name="T16" fmla="*/ 13394 w 32573"/>
                <a:gd name="T17" fmla="*/ 13589 h 15116"/>
                <a:gd name="T18" fmla="*/ 15902 w 32573"/>
                <a:gd name="T19" fmla="*/ 14624 h 15116"/>
                <a:gd name="T20" fmla="*/ 16397 w 32573"/>
                <a:gd name="T21" fmla="*/ 15116 h 15116"/>
                <a:gd name="T22" fmla="*/ 16890 w 32573"/>
                <a:gd name="T23" fmla="*/ 14624 h 15116"/>
                <a:gd name="T24" fmla="*/ 31634 w 32573"/>
                <a:gd name="T25" fmla="*/ 939 h 15116"/>
                <a:gd name="T26" fmla="*/ 31634 w 32573"/>
                <a:gd name="T27" fmla="*/ 9640 h 15116"/>
                <a:gd name="T28" fmla="*/ 28581 w 32573"/>
                <a:gd name="T29" fmla="*/ 12650 h 15116"/>
                <a:gd name="T30" fmla="*/ 19398 w 32573"/>
                <a:gd name="T31" fmla="*/ 12650 h 15116"/>
                <a:gd name="T32" fmla="*/ 16397 w 32573"/>
                <a:gd name="T33" fmla="*/ 13798 h 15116"/>
                <a:gd name="T34" fmla="*/ 13394 w 32573"/>
                <a:gd name="T35" fmla="*/ 12650 h 15116"/>
                <a:gd name="T36" fmla="*/ 3968 w 32573"/>
                <a:gd name="T37" fmla="*/ 12650 h 15116"/>
                <a:gd name="T38" fmla="*/ 939 w 32573"/>
                <a:gd name="T39" fmla="*/ 9640 h 15116"/>
                <a:gd name="T40" fmla="*/ 939 w 32573"/>
                <a:gd name="T41" fmla="*/ 939 h 15116"/>
                <a:gd name="T42" fmla="*/ 31634 w 32573"/>
                <a:gd name="T43" fmla="*/ 939 h 15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32573" h="15116">
                  <a:moveTo>
                    <a:pt x="16890" y="14624"/>
                  </a:moveTo>
                  <a:cubicBezTo>
                    <a:pt x="17560" y="13956"/>
                    <a:pt x="18451" y="13589"/>
                    <a:pt x="19398" y="13589"/>
                  </a:cubicBezTo>
                  <a:lnTo>
                    <a:pt x="28581" y="13589"/>
                  </a:lnTo>
                  <a:cubicBezTo>
                    <a:pt x="30783" y="13589"/>
                    <a:pt x="32573" y="11817"/>
                    <a:pt x="32573" y="9640"/>
                  </a:cubicBezTo>
                  <a:lnTo>
                    <a:pt x="32573" y="0"/>
                  </a:lnTo>
                  <a:lnTo>
                    <a:pt x="0" y="0"/>
                  </a:lnTo>
                  <a:lnTo>
                    <a:pt x="0" y="9640"/>
                  </a:lnTo>
                  <a:cubicBezTo>
                    <a:pt x="0" y="11817"/>
                    <a:pt x="1780" y="13589"/>
                    <a:pt x="3968" y="13589"/>
                  </a:cubicBezTo>
                  <a:lnTo>
                    <a:pt x="13394" y="13589"/>
                  </a:lnTo>
                  <a:cubicBezTo>
                    <a:pt x="14342" y="13589"/>
                    <a:pt x="15232" y="13956"/>
                    <a:pt x="15902" y="14624"/>
                  </a:cubicBezTo>
                  <a:lnTo>
                    <a:pt x="16397" y="15116"/>
                  </a:lnTo>
                  <a:lnTo>
                    <a:pt x="16890" y="14624"/>
                  </a:lnTo>
                  <a:close/>
                  <a:moveTo>
                    <a:pt x="31634" y="939"/>
                  </a:moveTo>
                  <a:lnTo>
                    <a:pt x="31634" y="9640"/>
                  </a:lnTo>
                  <a:cubicBezTo>
                    <a:pt x="31634" y="11300"/>
                    <a:pt x="30264" y="12650"/>
                    <a:pt x="28581" y="12650"/>
                  </a:cubicBezTo>
                  <a:lnTo>
                    <a:pt x="19398" y="12650"/>
                  </a:lnTo>
                  <a:cubicBezTo>
                    <a:pt x="18279" y="12650"/>
                    <a:pt x="17221" y="13055"/>
                    <a:pt x="16397" y="13798"/>
                  </a:cubicBezTo>
                  <a:cubicBezTo>
                    <a:pt x="15571" y="13056"/>
                    <a:pt x="14514" y="12650"/>
                    <a:pt x="13394" y="12650"/>
                  </a:cubicBezTo>
                  <a:lnTo>
                    <a:pt x="3968" y="12650"/>
                  </a:lnTo>
                  <a:cubicBezTo>
                    <a:pt x="2298" y="12650"/>
                    <a:pt x="939" y="11300"/>
                    <a:pt x="939" y="9640"/>
                  </a:cubicBezTo>
                  <a:lnTo>
                    <a:pt x="939" y="939"/>
                  </a:lnTo>
                  <a:lnTo>
                    <a:pt x="31634" y="93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7" name="Freeform 6"/>
            <p:cNvSpPr>
              <a:spLocks/>
            </p:cNvSpPr>
            <p:nvPr/>
          </p:nvSpPr>
          <p:spPr bwMode="black">
            <a:xfrm>
              <a:off x="9961563" y="2287588"/>
              <a:ext cx="377825" cy="363538"/>
            </a:xfrm>
            <a:custGeom>
              <a:avLst/>
              <a:gdLst>
                <a:gd name="T0" fmla="*/ 1048 w 1048"/>
                <a:gd name="T1" fmla="*/ 504 h 1009"/>
                <a:gd name="T2" fmla="*/ 525 w 1048"/>
                <a:gd name="T3" fmla="*/ 1009 h 1009"/>
                <a:gd name="T4" fmla="*/ 0 w 1048"/>
                <a:gd name="T5" fmla="*/ 504 h 1009"/>
                <a:gd name="T6" fmla="*/ 525 w 1048"/>
                <a:gd name="T7" fmla="*/ 0 h 1009"/>
                <a:gd name="T8" fmla="*/ 1048 w 1048"/>
                <a:gd name="T9" fmla="*/ 504 h 10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48" h="1009">
                  <a:moveTo>
                    <a:pt x="1048" y="504"/>
                  </a:moveTo>
                  <a:cubicBezTo>
                    <a:pt x="1048" y="798"/>
                    <a:pt x="818" y="1009"/>
                    <a:pt x="525" y="1009"/>
                  </a:cubicBezTo>
                  <a:cubicBezTo>
                    <a:pt x="230" y="1009"/>
                    <a:pt x="0" y="798"/>
                    <a:pt x="0" y="504"/>
                  </a:cubicBezTo>
                  <a:cubicBezTo>
                    <a:pt x="0" y="211"/>
                    <a:pt x="230" y="0"/>
                    <a:pt x="525" y="0"/>
                  </a:cubicBezTo>
                  <a:cubicBezTo>
                    <a:pt x="818" y="0"/>
                    <a:pt x="1048" y="211"/>
                    <a:pt x="1048" y="50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8" name="Rectangle 7"/>
            <p:cNvSpPr>
              <a:spLocks noChangeArrowheads="1"/>
            </p:cNvSpPr>
            <p:nvPr/>
          </p:nvSpPr>
          <p:spPr bwMode="black">
            <a:xfrm>
              <a:off x="9986963" y="2789238"/>
              <a:ext cx="327025" cy="116205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9" name="Freeform 8"/>
            <p:cNvSpPr>
              <a:spLocks/>
            </p:cNvSpPr>
            <p:nvPr/>
          </p:nvSpPr>
          <p:spPr bwMode="black">
            <a:xfrm>
              <a:off x="8709026" y="2282826"/>
              <a:ext cx="1119188" cy="1668463"/>
            </a:xfrm>
            <a:custGeom>
              <a:avLst/>
              <a:gdLst>
                <a:gd name="T0" fmla="*/ 1923 w 3105"/>
                <a:gd name="T1" fmla="*/ 2683 h 4625"/>
                <a:gd name="T2" fmla="*/ 3105 w 3105"/>
                <a:gd name="T3" fmla="*/ 4625 h 4625"/>
                <a:gd name="T4" fmla="*/ 2121 w 3105"/>
                <a:gd name="T5" fmla="*/ 4625 h 4625"/>
                <a:gd name="T6" fmla="*/ 1328 w 3105"/>
                <a:gd name="T7" fmla="*/ 3335 h 4625"/>
                <a:gd name="T8" fmla="*/ 901 w 3105"/>
                <a:gd name="T9" fmla="*/ 3878 h 4625"/>
                <a:gd name="T10" fmla="*/ 901 w 3105"/>
                <a:gd name="T11" fmla="*/ 4625 h 4625"/>
                <a:gd name="T12" fmla="*/ 0 w 3105"/>
                <a:gd name="T13" fmla="*/ 4625 h 4625"/>
                <a:gd name="T14" fmla="*/ 0 w 3105"/>
                <a:gd name="T15" fmla="*/ 0 h 4625"/>
                <a:gd name="T16" fmla="*/ 901 w 3105"/>
                <a:gd name="T17" fmla="*/ 0 h 4625"/>
                <a:gd name="T18" fmla="*/ 901 w 3105"/>
                <a:gd name="T19" fmla="*/ 2134 h 4625"/>
                <a:gd name="T20" fmla="*/ 856 w 3105"/>
                <a:gd name="T21" fmla="*/ 2926 h 4625"/>
                <a:gd name="T22" fmla="*/ 875 w 3105"/>
                <a:gd name="T23" fmla="*/ 2926 h 4625"/>
                <a:gd name="T24" fmla="*/ 1265 w 3105"/>
                <a:gd name="T25" fmla="*/ 2325 h 4625"/>
                <a:gd name="T26" fmla="*/ 1955 w 3105"/>
                <a:gd name="T27" fmla="*/ 1405 h 4625"/>
                <a:gd name="T28" fmla="*/ 3009 w 3105"/>
                <a:gd name="T29" fmla="*/ 1405 h 4625"/>
                <a:gd name="T30" fmla="*/ 1923 w 3105"/>
                <a:gd name="T31" fmla="*/ 2683 h 46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3105" h="4625">
                  <a:moveTo>
                    <a:pt x="1923" y="2683"/>
                  </a:moveTo>
                  <a:lnTo>
                    <a:pt x="3105" y="4625"/>
                  </a:lnTo>
                  <a:lnTo>
                    <a:pt x="2121" y="4625"/>
                  </a:lnTo>
                  <a:lnTo>
                    <a:pt x="1328" y="3335"/>
                  </a:lnTo>
                  <a:lnTo>
                    <a:pt x="901" y="3878"/>
                  </a:lnTo>
                  <a:lnTo>
                    <a:pt x="901" y="4625"/>
                  </a:lnTo>
                  <a:lnTo>
                    <a:pt x="0" y="4625"/>
                  </a:lnTo>
                  <a:lnTo>
                    <a:pt x="0" y="0"/>
                  </a:lnTo>
                  <a:lnTo>
                    <a:pt x="901" y="0"/>
                  </a:lnTo>
                  <a:lnTo>
                    <a:pt x="901" y="2134"/>
                  </a:lnTo>
                  <a:cubicBezTo>
                    <a:pt x="901" y="2530"/>
                    <a:pt x="856" y="2926"/>
                    <a:pt x="856" y="2926"/>
                  </a:cubicBezTo>
                  <a:lnTo>
                    <a:pt x="875" y="2926"/>
                  </a:lnTo>
                  <a:cubicBezTo>
                    <a:pt x="875" y="2926"/>
                    <a:pt x="1086" y="2574"/>
                    <a:pt x="1265" y="2325"/>
                  </a:cubicBezTo>
                  <a:lnTo>
                    <a:pt x="1955" y="1405"/>
                  </a:lnTo>
                  <a:lnTo>
                    <a:pt x="3009" y="1405"/>
                  </a:lnTo>
                  <a:lnTo>
                    <a:pt x="1923" y="268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10" name="Freeform 9"/>
            <p:cNvSpPr>
              <a:spLocks/>
            </p:cNvSpPr>
            <p:nvPr/>
          </p:nvSpPr>
          <p:spPr bwMode="black">
            <a:xfrm>
              <a:off x="7353301" y="2762251"/>
              <a:ext cx="1027113" cy="1189038"/>
            </a:xfrm>
            <a:custGeom>
              <a:avLst/>
              <a:gdLst>
                <a:gd name="T0" fmla="*/ 2850 w 2850"/>
                <a:gd name="T1" fmla="*/ 1232 h 3296"/>
                <a:gd name="T2" fmla="*/ 1840 w 2850"/>
                <a:gd name="T3" fmla="*/ 0 h 3296"/>
                <a:gd name="T4" fmla="*/ 876 w 2850"/>
                <a:gd name="T5" fmla="*/ 607 h 3296"/>
                <a:gd name="T6" fmla="*/ 856 w 2850"/>
                <a:gd name="T7" fmla="*/ 607 h 3296"/>
                <a:gd name="T8" fmla="*/ 901 w 2850"/>
                <a:gd name="T9" fmla="*/ 76 h 3296"/>
                <a:gd name="T10" fmla="*/ 0 w 2850"/>
                <a:gd name="T11" fmla="*/ 76 h 3296"/>
                <a:gd name="T12" fmla="*/ 0 w 2850"/>
                <a:gd name="T13" fmla="*/ 3296 h 3296"/>
                <a:gd name="T14" fmla="*/ 901 w 2850"/>
                <a:gd name="T15" fmla="*/ 3296 h 3296"/>
                <a:gd name="T16" fmla="*/ 901 w 2850"/>
                <a:gd name="T17" fmla="*/ 1386 h 3296"/>
                <a:gd name="T18" fmla="*/ 1457 w 2850"/>
                <a:gd name="T19" fmla="*/ 760 h 3296"/>
                <a:gd name="T20" fmla="*/ 1942 w 2850"/>
                <a:gd name="T21" fmla="*/ 1412 h 3296"/>
                <a:gd name="T22" fmla="*/ 1942 w 2850"/>
                <a:gd name="T23" fmla="*/ 3296 h 3296"/>
                <a:gd name="T24" fmla="*/ 2850 w 2850"/>
                <a:gd name="T25" fmla="*/ 3296 h 3296"/>
                <a:gd name="T26" fmla="*/ 2850 w 2850"/>
                <a:gd name="T27" fmla="*/ 1232 h 32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50" h="3296">
                  <a:moveTo>
                    <a:pt x="2850" y="1232"/>
                  </a:moveTo>
                  <a:cubicBezTo>
                    <a:pt x="2850" y="434"/>
                    <a:pt x="2459" y="0"/>
                    <a:pt x="1840" y="0"/>
                  </a:cubicBezTo>
                  <a:cubicBezTo>
                    <a:pt x="1309" y="0"/>
                    <a:pt x="1035" y="312"/>
                    <a:pt x="876" y="607"/>
                  </a:cubicBezTo>
                  <a:lnTo>
                    <a:pt x="856" y="607"/>
                  </a:lnTo>
                  <a:lnTo>
                    <a:pt x="901" y="76"/>
                  </a:lnTo>
                  <a:lnTo>
                    <a:pt x="0" y="76"/>
                  </a:lnTo>
                  <a:lnTo>
                    <a:pt x="0" y="3296"/>
                  </a:lnTo>
                  <a:lnTo>
                    <a:pt x="901" y="3296"/>
                  </a:lnTo>
                  <a:lnTo>
                    <a:pt x="901" y="1386"/>
                  </a:lnTo>
                  <a:cubicBezTo>
                    <a:pt x="901" y="1015"/>
                    <a:pt x="1118" y="760"/>
                    <a:pt x="1457" y="760"/>
                  </a:cubicBezTo>
                  <a:cubicBezTo>
                    <a:pt x="1795" y="760"/>
                    <a:pt x="1942" y="983"/>
                    <a:pt x="1942" y="1412"/>
                  </a:cubicBezTo>
                  <a:lnTo>
                    <a:pt x="1942" y="3296"/>
                  </a:lnTo>
                  <a:lnTo>
                    <a:pt x="2850" y="3296"/>
                  </a:lnTo>
                  <a:lnTo>
                    <a:pt x="2850" y="12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black">
            <a:xfrm>
              <a:off x="6664326" y="2287588"/>
              <a:ext cx="377825" cy="363538"/>
            </a:xfrm>
            <a:custGeom>
              <a:avLst/>
              <a:gdLst>
                <a:gd name="T0" fmla="*/ 1047 w 1047"/>
                <a:gd name="T1" fmla="*/ 504 h 1009"/>
                <a:gd name="T2" fmla="*/ 524 w 1047"/>
                <a:gd name="T3" fmla="*/ 1009 h 1009"/>
                <a:gd name="T4" fmla="*/ 0 w 1047"/>
                <a:gd name="T5" fmla="*/ 504 h 1009"/>
                <a:gd name="T6" fmla="*/ 524 w 1047"/>
                <a:gd name="T7" fmla="*/ 0 h 1009"/>
                <a:gd name="T8" fmla="*/ 1047 w 1047"/>
                <a:gd name="T9" fmla="*/ 504 h 10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47" h="1009">
                  <a:moveTo>
                    <a:pt x="1047" y="504"/>
                  </a:moveTo>
                  <a:cubicBezTo>
                    <a:pt x="1047" y="798"/>
                    <a:pt x="817" y="1009"/>
                    <a:pt x="524" y="1009"/>
                  </a:cubicBezTo>
                  <a:cubicBezTo>
                    <a:pt x="229" y="1009"/>
                    <a:pt x="0" y="798"/>
                    <a:pt x="0" y="504"/>
                  </a:cubicBezTo>
                  <a:cubicBezTo>
                    <a:pt x="0" y="211"/>
                    <a:pt x="229" y="0"/>
                    <a:pt x="524" y="0"/>
                  </a:cubicBezTo>
                  <a:cubicBezTo>
                    <a:pt x="817" y="0"/>
                    <a:pt x="1047" y="211"/>
                    <a:pt x="1047" y="50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13" name="Rectangle 11"/>
            <p:cNvSpPr>
              <a:spLocks noChangeArrowheads="1"/>
            </p:cNvSpPr>
            <p:nvPr/>
          </p:nvSpPr>
          <p:spPr bwMode="black">
            <a:xfrm>
              <a:off x="6689726" y="2789238"/>
              <a:ext cx="327025" cy="116205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14" name="Freeform 12"/>
            <p:cNvSpPr>
              <a:spLocks/>
            </p:cNvSpPr>
            <p:nvPr/>
          </p:nvSpPr>
          <p:spPr bwMode="black">
            <a:xfrm>
              <a:off x="5399088" y="2762251"/>
              <a:ext cx="1047750" cy="1216025"/>
            </a:xfrm>
            <a:custGeom>
              <a:avLst/>
              <a:gdLst>
                <a:gd name="T0" fmla="*/ 2025 w 2907"/>
                <a:gd name="T1" fmla="*/ 2402 h 3373"/>
                <a:gd name="T2" fmla="*/ 1253 w 2907"/>
                <a:gd name="T3" fmla="*/ 1974 h 3373"/>
                <a:gd name="T4" fmla="*/ 160 w 2907"/>
                <a:gd name="T5" fmla="*/ 990 h 3373"/>
                <a:gd name="T6" fmla="*/ 1431 w 2907"/>
                <a:gd name="T7" fmla="*/ 0 h 3373"/>
                <a:gd name="T8" fmla="*/ 2907 w 2907"/>
                <a:gd name="T9" fmla="*/ 734 h 3373"/>
                <a:gd name="T10" fmla="*/ 2133 w 2907"/>
                <a:gd name="T11" fmla="*/ 1169 h 3373"/>
                <a:gd name="T12" fmla="*/ 1463 w 2907"/>
                <a:gd name="T13" fmla="*/ 657 h 3373"/>
                <a:gd name="T14" fmla="*/ 1042 w 2907"/>
                <a:gd name="T15" fmla="*/ 945 h 3373"/>
                <a:gd name="T16" fmla="*/ 1943 w 2907"/>
                <a:gd name="T17" fmla="*/ 1367 h 3373"/>
                <a:gd name="T18" fmla="*/ 2907 w 2907"/>
                <a:gd name="T19" fmla="*/ 2344 h 3373"/>
                <a:gd name="T20" fmla="*/ 1610 w 2907"/>
                <a:gd name="T21" fmla="*/ 3373 h 3373"/>
                <a:gd name="T22" fmla="*/ 0 w 2907"/>
                <a:gd name="T23" fmla="*/ 2543 h 3373"/>
                <a:gd name="T24" fmla="*/ 786 w 2907"/>
                <a:gd name="T25" fmla="*/ 2102 h 3373"/>
                <a:gd name="T26" fmla="*/ 1598 w 2907"/>
                <a:gd name="T27" fmla="*/ 2715 h 3373"/>
                <a:gd name="T28" fmla="*/ 2025 w 2907"/>
                <a:gd name="T29" fmla="*/ 2402 h 33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907" h="3373">
                  <a:moveTo>
                    <a:pt x="2025" y="2402"/>
                  </a:moveTo>
                  <a:cubicBezTo>
                    <a:pt x="2025" y="2146"/>
                    <a:pt x="1667" y="2089"/>
                    <a:pt x="1253" y="1974"/>
                  </a:cubicBezTo>
                  <a:cubicBezTo>
                    <a:pt x="766" y="1846"/>
                    <a:pt x="160" y="1603"/>
                    <a:pt x="160" y="990"/>
                  </a:cubicBezTo>
                  <a:cubicBezTo>
                    <a:pt x="160" y="383"/>
                    <a:pt x="741" y="0"/>
                    <a:pt x="1431" y="0"/>
                  </a:cubicBezTo>
                  <a:cubicBezTo>
                    <a:pt x="2070" y="0"/>
                    <a:pt x="2658" y="306"/>
                    <a:pt x="2907" y="734"/>
                  </a:cubicBezTo>
                  <a:lnTo>
                    <a:pt x="2133" y="1169"/>
                  </a:lnTo>
                  <a:cubicBezTo>
                    <a:pt x="2057" y="881"/>
                    <a:pt x="1814" y="657"/>
                    <a:pt x="1463" y="657"/>
                  </a:cubicBezTo>
                  <a:cubicBezTo>
                    <a:pt x="1233" y="657"/>
                    <a:pt x="1042" y="760"/>
                    <a:pt x="1042" y="945"/>
                  </a:cubicBezTo>
                  <a:cubicBezTo>
                    <a:pt x="1042" y="1188"/>
                    <a:pt x="1463" y="1213"/>
                    <a:pt x="1943" y="1367"/>
                  </a:cubicBezTo>
                  <a:cubicBezTo>
                    <a:pt x="2447" y="1527"/>
                    <a:pt x="2907" y="1757"/>
                    <a:pt x="2907" y="2344"/>
                  </a:cubicBezTo>
                  <a:cubicBezTo>
                    <a:pt x="2907" y="2990"/>
                    <a:pt x="2306" y="3373"/>
                    <a:pt x="1610" y="3373"/>
                  </a:cubicBezTo>
                  <a:cubicBezTo>
                    <a:pt x="856" y="3373"/>
                    <a:pt x="262" y="3053"/>
                    <a:pt x="0" y="2543"/>
                  </a:cubicBezTo>
                  <a:lnTo>
                    <a:pt x="786" y="2102"/>
                  </a:lnTo>
                  <a:cubicBezTo>
                    <a:pt x="888" y="2453"/>
                    <a:pt x="1169" y="2715"/>
                    <a:pt x="1598" y="2715"/>
                  </a:cubicBezTo>
                  <a:cubicBezTo>
                    <a:pt x="1847" y="2715"/>
                    <a:pt x="2025" y="2606"/>
                    <a:pt x="2025" y="240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15" name="Freeform 13"/>
            <p:cNvSpPr>
              <a:spLocks/>
            </p:cNvSpPr>
            <p:nvPr/>
          </p:nvSpPr>
          <p:spPr bwMode="black">
            <a:xfrm>
              <a:off x="4770438" y="2295526"/>
              <a:ext cx="563563" cy="1677988"/>
            </a:xfrm>
            <a:custGeom>
              <a:avLst/>
              <a:gdLst>
                <a:gd name="T0" fmla="*/ 907 w 1565"/>
                <a:gd name="T1" fmla="*/ 0 h 4657"/>
                <a:gd name="T2" fmla="*/ 0 w 1565"/>
                <a:gd name="T3" fmla="*/ 0 h 4657"/>
                <a:gd name="T4" fmla="*/ 0 w 1565"/>
                <a:gd name="T5" fmla="*/ 3706 h 4657"/>
                <a:gd name="T6" fmla="*/ 214 w 1565"/>
                <a:gd name="T7" fmla="*/ 4430 h 4657"/>
                <a:gd name="T8" fmla="*/ 894 w 1565"/>
                <a:gd name="T9" fmla="*/ 4657 h 4657"/>
                <a:gd name="T10" fmla="*/ 1220 w 1565"/>
                <a:gd name="T11" fmla="*/ 4622 h 4657"/>
                <a:gd name="T12" fmla="*/ 1488 w 1565"/>
                <a:gd name="T13" fmla="*/ 4523 h 4657"/>
                <a:gd name="T14" fmla="*/ 1565 w 1565"/>
                <a:gd name="T15" fmla="*/ 3916 h 4657"/>
                <a:gd name="T16" fmla="*/ 1377 w 1565"/>
                <a:gd name="T17" fmla="*/ 3970 h 4657"/>
                <a:gd name="T18" fmla="*/ 1188 w 1565"/>
                <a:gd name="T19" fmla="*/ 3986 h 4657"/>
                <a:gd name="T20" fmla="*/ 974 w 1565"/>
                <a:gd name="T21" fmla="*/ 3897 h 4657"/>
                <a:gd name="T22" fmla="*/ 907 w 1565"/>
                <a:gd name="T23" fmla="*/ 3577 h 4657"/>
                <a:gd name="T24" fmla="*/ 907 w 1565"/>
                <a:gd name="T25" fmla="*/ 0 h 46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65" h="4657">
                  <a:moveTo>
                    <a:pt x="907" y="0"/>
                  </a:moveTo>
                  <a:lnTo>
                    <a:pt x="0" y="0"/>
                  </a:lnTo>
                  <a:lnTo>
                    <a:pt x="0" y="3706"/>
                  </a:lnTo>
                  <a:cubicBezTo>
                    <a:pt x="0" y="4037"/>
                    <a:pt x="71" y="4279"/>
                    <a:pt x="214" y="4430"/>
                  </a:cubicBezTo>
                  <a:cubicBezTo>
                    <a:pt x="357" y="4582"/>
                    <a:pt x="583" y="4657"/>
                    <a:pt x="894" y="4657"/>
                  </a:cubicBezTo>
                  <a:cubicBezTo>
                    <a:pt x="1001" y="4657"/>
                    <a:pt x="1109" y="4645"/>
                    <a:pt x="1220" y="4622"/>
                  </a:cubicBezTo>
                  <a:cubicBezTo>
                    <a:pt x="1331" y="4599"/>
                    <a:pt x="1420" y="4566"/>
                    <a:pt x="1488" y="4523"/>
                  </a:cubicBezTo>
                  <a:lnTo>
                    <a:pt x="1565" y="3916"/>
                  </a:lnTo>
                  <a:cubicBezTo>
                    <a:pt x="1493" y="3942"/>
                    <a:pt x="1429" y="3960"/>
                    <a:pt x="1377" y="3970"/>
                  </a:cubicBezTo>
                  <a:cubicBezTo>
                    <a:pt x="1324" y="3981"/>
                    <a:pt x="1260" y="3986"/>
                    <a:pt x="1188" y="3986"/>
                  </a:cubicBezTo>
                  <a:cubicBezTo>
                    <a:pt x="1069" y="3986"/>
                    <a:pt x="1019" y="3957"/>
                    <a:pt x="974" y="3897"/>
                  </a:cubicBezTo>
                  <a:cubicBezTo>
                    <a:pt x="929" y="3837"/>
                    <a:pt x="907" y="3731"/>
                    <a:pt x="907" y="3577"/>
                  </a:cubicBezTo>
                  <a:lnTo>
                    <a:pt x="907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16" name="Freeform 14"/>
            <p:cNvSpPr>
              <a:spLocks noEditPoints="1"/>
            </p:cNvSpPr>
            <p:nvPr/>
          </p:nvSpPr>
          <p:spPr bwMode="black">
            <a:xfrm>
              <a:off x="3455988" y="2762251"/>
              <a:ext cx="1073150" cy="1216025"/>
            </a:xfrm>
            <a:custGeom>
              <a:avLst/>
              <a:gdLst>
                <a:gd name="T0" fmla="*/ 1540 w 2977"/>
                <a:gd name="T1" fmla="*/ 651 h 3373"/>
                <a:gd name="T2" fmla="*/ 869 w 2977"/>
                <a:gd name="T3" fmla="*/ 1328 h 3373"/>
                <a:gd name="T4" fmla="*/ 2140 w 2977"/>
                <a:gd name="T5" fmla="*/ 1328 h 3373"/>
                <a:gd name="T6" fmla="*/ 1540 w 2977"/>
                <a:gd name="T7" fmla="*/ 651 h 3373"/>
                <a:gd name="T8" fmla="*/ 2932 w 2977"/>
                <a:gd name="T9" fmla="*/ 1929 h 3373"/>
                <a:gd name="T10" fmla="*/ 850 w 2977"/>
                <a:gd name="T11" fmla="*/ 1929 h 3373"/>
                <a:gd name="T12" fmla="*/ 1559 w 2977"/>
                <a:gd name="T13" fmla="*/ 2708 h 3373"/>
                <a:gd name="T14" fmla="*/ 2179 w 2977"/>
                <a:gd name="T15" fmla="*/ 2178 h 3373"/>
                <a:gd name="T16" fmla="*/ 2938 w 2977"/>
                <a:gd name="T17" fmla="*/ 2606 h 3373"/>
                <a:gd name="T18" fmla="*/ 1559 w 2977"/>
                <a:gd name="T19" fmla="*/ 3373 h 3373"/>
                <a:gd name="T20" fmla="*/ 0 w 2977"/>
                <a:gd name="T21" fmla="*/ 1686 h 3373"/>
                <a:gd name="T22" fmla="*/ 1540 w 2977"/>
                <a:gd name="T23" fmla="*/ 0 h 3373"/>
                <a:gd name="T24" fmla="*/ 2977 w 2977"/>
                <a:gd name="T25" fmla="*/ 1488 h 3373"/>
                <a:gd name="T26" fmla="*/ 2932 w 2977"/>
                <a:gd name="T27" fmla="*/ 1929 h 33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977" h="3373">
                  <a:moveTo>
                    <a:pt x="1540" y="651"/>
                  </a:moveTo>
                  <a:cubicBezTo>
                    <a:pt x="1207" y="651"/>
                    <a:pt x="939" y="887"/>
                    <a:pt x="869" y="1328"/>
                  </a:cubicBezTo>
                  <a:lnTo>
                    <a:pt x="2140" y="1328"/>
                  </a:lnTo>
                  <a:cubicBezTo>
                    <a:pt x="2140" y="939"/>
                    <a:pt x="1891" y="651"/>
                    <a:pt x="1540" y="651"/>
                  </a:cubicBezTo>
                  <a:close/>
                  <a:moveTo>
                    <a:pt x="2932" y="1929"/>
                  </a:moveTo>
                  <a:lnTo>
                    <a:pt x="850" y="1929"/>
                  </a:lnTo>
                  <a:cubicBezTo>
                    <a:pt x="888" y="2453"/>
                    <a:pt x="1182" y="2708"/>
                    <a:pt x="1559" y="2708"/>
                  </a:cubicBezTo>
                  <a:cubicBezTo>
                    <a:pt x="1897" y="2708"/>
                    <a:pt x="2127" y="2485"/>
                    <a:pt x="2179" y="2178"/>
                  </a:cubicBezTo>
                  <a:lnTo>
                    <a:pt x="2938" y="2606"/>
                  </a:lnTo>
                  <a:cubicBezTo>
                    <a:pt x="2715" y="3015"/>
                    <a:pt x="2230" y="3373"/>
                    <a:pt x="1559" y="3373"/>
                  </a:cubicBezTo>
                  <a:cubicBezTo>
                    <a:pt x="658" y="3373"/>
                    <a:pt x="0" y="2747"/>
                    <a:pt x="0" y="1686"/>
                  </a:cubicBezTo>
                  <a:cubicBezTo>
                    <a:pt x="0" y="638"/>
                    <a:pt x="671" y="0"/>
                    <a:pt x="1540" y="0"/>
                  </a:cubicBezTo>
                  <a:cubicBezTo>
                    <a:pt x="2402" y="0"/>
                    <a:pt x="2977" y="613"/>
                    <a:pt x="2977" y="1488"/>
                  </a:cubicBezTo>
                  <a:cubicBezTo>
                    <a:pt x="2977" y="1750"/>
                    <a:pt x="2932" y="1929"/>
                    <a:pt x="2932" y="192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17" name="Freeform 15"/>
            <p:cNvSpPr>
              <a:spLocks/>
            </p:cNvSpPr>
            <p:nvPr/>
          </p:nvSpPr>
          <p:spPr bwMode="black">
            <a:xfrm>
              <a:off x="1879601" y="2357438"/>
              <a:ext cx="1311275" cy="1593850"/>
            </a:xfrm>
            <a:custGeom>
              <a:avLst/>
              <a:gdLst>
                <a:gd name="T0" fmla="*/ 2702 w 3641"/>
                <a:gd name="T1" fmla="*/ 4420 h 4420"/>
                <a:gd name="T2" fmla="*/ 3641 w 3641"/>
                <a:gd name="T3" fmla="*/ 4420 h 4420"/>
                <a:gd name="T4" fmla="*/ 3641 w 3641"/>
                <a:gd name="T5" fmla="*/ 0 h 4420"/>
                <a:gd name="T6" fmla="*/ 2702 w 3641"/>
                <a:gd name="T7" fmla="*/ 0 h 4420"/>
                <a:gd name="T8" fmla="*/ 2702 w 3641"/>
                <a:gd name="T9" fmla="*/ 1750 h 4420"/>
                <a:gd name="T10" fmla="*/ 939 w 3641"/>
                <a:gd name="T11" fmla="*/ 1750 h 4420"/>
                <a:gd name="T12" fmla="*/ 939 w 3641"/>
                <a:gd name="T13" fmla="*/ 0 h 4420"/>
                <a:gd name="T14" fmla="*/ 0 w 3641"/>
                <a:gd name="T15" fmla="*/ 0 h 4420"/>
                <a:gd name="T16" fmla="*/ 0 w 3641"/>
                <a:gd name="T17" fmla="*/ 4420 h 4420"/>
                <a:gd name="T18" fmla="*/ 939 w 3641"/>
                <a:gd name="T19" fmla="*/ 4420 h 4420"/>
                <a:gd name="T20" fmla="*/ 939 w 3641"/>
                <a:gd name="T21" fmla="*/ 2586 h 4420"/>
                <a:gd name="T22" fmla="*/ 2702 w 3641"/>
                <a:gd name="T23" fmla="*/ 2586 h 4420"/>
                <a:gd name="T24" fmla="*/ 2702 w 3641"/>
                <a:gd name="T25" fmla="*/ 4420 h 44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641" h="4420">
                  <a:moveTo>
                    <a:pt x="2702" y="4420"/>
                  </a:moveTo>
                  <a:lnTo>
                    <a:pt x="3641" y="4420"/>
                  </a:lnTo>
                  <a:lnTo>
                    <a:pt x="3641" y="0"/>
                  </a:lnTo>
                  <a:lnTo>
                    <a:pt x="2702" y="0"/>
                  </a:lnTo>
                  <a:lnTo>
                    <a:pt x="2702" y="1750"/>
                  </a:lnTo>
                  <a:lnTo>
                    <a:pt x="939" y="1750"/>
                  </a:lnTo>
                  <a:lnTo>
                    <a:pt x="939" y="0"/>
                  </a:lnTo>
                  <a:lnTo>
                    <a:pt x="0" y="0"/>
                  </a:lnTo>
                  <a:lnTo>
                    <a:pt x="0" y="4420"/>
                  </a:lnTo>
                  <a:lnTo>
                    <a:pt x="939" y="4420"/>
                  </a:lnTo>
                  <a:lnTo>
                    <a:pt x="939" y="2586"/>
                  </a:lnTo>
                  <a:lnTo>
                    <a:pt x="2702" y="2586"/>
                  </a:lnTo>
                  <a:lnTo>
                    <a:pt x="2702" y="44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</p:grpSp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408563" y="457200"/>
            <a:ext cx="10739336" cy="2071991"/>
          </a:xfrm>
        </p:spPr>
        <p:txBody>
          <a:bodyPr/>
          <a:lstStyle>
            <a:lvl1pPr algn="l">
              <a:lnSpc>
                <a:spcPct val="85000"/>
              </a:lnSpc>
              <a:defRPr sz="700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fi-FI" dirty="0"/>
              <a:t>Muokkaa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12" name="Tekstin paikkamerkki 11"/>
          <p:cNvSpPr>
            <a:spLocks noGrp="1"/>
          </p:cNvSpPr>
          <p:nvPr>
            <p:ph type="body" sz="quarter" idx="13"/>
          </p:nvPr>
        </p:nvSpPr>
        <p:spPr>
          <a:xfrm>
            <a:off x="447472" y="2665378"/>
            <a:ext cx="10709478" cy="972000"/>
          </a:xfrm>
        </p:spPr>
        <p:txBody>
          <a:bodyPr/>
          <a:lstStyle>
            <a:lvl1pPr marL="0" indent="0">
              <a:buNone/>
              <a:defRPr b="1">
                <a:solidFill>
                  <a:srgbClr val="FFFFFF"/>
                </a:solidFill>
                <a:latin typeface="+mj-lt"/>
              </a:defRPr>
            </a:lvl1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</p:spTree>
    <p:extLst>
      <p:ext uri="{BB962C8B-B14F-4D97-AF65-F5344CB8AC3E}">
        <p14:creationId xmlns:p14="http://schemas.microsoft.com/office/powerpoint/2010/main" val="1172364952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Kansi 2">
    <p:bg>
      <p:bgPr>
        <a:solidFill>
          <a:srgbClr val="FFC61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5"/>
          <p:cNvSpPr>
            <a:spLocks/>
          </p:cNvSpPr>
          <p:nvPr/>
        </p:nvSpPr>
        <p:spPr bwMode="white">
          <a:xfrm>
            <a:off x="0" y="0"/>
            <a:ext cx="12192000" cy="3887788"/>
          </a:xfrm>
          <a:custGeom>
            <a:avLst/>
            <a:gdLst>
              <a:gd name="T0" fmla="*/ 0 w 25400"/>
              <a:gd name="T1" fmla="*/ 3079742 h 8063"/>
              <a:gd name="T2" fmla="*/ 1219200 w 25400"/>
              <a:gd name="T3" fmla="*/ 3888500 h 8063"/>
              <a:gd name="T4" fmla="*/ 2438400 w 25400"/>
              <a:gd name="T5" fmla="*/ 3079742 h 8063"/>
              <a:gd name="T6" fmla="*/ 3657600 w 25400"/>
              <a:gd name="T7" fmla="*/ 3888500 h 8063"/>
              <a:gd name="T8" fmla="*/ 4876800 w 25400"/>
              <a:gd name="T9" fmla="*/ 3079742 h 8063"/>
              <a:gd name="T10" fmla="*/ 6096000 w 25400"/>
              <a:gd name="T11" fmla="*/ 3888500 h 8063"/>
              <a:gd name="T12" fmla="*/ 7315200 w 25400"/>
              <a:gd name="T13" fmla="*/ 3079742 h 8063"/>
              <a:gd name="T14" fmla="*/ 8534400 w 25400"/>
              <a:gd name="T15" fmla="*/ 3888500 h 8063"/>
              <a:gd name="T16" fmla="*/ 9753600 w 25400"/>
              <a:gd name="T17" fmla="*/ 3079742 h 8063"/>
              <a:gd name="T18" fmla="*/ 10972800 w 25400"/>
              <a:gd name="T19" fmla="*/ 3888500 h 8063"/>
              <a:gd name="T20" fmla="*/ 12192000 w 25400"/>
              <a:gd name="T21" fmla="*/ 3079742 h 8063"/>
              <a:gd name="T22" fmla="*/ 12192000 w 25400"/>
              <a:gd name="T23" fmla="*/ 0 h 8063"/>
              <a:gd name="T24" fmla="*/ 0 w 25400"/>
              <a:gd name="T25" fmla="*/ 0 h 8063"/>
              <a:gd name="T26" fmla="*/ 0 w 25400"/>
              <a:gd name="T27" fmla="*/ 3079742 h 8063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</a:gdLst>
            <a:ahLst/>
            <a:cxnLst>
              <a:cxn ang="T28">
                <a:pos x="T0" y="T1"/>
              </a:cxn>
              <a:cxn ang="T29">
                <a:pos x="T2" y="T3"/>
              </a:cxn>
              <a:cxn ang="T30">
                <a:pos x="T4" y="T5"/>
              </a:cxn>
              <a:cxn ang="T31">
                <a:pos x="T6" y="T7"/>
              </a:cxn>
              <a:cxn ang="T32">
                <a:pos x="T8" y="T9"/>
              </a:cxn>
              <a:cxn ang="T33">
                <a:pos x="T10" y="T11"/>
              </a:cxn>
              <a:cxn ang="T34">
                <a:pos x="T12" y="T13"/>
              </a:cxn>
              <a:cxn ang="T35">
                <a:pos x="T14" y="T15"/>
              </a:cxn>
              <a:cxn ang="T36">
                <a:pos x="T16" y="T17"/>
              </a:cxn>
              <a:cxn ang="T37">
                <a:pos x="T18" y="T19"/>
              </a:cxn>
              <a:cxn ang="T38">
                <a:pos x="T20" y="T21"/>
              </a:cxn>
              <a:cxn ang="T39">
                <a:pos x="T22" y="T23"/>
              </a:cxn>
              <a:cxn ang="T40">
                <a:pos x="T24" y="T25"/>
              </a:cxn>
              <a:cxn ang="T41">
                <a:pos x="T26" y="T27"/>
              </a:cxn>
            </a:cxnLst>
            <a:rect l="0" t="0" r="r" b="b"/>
            <a:pathLst>
              <a:path w="25400" h="8063">
                <a:moveTo>
                  <a:pt x="0" y="6386"/>
                </a:moveTo>
                <a:cubicBezTo>
                  <a:pt x="1140" y="6386"/>
                  <a:pt x="2118" y="7077"/>
                  <a:pt x="2540" y="8063"/>
                </a:cubicBezTo>
                <a:cubicBezTo>
                  <a:pt x="2962" y="7077"/>
                  <a:pt x="3940" y="6386"/>
                  <a:pt x="5080" y="6386"/>
                </a:cubicBezTo>
                <a:cubicBezTo>
                  <a:pt x="6220" y="6386"/>
                  <a:pt x="7198" y="7077"/>
                  <a:pt x="7620" y="8063"/>
                </a:cubicBezTo>
                <a:cubicBezTo>
                  <a:pt x="8042" y="7077"/>
                  <a:pt x="9020" y="6386"/>
                  <a:pt x="10160" y="6386"/>
                </a:cubicBezTo>
                <a:cubicBezTo>
                  <a:pt x="11300" y="6386"/>
                  <a:pt x="12278" y="7077"/>
                  <a:pt x="12700" y="8063"/>
                </a:cubicBezTo>
                <a:cubicBezTo>
                  <a:pt x="13122" y="7077"/>
                  <a:pt x="14100" y="6386"/>
                  <a:pt x="15240" y="6386"/>
                </a:cubicBezTo>
                <a:cubicBezTo>
                  <a:pt x="16380" y="6386"/>
                  <a:pt x="17358" y="7077"/>
                  <a:pt x="17780" y="8063"/>
                </a:cubicBezTo>
                <a:cubicBezTo>
                  <a:pt x="18202" y="7077"/>
                  <a:pt x="19180" y="6386"/>
                  <a:pt x="20320" y="6386"/>
                </a:cubicBezTo>
                <a:cubicBezTo>
                  <a:pt x="21460" y="6386"/>
                  <a:pt x="22438" y="7077"/>
                  <a:pt x="22860" y="8063"/>
                </a:cubicBezTo>
                <a:cubicBezTo>
                  <a:pt x="23282" y="7077"/>
                  <a:pt x="24260" y="6386"/>
                  <a:pt x="25400" y="6386"/>
                </a:cubicBezTo>
                <a:lnTo>
                  <a:pt x="25400" y="0"/>
                </a:lnTo>
                <a:lnTo>
                  <a:pt x="0" y="0"/>
                </a:lnTo>
                <a:lnTo>
                  <a:pt x="0" y="6386"/>
                </a:lnTo>
                <a:close/>
              </a:path>
            </a:pathLst>
          </a:custGeom>
          <a:solidFill>
            <a:srgbClr val="00924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fi-FI"/>
          </a:p>
        </p:txBody>
      </p:sp>
      <p:grpSp>
        <p:nvGrpSpPr>
          <p:cNvPr id="5" name="Ryhmä 14"/>
          <p:cNvGrpSpPr/>
          <p:nvPr/>
        </p:nvGrpSpPr>
        <p:grpSpPr bwMode="black">
          <a:xfrm>
            <a:off x="465667" y="5813465"/>
            <a:ext cx="1295039" cy="601443"/>
            <a:chOff x="228601" y="704851"/>
            <a:chExt cx="11734800" cy="5449888"/>
          </a:xfrm>
          <a:solidFill>
            <a:srgbClr val="FFFFFF"/>
          </a:solidFill>
        </p:grpSpPr>
        <p:sp>
          <p:nvSpPr>
            <p:cNvPr id="6" name="Freeform 5"/>
            <p:cNvSpPr>
              <a:spLocks noEditPoints="1"/>
            </p:cNvSpPr>
            <p:nvPr/>
          </p:nvSpPr>
          <p:spPr bwMode="black">
            <a:xfrm>
              <a:off x="228601" y="704851"/>
              <a:ext cx="11734800" cy="5449888"/>
            </a:xfrm>
            <a:custGeom>
              <a:avLst/>
              <a:gdLst>
                <a:gd name="T0" fmla="*/ 16890 w 32573"/>
                <a:gd name="T1" fmla="*/ 14624 h 15116"/>
                <a:gd name="T2" fmla="*/ 19398 w 32573"/>
                <a:gd name="T3" fmla="*/ 13589 h 15116"/>
                <a:gd name="T4" fmla="*/ 28581 w 32573"/>
                <a:gd name="T5" fmla="*/ 13589 h 15116"/>
                <a:gd name="T6" fmla="*/ 32573 w 32573"/>
                <a:gd name="T7" fmla="*/ 9640 h 15116"/>
                <a:gd name="T8" fmla="*/ 32573 w 32573"/>
                <a:gd name="T9" fmla="*/ 0 h 15116"/>
                <a:gd name="T10" fmla="*/ 0 w 32573"/>
                <a:gd name="T11" fmla="*/ 0 h 15116"/>
                <a:gd name="T12" fmla="*/ 0 w 32573"/>
                <a:gd name="T13" fmla="*/ 9640 h 15116"/>
                <a:gd name="T14" fmla="*/ 3968 w 32573"/>
                <a:gd name="T15" fmla="*/ 13589 h 15116"/>
                <a:gd name="T16" fmla="*/ 13394 w 32573"/>
                <a:gd name="T17" fmla="*/ 13589 h 15116"/>
                <a:gd name="T18" fmla="*/ 15902 w 32573"/>
                <a:gd name="T19" fmla="*/ 14624 h 15116"/>
                <a:gd name="T20" fmla="*/ 16397 w 32573"/>
                <a:gd name="T21" fmla="*/ 15116 h 15116"/>
                <a:gd name="T22" fmla="*/ 16890 w 32573"/>
                <a:gd name="T23" fmla="*/ 14624 h 15116"/>
                <a:gd name="T24" fmla="*/ 31634 w 32573"/>
                <a:gd name="T25" fmla="*/ 939 h 15116"/>
                <a:gd name="T26" fmla="*/ 31634 w 32573"/>
                <a:gd name="T27" fmla="*/ 9640 h 15116"/>
                <a:gd name="T28" fmla="*/ 28581 w 32573"/>
                <a:gd name="T29" fmla="*/ 12650 h 15116"/>
                <a:gd name="T30" fmla="*/ 19398 w 32573"/>
                <a:gd name="T31" fmla="*/ 12650 h 15116"/>
                <a:gd name="T32" fmla="*/ 16397 w 32573"/>
                <a:gd name="T33" fmla="*/ 13798 h 15116"/>
                <a:gd name="T34" fmla="*/ 13394 w 32573"/>
                <a:gd name="T35" fmla="*/ 12650 h 15116"/>
                <a:gd name="T36" fmla="*/ 3968 w 32573"/>
                <a:gd name="T37" fmla="*/ 12650 h 15116"/>
                <a:gd name="T38" fmla="*/ 939 w 32573"/>
                <a:gd name="T39" fmla="*/ 9640 h 15116"/>
                <a:gd name="T40" fmla="*/ 939 w 32573"/>
                <a:gd name="T41" fmla="*/ 939 h 15116"/>
                <a:gd name="T42" fmla="*/ 31634 w 32573"/>
                <a:gd name="T43" fmla="*/ 939 h 15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32573" h="15116">
                  <a:moveTo>
                    <a:pt x="16890" y="14624"/>
                  </a:moveTo>
                  <a:cubicBezTo>
                    <a:pt x="17560" y="13956"/>
                    <a:pt x="18451" y="13589"/>
                    <a:pt x="19398" y="13589"/>
                  </a:cubicBezTo>
                  <a:lnTo>
                    <a:pt x="28581" y="13589"/>
                  </a:lnTo>
                  <a:cubicBezTo>
                    <a:pt x="30783" y="13589"/>
                    <a:pt x="32573" y="11817"/>
                    <a:pt x="32573" y="9640"/>
                  </a:cubicBezTo>
                  <a:lnTo>
                    <a:pt x="32573" y="0"/>
                  </a:lnTo>
                  <a:lnTo>
                    <a:pt x="0" y="0"/>
                  </a:lnTo>
                  <a:lnTo>
                    <a:pt x="0" y="9640"/>
                  </a:lnTo>
                  <a:cubicBezTo>
                    <a:pt x="0" y="11817"/>
                    <a:pt x="1780" y="13589"/>
                    <a:pt x="3968" y="13589"/>
                  </a:cubicBezTo>
                  <a:lnTo>
                    <a:pt x="13394" y="13589"/>
                  </a:lnTo>
                  <a:cubicBezTo>
                    <a:pt x="14342" y="13589"/>
                    <a:pt x="15232" y="13956"/>
                    <a:pt x="15902" y="14624"/>
                  </a:cubicBezTo>
                  <a:lnTo>
                    <a:pt x="16397" y="15116"/>
                  </a:lnTo>
                  <a:lnTo>
                    <a:pt x="16890" y="14624"/>
                  </a:lnTo>
                  <a:close/>
                  <a:moveTo>
                    <a:pt x="31634" y="939"/>
                  </a:moveTo>
                  <a:lnTo>
                    <a:pt x="31634" y="9640"/>
                  </a:lnTo>
                  <a:cubicBezTo>
                    <a:pt x="31634" y="11300"/>
                    <a:pt x="30264" y="12650"/>
                    <a:pt x="28581" y="12650"/>
                  </a:cubicBezTo>
                  <a:lnTo>
                    <a:pt x="19398" y="12650"/>
                  </a:lnTo>
                  <a:cubicBezTo>
                    <a:pt x="18279" y="12650"/>
                    <a:pt x="17221" y="13055"/>
                    <a:pt x="16397" y="13798"/>
                  </a:cubicBezTo>
                  <a:cubicBezTo>
                    <a:pt x="15571" y="13056"/>
                    <a:pt x="14514" y="12650"/>
                    <a:pt x="13394" y="12650"/>
                  </a:cubicBezTo>
                  <a:lnTo>
                    <a:pt x="3968" y="12650"/>
                  </a:lnTo>
                  <a:cubicBezTo>
                    <a:pt x="2298" y="12650"/>
                    <a:pt x="939" y="11300"/>
                    <a:pt x="939" y="9640"/>
                  </a:cubicBezTo>
                  <a:lnTo>
                    <a:pt x="939" y="939"/>
                  </a:lnTo>
                  <a:lnTo>
                    <a:pt x="31634" y="93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7" name="Freeform 6"/>
            <p:cNvSpPr>
              <a:spLocks/>
            </p:cNvSpPr>
            <p:nvPr/>
          </p:nvSpPr>
          <p:spPr bwMode="black">
            <a:xfrm>
              <a:off x="9961563" y="2287588"/>
              <a:ext cx="377825" cy="363538"/>
            </a:xfrm>
            <a:custGeom>
              <a:avLst/>
              <a:gdLst>
                <a:gd name="T0" fmla="*/ 1048 w 1048"/>
                <a:gd name="T1" fmla="*/ 504 h 1009"/>
                <a:gd name="T2" fmla="*/ 525 w 1048"/>
                <a:gd name="T3" fmla="*/ 1009 h 1009"/>
                <a:gd name="T4" fmla="*/ 0 w 1048"/>
                <a:gd name="T5" fmla="*/ 504 h 1009"/>
                <a:gd name="T6" fmla="*/ 525 w 1048"/>
                <a:gd name="T7" fmla="*/ 0 h 1009"/>
                <a:gd name="T8" fmla="*/ 1048 w 1048"/>
                <a:gd name="T9" fmla="*/ 504 h 10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48" h="1009">
                  <a:moveTo>
                    <a:pt x="1048" y="504"/>
                  </a:moveTo>
                  <a:cubicBezTo>
                    <a:pt x="1048" y="798"/>
                    <a:pt x="818" y="1009"/>
                    <a:pt x="525" y="1009"/>
                  </a:cubicBezTo>
                  <a:cubicBezTo>
                    <a:pt x="230" y="1009"/>
                    <a:pt x="0" y="798"/>
                    <a:pt x="0" y="504"/>
                  </a:cubicBezTo>
                  <a:cubicBezTo>
                    <a:pt x="0" y="211"/>
                    <a:pt x="230" y="0"/>
                    <a:pt x="525" y="0"/>
                  </a:cubicBezTo>
                  <a:cubicBezTo>
                    <a:pt x="818" y="0"/>
                    <a:pt x="1048" y="211"/>
                    <a:pt x="1048" y="50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8" name="Rectangle 7"/>
            <p:cNvSpPr>
              <a:spLocks noChangeArrowheads="1"/>
            </p:cNvSpPr>
            <p:nvPr/>
          </p:nvSpPr>
          <p:spPr bwMode="black">
            <a:xfrm>
              <a:off x="9986963" y="2789238"/>
              <a:ext cx="327025" cy="116205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9" name="Freeform 8"/>
            <p:cNvSpPr>
              <a:spLocks/>
            </p:cNvSpPr>
            <p:nvPr/>
          </p:nvSpPr>
          <p:spPr bwMode="black">
            <a:xfrm>
              <a:off x="8709026" y="2282826"/>
              <a:ext cx="1119188" cy="1668463"/>
            </a:xfrm>
            <a:custGeom>
              <a:avLst/>
              <a:gdLst>
                <a:gd name="T0" fmla="*/ 1923 w 3105"/>
                <a:gd name="T1" fmla="*/ 2683 h 4625"/>
                <a:gd name="T2" fmla="*/ 3105 w 3105"/>
                <a:gd name="T3" fmla="*/ 4625 h 4625"/>
                <a:gd name="T4" fmla="*/ 2121 w 3105"/>
                <a:gd name="T5" fmla="*/ 4625 h 4625"/>
                <a:gd name="T6" fmla="*/ 1328 w 3105"/>
                <a:gd name="T7" fmla="*/ 3335 h 4625"/>
                <a:gd name="T8" fmla="*/ 901 w 3105"/>
                <a:gd name="T9" fmla="*/ 3878 h 4625"/>
                <a:gd name="T10" fmla="*/ 901 w 3105"/>
                <a:gd name="T11" fmla="*/ 4625 h 4625"/>
                <a:gd name="T12" fmla="*/ 0 w 3105"/>
                <a:gd name="T13" fmla="*/ 4625 h 4625"/>
                <a:gd name="T14" fmla="*/ 0 w 3105"/>
                <a:gd name="T15" fmla="*/ 0 h 4625"/>
                <a:gd name="T16" fmla="*/ 901 w 3105"/>
                <a:gd name="T17" fmla="*/ 0 h 4625"/>
                <a:gd name="T18" fmla="*/ 901 w 3105"/>
                <a:gd name="T19" fmla="*/ 2134 h 4625"/>
                <a:gd name="T20" fmla="*/ 856 w 3105"/>
                <a:gd name="T21" fmla="*/ 2926 h 4625"/>
                <a:gd name="T22" fmla="*/ 875 w 3105"/>
                <a:gd name="T23" fmla="*/ 2926 h 4625"/>
                <a:gd name="T24" fmla="*/ 1265 w 3105"/>
                <a:gd name="T25" fmla="*/ 2325 h 4625"/>
                <a:gd name="T26" fmla="*/ 1955 w 3105"/>
                <a:gd name="T27" fmla="*/ 1405 h 4625"/>
                <a:gd name="T28" fmla="*/ 3009 w 3105"/>
                <a:gd name="T29" fmla="*/ 1405 h 4625"/>
                <a:gd name="T30" fmla="*/ 1923 w 3105"/>
                <a:gd name="T31" fmla="*/ 2683 h 46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3105" h="4625">
                  <a:moveTo>
                    <a:pt x="1923" y="2683"/>
                  </a:moveTo>
                  <a:lnTo>
                    <a:pt x="3105" y="4625"/>
                  </a:lnTo>
                  <a:lnTo>
                    <a:pt x="2121" y="4625"/>
                  </a:lnTo>
                  <a:lnTo>
                    <a:pt x="1328" y="3335"/>
                  </a:lnTo>
                  <a:lnTo>
                    <a:pt x="901" y="3878"/>
                  </a:lnTo>
                  <a:lnTo>
                    <a:pt x="901" y="4625"/>
                  </a:lnTo>
                  <a:lnTo>
                    <a:pt x="0" y="4625"/>
                  </a:lnTo>
                  <a:lnTo>
                    <a:pt x="0" y="0"/>
                  </a:lnTo>
                  <a:lnTo>
                    <a:pt x="901" y="0"/>
                  </a:lnTo>
                  <a:lnTo>
                    <a:pt x="901" y="2134"/>
                  </a:lnTo>
                  <a:cubicBezTo>
                    <a:pt x="901" y="2530"/>
                    <a:pt x="856" y="2926"/>
                    <a:pt x="856" y="2926"/>
                  </a:cubicBezTo>
                  <a:lnTo>
                    <a:pt x="875" y="2926"/>
                  </a:lnTo>
                  <a:cubicBezTo>
                    <a:pt x="875" y="2926"/>
                    <a:pt x="1086" y="2574"/>
                    <a:pt x="1265" y="2325"/>
                  </a:cubicBezTo>
                  <a:lnTo>
                    <a:pt x="1955" y="1405"/>
                  </a:lnTo>
                  <a:lnTo>
                    <a:pt x="3009" y="1405"/>
                  </a:lnTo>
                  <a:lnTo>
                    <a:pt x="1923" y="268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10" name="Freeform 9"/>
            <p:cNvSpPr>
              <a:spLocks/>
            </p:cNvSpPr>
            <p:nvPr/>
          </p:nvSpPr>
          <p:spPr bwMode="black">
            <a:xfrm>
              <a:off x="7353301" y="2762251"/>
              <a:ext cx="1027113" cy="1189038"/>
            </a:xfrm>
            <a:custGeom>
              <a:avLst/>
              <a:gdLst>
                <a:gd name="T0" fmla="*/ 2850 w 2850"/>
                <a:gd name="T1" fmla="*/ 1232 h 3296"/>
                <a:gd name="T2" fmla="*/ 1840 w 2850"/>
                <a:gd name="T3" fmla="*/ 0 h 3296"/>
                <a:gd name="T4" fmla="*/ 876 w 2850"/>
                <a:gd name="T5" fmla="*/ 607 h 3296"/>
                <a:gd name="T6" fmla="*/ 856 w 2850"/>
                <a:gd name="T7" fmla="*/ 607 h 3296"/>
                <a:gd name="T8" fmla="*/ 901 w 2850"/>
                <a:gd name="T9" fmla="*/ 76 h 3296"/>
                <a:gd name="T10" fmla="*/ 0 w 2850"/>
                <a:gd name="T11" fmla="*/ 76 h 3296"/>
                <a:gd name="T12" fmla="*/ 0 w 2850"/>
                <a:gd name="T13" fmla="*/ 3296 h 3296"/>
                <a:gd name="T14" fmla="*/ 901 w 2850"/>
                <a:gd name="T15" fmla="*/ 3296 h 3296"/>
                <a:gd name="T16" fmla="*/ 901 w 2850"/>
                <a:gd name="T17" fmla="*/ 1386 h 3296"/>
                <a:gd name="T18" fmla="*/ 1457 w 2850"/>
                <a:gd name="T19" fmla="*/ 760 h 3296"/>
                <a:gd name="T20" fmla="*/ 1942 w 2850"/>
                <a:gd name="T21" fmla="*/ 1412 h 3296"/>
                <a:gd name="T22" fmla="*/ 1942 w 2850"/>
                <a:gd name="T23" fmla="*/ 3296 h 3296"/>
                <a:gd name="T24" fmla="*/ 2850 w 2850"/>
                <a:gd name="T25" fmla="*/ 3296 h 3296"/>
                <a:gd name="T26" fmla="*/ 2850 w 2850"/>
                <a:gd name="T27" fmla="*/ 1232 h 32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50" h="3296">
                  <a:moveTo>
                    <a:pt x="2850" y="1232"/>
                  </a:moveTo>
                  <a:cubicBezTo>
                    <a:pt x="2850" y="434"/>
                    <a:pt x="2459" y="0"/>
                    <a:pt x="1840" y="0"/>
                  </a:cubicBezTo>
                  <a:cubicBezTo>
                    <a:pt x="1309" y="0"/>
                    <a:pt x="1035" y="312"/>
                    <a:pt x="876" y="607"/>
                  </a:cubicBezTo>
                  <a:lnTo>
                    <a:pt x="856" y="607"/>
                  </a:lnTo>
                  <a:lnTo>
                    <a:pt x="901" y="76"/>
                  </a:lnTo>
                  <a:lnTo>
                    <a:pt x="0" y="76"/>
                  </a:lnTo>
                  <a:lnTo>
                    <a:pt x="0" y="3296"/>
                  </a:lnTo>
                  <a:lnTo>
                    <a:pt x="901" y="3296"/>
                  </a:lnTo>
                  <a:lnTo>
                    <a:pt x="901" y="1386"/>
                  </a:lnTo>
                  <a:cubicBezTo>
                    <a:pt x="901" y="1015"/>
                    <a:pt x="1118" y="760"/>
                    <a:pt x="1457" y="760"/>
                  </a:cubicBezTo>
                  <a:cubicBezTo>
                    <a:pt x="1795" y="760"/>
                    <a:pt x="1942" y="983"/>
                    <a:pt x="1942" y="1412"/>
                  </a:cubicBezTo>
                  <a:lnTo>
                    <a:pt x="1942" y="3296"/>
                  </a:lnTo>
                  <a:lnTo>
                    <a:pt x="2850" y="3296"/>
                  </a:lnTo>
                  <a:lnTo>
                    <a:pt x="2850" y="12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black">
            <a:xfrm>
              <a:off x="6664326" y="2287588"/>
              <a:ext cx="377825" cy="363538"/>
            </a:xfrm>
            <a:custGeom>
              <a:avLst/>
              <a:gdLst>
                <a:gd name="T0" fmla="*/ 1047 w 1047"/>
                <a:gd name="T1" fmla="*/ 504 h 1009"/>
                <a:gd name="T2" fmla="*/ 524 w 1047"/>
                <a:gd name="T3" fmla="*/ 1009 h 1009"/>
                <a:gd name="T4" fmla="*/ 0 w 1047"/>
                <a:gd name="T5" fmla="*/ 504 h 1009"/>
                <a:gd name="T6" fmla="*/ 524 w 1047"/>
                <a:gd name="T7" fmla="*/ 0 h 1009"/>
                <a:gd name="T8" fmla="*/ 1047 w 1047"/>
                <a:gd name="T9" fmla="*/ 504 h 10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47" h="1009">
                  <a:moveTo>
                    <a:pt x="1047" y="504"/>
                  </a:moveTo>
                  <a:cubicBezTo>
                    <a:pt x="1047" y="798"/>
                    <a:pt x="817" y="1009"/>
                    <a:pt x="524" y="1009"/>
                  </a:cubicBezTo>
                  <a:cubicBezTo>
                    <a:pt x="229" y="1009"/>
                    <a:pt x="0" y="798"/>
                    <a:pt x="0" y="504"/>
                  </a:cubicBezTo>
                  <a:cubicBezTo>
                    <a:pt x="0" y="211"/>
                    <a:pt x="229" y="0"/>
                    <a:pt x="524" y="0"/>
                  </a:cubicBezTo>
                  <a:cubicBezTo>
                    <a:pt x="817" y="0"/>
                    <a:pt x="1047" y="211"/>
                    <a:pt x="1047" y="50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13" name="Rectangle 11"/>
            <p:cNvSpPr>
              <a:spLocks noChangeArrowheads="1"/>
            </p:cNvSpPr>
            <p:nvPr/>
          </p:nvSpPr>
          <p:spPr bwMode="black">
            <a:xfrm>
              <a:off x="6689726" y="2789238"/>
              <a:ext cx="327025" cy="116205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14" name="Freeform 12"/>
            <p:cNvSpPr>
              <a:spLocks/>
            </p:cNvSpPr>
            <p:nvPr/>
          </p:nvSpPr>
          <p:spPr bwMode="black">
            <a:xfrm>
              <a:off x="5399088" y="2762251"/>
              <a:ext cx="1047750" cy="1216025"/>
            </a:xfrm>
            <a:custGeom>
              <a:avLst/>
              <a:gdLst>
                <a:gd name="T0" fmla="*/ 2025 w 2907"/>
                <a:gd name="T1" fmla="*/ 2402 h 3373"/>
                <a:gd name="T2" fmla="*/ 1253 w 2907"/>
                <a:gd name="T3" fmla="*/ 1974 h 3373"/>
                <a:gd name="T4" fmla="*/ 160 w 2907"/>
                <a:gd name="T5" fmla="*/ 990 h 3373"/>
                <a:gd name="T6" fmla="*/ 1431 w 2907"/>
                <a:gd name="T7" fmla="*/ 0 h 3373"/>
                <a:gd name="T8" fmla="*/ 2907 w 2907"/>
                <a:gd name="T9" fmla="*/ 734 h 3373"/>
                <a:gd name="T10" fmla="*/ 2133 w 2907"/>
                <a:gd name="T11" fmla="*/ 1169 h 3373"/>
                <a:gd name="T12" fmla="*/ 1463 w 2907"/>
                <a:gd name="T13" fmla="*/ 657 h 3373"/>
                <a:gd name="T14" fmla="*/ 1042 w 2907"/>
                <a:gd name="T15" fmla="*/ 945 h 3373"/>
                <a:gd name="T16" fmla="*/ 1943 w 2907"/>
                <a:gd name="T17" fmla="*/ 1367 h 3373"/>
                <a:gd name="T18" fmla="*/ 2907 w 2907"/>
                <a:gd name="T19" fmla="*/ 2344 h 3373"/>
                <a:gd name="T20" fmla="*/ 1610 w 2907"/>
                <a:gd name="T21" fmla="*/ 3373 h 3373"/>
                <a:gd name="T22" fmla="*/ 0 w 2907"/>
                <a:gd name="T23" fmla="*/ 2543 h 3373"/>
                <a:gd name="T24" fmla="*/ 786 w 2907"/>
                <a:gd name="T25" fmla="*/ 2102 h 3373"/>
                <a:gd name="T26" fmla="*/ 1598 w 2907"/>
                <a:gd name="T27" fmla="*/ 2715 h 3373"/>
                <a:gd name="T28" fmla="*/ 2025 w 2907"/>
                <a:gd name="T29" fmla="*/ 2402 h 33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907" h="3373">
                  <a:moveTo>
                    <a:pt x="2025" y="2402"/>
                  </a:moveTo>
                  <a:cubicBezTo>
                    <a:pt x="2025" y="2146"/>
                    <a:pt x="1667" y="2089"/>
                    <a:pt x="1253" y="1974"/>
                  </a:cubicBezTo>
                  <a:cubicBezTo>
                    <a:pt x="766" y="1846"/>
                    <a:pt x="160" y="1603"/>
                    <a:pt x="160" y="990"/>
                  </a:cubicBezTo>
                  <a:cubicBezTo>
                    <a:pt x="160" y="383"/>
                    <a:pt x="741" y="0"/>
                    <a:pt x="1431" y="0"/>
                  </a:cubicBezTo>
                  <a:cubicBezTo>
                    <a:pt x="2070" y="0"/>
                    <a:pt x="2658" y="306"/>
                    <a:pt x="2907" y="734"/>
                  </a:cubicBezTo>
                  <a:lnTo>
                    <a:pt x="2133" y="1169"/>
                  </a:lnTo>
                  <a:cubicBezTo>
                    <a:pt x="2057" y="881"/>
                    <a:pt x="1814" y="657"/>
                    <a:pt x="1463" y="657"/>
                  </a:cubicBezTo>
                  <a:cubicBezTo>
                    <a:pt x="1233" y="657"/>
                    <a:pt x="1042" y="760"/>
                    <a:pt x="1042" y="945"/>
                  </a:cubicBezTo>
                  <a:cubicBezTo>
                    <a:pt x="1042" y="1188"/>
                    <a:pt x="1463" y="1213"/>
                    <a:pt x="1943" y="1367"/>
                  </a:cubicBezTo>
                  <a:cubicBezTo>
                    <a:pt x="2447" y="1527"/>
                    <a:pt x="2907" y="1757"/>
                    <a:pt x="2907" y="2344"/>
                  </a:cubicBezTo>
                  <a:cubicBezTo>
                    <a:pt x="2907" y="2990"/>
                    <a:pt x="2306" y="3373"/>
                    <a:pt x="1610" y="3373"/>
                  </a:cubicBezTo>
                  <a:cubicBezTo>
                    <a:pt x="856" y="3373"/>
                    <a:pt x="262" y="3053"/>
                    <a:pt x="0" y="2543"/>
                  </a:cubicBezTo>
                  <a:lnTo>
                    <a:pt x="786" y="2102"/>
                  </a:lnTo>
                  <a:cubicBezTo>
                    <a:pt x="888" y="2453"/>
                    <a:pt x="1169" y="2715"/>
                    <a:pt x="1598" y="2715"/>
                  </a:cubicBezTo>
                  <a:cubicBezTo>
                    <a:pt x="1847" y="2715"/>
                    <a:pt x="2025" y="2606"/>
                    <a:pt x="2025" y="240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15" name="Freeform 13"/>
            <p:cNvSpPr>
              <a:spLocks/>
            </p:cNvSpPr>
            <p:nvPr/>
          </p:nvSpPr>
          <p:spPr bwMode="black">
            <a:xfrm>
              <a:off x="4770438" y="2295526"/>
              <a:ext cx="563563" cy="1677988"/>
            </a:xfrm>
            <a:custGeom>
              <a:avLst/>
              <a:gdLst>
                <a:gd name="T0" fmla="*/ 907 w 1565"/>
                <a:gd name="T1" fmla="*/ 0 h 4657"/>
                <a:gd name="T2" fmla="*/ 0 w 1565"/>
                <a:gd name="T3" fmla="*/ 0 h 4657"/>
                <a:gd name="T4" fmla="*/ 0 w 1565"/>
                <a:gd name="T5" fmla="*/ 3706 h 4657"/>
                <a:gd name="T6" fmla="*/ 214 w 1565"/>
                <a:gd name="T7" fmla="*/ 4430 h 4657"/>
                <a:gd name="T8" fmla="*/ 894 w 1565"/>
                <a:gd name="T9" fmla="*/ 4657 h 4657"/>
                <a:gd name="T10" fmla="*/ 1220 w 1565"/>
                <a:gd name="T11" fmla="*/ 4622 h 4657"/>
                <a:gd name="T12" fmla="*/ 1488 w 1565"/>
                <a:gd name="T13" fmla="*/ 4523 h 4657"/>
                <a:gd name="T14" fmla="*/ 1565 w 1565"/>
                <a:gd name="T15" fmla="*/ 3916 h 4657"/>
                <a:gd name="T16" fmla="*/ 1377 w 1565"/>
                <a:gd name="T17" fmla="*/ 3970 h 4657"/>
                <a:gd name="T18" fmla="*/ 1188 w 1565"/>
                <a:gd name="T19" fmla="*/ 3986 h 4657"/>
                <a:gd name="T20" fmla="*/ 974 w 1565"/>
                <a:gd name="T21" fmla="*/ 3897 h 4657"/>
                <a:gd name="T22" fmla="*/ 907 w 1565"/>
                <a:gd name="T23" fmla="*/ 3577 h 4657"/>
                <a:gd name="T24" fmla="*/ 907 w 1565"/>
                <a:gd name="T25" fmla="*/ 0 h 46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65" h="4657">
                  <a:moveTo>
                    <a:pt x="907" y="0"/>
                  </a:moveTo>
                  <a:lnTo>
                    <a:pt x="0" y="0"/>
                  </a:lnTo>
                  <a:lnTo>
                    <a:pt x="0" y="3706"/>
                  </a:lnTo>
                  <a:cubicBezTo>
                    <a:pt x="0" y="4037"/>
                    <a:pt x="71" y="4279"/>
                    <a:pt x="214" y="4430"/>
                  </a:cubicBezTo>
                  <a:cubicBezTo>
                    <a:pt x="357" y="4582"/>
                    <a:pt x="583" y="4657"/>
                    <a:pt x="894" y="4657"/>
                  </a:cubicBezTo>
                  <a:cubicBezTo>
                    <a:pt x="1001" y="4657"/>
                    <a:pt x="1109" y="4645"/>
                    <a:pt x="1220" y="4622"/>
                  </a:cubicBezTo>
                  <a:cubicBezTo>
                    <a:pt x="1331" y="4599"/>
                    <a:pt x="1420" y="4566"/>
                    <a:pt x="1488" y="4523"/>
                  </a:cubicBezTo>
                  <a:lnTo>
                    <a:pt x="1565" y="3916"/>
                  </a:lnTo>
                  <a:cubicBezTo>
                    <a:pt x="1493" y="3942"/>
                    <a:pt x="1429" y="3960"/>
                    <a:pt x="1377" y="3970"/>
                  </a:cubicBezTo>
                  <a:cubicBezTo>
                    <a:pt x="1324" y="3981"/>
                    <a:pt x="1260" y="3986"/>
                    <a:pt x="1188" y="3986"/>
                  </a:cubicBezTo>
                  <a:cubicBezTo>
                    <a:pt x="1069" y="3986"/>
                    <a:pt x="1019" y="3957"/>
                    <a:pt x="974" y="3897"/>
                  </a:cubicBezTo>
                  <a:cubicBezTo>
                    <a:pt x="929" y="3837"/>
                    <a:pt x="907" y="3731"/>
                    <a:pt x="907" y="3577"/>
                  </a:cubicBezTo>
                  <a:lnTo>
                    <a:pt x="907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16" name="Freeform 14"/>
            <p:cNvSpPr>
              <a:spLocks noEditPoints="1"/>
            </p:cNvSpPr>
            <p:nvPr/>
          </p:nvSpPr>
          <p:spPr bwMode="black">
            <a:xfrm>
              <a:off x="3455988" y="2762251"/>
              <a:ext cx="1073150" cy="1216025"/>
            </a:xfrm>
            <a:custGeom>
              <a:avLst/>
              <a:gdLst>
                <a:gd name="T0" fmla="*/ 1540 w 2977"/>
                <a:gd name="T1" fmla="*/ 651 h 3373"/>
                <a:gd name="T2" fmla="*/ 869 w 2977"/>
                <a:gd name="T3" fmla="*/ 1328 h 3373"/>
                <a:gd name="T4" fmla="*/ 2140 w 2977"/>
                <a:gd name="T5" fmla="*/ 1328 h 3373"/>
                <a:gd name="T6" fmla="*/ 1540 w 2977"/>
                <a:gd name="T7" fmla="*/ 651 h 3373"/>
                <a:gd name="T8" fmla="*/ 2932 w 2977"/>
                <a:gd name="T9" fmla="*/ 1929 h 3373"/>
                <a:gd name="T10" fmla="*/ 850 w 2977"/>
                <a:gd name="T11" fmla="*/ 1929 h 3373"/>
                <a:gd name="T12" fmla="*/ 1559 w 2977"/>
                <a:gd name="T13" fmla="*/ 2708 h 3373"/>
                <a:gd name="T14" fmla="*/ 2179 w 2977"/>
                <a:gd name="T15" fmla="*/ 2178 h 3373"/>
                <a:gd name="T16" fmla="*/ 2938 w 2977"/>
                <a:gd name="T17" fmla="*/ 2606 h 3373"/>
                <a:gd name="T18" fmla="*/ 1559 w 2977"/>
                <a:gd name="T19" fmla="*/ 3373 h 3373"/>
                <a:gd name="T20" fmla="*/ 0 w 2977"/>
                <a:gd name="T21" fmla="*/ 1686 h 3373"/>
                <a:gd name="T22" fmla="*/ 1540 w 2977"/>
                <a:gd name="T23" fmla="*/ 0 h 3373"/>
                <a:gd name="T24" fmla="*/ 2977 w 2977"/>
                <a:gd name="T25" fmla="*/ 1488 h 3373"/>
                <a:gd name="T26" fmla="*/ 2932 w 2977"/>
                <a:gd name="T27" fmla="*/ 1929 h 33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977" h="3373">
                  <a:moveTo>
                    <a:pt x="1540" y="651"/>
                  </a:moveTo>
                  <a:cubicBezTo>
                    <a:pt x="1207" y="651"/>
                    <a:pt x="939" y="887"/>
                    <a:pt x="869" y="1328"/>
                  </a:cubicBezTo>
                  <a:lnTo>
                    <a:pt x="2140" y="1328"/>
                  </a:lnTo>
                  <a:cubicBezTo>
                    <a:pt x="2140" y="939"/>
                    <a:pt x="1891" y="651"/>
                    <a:pt x="1540" y="651"/>
                  </a:cubicBezTo>
                  <a:close/>
                  <a:moveTo>
                    <a:pt x="2932" y="1929"/>
                  </a:moveTo>
                  <a:lnTo>
                    <a:pt x="850" y="1929"/>
                  </a:lnTo>
                  <a:cubicBezTo>
                    <a:pt x="888" y="2453"/>
                    <a:pt x="1182" y="2708"/>
                    <a:pt x="1559" y="2708"/>
                  </a:cubicBezTo>
                  <a:cubicBezTo>
                    <a:pt x="1897" y="2708"/>
                    <a:pt x="2127" y="2485"/>
                    <a:pt x="2179" y="2178"/>
                  </a:cubicBezTo>
                  <a:lnTo>
                    <a:pt x="2938" y="2606"/>
                  </a:lnTo>
                  <a:cubicBezTo>
                    <a:pt x="2715" y="3015"/>
                    <a:pt x="2230" y="3373"/>
                    <a:pt x="1559" y="3373"/>
                  </a:cubicBezTo>
                  <a:cubicBezTo>
                    <a:pt x="658" y="3373"/>
                    <a:pt x="0" y="2747"/>
                    <a:pt x="0" y="1686"/>
                  </a:cubicBezTo>
                  <a:cubicBezTo>
                    <a:pt x="0" y="638"/>
                    <a:pt x="671" y="0"/>
                    <a:pt x="1540" y="0"/>
                  </a:cubicBezTo>
                  <a:cubicBezTo>
                    <a:pt x="2402" y="0"/>
                    <a:pt x="2977" y="613"/>
                    <a:pt x="2977" y="1488"/>
                  </a:cubicBezTo>
                  <a:cubicBezTo>
                    <a:pt x="2977" y="1750"/>
                    <a:pt x="2932" y="1929"/>
                    <a:pt x="2932" y="192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17" name="Freeform 15"/>
            <p:cNvSpPr>
              <a:spLocks/>
            </p:cNvSpPr>
            <p:nvPr/>
          </p:nvSpPr>
          <p:spPr bwMode="black">
            <a:xfrm>
              <a:off x="1879601" y="2357438"/>
              <a:ext cx="1311275" cy="1593850"/>
            </a:xfrm>
            <a:custGeom>
              <a:avLst/>
              <a:gdLst>
                <a:gd name="T0" fmla="*/ 2702 w 3641"/>
                <a:gd name="T1" fmla="*/ 4420 h 4420"/>
                <a:gd name="T2" fmla="*/ 3641 w 3641"/>
                <a:gd name="T3" fmla="*/ 4420 h 4420"/>
                <a:gd name="T4" fmla="*/ 3641 w 3641"/>
                <a:gd name="T5" fmla="*/ 0 h 4420"/>
                <a:gd name="T6" fmla="*/ 2702 w 3641"/>
                <a:gd name="T7" fmla="*/ 0 h 4420"/>
                <a:gd name="T8" fmla="*/ 2702 w 3641"/>
                <a:gd name="T9" fmla="*/ 1750 h 4420"/>
                <a:gd name="T10" fmla="*/ 939 w 3641"/>
                <a:gd name="T11" fmla="*/ 1750 h 4420"/>
                <a:gd name="T12" fmla="*/ 939 w 3641"/>
                <a:gd name="T13" fmla="*/ 0 h 4420"/>
                <a:gd name="T14" fmla="*/ 0 w 3641"/>
                <a:gd name="T15" fmla="*/ 0 h 4420"/>
                <a:gd name="T16" fmla="*/ 0 w 3641"/>
                <a:gd name="T17" fmla="*/ 4420 h 4420"/>
                <a:gd name="T18" fmla="*/ 939 w 3641"/>
                <a:gd name="T19" fmla="*/ 4420 h 4420"/>
                <a:gd name="T20" fmla="*/ 939 w 3641"/>
                <a:gd name="T21" fmla="*/ 2586 h 4420"/>
                <a:gd name="T22" fmla="*/ 2702 w 3641"/>
                <a:gd name="T23" fmla="*/ 2586 h 4420"/>
                <a:gd name="T24" fmla="*/ 2702 w 3641"/>
                <a:gd name="T25" fmla="*/ 4420 h 44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641" h="4420">
                  <a:moveTo>
                    <a:pt x="2702" y="4420"/>
                  </a:moveTo>
                  <a:lnTo>
                    <a:pt x="3641" y="4420"/>
                  </a:lnTo>
                  <a:lnTo>
                    <a:pt x="3641" y="0"/>
                  </a:lnTo>
                  <a:lnTo>
                    <a:pt x="2702" y="0"/>
                  </a:lnTo>
                  <a:lnTo>
                    <a:pt x="2702" y="1750"/>
                  </a:lnTo>
                  <a:lnTo>
                    <a:pt x="939" y="1750"/>
                  </a:lnTo>
                  <a:lnTo>
                    <a:pt x="939" y="0"/>
                  </a:lnTo>
                  <a:lnTo>
                    <a:pt x="0" y="0"/>
                  </a:lnTo>
                  <a:lnTo>
                    <a:pt x="0" y="4420"/>
                  </a:lnTo>
                  <a:lnTo>
                    <a:pt x="939" y="4420"/>
                  </a:lnTo>
                  <a:lnTo>
                    <a:pt x="939" y="2586"/>
                  </a:lnTo>
                  <a:lnTo>
                    <a:pt x="2702" y="2586"/>
                  </a:lnTo>
                  <a:lnTo>
                    <a:pt x="2702" y="44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</p:grpSp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408563" y="457200"/>
            <a:ext cx="10739336" cy="2071991"/>
          </a:xfrm>
        </p:spPr>
        <p:txBody>
          <a:bodyPr/>
          <a:lstStyle>
            <a:lvl1pPr algn="l">
              <a:lnSpc>
                <a:spcPct val="85000"/>
              </a:lnSpc>
              <a:defRPr sz="700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fi-FI" dirty="0"/>
              <a:t>Muokkaa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12" name="Tekstin paikkamerkki 11"/>
          <p:cNvSpPr>
            <a:spLocks noGrp="1"/>
          </p:cNvSpPr>
          <p:nvPr>
            <p:ph type="body" sz="quarter" idx="13"/>
          </p:nvPr>
        </p:nvSpPr>
        <p:spPr>
          <a:xfrm>
            <a:off x="447472" y="2665378"/>
            <a:ext cx="10709478" cy="972000"/>
          </a:xfrm>
        </p:spPr>
        <p:txBody>
          <a:bodyPr/>
          <a:lstStyle>
            <a:lvl1pPr marL="0" indent="0">
              <a:buNone/>
              <a:defRPr b="1">
                <a:solidFill>
                  <a:srgbClr val="FFFFFF"/>
                </a:solidFill>
                <a:latin typeface="+mj-lt"/>
              </a:defRPr>
            </a:lvl1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</p:spTree>
    <p:extLst>
      <p:ext uri="{BB962C8B-B14F-4D97-AF65-F5344CB8AC3E}">
        <p14:creationId xmlns:p14="http://schemas.microsoft.com/office/powerpoint/2010/main" val="3573298996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Kansi 2 B">
    <p:bg>
      <p:bgPr>
        <a:solidFill>
          <a:srgbClr val="FFC61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5"/>
          <p:cNvSpPr>
            <a:spLocks/>
          </p:cNvSpPr>
          <p:nvPr/>
        </p:nvSpPr>
        <p:spPr bwMode="auto">
          <a:xfrm>
            <a:off x="0" y="0"/>
            <a:ext cx="12193588" cy="5572125"/>
          </a:xfrm>
          <a:custGeom>
            <a:avLst/>
            <a:gdLst>
              <a:gd name="T0" fmla="*/ 0 w 25400"/>
              <a:gd name="T1" fmla="*/ 4766642 h 11590"/>
              <a:gd name="T2" fmla="*/ 1219320 w 25400"/>
              <a:gd name="T3" fmla="*/ 5572461 h 11590"/>
              <a:gd name="T4" fmla="*/ 2438640 w 25400"/>
              <a:gd name="T5" fmla="*/ 4766642 h 11590"/>
              <a:gd name="T6" fmla="*/ 3657960 w 25400"/>
              <a:gd name="T7" fmla="*/ 5572461 h 11590"/>
              <a:gd name="T8" fmla="*/ 4877280 w 25400"/>
              <a:gd name="T9" fmla="*/ 4766642 h 11590"/>
              <a:gd name="T10" fmla="*/ 6096600 w 25400"/>
              <a:gd name="T11" fmla="*/ 5572461 h 11590"/>
              <a:gd name="T12" fmla="*/ 7315920 w 25400"/>
              <a:gd name="T13" fmla="*/ 4766642 h 11590"/>
              <a:gd name="T14" fmla="*/ 8535240 w 25400"/>
              <a:gd name="T15" fmla="*/ 5572461 h 11590"/>
              <a:gd name="T16" fmla="*/ 9754560 w 25400"/>
              <a:gd name="T17" fmla="*/ 4766642 h 11590"/>
              <a:gd name="T18" fmla="*/ 10973880 w 25400"/>
              <a:gd name="T19" fmla="*/ 5572461 h 11590"/>
              <a:gd name="T20" fmla="*/ 12193200 w 25400"/>
              <a:gd name="T21" fmla="*/ 4766642 h 11590"/>
              <a:gd name="T22" fmla="*/ 12193200 w 25400"/>
              <a:gd name="T23" fmla="*/ 0 h 11590"/>
              <a:gd name="T24" fmla="*/ 0 w 25400"/>
              <a:gd name="T25" fmla="*/ 0 h 11590"/>
              <a:gd name="T26" fmla="*/ 0 w 25400"/>
              <a:gd name="T27" fmla="*/ 4766642 h 11590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</a:gdLst>
            <a:ahLst/>
            <a:cxnLst>
              <a:cxn ang="T28">
                <a:pos x="T0" y="T1"/>
              </a:cxn>
              <a:cxn ang="T29">
                <a:pos x="T2" y="T3"/>
              </a:cxn>
              <a:cxn ang="T30">
                <a:pos x="T4" y="T5"/>
              </a:cxn>
              <a:cxn ang="T31">
                <a:pos x="T6" y="T7"/>
              </a:cxn>
              <a:cxn ang="T32">
                <a:pos x="T8" y="T9"/>
              </a:cxn>
              <a:cxn ang="T33">
                <a:pos x="T10" y="T11"/>
              </a:cxn>
              <a:cxn ang="T34">
                <a:pos x="T12" y="T13"/>
              </a:cxn>
              <a:cxn ang="T35">
                <a:pos x="T14" y="T15"/>
              </a:cxn>
              <a:cxn ang="T36">
                <a:pos x="T16" y="T17"/>
              </a:cxn>
              <a:cxn ang="T37">
                <a:pos x="T18" y="T19"/>
              </a:cxn>
              <a:cxn ang="T38">
                <a:pos x="T20" y="T21"/>
              </a:cxn>
              <a:cxn ang="T39">
                <a:pos x="T22" y="T23"/>
              </a:cxn>
              <a:cxn ang="T40">
                <a:pos x="T24" y="T25"/>
              </a:cxn>
              <a:cxn ang="T41">
                <a:pos x="T26" y="T27"/>
              </a:cxn>
            </a:cxnLst>
            <a:rect l="0" t="0" r="r" b="b"/>
            <a:pathLst>
              <a:path w="25400" h="11590">
                <a:moveTo>
                  <a:pt x="0" y="9914"/>
                </a:moveTo>
                <a:cubicBezTo>
                  <a:pt x="1140" y="9914"/>
                  <a:pt x="2118" y="10605"/>
                  <a:pt x="2540" y="11590"/>
                </a:cubicBezTo>
                <a:cubicBezTo>
                  <a:pt x="2962" y="10605"/>
                  <a:pt x="3940" y="9914"/>
                  <a:pt x="5080" y="9914"/>
                </a:cubicBezTo>
                <a:cubicBezTo>
                  <a:pt x="6220" y="9914"/>
                  <a:pt x="7198" y="10605"/>
                  <a:pt x="7620" y="11590"/>
                </a:cubicBezTo>
                <a:cubicBezTo>
                  <a:pt x="8042" y="10605"/>
                  <a:pt x="9020" y="9914"/>
                  <a:pt x="10160" y="9914"/>
                </a:cubicBezTo>
                <a:cubicBezTo>
                  <a:pt x="11300" y="9914"/>
                  <a:pt x="12278" y="10605"/>
                  <a:pt x="12700" y="11590"/>
                </a:cubicBezTo>
                <a:cubicBezTo>
                  <a:pt x="13122" y="10605"/>
                  <a:pt x="14100" y="9914"/>
                  <a:pt x="15240" y="9914"/>
                </a:cubicBezTo>
                <a:cubicBezTo>
                  <a:pt x="16380" y="9914"/>
                  <a:pt x="17358" y="10605"/>
                  <a:pt x="17780" y="11590"/>
                </a:cubicBezTo>
                <a:cubicBezTo>
                  <a:pt x="18202" y="10605"/>
                  <a:pt x="19180" y="9914"/>
                  <a:pt x="20320" y="9914"/>
                </a:cubicBezTo>
                <a:cubicBezTo>
                  <a:pt x="21460" y="9914"/>
                  <a:pt x="22438" y="10605"/>
                  <a:pt x="22860" y="11590"/>
                </a:cubicBezTo>
                <a:cubicBezTo>
                  <a:pt x="23282" y="10605"/>
                  <a:pt x="24260" y="9914"/>
                  <a:pt x="25400" y="9914"/>
                </a:cubicBezTo>
                <a:lnTo>
                  <a:pt x="25400" y="0"/>
                </a:lnTo>
                <a:lnTo>
                  <a:pt x="0" y="0"/>
                </a:lnTo>
                <a:lnTo>
                  <a:pt x="0" y="9914"/>
                </a:lnTo>
                <a:close/>
              </a:path>
            </a:pathLst>
          </a:custGeom>
          <a:solidFill>
            <a:srgbClr val="00924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fi-FI"/>
          </a:p>
        </p:txBody>
      </p:sp>
      <p:grpSp>
        <p:nvGrpSpPr>
          <p:cNvPr id="5" name="Ryhmä 14"/>
          <p:cNvGrpSpPr/>
          <p:nvPr/>
        </p:nvGrpSpPr>
        <p:grpSpPr bwMode="black">
          <a:xfrm>
            <a:off x="465667" y="5813465"/>
            <a:ext cx="1295039" cy="601443"/>
            <a:chOff x="228601" y="704851"/>
            <a:chExt cx="11734800" cy="5449888"/>
          </a:xfrm>
          <a:solidFill>
            <a:srgbClr val="FFFFFF"/>
          </a:solidFill>
        </p:grpSpPr>
        <p:sp>
          <p:nvSpPr>
            <p:cNvPr id="6" name="Freeform 5"/>
            <p:cNvSpPr>
              <a:spLocks noEditPoints="1"/>
            </p:cNvSpPr>
            <p:nvPr/>
          </p:nvSpPr>
          <p:spPr bwMode="black">
            <a:xfrm>
              <a:off x="228601" y="704851"/>
              <a:ext cx="11734800" cy="5449888"/>
            </a:xfrm>
            <a:custGeom>
              <a:avLst/>
              <a:gdLst>
                <a:gd name="T0" fmla="*/ 16890 w 32573"/>
                <a:gd name="T1" fmla="*/ 14624 h 15116"/>
                <a:gd name="T2" fmla="*/ 19398 w 32573"/>
                <a:gd name="T3" fmla="*/ 13589 h 15116"/>
                <a:gd name="T4" fmla="*/ 28581 w 32573"/>
                <a:gd name="T5" fmla="*/ 13589 h 15116"/>
                <a:gd name="T6" fmla="*/ 32573 w 32573"/>
                <a:gd name="T7" fmla="*/ 9640 h 15116"/>
                <a:gd name="T8" fmla="*/ 32573 w 32573"/>
                <a:gd name="T9" fmla="*/ 0 h 15116"/>
                <a:gd name="T10" fmla="*/ 0 w 32573"/>
                <a:gd name="T11" fmla="*/ 0 h 15116"/>
                <a:gd name="T12" fmla="*/ 0 w 32573"/>
                <a:gd name="T13" fmla="*/ 9640 h 15116"/>
                <a:gd name="T14" fmla="*/ 3968 w 32573"/>
                <a:gd name="T15" fmla="*/ 13589 h 15116"/>
                <a:gd name="T16" fmla="*/ 13394 w 32573"/>
                <a:gd name="T17" fmla="*/ 13589 h 15116"/>
                <a:gd name="T18" fmla="*/ 15902 w 32573"/>
                <a:gd name="T19" fmla="*/ 14624 h 15116"/>
                <a:gd name="T20" fmla="*/ 16397 w 32573"/>
                <a:gd name="T21" fmla="*/ 15116 h 15116"/>
                <a:gd name="T22" fmla="*/ 16890 w 32573"/>
                <a:gd name="T23" fmla="*/ 14624 h 15116"/>
                <a:gd name="T24" fmla="*/ 31634 w 32573"/>
                <a:gd name="T25" fmla="*/ 939 h 15116"/>
                <a:gd name="T26" fmla="*/ 31634 w 32573"/>
                <a:gd name="T27" fmla="*/ 9640 h 15116"/>
                <a:gd name="T28" fmla="*/ 28581 w 32573"/>
                <a:gd name="T29" fmla="*/ 12650 h 15116"/>
                <a:gd name="T30" fmla="*/ 19398 w 32573"/>
                <a:gd name="T31" fmla="*/ 12650 h 15116"/>
                <a:gd name="T32" fmla="*/ 16397 w 32573"/>
                <a:gd name="T33" fmla="*/ 13798 h 15116"/>
                <a:gd name="T34" fmla="*/ 13394 w 32573"/>
                <a:gd name="T35" fmla="*/ 12650 h 15116"/>
                <a:gd name="T36" fmla="*/ 3968 w 32573"/>
                <a:gd name="T37" fmla="*/ 12650 h 15116"/>
                <a:gd name="T38" fmla="*/ 939 w 32573"/>
                <a:gd name="T39" fmla="*/ 9640 h 15116"/>
                <a:gd name="T40" fmla="*/ 939 w 32573"/>
                <a:gd name="T41" fmla="*/ 939 h 15116"/>
                <a:gd name="T42" fmla="*/ 31634 w 32573"/>
                <a:gd name="T43" fmla="*/ 939 h 15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32573" h="15116">
                  <a:moveTo>
                    <a:pt x="16890" y="14624"/>
                  </a:moveTo>
                  <a:cubicBezTo>
                    <a:pt x="17560" y="13956"/>
                    <a:pt x="18451" y="13589"/>
                    <a:pt x="19398" y="13589"/>
                  </a:cubicBezTo>
                  <a:lnTo>
                    <a:pt x="28581" y="13589"/>
                  </a:lnTo>
                  <a:cubicBezTo>
                    <a:pt x="30783" y="13589"/>
                    <a:pt x="32573" y="11817"/>
                    <a:pt x="32573" y="9640"/>
                  </a:cubicBezTo>
                  <a:lnTo>
                    <a:pt x="32573" y="0"/>
                  </a:lnTo>
                  <a:lnTo>
                    <a:pt x="0" y="0"/>
                  </a:lnTo>
                  <a:lnTo>
                    <a:pt x="0" y="9640"/>
                  </a:lnTo>
                  <a:cubicBezTo>
                    <a:pt x="0" y="11817"/>
                    <a:pt x="1780" y="13589"/>
                    <a:pt x="3968" y="13589"/>
                  </a:cubicBezTo>
                  <a:lnTo>
                    <a:pt x="13394" y="13589"/>
                  </a:lnTo>
                  <a:cubicBezTo>
                    <a:pt x="14342" y="13589"/>
                    <a:pt x="15232" y="13956"/>
                    <a:pt x="15902" y="14624"/>
                  </a:cubicBezTo>
                  <a:lnTo>
                    <a:pt x="16397" y="15116"/>
                  </a:lnTo>
                  <a:lnTo>
                    <a:pt x="16890" y="14624"/>
                  </a:lnTo>
                  <a:close/>
                  <a:moveTo>
                    <a:pt x="31634" y="939"/>
                  </a:moveTo>
                  <a:lnTo>
                    <a:pt x="31634" y="9640"/>
                  </a:lnTo>
                  <a:cubicBezTo>
                    <a:pt x="31634" y="11300"/>
                    <a:pt x="30264" y="12650"/>
                    <a:pt x="28581" y="12650"/>
                  </a:cubicBezTo>
                  <a:lnTo>
                    <a:pt x="19398" y="12650"/>
                  </a:lnTo>
                  <a:cubicBezTo>
                    <a:pt x="18279" y="12650"/>
                    <a:pt x="17221" y="13055"/>
                    <a:pt x="16397" y="13798"/>
                  </a:cubicBezTo>
                  <a:cubicBezTo>
                    <a:pt x="15571" y="13056"/>
                    <a:pt x="14514" y="12650"/>
                    <a:pt x="13394" y="12650"/>
                  </a:cubicBezTo>
                  <a:lnTo>
                    <a:pt x="3968" y="12650"/>
                  </a:lnTo>
                  <a:cubicBezTo>
                    <a:pt x="2298" y="12650"/>
                    <a:pt x="939" y="11300"/>
                    <a:pt x="939" y="9640"/>
                  </a:cubicBezTo>
                  <a:lnTo>
                    <a:pt x="939" y="939"/>
                  </a:lnTo>
                  <a:lnTo>
                    <a:pt x="31634" y="93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7" name="Freeform 6"/>
            <p:cNvSpPr>
              <a:spLocks/>
            </p:cNvSpPr>
            <p:nvPr/>
          </p:nvSpPr>
          <p:spPr bwMode="black">
            <a:xfrm>
              <a:off x="9961563" y="2287588"/>
              <a:ext cx="377825" cy="363538"/>
            </a:xfrm>
            <a:custGeom>
              <a:avLst/>
              <a:gdLst>
                <a:gd name="T0" fmla="*/ 1048 w 1048"/>
                <a:gd name="T1" fmla="*/ 504 h 1009"/>
                <a:gd name="T2" fmla="*/ 525 w 1048"/>
                <a:gd name="T3" fmla="*/ 1009 h 1009"/>
                <a:gd name="T4" fmla="*/ 0 w 1048"/>
                <a:gd name="T5" fmla="*/ 504 h 1009"/>
                <a:gd name="T6" fmla="*/ 525 w 1048"/>
                <a:gd name="T7" fmla="*/ 0 h 1009"/>
                <a:gd name="T8" fmla="*/ 1048 w 1048"/>
                <a:gd name="T9" fmla="*/ 504 h 10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48" h="1009">
                  <a:moveTo>
                    <a:pt x="1048" y="504"/>
                  </a:moveTo>
                  <a:cubicBezTo>
                    <a:pt x="1048" y="798"/>
                    <a:pt x="818" y="1009"/>
                    <a:pt x="525" y="1009"/>
                  </a:cubicBezTo>
                  <a:cubicBezTo>
                    <a:pt x="230" y="1009"/>
                    <a:pt x="0" y="798"/>
                    <a:pt x="0" y="504"/>
                  </a:cubicBezTo>
                  <a:cubicBezTo>
                    <a:pt x="0" y="211"/>
                    <a:pt x="230" y="0"/>
                    <a:pt x="525" y="0"/>
                  </a:cubicBezTo>
                  <a:cubicBezTo>
                    <a:pt x="818" y="0"/>
                    <a:pt x="1048" y="211"/>
                    <a:pt x="1048" y="50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8" name="Rectangle 7"/>
            <p:cNvSpPr>
              <a:spLocks noChangeArrowheads="1"/>
            </p:cNvSpPr>
            <p:nvPr/>
          </p:nvSpPr>
          <p:spPr bwMode="black">
            <a:xfrm>
              <a:off x="9986963" y="2789238"/>
              <a:ext cx="327025" cy="116205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9" name="Freeform 8"/>
            <p:cNvSpPr>
              <a:spLocks/>
            </p:cNvSpPr>
            <p:nvPr/>
          </p:nvSpPr>
          <p:spPr bwMode="black">
            <a:xfrm>
              <a:off x="8709026" y="2282826"/>
              <a:ext cx="1119188" cy="1668463"/>
            </a:xfrm>
            <a:custGeom>
              <a:avLst/>
              <a:gdLst>
                <a:gd name="T0" fmla="*/ 1923 w 3105"/>
                <a:gd name="T1" fmla="*/ 2683 h 4625"/>
                <a:gd name="T2" fmla="*/ 3105 w 3105"/>
                <a:gd name="T3" fmla="*/ 4625 h 4625"/>
                <a:gd name="T4" fmla="*/ 2121 w 3105"/>
                <a:gd name="T5" fmla="*/ 4625 h 4625"/>
                <a:gd name="T6" fmla="*/ 1328 w 3105"/>
                <a:gd name="T7" fmla="*/ 3335 h 4625"/>
                <a:gd name="T8" fmla="*/ 901 w 3105"/>
                <a:gd name="T9" fmla="*/ 3878 h 4625"/>
                <a:gd name="T10" fmla="*/ 901 w 3105"/>
                <a:gd name="T11" fmla="*/ 4625 h 4625"/>
                <a:gd name="T12" fmla="*/ 0 w 3105"/>
                <a:gd name="T13" fmla="*/ 4625 h 4625"/>
                <a:gd name="T14" fmla="*/ 0 w 3105"/>
                <a:gd name="T15" fmla="*/ 0 h 4625"/>
                <a:gd name="T16" fmla="*/ 901 w 3105"/>
                <a:gd name="T17" fmla="*/ 0 h 4625"/>
                <a:gd name="T18" fmla="*/ 901 w 3105"/>
                <a:gd name="T19" fmla="*/ 2134 h 4625"/>
                <a:gd name="T20" fmla="*/ 856 w 3105"/>
                <a:gd name="T21" fmla="*/ 2926 h 4625"/>
                <a:gd name="T22" fmla="*/ 875 w 3105"/>
                <a:gd name="T23" fmla="*/ 2926 h 4625"/>
                <a:gd name="T24" fmla="*/ 1265 w 3105"/>
                <a:gd name="T25" fmla="*/ 2325 h 4625"/>
                <a:gd name="T26" fmla="*/ 1955 w 3105"/>
                <a:gd name="T27" fmla="*/ 1405 h 4625"/>
                <a:gd name="T28" fmla="*/ 3009 w 3105"/>
                <a:gd name="T29" fmla="*/ 1405 h 4625"/>
                <a:gd name="T30" fmla="*/ 1923 w 3105"/>
                <a:gd name="T31" fmla="*/ 2683 h 46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3105" h="4625">
                  <a:moveTo>
                    <a:pt x="1923" y="2683"/>
                  </a:moveTo>
                  <a:lnTo>
                    <a:pt x="3105" y="4625"/>
                  </a:lnTo>
                  <a:lnTo>
                    <a:pt x="2121" y="4625"/>
                  </a:lnTo>
                  <a:lnTo>
                    <a:pt x="1328" y="3335"/>
                  </a:lnTo>
                  <a:lnTo>
                    <a:pt x="901" y="3878"/>
                  </a:lnTo>
                  <a:lnTo>
                    <a:pt x="901" y="4625"/>
                  </a:lnTo>
                  <a:lnTo>
                    <a:pt x="0" y="4625"/>
                  </a:lnTo>
                  <a:lnTo>
                    <a:pt x="0" y="0"/>
                  </a:lnTo>
                  <a:lnTo>
                    <a:pt x="901" y="0"/>
                  </a:lnTo>
                  <a:lnTo>
                    <a:pt x="901" y="2134"/>
                  </a:lnTo>
                  <a:cubicBezTo>
                    <a:pt x="901" y="2530"/>
                    <a:pt x="856" y="2926"/>
                    <a:pt x="856" y="2926"/>
                  </a:cubicBezTo>
                  <a:lnTo>
                    <a:pt x="875" y="2926"/>
                  </a:lnTo>
                  <a:cubicBezTo>
                    <a:pt x="875" y="2926"/>
                    <a:pt x="1086" y="2574"/>
                    <a:pt x="1265" y="2325"/>
                  </a:cubicBezTo>
                  <a:lnTo>
                    <a:pt x="1955" y="1405"/>
                  </a:lnTo>
                  <a:lnTo>
                    <a:pt x="3009" y="1405"/>
                  </a:lnTo>
                  <a:lnTo>
                    <a:pt x="1923" y="268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10" name="Freeform 9"/>
            <p:cNvSpPr>
              <a:spLocks/>
            </p:cNvSpPr>
            <p:nvPr/>
          </p:nvSpPr>
          <p:spPr bwMode="black">
            <a:xfrm>
              <a:off x="7353301" y="2762251"/>
              <a:ext cx="1027113" cy="1189038"/>
            </a:xfrm>
            <a:custGeom>
              <a:avLst/>
              <a:gdLst>
                <a:gd name="T0" fmla="*/ 2850 w 2850"/>
                <a:gd name="T1" fmla="*/ 1232 h 3296"/>
                <a:gd name="T2" fmla="*/ 1840 w 2850"/>
                <a:gd name="T3" fmla="*/ 0 h 3296"/>
                <a:gd name="T4" fmla="*/ 876 w 2850"/>
                <a:gd name="T5" fmla="*/ 607 h 3296"/>
                <a:gd name="T6" fmla="*/ 856 w 2850"/>
                <a:gd name="T7" fmla="*/ 607 h 3296"/>
                <a:gd name="T8" fmla="*/ 901 w 2850"/>
                <a:gd name="T9" fmla="*/ 76 h 3296"/>
                <a:gd name="T10" fmla="*/ 0 w 2850"/>
                <a:gd name="T11" fmla="*/ 76 h 3296"/>
                <a:gd name="T12" fmla="*/ 0 w 2850"/>
                <a:gd name="T13" fmla="*/ 3296 h 3296"/>
                <a:gd name="T14" fmla="*/ 901 w 2850"/>
                <a:gd name="T15" fmla="*/ 3296 h 3296"/>
                <a:gd name="T16" fmla="*/ 901 w 2850"/>
                <a:gd name="T17" fmla="*/ 1386 h 3296"/>
                <a:gd name="T18" fmla="*/ 1457 w 2850"/>
                <a:gd name="T19" fmla="*/ 760 h 3296"/>
                <a:gd name="T20" fmla="*/ 1942 w 2850"/>
                <a:gd name="T21" fmla="*/ 1412 h 3296"/>
                <a:gd name="T22" fmla="*/ 1942 w 2850"/>
                <a:gd name="T23" fmla="*/ 3296 h 3296"/>
                <a:gd name="T24" fmla="*/ 2850 w 2850"/>
                <a:gd name="T25" fmla="*/ 3296 h 3296"/>
                <a:gd name="T26" fmla="*/ 2850 w 2850"/>
                <a:gd name="T27" fmla="*/ 1232 h 32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50" h="3296">
                  <a:moveTo>
                    <a:pt x="2850" y="1232"/>
                  </a:moveTo>
                  <a:cubicBezTo>
                    <a:pt x="2850" y="434"/>
                    <a:pt x="2459" y="0"/>
                    <a:pt x="1840" y="0"/>
                  </a:cubicBezTo>
                  <a:cubicBezTo>
                    <a:pt x="1309" y="0"/>
                    <a:pt x="1035" y="312"/>
                    <a:pt x="876" y="607"/>
                  </a:cubicBezTo>
                  <a:lnTo>
                    <a:pt x="856" y="607"/>
                  </a:lnTo>
                  <a:lnTo>
                    <a:pt x="901" y="76"/>
                  </a:lnTo>
                  <a:lnTo>
                    <a:pt x="0" y="76"/>
                  </a:lnTo>
                  <a:lnTo>
                    <a:pt x="0" y="3296"/>
                  </a:lnTo>
                  <a:lnTo>
                    <a:pt x="901" y="3296"/>
                  </a:lnTo>
                  <a:lnTo>
                    <a:pt x="901" y="1386"/>
                  </a:lnTo>
                  <a:cubicBezTo>
                    <a:pt x="901" y="1015"/>
                    <a:pt x="1118" y="760"/>
                    <a:pt x="1457" y="760"/>
                  </a:cubicBezTo>
                  <a:cubicBezTo>
                    <a:pt x="1795" y="760"/>
                    <a:pt x="1942" y="983"/>
                    <a:pt x="1942" y="1412"/>
                  </a:cubicBezTo>
                  <a:lnTo>
                    <a:pt x="1942" y="3296"/>
                  </a:lnTo>
                  <a:lnTo>
                    <a:pt x="2850" y="3296"/>
                  </a:lnTo>
                  <a:lnTo>
                    <a:pt x="2850" y="12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black">
            <a:xfrm>
              <a:off x="6664326" y="2287588"/>
              <a:ext cx="377825" cy="363538"/>
            </a:xfrm>
            <a:custGeom>
              <a:avLst/>
              <a:gdLst>
                <a:gd name="T0" fmla="*/ 1047 w 1047"/>
                <a:gd name="T1" fmla="*/ 504 h 1009"/>
                <a:gd name="T2" fmla="*/ 524 w 1047"/>
                <a:gd name="T3" fmla="*/ 1009 h 1009"/>
                <a:gd name="T4" fmla="*/ 0 w 1047"/>
                <a:gd name="T5" fmla="*/ 504 h 1009"/>
                <a:gd name="T6" fmla="*/ 524 w 1047"/>
                <a:gd name="T7" fmla="*/ 0 h 1009"/>
                <a:gd name="T8" fmla="*/ 1047 w 1047"/>
                <a:gd name="T9" fmla="*/ 504 h 10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47" h="1009">
                  <a:moveTo>
                    <a:pt x="1047" y="504"/>
                  </a:moveTo>
                  <a:cubicBezTo>
                    <a:pt x="1047" y="798"/>
                    <a:pt x="817" y="1009"/>
                    <a:pt x="524" y="1009"/>
                  </a:cubicBezTo>
                  <a:cubicBezTo>
                    <a:pt x="229" y="1009"/>
                    <a:pt x="0" y="798"/>
                    <a:pt x="0" y="504"/>
                  </a:cubicBezTo>
                  <a:cubicBezTo>
                    <a:pt x="0" y="211"/>
                    <a:pt x="229" y="0"/>
                    <a:pt x="524" y="0"/>
                  </a:cubicBezTo>
                  <a:cubicBezTo>
                    <a:pt x="817" y="0"/>
                    <a:pt x="1047" y="211"/>
                    <a:pt x="1047" y="50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13" name="Rectangle 11"/>
            <p:cNvSpPr>
              <a:spLocks noChangeArrowheads="1"/>
            </p:cNvSpPr>
            <p:nvPr/>
          </p:nvSpPr>
          <p:spPr bwMode="black">
            <a:xfrm>
              <a:off x="6689726" y="2789238"/>
              <a:ext cx="327025" cy="116205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14" name="Freeform 12"/>
            <p:cNvSpPr>
              <a:spLocks/>
            </p:cNvSpPr>
            <p:nvPr/>
          </p:nvSpPr>
          <p:spPr bwMode="black">
            <a:xfrm>
              <a:off x="5399088" y="2762251"/>
              <a:ext cx="1047750" cy="1216025"/>
            </a:xfrm>
            <a:custGeom>
              <a:avLst/>
              <a:gdLst>
                <a:gd name="T0" fmla="*/ 2025 w 2907"/>
                <a:gd name="T1" fmla="*/ 2402 h 3373"/>
                <a:gd name="T2" fmla="*/ 1253 w 2907"/>
                <a:gd name="T3" fmla="*/ 1974 h 3373"/>
                <a:gd name="T4" fmla="*/ 160 w 2907"/>
                <a:gd name="T5" fmla="*/ 990 h 3373"/>
                <a:gd name="T6" fmla="*/ 1431 w 2907"/>
                <a:gd name="T7" fmla="*/ 0 h 3373"/>
                <a:gd name="T8" fmla="*/ 2907 w 2907"/>
                <a:gd name="T9" fmla="*/ 734 h 3373"/>
                <a:gd name="T10" fmla="*/ 2133 w 2907"/>
                <a:gd name="T11" fmla="*/ 1169 h 3373"/>
                <a:gd name="T12" fmla="*/ 1463 w 2907"/>
                <a:gd name="T13" fmla="*/ 657 h 3373"/>
                <a:gd name="T14" fmla="*/ 1042 w 2907"/>
                <a:gd name="T15" fmla="*/ 945 h 3373"/>
                <a:gd name="T16" fmla="*/ 1943 w 2907"/>
                <a:gd name="T17" fmla="*/ 1367 h 3373"/>
                <a:gd name="T18" fmla="*/ 2907 w 2907"/>
                <a:gd name="T19" fmla="*/ 2344 h 3373"/>
                <a:gd name="T20" fmla="*/ 1610 w 2907"/>
                <a:gd name="T21" fmla="*/ 3373 h 3373"/>
                <a:gd name="T22" fmla="*/ 0 w 2907"/>
                <a:gd name="T23" fmla="*/ 2543 h 3373"/>
                <a:gd name="T24" fmla="*/ 786 w 2907"/>
                <a:gd name="T25" fmla="*/ 2102 h 3373"/>
                <a:gd name="T26" fmla="*/ 1598 w 2907"/>
                <a:gd name="T27" fmla="*/ 2715 h 3373"/>
                <a:gd name="T28" fmla="*/ 2025 w 2907"/>
                <a:gd name="T29" fmla="*/ 2402 h 33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907" h="3373">
                  <a:moveTo>
                    <a:pt x="2025" y="2402"/>
                  </a:moveTo>
                  <a:cubicBezTo>
                    <a:pt x="2025" y="2146"/>
                    <a:pt x="1667" y="2089"/>
                    <a:pt x="1253" y="1974"/>
                  </a:cubicBezTo>
                  <a:cubicBezTo>
                    <a:pt x="766" y="1846"/>
                    <a:pt x="160" y="1603"/>
                    <a:pt x="160" y="990"/>
                  </a:cubicBezTo>
                  <a:cubicBezTo>
                    <a:pt x="160" y="383"/>
                    <a:pt x="741" y="0"/>
                    <a:pt x="1431" y="0"/>
                  </a:cubicBezTo>
                  <a:cubicBezTo>
                    <a:pt x="2070" y="0"/>
                    <a:pt x="2658" y="306"/>
                    <a:pt x="2907" y="734"/>
                  </a:cubicBezTo>
                  <a:lnTo>
                    <a:pt x="2133" y="1169"/>
                  </a:lnTo>
                  <a:cubicBezTo>
                    <a:pt x="2057" y="881"/>
                    <a:pt x="1814" y="657"/>
                    <a:pt x="1463" y="657"/>
                  </a:cubicBezTo>
                  <a:cubicBezTo>
                    <a:pt x="1233" y="657"/>
                    <a:pt x="1042" y="760"/>
                    <a:pt x="1042" y="945"/>
                  </a:cubicBezTo>
                  <a:cubicBezTo>
                    <a:pt x="1042" y="1188"/>
                    <a:pt x="1463" y="1213"/>
                    <a:pt x="1943" y="1367"/>
                  </a:cubicBezTo>
                  <a:cubicBezTo>
                    <a:pt x="2447" y="1527"/>
                    <a:pt x="2907" y="1757"/>
                    <a:pt x="2907" y="2344"/>
                  </a:cubicBezTo>
                  <a:cubicBezTo>
                    <a:pt x="2907" y="2990"/>
                    <a:pt x="2306" y="3373"/>
                    <a:pt x="1610" y="3373"/>
                  </a:cubicBezTo>
                  <a:cubicBezTo>
                    <a:pt x="856" y="3373"/>
                    <a:pt x="262" y="3053"/>
                    <a:pt x="0" y="2543"/>
                  </a:cubicBezTo>
                  <a:lnTo>
                    <a:pt x="786" y="2102"/>
                  </a:lnTo>
                  <a:cubicBezTo>
                    <a:pt x="888" y="2453"/>
                    <a:pt x="1169" y="2715"/>
                    <a:pt x="1598" y="2715"/>
                  </a:cubicBezTo>
                  <a:cubicBezTo>
                    <a:pt x="1847" y="2715"/>
                    <a:pt x="2025" y="2606"/>
                    <a:pt x="2025" y="240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15" name="Freeform 13"/>
            <p:cNvSpPr>
              <a:spLocks/>
            </p:cNvSpPr>
            <p:nvPr/>
          </p:nvSpPr>
          <p:spPr bwMode="black">
            <a:xfrm>
              <a:off x="4770438" y="2295526"/>
              <a:ext cx="563563" cy="1677988"/>
            </a:xfrm>
            <a:custGeom>
              <a:avLst/>
              <a:gdLst>
                <a:gd name="T0" fmla="*/ 907 w 1565"/>
                <a:gd name="T1" fmla="*/ 0 h 4657"/>
                <a:gd name="T2" fmla="*/ 0 w 1565"/>
                <a:gd name="T3" fmla="*/ 0 h 4657"/>
                <a:gd name="T4" fmla="*/ 0 w 1565"/>
                <a:gd name="T5" fmla="*/ 3706 h 4657"/>
                <a:gd name="T6" fmla="*/ 214 w 1565"/>
                <a:gd name="T7" fmla="*/ 4430 h 4657"/>
                <a:gd name="T8" fmla="*/ 894 w 1565"/>
                <a:gd name="T9" fmla="*/ 4657 h 4657"/>
                <a:gd name="T10" fmla="*/ 1220 w 1565"/>
                <a:gd name="T11" fmla="*/ 4622 h 4657"/>
                <a:gd name="T12" fmla="*/ 1488 w 1565"/>
                <a:gd name="T13" fmla="*/ 4523 h 4657"/>
                <a:gd name="T14" fmla="*/ 1565 w 1565"/>
                <a:gd name="T15" fmla="*/ 3916 h 4657"/>
                <a:gd name="T16" fmla="*/ 1377 w 1565"/>
                <a:gd name="T17" fmla="*/ 3970 h 4657"/>
                <a:gd name="T18" fmla="*/ 1188 w 1565"/>
                <a:gd name="T19" fmla="*/ 3986 h 4657"/>
                <a:gd name="T20" fmla="*/ 974 w 1565"/>
                <a:gd name="T21" fmla="*/ 3897 h 4657"/>
                <a:gd name="T22" fmla="*/ 907 w 1565"/>
                <a:gd name="T23" fmla="*/ 3577 h 4657"/>
                <a:gd name="T24" fmla="*/ 907 w 1565"/>
                <a:gd name="T25" fmla="*/ 0 h 46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65" h="4657">
                  <a:moveTo>
                    <a:pt x="907" y="0"/>
                  </a:moveTo>
                  <a:lnTo>
                    <a:pt x="0" y="0"/>
                  </a:lnTo>
                  <a:lnTo>
                    <a:pt x="0" y="3706"/>
                  </a:lnTo>
                  <a:cubicBezTo>
                    <a:pt x="0" y="4037"/>
                    <a:pt x="71" y="4279"/>
                    <a:pt x="214" y="4430"/>
                  </a:cubicBezTo>
                  <a:cubicBezTo>
                    <a:pt x="357" y="4582"/>
                    <a:pt x="583" y="4657"/>
                    <a:pt x="894" y="4657"/>
                  </a:cubicBezTo>
                  <a:cubicBezTo>
                    <a:pt x="1001" y="4657"/>
                    <a:pt x="1109" y="4645"/>
                    <a:pt x="1220" y="4622"/>
                  </a:cubicBezTo>
                  <a:cubicBezTo>
                    <a:pt x="1331" y="4599"/>
                    <a:pt x="1420" y="4566"/>
                    <a:pt x="1488" y="4523"/>
                  </a:cubicBezTo>
                  <a:lnTo>
                    <a:pt x="1565" y="3916"/>
                  </a:lnTo>
                  <a:cubicBezTo>
                    <a:pt x="1493" y="3942"/>
                    <a:pt x="1429" y="3960"/>
                    <a:pt x="1377" y="3970"/>
                  </a:cubicBezTo>
                  <a:cubicBezTo>
                    <a:pt x="1324" y="3981"/>
                    <a:pt x="1260" y="3986"/>
                    <a:pt x="1188" y="3986"/>
                  </a:cubicBezTo>
                  <a:cubicBezTo>
                    <a:pt x="1069" y="3986"/>
                    <a:pt x="1019" y="3957"/>
                    <a:pt x="974" y="3897"/>
                  </a:cubicBezTo>
                  <a:cubicBezTo>
                    <a:pt x="929" y="3837"/>
                    <a:pt x="907" y="3731"/>
                    <a:pt x="907" y="3577"/>
                  </a:cubicBezTo>
                  <a:lnTo>
                    <a:pt x="907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16" name="Freeform 14"/>
            <p:cNvSpPr>
              <a:spLocks noEditPoints="1"/>
            </p:cNvSpPr>
            <p:nvPr/>
          </p:nvSpPr>
          <p:spPr bwMode="black">
            <a:xfrm>
              <a:off x="3455988" y="2762251"/>
              <a:ext cx="1073150" cy="1216025"/>
            </a:xfrm>
            <a:custGeom>
              <a:avLst/>
              <a:gdLst>
                <a:gd name="T0" fmla="*/ 1540 w 2977"/>
                <a:gd name="T1" fmla="*/ 651 h 3373"/>
                <a:gd name="T2" fmla="*/ 869 w 2977"/>
                <a:gd name="T3" fmla="*/ 1328 h 3373"/>
                <a:gd name="T4" fmla="*/ 2140 w 2977"/>
                <a:gd name="T5" fmla="*/ 1328 h 3373"/>
                <a:gd name="T6" fmla="*/ 1540 w 2977"/>
                <a:gd name="T7" fmla="*/ 651 h 3373"/>
                <a:gd name="T8" fmla="*/ 2932 w 2977"/>
                <a:gd name="T9" fmla="*/ 1929 h 3373"/>
                <a:gd name="T10" fmla="*/ 850 w 2977"/>
                <a:gd name="T11" fmla="*/ 1929 h 3373"/>
                <a:gd name="T12" fmla="*/ 1559 w 2977"/>
                <a:gd name="T13" fmla="*/ 2708 h 3373"/>
                <a:gd name="T14" fmla="*/ 2179 w 2977"/>
                <a:gd name="T15" fmla="*/ 2178 h 3373"/>
                <a:gd name="T16" fmla="*/ 2938 w 2977"/>
                <a:gd name="T17" fmla="*/ 2606 h 3373"/>
                <a:gd name="T18" fmla="*/ 1559 w 2977"/>
                <a:gd name="T19" fmla="*/ 3373 h 3373"/>
                <a:gd name="T20" fmla="*/ 0 w 2977"/>
                <a:gd name="T21" fmla="*/ 1686 h 3373"/>
                <a:gd name="T22" fmla="*/ 1540 w 2977"/>
                <a:gd name="T23" fmla="*/ 0 h 3373"/>
                <a:gd name="T24" fmla="*/ 2977 w 2977"/>
                <a:gd name="T25" fmla="*/ 1488 h 3373"/>
                <a:gd name="T26" fmla="*/ 2932 w 2977"/>
                <a:gd name="T27" fmla="*/ 1929 h 33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977" h="3373">
                  <a:moveTo>
                    <a:pt x="1540" y="651"/>
                  </a:moveTo>
                  <a:cubicBezTo>
                    <a:pt x="1207" y="651"/>
                    <a:pt x="939" y="887"/>
                    <a:pt x="869" y="1328"/>
                  </a:cubicBezTo>
                  <a:lnTo>
                    <a:pt x="2140" y="1328"/>
                  </a:lnTo>
                  <a:cubicBezTo>
                    <a:pt x="2140" y="939"/>
                    <a:pt x="1891" y="651"/>
                    <a:pt x="1540" y="651"/>
                  </a:cubicBezTo>
                  <a:close/>
                  <a:moveTo>
                    <a:pt x="2932" y="1929"/>
                  </a:moveTo>
                  <a:lnTo>
                    <a:pt x="850" y="1929"/>
                  </a:lnTo>
                  <a:cubicBezTo>
                    <a:pt x="888" y="2453"/>
                    <a:pt x="1182" y="2708"/>
                    <a:pt x="1559" y="2708"/>
                  </a:cubicBezTo>
                  <a:cubicBezTo>
                    <a:pt x="1897" y="2708"/>
                    <a:pt x="2127" y="2485"/>
                    <a:pt x="2179" y="2178"/>
                  </a:cubicBezTo>
                  <a:lnTo>
                    <a:pt x="2938" y="2606"/>
                  </a:lnTo>
                  <a:cubicBezTo>
                    <a:pt x="2715" y="3015"/>
                    <a:pt x="2230" y="3373"/>
                    <a:pt x="1559" y="3373"/>
                  </a:cubicBezTo>
                  <a:cubicBezTo>
                    <a:pt x="658" y="3373"/>
                    <a:pt x="0" y="2747"/>
                    <a:pt x="0" y="1686"/>
                  </a:cubicBezTo>
                  <a:cubicBezTo>
                    <a:pt x="0" y="638"/>
                    <a:pt x="671" y="0"/>
                    <a:pt x="1540" y="0"/>
                  </a:cubicBezTo>
                  <a:cubicBezTo>
                    <a:pt x="2402" y="0"/>
                    <a:pt x="2977" y="613"/>
                    <a:pt x="2977" y="1488"/>
                  </a:cubicBezTo>
                  <a:cubicBezTo>
                    <a:pt x="2977" y="1750"/>
                    <a:pt x="2932" y="1929"/>
                    <a:pt x="2932" y="192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17" name="Freeform 15"/>
            <p:cNvSpPr>
              <a:spLocks/>
            </p:cNvSpPr>
            <p:nvPr/>
          </p:nvSpPr>
          <p:spPr bwMode="black">
            <a:xfrm>
              <a:off x="1879601" y="2357438"/>
              <a:ext cx="1311275" cy="1593850"/>
            </a:xfrm>
            <a:custGeom>
              <a:avLst/>
              <a:gdLst>
                <a:gd name="T0" fmla="*/ 2702 w 3641"/>
                <a:gd name="T1" fmla="*/ 4420 h 4420"/>
                <a:gd name="T2" fmla="*/ 3641 w 3641"/>
                <a:gd name="T3" fmla="*/ 4420 h 4420"/>
                <a:gd name="T4" fmla="*/ 3641 w 3641"/>
                <a:gd name="T5" fmla="*/ 0 h 4420"/>
                <a:gd name="T6" fmla="*/ 2702 w 3641"/>
                <a:gd name="T7" fmla="*/ 0 h 4420"/>
                <a:gd name="T8" fmla="*/ 2702 w 3641"/>
                <a:gd name="T9" fmla="*/ 1750 h 4420"/>
                <a:gd name="T10" fmla="*/ 939 w 3641"/>
                <a:gd name="T11" fmla="*/ 1750 h 4420"/>
                <a:gd name="T12" fmla="*/ 939 w 3641"/>
                <a:gd name="T13" fmla="*/ 0 h 4420"/>
                <a:gd name="T14" fmla="*/ 0 w 3641"/>
                <a:gd name="T15" fmla="*/ 0 h 4420"/>
                <a:gd name="T16" fmla="*/ 0 w 3641"/>
                <a:gd name="T17" fmla="*/ 4420 h 4420"/>
                <a:gd name="T18" fmla="*/ 939 w 3641"/>
                <a:gd name="T19" fmla="*/ 4420 h 4420"/>
                <a:gd name="T20" fmla="*/ 939 w 3641"/>
                <a:gd name="T21" fmla="*/ 2586 h 4420"/>
                <a:gd name="T22" fmla="*/ 2702 w 3641"/>
                <a:gd name="T23" fmla="*/ 2586 h 4420"/>
                <a:gd name="T24" fmla="*/ 2702 w 3641"/>
                <a:gd name="T25" fmla="*/ 4420 h 44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641" h="4420">
                  <a:moveTo>
                    <a:pt x="2702" y="4420"/>
                  </a:moveTo>
                  <a:lnTo>
                    <a:pt x="3641" y="4420"/>
                  </a:lnTo>
                  <a:lnTo>
                    <a:pt x="3641" y="0"/>
                  </a:lnTo>
                  <a:lnTo>
                    <a:pt x="2702" y="0"/>
                  </a:lnTo>
                  <a:lnTo>
                    <a:pt x="2702" y="1750"/>
                  </a:lnTo>
                  <a:lnTo>
                    <a:pt x="939" y="1750"/>
                  </a:lnTo>
                  <a:lnTo>
                    <a:pt x="939" y="0"/>
                  </a:lnTo>
                  <a:lnTo>
                    <a:pt x="0" y="0"/>
                  </a:lnTo>
                  <a:lnTo>
                    <a:pt x="0" y="4420"/>
                  </a:lnTo>
                  <a:lnTo>
                    <a:pt x="939" y="4420"/>
                  </a:lnTo>
                  <a:lnTo>
                    <a:pt x="939" y="2586"/>
                  </a:lnTo>
                  <a:lnTo>
                    <a:pt x="2702" y="2586"/>
                  </a:lnTo>
                  <a:lnTo>
                    <a:pt x="2702" y="44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</p:grpSp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408563" y="457200"/>
            <a:ext cx="10739336" cy="2071991"/>
          </a:xfrm>
        </p:spPr>
        <p:txBody>
          <a:bodyPr/>
          <a:lstStyle>
            <a:lvl1pPr algn="l">
              <a:lnSpc>
                <a:spcPct val="85000"/>
              </a:lnSpc>
              <a:defRPr sz="700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fi-FI" dirty="0"/>
              <a:t>Muokkaa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12" name="Tekstin paikkamerkki 11"/>
          <p:cNvSpPr>
            <a:spLocks noGrp="1"/>
          </p:cNvSpPr>
          <p:nvPr>
            <p:ph type="body" sz="quarter" idx="13"/>
          </p:nvPr>
        </p:nvSpPr>
        <p:spPr>
          <a:xfrm>
            <a:off x="447472" y="2665378"/>
            <a:ext cx="10709478" cy="972000"/>
          </a:xfrm>
        </p:spPr>
        <p:txBody>
          <a:bodyPr/>
          <a:lstStyle>
            <a:lvl1pPr marL="0" indent="0">
              <a:buNone/>
              <a:defRPr b="1">
                <a:solidFill>
                  <a:srgbClr val="FFFFFF"/>
                </a:solidFill>
                <a:latin typeface="+mj-lt"/>
              </a:defRPr>
            </a:lvl1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</p:spTree>
    <p:extLst>
      <p:ext uri="{BB962C8B-B14F-4D97-AF65-F5344CB8AC3E}">
        <p14:creationId xmlns:p14="http://schemas.microsoft.com/office/powerpoint/2010/main" val="18378861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Kansi 3">
    <p:bg>
      <p:bgPr>
        <a:solidFill>
          <a:srgbClr val="FFC61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5"/>
          <p:cNvSpPr>
            <a:spLocks/>
          </p:cNvSpPr>
          <p:nvPr/>
        </p:nvSpPr>
        <p:spPr bwMode="white">
          <a:xfrm>
            <a:off x="0" y="0"/>
            <a:ext cx="7305675" cy="6858000"/>
          </a:xfrm>
          <a:custGeom>
            <a:avLst/>
            <a:gdLst>
              <a:gd name="T0" fmla="*/ 7305472 w 15203"/>
              <a:gd name="T1" fmla="*/ 6858000 h 14300"/>
              <a:gd name="T2" fmla="*/ 6736046 w 15203"/>
              <a:gd name="T3" fmla="*/ 6003388 h 14300"/>
              <a:gd name="T4" fmla="*/ 7305472 w 15203"/>
              <a:gd name="T5" fmla="*/ 5142061 h 14300"/>
              <a:gd name="T6" fmla="*/ 6736046 w 15203"/>
              <a:gd name="T7" fmla="*/ 4280735 h 14300"/>
              <a:gd name="T8" fmla="*/ 7305472 w 15203"/>
              <a:gd name="T9" fmla="*/ 3419888 h 14300"/>
              <a:gd name="T10" fmla="*/ 6736046 w 15203"/>
              <a:gd name="T11" fmla="*/ 2558562 h 14300"/>
              <a:gd name="T12" fmla="*/ 7305472 w 15203"/>
              <a:gd name="T13" fmla="*/ 1697715 h 14300"/>
              <a:gd name="T14" fmla="*/ 6736046 w 15203"/>
              <a:gd name="T15" fmla="*/ 836388 h 14300"/>
              <a:gd name="T16" fmla="*/ 7304991 w 15203"/>
              <a:gd name="T17" fmla="*/ 0 h 14300"/>
              <a:gd name="T18" fmla="*/ 0 w 15203"/>
              <a:gd name="T19" fmla="*/ 0 h 14300"/>
              <a:gd name="T20" fmla="*/ 0 w 15203"/>
              <a:gd name="T21" fmla="*/ 1568708 h 14300"/>
              <a:gd name="T22" fmla="*/ 0 w 15203"/>
              <a:gd name="T23" fmla="*/ 6858000 h 14300"/>
              <a:gd name="T24" fmla="*/ 7305472 w 15203"/>
              <a:gd name="T25" fmla="*/ 6858000 h 14300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15203" h="14300">
                <a:moveTo>
                  <a:pt x="15203" y="14300"/>
                </a:moveTo>
                <a:cubicBezTo>
                  <a:pt x="15197" y="13500"/>
                  <a:pt x="14711" y="12814"/>
                  <a:pt x="14018" y="12518"/>
                </a:cubicBezTo>
                <a:cubicBezTo>
                  <a:pt x="14714" y="12219"/>
                  <a:pt x="15203" y="11528"/>
                  <a:pt x="15203" y="10722"/>
                </a:cubicBezTo>
                <a:cubicBezTo>
                  <a:pt x="15203" y="9916"/>
                  <a:pt x="14714" y="9225"/>
                  <a:pt x="14018" y="8926"/>
                </a:cubicBezTo>
                <a:cubicBezTo>
                  <a:pt x="14714" y="8628"/>
                  <a:pt x="15203" y="7937"/>
                  <a:pt x="15203" y="7131"/>
                </a:cubicBezTo>
                <a:cubicBezTo>
                  <a:pt x="15203" y="6325"/>
                  <a:pt x="14714" y="5634"/>
                  <a:pt x="14018" y="5335"/>
                </a:cubicBezTo>
                <a:cubicBezTo>
                  <a:pt x="14714" y="5037"/>
                  <a:pt x="15203" y="4345"/>
                  <a:pt x="15203" y="3540"/>
                </a:cubicBezTo>
                <a:cubicBezTo>
                  <a:pt x="15203" y="2734"/>
                  <a:pt x="14714" y="2042"/>
                  <a:pt x="14018" y="1744"/>
                </a:cubicBezTo>
                <a:cubicBezTo>
                  <a:pt x="14699" y="1452"/>
                  <a:pt x="15182" y="784"/>
                  <a:pt x="15202" y="0"/>
                </a:cubicBezTo>
                <a:lnTo>
                  <a:pt x="0" y="0"/>
                </a:lnTo>
                <a:lnTo>
                  <a:pt x="0" y="3271"/>
                </a:lnTo>
                <a:lnTo>
                  <a:pt x="0" y="14300"/>
                </a:lnTo>
                <a:lnTo>
                  <a:pt x="15203" y="14300"/>
                </a:lnTo>
                <a:close/>
              </a:path>
            </a:pathLst>
          </a:custGeom>
          <a:solidFill>
            <a:srgbClr val="00924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fi-FI"/>
          </a:p>
        </p:txBody>
      </p:sp>
      <p:grpSp>
        <p:nvGrpSpPr>
          <p:cNvPr id="5" name="Ryhmä 14"/>
          <p:cNvGrpSpPr/>
          <p:nvPr/>
        </p:nvGrpSpPr>
        <p:grpSpPr bwMode="black">
          <a:xfrm>
            <a:off x="465667" y="5813465"/>
            <a:ext cx="1295039" cy="601443"/>
            <a:chOff x="228601" y="704851"/>
            <a:chExt cx="11734800" cy="5449888"/>
          </a:xfrm>
          <a:solidFill>
            <a:srgbClr val="FFFFFF"/>
          </a:solidFill>
        </p:grpSpPr>
        <p:sp>
          <p:nvSpPr>
            <p:cNvPr id="6" name="Freeform 5"/>
            <p:cNvSpPr>
              <a:spLocks noEditPoints="1"/>
            </p:cNvSpPr>
            <p:nvPr/>
          </p:nvSpPr>
          <p:spPr bwMode="black">
            <a:xfrm>
              <a:off x="228601" y="704851"/>
              <a:ext cx="11734800" cy="5449888"/>
            </a:xfrm>
            <a:custGeom>
              <a:avLst/>
              <a:gdLst>
                <a:gd name="T0" fmla="*/ 16890 w 32573"/>
                <a:gd name="T1" fmla="*/ 14624 h 15116"/>
                <a:gd name="T2" fmla="*/ 19398 w 32573"/>
                <a:gd name="T3" fmla="*/ 13589 h 15116"/>
                <a:gd name="T4" fmla="*/ 28581 w 32573"/>
                <a:gd name="T5" fmla="*/ 13589 h 15116"/>
                <a:gd name="T6" fmla="*/ 32573 w 32573"/>
                <a:gd name="T7" fmla="*/ 9640 h 15116"/>
                <a:gd name="T8" fmla="*/ 32573 w 32573"/>
                <a:gd name="T9" fmla="*/ 0 h 15116"/>
                <a:gd name="T10" fmla="*/ 0 w 32573"/>
                <a:gd name="T11" fmla="*/ 0 h 15116"/>
                <a:gd name="T12" fmla="*/ 0 w 32573"/>
                <a:gd name="T13" fmla="*/ 9640 h 15116"/>
                <a:gd name="T14" fmla="*/ 3968 w 32573"/>
                <a:gd name="T15" fmla="*/ 13589 h 15116"/>
                <a:gd name="T16" fmla="*/ 13394 w 32573"/>
                <a:gd name="T17" fmla="*/ 13589 h 15116"/>
                <a:gd name="T18" fmla="*/ 15902 w 32573"/>
                <a:gd name="T19" fmla="*/ 14624 h 15116"/>
                <a:gd name="T20" fmla="*/ 16397 w 32573"/>
                <a:gd name="T21" fmla="*/ 15116 h 15116"/>
                <a:gd name="T22" fmla="*/ 16890 w 32573"/>
                <a:gd name="T23" fmla="*/ 14624 h 15116"/>
                <a:gd name="T24" fmla="*/ 31634 w 32573"/>
                <a:gd name="T25" fmla="*/ 939 h 15116"/>
                <a:gd name="T26" fmla="*/ 31634 w 32573"/>
                <a:gd name="T27" fmla="*/ 9640 h 15116"/>
                <a:gd name="T28" fmla="*/ 28581 w 32573"/>
                <a:gd name="T29" fmla="*/ 12650 h 15116"/>
                <a:gd name="T30" fmla="*/ 19398 w 32573"/>
                <a:gd name="T31" fmla="*/ 12650 h 15116"/>
                <a:gd name="T32" fmla="*/ 16397 w 32573"/>
                <a:gd name="T33" fmla="*/ 13798 h 15116"/>
                <a:gd name="T34" fmla="*/ 13394 w 32573"/>
                <a:gd name="T35" fmla="*/ 12650 h 15116"/>
                <a:gd name="T36" fmla="*/ 3968 w 32573"/>
                <a:gd name="T37" fmla="*/ 12650 h 15116"/>
                <a:gd name="T38" fmla="*/ 939 w 32573"/>
                <a:gd name="T39" fmla="*/ 9640 h 15116"/>
                <a:gd name="T40" fmla="*/ 939 w 32573"/>
                <a:gd name="T41" fmla="*/ 939 h 15116"/>
                <a:gd name="T42" fmla="*/ 31634 w 32573"/>
                <a:gd name="T43" fmla="*/ 939 h 15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32573" h="15116">
                  <a:moveTo>
                    <a:pt x="16890" y="14624"/>
                  </a:moveTo>
                  <a:cubicBezTo>
                    <a:pt x="17560" y="13956"/>
                    <a:pt x="18451" y="13589"/>
                    <a:pt x="19398" y="13589"/>
                  </a:cubicBezTo>
                  <a:lnTo>
                    <a:pt x="28581" y="13589"/>
                  </a:lnTo>
                  <a:cubicBezTo>
                    <a:pt x="30783" y="13589"/>
                    <a:pt x="32573" y="11817"/>
                    <a:pt x="32573" y="9640"/>
                  </a:cubicBezTo>
                  <a:lnTo>
                    <a:pt x="32573" y="0"/>
                  </a:lnTo>
                  <a:lnTo>
                    <a:pt x="0" y="0"/>
                  </a:lnTo>
                  <a:lnTo>
                    <a:pt x="0" y="9640"/>
                  </a:lnTo>
                  <a:cubicBezTo>
                    <a:pt x="0" y="11817"/>
                    <a:pt x="1780" y="13589"/>
                    <a:pt x="3968" y="13589"/>
                  </a:cubicBezTo>
                  <a:lnTo>
                    <a:pt x="13394" y="13589"/>
                  </a:lnTo>
                  <a:cubicBezTo>
                    <a:pt x="14342" y="13589"/>
                    <a:pt x="15232" y="13956"/>
                    <a:pt x="15902" y="14624"/>
                  </a:cubicBezTo>
                  <a:lnTo>
                    <a:pt x="16397" y="15116"/>
                  </a:lnTo>
                  <a:lnTo>
                    <a:pt x="16890" y="14624"/>
                  </a:lnTo>
                  <a:close/>
                  <a:moveTo>
                    <a:pt x="31634" y="939"/>
                  </a:moveTo>
                  <a:lnTo>
                    <a:pt x="31634" y="9640"/>
                  </a:lnTo>
                  <a:cubicBezTo>
                    <a:pt x="31634" y="11300"/>
                    <a:pt x="30264" y="12650"/>
                    <a:pt x="28581" y="12650"/>
                  </a:cubicBezTo>
                  <a:lnTo>
                    <a:pt x="19398" y="12650"/>
                  </a:lnTo>
                  <a:cubicBezTo>
                    <a:pt x="18279" y="12650"/>
                    <a:pt x="17221" y="13055"/>
                    <a:pt x="16397" y="13798"/>
                  </a:cubicBezTo>
                  <a:cubicBezTo>
                    <a:pt x="15571" y="13056"/>
                    <a:pt x="14514" y="12650"/>
                    <a:pt x="13394" y="12650"/>
                  </a:cubicBezTo>
                  <a:lnTo>
                    <a:pt x="3968" y="12650"/>
                  </a:lnTo>
                  <a:cubicBezTo>
                    <a:pt x="2298" y="12650"/>
                    <a:pt x="939" y="11300"/>
                    <a:pt x="939" y="9640"/>
                  </a:cubicBezTo>
                  <a:lnTo>
                    <a:pt x="939" y="939"/>
                  </a:lnTo>
                  <a:lnTo>
                    <a:pt x="31634" y="93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7" name="Freeform 6"/>
            <p:cNvSpPr>
              <a:spLocks/>
            </p:cNvSpPr>
            <p:nvPr/>
          </p:nvSpPr>
          <p:spPr bwMode="black">
            <a:xfrm>
              <a:off x="9961563" y="2287588"/>
              <a:ext cx="377825" cy="363538"/>
            </a:xfrm>
            <a:custGeom>
              <a:avLst/>
              <a:gdLst>
                <a:gd name="T0" fmla="*/ 1048 w 1048"/>
                <a:gd name="T1" fmla="*/ 504 h 1009"/>
                <a:gd name="T2" fmla="*/ 525 w 1048"/>
                <a:gd name="T3" fmla="*/ 1009 h 1009"/>
                <a:gd name="T4" fmla="*/ 0 w 1048"/>
                <a:gd name="T5" fmla="*/ 504 h 1009"/>
                <a:gd name="T6" fmla="*/ 525 w 1048"/>
                <a:gd name="T7" fmla="*/ 0 h 1009"/>
                <a:gd name="T8" fmla="*/ 1048 w 1048"/>
                <a:gd name="T9" fmla="*/ 504 h 10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48" h="1009">
                  <a:moveTo>
                    <a:pt x="1048" y="504"/>
                  </a:moveTo>
                  <a:cubicBezTo>
                    <a:pt x="1048" y="798"/>
                    <a:pt x="818" y="1009"/>
                    <a:pt x="525" y="1009"/>
                  </a:cubicBezTo>
                  <a:cubicBezTo>
                    <a:pt x="230" y="1009"/>
                    <a:pt x="0" y="798"/>
                    <a:pt x="0" y="504"/>
                  </a:cubicBezTo>
                  <a:cubicBezTo>
                    <a:pt x="0" y="211"/>
                    <a:pt x="230" y="0"/>
                    <a:pt x="525" y="0"/>
                  </a:cubicBezTo>
                  <a:cubicBezTo>
                    <a:pt x="818" y="0"/>
                    <a:pt x="1048" y="211"/>
                    <a:pt x="1048" y="50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8" name="Rectangle 7"/>
            <p:cNvSpPr>
              <a:spLocks noChangeArrowheads="1"/>
            </p:cNvSpPr>
            <p:nvPr/>
          </p:nvSpPr>
          <p:spPr bwMode="black">
            <a:xfrm>
              <a:off x="9986963" y="2789238"/>
              <a:ext cx="327025" cy="116205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9" name="Freeform 8"/>
            <p:cNvSpPr>
              <a:spLocks/>
            </p:cNvSpPr>
            <p:nvPr/>
          </p:nvSpPr>
          <p:spPr bwMode="black">
            <a:xfrm>
              <a:off x="8709026" y="2282826"/>
              <a:ext cx="1119188" cy="1668463"/>
            </a:xfrm>
            <a:custGeom>
              <a:avLst/>
              <a:gdLst>
                <a:gd name="T0" fmla="*/ 1923 w 3105"/>
                <a:gd name="T1" fmla="*/ 2683 h 4625"/>
                <a:gd name="T2" fmla="*/ 3105 w 3105"/>
                <a:gd name="T3" fmla="*/ 4625 h 4625"/>
                <a:gd name="T4" fmla="*/ 2121 w 3105"/>
                <a:gd name="T5" fmla="*/ 4625 h 4625"/>
                <a:gd name="T6" fmla="*/ 1328 w 3105"/>
                <a:gd name="T7" fmla="*/ 3335 h 4625"/>
                <a:gd name="T8" fmla="*/ 901 w 3105"/>
                <a:gd name="T9" fmla="*/ 3878 h 4625"/>
                <a:gd name="T10" fmla="*/ 901 w 3105"/>
                <a:gd name="T11" fmla="*/ 4625 h 4625"/>
                <a:gd name="T12" fmla="*/ 0 w 3105"/>
                <a:gd name="T13" fmla="*/ 4625 h 4625"/>
                <a:gd name="T14" fmla="*/ 0 w 3105"/>
                <a:gd name="T15" fmla="*/ 0 h 4625"/>
                <a:gd name="T16" fmla="*/ 901 w 3105"/>
                <a:gd name="T17" fmla="*/ 0 h 4625"/>
                <a:gd name="T18" fmla="*/ 901 w 3105"/>
                <a:gd name="T19" fmla="*/ 2134 h 4625"/>
                <a:gd name="T20" fmla="*/ 856 w 3105"/>
                <a:gd name="T21" fmla="*/ 2926 h 4625"/>
                <a:gd name="T22" fmla="*/ 875 w 3105"/>
                <a:gd name="T23" fmla="*/ 2926 h 4625"/>
                <a:gd name="T24" fmla="*/ 1265 w 3105"/>
                <a:gd name="T25" fmla="*/ 2325 h 4625"/>
                <a:gd name="T26" fmla="*/ 1955 w 3105"/>
                <a:gd name="T27" fmla="*/ 1405 h 4625"/>
                <a:gd name="T28" fmla="*/ 3009 w 3105"/>
                <a:gd name="T29" fmla="*/ 1405 h 4625"/>
                <a:gd name="T30" fmla="*/ 1923 w 3105"/>
                <a:gd name="T31" fmla="*/ 2683 h 46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3105" h="4625">
                  <a:moveTo>
                    <a:pt x="1923" y="2683"/>
                  </a:moveTo>
                  <a:lnTo>
                    <a:pt x="3105" y="4625"/>
                  </a:lnTo>
                  <a:lnTo>
                    <a:pt x="2121" y="4625"/>
                  </a:lnTo>
                  <a:lnTo>
                    <a:pt x="1328" y="3335"/>
                  </a:lnTo>
                  <a:lnTo>
                    <a:pt x="901" y="3878"/>
                  </a:lnTo>
                  <a:lnTo>
                    <a:pt x="901" y="4625"/>
                  </a:lnTo>
                  <a:lnTo>
                    <a:pt x="0" y="4625"/>
                  </a:lnTo>
                  <a:lnTo>
                    <a:pt x="0" y="0"/>
                  </a:lnTo>
                  <a:lnTo>
                    <a:pt x="901" y="0"/>
                  </a:lnTo>
                  <a:lnTo>
                    <a:pt x="901" y="2134"/>
                  </a:lnTo>
                  <a:cubicBezTo>
                    <a:pt x="901" y="2530"/>
                    <a:pt x="856" y="2926"/>
                    <a:pt x="856" y="2926"/>
                  </a:cubicBezTo>
                  <a:lnTo>
                    <a:pt x="875" y="2926"/>
                  </a:lnTo>
                  <a:cubicBezTo>
                    <a:pt x="875" y="2926"/>
                    <a:pt x="1086" y="2574"/>
                    <a:pt x="1265" y="2325"/>
                  </a:cubicBezTo>
                  <a:lnTo>
                    <a:pt x="1955" y="1405"/>
                  </a:lnTo>
                  <a:lnTo>
                    <a:pt x="3009" y="1405"/>
                  </a:lnTo>
                  <a:lnTo>
                    <a:pt x="1923" y="268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10" name="Freeform 9"/>
            <p:cNvSpPr>
              <a:spLocks/>
            </p:cNvSpPr>
            <p:nvPr/>
          </p:nvSpPr>
          <p:spPr bwMode="black">
            <a:xfrm>
              <a:off x="7353301" y="2762251"/>
              <a:ext cx="1027113" cy="1189038"/>
            </a:xfrm>
            <a:custGeom>
              <a:avLst/>
              <a:gdLst>
                <a:gd name="T0" fmla="*/ 2850 w 2850"/>
                <a:gd name="T1" fmla="*/ 1232 h 3296"/>
                <a:gd name="T2" fmla="*/ 1840 w 2850"/>
                <a:gd name="T3" fmla="*/ 0 h 3296"/>
                <a:gd name="T4" fmla="*/ 876 w 2850"/>
                <a:gd name="T5" fmla="*/ 607 h 3296"/>
                <a:gd name="T6" fmla="*/ 856 w 2850"/>
                <a:gd name="T7" fmla="*/ 607 h 3296"/>
                <a:gd name="T8" fmla="*/ 901 w 2850"/>
                <a:gd name="T9" fmla="*/ 76 h 3296"/>
                <a:gd name="T10" fmla="*/ 0 w 2850"/>
                <a:gd name="T11" fmla="*/ 76 h 3296"/>
                <a:gd name="T12" fmla="*/ 0 w 2850"/>
                <a:gd name="T13" fmla="*/ 3296 h 3296"/>
                <a:gd name="T14" fmla="*/ 901 w 2850"/>
                <a:gd name="T15" fmla="*/ 3296 h 3296"/>
                <a:gd name="T16" fmla="*/ 901 w 2850"/>
                <a:gd name="T17" fmla="*/ 1386 h 3296"/>
                <a:gd name="T18" fmla="*/ 1457 w 2850"/>
                <a:gd name="T19" fmla="*/ 760 h 3296"/>
                <a:gd name="T20" fmla="*/ 1942 w 2850"/>
                <a:gd name="T21" fmla="*/ 1412 h 3296"/>
                <a:gd name="T22" fmla="*/ 1942 w 2850"/>
                <a:gd name="T23" fmla="*/ 3296 h 3296"/>
                <a:gd name="T24" fmla="*/ 2850 w 2850"/>
                <a:gd name="T25" fmla="*/ 3296 h 3296"/>
                <a:gd name="T26" fmla="*/ 2850 w 2850"/>
                <a:gd name="T27" fmla="*/ 1232 h 32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50" h="3296">
                  <a:moveTo>
                    <a:pt x="2850" y="1232"/>
                  </a:moveTo>
                  <a:cubicBezTo>
                    <a:pt x="2850" y="434"/>
                    <a:pt x="2459" y="0"/>
                    <a:pt x="1840" y="0"/>
                  </a:cubicBezTo>
                  <a:cubicBezTo>
                    <a:pt x="1309" y="0"/>
                    <a:pt x="1035" y="312"/>
                    <a:pt x="876" y="607"/>
                  </a:cubicBezTo>
                  <a:lnTo>
                    <a:pt x="856" y="607"/>
                  </a:lnTo>
                  <a:lnTo>
                    <a:pt x="901" y="76"/>
                  </a:lnTo>
                  <a:lnTo>
                    <a:pt x="0" y="76"/>
                  </a:lnTo>
                  <a:lnTo>
                    <a:pt x="0" y="3296"/>
                  </a:lnTo>
                  <a:lnTo>
                    <a:pt x="901" y="3296"/>
                  </a:lnTo>
                  <a:lnTo>
                    <a:pt x="901" y="1386"/>
                  </a:lnTo>
                  <a:cubicBezTo>
                    <a:pt x="901" y="1015"/>
                    <a:pt x="1118" y="760"/>
                    <a:pt x="1457" y="760"/>
                  </a:cubicBezTo>
                  <a:cubicBezTo>
                    <a:pt x="1795" y="760"/>
                    <a:pt x="1942" y="983"/>
                    <a:pt x="1942" y="1412"/>
                  </a:cubicBezTo>
                  <a:lnTo>
                    <a:pt x="1942" y="3296"/>
                  </a:lnTo>
                  <a:lnTo>
                    <a:pt x="2850" y="3296"/>
                  </a:lnTo>
                  <a:lnTo>
                    <a:pt x="2850" y="12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black">
            <a:xfrm>
              <a:off x="6664326" y="2287588"/>
              <a:ext cx="377825" cy="363538"/>
            </a:xfrm>
            <a:custGeom>
              <a:avLst/>
              <a:gdLst>
                <a:gd name="T0" fmla="*/ 1047 w 1047"/>
                <a:gd name="T1" fmla="*/ 504 h 1009"/>
                <a:gd name="T2" fmla="*/ 524 w 1047"/>
                <a:gd name="T3" fmla="*/ 1009 h 1009"/>
                <a:gd name="T4" fmla="*/ 0 w 1047"/>
                <a:gd name="T5" fmla="*/ 504 h 1009"/>
                <a:gd name="T6" fmla="*/ 524 w 1047"/>
                <a:gd name="T7" fmla="*/ 0 h 1009"/>
                <a:gd name="T8" fmla="*/ 1047 w 1047"/>
                <a:gd name="T9" fmla="*/ 504 h 10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47" h="1009">
                  <a:moveTo>
                    <a:pt x="1047" y="504"/>
                  </a:moveTo>
                  <a:cubicBezTo>
                    <a:pt x="1047" y="798"/>
                    <a:pt x="817" y="1009"/>
                    <a:pt x="524" y="1009"/>
                  </a:cubicBezTo>
                  <a:cubicBezTo>
                    <a:pt x="229" y="1009"/>
                    <a:pt x="0" y="798"/>
                    <a:pt x="0" y="504"/>
                  </a:cubicBezTo>
                  <a:cubicBezTo>
                    <a:pt x="0" y="211"/>
                    <a:pt x="229" y="0"/>
                    <a:pt x="524" y="0"/>
                  </a:cubicBezTo>
                  <a:cubicBezTo>
                    <a:pt x="817" y="0"/>
                    <a:pt x="1047" y="211"/>
                    <a:pt x="1047" y="50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13" name="Rectangle 11"/>
            <p:cNvSpPr>
              <a:spLocks noChangeArrowheads="1"/>
            </p:cNvSpPr>
            <p:nvPr/>
          </p:nvSpPr>
          <p:spPr bwMode="black">
            <a:xfrm>
              <a:off x="6689726" y="2789238"/>
              <a:ext cx="327025" cy="116205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14" name="Freeform 12"/>
            <p:cNvSpPr>
              <a:spLocks/>
            </p:cNvSpPr>
            <p:nvPr/>
          </p:nvSpPr>
          <p:spPr bwMode="black">
            <a:xfrm>
              <a:off x="5399088" y="2762251"/>
              <a:ext cx="1047750" cy="1216025"/>
            </a:xfrm>
            <a:custGeom>
              <a:avLst/>
              <a:gdLst>
                <a:gd name="T0" fmla="*/ 2025 w 2907"/>
                <a:gd name="T1" fmla="*/ 2402 h 3373"/>
                <a:gd name="T2" fmla="*/ 1253 w 2907"/>
                <a:gd name="T3" fmla="*/ 1974 h 3373"/>
                <a:gd name="T4" fmla="*/ 160 w 2907"/>
                <a:gd name="T5" fmla="*/ 990 h 3373"/>
                <a:gd name="T6" fmla="*/ 1431 w 2907"/>
                <a:gd name="T7" fmla="*/ 0 h 3373"/>
                <a:gd name="T8" fmla="*/ 2907 w 2907"/>
                <a:gd name="T9" fmla="*/ 734 h 3373"/>
                <a:gd name="T10" fmla="*/ 2133 w 2907"/>
                <a:gd name="T11" fmla="*/ 1169 h 3373"/>
                <a:gd name="T12" fmla="*/ 1463 w 2907"/>
                <a:gd name="T13" fmla="*/ 657 h 3373"/>
                <a:gd name="T14" fmla="*/ 1042 w 2907"/>
                <a:gd name="T15" fmla="*/ 945 h 3373"/>
                <a:gd name="T16" fmla="*/ 1943 w 2907"/>
                <a:gd name="T17" fmla="*/ 1367 h 3373"/>
                <a:gd name="T18" fmla="*/ 2907 w 2907"/>
                <a:gd name="T19" fmla="*/ 2344 h 3373"/>
                <a:gd name="T20" fmla="*/ 1610 w 2907"/>
                <a:gd name="T21" fmla="*/ 3373 h 3373"/>
                <a:gd name="T22" fmla="*/ 0 w 2907"/>
                <a:gd name="T23" fmla="*/ 2543 h 3373"/>
                <a:gd name="T24" fmla="*/ 786 w 2907"/>
                <a:gd name="T25" fmla="*/ 2102 h 3373"/>
                <a:gd name="T26" fmla="*/ 1598 w 2907"/>
                <a:gd name="T27" fmla="*/ 2715 h 3373"/>
                <a:gd name="T28" fmla="*/ 2025 w 2907"/>
                <a:gd name="T29" fmla="*/ 2402 h 33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907" h="3373">
                  <a:moveTo>
                    <a:pt x="2025" y="2402"/>
                  </a:moveTo>
                  <a:cubicBezTo>
                    <a:pt x="2025" y="2146"/>
                    <a:pt x="1667" y="2089"/>
                    <a:pt x="1253" y="1974"/>
                  </a:cubicBezTo>
                  <a:cubicBezTo>
                    <a:pt x="766" y="1846"/>
                    <a:pt x="160" y="1603"/>
                    <a:pt x="160" y="990"/>
                  </a:cubicBezTo>
                  <a:cubicBezTo>
                    <a:pt x="160" y="383"/>
                    <a:pt x="741" y="0"/>
                    <a:pt x="1431" y="0"/>
                  </a:cubicBezTo>
                  <a:cubicBezTo>
                    <a:pt x="2070" y="0"/>
                    <a:pt x="2658" y="306"/>
                    <a:pt x="2907" y="734"/>
                  </a:cubicBezTo>
                  <a:lnTo>
                    <a:pt x="2133" y="1169"/>
                  </a:lnTo>
                  <a:cubicBezTo>
                    <a:pt x="2057" y="881"/>
                    <a:pt x="1814" y="657"/>
                    <a:pt x="1463" y="657"/>
                  </a:cubicBezTo>
                  <a:cubicBezTo>
                    <a:pt x="1233" y="657"/>
                    <a:pt x="1042" y="760"/>
                    <a:pt x="1042" y="945"/>
                  </a:cubicBezTo>
                  <a:cubicBezTo>
                    <a:pt x="1042" y="1188"/>
                    <a:pt x="1463" y="1213"/>
                    <a:pt x="1943" y="1367"/>
                  </a:cubicBezTo>
                  <a:cubicBezTo>
                    <a:pt x="2447" y="1527"/>
                    <a:pt x="2907" y="1757"/>
                    <a:pt x="2907" y="2344"/>
                  </a:cubicBezTo>
                  <a:cubicBezTo>
                    <a:pt x="2907" y="2990"/>
                    <a:pt x="2306" y="3373"/>
                    <a:pt x="1610" y="3373"/>
                  </a:cubicBezTo>
                  <a:cubicBezTo>
                    <a:pt x="856" y="3373"/>
                    <a:pt x="262" y="3053"/>
                    <a:pt x="0" y="2543"/>
                  </a:cubicBezTo>
                  <a:lnTo>
                    <a:pt x="786" y="2102"/>
                  </a:lnTo>
                  <a:cubicBezTo>
                    <a:pt x="888" y="2453"/>
                    <a:pt x="1169" y="2715"/>
                    <a:pt x="1598" y="2715"/>
                  </a:cubicBezTo>
                  <a:cubicBezTo>
                    <a:pt x="1847" y="2715"/>
                    <a:pt x="2025" y="2606"/>
                    <a:pt x="2025" y="240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15" name="Freeform 13"/>
            <p:cNvSpPr>
              <a:spLocks/>
            </p:cNvSpPr>
            <p:nvPr/>
          </p:nvSpPr>
          <p:spPr bwMode="black">
            <a:xfrm>
              <a:off x="4770438" y="2295526"/>
              <a:ext cx="563563" cy="1677988"/>
            </a:xfrm>
            <a:custGeom>
              <a:avLst/>
              <a:gdLst>
                <a:gd name="T0" fmla="*/ 907 w 1565"/>
                <a:gd name="T1" fmla="*/ 0 h 4657"/>
                <a:gd name="T2" fmla="*/ 0 w 1565"/>
                <a:gd name="T3" fmla="*/ 0 h 4657"/>
                <a:gd name="T4" fmla="*/ 0 w 1565"/>
                <a:gd name="T5" fmla="*/ 3706 h 4657"/>
                <a:gd name="T6" fmla="*/ 214 w 1565"/>
                <a:gd name="T7" fmla="*/ 4430 h 4657"/>
                <a:gd name="T8" fmla="*/ 894 w 1565"/>
                <a:gd name="T9" fmla="*/ 4657 h 4657"/>
                <a:gd name="T10" fmla="*/ 1220 w 1565"/>
                <a:gd name="T11" fmla="*/ 4622 h 4657"/>
                <a:gd name="T12" fmla="*/ 1488 w 1565"/>
                <a:gd name="T13" fmla="*/ 4523 h 4657"/>
                <a:gd name="T14" fmla="*/ 1565 w 1565"/>
                <a:gd name="T15" fmla="*/ 3916 h 4657"/>
                <a:gd name="T16" fmla="*/ 1377 w 1565"/>
                <a:gd name="T17" fmla="*/ 3970 h 4657"/>
                <a:gd name="T18" fmla="*/ 1188 w 1565"/>
                <a:gd name="T19" fmla="*/ 3986 h 4657"/>
                <a:gd name="T20" fmla="*/ 974 w 1565"/>
                <a:gd name="T21" fmla="*/ 3897 h 4657"/>
                <a:gd name="T22" fmla="*/ 907 w 1565"/>
                <a:gd name="T23" fmla="*/ 3577 h 4657"/>
                <a:gd name="T24" fmla="*/ 907 w 1565"/>
                <a:gd name="T25" fmla="*/ 0 h 46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65" h="4657">
                  <a:moveTo>
                    <a:pt x="907" y="0"/>
                  </a:moveTo>
                  <a:lnTo>
                    <a:pt x="0" y="0"/>
                  </a:lnTo>
                  <a:lnTo>
                    <a:pt x="0" y="3706"/>
                  </a:lnTo>
                  <a:cubicBezTo>
                    <a:pt x="0" y="4037"/>
                    <a:pt x="71" y="4279"/>
                    <a:pt x="214" y="4430"/>
                  </a:cubicBezTo>
                  <a:cubicBezTo>
                    <a:pt x="357" y="4582"/>
                    <a:pt x="583" y="4657"/>
                    <a:pt x="894" y="4657"/>
                  </a:cubicBezTo>
                  <a:cubicBezTo>
                    <a:pt x="1001" y="4657"/>
                    <a:pt x="1109" y="4645"/>
                    <a:pt x="1220" y="4622"/>
                  </a:cubicBezTo>
                  <a:cubicBezTo>
                    <a:pt x="1331" y="4599"/>
                    <a:pt x="1420" y="4566"/>
                    <a:pt x="1488" y="4523"/>
                  </a:cubicBezTo>
                  <a:lnTo>
                    <a:pt x="1565" y="3916"/>
                  </a:lnTo>
                  <a:cubicBezTo>
                    <a:pt x="1493" y="3942"/>
                    <a:pt x="1429" y="3960"/>
                    <a:pt x="1377" y="3970"/>
                  </a:cubicBezTo>
                  <a:cubicBezTo>
                    <a:pt x="1324" y="3981"/>
                    <a:pt x="1260" y="3986"/>
                    <a:pt x="1188" y="3986"/>
                  </a:cubicBezTo>
                  <a:cubicBezTo>
                    <a:pt x="1069" y="3986"/>
                    <a:pt x="1019" y="3957"/>
                    <a:pt x="974" y="3897"/>
                  </a:cubicBezTo>
                  <a:cubicBezTo>
                    <a:pt x="929" y="3837"/>
                    <a:pt x="907" y="3731"/>
                    <a:pt x="907" y="3577"/>
                  </a:cubicBezTo>
                  <a:lnTo>
                    <a:pt x="907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16" name="Freeform 14"/>
            <p:cNvSpPr>
              <a:spLocks noEditPoints="1"/>
            </p:cNvSpPr>
            <p:nvPr/>
          </p:nvSpPr>
          <p:spPr bwMode="black">
            <a:xfrm>
              <a:off x="3455988" y="2762251"/>
              <a:ext cx="1073150" cy="1216025"/>
            </a:xfrm>
            <a:custGeom>
              <a:avLst/>
              <a:gdLst>
                <a:gd name="T0" fmla="*/ 1540 w 2977"/>
                <a:gd name="T1" fmla="*/ 651 h 3373"/>
                <a:gd name="T2" fmla="*/ 869 w 2977"/>
                <a:gd name="T3" fmla="*/ 1328 h 3373"/>
                <a:gd name="T4" fmla="*/ 2140 w 2977"/>
                <a:gd name="T5" fmla="*/ 1328 h 3373"/>
                <a:gd name="T6" fmla="*/ 1540 w 2977"/>
                <a:gd name="T7" fmla="*/ 651 h 3373"/>
                <a:gd name="T8" fmla="*/ 2932 w 2977"/>
                <a:gd name="T9" fmla="*/ 1929 h 3373"/>
                <a:gd name="T10" fmla="*/ 850 w 2977"/>
                <a:gd name="T11" fmla="*/ 1929 h 3373"/>
                <a:gd name="T12" fmla="*/ 1559 w 2977"/>
                <a:gd name="T13" fmla="*/ 2708 h 3373"/>
                <a:gd name="T14" fmla="*/ 2179 w 2977"/>
                <a:gd name="T15" fmla="*/ 2178 h 3373"/>
                <a:gd name="T16" fmla="*/ 2938 w 2977"/>
                <a:gd name="T17" fmla="*/ 2606 h 3373"/>
                <a:gd name="T18" fmla="*/ 1559 w 2977"/>
                <a:gd name="T19" fmla="*/ 3373 h 3373"/>
                <a:gd name="T20" fmla="*/ 0 w 2977"/>
                <a:gd name="T21" fmla="*/ 1686 h 3373"/>
                <a:gd name="T22" fmla="*/ 1540 w 2977"/>
                <a:gd name="T23" fmla="*/ 0 h 3373"/>
                <a:gd name="T24" fmla="*/ 2977 w 2977"/>
                <a:gd name="T25" fmla="*/ 1488 h 3373"/>
                <a:gd name="T26" fmla="*/ 2932 w 2977"/>
                <a:gd name="T27" fmla="*/ 1929 h 33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977" h="3373">
                  <a:moveTo>
                    <a:pt x="1540" y="651"/>
                  </a:moveTo>
                  <a:cubicBezTo>
                    <a:pt x="1207" y="651"/>
                    <a:pt x="939" y="887"/>
                    <a:pt x="869" y="1328"/>
                  </a:cubicBezTo>
                  <a:lnTo>
                    <a:pt x="2140" y="1328"/>
                  </a:lnTo>
                  <a:cubicBezTo>
                    <a:pt x="2140" y="939"/>
                    <a:pt x="1891" y="651"/>
                    <a:pt x="1540" y="651"/>
                  </a:cubicBezTo>
                  <a:close/>
                  <a:moveTo>
                    <a:pt x="2932" y="1929"/>
                  </a:moveTo>
                  <a:lnTo>
                    <a:pt x="850" y="1929"/>
                  </a:lnTo>
                  <a:cubicBezTo>
                    <a:pt x="888" y="2453"/>
                    <a:pt x="1182" y="2708"/>
                    <a:pt x="1559" y="2708"/>
                  </a:cubicBezTo>
                  <a:cubicBezTo>
                    <a:pt x="1897" y="2708"/>
                    <a:pt x="2127" y="2485"/>
                    <a:pt x="2179" y="2178"/>
                  </a:cubicBezTo>
                  <a:lnTo>
                    <a:pt x="2938" y="2606"/>
                  </a:lnTo>
                  <a:cubicBezTo>
                    <a:pt x="2715" y="3015"/>
                    <a:pt x="2230" y="3373"/>
                    <a:pt x="1559" y="3373"/>
                  </a:cubicBezTo>
                  <a:cubicBezTo>
                    <a:pt x="658" y="3373"/>
                    <a:pt x="0" y="2747"/>
                    <a:pt x="0" y="1686"/>
                  </a:cubicBezTo>
                  <a:cubicBezTo>
                    <a:pt x="0" y="638"/>
                    <a:pt x="671" y="0"/>
                    <a:pt x="1540" y="0"/>
                  </a:cubicBezTo>
                  <a:cubicBezTo>
                    <a:pt x="2402" y="0"/>
                    <a:pt x="2977" y="613"/>
                    <a:pt x="2977" y="1488"/>
                  </a:cubicBezTo>
                  <a:cubicBezTo>
                    <a:pt x="2977" y="1750"/>
                    <a:pt x="2932" y="1929"/>
                    <a:pt x="2932" y="192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17" name="Freeform 15"/>
            <p:cNvSpPr>
              <a:spLocks/>
            </p:cNvSpPr>
            <p:nvPr/>
          </p:nvSpPr>
          <p:spPr bwMode="black">
            <a:xfrm>
              <a:off x="1879601" y="2357438"/>
              <a:ext cx="1311275" cy="1593850"/>
            </a:xfrm>
            <a:custGeom>
              <a:avLst/>
              <a:gdLst>
                <a:gd name="T0" fmla="*/ 2702 w 3641"/>
                <a:gd name="T1" fmla="*/ 4420 h 4420"/>
                <a:gd name="T2" fmla="*/ 3641 w 3641"/>
                <a:gd name="T3" fmla="*/ 4420 h 4420"/>
                <a:gd name="T4" fmla="*/ 3641 w 3641"/>
                <a:gd name="T5" fmla="*/ 0 h 4420"/>
                <a:gd name="T6" fmla="*/ 2702 w 3641"/>
                <a:gd name="T7" fmla="*/ 0 h 4420"/>
                <a:gd name="T8" fmla="*/ 2702 w 3641"/>
                <a:gd name="T9" fmla="*/ 1750 h 4420"/>
                <a:gd name="T10" fmla="*/ 939 w 3641"/>
                <a:gd name="T11" fmla="*/ 1750 h 4420"/>
                <a:gd name="T12" fmla="*/ 939 w 3641"/>
                <a:gd name="T13" fmla="*/ 0 h 4420"/>
                <a:gd name="T14" fmla="*/ 0 w 3641"/>
                <a:gd name="T15" fmla="*/ 0 h 4420"/>
                <a:gd name="T16" fmla="*/ 0 w 3641"/>
                <a:gd name="T17" fmla="*/ 4420 h 4420"/>
                <a:gd name="T18" fmla="*/ 939 w 3641"/>
                <a:gd name="T19" fmla="*/ 4420 h 4420"/>
                <a:gd name="T20" fmla="*/ 939 w 3641"/>
                <a:gd name="T21" fmla="*/ 2586 h 4420"/>
                <a:gd name="T22" fmla="*/ 2702 w 3641"/>
                <a:gd name="T23" fmla="*/ 2586 h 4420"/>
                <a:gd name="T24" fmla="*/ 2702 w 3641"/>
                <a:gd name="T25" fmla="*/ 4420 h 44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641" h="4420">
                  <a:moveTo>
                    <a:pt x="2702" y="4420"/>
                  </a:moveTo>
                  <a:lnTo>
                    <a:pt x="3641" y="4420"/>
                  </a:lnTo>
                  <a:lnTo>
                    <a:pt x="3641" y="0"/>
                  </a:lnTo>
                  <a:lnTo>
                    <a:pt x="2702" y="0"/>
                  </a:lnTo>
                  <a:lnTo>
                    <a:pt x="2702" y="1750"/>
                  </a:lnTo>
                  <a:lnTo>
                    <a:pt x="939" y="1750"/>
                  </a:lnTo>
                  <a:lnTo>
                    <a:pt x="939" y="0"/>
                  </a:lnTo>
                  <a:lnTo>
                    <a:pt x="0" y="0"/>
                  </a:lnTo>
                  <a:lnTo>
                    <a:pt x="0" y="4420"/>
                  </a:lnTo>
                  <a:lnTo>
                    <a:pt x="939" y="4420"/>
                  </a:lnTo>
                  <a:lnTo>
                    <a:pt x="939" y="2586"/>
                  </a:lnTo>
                  <a:lnTo>
                    <a:pt x="2702" y="2586"/>
                  </a:lnTo>
                  <a:lnTo>
                    <a:pt x="2702" y="44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</p:grpSp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408563" y="457200"/>
            <a:ext cx="10739336" cy="2071991"/>
          </a:xfrm>
        </p:spPr>
        <p:txBody>
          <a:bodyPr/>
          <a:lstStyle>
            <a:lvl1pPr algn="l">
              <a:lnSpc>
                <a:spcPct val="85000"/>
              </a:lnSpc>
              <a:defRPr sz="700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fi-FI" dirty="0"/>
              <a:t>Muokkaa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12" name="Tekstin paikkamerkki 11"/>
          <p:cNvSpPr>
            <a:spLocks noGrp="1"/>
          </p:cNvSpPr>
          <p:nvPr>
            <p:ph type="body" sz="quarter" idx="13"/>
          </p:nvPr>
        </p:nvSpPr>
        <p:spPr>
          <a:xfrm>
            <a:off x="447472" y="2665378"/>
            <a:ext cx="10709478" cy="972000"/>
          </a:xfrm>
        </p:spPr>
        <p:txBody>
          <a:bodyPr/>
          <a:lstStyle>
            <a:lvl1pPr marL="0" indent="0">
              <a:buNone/>
              <a:defRPr b="1">
                <a:solidFill>
                  <a:srgbClr val="FFFFFF"/>
                </a:solidFill>
                <a:latin typeface="+mj-lt"/>
              </a:defRPr>
            </a:lvl1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</p:spTree>
    <p:extLst>
      <p:ext uri="{BB962C8B-B14F-4D97-AF65-F5344CB8AC3E}">
        <p14:creationId xmlns:p14="http://schemas.microsoft.com/office/powerpoint/2010/main" val="3015669796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Kansi 3 B">
    <p:bg>
      <p:bgPr>
        <a:solidFill>
          <a:srgbClr val="FFC61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18"/>
          <p:cNvSpPr>
            <a:spLocks/>
          </p:cNvSpPr>
          <p:nvPr/>
        </p:nvSpPr>
        <p:spPr bwMode="auto">
          <a:xfrm>
            <a:off x="0" y="0"/>
            <a:ext cx="9678988" cy="6858000"/>
          </a:xfrm>
          <a:custGeom>
            <a:avLst/>
            <a:gdLst>
              <a:gd name="T0" fmla="*/ 0 w 20142"/>
              <a:gd name="T1" fmla="*/ 0 h 14300"/>
              <a:gd name="T2" fmla="*/ 0 w 20142"/>
              <a:gd name="T3" fmla="*/ 6858000 h 14300"/>
              <a:gd name="T4" fmla="*/ 9678540 w 20142"/>
              <a:gd name="T5" fmla="*/ 6858000 h 14300"/>
              <a:gd name="T6" fmla="*/ 9109582 w 20142"/>
              <a:gd name="T7" fmla="*/ 6003388 h 14300"/>
              <a:gd name="T8" fmla="*/ 9679021 w 20142"/>
              <a:gd name="T9" fmla="*/ 5142061 h 14300"/>
              <a:gd name="T10" fmla="*/ 9109582 w 20142"/>
              <a:gd name="T11" fmla="*/ 4280735 h 14300"/>
              <a:gd name="T12" fmla="*/ 9679021 w 20142"/>
              <a:gd name="T13" fmla="*/ 3419888 h 14300"/>
              <a:gd name="T14" fmla="*/ 9109582 w 20142"/>
              <a:gd name="T15" fmla="*/ 2558562 h 14300"/>
              <a:gd name="T16" fmla="*/ 9679021 w 20142"/>
              <a:gd name="T17" fmla="*/ 1697715 h 14300"/>
              <a:gd name="T18" fmla="*/ 9109582 w 20142"/>
              <a:gd name="T19" fmla="*/ 836388 h 14300"/>
              <a:gd name="T20" fmla="*/ 9678540 w 20142"/>
              <a:gd name="T21" fmla="*/ 0 h 14300"/>
              <a:gd name="T22" fmla="*/ 0 w 20142"/>
              <a:gd name="T23" fmla="*/ 0 h 14300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0" t="0" r="r" b="b"/>
            <a:pathLst>
              <a:path w="20142" h="14300">
                <a:moveTo>
                  <a:pt x="0" y="0"/>
                </a:moveTo>
                <a:lnTo>
                  <a:pt x="0" y="14300"/>
                </a:lnTo>
                <a:cubicBezTo>
                  <a:pt x="6714" y="14300"/>
                  <a:pt x="13428" y="14300"/>
                  <a:pt x="20141" y="14300"/>
                </a:cubicBezTo>
                <a:cubicBezTo>
                  <a:pt x="20136" y="13500"/>
                  <a:pt x="19649" y="12814"/>
                  <a:pt x="18957" y="12518"/>
                </a:cubicBezTo>
                <a:cubicBezTo>
                  <a:pt x="19653" y="12219"/>
                  <a:pt x="20142" y="11528"/>
                  <a:pt x="20142" y="10722"/>
                </a:cubicBezTo>
                <a:cubicBezTo>
                  <a:pt x="20142" y="9916"/>
                  <a:pt x="19653" y="9225"/>
                  <a:pt x="18957" y="8926"/>
                </a:cubicBezTo>
                <a:cubicBezTo>
                  <a:pt x="19653" y="8628"/>
                  <a:pt x="20142" y="7937"/>
                  <a:pt x="20142" y="7131"/>
                </a:cubicBezTo>
                <a:cubicBezTo>
                  <a:pt x="20142" y="6325"/>
                  <a:pt x="19653" y="5634"/>
                  <a:pt x="18957" y="5335"/>
                </a:cubicBezTo>
                <a:cubicBezTo>
                  <a:pt x="19653" y="5037"/>
                  <a:pt x="20142" y="4345"/>
                  <a:pt x="20142" y="3540"/>
                </a:cubicBezTo>
                <a:cubicBezTo>
                  <a:pt x="20142" y="2734"/>
                  <a:pt x="19653" y="2042"/>
                  <a:pt x="18957" y="1744"/>
                </a:cubicBezTo>
                <a:cubicBezTo>
                  <a:pt x="19638" y="1452"/>
                  <a:pt x="20120" y="784"/>
                  <a:pt x="20141" y="0"/>
                </a:cubicBezTo>
                <a:cubicBezTo>
                  <a:pt x="13427" y="0"/>
                  <a:pt x="6714" y="0"/>
                  <a:pt x="0" y="0"/>
                </a:cubicBezTo>
                <a:close/>
              </a:path>
            </a:pathLst>
          </a:custGeom>
          <a:solidFill>
            <a:srgbClr val="00924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fi-FI"/>
          </a:p>
        </p:txBody>
      </p:sp>
      <p:grpSp>
        <p:nvGrpSpPr>
          <p:cNvPr id="5" name="Ryhmä 14"/>
          <p:cNvGrpSpPr/>
          <p:nvPr/>
        </p:nvGrpSpPr>
        <p:grpSpPr bwMode="black">
          <a:xfrm>
            <a:off x="465667" y="5813465"/>
            <a:ext cx="1295039" cy="601443"/>
            <a:chOff x="228601" y="704851"/>
            <a:chExt cx="11734800" cy="5449888"/>
          </a:xfrm>
          <a:solidFill>
            <a:srgbClr val="FFFFFF"/>
          </a:solidFill>
        </p:grpSpPr>
        <p:sp>
          <p:nvSpPr>
            <p:cNvPr id="6" name="Freeform 5"/>
            <p:cNvSpPr>
              <a:spLocks noEditPoints="1"/>
            </p:cNvSpPr>
            <p:nvPr/>
          </p:nvSpPr>
          <p:spPr bwMode="black">
            <a:xfrm>
              <a:off x="228601" y="704851"/>
              <a:ext cx="11734800" cy="5449888"/>
            </a:xfrm>
            <a:custGeom>
              <a:avLst/>
              <a:gdLst>
                <a:gd name="T0" fmla="*/ 16890 w 32573"/>
                <a:gd name="T1" fmla="*/ 14624 h 15116"/>
                <a:gd name="T2" fmla="*/ 19398 w 32573"/>
                <a:gd name="T3" fmla="*/ 13589 h 15116"/>
                <a:gd name="T4" fmla="*/ 28581 w 32573"/>
                <a:gd name="T5" fmla="*/ 13589 h 15116"/>
                <a:gd name="T6" fmla="*/ 32573 w 32573"/>
                <a:gd name="T7" fmla="*/ 9640 h 15116"/>
                <a:gd name="T8" fmla="*/ 32573 w 32573"/>
                <a:gd name="T9" fmla="*/ 0 h 15116"/>
                <a:gd name="T10" fmla="*/ 0 w 32573"/>
                <a:gd name="T11" fmla="*/ 0 h 15116"/>
                <a:gd name="T12" fmla="*/ 0 w 32573"/>
                <a:gd name="T13" fmla="*/ 9640 h 15116"/>
                <a:gd name="T14" fmla="*/ 3968 w 32573"/>
                <a:gd name="T15" fmla="*/ 13589 h 15116"/>
                <a:gd name="T16" fmla="*/ 13394 w 32573"/>
                <a:gd name="T17" fmla="*/ 13589 h 15116"/>
                <a:gd name="T18" fmla="*/ 15902 w 32573"/>
                <a:gd name="T19" fmla="*/ 14624 h 15116"/>
                <a:gd name="T20" fmla="*/ 16397 w 32573"/>
                <a:gd name="T21" fmla="*/ 15116 h 15116"/>
                <a:gd name="T22" fmla="*/ 16890 w 32573"/>
                <a:gd name="T23" fmla="*/ 14624 h 15116"/>
                <a:gd name="T24" fmla="*/ 31634 w 32573"/>
                <a:gd name="T25" fmla="*/ 939 h 15116"/>
                <a:gd name="T26" fmla="*/ 31634 w 32573"/>
                <a:gd name="T27" fmla="*/ 9640 h 15116"/>
                <a:gd name="T28" fmla="*/ 28581 w 32573"/>
                <a:gd name="T29" fmla="*/ 12650 h 15116"/>
                <a:gd name="T30" fmla="*/ 19398 w 32573"/>
                <a:gd name="T31" fmla="*/ 12650 h 15116"/>
                <a:gd name="T32" fmla="*/ 16397 w 32573"/>
                <a:gd name="T33" fmla="*/ 13798 h 15116"/>
                <a:gd name="T34" fmla="*/ 13394 w 32573"/>
                <a:gd name="T35" fmla="*/ 12650 h 15116"/>
                <a:gd name="T36" fmla="*/ 3968 w 32573"/>
                <a:gd name="T37" fmla="*/ 12650 h 15116"/>
                <a:gd name="T38" fmla="*/ 939 w 32573"/>
                <a:gd name="T39" fmla="*/ 9640 h 15116"/>
                <a:gd name="T40" fmla="*/ 939 w 32573"/>
                <a:gd name="T41" fmla="*/ 939 h 15116"/>
                <a:gd name="T42" fmla="*/ 31634 w 32573"/>
                <a:gd name="T43" fmla="*/ 939 h 15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32573" h="15116">
                  <a:moveTo>
                    <a:pt x="16890" y="14624"/>
                  </a:moveTo>
                  <a:cubicBezTo>
                    <a:pt x="17560" y="13956"/>
                    <a:pt x="18451" y="13589"/>
                    <a:pt x="19398" y="13589"/>
                  </a:cubicBezTo>
                  <a:lnTo>
                    <a:pt x="28581" y="13589"/>
                  </a:lnTo>
                  <a:cubicBezTo>
                    <a:pt x="30783" y="13589"/>
                    <a:pt x="32573" y="11817"/>
                    <a:pt x="32573" y="9640"/>
                  </a:cubicBezTo>
                  <a:lnTo>
                    <a:pt x="32573" y="0"/>
                  </a:lnTo>
                  <a:lnTo>
                    <a:pt x="0" y="0"/>
                  </a:lnTo>
                  <a:lnTo>
                    <a:pt x="0" y="9640"/>
                  </a:lnTo>
                  <a:cubicBezTo>
                    <a:pt x="0" y="11817"/>
                    <a:pt x="1780" y="13589"/>
                    <a:pt x="3968" y="13589"/>
                  </a:cubicBezTo>
                  <a:lnTo>
                    <a:pt x="13394" y="13589"/>
                  </a:lnTo>
                  <a:cubicBezTo>
                    <a:pt x="14342" y="13589"/>
                    <a:pt x="15232" y="13956"/>
                    <a:pt x="15902" y="14624"/>
                  </a:cubicBezTo>
                  <a:lnTo>
                    <a:pt x="16397" y="15116"/>
                  </a:lnTo>
                  <a:lnTo>
                    <a:pt x="16890" y="14624"/>
                  </a:lnTo>
                  <a:close/>
                  <a:moveTo>
                    <a:pt x="31634" y="939"/>
                  </a:moveTo>
                  <a:lnTo>
                    <a:pt x="31634" y="9640"/>
                  </a:lnTo>
                  <a:cubicBezTo>
                    <a:pt x="31634" y="11300"/>
                    <a:pt x="30264" y="12650"/>
                    <a:pt x="28581" y="12650"/>
                  </a:cubicBezTo>
                  <a:lnTo>
                    <a:pt x="19398" y="12650"/>
                  </a:lnTo>
                  <a:cubicBezTo>
                    <a:pt x="18279" y="12650"/>
                    <a:pt x="17221" y="13055"/>
                    <a:pt x="16397" y="13798"/>
                  </a:cubicBezTo>
                  <a:cubicBezTo>
                    <a:pt x="15571" y="13056"/>
                    <a:pt x="14514" y="12650"/>
                    <a:pt x="13394" y="12650"/>
                  </a:cubicBezTo>
                  <a:lnTo>
                    <a:pt x="3968" y="12650"/>
                  </a:lnTo>
                  <a:cubicBezTo>
                    <a:pt x="2298" y="12650"/>
                    <a:pt x="939" y="11300"/>
                    <a:pt x="939" y="9640"/>
                  </a:cubicBezTo>
                  <a:lnTo>
                    <a:pt x="939" y="939"/>
                  </a:lnTo>
                  <a:lnTo>
                    <a:pt x="31634" y="93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7" name="Freeform 6"/>
            <p:cNvSpPr>
              <a:spLocks/>
            </p:cNvSpPr>
            <p:nvPr/>
          </p:nvSpPr>
          <p:spPr bwMode="black">
            <a:xfrm>
              <a:off x="9961563" y="2287588"/>
              <a:ext cx="377825" cy="363538"/>
            </a:xfrm>
            <a:custGeom>
              <a:avLst/>
              <a:gdLst>
                <a:gd name="T0" fmla="*/ 1048 w 1048"/>
                <a:gd name="T1" fmla="*/ 504 h 1009"/>
                <a:gd name="T2" fmla="*/ 525 w 1048"/>
                <a:gd name="T3" fmla="*/ 1009 h 1009"/>
                <a:gd name="T4" fmla="*/ 0 w 1048"/>
                <a:gd name="T5" fmla="*/ 504 h 1009"/>
                <a:gd name="T6" fmla="*/ 525 w 1048"/>
                <a:gd name="T7" fmla="*/ 0 h 1009"/>
                <a:gd name="T8" fmla="*/ 1048 w 1048"/>
                <a:gd name="T9" fmla="*/ 504 h 10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48" h="1009">
                  <a:moveTo>
                    <a:pt x="1048" y="504"/>
                  </a:moveTo>
                  <a:cubicBezTo>
                    <a:pt x="1048" y="798"/>
                    <a:pt x="818" y="1009"/>
                    <a:pt x="525" y="1009"/>
                  </a:cubicBezTo>
                  <a:cubicBezTo>
                    <a:pt x="230" y="1009"/>
                    <a:pt x="0" y="798"/>
                    <a:pt x="0" y="504"/>
                  </a:cubicBezTo>
                  <a:cubicBezTo>
                    <a:pt x="0" y="211"/>
                    <a:pt x="230" y="0"/>
                    <a:pt x="525" y="0"/>
                  </a:cubicBezTo>
                  <a:cubicBezTo>
                    <a:pt x="818" y="0"/>
                    <a:pt x="1048" y="211"/>
                    <a:pt x="1048" y="50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8" name="Rectangle 7"/>
            <p:cNvSpPr>
              <a:spLocks noChangeArrowheads="1"/>
            </p:cNvSpPr>
            <p:nvPr/>
          </p:nvSpPr>
          <p:spPr bwMode="black">
            <a:xfrm>
              <a:off x="9986963" y="2789238"/>
              <a:ext cx="327025" cy="116205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9" name="Freeform 8"/>
            <p:cNvSpPr>
              <a:spLocks/>
            </p:cNvSpPr>
            <p:nvPr/>
          </p:nvSpPr>
          <p:spPr bwMode="black">
            <a:xfrm>
              <a:off x="8709026" y="2282826"/>
              <a:ext cx="1119188" cy="1668463"/>
            </a:xfrm>
            <a:custGeom>
              <a:avLst/>
              <a:gdLst>
                <a:gd name="T0" fmla="*/ 1923 w 3105"/>
                <a:gd name="T1" fmla="*/ 2683 h 4625"/>
                <a:gd name="T2" fmla="*/ 3105 w 3105"/>
                <a:gd name="T3" fmla="*/ 4625 h 4625"/>
                <a:gd name="T4" fmla="*/ 2121 w 3105"/>
                <a:gd name="T5" fmla="*/ 4625 h 4625"/>
                <a:gd name="T6" fmla="*/ 1328 w 3105"/>
                <a:gd name="T7" fmla="*/ 3335 h 4625"/>
                <a:gd name="T8" fmla="*/ 901 w 3105"/>
                <a:gd name="T9" fmla="*/ 3878 h 4625"/>
                <a:gd name="T10" fmla="*/ 901 w 3105"/>
                <a:gd name="T11" fmla="*/ 4625 h 4625"/>
                <a:gd name="T12" fmla="*/ 0 w 3105"/>
                <a:gd name="T13" fmla="*/ 4625 h 4625"/>
                <a:gd name="T14" fmla="*/ 0 w 3105"/>
                <a:gd name="T15" fmla="*/ 0 h 4625"/>
                <a:gd name="T16" fmla="*/ 901 w 3105"/>
                <a:gd name="T17" fmla="*/ 0 h 4625"/>
                <a:gd name="T18" fmla="*/ 901 w 3105"/>
                <a:gd name="T19" fmla="*/ 2134 h 4625"/>
                <a:gd name="T20" fmla="*/ 856 w 3105"/>
                <a:gd name="T21" fmla="*/ 2926 h 4625"/>
                <a:gd name="T22" fmla="*/ 875 w 3105"/>
                <a:gd name="T23" fmla="*/ 2926 h 4625"/>
                <a:gd name="T24" fmla="*/ 1265 w 3105"/>
                <a:gd name="T25" fmla="*/ 2325 h 4625"/>
                <a:gd name="T26" fmla="*/ 1955 w 3105"/>
                <a:gd name="T27" fmla="*/ 1405 h 4625"/>
                <a:gd name="T28" fmla="*/ 3009 w 3105"/>
                <a:gd name="T29" fmla="*/ 1405 h 4625"/>
                <a:gd name="T30" fmla="*/ 1923 w 3105"/>
                <a:gd name="T31" fmla="*/ 2683 h 46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3105" h="4625">
                  <a:moveTo>
                    <a:pt x="1923" y="2683"/>
                  </a:moveTo>
                  <a:lnTo>
                    <a:pt x="3105" y="4625"/>
                  </a:lnTo>
                  <a:lnTo>
                    <a:pt x="2121" y="4625"/>
                  </a:lnTo>
                  <a:lnTo>
                    <a:pt x="1328" y="3335"/>
                  </a:lnTo>
                  <a:lnTo>
                    <a:pt x="901" y="3878"/>
                  </a:lnTo>
                  <a:lnTo>
                    <a:pt x="901" y="4625"/>
                  </a:lnTo>
                  <a:lnTo>
                    <a:pt x="0" y="4625"/>
                  </a:lnTo>
                  <a:lnTo>
                    <a:pt x="0" y="0"/>
                  </a:lnTo>
                  <a:lnTo>
                    <a:pt x="901" y="0"/>
                  </a:lnTo>
                  <a:lnTo>
                    <a:pt x="901" y="2134"/>
                  </a:lnTo>
                  <a:cubicBezTo>
                    <a:pt x="901" y="2530"/>
                    <a:pt x="856" y="2926"/>
                    <a:pt x="856" y="2926"/>
                  </a:cubicBezTo>
                  <a:lnTo>
                    <a:pt x="875" y="2926"/>
                  </a:lnTo>
                  <a:cubicBezTo>
                    <a:pt x="875" y="2926"/>
                    <a:pt x="1086" y="2574"/>
                    <a:pt x="1265" y="2325"/>
                  </a:cubicBezTo>
                  <a:lnTo>
                    <a:pt x="1955" y="1405"/>
                  </a:lnTo>
                  <a:lnTo>
                    <a:pt x="3009" y="1405"/>
                  </a:lnTo>
                  <a:lnTo>
                    <a:pt x="1923" y="268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10" name="Freeform 9"/>
            <p:cNvSpPr>
              <a:spLocks/>
            </p:cNvSpPr>
            <p:nvPr/>
          </p:nvSpPr>
          <p:spPr bwMode="black">
            <a:xfrm>
              <a:off x="7353301" y="2762251"/>
              <a:ext cx="1027113" cy="1189038"/>
            </a:xfrm>
            <a:custGeom>
              <a:avLst/>
              <a:gdLst>
                <a:gd name="T0" fmla="*/ 2850 w 2850"/>
                <a:gd name="T1" fmla="*/ 1232 h 3296"/>
                <a:gd name="T2" fmla="*/ 1840 w 2850"/>
                <a:gd name="T3" fmla="*/ 0 h 3296"/>
                <a:gd name="T4" fmla="*/ 876 w 2850"/>
                <a:gd name="T5" fmla="*/ 607 h 3296"/>
                <a:gd name="T6" fmla="*/ 856 w 2850"/>
                <a:gd name="T7" fmla="*/ 607 h 3296"/>
                <a:gd name="T8" fmla="*/ 901 w 2850"/>
                <a:gd name="T9" fmla="*/ 76 h 3296"/>
                <a:gd name="T10" fmla="*/ 0 w 2850"/>
                <a:gd name="T11" fmla="*/ 76 h 3296"/>
                <a:gd name="T12" fmla="*/ 0 w 2850"/>
                <a:gd name="T13" fmla="*/ 3296 h 3296"/>
                <a:gd name="T14" fmla="*/ 901 w 2850"/>
                <a:gd name="T15" fmla="*/ 3296 h 3296"/>
                <a:gd name="T16" fmla="*/ 901 w 2850"/>
                <a:gd name="T17" fmla="*/ 1386 h 3296"/>
                <a:gd name="T18" fmla="*/ 1457 w 2850"/>
                <a:gd name="T19" fmla="*/ 760 h 3296"/>
                <a:gd name="T20" fmla="*/ 1942 w 2850"/>
                <a:gd name="T21" fmla="*/ 1412 h 3296"/>
                <a:gd name="T22" fmla="*/ 1942 w 2850"/>
                <a:gd name="T23" fmla="*/ 3296 h 3296"/>
                <a:gd name="T24" fmla="*/ 2850 w 2850"/>
                <a:gd name="T25" fmla="*/ 3296 h 3296"/>
                <a:gd name="T26" fmla="*/ 2850 w 2850"/>
                <a:gd name="T27" fmla="*/ 1232 h 32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50" h="3296">
                  <a:moveTo>
                    <a:pt x="2850" y="1232"/>
                  </a:moveTo>
                  <a:cubicBezTo>
                    <a:pt x="2850" y="434"/>
                    <a:pt x="2459" y="0"/>
                    <a:pt x="1840" y="0"/>
                  </a:cubicBezTo>
                  <a:cubicBezTo>
                    <a:pt x="1309" y="0"/>
                    <a:pt x="1035" y="312"/>
                    <a:pt x="876" y="607"/>
                  </a:cubicBezTo>
                  <a:lnTo>
                    <a:pt x="856" y="607"/>
                  </a:lnTo>
                  <a:lnTo>
                    <a:pt x="901" y="76"/>
                  </a:lnTo>
                  <a:lnTo>
                    <a:pt x="0" y="76"/>
                  </a:lnTo>
                  <a:lnTo>
                    <a:pt x="0" y="3296"/>
                  </a:lnTo>
                  <a:lnTo>
                    <a:pt x="901" y="3296"/>
                  </a:lnTo>
                  <a:lnTo>
                    <a:pt x="901" y="1386"/>
                  </a:lnTo>
                  <a:cubicBezTo>
                    <a:pt x="901" y="1015"/>
                    <a:pt x="1118" y="760"/>
                    <a:pt x="1457" y="760"/>
                  </a:cubicBezTo>
                  <a:cubicBezTo>
                    <a:pt x="1795" y="760"/>
                    <a:pt x="1942" y="983"/>
                    <a:pt x="1942" y="1412"/>
                  </a:cubicBezTo>
                  <a:lnTo>
                    <a:pt x="1942" y="3296"/>
                  </a:lnTo>
                  <a:lnTo>
                    <a:pt x="2850" y="3296"/>
                  </a:lnTo>
                  <a:lnTo>
                    <a:pt x="2850" y="12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black">
            <a:xfrm>
              <a:off x="6664326" y="2287588"/>
              <a:ext cx="377825" cy="363538"/>
            </a:xfrm>
            <a:custGeom>
              <a:avLst/>
              <a:gdLst>
                <a:gd name="T0" fmla="*/ 1047 w 1047"/>
                <a:gd name="T1" fmla="*/ 504 h 1009"/>
                <a:gd name="T2" fmla="*/ 524 w 1047"/>
                <a:gd name="T3" fmla="*/ 1009 h 1009"/>
                <a:gd name="T4" fmla="*/ 0 w 1047"/>
                <a:gd name="T5" fmla="*/ 504 h 1009"/>
                <a:gd name="T6" fmla="*/ 524 w 1047"/>
                <a:gd name="T7" fmla="*/ 0 h 1009"/>
                <a:gd name="T8" fmla="*/ 1047 w 1047"/>
                <a:gd name="T9" fmla="*/ 504 h 10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47" h="1009">
                  <a:moveTo>
                    <a:pt x="1047" y="504"/>
                  </a:moveTo>
                  <a:cubicBezTo>
                    <a:pt x="1047" y="798"/>
                    <a:pt x="817" y="1009"/>
                    <a:pt x="524" y="1009"/>
                  </a:cubicBezTo>
                  <a:cubicBezTo>
                    <a:pt x="229" y="1009"/>
                    <a:pt x="0" y="798"/>
                    <a:pt x="0" y="504"/>
                  </a:cubicBezTo>
                  <a:cubicBezTo>
                    <a:pt x="0" y="211"/>
                    <a:pt x="229" y="0"/>
                    <a:pt x="524" y="0"/>
                  </a:cubicBezTo>
                  <a:cubicBezTo>
                    <a:pt x="817" y="0"/>
                    <a:pt x="1047" y="211"/>
                    <a:pt x="1047" y="50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13" name="Rectangle 11"/>
            <p:cNvSpPr>
              <a:spLocks noChangeArrowheads="1"/>
            </p:cNvSpPr>
            <p:nvPr/>
          </p:nvSpPr>
          <p:spPr bwMode="black">
            <a:xfrm>
              <a:off x="6689726" y="2789238"/>
              <a:ext cx="327025" cy="116205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14" name="Freeform 12"/>
            <p:cNvSpPr>
              <a:spLocks/>
            </p:cNvSpPr>
            <p:nvPr/>
          </p:nvSpPr>
          <p:spPr bwMode="black">
            <a:xfrm>
              <a:off x="5399088" y="2762251"/>
              <a:ext cx="1047750" cy="1216025"/>
            </a:xfrm>
            <a:custGeom>
              <a:avLst/>
              <a:gdLst>
                <a:gd name="T0" fmla="*/ 2025 w 2907"/>
                <a:gd name="T1" fmla="*/ 2402 h 3373"/>
                <a:gd name="T2" fmla="*/ 1253 w 2907"/>
                <a:gd name="T3" fmla="*/ 1974 h 3373"/>
                <a:gd name="T4" fmla="*/ 160 w 2907"/>
                <a:gd name="T5" fmla="*/ 990 h 3373"/>
                <a:gd name="T6" fmla="*/ 1431 w 2907"/>
                <a:gd name="T7" fmla="*/ 0 h 3373"/>
                <a:gd name="T8" fmla="*/ 2907 w 2907"/>
                <a:gd name="T9" fmla="*/ 734 h 3373"/>
                <a:gd name="T10" fmla="*/ 2133 w 2907"/>
                <a:gd name="T11" fmla="*/ 1169 h 3373"/>
                <a:gd name="T12" fmla="*/ 1463 w 2907"/>
                <a:gd name="T13" fmla="*/ 657 h 3373"/>
                <a:gd name="T14" fmla="*/ 1042 w 2907"/>
                <a:gd name="T15" fmla="*/ 945 h 3373"/>
                <a:gd name="T16" fmla="*/ 1943 w 2907"/>
                <a:gd name="T17" fmla="*/ 1367 h 3373"/>
                <a:gd name="T18" fmla="*/ 2907 w 2907"/>
                <a:gd name="T19" fmla="*/ 2344 h 3373"/>
                <a:gd name="T20" fmla="*/ 1610 w 2907"/>
                <a:gd name="T21" fmla="*/ 3373 h 3373"/>
                <a:gd name="T22" fmla="*/ 0 w 2907"/>
                <a:gd name="T23" fmla="*/ 2543 h 3373"/>
                <a:gd name="T24" fmla="*/ 786 w 2907"/>
                <a:gd name="T25" fmla="*/ 2102 h 3373"/>
                <a:gd name="T26" fmla="*/ 1598 w 2907"/>
                <a:gd name="T27" fmla="*/ 2715 h 3373"/>
                <a:gd name="T28" fmla="*/ 2025 w 2907"/>
                <a:gd name="T29" fmla="*/ 2402 h 33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907" h="3373">
                  <a:moveTo>
                    <a:pt x="2025" y="2402"/>
                  </a:moveTo>
                  <a:cubicBezTo>
                    <a:pt x="2025" y="2146"/>
                    <a:pt x="1667" y="2089"/>
                    <a:pt x="1253" y="1974"/>
                  </a:cubicBezTo>
                  <a:cubicBezTo>
                    <a:pt x="766" y="1846"/>
                    <a:pt x="160" y="1603"/>
                    <a:pt x="160" y="990"/>
                  </a:cubicBezTo>
                  <a:cubicBezTo>
                    <a:pt x="160" y="383"/>
                    <a:pt x="741" y="0"/>
                    <a:pt x="1431" y="0"/>
                  </a:cubicBezTo>
                  <a:cubicBezTo>
                    <a:pt x="2070" y="0"/>
                    <a:pt x="2658" y="306"/>
                    <a:pt x="2907" y="734"/>
                  </a:cubicBezTo>
                  <a:lnTo>
                    <a:pt x="2133" y="1169"/>
                  </a:lnTo>
                  <a:cubicBezTo>
                    <a:pt x="2057" y="881"/>
                    <a:pt x="1814" y="657"/>
                    <a:pt x="1463" y="657"/>
                  </a:cubicBezTo>
                  <a:cubicBezTo>
                    <a:pt x="1233" y="657"/>
                    <a:pt x="1042" y="760"/>
                    <a:pt x="1042" y="945"/>
                  </a:cubicBezTo>
                  <a:cubicBezTo>
                    <a:pt x="1042" y="1188"/>
                    <a:pt x="1463" y="1213"/>
                    <a:pt x="1943" y="1367"/>
                  </a:cubicBezTo>
                  <a:cubicBezTo>
                    <a:pt x="2447" y="1527"/>
                    <a:pt x="2907" y="1757"/>
                    <a:pt x="2907" y="2344"/>
                  </a:cubicBezTo>
                  <a:cubicBezTo>
                    <a:pt x="2907" y="2990"/>
                    <a:pt x="2306" y="3373"/>
                    <a:pt x="1610" y="3373"/>
                  </a:cubicBezTo>
                  <a:cubicBezTo>
                    <a:pt x="856" y="3373"/>
                    <a:pt x="262" y="3053"/>
                    <a:pt x="0" y="2543"/>
                  </a:cubicBezTo>
                  <a:lnTo>
                    <a:pt x="786" y="2102"/>
                  </a:lnTo>
                  <a:cubicBezTo>
                    <a:pt x="888" y="2453"/>
                    <a:pt x="1169" y="2715"/>
                    <a:pt x="1598" y="2715"/>
                  </a:cubicBezTo>
                  <a:cubicBezTo>
                    <a:pt x="1847" y="2715"/>
                    <a:pt x="2025" y="2606"/>
                    <a:pt x="2025" y="240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15" name="Freeform 13"/>
            <p:cNvSpPr>
              <a:spLocks/>
            </p:cNvSpPr>
            <p:nvPr/>
          </p:nvSpPr>
          <p:spPr bwMode="black">
            <a:xfrm>
              <a:off x="4770438" y="2295526"/>
              <a:ext cx="563563" cy="1677988"/>
            </a:xfrm>
            <a:custGeom>
              <a:avLst/>
              <a:gdLst>
                <a:gd name="T0" fmla="*/ 907 w 1565"/>
                <a:gd name="T1" fmla="*/ 0 h 4657"/>
                <a:gd name="T2" fmla="*/ 0 w 1565"/>
                <a:gd name="T3" fmla="*/ 0 h 4657"/>
                <a:gd name="T4" fmla="*/ 0 w 1565"/>
                <a:gd name="T5" fmla="*/ 3706 h 4657"/>
                <a:gd name="T6" fmla="*/ 214 w 1565"/>
                <a:gd name="T7" fmla="*/ 4430 h 4657"/>
                <a:gd name="T8" fmla="*/ 894 w 1565"/>
                <a:gd name="T9" fmla="*/ 4657 h 4657"/>
                <a:gd name="T10" fmla="*/ 1220 w 1565"/>
                <a:gd name="T11" fmla="*/ 4622 h 4657"/>
                <a:gd name="T12" fmla="*/ 1488 w 1565"/>
                <a:gd name="T13" fmla="*/ 4523 h 4657"/>
                <a:gd name="T14" fmla="*/ 1565 w 1565"/>
                <a:gd name="T15" fmla="*/ 3916 h 4657"/>
                <a:gd name="T16" fmla="*/ 1377 w 1565"/>
                <a:gd name="T17" fmla="*/ 3970 h 4657"/>
                <a:gd name="T18" fmla="*/ 1188 w 1565"/>
                <a:gd name="T19" fmla="*/ 3986 h 4657"/>
                <a:gd name="T20" fmla="*/ 974 w 1565"/>
                <a:gd name="T21" fmla="*/ 3897 h 4657"/>
                <a:gd name="T22" fmla="*/ 907 w 1565"/>
                <a:gd name="T23" fmla="*/ 3577 h 4657"/>
                <a:gd name="T24" fmla="*/ 907 w 1565"/>
                <a:gd name="T25" fmla="*/ 0 h 46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65" h="4657">
                  <a:moveTo>
                    <a:pt x="907" y="0"/>
                  </a:moveTo>
                  <a:lnTo>
                    <a:pt x="0" y="0"/>
                  </a:lnTo>
                  <a:lnTo>
                    <a:pt x="0" y="3706"/>
                  </a:lnTo>
                  <a:cubicBezTo>
                    <a:pt x="0" y="4037"/>
                    <a:pt x="71" y="4279"/>
                    <a:pt x="214" y="4430"/>
                  </a:cubicBezTo>
                  <a:cubicBezTo>
                    <a:pt x="357" y="4582"/>
                    <a:pt x="583" y="4657"/>
                    <a:pt x="894" y="4657"/>
                  </a:cubicBezTo>
                  <a:cubicBezTo>
                    <a:pt x="1001" y="4657"/>
                    <a:pt x="1109" y="4645"/>
                    <a:pt x="1220" y="4622"/>
                  </a:cubicBezTo>
                  <a:cubicBezTo>
                    <a:pt x="1331" y="4599"/>
                    <a:pt x="1420" y="4566"/>
                    <a:pt x="1488" y="4523"/>
                  </a:cubicBezTo>
                  <a:lnTo>
                    <a:pt x="1565" y="3916"/>
                  </a:lnTo>
                  <a:cubicBezTo>
                    <a:pt x="1493" y="3942"/>
                    <a:pt x="1429" y="3960"/>
                    <a:pt x="1377" y="3970"/>
                  </a:cubicBezTo>
                  <a:cubicBezTo>
                    <a:pt x="1324" y="3981"/>
                    <a:pt x="1260" y="3986"/>
                    <a:pt x="1188" y="3986"/>
                  </a:cubicBezTo>
                  <a:cubicBezTo>
                    <a:pt x="1069" y="3986"/>
                    <a:pt x="1019" y="3957"/>
                    <a:pt x="974" y="3897"/>
                  </a:cubicBezTo>
                  <a:cubicBezTo>
                    <a:pt x="929" y="3837"/>
                    <a:pt x="907" y="3731"/>
                    <a:pt x="907" y="3577"/>
                  </a:cubicBezTo>
                  <a:lnTo>
                    <a:pt x="907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16" name="Freeform 14"/>
            <p:cNvSpPr>
              <a:spLocks noEditPoints="1"/>
            </p:cNvSpPr>
            <p:nvPr/>
          </p:nvSpPr>
          <p:spPr bwMode="black">
            <a:xfrm>
              <a:off x="3455988" y="2762251"/>
              <a:ext cx="1073150" cy="1216025"/>
            </a:xfrm>
            <a:custGeom>
              <a:avLst/>
              <a:gdLst>
                <a:gd name="T0" fmla="*/ 1540 w 2977"/>
                <a:gd name="T1" fmla="*/ 651 h 3373"/>
                <a:gd name="T2" fmla="*/ 869 w 2977"/>
                <a:gd name="T3" fmla="*/ 1328 h 3373"/>
                <a:gd name="T4" fmla="*/ 2140 w 2977"/>
                <a:gd name="T5" fmla="*/ 1328 h 3373"/>
                <a:gd name="T6" fmla="*/ 1540 w 2977"/>
                <a:gd name="T7" fmla="*/ 651 h 3373"/>
                <a:gd name="T8" fmla="*/ 2932 w 2977"/>
                <a:gd name="T9" fmla="*/ 1929 h 3373"/>
                <a:gd name="T10" fmla="*/ 850 w 2977"/>
                <a:gd name="T11" fmla="*/ 1929 h 3373"/>
                <a:gd name="T12" fmla="*/ 1559 w 2977"/>
                <a:gd name="T13" fmla="*/ 2708 h 3373"/>
                <a:gd name="T14" fmla="*/ 2179 w 2977"/>
                <a:gd name="T15" fmla="*/ 2178 h 3373"/>
                <a:gd name="T16" fmla="*/ 2938 w 2977"/>
                <a:gd name="T17" fmla="*/ 2606 h 3373"/>
                <a:gd name="T18" fmla="*/ 1559 w 2977"/>
                <a:gd name="T19" fmla="*/ 3373 h 3373"/>
                <a:gd name="T20" fmla="*/ 0 w 2977"/>
                <a:gd name="T21" fmla="*/ 1686 h 3373"/>
                <a:gd name="T22" fmla="*/ 1540 w 2977"/>
                <a:gd name="T23" fmla="*/ 0 h 3373"/>
                <a:gd name="T24" fmla="*/ 2977 w 2977"/>
                <a:gd name="T25" fmla="*/ 1488 h 3373"/>
                <a:gd name="T26" fmla="*/ 2932 w 2977"/>
                <a:gd name="T27" fmla="*/ 1929 h 33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977" h="3373">
                  <a:moveTo>
                    <a:pt x="1540" y="651"/>
                  </a:moveTo>
                  <a:cubicBezTo>
                    <a:pt x="1207" y="651"/>
                    <a:pt x="939" y="887"/>
                    <a:pt x="869" y="1328"/>
                  </a:cubicBezTo>
                  <a:lnTo>
                    <a:pt x="2140" y="1328"/>
                  </a:lnTo>
                  <a:cubicBezTo>
                    <a:pt x="2140" y="939"/>
                    <a:pt x="1891" y="651"/>
                    <a:pt x="1540" y="651"/>
                  </a:cubicBezTo>
                  <a:close/>
                  <a:moveTo>
                    <a:pt x="2932" y="1929"/>
                  </a:moveTo>
                  <a:lnTo>
                    <a:pt x="850" y="1929"/>
                  </a:lnTo>
                  <a:cubicBezTo>
                    <a:pt x="888" y="2453"/>
                    <a:pt x="1182" y="2708"/>
                    <a:pt x="1559" y="2708"/>
                  </a:cubicBezTo>
                  <a:cubicBezTo>
                    <a:pt x="1897" y="2708"/>
                    <a:pt x="2127" y="2485"/>
                    <a:pt x="2179" y="2178"/>
                  </a:cubicBezTo>
                  <a:lnTo>
                    <a:pt x="2938" y="2606"/>
                  </a:lnTo>
                  <a:cubicBezTo>
                    <a:pt x="2715" y="3015"/>
                    <a:pt x="2230" y="3373"/>
                    <a:pt x="1559" y="3373"/>
                  </a:cubicBezTo>
                  <a:cubicBezTo>
                    <a:pt x="658" y="3373"/>
                    <a:pt x="0" y="2747"/>
                    <a:pt x="0" y="1686"/>
                  </a:cubicBezTo>
                  <a:cubicBezTo>
                    <a:pt x="0" y="638"/>
                    <a:pt x="671" y="0"/>
                    <a:pt x="1540" y="0"/>
                  </a:cubicBezTo>
                  <a:cubicBezTo>
                    <a:pt x="2402" y="0"/>
                    <a:pt x="2977" y="613"/>
                    <a:pt x="2977" y="1488"/>
                  </a:cubicBezTo>
                  <a:cubicBezTo>
                    <a:pt x="2977" y="1750"/>
                    <a:pt x="2932" y="1929"/>
                    <a:pt x="2932" y="192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17" name="Freeform 15"/>
            <p:cNvSpPr>
              <a:spLocks/>
            </p:cNvSpPr>
            <p:nvPr/>
          </p:nvSpPr>
          <p:spPr bwMode="black">
            <a:xfrm>
              <a:off x="1879601" y="2357438"/>
              <a:ext cx="1311275" cy="1593850"/>
            </a:xfrm>
            <a:custGeom>
              <a:avLst/>
              <a:gdLst>
                <a:gd name="T0" fmla="*/ 2702 w 3641"/>
                <a:gd name="T1" fmla="*/ 4420 h 4420"/>
                <a:gd name="T2" fmla="*/ 3641 w 3641"/>
                <a:gd name="T3" fmla="*/ 4420 h 4420"/>
                <a:gd name="T4" fmla="*/ 3641 w 3641"/>
                <a:gd name="T5" fmla="*/ 0 h 4420"/>
                <a:gd name="T6" fmla="*/ 2702 w 3641"/>
                <a:gd name="T7" fmla="*/ 0 h 4420"/>
                <a:gd name="T8" fmla="*/ 2702 w 3641"/>
                <a:gd name="T9" fmla="*/ 1750 h 4420"/>
                <a:gd name="T10" fmla="*/ 939 w 3641"/>
                <a:gd name="T11" fmla="*/ 1750 h 4420"/>
                <a:gd name="T12" fmla="*/ 939 w 3641"/>
                <a:gd name="T13" fmla="*/ 0 h 4420"/>
                <a:gd name="T14" fmla="*/ 0 w 3641"/>
                <a:gd name="T15" fmla="*/ 0 h 4420"/>
                <a:gd name="T16" fmla="*/ 0 w 3641"/>
                <a:gd name="T17" fmla="*/ 4420 h 4420"/>
                <a:gd name="T18" fmla="*/ 939 w 3641"/>
                <a:gd name="T19" fmla="*/ 4420 h 4420"/>
                <a:gd name="T20" fmla="*/ 939 w 3641"/>
                <a:gd name="T21" fmla="*/ 2586 h 4420"/>
                <a:gd name="T22" fmla="*/ 2702 w 3641"/>
                <a:gd name="T23" fmla="*/ 2586 h 4420"/>
                <a:gd name="T24" fmla="*/ 2702 w 3641"/>
                <a:gd name="T25" fmla="*/ 4420 h 44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641" h="4420">
                  <a:moveTo>
                    <a:pt x="2702" y="4420"/>
                  </a:moveTo>
                  <a:lnTo>
                    <a:pt x="3641" y="4420"/>
                  </a:lnTo>
                  <a:lnTo>
                    <a:pt x="3641" y="0"/>
                  </a:lnTo>
                  <a:lnTo>
                    <a:pt x="2702" y="0"/>
                  </a:lnTo>
                  <a:lnTo>
                    <a:pt x="2702" y="1750"/>
                  </a:lnTo>
                  <a:lnTo>
                    <a:pt x="939" y="1750"/>
                  </a:lnTo>
                  <a:lnTo>
                    <a:pt x="939" y="0"/>
                  </a:lnTo>
                  <a:lnTo>
                    <a:pt x="0" y="0"/>
                  </a:lnTo>
                  <a:lnTo>
                    <a:pt x="0" y="4420"/>
                  </a:lnTo>
                  <a:lnTo>
                    <a:pt x="939" y="4420"/>
                  </a:lnTo>
                  <a:lnTo>
                    <a:pt x="939" y="2586"/>
                  </a:lnTo>
                  <a:lnTo>
                    <a:pt x="2702" y="2586"/>
                  </a:lnTo>
                  <a:lnTo>
                    <a:pt x="2702" y="44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</p:grpSp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408563" y="457200"/>
            <a:ext cx="10739336" cy="2071991"/>
          </a:xfrm>
        </p:spPr>
        <p:txBody>
          <a:bodyPr/>
          <a:lstStyle>
            <a:lvl1pPr algn="l">
              <a:lnSpc>
                <a:spcPct val="85000"/>
              </a:lnSpc>
              <a:defRPr sz="700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fi-FI" dirty="0"/>
              <a:t>Muokkaa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12" name="Tekstin paikkamerkki 11"/>
          <p:cNvSpPr>
            <a:spLocks noGrp="1"/>
          </p:cNvSpPr>
          <p:nvPr>
            <p:ph type="body" sz="quarter" idx="13"/>
          </p:nvPr>
        </p:nvSpPr>
        <p:spPr>
          <a:xfrm>
            <a:off x="447472" y="2665378"/>
            <a:ext cx="10709478" cy="972000"/>
          </a:xfrm>
        </p:spPr>
        <p:txBody>
          <a:bodyPr/>
          <a:lstStyle>
            <a:lvl1pPr marL="0" indent="0">
              <a:buNone/>
              <a:defRPr b="1">
                <a:solidFill>
                  <a:srgbClr val="FFFFFF"/>
                </a:solidFill>
                <a:latin typeface="+mj-lt"/>
              </a:defRPr>
            </a:lvl1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</p:spTree>
    <p:extLst>
      <p:ext uri="{BB962C8B-B14F-4D97-AF65-F5344CB8AC3E}">
        <p14:creationId xmlns:p14="http://schemas.microsoft.com/office/powerpoint/2010/main" val="9713974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8C7132-4491-4D90-808E-F4ABA1A9E346}" type="datetime1">
              <a:rPr lang="fi-FI"/>
              <a:pPr>
                <a:defRPr/>
              </a:pPr>
              <a:t>15.8.2025</a:t>
            </a:fld>
            <a:endParaRPr lang="fi-FI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Etunimi Sukunimi</a:t>
            </a:r>
            <a:endParaRPr lang="fi-FI" dirty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4F5B4B-1776-4491-9403-9325C58D36A3}" type="slidenum">
              <a:rPr lang="fi-FI"/>
              <a:pPr>
                <a:defRPr/>
              </a:pPr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142232578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Kansi 4">
    <p:bg>
      <p:bgPr>
        <a:solidFill>
          <a:srgbClr val="FFC61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5"/>
          <p:cNvSpPr>
            <a:spLocks/>
          </p:cNvSpPr>
          <p:nvPr/>
        </p:nvSpPr>
        <p:spPr bwMode="white">
          <a:xfrm>
            <a:off x="0" y="0"/>
            <a:ext cx="9815513" cy="6858000"/>
          </a:xfrm>
          <a:custGeom>
            <a:avLst/>
            <a:gdLst>
              <a:gd name="T0" fmla="*/ 0 w 20470"/>
              <a:gd name="T1" fmla="*/ 6858000 h 14293"/>
              <a:gd name="T2" fmla="*/ 2725435 w 20470"/>
              <a:gd name="T3" fmla="*/ 6858000 h 14293"/>
              <a:gd name="T4" fmla="*/ 2544187 w 20470"/>
              <a:gd name="T5" fmla="*/ 6485663 h 14293"/>
              <a:gd name="T6" fmla="*/ 2623782 w 20470"/>
              <a:gd name="T7" fmla="*/ 6066305 h 14293"/>
              <a:gd name="T8" fmla="*/ 3042379 w 20470"/>
              <a:gd name="T9" fmla="*/ 5987135 h 14293"/>
              <a:gd name="T10" fmla="*/ 3796141 w 20470"/>
              <a:gd name="T11" fmla="*/ 6355154 h 14293"/>
              <a:gd name="T12" fmla="*/ 4196038 w 20470"/>
              <a:gd name="T13" fmla="*/ 6269746 h 14293"/>
              <a:gd name="T14" fmla="*/ 4277552 w 20470"/>
              <a:gd name="T15" fmla="*/ 5859025 h 14293"/>
              <a:gd name="T16" fmla="*/ 3914576 w 20470"/>
              <a:gd name="T17" fmla="*/ 5114351 h 14293"/>
              <a:gd name="T18" fmla="*/ 3994172 w 20470"/>
              <a:gd name="T19" fmla="*/ 4694993 h 14293"/>
              <a:gd name="T20" fmla="*/ 4412768 w 20470"/>
              <a:gd name="T21" fmla="*/ 4615823 h 14293"/>
              <a:gd name="T22" fmla="*/ 5166530 w 20470"/>
              <a:gd name="T23" fmla="*/ 4983841 h 14293"/>
              <a:gd name="T24" fmla="*/ 5566427 w 20470"/>
              <a:gd name="T25" fmla="*/ 4898434 h 14293"/>
              <a:gd name="T26" fmla="*/ 5648420 w 20470"/>
              <a:gd name="T27" fmla="*/ 4487712 h 14293"/>
              <a:gd name="T28" fmla="*/ 5284965 w 20470"/>
              <a:gd name="T29" fmla="*/ 3743039 h 14293"/>
              <a:gd name="T30" fmla="*/ 5364561 w 20470"/>
              <a:gd name="T31" fmla="*/ 3323681 h 14293"/>
              <a:gd name="T32" fmla="*/ 5783158 w 20470"/>
              <a:gd name="T33" fmla="*/ 3244511 h 14293"/>
              <a:gd name="T34" fmla="*/ 6535961 w 20470"/>
              <a:gd name="T35" fmla="*/ 3613969 h 14293"/>
              <a:gd name="T36" fmla="*/ 6934419 w 20470"/>
              <a:gd name="T37" fmla="*/ 3530001 h 14293"/>
              <a:gd name="T38" fmla="*/ 7015932 w 20470"/>
              <a:gd name="T39" fmla="*/ 3118799 h 14293"/>
              <a:gd name="T40" fmla="*/ 6652957 w 20470"/>
              <a:gd name="T41" fmla="*/ 2374126 h 14293"/>
              <a:gd name="T42" fmla="*/ 6732073 w 20470"/>
              <a:gd name="T43" fmla="*/ 1955247 h 14293"/>
              <a:gd name="T44" fmla="*/ 7150670 w 20470"/>
              <a:gd name="T45" fmla="*/ 1876078 h 14293"/>
              <a:gd name="T46" fmla="*/ 7904911 w 20470"/>
              <a:gd name="T47" fmla="*/ 2243616 h 14293"/>
              <a:gd name="T48" fmla="*/ 8304808 w 20470"/>
              <a:gd name="T49" fmla="*/ 2158689 h 14293"/>
              <a:gd name="T50" fmla="*/ 8386322 w 20470"/>
              <a:gd name="T51" fmla="*/ 1747487 h 14293"/>
              <a:gd name="T52" fmla="*/ 8023346 w 20470"/>
              <a:gd name="T53" fmla="*/ 1002814 h 14293"/>
              <a:gd name="T54" fmla="*/ 8102942 w 20470"/>
              <a:gd name="T55" fmla="*/ 583935 h 14293"/>
              <a:gd name="T56" fmla="*/ 8521539 w 20470"/>
              <a:gd name="T57" fmla="*/ 504286 h 14293"/>
              <a:gd name="T58" fmla="*/ 9275780 w 20470"/>
              <a:gd name="T59" fmla="*/ 872304 h 14293"/>
              <a:gd name="T60" fmla="*/ 9675677 w 20470"/>
              <a:gd name="T61" fmla="*/ 786417 h 14293"/>
              <a:gd name="T62" fmla="*/ 9757190 w 20470"/>
              <a:gd name="T63" fmla="*/ 375695 h 14293"/>
              <a:gd name="T64" fmla="*/ 9574024 w 20470"/>
              <a:gd name="T65" fmla="*/ 0 h 14293"/>
              <a:gd name="T66" fmla="*/ 0 w 20470"/>
              <a:gd name="T67" fmla="*/ 0 h 14293"/>
              <a:gd name="T68" fmla="*/ 0 w 20470"/>
              <a:gd name="T69" fmla="*/ 6858000 h 14293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</a:gdLst>
            <a:ahLst/>
            <a:cxnLst>
              <a:cxn ang="T70">
                <a:pos x="T0" y="T1"/>
              </a:cxn>
              <a:cxn ang="T71">
                <a:pos x="T2" y="T3"/>
              </a:cxn>
              <a:cxn ang="T72">
                <a:pos x="T4" y="T5"/>
              </a:cxn>
              <a:cxn ang="T73">
                <a:pos x="T6" y="T7"/>
              </a:cxn>
              <a:cxn ang="T74">
                <a:pos x="T8" y="T9"/>
              </a:cxn>
              <a:cxn ang="T75">
                <a:pos x="T10" y="T11"/>
              </a:cxn>
              <a:cxn ang="T76">
                <a:pos x="T12" y="T13"/>
              </a:cxn>
              <a:cxn ang="T77">
                <a:pos x="T14" y="T15"/>
              </a:cxn>
              <a:cxn ang="T78">
                <a:pos x="T16" y="T17"/>
              </a:cxn>
              <a:cxn ang="T79">
                <a:pos x="T18" y="T19"/>
              </a:cxn>
              <a:cxn ang="T80">
                <a:pos x="T20" y="T21"/>
              </a:cxn>
              <a:cxn ang="T81">
                <a:pos x="T22" y="T23"/>
              </a:cxn>
              <a:cxn ang="T82">
                <a:pos x="T24" y="T25"/>
              </a:cxn>
              <a:cxn ang="T83">
                <a:pos x="T26" y="T27"/>
              </a:cxn>
              <a:cxn ang="T84">
                <a:pos x="T28" y="T29"/>
              </a:cxn>
              <a:cxn ang="T85">
                <a:pos x="T30" y="T31"/>
              </a:cxn>
              <a:cxn ang="T86">
                <a:pos x="T32" y="T33"/>
              </a:cxn>
              <a:cxn ang="T87">
                <a:pos x="T34" y="T35"/>
              </a:cxn>
              <a:cxn ang="T88">
                <a:pos x="T36" y="T37"/>
              </a:cxn>
              <a:cxn ang="T89">
                <a:pos x="T38" y="T39"/>
              </a:cxn>
              <a:cxn ang="T90">
                <a:pos x="T40" y="T41"/>
              </a:cxn>
              <a:cxn ang="T91">
                <a:pos x="T42" y="T43"/>
              </a:cxn>
              <a:cxn ang="T92">
                <a:pos x="T44" y="T45"/>
              </a:cxn>
              <a:cxn ang="T93">
                <a:pos x="T46" y="T47"/>
              </a:cxn>
              <a:cxn ang="T94">
                <a:pos x="T48" y="T49"/>
              </a:cxn>
              <a:cxn ang="T95">
                <a:pos x="T50" y="T51"/>
              </a:cxn>
              <a:cxn ang="T96">
                <a:pos x="T52" y="T53"/>
              </a:cxn>
              <a:cxn ang="T97">
                <a:pos x="T54" y="T55"/>
              </a:cxn>
              <a:cxn ang="T98">
                <a:pos x="T56" y="T57"/>
              </a:cxn>
              <a:cxn ang="T99">
                <a:pos x="T58" y="T59"/>
              </a:cxn>
              <a:cxn ang="T100">
                <a:pos x="T60" y="T61"/>
              </a:cxn>
              <a:cxn ang="T101">
                <a:pos x="T62" y="T63"/>
              </a:cxn>
              <a:cxn ang="T102">
                <a:pos x="T64" y="T65"/>
              </a:cxn>
              <a:cxn ang="T103">
                <a:pos x="T66" y="T67"/>
              </a:cxn>
              <a:cxn ang="T104">
                <a:pos x="T68" y="T69"/>
              </a:cxn>
            </a:cxnLst>
            <a:rect l="0" t="0" r="r" b="b"/>
            <a:pathLst>
              <a:path w="20470" h="14293">
                <a:moveTo>
                  <a:pt x="0" y="14293"/>
                </a:moveTo>
                <a:lnTo>
                  <a:pt x="5684" y="14293"/>
                </a:lnTo>
                <a:cubicBezTo>
                  <a:pt x="5495" y="13905"/>
                  <a:pt x="5306" y="13517"/>
                  <a:pt x="5306" y="13517"/>
                </a:cubicBezTo>
                <a:cubicBezTo>
                  <a:pt x="5306" y="13517"/>
                  <a:pt x="5077" y="13038"/>
                  <a:pt x="5472" y="12643"/>
                </a:cubicBezTo>
                <a:cubicBezTo>
                  <a:pt x="5708" y="12407"/>
                  <a:pt x="6053" y="12349"/>
                  <a:pt x="6345" y="12478"/>
                </a:cubicBezTo>
                <a:cubicBezTo>
                  <a:pt x="6357" y="12483"/>
                  <a:pt x="7917" y="13245"/>
                  <a:pt x="7917" y="13245"/>
                </a:cubicBezTo>
                <a:cubicBezTo>
                  <a:pt x="7917" y="13245"/>
                  <a:pt x="8353" y="13466"/>
                  <a:pt x="8751" y="13067"/>
                </a:cubicBezTo>
                <a:cubicBezTo>
                  <a:pt x="8982" y="12837"/>
                  <a:pt x="9042" y="12503"/>
                  <a:pt x="8921" y="12211"/>
                </a:cubicBezTo>
                <a:cubicBezTo>
                  <a:pt x="8913" y="12193"/>
                  <a:pt x="8164" y="10659"/>
                  <a:pt x="8164" y="10659"/>
                </a:cubicBezTo>
                <a:cubicBezTo>
                  <a:pt x="8164" y="10659"/>
                  <a:pt x="7935" y="10180"/>
                  <a:pt x="8330" y="9785"/>
                </a:cubicBezTo>
                <a:cubicBezTo>
                  <a:pt x="8566" y="9549"/>
                  <a:pt x="8912" y="9491"/>
                  <a:pt x="9203" y="9620"/>
                </a:cubicBezTo>
                <a:cubicBezTo>
                  <a:pt x="9215" y="9625"/>
                  <a:pt x="10775" y="10387"/>
                  <a:pt x="10775" y="10387"/>
                </a:cubicBezTo>
                <a:cubicBezTo>
                  <a:pt x="10775" y="10387"/>
                  <a:pt x="11211" y="10608"/>
                  <a:pt x="11609" y="10209"/>
                </a:cubicBezTo>
                <a:cubicBezTo>
                  <a:pt x="11840" y="9979"/>
                  <a:pt x="11901" y="9645"/>
                  <a:pt x="11780" y="9353"/>
                </a:cubicBezTo>
                <a:cubicBezTo>
                  <a:pt x="11771" y="9335"/>
                  <a:pt x="11022" y="7801"/>
                  <a:pt x="11022" y="7801"/>
                </a:cubicBezTo>
                <a:cubicBezTo>
                  <a:pt x="11022" y="7801"/>
                  <a:pt x="10793" y="7322"/>
                  <a:pt x="11188" y="6927"/>
                </a:cubicBezTo>
                <a:cubicBezTo>
                  <a:pt x="11425" y="6691"/>
                  <a:pt x="11770" y="6633"/>
                  <a:pt x="12061" y="6762"/>
                </a:cubicBezTo>
                <a:cubicBezTo>
                  <a:pt x="12074" y="6767"/>
                  <a:pt x="13631" y="7532"/>
                  <a:pt x="13631" y="7532"/>
                </a:cubicBezTo>
                <a:cubicBezTo>
                  <a:pt x="13631" y="7532"/>
                  <a:pt x="14095" y="7723"/>
                  <a:pt x="14462" y="7357"/>
                </a:cubicBezTo>
                <a:cubicBezTo>
                  <a:pt x="14692" y="7127"/>
                  <a:pt x="14753" y="6793"/>
                  <a:pt x="14632" y="6500"/>
                </a:cubicBezTo>
                <a:cubicBezTo>
                  <a:pt x="14623" y="6483"/>
                  <a:pt x="13875" y="4948"/>
                  <a:pt x="13875" y="4948"/>
                </a:cubicBezTo>
                <a:cubicBezTo>
                  <a:pt x="13875" y="4948"/>
                  <a:pt x="13646" y="4470"/>
                  <a:pt x="14040" y="4075"/>
                </a:cubicBezTo>
                <a:cubicBezTo>
                  <a:pt x="14277" y="3838"/>
                  <a:pt x="14622" y="3781"/>
                  <a:pt x="14913" y="3910"/>
                </a:cubicBezTo>
                <a:cubicBezTo>
                  <a:pt x="14926" y="3915"/>
                  <a:pt x="16486" y="4676"/>
                  <a:pt x="16486" y="4676"/>
                </a:cubicBezTo>
                <a:cubicBezTo>
                  <a:pt x="16486" y="4676"/>
                  <a:pt x="16921" y="4897"/>
                  <a:pt x="17320" y="4499"/>
                </a:cubicBezTo>
                <a:cubicBezTo>
                  <a:pt x="17550" y="4268"/>
                  <a:pt x="17611" y="3935"/>
                  <a:pt x="17490" y="3642"/>
                </a:cubicBezTo>
                <a:cubicBezTo>
                  <a:pt x="17481" y="3624"/>
                  <a:pt x="16733" y="2090"/>
                  <a:pt x="16733" y="2090"/>
                </a:cubicBezTo>
                <a:cubicBezTo>
                  <a:pt x="16733" y="2090"/>
                  <a:pt x="16504" y="1611"/>
                  <a:pt x="16899" y="1217"/>
                </a:cubicBezTo>
                <a:cubicBezTo>
                  <a:pt x="17135" y="980"/>
                  <a:pt x="17480" y="922"/>
                  <a:pt x="17772" y="1051"/>
                </a:cubicBezTo>
                <a:cubicBezTo>
                  <a:pt x="17784" y="1056"/>
                  <a:pt x="19345" y="1818"/>
                  <a:pt x="19345" y="1818"/>
                </a:cubicBezTo>
                <a:cubicBezTo>
                  <a:pt x="19345" y="1818"/>
                  <a:pt x="19807" y="2012"/>
                  <a:pt x="20179" y="1639"/>
                </a:cubicBezTo>
                <a:cubicBezTo>
                  <a:pt x="20409" y="1409"/>
                  <a:pt x="20470" y="1075"/>
                  <a:pt x="20349" y="783"/>
                </a:cubicBezTo>
                <a:cubicBezTo>
                  <a:pt x="20345" y="774"/>
                  <a:pt x="20156" y="386"/>
                  <a:pt x="19967" y="0"/>
                </a:cubicBezTo>
                <a:lnTo>
                  <a:pt x="0" y="0"/>
                </a:lnTo>
                <a:lnTo>
                  <a:pt x="0" y="14293"/>
                </a:lnTo>
                <a:close/>
              </a:path>
            </a:pathLst>
          </a:custGeom>
          <a:solidFill>
            <a:srgbClr val="00924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fi-FI"/>
          </a:p>
        </p:txBody>
      </p:sp>
      <p:grpSp>
        <p:nvGrpSpPr>
          <p:cNvPr id="5" name="Ryhmä 14"/>
          <p:cNvGrpSpPr/>
          <p:nvPr/>
        </p:nvGrpSpPr>
        <p:grpSpPr bwMode="black">
          <a:xfrm>
            <a:off x="465667" y="5813465"/>
            <a:ext cx="1295039" cy="601443"/>
            <a:chOff x="228601" y="704851"/>
            <a:chExt cx="11734800" cy="5449888"/>
          </a:xfrm>
          <a:solidFill>
            <a:schemeClr val="bg1"/>
          </a:solidFill>
        </p:grpSpPr>
        <p:sp>
          <p:nvSpPr>
            <p:cNvPr id="6" name="Freeform 5"/>
            <p:cNvSpPr>
              <a:spLocks noEditPoints="1"/>
            </p:cNvSpPr>
            <p:nvPr/>
          </p:nvSpPr>
          <p:spPr bwMode="black">
            <a:xfrm>
              <a:off x="228601" y="704851"/>
              <a:ext cx="11734800" cy="5449888"/>
            </a:xfrm>
            <a:custGeom>
              <a:avLst/>
              <a:gdLst>
                <a:gd name="T0" fmla="*/ 16890 w 32573"/>
                <a:gd name="T1" fmla="*/ 14624 h 15116"/>
                <a:gd name="T2" fmla="*/ 19398 w 32573"/>
                <a:gd name="T3" fmla="*/ 13589 h 15116"/>
                <a:gd name="T4" fmla="*/ 28581 w 32573"/>
                <a:gd name="T5" fmla="*/ 13589 h 15116"/>
                <a:gd name="T6" fmla="*/ 32573 w 32573"/>
                <a:gd name="T7" fmla="*/ 9640 h 15116"/>
                <a:gd name="T8" fmla="*/ 32573 w 32573"/>
                <a:gd name="T9" fmla="*/ 0 h 15116"/>
                <a:gd name="T10" fmla="*/ 0 w 32573"/>
                <a:gd name="T11" fmla="*/ 0 h 15116"/>
                <a:gd name="T12" fmla="*/ 0 w 32573"/>
                <a:gd name="T13" fmla="*/ 9640 h 15116"/>
                <a:gd name="T14" fmla="*/ 3968 w 32573"/>
                <a:gd name="T15" fmla="*/ 13589 h 15116"/>
                <a:gd name="T16" fmla="*/ 13394 w 32573"/>
                <a:gd name="T17" fmla="*/ 13589 h 15116"/>
                <a:gd name="T18" fmla="*/ 15902 w 32573"/>
                <a:gd name="T19" fmla="*/ 14624 h 15116"/>
                <a:gd name="T20" fmla="*/ 16397 w 32573"/>
                <a:gd name="T21" fmla="*/ 15116 h 15116"/>
                <a:gd name="T22" fmla="*/ 16890 w 32573"/>
                <a:gd name="T23" fmla="*/ 14624 h 15116"/>
                <a:gd name="T24" fmla="*/ 31634 w 32573"/>
                <a:gd name="T25" fmla="*/ 939 h 15116"/>
                <a:gd name="T26" fmla="*/ 31634 w 32573"/>
                <a:gd name="T27" fmla="*/ 9640 h 15116"/>
                <a:gd name="T28" fmla="*/ 28581 w 32573"/>
                <a:gd name="T29" fmla="*/ 12650 h 15116"/>
                <a:gd name="T30" fmla="*/ 19398 w 32573"/>
                <a:gd name="T31" fmla="*/ 12650 h 15116"/>
                <a:gd name="T32" fmla="*/ 16397 w 32573"/>
                <a:gd name="T33" fmla="*/ 13798 h 15116"/>
                <a:gd name="T34" fmla="*/ 13394 w 32573"/>
                <a:gd name="T35" fmla="*/ 12650 h 15116"/>
                <a:gd name="T36" fmla="*/ 3968 w 32573"/>
                <a:gd name="T37" fmla="*/ 12650 h 15116"/>
                <a:gd name="T38" fmla="*/ 939 w 32573"/>
                <a:gd name="T39" fmla="*/ 9640 h 15116"/>
                <a:gd name="T40" fmla="*/ 939 w 32573"/>
                <a:gd name="T41" fmla="*/ 939 h 15116"/>
                <a:gd name="T42" fmla="*/ 31634 w 32573"/>
                <a:gd name="T43" fmla="*/ 939 h 15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32573" h="15116">
                  <a:moveTo>
                    <a:pt x="16890" y="14624"/>
                  </a:moveTo>
                  <a:cubicBezTo>
                    <a:pt x="17560" y="13956"/>
                    <a:pt x="18451" y="13589"/>
                    <a:pt x="19398" y="13589"/>
                  </a:cubicBezTo>
                  <a:lnTo>
                    <a:pt x="28581" y="13589"/>
                  </a:lnTo>
                  <a:cubicBezTo>
                    <a:pt x="30783" y="13589"/>
                    <a:pt x="32573" y="11817"/>
                    <a:pt x="32573" y="9640"/>
                  </a:cubicBezTo>
                  <a:lnTo>
                    <a:pt x="32573" y="0"/>
                  </a:lnTo>
                  <a:lnTo>
                    <a:pt x="0" y="0"/>
                  </a:lnTo>
                  <a:lnTo>
                    <a:pt x="0" y="9640"/>
                  </a:lnTo>
                  <a:cubicBezTo>
                    <a:pt x="0" y="11817"/>
                    <a:pt x="1780" y="13589"/>
                    <a:pt x="3968" y="13589"/>
                  </a:cubicBezTo>
                  <a:lnTo>
                    <a:pt x="13394" y="13589"/>
                  </a:lnTo>
                  <a:cubicBezTo>
                    <a:pt x="14342" y="13589"/>
                    <a:pt x="15232" y="13956"/>
                    <a:pt x="15902" y="14624"/>
                  </a:cubicBezTo>
                  <a:lnTo>
                    <a:pt x="16397" y="15116"/>
                  </a:lnTo>
                  <a:lnTo>
                    <a:pt x="16890" y="14624"/>
                  </a:lnTo>
                  <a:close/>
                  <a:moveTo>
                    <a:pt x="31634" y="939"/>
                  </a:moveTo>
                  <a:lnTo>
                    <a:pt x="31634" y="9640"/>
                  </a:lnTo>
                  <a:cubicBezTo>
                    <a:pt x="31634" y="11300"/>
                    <a:pt x="30264" y="12650"/>
                    <a:pt x="28581" y="12650"/>
                  </a:cubicBezTo>
                  <a:lnTo>
                    <a:pt x="19398" y="12650"/>
                  </a:lnTo>
                  <a:cubicBezTo>
                    <a:pt x="18279" y="12650"/>
                    <a:pt x="17221" y="13055"/>
                    <a:pt x="16397" y="13798"/>
                  </a:cubicBezTo>
                  <a:cubicBezTo>
                    <a:pt x="15571" y="13056"/>
                    <a:pt x="14514" y="12650"/>
                    <a:pt x="13394" y="12650"/>
                  </a:cubicBezTo>
                  <a:lnTo>
                    <a:pt x="3968" y="12650"/>
                  </a:lnTo>
                  <a:cubicBezTo>
                    <a:pt x="2298" y="12650"/>
                    <a:pt x="939" y="11300"/>
                    <a:pt x="939" y="9640"/>
                  </a:cubicBezTo>
                  <a:lnTo>
                    <a:pt x="939" y="939"/>
                  </a:lnTo>
                  <a:lnTo>
                    <a:pt x="31634" y="93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7" name="Freeform 6"/>
            <p:cNvSpPr>
              <a:spLocks/>
            </p:cNvSpPr>
            <p:nvPr/>
          </p:nvSpPr>
          <p:spPr bwMode="black">
            <a:xfrm>
              <a:off x="9961563" y="2287588"/>
              <a:ext cx="377825" cy="363538"/>
            </a:xfrm>
            <a:custGeom>
              <a:avLst/>
              <a:gdLst>
                <a:gd name="T0" fmla="*/ 1048 w 1048"/>
                <a:gd name="T1" fmla="*/ 504 h 1009"/>
                <a:gd name="T2" fmla="*/ 525 w 1048"/>
                <a:gd name="T3" fmla="*/ 1009 h 1009"/>
                <a:gd name="T4" fmla="*/ 0 w 1048"/>
                <a:gd name="T5" fmla="*/ 504 h 1009"/>
                <a:gd name="T6" fmla="*/ 525 w 1048"/>
                <a:gd name="T7" fmla="*/ 0 h 1009"/>
                <a:gd name="T8" fmla="*/ 1048 w 1048"/>
                <a:gd name="T9" fmla="*/ 504 h 10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48" h="1009">
                  <a:moveTo>
                    <a:pt x="1048" y="504"/>
                  </a:moveTo>
                  <a:cubicBezTo>
                    <a:pt x="1048" y="798"/>
                    <a:pt x="818" y="1009"/>
                    <a:pt x="525" y="1009"/>
                  </a:cubicBezTo>
                  <a:cubicBezTo>
                    <a:pt x="230" y="1009"/>
                    <a:pt x="0" y="798"/>
                    <a:pt x="0" y="504"/>
                  </a:cubicBezTo>
                  <a:cubicBezTo>
                    <a:pt x="0" y="211"/>
                    <a:pt x="230" y="0"/>
                    <a:pt x="525" y="0"/>
                  </a:cubicBezTo>
                  <a:cubicBezTo>
                    <a:pt x="818" y="0"/>
                    <a:pt x="1048" y="211"/>
                    <a:pt x="1048" y="50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8" name="Rectangle 7"/>
            <p:cNvSpPr>
              <a:spLocks noChangeArrowheads="1"/>
            </p:cNvSpPr>
            <p:nvPr/>
          </p:nvSpPr>
          <p:spPr bwMode="black">
            <a:xfrm>
              <a:off x="9986963" y="2789238"/>
              <a:ext cx="327025" cy="116205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9" name="Freeform 8"/>
            <p:cNvSpPr>
              <a:spLocks/>
            </p:cNvSpPr>
            <p:nvPr/>
          </p:nvSpPr>
          <p:spPr bwMode="black">
            <a:xfrm>
              <a:off x="8709026" y="2282826"/>
              <a:ext cx="1119188" cy="1668463"/>
            </a:xfrm>
            <a:custGeom>
              <a:avLst/>
              <a:gdLst>
                <a:gd name="T0" fmla="*/ 1923 w 3105"/>
                <a:gd name="T1" fmla="*/ 2683 h 4625"/>
                <a:gd name="T2" fmla="*/ 3105 w 3105"/>
                <a:gd name="T3" fmla="*/ 4625 h 4625"/>
                <a:gd name="T4" fmla="*/ 2121 w 3105"/>
                <a:gd name="T5" fmla="*/ 4625 h 4625"/>
                <a:gd name="T6" fmla="*/ 1328 w 3105"/>
                <a:gd name="T7" fmla="*/ 3335 h 4625"/>
                <a:gd name="T8" fmla="*/ 901 w 3105"/>
                <a:gd name="T9" fmla="*/ 3878 h 4625"/>
                <a:gd name="T10" fmla="*/ 901 w 3105"/>
                <a:gd name="T11" fmla="*/ 4625 h 4625"/>
                <a:gd name="T12" fmla="*/ 0 w 3105"/>
                <a:gd name="T13" fmla="*/ 4625 h 4625"/>
                <a:gd name="T14" fmla="*/ 0 w 3105"/>
                <a:gd name="T15" fmla="*/ 0 h 4625"/>
                <a:gd name="T16" fmla="*/ 901 w 3105"/>
                <a:gd name="T17" fmla="*/ 0 h 4625"/>
                <a:gd name="T18" fmla="*/ 901 w 3105"/>
                <a:gd name="T19" fmla="*/ 2134 h 4625"/>
                <a:gd name="T20" fmla="*/ 856 w 3105"/>
                <a:gd name="T21" fmla="*/ 2926 h 4625"/>
                <a:gd name="T22" fmla="*/ 875 w 3105"/>
                <a:gd name="T23" fmla="*/ 2926 h 4625"/>
                <a:gd name="T24" fmla="*/ 1265 w 3105"/>
                <a:gd name="T25" fmla="*/ 2325 h 4625"/>
                <a:gd name="T26" fmla="*/ 1955 w 3105"/>
                <a:gd name="T27" fmla="*/ 1405 h 4625"/>
                <a:gd name="T28" fmla="*/ 3009 w 3105"/>
                <a:gd name="T29" fmla="*/ 1405 h 4625"/>
                <a:gd name="T30" fmla="*/ 1923 w 3105"/>
                <a:gd name="T31" fmla="*/ 2683 h 46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3105" h="4625">
                  <a:moveTo>
                    <a:pt x="1923" y="2683"/>
                  </a:moveTo>
                  <a:lnTo>
                    <a:pt x="3105" y="4625"/>
                  </a:lnTo>
                  <a:lnTo>
                    <a:pt x="2121" y="4625"/>
                  </a:lnTo>
                  <a:lnTo>
                    <a:pt x="1328" y="3335"/>
                  </a:lnTo>
                  <a:lnTo>
                    <a:pt x="901" y="3878"/>
                  </a:lnTo>
                  <a:lnTo>
                    <a:pt x="901" y="4625"/>
                  </a:lnTo>
                  <a:lnTo>
                    <a:pt x="0" y="4625"/>
                  </a:lnTo>
                  <a:lnTo>
                    <a:pt x="0" y="0"/>
                  </a:lnTo>
                  <a:lnTo>
                    <a:pt x="901" y="0"/>
                  </a:lnTo>
                  <a:lnTo>
                    <a:pt x="901" y="2134"/>
                  </a:lnTo>
                  <a:cubicBezTo>
                    <a:pt x="901" y="2530"/>
                    <a:pt x="856" y="2926"/>
                    <a:pt x="856" y="2926"/>
                  </a:cubicBezTo>
                  <a:lnTo>
                    <a:pt x="875" y="2926"/>
                  </a:lnTo>
                  <a:cubicBezTo>
                    <a:pt x="875" y="2926"/>
                    <a:pt x="1086" y="2574"/>
                    <a:pt x="1265" y="2325"/>
                  </a:cubicBezTo>
                  <a:lnTo>
                    <a:pt x="1955" y="1405"/>
                  </a:lnTo>
                  <a:lnTo>
                    <a:pt x="3009" y="1405"/>
                  </a:lnTo>
                  <a:lnTo>
                    <a:pt x="1923" y="268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10" name="Freeform 9"/>
            <p:cNvSpPr>
              <a:spLocks/>
            </p:cNvSpPr>
            <p:nvPr/>
          </p:nvSpPr>
          <p:spPr bwMode="black">
            <a:xfrm>
              <a:off x="7353301" y="2762251"/>
              <a:ext cx="1027113" cy="1189038"/>
            </a:xfrm>
            <a:custGeom>
              <a:avLst/>
              <a:gdLst>
                <a:gd name="T0" fmla="*/ 2850 w 2850"/>
                <a:gd name="T1" fmla="*/ 1232 h 3296"/>
                <a:gd name="T2" fmla="*/ 1840 w 2850"/>
                <a:gd name="T3" fmla="*/ 0 h 3296"/>
                <a:gd name="T4" fmla="*/ 876 w 2850"/>
                <a:gd name="T5" fmla="*/ 607 h 3296"/>
                <a:gd name="T6" fmla="*/ 856 w 2850"/>
                <a:gd name="T7" fmla="*/ 607 h 3296"/>
                <a:gd name="T8" fmla="*/ 901 w 2850"/>
                <a:gd name="T9" fmla="*/ 76 h 3296"/>
                <a:gd name="T10" fmla="*/ 0 w 2850"/>
                <a:gd name="T11" fmla="*/ 76 h 3296"/>
                <a:gd name="T12" fmla="*/ 0 w 2850"/>
                <a:gd name="T13" fmla="*/ 3296 h 3296"/>
                <a:gd name="T14" fmla="*/ 901 w 2850"/>
                <a:gd name="T15" fmla="*/ 3296 h 3296"/>
                <a:gd name="T16" fmla="*/ 901 w 2850"/>
                <a:gd name="T17" fmla="*/ 1386 h 3296"/>
                <a:gd name="T18" fmla="*/ 1457 w 2850"/>
                <a:gd name="T19" fmla="*/ 760 h 3296"/>
                <a:gd name="T20" fmla="*/ 1942 w 2850"/>
                <a:gd name="T21" fmla="*/ 1412 h 3296"/>
                <a:gd name="T22" fmla="*/ 1942 w 2850"/>
                <a:gd name="T23" fmla="*/ 3296 h 3296"/>
                <a:gd name="T24" fmla="*/ 2850 w 2850"/>
                <a:gd name="T25" fmla="*/ 3296 h 3296"/>
                <a:gd name="T26" fmla="*/ 2850 w 2850"/>
                <a:gd name="T27" fmla="*/ 1232 h 32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50" h="3296">
                  <a:moveTo>
                    <a:pt x="2850" y="1232"/>
                  </a:moveTo>
                  <a:cubicBezTo>
                    <a:pt x="2850" y="434"/>
                    <a:pt x="2459" y="0"/>
                    <a:pt x="1840" y="0"/>
                  </a:cubicBezTo>
                  <a:cubicBezTo>
                    <a:pt x="1309" y="0"/>
                    <a:pt x="1035" y="312"/>
                    <a:pt x="876" y="607"/>
                  </a:cubicBezTo>
                  <a:lnTo>
                    <a:pt x="856" y="607"/>
                  </a:lnTo>
                  <a:lnTo>
                    <a:pt x="901" y="76"/>
                  </a:lnTo>
                  <a:lnTo>
                    <a:pt x="0" y="76"/>
                  </a:lnTo>
                  <a:lnTo>
                    <a:pt x="0" y="3296"/>
                  </a:lnTo>
                  <a:lnTo>
                    <a:pt x="901" y="3296"/>
                  </a:lnTo>
                  <a:lnTo>
                    <a:pt x="901" y="1386"/>
                  </a:lnTo>
                  <a:cubicBezTo>
                    <a:pt x="901" y="1015"/>
                    <a:pt x="1118" y="760"/>
                    <a:pt x="1457" y="760"/>
                  </a:cubicBezTo>
                  <a:cubicBezTo>
                    <a:pt x="1795" y="760"/>
                    <a:pt x="1942" y="983"/>
                    <a:pt x="1942" y="1412"/>
                  </a:cubicBezTo>
                  <a:lnTo>
                    <a:pt x="1942" y="3296"/>
                  </a:lnTo>
                  <a:lnTo>
                    <a:pt x="2850" y="3296"/>
                  </a:lnTo>
                  <a:lnTo>
                    <a:pt x="2850" y="12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black">
            <a:xfrm>
              <a:off x="6664326" y="2287588"/>
              <a:ext cx="377825" cy="363538"/>
            </a:xfrm>
            <a:custGeom>
              <a:avLst/>
              <a:gdLst>
                <a:gd name="T0" fmla="*/ 1047 w 1047"/>
                <a:gd name="T1" fmla="*/ 504 h 1009"/>
                <a:gd name="T2" fmla="*/ 524 w 1047"/>
                <a:gd name="T3" fmla="*/ 1009 h 1009"/>
                <a:gd name="T4" fmla="*/ 0 w 1047"/>
                <a:gd name="T5" fmla="*/ 504 h 1009"/>
                <a:gd name="T6" fmla="*/ 524 w 1047"/>
                <a:gd name="T7" fmla="*/ 0 h 1009"/>
                <a:gd name="T8" fmla="*/ 1047 w 1047"/>
                <a:gd name="T9" fmla="*/ 504 h 10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47" h="1009">
                  <a:moveTo>
                    <a:pt x="1047" y="504"/>
                  </a:moveTo>
                  <a:cubicBezTo>
                    <a:pt x="1047" y="798"/>
                    <a:pt x="817" y="1009"/>
                    <a:pt x="524" y="1009"/>
                  </a:cubicBezTo>
                  <a:cubicBezTo>
                    <a:pt x="229" y="1009"/>
                    <a:pt x="0" y="798"/>
                    <a:pt x="0" y="504"/>
                  </a:cubicBezTo>
                  <a:cubicBezTo>
                    <a:pt x="0" y="211"/>
                    <a:pt x="229" y="0"/>
                    <a:pt x="524" y="0"/>
                  </a:cubicBezTo>
                  <a:cubicBezTo>
                    <a:pt x="817" y="0"/>
                    <a:pt x="1047" y="211"/>
                    <a:pt x="1047" y="50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13" name="Rectangle 11"/>
            <p:cNvSpPr>
              <a:spLocks noChangeArrowheads="1"/>
            </p:cNvSpPr>
            <p:nvPr/>
          </p:nvSpPr>
          <p:spPr bwMode="black">
            <a:xfrm>
              <a:off x="6689726" y="2789238"/>
              <a:ext cx="327025" cy="116205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14" name="Freeform 12"/>
            <p:cNvSpPr>
              <a:spLocks/>
            </p:cNvSpPr>
            <p:nvPr/>
          </p:nvSpPr>
          <p:spPr bwMode="black">
            <a:xfrm>
              <a:off x="5399088" y="2762251"/>
              <a:ext cx="1047750" cy="1216025"/>
            </a:xfrm>
            <a:custGeom>
              <a:avLst/>
              <a:gdLst>
                <a:gd name="T0" fmla="*/ 2025 w 2907"/>
                <a:gd name="T1" fmla="*/ 2402 h 3373"/>
                <a:gd name="T2" fmla="*/ 1253 w 2907"/>
                <a:gd name="T3" fmla="*/ 1974 h 3373"/>
                <a:gd name="T4" fmla="*/ 160 w 2907"/>
                <a:gd name="T5" fmla="*/ 990 h 3373"/>
                <a:gd name="T6" fmla="*/ 1431 w 2907"/>
                <a:gd name="T7" fmla="*/ 0 h 3373"/>
                <a:gd name="T8" fmla="*/ 2907 w 2907"/>
                <a:gd name="T9" fmla="*/ 734 h 3373"/>
                <a:gd name="T10" fmla="*/ 2133 w 2907"/>
                <a:gd name="T11" fmla="*/ 1169 h 3373"/>
                <a:gd name="T12" fmla="*/ 1463 w 2907"/>
                <a:gd name="T13" fmla="*/ 657 h 3373"/>
                <a:gd name="T14" fmla="*/ 1042 w 2907"/>
                <a:gd name="T15" fmla="*/ 945 h 3373"/>
                <a:gd name="T16" fmla="*/ 1943 w 2907"/>
                <a:gd name="T17" fmla="*/ 1367 h 3373"/>
                <a:gd name="T18" fmla="*/ 2907 w 2907"/>
                <a:gd name="T19" fmla="*/ 2344 h 3373"/>
                <a:gd name="T20" fmla="*/ 1610 w 2907"/>
                <a:gd name="T21" fmla="*/ 3373 h 3373"/>
                <a:gd name="T22" fmla="*/ 0 w 2907"/>
                <a:gd name="T23" fmla="*/ 2543 h 3373"/>
                <a:gd name="T24" fmla="*/ 786 w 2907"/>
                <a:gd name="T25" fmla="*/ 2102 h 3373"/>
                <a:gd name="T26" fmla="*/ 1598 w 2907"/>
                <a:gd name="T27" fmla="*/ 2715 h 3373"/>
                <a:gd name="T28" fmla="*/ 2025 w 2907"/>
                <a:gd name="T29" fmla="*/ 2402 h 33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907" h="3373">
                  <a:moveTo>
                    <a:pt x="2025" y="2402"/>
                  </a:moveTo>
                  <a:cubicBezTo>
                    <a:pt x="2025" y="2146"/>
                    <a:pt x="1667" y="2089"/>
                    <a:pt x="1253" y="1974"/>
                  </a:cubicBezTo>
                  <a:cubicBezTo>
                    <a:pt x="766" y="1846"/>
                    <a:pt x="160" y="1603"/>
                    <a:pt x="160" y="990"/>
                  </a:cubicBezTo>
                  <a:cubicBezTo>
                    <a:pt x="160" y="383"/>
                    <a:pt x="741" y="0"/>
                    <a:pt x="1431" y="0"/>
                  </a:cubicBezTo>
                  <a:cubicBezTo>
                    <a:pt x="2070" y="0"/>
                    <a:pt x="2658" y="306"/>
                    <a:pt x="2907" y="734"/>
                  </a:cubicBezTo>
                  <a:lnTo>
                    <a:pt x="2133" y="1169"/>
                  </a:lnTo>
                  <a:cubicBezTo>
                    <a:pt x="2057" y="881"/>
                    <a:pt x="1814" y="657"/>
                    <a:pt x="1463" y="657"/>
                  </a:cubicBezTo>
                  <a:cubicBezTo>
                    <a:pt x="1233" y="657"/>
                    <a:pt x="1042" y="760"/>
                    <a:pt x="1042" y="945"/>
                  </a:cubicBezTo>
                  <a:cubicBezTo>
                    <a:pt x="1042" y="1188"/>
                    <a:pt x="1463" y="1213"/>
                    <a:pt x="1943" y="1367"/>
                  </a:cubicBezTo>
                  <a:cubicBezTo>
                    <a:pt x="2447" y="1527"/>
                    <a:pt x="2907" y="1757"/>
                    <a:pt x="2907" y="2344"/>
                  </a:cubicBezTo>
                  <a:cubicBezTo>
                    <a:pt x="2907" y="2990"/>
                    <a:pt x="2306" y="3373"/>
                    <a:pt x="1610" y="3373"/>
                  </a:cubicBezTo>
                  <a:cubicBezTo>
                    <a:pt x="856" y="3373"/>
                    <a:pt x="262" y="3053"/>
                    <a:pt x="0" y="2543"/>
                  </a:cubicBezTo>
                  <a:lnTo>
                    <a:pt x="786" y="2102"/>
                  </a:lnTo>
                  <a:cubicBezTo>
                    <a:pt x="888" y="2453"/>
                    <a:pt x="1169" y="2715"/>
                    <a:pt x="1598" y="2715"/>
                  </a:cubicBezTo>
                  <a:cubicBezTo>
                    <a:pt x="1847" y="2715"/>
                    <a:pt x="2025" y="2606"/>
                    <a:pt x="2025" y="240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15" name="Freeform 13"/>
            <p:cNvSpPr>
              <a:spLocks/>
            </p:cNvSpPr>
            <p:nvPr/>
          </p:nvSpPr>
          <p:spPr bwMode="black">
            <a:xfrm>
              <a:off x="4770438" y="2295526"/>
              <a:ext cx="563563" cy="1677988"/>
            </a:xfrm>
            <a:custGeom>
              <a:avLst/>
              <a:gdLst>
                <a:gd name="T0" fmla="*/ 907 w 1565"/>
                <a:gd name="T1" fmla="*/ 0 h 4657"/>
                <a:gd name="T2" fmla="*/ 0 w 1565"/>
                <a:gd name="T3" fmla="*/ 0 h 4657"/>
                <a:gd name="T4" fmla="*/ 0 w 1565"/>
                <a:gd name="T5" fmla="*/ 3706 h 4657"/>
                <a:gd name="T6" fmla="*/ 214 w 1565"/>
                <a:gd name="T7" fmla="*/ 4430 h 4657"/>
                <a:gd name="T8" fmla="*/ 894 w 1565"/>
                <a:gd name="T9" fmla="*/ 4657 h 4657"/>
                <a:gd name="T10" fmla="*/ 1220 w 1565"/>
                <a:gd name="T11" fmla="*/ 4622 h 4657"/>
                <a:gd name="T12" fmla="*/ 1488 w 1565"/>
                <a:gd name="T13" fmla="*/ 4523 h 4657"/>
                <a:gd name="T14" fmla="*/ 1565 w 1565"/>
                <a:gd name="T15" fmla="*/ 3916 h 4657"/>
                <a:gd name="T16" fmla="*/ 1377 w 1565"/>
                <a:gd name="T17" fmla="*/ 3970 h 4657"/>
                <a:gd name="T18" fmla="*/ 1188 w 1565"/>
                <a:gd name="T19" fmla="*/ 3986 h 4657"/>
                <a:gd name="T20" fmla="*/ 974 w 1565"/>
                <a:gd name="T21" fmla="*/ 3897 h 4657"/>
                <a:gd name="T22" fmla="*/ 907 w 1565"/>
                <a:gd name="T23" fmla="*/ 3577 h 4657"/>
                <a:gd name="T24" fmla="*/ 907 w 1565"/>
                <a:gd name="T25" fmla="*/ 0 h 46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65" h="4657">
                  <a:moveTo>
                    <a:pt x="907" y="0"/>
                  </a:moveTo>
                  <a:lnTo>
                    <a:pt x="0" y="0"/>
                  </a:lnTo>
                  <a:lnTo>
                    <a:pt x="0" y="3706"/>
                  </a:lnTo>
                  <a:cubicBezTo>
                    <a:pt x="0" y="4037"/>
                    <a:pt x="71" y="4279"/>
                    <a:pt x="214" y="4430"/>
                  </a:cubicBezTo>
                  <a:cubicBezTo>
                    <a:pt x="357" y="4582"/>
                    <a:pt x="583" y="4657"/>
                    <a:pt x="894" y="4657"/>
                  </a:cubicBezTo>
                  <a:cubicBezTo>
                    <a:pt x="1001" y="4657"/>
                    <a:pt x="1109" y="4645"/>
                    <a:pt x="1220" y="4622"/>
                  </a:cubicBezTo>
                  <a:cubicBezTo>
                    <a:pt x="1331" y="4599"/>
                    <a:pt x="1420" y="4566"/>
                    <a:pt x="1488" y="4523"/>
                  </a:cubicBezTo>
                  <a:lnTo>
                    <a:pt x="1565" y="3916"/>
                  </a:lnTo>
                  <a:cubicBezTo>
                    <a:pt x="1493" y="3942"/>
                    <a:pt x="1429" y="3960"/>
                    <a:pt x="1377" y="3970"/>
                  </a:cubicBezTo>
                  <a:cubicBezTo>
                    <a:pt x="1324" y="3981"/>
                    <a:pt x="1260" y="3986"/>
                    <a:pt x="1188" y="3986"/>
                  </a:cubicBezTo>
                  <a:cubicBezTo>
                    <a:pt x="1069" y="3986"/>
                    <a:pt x="1019" y="3957"/>
                    <a:pt x="974" y="3897"/>
                  </a:cubicBezTo>
                  <a:cubicBezTo>
                    <a:pt x="929" y="3837"/>
                    <a:pt x="907" y="3731"/>
                    <a:pt x="907" y="3577"/>
                  </a:cubicBezTo>
                  <a:lnTo>
                    <a:pt x="907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16" name="Freeform 14"/>
            <p:cNvSpPr>
              <a:spLocks noEditPoints="1"/>
            </p:cNvSpPr>
            <p:nvPr/>
          </p:nvSpPr>
          <p:spPr bwMode="black">
            <a:xfrm>
              <a:off x="3455988" y="2762251"/>
              <a:ext cx="1073150" cy="1216025"/>
            </a:xfrm>
            <a:custGeom>
              <a:avLst/>
              <a:gdLst>
                <a:gd name="T0" fmla="*/ 1540 w 2977"/>
                <a:gd name="T1" fmla="*/ 651 h 3373"/>
                <a:gd name="T2" fmla="*/ 869 w 2977"/>
                <a:gd name="T3" fmla="*/ 1328 h 3373"/>
                <a:gd name="T4" fmla="*/ 2140 w 2977"/>
                <a:gd name="T5" fmla="*/ 1328 h 3373"/>
                <a:gd name="T6" fmla="*/ 1540 w 2977"/>
                <a:gd name="T7" fmla="*/ 651 h 3373"/>
                <a:gd name="T8" fmla="*/ 2932 w 2977"/>
                <a:gd name="T9" fmla="*/ 1929 h 3373"/>
                <a:gd name="T10" fmla="*/ 850 w 2977"/>
                <a:gd name="T11" fmla="*/ 1929 h 3373"/>
                <a:gd name="T12" fmla="*/ 1559 w 2977"/>
                <a:gd name="T13" fmla="*/ 2708 h 3373"/>
                <a:gd name="T14" fmla="*/ 2179 w 2977"/>
                <a:gd name="T15" fmla="*/ 2178 h 3373"/>
                <a:gd name="T16" fmla="*/ 2938 w 2977"/>
                <a:gd name="T17" fmla="*/ 2606 h 3373"/>
                <a:gd name="T18" fmla="*/ 1559 w 2977"/>
                <a:gd name="T19" fmla="*/ 3373 h 3373"/>
                <a:gd name="T20" fmla="*/ 0 w 2977"/>
                <a:gd name="T21" fmla="*/ 1686 h 3373"/>
                <a:gd name="T22" fmla="*/ 1540 w 2977"/>
                <a:gd name="T23" fmla="*/ 0 h 3373"/>
                <a:gd name="T24" fmla="*/ 2977 w 2977"/>
                <a:gd name="T25" fmla="*/ 1488 h 3373"/>
                <a:gd name="T26" fmla="*/ 2932 w 2977"/>
                <a:gd name="T27" fmla="*/ 1929 h 33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977" h="3373">
                  <a:moveTo>
                    <a:pt x="1540" y="651"/>
                  </a:moveTo>
                  <a:cubicBezTo>
                    <a:pt x="1207" y="651"/>
                    <a:pt x="939" y="887"/>
                    <a:pt x="869" y="1328"/>
                  </a:cubicBezTo>
                  <a:lnTo>
                    <a:pt x="2140" y="1328"/>
                  </a:lnTo>
                  <a:cubicBezTo>
                    <a:pt x="2140" y="939"/>
                    <a:pt x="1891" y="651"/>
                    <a:pt x="1540" y="651"/>
                  </a:cubicBezTo>
                  <a:close/>
                  <a:moveTo>
                    <a:pt x="2932" y="1929"/>
                  </a:moveTo>
                  <a:lnTo>
                    <a:pt x="850" y="1929"/>
                  </a:lnTo>
                  <a:cubicBezTo>
                    <a:pt x="888" y="2453"/>
                    <a:pt x="1182" y="2708"/>
                    <a:pt x="1559" y="2708"/>
                  </a:cubicBezTo>
                  <a:cubicBezTo>
                    <a:pt x="1897" y="2708"/>
                    <a:pt x="2127" y="2485"/>
                    <a:pt x="2179" y="2178"/>
                  </a:cubicBezTo>
                  <a:lnTo>
                    <a:pt x="2938" y="2606"/>
                  </a:lnTo>
                  <a:cubicBezTo>
                    <a:pt x="2715" y="3015"/>
                    <a:pt x="2230" y="3373"/>
                    <a:pt x="1559" y="3373"/>
                  </a:cubicBezTo>
                  <a:cubicBezTo>
                    <a:pt x="658" y="3373"/>
                    <a:pt x="0" y="2747"/>
                    <a:pt x="0" y="1686"/>
                  </a:cubicBezTo>
                  <a:cubicBezTo>
                    <a:pt x="0" y="638"/>
                    <a:pt x="671" y="0"/>
                    <a:pt x="1540" y="0"/>
                  </a:cubicBezTo>
                  <a:cubicBezTo>
                    <a:pt x="2402" y="0"/>
                    <a:pt x="2977" y="613"/>
                    <a:pt x="2977" y="1488"/>
                  </a:cubicBezTo>
                  <a:cubicBezTo>
                    <a:pt x="2977" y="1750"/>
                    <a:pt x="2932" y="1929"/>
                    <a:pt x="2932" y="192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17" name="Freeform 15"/>
            <p:cNvSpPr>
              <a:spLocks/>
            </p:cNvSpPr>
            <p:nvPr/>
          </p:nvSpPr>
          <p:spPr bwMode="black">
            <a:xfrm>
              <a:off x="1879601" y="2357438"/>
              <a:ext cx="1311275" cy="1593850"/>
            </a:xfrm>
            <a:custGeom>
              <a:avLst/>
              <a:gdLst>
                <a:gd name="T0" fmla="*/ 2702 w 3641"/>
                <a:gd name="T1" fmla="*/ 4420 h 4420"/>
                <a:gd name="T2" fmla="*/ 3641 w 3641"/>
                <a:gd name="T3" fmla="*/ 4420 h 4420"/>
                <a:gd name="T4" fmla="*/ 3641 w 3641"/>
                <a:gd name="T5" fmla="*/ 0 h 4420"/>
                <a:gd name="T6" fmla="*/ 2702 w 3641"/>
                <a:gd name="T7" fmla="*/ 0 h 4420"/>
                <a:gd name="T8" fmla="*/ 2702 w 3641"/>
                <a:gd name="T9" fmla="*/ 1750 h 4420"/>
                <a:gd name="T10" fmla="*/ 939 w 3641"/>
                <a:gd name="T11" fmla="*/ 1750 h 4420"/>
                <a:gd name="T12" fmla="*/ 939 w 3641"/>
                <a:gd name="T13" fmla="*/ 0 h 4420"/>
                <a:gd name="T14" fmla="*/ 0 w 3641"/>
                <a:gd name="T15" fmla="*/ 0 h 4420"/>
                <a:gd name="T16" fmla="*/ 0 w 3641"/>
                <a:gd name="T17" fmla="*/ 4420 h 4420"/>
                <a:gd name="T18" fmla="*/ 939 w 3641"/>
                <a:gd name="T19" fmla="*/ 4420 h 4420"/>
                <a:gd name="T20" fmla="*/ 939 w 3641"/>
                <a:gd name="T21" fmla="*/ 2586 h 4420"/>
                <a:gd name="T22" fmla="*/ 2702 w 3641"/>
                <a:gd name="T23" fmla="*/ 2586 h 4420"/>
                <a:gd name="T24" fmla="*/ 2702 w 3641"/>
                <a:gd name="T25" fmla="*/ 4420 h 44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641" h="4420">
                  <a:moveTo>
                    <a:pt x="2702" y="4420"/>
                  </a:moveTo>
                  <a:lnTo>
                    <a:pt x="3641" y="4420"/>
                  </a:lnTo>
                  <a:lnTo>
                    <a:pt x="3641" y="0"/>
                  </a:lnTo>
                  <a:lnTo>
                    <a:pt x="2702" y="0"/>
                  </a:lnTo>
                  <a:lnTo>
                    <a:pt x="2702" y="1750"/>
                  </a:lnTo>
                  <a:lnTo>
                    <a:pt x="939" y="1750"/>
                  </a:lnTo>
                  <a:lnTo>
                    <a:pt x="939" y="0"/>
                  </a:lnTo>
                  <a:lnTo>
                    <a:pt x="0" y="0"/>
                  </a:lnTo>
                  <a:lnTo>
                    <a:pt x="0" y="4420"/>
                  </a:lnTo>
                  <a:lnTo>
                    <a:pt x="939" y="4420"/>
                  </a:lnTo>
                  <a:lnTo>
                    <a:pt x="939" y="2586"/>
                  </a:lnTo>
                  <a:lnTo>
                    <a:pt x="2702" y="2586"/>
                  </a:lnTo>
                  <a:lnTo>
                    <a:pt x="2702" y="44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</p:grpSp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408563" y="457200"/>
            <a:ext cx="10739336" cy="2071991"/>
          </a:xfrm>
        </p:spPr>
        <p:txBody>
          <a:bodyPr/>
          <a:lstStyle>
            <a:lvl1pPr algn="l">
              <a:lnSpc>
                <a:spcPct val="85000"/>
              </a:lnSpc>
              <a:defRPr sz="700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fi-FI" dirty="0"/>
              <a:t>Muokkaa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12" name="Tekstin paikkamerkki 11"/>
          <p:cNvSpPr>
            <a:spLocks noGrp="1"/>
          </p:cNvSpPr>
          <p:nvPr>
            <p:ph type="body" sz="quarter" idx="13"/>
          </p:nvPr>
        </p:nvSpPr>
        <p:spPr>
          <a:xfrm>
            <a:off x="447472" y="2665378"/>
            <a:ext cx="10709478" cy="972000"/>
          </a:xfrm>
        </p:spPr>
        <p:txBody>
          <a:bodyPr/>
          <a:lstStyle>
            <a:lvl1pPr marL="0" indent="0">
              <a:buNone/>
              <a:defRPr b="1">
                <a:solidFill>
                  <a:srgbClr val="FFFFFF"/>
                </a:solidFill>
                <a:latin typeface="+mj-lt"/>
              </a:defRPr>
            </a:lvl1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</p:spTree>
    <p:extLst>
      <p:ext uri="{BB962C8B-B14F-4D97-AF65-F5344CB8AC3E}">
        <p14:creationId xmlns:p14="http://schemas.microsoft.com/office/powerpoint/2010/main" val="416402987"/>
      </p:ext>
    </p:extLst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Kansi 4 B">
    <p:bg>
      <p:bgPr>
        <a:solidFill>
          <a:srgbClr val="FFC61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18"/>
          <p:cNvSpPr>
            <a:spLocks/>
          </p:cNvSpPr>
          <p:nvPr/>
        </p:nvSpPr>
        <p:spPr bwMode="auto">
          <a:xfrm>
            <a:off x="0" y="0"/>
            <a:ext cx="12193588" cy="6858000"/>
          </a:xfrm>
          <a:custGeom>
            <a:avLst/>
            <a:gdLst>
              <a:gd name="T0" fmla="*/ 0 w 25400"/>
              <a:gd name="T1" fmla="*/ 6858000 h 14293"/>
              <a:gd name="T2" fmla="*/ 5607912 w 25400"/>
              <a:gd name="T3" fmla="*/ 6858000 h 14293"/>
              <a:gd name="T4" fmla="*/ 5425974 w 25400"/>
              <a:gd name="T5" fmla="*/ 6485663 h 14293"/>
              <a:gd name="T6" fmla="*/ 5505662 w 25400"/>
              <a:gd name="T7" fmla="*/ 6066305 h 14293"/>
              <a:gd name="T8" fmla="*/ 5924743 w 25400"/>
              <a:gd name="T9" fmla="*/ 5987135 h 14293"/>
              <a:gd name="T10" fmla="*/ 6679377 w 25400"/>
              <a:gd name="T11" fmla="*/ 6355154 h 14293"/>
              <a:gd name="T12" fmla="*/ 7079737 w 25400"/>
              <a:gd name="T13" fmla="*/ 6269746 h 14293"/>
              <a:gd name="T14" fmla="*/ 7161825 w 25400"/>
              <a:gd name="T15" fmla="*/ 5859025 h 14293"/>
              <a:gd name="T16" fmla="*/ 6797949 w 25400"/>
              <a:gd name="T17" fmla="*/ 5114351 h 14293"/>
              <a:gd name="T18" fmla="*/ 6877637 w 25400"/>
              <a:gd name="T19" fmla="*/ 4694993 h 14293"/>
              <a:gd name="T20" fmla="*/ 7296718 w 25400"/>
              <a:gd name="T21" fmla="*/ 4615823 h 14293"/>
              <a:gd name="T22" fmla="*/ 8051832 w 25400"/>
              <a:gd name="T23" fmla="*/ 4983841 h 14293"/>
              <a:gd name="T24" fmla="*/ 8452192 w 25400"/>
              <a:gd name="T25" fmla="*/ 4898434 h 14293"/>
              <a:gd name="T26" fmla="*/ 8533800 w 25400"/>
              <a:gd name="T27" fmla="*/ 4487712 h 14293"/>
              <a:gd name="T28" fmla="*/ 8170404 w 25400"/>
              <a:gd name="T29" fmla="*/ 3743039 h 14293"/>
              <a:gd name="T30" fmla="*/ 8249612 w 25400"/>
              <a:gd name="T31" fmla="*/ 3323681 h 14293"/>
              <a:gd name="T32" fmla="*/ 8668693 w 25400"/>
              <a:gd name="T33" fmla="*/ 3244511 h 14293"/>
              <a:gd name="T34" fmla="*/ 9422367 w 25400"/>
              <a:gd name="T35" fmla="*/ 3613969 h 14293"/>
              <a:gd name="T36" fmla="*/ 9821287 w 25400"/>
              <a:gd name="T37" fmla="*/ 3530001 h 14293"/>
              <a:gd name="T38" fmla="*/ 9902895 w 25400"/>
              <a:gd name="T39" fmla="*/ 3118799 h 14293"/>
              <a:gd name="T40" fmla="*/ 9539499 w 25400"/>
              <a:gd name="T41" fmla="*/ 2374126 h 14293"/>
              <a:gd name="T42" fmla="*/ 9619187 w 25400"/>
              <a:gd name="T43" fmla="*/ 1955247 h 14293"/>
              <a:gd name="T44" fmla="*/ 10038268 w 25400"/>
              <a:gd name="T45" fmla="*/ 1876078 h 14293"/>
              <a:gd name="T46" fmla="*/ 10792902 w 25400"/>
              <a:gd name="T47" fmla="*/ 2243616 h 14293"/>
              <a:gd name="T48" fmla="*/ 11193262 w 25400"/>
              <a:gd name="T49" fmla="*/ 2158689 h 14293"/>
              <a:gd name="T50" fmla="*/ 11274870 w 25400"/>
              <a:gd name="T51" fmla="*/ 1747487 h 14293"/>
              <a:gd name="T52" fmla="*/ 10911474 w 25400"/>
              <a:gd name="T53" fmla="*/ 1002814 h 14293"/>
              <a:gd name="T54" fmla="*/ 10991162 w 25400"/>
              <a:gd name="T55" fmla="*/ 583935 h 14293"/>
              <a:gd name="T56" fmla="*/ 11410243 w 25400"/>
              <a:gd name="T57" fmla="*/ 504286 h 14293"/>
              <a:gd name="T58" fmla="*/ 12165357 w 25400"/>
              <a:gd name="T59" fmla="*/ 872304 h 14293"/>
              <a:gd name="T60" fmla="*/ 12193200 w 25400"/>
              <a:gd name="T61" fmla="*/ 881421 h 14293"/>
              <a:gd name="T62" fmla="*/ 12193200 w 25400"/>
              <a:gd name="T63" fmla="*/ 0 h 14293"/>
              <a:gd name="T64" fmla="*/ 0 w 25400"/>
              <a:gd name="T65" fmla="*/ 0 h 14293"/>
              <a:gd name="T66" fmla="*/ 0 w 25400"/>
              <a:gd name="T67" fmla="*/ 6858000 h 14293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</a:gdLst>
            <a:ahLst/>
            <a:cxnLst>
              <a:cxn ang="T68">
                <a:pos x="T0" y="T1"/>
              </a:cxn>
              <a:cxn ang="T69">
                <a:pos x="T2" y="T3"/>
              </a:cxn>
              <a:cxn ang="T70">
                <a:pos x="T4" y="T5"/>
              </a:cxn>
              <a:cxn ang="T71">
                <a:pos x="T6" y="T7"/>
              </a:cxn>
              <a:cxn ang="T72">
                <a:pos x="T8" y="T9"/>
              </a:cxn>
              <a:cxn ang="T73">
                <a:pos x="T10" y="T11"/>
              </a:cxn>
              <a:cxn ang="T74">
                <a:pos x="T12" y="T13"/>
              </a:cxn>
              <a:cxn ang="T75">
                <a:pos x="T14" y="T15"/>
              </a:cxn>
              <a:cxn ang="T76">
                <a:pos x="T16" y="T17"/>
              </a:cxn>
              <a:cxn ang="T77">
                <a:pos x="T18" y="T19"/>
              </a:cxn>
              <a:cxn ang="T78">
                <a:pos x="T20" y="T21"/>
              </a:cxn>
              <a:cxn ang="T79">
                <a:pos x="T22" y="T23"/>
              </a:cxn>
              <a:cxn ang="T80">
                <a:pos x="T24" y="T25"/>
              </a:cxn>
              <a:cxn ang="T81">
                <a:pos x="T26" y="T27"/>
              </a:cxn>
              <a:cxn ang="T82">
                <a:pos x="T28" y="T29"/>
              </a:cxn>
              <a:cxn ang="T83">
                <a:pos x="T30" y="T31"/>
              </a:cxn>
              <a:cxn ang="T84">
                <a:pos x="T32" y="T33"/>
              </a:cxn>
              <a:cxn ang="T85">
                <a:pos x="T34" y="T35"/>
              </a:cxn>
              <a:cxn ang="T86">
                <a:pos x="T36" y="T37"/>
              </a:cxn>
              <a:cxn ang="T87">
                <a:pos x="T38" y="T39"/>
              </a:cxn>
              <a:cxn ang="T88">
                <a:pos x="T40" y="T41"/>
              </a:cxn>
              <a:cxn ang="T89">
                <a:pos x="T42" y="T43"/>
              </a:cxn>
              <a:cxn ang="T90">
                <a:pos x="T44" y="T45"/>
              </a:cxn>
              <a:cxn ang="T91">
                <a:pos x="T46" y="T47"/>
              </a:cxn>
              <a:cxn ang="T92">
                <a:pos x="T48" y="T49"/>
              </a:cxn>
              <a:cxn ang="T93">
                <a:pos x="T50" y="T51"/>
              </a:cxn>
              <a:cxn ang="T94">
                <a:pos x="T52" y="T53"/>
              </a:cxn>
              <a:cxn ang="T95">
                <a:pos x="T54" y="T55"/>
              </a:cxn>
              <a:cxn ang="T96">
                <a:pos x="T56" y="T57"/>
              </a:cxn>
              <a:cxn ang="T97">
                <a:pos x="T58" y="T59"/>
              </a:cxn>
              <a:cxn ang="T98">
                <a:pos x="T60" y="T61"/>
              </a:cxn>
              <a:cxn ang="T99">
                <a:pos x="T62" y="T63"/>
              </a:cxn>
              <a:cxn ang="T100">
                <a:pos x="T64" y="T65"/>
              </a:cxn>
              <a:cxn ang="T101">
                <a:pos x="T66" y="T67"/>
              </a:cxn>
            </a:cxnLst>
            <a:rect l="0" t="0" r="r" b="b"/>
            <a:pathLst>
              <a:path w="25400" h="14293">
                <a:moveTo>
                  <a:pt x="0" y="14293"/>
                </a:moveTo>
                <a:lnTo>
                  <a:pt x="11682" y="14293"/>
                </a:lnTo>
                <a:cubicBezTo>
                  <a:pt x="11492" y="13905"/>
                  <a:pt x="11303" y="13517"/>
                  <a:pt x="11303" y="13517"/>
                </a:cubicBezTo>
                <a:cubicBezTo>
                  <a:pt x="11303" y="13517"/>
                  <a:pt x="11074" y="13038"/>
                  <a:pt x="11469" y="12643"/>
                </a:cubicBezTo>
                <a:cubicBezTo>
                  <a:pt x="11705" y="12407"/>
                  <a:pt x="12051" y="12349"/>
                  <a:pt x="12342" y="12478"/>
                </a:cubicBezTo>
                <a:cubicBezTo>
                  <a:pt x="12354" y="12483"/>
                  <a:pt x="13914" y="13245"/>
                  <a:pt x="13914" y="13245"/>
                </a:cubicBezTo>
                <a:cubicBezTo>
                  <a:pt x="13914" y="13245"/>
                  <a:pt x="14350" y="13466"/>
                  <a:pt x="14748" y="13067"/>
                </a:cubicBezTo>
                <a:cubicBezTo>
                  <a:pt x="14979" y="12837"/>
                  <a:pt x="15040" y="12503"/>
                  <a:pt x="14919" y="12211"/>
                </a:cubicBezTo>
                <a:cubicBezTo>
                  <a:pt x="14910" y="12193"/>
                  <a:pt x="14161" y="10659"/>
                  <a:pt x="14161" y="10659"/>
                </a:cubicBezTo>
                <a:cubicBezTo>
                  <a:pt x="14161" y="10659"/>
                  <a:pt x="13932" y="10180"/>
                  <a:pt x="14327" y="9785"/>
                </a:cubicBezTo>
                <a:cubicBezTo>
                  <a:pt x="14564" y="9549"/>
                  <a:pt x="14909" y="9491"/>
                  <a:pt x="15200" y="9620"/>
                </a:cubicBezTo>
                <a:cubicBezTo>
                  <a:pt x="15213" y="9625"/>
                  <a:pt x="16773" y="10387"/>
                  <a:pt x="16773" y="10387"/>
                </a:cubicBezTo>
                <a:cubicBezTo>
                  <a:pt x="16773" y="10387"/>
                  <a:pt x="17208" y="10608"/>
                  <a:pt x="17607" y="10209"/>
                </a:cubicBezTo>
                <a:cubicBezTo>
                  <a:pt x="17837" y="9979"/>
                  <a:pt x="17898" y="9645"/>
                  <a:pt x="17777" y="9353"/>
                </a:cubicBezTo>
                <a:cubicBezTo>
                  <a:pt x="17768" y="9335"/>
                  <a:pt x="17020" y="7801"/>
                  <a:pt x="17020" y="7801"/>
                </a:cubicBezTo>
                <a:cubicBezTo>
                  <a:pt x="17020" y="7801"/>
                  <a:pt x="16791" y="7322"/>
                  <a:pt x="17185" y="6927"/>
                </a:cubicBezTo>
                <a:cubicBezTo>
                  <a:pt x="17422" y="6691"/>
                  <a:pt x="17767" y="6633"/>
                  <a:pt x="18058" y="6762"/>
                </a:cubicBezTo>
                <a:cubicBezTo>
                  <a:pt x="18071" y="6767"/>
                  <a:pt x="19628" y="7532"/>
                  <a:pt x="19628" y="7532"/>
                </a:cubicBezTo>
                <a:cubicBezTo>
                  <a:pt x="19628" y="7532"/>
                  <a:pt x="20093" y="7723"/>
                  <a:pt x="20459" y="7357"/>
                </a:cubicBezTo>
                <a:cubicBezTo>
                  <a:pt x="20689" y="7127"/>
                  <a:pt x="20750" y="6793"/>
                  <a:pt x="20629" y="6500"/>
                </a:cubicBezTo>
                <a:cubicBezTo>
                  <a:pt x="20620" y="6483"/>
                  <a:pt x="19872" y="4948"/>
                  <a:pt x="19872" y="4948"/>
                </a:cubicBezTo>
                <a:cubicBezTo>
                  <a:pt x="19872" y="4948"/>
                  <a:pt x="19643" y="4470"/>
                  <a:pt x="20038" y="4075"/>
                </a:cubicBezTo>
                <a:cubicBezTo>
                  <a:pt x="20274" y="3838"/>
                  <a:pt x="20619" y="3781"/>
                  <a:pt x="20911" y="3910"/>
                </a:cubicBezTo>
                <a:cubicBezTo>
                  <a:pt x="20923" y="3915"/>
                  <a:pt x="22483" y="4676"/>
                  <a:pt x="22483" y="4676"/>
                </a:cubicBezTo>
                <a:cubicBezTo>
                  <a:pt x="22483" y="4676"/>
                  <a:pt x="22919" y="4897"/>
                  <a:pt x="23317" y="4499"/>
                </a:cubicBezTo>
                <a:cubicBezTo>
                  <a:pt x="23547" y="4268"/>
                  <a:pt x="23608" y="3935"/>
                  <a:pt x="23487" y="3642"/>
                </a:cubicBezTo>
                <a:cubicBezTo>
                  <a:pt x="23479" y="3624"/>
                  <a:pt x="22730" y="2090"/>
                  <a:pt x="22730" y="2090"/>
                </a:cubicBezTo>
                <a:cubicBezTo>
                  <a:pt x="22730" y="2090"/>
                  <a:pt x="22501" y="1611"/>
                  <a:pt x="22896" y="1217"/>
                </a:cubicBezTo>
                <a:cubicBezTo>
                  <a:pt x="23132" y="980"/>
                  <a:pt x="23478" y="922"/>
                  <a:pt x="23769" y="1051"/>
                </a:cubicBezTo>
                <a:cubicBezTo>
                  <a:pt x="23781" y="1056"/>
                  <a:pt x="25342" y="1818"/>
                  <a:pt x="25342" y="1818"/>
                </a:cubicBezTo>
                <a:cubicBezTo>
                  <a:pt x="25342" y="1818"/>
                  <a:pt x="25363" y="1827"/>
                  <a:pt x="25400" y="1837"/>
                </a:cubicBezTo>
                <a:lnTo>
                  <a:pt x="25400" y="0"/>
                </a:lnTo>
                <a:lnTo>
                  <a:pt x="0" y="0"/>
                </a:lnTo>
                <a:lnTo>
                  <a:pt x="0" y="14293"/>
                </a:lnTo>
                <a:close/>
              </a:path>
            </a:pathLst>
          </a:custGeom>
          <a:solidFill>
            <a:srgbClr val="00924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fi-FI"/>
          </a:p>
        </p:txBody>
      </p:sp>
      <p:grpSp>
        <p:nvGrpSpPr>
          <p:cNvPr id="5" name="Ryhmä 14"/>
          <p:cNvGrpSpPr/>
          <p:nvPr/>
        </p:nvGrpSpPr>
        <p:grpSpPr bwMode="black">
          <a:xfrm>
            <a:off x="465667" y="5813465"/>
            <a:ext cx="1295039" cy="601443"/>
            <a:chOff x="228601" y="704851"/>
            <a:chExt cx="11734800" cy="5449888"/>
          </a:xfrm>
          <a:solidFill>
            <a:schemeClr val="bg1"/>
          </a:solidFill>
        </p:grpSpPr>
        <p:sp>
          <p:nvSpPr>
            <p:cNvPr id="6" name="Freeform 5"/>
            <p:cNvSpPr>
              <a:spLocks noEditPoints="1"/>
            </p:cNvSpPr>
            <p:nvPr/>
          </p:nvSpPr>
          <p:spPr bwMode="black">
            <a:xfrm>
              <a:off x="228601" y="704851"/>
              <a:ext cx="11734800" cy="5449888"/>
            </a:xfrm>
            <a:custGeom>
              <a:avLst/>
              <a:gdLst>
                <a:gd name="T0" fmla="*/ 16890 w 32573"/>
                <a:gd name="T1" fmla="*/ 14624 h 15116"/>
                <a:gd name="T2" fmla="*/ 19398 w 32573"/>
                <a:gd name="T3" fmla="*/ 13589 h 15116"/>
                <a:gd name="T4" fmla="*/ 28581 w 32573"/>
                <a:gd name="T5" fmla="*/ 13589 h 15116"/>
                <a:gd name="T6" fmla="*/ 32573 w 32573"/>
                <a:gd name="T7" fmla="*/ 9640 h 15116"/>
                <a:gd name="T8" fmla="*/ 32573 w 32573"/>
                <a:gd name="T9" fmla="*/ 0 h 15116"/>
                <a:gd name="T10" fmla="*/ 0 w 32573"/>
                <a:gd name="T11" fmla="*/ 0 h 15116"/>
                <a:gd name="T12" fmla="*/ 0 w 32573"/>
                <a:gd name="T13" fmla="*/ 9640 h 15116"/>
                <a:gd name="T14" fmla="*/ 3968 w 32573"/>
                <a:gd name="T15" fmla="*/ 13589 h 15116"/>
                <a:gd name="T16" fmla="*/ 13394 w 32573"/>
                <a:gd name="T17" fmla="*/ 13589 h 15116"/>
                <a:gd name="T18" fmla="*/ 15902 w 32573"/>
                <a:gd name="T19" fmla="*/ 14624 h 15116"/>
                <a:gd name="T20" fmla="*/ 16397 w 32573"/>
                <a:gd name="T21" fmla="*/ 15116 h 15116"/>
                <a:gd name="T22" fmla="*/ 16890 w 32573"/>
                <a:gd name="T23" fmla="*/ 14624 h 15116"/>
                <a:gd name="T24" fmla="*/ 31634 w 32573"/>
                <a:gd name="T25" fmla="*/ 939 h 15116"/>
                <a:gd name="T26" fmla="*/ 31634 w 32573"/>
                <a:gd name="T27" fmla="*/ 9640 h 15116"/>
                <a:gd name="T28" fmla="*/ 28581 w 32573"/>
                <a:gd name="T29" fmla="*/ 12650 h 15116"/>
                <a:gd name="T30" fmla="*/ 19398 w 32573"/>
                <a:gd name="T31" fmla="*/ 12650 h 15116"/>
                <a:gd name="T32" fmla="*/ 16397 w 32573"/>
                <a:gd name="T33" fmla="*/ 13798 h 15116"/>
                <a:gd name="T34" fmla="*/ 13394 w 32573"/>
                <a:gd name="T35" fmla="*/ 12650 h 15116"/>
                <a:gd name="T36" fmla="*/ 3968 w 32573"/>
                <a:gd name="T37" fmla="*/ 12650 h 15116"/>
                <a:gd name="T38" fmla="*/ 939 w 32573"/>
                <a:gd name="T39" fmla="*/ 9640 h 15116"/>
                <a:gd name="T40" fmla="*/ 939 w 32573"/>
                <a:gd name="T41" fmla="*/ 939 h 15116"/>
                <a:gd name="T42" fmla="*/ 31634 w 32573"/>
                <a:gd name="T43" fmla="*/ 939 h 15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32573" h="15116">
                  <a:moveTo>
                    <a:pt x="16890" y="14624"/>
                  </a:moveTo>
                  <a:cubicBezTo>
                    <a:pt x="17560" y="13956"/>
                    <a:pt x="18451" y="13589"/>
                    <a:pt x="19398" y="13589"/>
                  </a:cubicBezTo>
                  <a:lnTo>
                    <a:pt x="28581" y="13589"/>
                  </a:lnTo>
                  <a:cubicBezTo>
                    <a:pt x="30783" y="13589"/>
                    <a:pt x="32573" y="11817"/>
                    <a:pt x="32573" y="9640"/>
                  </a:cubicBezTo>
                  <a:lnTo>
                    <a:pt x="32573" y="0"/>
                  </a:lnTo>
                  <a:lnTo>
                    <a:pt x="0" y="0"/>
                  </a:lnTo>
                  <a:lnTo>
                    <a:pt x="0" y="9640"/>
                  </a:lnTo>
                  <a:cubicBezTo>
                    <a:pt x="0" y="11817"/>
                    <a:pt x="1780" y="13589"/>
                    <a:pt x="3968" y="13589"/>
                  </a:cubicBezTo>
                  <a:lnTo>
                    <a:pt x="13394" y="13589"/>
                  </a:lnTo>
                  <a:cubicBezTo>
                    <a:pt x="14342" y="13589"/>
                    <a:pt x="15232" y="13956"/>
                    <a:pt x="15902" y="14624"/>
                  </a:cubicBezTo>
                  <a:lnTo>
                    <a:pt x="16397" y="15116"/>
                  </a:lnTo>
                  <a:lnTo>
                    <a:pt x="16890" y="14624"/>
                  </a:lnTo>
                  <a:close/>
                  <a:moveTo>
                    <a:pt x="31634" y="939"/>
                  </a:moveTo>
                  <a:lnTo>
                    <a:pt x="31634" y="9640"/>
                  </a:lnTo>
                  <a:cubicBezTo>
                    <a:pt x="31634" y="11300"/>
                    <a:pt x="30264" y="12650"/>
                    <a:pt x="28581" y="12650"/>
                  </a:cubicBezTo>
                  <a:lnTo>
                    <a:pt x="19398" y="12650"/>
                  </a:lnTo>
                  <a:cubicBezTo>
                    <a:pt x="18279" y="12650"/>
                    <a:pt x="17221" y="13055"/>
                    <a:pt x="16397" y="13798"/>
                  </a:cubicBezTo>
                  <a:cubicBezTo>
                    <a:pt x="15571" y="13056"/>
                    <a:pt x="14514" y="12650"/>
                    <a:pt x="13394" y="12650"/>
                  </a:cubicBezTo>
                  <a:lnTo>
                    <a:pt x="3968" y="12650"/>
                  </a:lnTo>
                  <a:cubicBezTo>
                    <a:pt x="2298" y="12650"/>
                    <a:pt x="939" y="11300"/>
                    <a:pt x="939" y="9640"/>
                  </a:cubicBezTo>
                  <a:lnTo>
                    <a:pt x="939" y="939"/>
                  </a:lnTo>
                  <a:lnTo>
                    <a:pt x="31634" y="93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7" name="Freeform 6"/>
            <p:cNvSpPr>
              <a:spLocks/>
            </p:cNvSpPr>
            <p:nvPr/>
          </p:nvSpPr>
          <p:spPr bwMode="black">
            <a:xfrm>
              <a:off x="9961563" y="2287588"/>
              <a:ext cx="377825" cy="363538"/>
            </a:xfrm>
            <a:custGeom>
              <a:avLst/>
              <a:gdLst>
                <a:gd name="T0" fmla="*/ 1048 w 1048"/>
                <a:gd name="T1" fmla="*/ 504 h 1009"/>
                <a:gd name="T2" fmla="*/ 525 w 1048"/>
                <a:gd name="T3" fmla="*/ 1009 h 1009"/>
                <a:gd name="T4" fmla="*/ 0 w 1048"/>
                <a:gd name="T5" fmla="*/ 504 h 1009"/>
                <a:gd name="T6" fmla="*/ 525 w 1048"/>
                <a:gd name="T7" fmla="*/ 0 h 1009"/>
                <a:gd name="T8" fmla="*/ 1048 w 1048"/>
                <a:gd name="T9" fmla="*/ 504 h 10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48" h="1009">
                  <a:moveTo>
                    <a:pt x="1048" y="504"/>
                  </a:moveTo>
                  <a:cubicBezTo>
                    <a:pt x="1048" y="798"/>
                    <a:pt x="818" y="1009"/>
                    <a:pt x="525" y="1009"/>
                  </a:cubicBezTo>
                  <a:cubicBezTo>
                    <a:pt x="230" y="1009"/>
                    <a:pt x="0" y="798"/>
                    <a:pt x="0" y="504"/>
                  </a:cubicBezTo>
                  <a:cubicBezTo>
                    <a:pt x="0" y="211"/>
                    <a:pt x="230" y="0"/>
                    <a:pt x="525" y="0"/>
                  </a:cubicBezTo>
                  <a:cubicBezTo>
                    <a:pt x="818" y="0"/>
                    <a:pt x="1048" y="211"/>
                    <a:pt x="1048" y="50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8" name="Rectangle 7"/>
            <p:cNvSpPr>
              <a:spLocks noChangeArrowheads="1"/>
            </p:cNvSpPr>
            <p:nvPr/>
          </p:nvSpPr>
          <p:spPr bwMode="black">
            <a:xfrm>
              <a:off x="9986963" y="2789238"/>
              <a:ext cx="327025" cy="116205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9" name="Freeform 8"/>
            <p:cNvSpPr>
              <a:spLocks/>
            </p:cNvSpPr>
            <p:nvPr/>
          </p:nvSpPr>
          <p:spPr bwMode="black">
            <a:xfrm>
              <a:off x="8709026" y="2282826"/>
              <a:ext cx="1119188" cy="1668463"/>
            </a:xfrm>
            <a:custGeom>
              <a:avLst/>
              <a:gdLst>
                <a:gd name="T0" fmla="*/ 1923 w 3105"/>
                <a:gd name="T1" fmla="*/ 2683 h 4625"/>
                <a:gd name="T2" fmla="*/ 3105 w 3105"/>
                <a:gd name="T3" fmla="*/ 4625 h 4625"/>
                <a:gd name="T4" fmla="*/ 2121 w 3105"/>
                <a:gd name="T5" fmla="*/ 4625 h 4625"/>
                <a:gd name="T6" fmla="*/ 1328 w 3105"/>
                <a:gd name="T7" fmla="*/ 3335 h 4625"/>
                <a:gd name="T8" fmla="*/ 901 w 3105"/>
                <a:gd name="T9" fmla="*/ 3878 h 4625"/>
                <a:gd name="T10" fmla="*/ 901 w 3105"/>
                <a:gd name="T11" fmla="*/ 4625 h 4625"/>
                <a:gd name="T12" fmla="*/ 0 w 3105"/>
                <a:gd name="T13" fmla="*/ 4625 h 4625"/>
                <a:gd name="T14" fmla="*/ 0 w 3105"/>
                <a:gd name="T15" fmla="*/ 0 h 4625"/>
                <a:gd name="T16" fmla="*/ 901 w 3105"/>
                <a:gd name="T17" fmla="*/ 0 h 4625"/>
                <a:gd name="T18" fmla="*/ 901 w 3105"/>
                <a:gd name="T19" fmla="*/ 2134 h 4625"/>
                <a:gd name="T20" fmla="*/ 856 w 3105"/>
                <a:gd name="T21" fmla="*/ 2926 h 4625"/>
                <a:gd name="T22" fmla="*/ 875 w 3105"/>
                <a:gd name="T23" fmla="*/ 2926 h 4625"/>
                <a:gd name="T24" fmla="*/ 1265 w 3105"/>
                <a:gd name="T25" fmla="*/ 2325 h 4625"/>
                <a:gd name="T26" fmla="*/ 1955 w 3105"/>
                <a:gd name="T27" fmla="*/ 1405 h 4625"/>
                <a:gd name="T28" fmla="*/ 3009 w 3105"/>
                <a:gd name="T29" fmla="*/ 1405 h 4625"/>
                <a:gd name="T30" fmla="*/ 1923 w 3105"/>
                <a:gd name="T31" fmla="*/ 2683 h 46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3105" h="4625">
                  <a:moveTo>
                    <a:pt x="1923" y="2683"/>
                  </a:moveTo>
                  <a:lnTo>
                    <a:pt x="3105" y="4625"/>
                  </a:lnTo>
                  <a:lnTo>
                    <a:pt x="2121" y="4625"/>
                  </a:lnTo>
                  <a:lnTo>
                    <a:pt x="1328" y="3335"/>
                  </a:lnTo>
                  <a:lnTo>
                    <a:pt x="901" y="3878"/>
                  </a:lnTo>
                  <a:lnTo>
                    <a:pt x="901" y="4625"/>
                  </a:lnTo>
                  <a:lnTo>
                    <a:pt x="0" y="4625"/>
                  </a:lnTo>
                  <a:lnTo>
                    <a:pt x="0" y="0"/>
                  </a:lnTo>
                  <a:lnTo>
                    <a:pt x="901" y="0"/>
                  </a:lnTo>
                  <a:lnTo>
                    <a:pt x="901" y="2134"/>
                  </a:lnTo>
                  <a:cubicBezTo>
                    <a:pt x="901" y="2530"/>
                    <a:pt x="856" y="2926"/>
                    <a:pt x="856" y="2926"/>
                  </a:cubicBezTo>
                  <a:lnTo>
                    <a:pt x="875" y="2926"/>
                  </a:lnTo>
                  <a:cubicBezTo>
                    <a:pt x="875" y="2926"/>
                    <a:pt x="1086" y="2574"/>
                    <a:pt x="1265" y="2325"/>
                  </a:cubicBezTo>
                  <a:lnTo>
                    <a:pt x="1955" y="1405"/>
                  </a:lnTo>
                  <a:lnTo>
                    <a:pt x="3009" y="1405"/>
                  </a:lnTo>
                  <a:lnTo>
                    <a:pt x="1923" y="268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10" name="Freeform 9"/>
            <p:cNvSpPr>
              <a:spLocks/>
            </p:cNvSpPr>
            <p:nvPr/>
          </p:nvSpPr>
          <p:spPr bwMode="black">
            <a:xfrm>
              <a:off x="7353301" y="2762251"/>
              <a:ext cx="1027113" cy="1189038"/>
            </a:xfrm>
            <a:custGeom>
              <a:avLst/>
              <a:gdLst>
                <a:gd name="T0" fmla="*/ 2850 w 2850"/>
                <a:gd name="T1" fmla="*/ 1232 h 3296"/>
                <a:gd name="T2" fmla="*/ 1840 w 2850"/>
                <a:gd name="T3" fmla="*/ 0 h 3296"/>
                <a:gd name="T4" fmla="*/ 876 w 2850"/>
                <a:gd name="T5" fmla="*/ 607 h 3296"/>
                <a:gd name="T6" fmla="*/ 856 w 2850"/>
                <a:gd name="T7" fmla="*/ 607 h 3296"/>
                <a:gd name="T8" fmla="*/ 901 w 2850"/>
                <a:gd name="T9" fmla="*/ 76 h 3296"/>
                <a:gd name="T10" fmla="*/ 0 w 2850"/>
                <a:gd name="T11" fmla="*/ 76 h 3296"/>
                <a:gd name="T12" fmla="*/ 0 w 2850"/>
                <a:gd name="T13" fmla="*/ 3296 h 3296"/>
                <a:gd name="T14" fmla="*/ 901 w 2850"/>
                <a:gd name="T15" fmla="*/ 3296 h 3296"/>
                <a:gd name="T16" fmla="*/ 901 w 2850"/>
                <a:gd name="T17" fmla="*/ 1386 h 3296"/>
                <a:gd name="T18" fmla="*/ 1457 w 2850"/>
                <a:gd name="T19" fmla="*/ 760 h 3296"/>
                <a:gd name="T20" fmla="*/ 1942 w 2850"/>
                <a:gd name="T21" fmla="*/ 1412 h 3296"/>
                <a:gd name="T22" fmla="*/ 1942 w 2850"/>
                <a:gd name="T23" fmla="*/ 3296 h 3296"/>
                <a:gd name="T24" fmla="*/ 2850 w 2850"/>
                <a:gd name="T25" fmla="*/ 3296 h 3296"/>
                <a:gd name="T26" fmla="*/ 2850 w 2850"/>
                <a:gd name="T27" fmla="*/ 1232 h 32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50" h="3296">
                  <a:moveTo>
                    <a:pt x="2850" y="1232"/>
                  </a:moveTo>
                  <a:cubicBezTo>
                    <a:pt x="2850" y="434"/>
                    <a:pt x="2459" y="0"/>
                    <a:pt x="1840" y="0"/>
                  </a:cubicBezTo>
                  <a:cubicBezTo>
                    <a:pt x="1309" y="0"/>
                    <a:pt x="1035" y="312"/>
                    <a:pt x="876" y="607"/>
                  </a:cubicBezTo>
                  <a:lnTo>
                    <a:pt x="856" y="607"/>
                  </a:lnTo>
                  <a:lnTo>
                    <a:pt x="901" y="76"/>
                  </a:lnTo>
                  <a:lnTo>
                    <a:pt x="0" y="76"/>
                  </a:lnTo>
                  <a:lnTo>
                    <a:pt x="0" y="3296"/>
                  </a:lnTo>
                  <a:lnTo>
                    <a:pt x="901" y="3296"/>
                  </a:lnTo>
                  <a:lnTo>
                    <a:pt x="901" y="1386"/>
                  </a:lnTo>
                  <a:cubicBezTo>
                    <a:pt x="901" y="1015"/>
                    <a:pt x="1118" y="760"/>
                    <a:pt x="1457" y="760"/>
                  </a:cubicBezTo>
                  <a:cubicBezTo>
                    <a:pt x="1795" y="760"/>
                    <a:pt x="1942" y="983"/>
                    <a:pt x="1942" y="1412"/>
                  </a:cubicBezTo>
                  <a:lnTo>
                    <a:pt x="1942" y="3296"/>
                  </a:lnTo>
                  <a:lnTo>
                    <a:pt x="2850" y="3296"/>
                  </a:lnTo>
                  <a:lnTo>
                    <a:pt x="2850" y="12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black">
            <a:xfrm>
              <a:off x="6664326" y="2287588"/>
              <a:ext cx="377825" cy="363538"/>
            </a:xfrm>
            <a:custGeom>
              <a:avLst/>
              <a:gdLst>
                <a:gd name="T0" fmla="*/ 1047 w 1047"/>
                <a:gd name="T1" fmla="*/ 504 h 1009"/>
                <a:gd name="T2" fmla="*/ 524 w 1047"/>
                <a:gd name="T3" fmla="*/ 1009 h 1009"/>
                <a:gd name="T4" fmla="*/ 0 w 1047"/>
                <a:gd name="T5" fmla="*/ 504 h 1009"/>
                <a:gd name="T6" fmla="*/ 524 w 1047"/>
                <a:gd name="T7" fmla="*/ 0 h 1009"/>
                <a:gd name="T8" fmla="*/ 1047 w 1047"/>
                <a:gd name="T9" fmla="*/ 504 h 10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47" h="1009">
                  <a:moveTo>
                    <a:pt x="1047" y="504"/>
                  </a:moveTo>
                  <a:cubicBezTo>
                    <a:pt x="1047" y="798"/>
                    <a:pt x="817" y="1009"/>
                    <a:pt x="524" y="1009"/>
                  </a:cubicBezTo>
                  <a:cubicBezTo>
                    <a:pt x="229" y="1009"/>
                    <a:pt x="0" y="798"/>
                    <a:pt x="0" y="504"/>
                  </a:cubicBezTo>
                  <a:cubicBezTo>
                    <a:pt x="0" y="211"/>
                    <a:pt x="229" y="0"/>
                    <a:pt x="524" y="0"/>
                  </a:cubicBezTo>
                  <a:cubicBezTo>
                    <a:pt x="817" y="0"/>
                    <a:pt x="1047" y="211"/>
                    <a:pt x="1047" y="50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13" name="Rectangle 11"/>
            <p:cNvSpPr>
              <a:spLocks noChangeArrowheads="1"/>
            </p:cNvSpPr>
            <p:nvPr/>
          </p:nvSpPr>
          <p:spPr bwMode="black">
            <a:xfrm>
              <a:off x="6689726" y="2789238"/>
              <a:ext cx="327025" cy="116205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14" name="Freeform 12"/>
            <p:cNvSpPr>
              <a:spLocks/>
            </p:cNvSpPr>
            <p:nvPr/>
          </p:nvSpPr>
          <p:spPr bwMode="black">
            <a:xfrm>
              <a:off x="5399088" y="2762251"/>
              <a:ext cx="1047750" cy="1216025"/>
            </a:xfrm>
            <a:custGeom>
              <a:avLst/>
              <a:gdLst>
                <a:gd name="T0" fmla="*/ 2025 w 2907"/>
                <a:gd name="T1" fmla="*/ 2402 h 3373"/>
                <a:gd name="T2" fmla="*/ 1253 w 2907"/>
                <a:gd name="T3" fmla="*/ 1974 h 3373"/>
                <a:gd name="T4" fmla="*/ 160 w 2907"/>
                <a:gd name="T5" fmla="*/ 990 h 3373"/>
                <a:gd name="T6" fmla="*/ 1431 w 2907"/>
                <a:gd name="T7" fmla="*/ 0 h 3373"/>
                <a:gd name="T8" fmla="*/ 2907 w 2907"/>
                <a:gd name="T9" fmla="*/ 734 h 3373"/>
                <a:gd name="T10" fmla="*/ 2133 w 2907"/>
                <a:gd name="T11" fmla="*/ 1169 h 3373"/>
                <a:gd name="T12" fmla="*/ 1463 w 2907"/>
                <a:gd name="T13" fmla="*/ 657 h 3373"/>
                <a:gd name="T14" fmla="*/ 1042 w 2907"/>
                <a:gd name="T15" fmla="*/ 945 h 3373"/>
                <a:gd name="T16" fmla="*/ 1943 w 2907"/>
                <a:gd name="T17" fmla="*/ 1367 h 3373"/>
                <a:gd name="T18" fmla="*/ 2907 w 2907"/>
                <a:gd name="T19" fmla="*/ 2344 h 3373"/>
                <a:gd name="T20" fmla="*/ 1610 w 2907"/>
                <a:gd name="T21" fmla="*/ 3373 h 3373"/>
                <a:gd name="T22" fmla="*/ 0 w 2907"/>
                <a:gd name="T23" fmla="*/ 2543 h 3373"/>
                <a:gd name="T24" fmla="*/ 786 w 2907"/>
                <a:gd name="T25" fmla="*/ 2102 h 3373"/>
                <a:gd name="T26" fmla="*/ 1598 w 2907"/>
                <a:gd name="T27" fmla="*/ 2715 h 3373"/>
                <a:gd name="T28" fmla="*/ 2025 w 2907"/>
                <a:gd name="T29" fmla="*/ 2402 h 33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907" h="3373">
                  <a:moveTo>
                    <a:pt x="2025" y="2402"/>
                  </a:moveTo>
                  <a:cubicBezTo>
                    <a:pt x="2025" y="2146"/>
                    <a:pt x="1667" y="2089"/>
                    <a:pt x="1253" y="1974"/>
                  </a:cubicBezTo>
                  <a:cubicBezTo>
                    <a:pt x="766" y="1846"/>
                    <a:pt x="160" y="1603"/>
                    <a:pt x="160" y="990"/>
                  </a:cubicBezTo>
                  <a:cubicBezTo>
                    <a:pt x="160" y="383"/>
                    <a:pt x="741" y="0"/>
                    <a:pt x="1431" y="0"/>
                  </a:cubicBezTo>
                  <a:cubicBezTo>
                    <a:pt x="2070" y="0"/>
                    <a:pt x="2658" y="306"/>
                    <a:pt x="2907" y="734"/>
                  </a:cubicBezTo>
                  <a:lnTo>
                    <a:pt x="2133" y="1169"/>
                  </a:lnTo>
                  <a:cubicBezTo>
                    <a:pt x="2057" y="881"/>
                    <a:pt x="1814" y="657"/>
                    <a:pt x="1463" y="657"/>
                  </a:cubicBezTo>
                  <a:cubicBezTo>
                    <a:pt x="1233" y="657"/>
                    <a:pt x="1042" y="760"/>
                    <a:pt x="1042" y="945"/>
                  </a:cubicBezTo>
                  <a:cubicBezTo>
                    <a:pt x="1042" y="1188"/>
                    <a:pt x="1463" y="1213"/>
                    <a:pt x="1943" y="1367"/>
                  </a:cubicBezTo>
                  <a:cubicBezTo>
                    <a:pt x="2447" y="1527"/>
                    <a:pt x="2907" y="1757"/>
                    <a:pt x="2907" y="2344"/>
                  </a:cubicBezTo>
                  <a:cubicBezTo>
                    <a:pt x="2907" y="2990"/>
                    <a:pt x="2306" y="3373"/>
                    <a:pt x="1610" y="3373"/>
                  </a:cubicBezTo>
                  <a:cubicBezTo>
                    <a:pt x="856" y="3373"/>
                    <a:pt x="262" y="3053"/>
                    <a:pt x="0" y="2543"/>
                  </a:cubicBezTo>
                  <a:lnTo>
                    <a:pt x="786" y="2102"/>
                  </a:lnTo>
                  <a:cubicBezTo>
                    <a:pt x="888" y="2453"/>
                    <a:pt x="1169" y="2715"/>
                    <a:pt x="1598" y="2715"/>
                  </a:cubicBezTo>
                  <a:cubicBezTo>
                    <a:pt x="1847" y="2715"/>
                    <a:pt x="2025" y="2606"/>
                    <a:pt x="2025" y="240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15" name="Freeform 13"/>
            <p:cNvSpPr>
              <a:spLocks/>
            </p:cNvSpPr>
            <p:nvPr/>
          </p:nvSpPr>
          <p:spPr bwMode="black">
            <a:xfrm>
              <a:off x="4770438" y="2295526"/>
              <a:ext cx="563563" cy="1677988"/>
            </a:xfrm>
            <a:custGeom>
              <a:avLst/>
              <a:gdLst>
                <a:gd name="T0" fmla="*/ 907 w 1565"/>
                <a:gd name="T1" fmla="*/ 0 h 4657"/>
                <a:gd name="T2" fmla="*/ 0 w 1565"/>
                <a:gd name="T3" fmla="*/ 0 h 4657"/>
                <a:gd name="T4" fmla="*/ 0 w 1565"/>
                <a:gd name="T5" fmla="*/ 3706 h 4657"/>
                <a:gd name="T6" fmla="*/ 214 w 1565"/>
                <a:gd name="T7" fmla="*/ 4430 h 4657"/>
                <a:gd name="T8" fmla="*/ 894 w 1565"/>
                <a:gd name="T9" fmla="*/ 4657 h 4657"/>
                <a:gd name="T10" fmla="*/ 1220 w 1565"/>
                <a:gd name="T11" fmla="*/ 4622 h 4657"/>
                <a:gd name="T12" fmla="*/ 1488 w 1565"/>
                <a:gd name="T13" fmla="*/ 4523 h 4657"/>
                <a:gd name="T14" fmla="*/ 1565 w 1565"/>
                <a:gd name="T15" fmla="*/ 3916 h 4657"/>
                <a:gd name="T16" fmla="*/ 1377 w 1565"/>
                <a:gd name="T17" fmla="*/ 3970 h 4657"/>
                <a:gd name="T18" fmla="*/ 1188 w 1565"/>
                <a:gd name="T19" fmla="*/ 3986 h 4657"/>
                <a:gd name="T20" fmla="*/ 974 w 1565"/>
                <a:gd name="T21" fmla="*/ 3897 h 4657"/>
                <a:gd name="T22" fmla="*/ 907 w 1565"/>
                <a:gd name="T23" fmla="*/ 3577 h 4657"/>
                <a:gd name="T24" fmla="*/ 907 w 1565"/>
                <a:gd name="T25" fmla="*/ 0 h 46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65" h="4657">
                  <a:moveTo>
                    <a:pt x="907" y="0"/>
                  </a:moveTo>
                  <a:lnTo>
                    <a:pt x="0" y="0"/>
                  </a:lnTo>
                  <a:lnTo>
                    <a:pt x="0" y="3706"/>
                  </a:lnTo>
                  <a:cubicBezTo>
                    <a:pt x="0" y="4037"/>
                    <a:pt x="71" y="4279"/>
                    <a:pt x="214" y="4430"/>
                  </a:cubicBezTo>
                  <a:cubicBezTo>
                    <a:pt x="357" y="4582"/>
                    <a:pt x="583" y="4657"/>
                    <a:pt x="894" y="4657"/>
                  </a:cubicBezTo>
                  <a:cubicBezTo>
                    <a:pt x="1001" y="4657"/>
                    <a:pt x="1109" y="4645"/>
                    <a:pt x="1220" y="4622"/>
                  </a:cubicBezTo>
                  <a:cubicBezTo>
                    <a:pt x="1331" y="4599"/>
                    <a:pt x="1420" y="4566"/>
                    <a:pt x="1488" y="4523"/>
                  </a:cubicBezTo>
                  <a:lnTo>
                    <a:pt x="1565" y="3916"/>
                  </a:lnTo>
                  <a:cubicBezTo>
                    <a:pt x="1493" y="3942"/>
                    <a:pt x="1429" y="3960"/>
                    <a:pt x="1377" y="3970"/>
                  </a:cubicBezTo>
                  <a:cubicBezTo>
                    <a:pt x="1324" y="3981"/>
                    <a:pt x="1260" y="3986"/>
                    <a:pt x="1188" y="3986"/>
                  </a:cubicBezTo>
                  <a:cubicBezTo>
                    <a:pt x="1069" y="3986"/>
                    <a:pt x="1019" y="3957"/>
                    <a:pt x="974" y="3897"/>
                  </a:cubicBezTo>
                  <a:cubicBezTo>
                    <a:pt x="929" y="3837"/>
                    <a:pt x="907" y="3731"/>
                    <a:pt x="907" y="3577"/>
                  </a:cubicBezTo>
                  <a:lnTo>
                    <a:pt x="907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16" name="Freeform 14"/>
            <p:cNvSpPr>
              <a:spLocks noEditPoints="1"/>
            </p:cNvSpPr>
            <p:nvPr/>
          </p:nvSpPr>
          <p:spPr bwMode="black">
            <a:xfrm>
              <a:off x="3455988" y="2762251"/>
              <a:ext cx="1073150" cy="1216025"/>
            </a:xfrm>
            <a:custGeom>
              <a:avLst/>
              <a:gdLst>
                <a:gd name="T0" fmla="*/ 1540 w 2977"/>
                <a:gd name="T1" fmla="*/ 651 h 3373"/>
                <a:gd name="T2" fmla="*/ 869 w 2977"/>
                <a:gd name="T3" fmla="*/ 1328 h 3373"/>
                <a:gd name="T4" fmla="*/ 2140 w 2977"/>
                <a:gd name="T5" fmla="*/ 1328 h 3373"/>
                <a:gd name="T6" fmla="*/ 1540 w 2977"/>
                <a:gd name="T7" fmla="*/ 651 h 3373"/>
                <a:gd name="T8" fmla="*/ 2932 w 2977"/>
                <a:gd name="T9" fmla="*/ 1929 h 3373"/>
                <a:gd name="T10" fmla="*/ 850 w 2977"/>
                <a:gd name="T11" fmla="*/ 1929 h 3373"/>
                <a:gd name="T12" fmla="*/ 1559 w 2977"/>
                <a:gd name="T13" fmla="*/ 2708 h 3373"/>
                <a:gd name="T14" fmla="*/ 2179 w 2977"/>
                <a:gd name="T15" fmla="*/ 2178 h 3373"/>
                <a:gd name="T16" fmla="*/ 2938 w 2977"/>
                <a:gd name="T17" fmla="*/ 2606 h 3373"/>
                <a:gd name="T18" fmla="*/ 1559 w 2977"/>
                <a:gd name="T19" fmla="*/ 3373 h 3373"/>
                <a:gd name="T20" fmla="*/ 0 w 2977"/>
                <a:gd name="T21" fmla="*/ 1686 h 3373"/>
                <a:gd name="T22" fmla="*/ 1540 w 2977"/>
                <a:gd name="T23" fmla="*/ 0 h 3373"/>
                <a:gd name="T24" fmla="*/ 2977 w 2977"/>
                <a:gd name="T25" fmla="*/ 1488 h 3373"/>
                <a:gd name="T26" fmla="*/ 2932 w 2977"/>
                <a:gd name="T27" fmla="*/ 1929 h 33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977" h="3373">
                  <a:moveTo>
                    <a:pt x="1540" y="651"/>
                  </a:moveTo>
                  <a:cubicBezTo>
                    <a:pt x="1207" y="651"/>
                    <a:pt x="939" y="887"/>
                    <a:pt x="869" y="1328"/>
                  </a:cubicBezTo>
                  <a:lnTo>
                    <a:pt x="2140" y="1328"/>
                  </a:lnTo>
                  <a:cubicBezTo>
                    <a:pt x="2140" y="939"/>
                    <a:pt x="1891" y="651"/>
                    <a:pt x="1540" y="651"/>
                  </a:cubicBezTo>
                  <a:close/>
                  <a:moveTo>
                    <a:pt x="2932" y="1929"/>
                  </a:moveTo>
                  <a:lnTo>
                    <a:pt x="850" y="1929"/>
                  </a:lnTo>
                  <a:cubicBezTo>
                    <a:pt x="888" y="2453"/>
                    <a:pt x="1182" y="2708"/>
                    <a:pt x="1559" y="2708"/>
                  </a:cubicBezTo>
                  <a:cubicBezTo>
                    <a:pt x="1897" y="2708"/>
                    <a:pt x="2127" y="2485"/>
                    <a:pt x="2179" y="2178"/>
                  </a:cubicBezTo>
                  <a:lnTo>
                    <a:pt x="2938" y="2606"/>
                  </a:lnTo>
                  <a:cubicBezTo>
                    <a:pt x="2715" y="3015"/>
                    <a:pt x="2230" y="3373"/>
                    <a:pt x="1559" y="3373"/>
                  </a:cubicBezTo>
                  <a:cubicBezTo>
                    <a:pt x="658" y="3373"/>
                    <a:pt x="0" y="2747"/>
                    <a:pt x="0" y="1686"/>
                  </a:cubicBezTo>
                  <a:cubicBezTo>
                    <a:pt x="0" y="638"/>
                    <a:pt x="671" y="0"/>
                    <a:pt x="1540" y="0"/>
                  </a:cubicBezTo>
                  <a:cubicBezTo>
                    <a:pt x="2402" y="0"/>
                    <a:pt x="2977" y="613"/>
                    <a:pt x="2977" y="1488"/>
                  </a:cubicBezTo>
                  <a:cubicBezTo>
                    <a:pt x="2977" y="1750"/>
                    <a:pt x="2932" y="1929"/>
                    <a:pt x="2932" y="192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17" name="Freeform 15"/>
            <p:cNvSpPr>
              <a:spLocks/>
            </p:cNvSpPr>
            <p:nvPr/>
          </p:nvSpPr>
          <p:spPr bwMode="black">
            <a:xfrm>
              <a:off x="1879601" y="2357438"/>
              <a:ext cx="1311275" cy="1593850"/>
            </a:xfrm>
            <a:custGeom>
              <a:avLst/>
              <a:gdLst>
                <a:gd name="T0" fmla="*/ 2702 w 3641"/>
                <a:gd name="T1" fmla="*/ 4420 h 4420"/>
                <a:gd name="T2" fmla="*/ 3641 w 3641"/>
                <a:gd name="T3" fmla="*/ 4420 h 4420"/>
                <a:gd name="T4" fmla="*/ 3641 w 3641"/>
                <a:gd name="T5" fmla="*/ 0 h 4420"/>
                <a:gd name="T6" fmla="*/ 2702 w 3641"/>
                <a:gd name="T7" fmla="*/ 0 h 4420"/>
                <a:gd name="T8" fmla="*/ 2702 w 3641"/>
                <a:gd name="T9" fmla="*/ 1750 h 4420"/>
                <a:gd name="T10" fmla="*/ 939 w 3641"/>
                <a:gd name="T11" fmla="*/ 1750 h 4420"/>
                <a:gd name="T12" fmla="*/ 939 w 3641"/>
                <a:gd name="T13" fmla="*/ 0 h 4420"/>
                <a:gd name="T14" fmla="*/ 0 w 3641"/>
                <a:gd name="T15" fmla="*/ 0 h 4420"/>
                <a:gd name="T16" fmla="*/ 0 w 3641"/>
                <a:gd name="T17" fmla="*/ 4420 h 4420"/>
                <a:gd name="T18" fmla="*/ 939 w 3641"/>
                <a:gd name="T19" fmla="*/ 4420 h 4420"/>
                <a:gd name="T20" fmla="*/ 939 w 3641"/>
                <a:gd name="T21" fmla="*/ 2586 h 4420"/>
                <a:gd name="T22" fmla="*/ 2702 w 3641"/>
                <a:gd name="T23" fmla="*/ 2586 h 4420"/>
                <a:gd name="T24" fmla="*/ 2702 w 3641"/>
                <a:gd name="T25" fmla="*/ 4420 h 44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641" h="4420">
                  <a:moveTo>
                    <a:pt x="2702" y="4420"/>
                  </a:moveTo>
                  <a:lnTo>
                    <a:pt x="3641" y="4420"/>
                  </a:lnTo>
                  <a:lnTo>
                    <a:pt x="3641" y="0"/>
                  </a:lnTo>
                  <a:lnTo>
                    <a:pt x="2702" y="0"/>
                  </a:lnTo>
                  <a:lnTo>
                    <a:pt x="2702" y="1750"/>
                  </a:lnTo>
                  <a:lnTo>
                    <a:pt x="939" y="1750"/>
                  </a:lnTo>
                  <a:lnTo>
                    <a:pt x="939" y="0"/>
                  </a:lnTo>
                  <a:lnTo>
                    <a:pt x="0" y="0"/>
                  </a:lnTo>
                  <a:lnTo>
                    <a:pt x="0" y="4420"/>
                  </a:lnTo>
                  <a:lnTo>
                    <a:pt x="939" y="4420"/>
                  </a:lnTo>
                  <a:lnTo>
                    <a:pt x="939" y="2586"/>
                  </a:lnTo>
                  <a:lnTo>
                    <a:pt x="2702" y="2586"/>
                  </a:lnTo>
                  <a:lnTo>
                    <a:pt x="2702" y="44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</p:grpSp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408563" y="457200"/>
            <a:ext cx="10739336" cy="2071991"/>
          </a:xfrm>
        </p:spPr>
        <p:txBody>
          <a:bodyPr/>
          <a:lstStyle>
            <a:lvl1pPr algn="l">
              <a:lnSpc>
                <a:spcPct val="85000"/>
              </a:lnSpc>
              <a:defRPr sz="700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fi-FI" dirty="0"/>
              <a:t>Muokkaa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12" name="Tekstin paikkamerkki 11"/>
          <p:cNvSpPr>
            <a:spLocks noGrp="1"/>
          </p:cNvSpPr>
          <p:nvPr>
            <p:ph type="body" sz="quarter" idx="13"/>
          </p:nvPr>
        </p:nvSpPr>
        <p:spPr>
          <a:xfrm>
            <a:off x="447472" y="2665378"/>
            <a:ext cx="10709478" cy="972000"/>
          </a:xfrm>
        </p:spPr>
        <p:txBody>
          <a:bodyPr/>
          <a:lstStyle>
            <a:lvl1pPr marL="0" indent="0">
              <a:buNone/>
              <a:defRPr b="1">
                <a:solidFill>
                  <a:srgbClr val="FFFFFF"/>
                </a:solidFill>
                <a:latin typeface="+mj-lt"/>
              </a:defRPr>
            </a:lvl1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</p:spTree>
    <p:extLst>
      <p:ext uri="{BB962C8B-B14F-4D97-AF65-F5344CB8AC3E}">
        <p14:creationId xmlns:p14="http://schemas.microsoft.com/office/powerpoint/2010/main" val="4242756146"/>
      </p:ext>
    </p:extLst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Kansi 5">
    <p:bg>
      <p:bgPr>
        <a:solidFill>
          <a:srgbClr val="FFC61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5"/>
          <p:cNvSpPr>
            <a:spLocks noChangeAspect="1"/>
          </p:cNvSpPr>
          <p:nvPr/>
        </p:nvSpPr>
        <p:spPr bwMode="auto">
          <a:xfrm>
            <a:off x="-17463" y="-17463"/>
            <a:ext cx="9726613" cy="6875463"/>
          </a:xfrm>
          <a:custGeom>
            <a:avLst/>
            <a:gdLst>
              <a:gd name="T0" fmla="*/ 12981 w 20233"/>
              <a:gd name="T1" fmla="*/ 6251 h 14300"/>
              <a:gd name="T2" fmla="*/ 12981 w 20233"/>
              <a:gd name="T3" fmla="*/ 6876000 h 14300"/>
              <a:gd name="T4" fmla="*/ 3610270 w 20233"/>
              <a:gd name="T5" fmla="*/ 6876000 h 14300"/>
              <a:gd name="T6" fmla="*/ 3608347 w 20233"/>
              <a:gd name="T7" fmla="*/ 6056169 h 14300"/>
              <a:gd name="T8" fmla="*/ 4484350 w 20233"/>
              <a:gd name="T9" fmla="*/ 6058573 h 14300"/>
              <a:gd name="T10" fmla="*/ 4481946 w 20233"/>
              <a:gd name="T11" fmla="*/ 5182004 h 14300"/>
              <a:gd name="T12" fmla="*/ 5358431 w 20233"/>
              <a:gd name="T13" fmla="*/ 5184408 h 14300"/>
              <a:gd name="T14" fmla="*/ 5356027 w 20233"/>
              <a:gd name="T15" fmla="*/ 4368424 h 14300"/>
              <a:gd name="T16" fmla="*/ 6232031 w 20233"/>
              <a:gd name="T17" fmla="*/ 4370828 h 14300"/>
              <a:gd name="T18" fmla="*/ 6229627 w 20233"/>
              <a:gd name="T19" fmla="*/ 3494258 h 14300"/>
              <a:gd name="T20" fmla="*/ 7106111 w 20233"/>
              <a:gd name="T21" fmla="*/ 3496662 h 14300"/>
              <a:gd name="T22" fmla="*/ 7103707 w 20233"/>
              <a:gd name="T23" fmla="*/ 2620573 h 14300"/>
              <a:gd name="T24" fmla="*/ 7980192 w 20233"/>
              <a:gd name="T25" fmla="*/ 2622978 h 14300"/>
              <a:gd name="T26" fmla="*/ 7977788 w 20233"/>
              <a:gd name="T27" fmla="*/ 1746408 h 14300"/>
              <a:gd name="T28" fmla="*/ 8853791 w 20233"/>
              <a:gd name="T29" fmla="*/ 1748812 h 14300"/>
              <a:gd name="T30" fmla="*/ 8851388 w 20233"/>
              <a:gd name="T31" fmla="*/ 872723 h 14300"/>
              <a:gd name="T32" fmla="*/ 9727872 w 20233"/>
              <a:gd name="T33" fmla="*/ 875127 h 14300"/>
              <a:gd name="T34" fmla="*/ 9725468 w 20233"/>
              <a:gd name="T35" fmla="*/ 0 h 14300"/>
              <a:gd name="T36" fmla="*/ 12981 w 20233"/>
              <a:gd name="T37" fmla="*/ 6251 h 14300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</a:gdLst>
            <a:ahLst/>
            <a:cxnLst>
              <a:cxn ang="T38">
                <a:pos x="T0" y="T1"/>
              </a:cxn>
              <a:cxn ang="T39">
                <a:pos x="T2" y="T3"/>
              </a:cxn>
              <a:cxn ang="T40">
                <a:pos x="T4" y="T5"/>
              </a:cxn>
              <a:cxn ang="T41">
                <a:pos x="T6" y="T7"/>
              </a:cxn>
              <a:cxn ang="T42">
                <a:pos x="T8" y="T9"/>
              </a:cxn>
              <a:cxn ang="T43">
                <a:pos x="T10" y="T11"/>
              </a:cxn>
              <a:cxn ang="T44">
                <a:pos x="T12" y="T13"/>
              </a:cxn>
              <a:cxn ang="T45">
                <a:pos x="T14" y="T15"/>
              </a:cxn>
              <a:cxn ang="T46">
                <a:pos x="T16" y="T17"/>
              </a:cxn>
              <a:cxn ang="T47">
                <a:pos x="T18" y="T19"/>
              </a:cxn>
              <a:cxn ang="T48">
                <a:pos x="T20" y="T21"/>
              </a:cxn>
              <a:cxn ang="T49">
                <a:pos x="T22" y="T23"/>
              </a:cxn>
              <a:cxn ang="T50">
                <a:pos x="T24" y="T25"/>
              </a:cxn>
              <a:cxn ang="T51">
                <a:pos x="T26" y="T27"/>
              </a:cxn>
              <a:cxn ang="T52">
                <a:pos x="T28" y="T29"/>
              </a:cxn>
              <a:cxn ang="T53">
                <a:pos x="T30" y="T31"/>
              </a:cxn>
              <a:cxn ang="T54">
                <a:pos x="T32" y="T33"/>
              </a:cxn>
              <a:cxn ang="T55">
                <a:pos x="T34" y="T35"/>
              </a:cxn>
              <a:cxn ang="T56">
                <a:pos x="T36" y="T37"/>
              </a:cxn>
            </a:cxnLst>
            <a:rect l="0" t="0" r="r" b="b"/>
            <a:pathLst>
              <a:path w="20233" h="14300">
                <a:moveTo>
                  <a:pt x="27" y="13"/>
                </a:moveTo>
                <a:cubicBezTo>
                  <a:pt x="-68" y="4714"/>
                  <a:pt x="122" y="9599"/>
                  <a:pt x="27" y="14300"/>
                </a:cubicBezTo>
                <a:lnTo>
                  <a:pt x="7509" y="14300"/>
                </a:lnTo>
                <a:cubicBezTo>
                  <a:pt x="7508" y="13732"/>
                  <a:pt x="7506" y="13163"/>
                  <a:pt x="7505" y="12595"/>
                </a:cubicBezTo>
                <a:lnTo>
                  <a:pt x="9327" y="12600"/>
                </a:lnTo>
                <a:cubicBezTo>
                  <a:pt x="9325" y="11992"/>
                  <a:pt x="9324" y="11385"/>
                  <a:pt x="9322" y="10777"/>
                </a:cubicBezTo>
                <a:lnTo>
                  <a:pt x="11145" y="10782"/>
                </a:lnTo>
                <a:cubicBezTo>
                  <a:pt x="11143" y="10216"/>
                  <a:pt x="11142" y="9651"/>
                  <a:pt x="11140" y="9085"/>
                </a:cubicBezTo>
                <a:lnTo>
                  <a:pt x="12962" y="9090"/>
                </a:lnTo>
                <a:cubicBezTo>
                  <a:pt x="12960" y="8482"/>
                  <a:pt x="12959" y="7875"/>
                  <a:pt x="12957" y="7267"/>
                </a:cubicBezTo>
                <a:lnTo>
                  <a:pt x="14780" y="7272"/>
                </a:lnTo>
                <a:cubicBezTo>
                  <a:pt x="14778" y="6665"/>
                  <a:pt x="14777" y="6057"/>
                  <a:pt x="14775" y="5450"/>
                </a:cubicBezTo>
                <a:lnTo>
                  <a:pt x="16598" y="5455"/>
                </a:lnTo>
                <a:cubicBezTo>
                  <a:pt x="16596" y="4847"/>
                  <a:pt x="16595" y="4240"/>
                  <a:pt x="16593" y="3632"/>
                </a:cubicBezTo>
                <a:lnTo>
                  <a:pt x="18415" y="3637"/>
                </a:lnTo>
                <a:cubicBezTo>
                  <a:pt x="18413" y="3030"/>
                  <a:pt x="18412" y="2422"/>
                  <a:pt x="18410" y="1815"/>
                </a:cubicBezTo>
                <a:lnTo>
                  <a:pt x="20233" y="1820"/>
                </a:lnTo>
                <a:cubicBezTo>
                  <a:pt x="20231" y="1213"/>
                  <a:pt x="20230" y="607"/>
                  <a:pt x="20228" y="0"/>
                </a:cubicBezTo>
                <a:lnTo>
                  <a:pt x="27" y="13"/>
                </a:lnTo>
                <a:close/>
              </a:path>
            </a:pathLst>
          </a:custGeom>
          <a:solidFill>
            <a:srgbClr val="00924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fi-FI"/>
          </a:p>
        </p:txBody>
      </p:sp>
      <p:grpSp>
        <p:nvGrpSpPr>
          <p:cNvPr id="5" name="Ryhmä 14"/>
          <p:cNvGrpSpPr/>
          <p:nvPr/>
        </p:nvGrpSpPr>
        <p:grpSpPr bwMode="black">
          <a:xfrm>
            <a:off x="465667" y="5813465"/>
            <a:ext cx="1295039" cy="601443"/>
            <a:chOff x="228601" y="704851"/>
            <a:chExt cx="11734800" cy="5449888"/>
          </a:xfrm>
          <a:solidFill>
            <a:schemeClr val="bg1"/>
          </a:solidFill>
        </p:grpSpPr>
        <p:sp>
          <p:nvSpPr>
            <p:cNvPr id="6" name="Freeform 5"/>
            <p:cNvSpPr>
              <a:spLocks noEditPoints="1"/>
            </p:cNvSpPr>
            <p:nvPr/>
          </p:nvSpPr>
          <p:spPr bwMode="black">
            <a:xfrm>
              <a:off x="228601" y="704851"/>
              <a:ext cx="11734800" cy="5449888"/>
            </a:xfrm>
            <a:custGeom>
              <a:avLst/>
              <a:gdLst>
                <a:gd name="T0" fmla="*/ 16890 w 32573"/>
                <a:gd name="T1" fmla="*/ 14624 h 15116"/>
                <a:gd name="T2" fmla="*/ 19398 w 32573"/>
                <a:gd name="T3" fmla="*/ 13589 h 15116"/>
                <a:gd name="T4" fmla="*/ 28581 w 32573"/>
                <a:gd name="T5" fmla="*/ 13589 h 15116"/>
                <a:gd name="T6" fmla="*/ 32573 w 32573"/>
                <a:gd name="T7" fmla="*/ 9640 h 15116"/>
                <a:gd name="T8" fmla="*/ 32573 w 32573"/>
                <a:gd name="T9" fmla="*/ 0 h 15116"/>
                <a:gd name="T10" fmla="*/ 0 w 32573"/>
                <a:gd name="T11" fmla="*/ 0 h 15116"/>
                <a:gd name="T12" fmla="*/ 0 w 32573"/>
                <a:gd name="T13" fmla="*/ 9640 h 15116"/>
                <a:gd name="T14" fmla="*/ 3968 w 32573"/>
                <a:gd name="T15" fmla="*/ 13589 h 15116"/>
                <a:gd name="T16" fmla="*/ 13394 w 32573"/>
                <a:gd name="T17" fmla="*/ 13589 h 15116"/>
                <a:gd name="T18" fmla="*/ 15902 w 32573"/>
                <a:gd name="T19" fmla="*/ 14624 h 15116"/>
                <a:gd name="T20" fmla="*/ 16397 w 32573"/>
                <a:gd name="T21" fmla="*/ 15116 h 15116"/>
                <a:gd name="T22" fmla="*/ 16890 w 32573"/>
                <a:gd name="T23" fmla="*/ 14624 h 15116"/>
                <a:gd name="T24" fmla="*/ 31634 w 32573"/>
                <a:gd name="T25" fmla="*/ 939 h 15116"/>
                <a:gd name="T26" fmla="*/ 31634 w 32573"/>
                <a:gd name="T27" fmla="*/ 9640 h 15116"/>
                <a:gd name="T28" fmla="*/ 28581 w 32573"/>
                <a:gd name="T29" fmla="*/ 12650 h 15116"/>
                <a:gd name="T30" fmla="*/ 19398 w 32573"/>
                <a:gd name="T31" fmla="*/ 12650 h 15116"/>
                <a:gd name="T32" fmla="*/ 16397 w 32573"/>
                <a:gd name="T33" fmla="*/ 13798 h 15116"/>
                <a:gd name="T34" fmla="*/ 13394 w 32573"/>
                <a:gd name="T35" fmla="*/ 12650 h 15116"/>
                <a:gd name="T36" fmla="*/ 3968 w 32573"/>
                <a:gd name="T37" fmla="*/ 12650 h 15116"/>
                <a:gd name="T38" fmla="*/ 939 w 32573"/>
                <a:gd name="T39" fmla="*/ 9640 h 15116"/>
                <a:gd name="T40" fmla="*/ 939 w 32573"/>
                <a:gd name="T41" fmla="*/ 939 h 15116"/>
                <a:gd name="T42" fmla="*/ 31634 w 32573"/>
                <a:gd name="T43" fmla="*/ 939 h 15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32573" h="15116">
                  <a:moveTo>
                    <a:pt x="16890" y="14624"/>
                  </a:moveTo>
                  <a:cubicBezTo>
                    <a:pt x="17560" y="13956"/>
                    <a:pt x="18451" y="13589"/>
                    <a:pt x="19398" y="13589"/>
                  </a:cubicBezTo>
                  <a:lnTo>
                    <a:pt x="28581" y="13589"/>
                  </a:lnTo>
                  <a:cubicBezTo>
                    <a:pt x="30783" y="13589"/>
                    <a:pt x="32573" y="11817"/>
                    <a:pt x="32573" y="9640"/>
                  </a:cubicBezTo>
                  <a:lnTo>
                    <a:pt x="32573" y="0"/>
                  </a:lnTo>
                  <a:lnTo>
                    <a:pt x="0" y="0"/>
                  </a:lnTo>
                  <a:lnTo>
                    <a:pt x="0" y="9640"/>
                  </a:lnTo>
                  <a:cubicBezTo>
                    <a:pt x="0" y="11817"/>
                    <a:pt x="1780" y="13589"/>
                    <a:pt x="3968" y="13589"/>
                  </a:cubicBezTo>
                  <a:lnTo>
                    <a:pt x="13394" y="13589"/>
                  </a:lnTo>
                  <a:cubicBezTo>
                    <a:pt x="14342" y="13589"/>
                    <a:pt x="15232" y="13956"/>
                    <a:pt x="15902" y="14624"/>
                  </a:cubicBezTo>
                  <a:lnTo>
                    <a:pt x="16397" y="15116"/>
                  </a:lnTo>
                  <a:lnTo>
                    <a:pt x="16890" y="14624"/>
                  </a:lnTo>
                  <a:close/>
                  <a:moveTo>
                    <a:pt x="31634" y="939"/>
                  </a:moveTo>
                  <a:lnTo>
                    <a:pt x="31634" y="9640"/>
                  </a:lnTo>
                  <a:cubicBezTo>
                    <a:pt x="31634" y="11300"/>
                    <a:pt x="30264" y="12650"/>
                    <a:pt x="28581" y="12650"/>
                  </a:cubicBezTo>
                  <a:lnTo>
                    <a:pt x="19398" y="12650"/>
                  </a:lnTo>
                  <a:cubicBezTo>
                    <a:pt x="18279" y="12650"/>
                    <a:pt x="17221" y="13055"/>
                    <a:pt x="16397" y="13798"/>
                  </a:cubicBezTo>
                  <a:cubicBezTo>
                    <a:pt x="15571" y="13056"/>
                    <a:pt x="14514" y="12650"/>
                    <a:pt x="13394" y="12650"/>
                  </a:cubicBezTo>
                  <a:lnTo>
                    <a:pt x="3968" y="12650"/>
                  </a:lnTo>
                  <a:cubicBezTo>
                    <a:pt x="2298" y="12650"/>
                    <a:pt x="939" y="11300"/>
                    <a:pt x="939" y="9640"/>
                  </a:cubicBezTo>
                  <a:lnTo>
                    <a:pt x="939" y="939"/>
                  </a:lnTo>
                  <a:lnTo>
                    <a:pt x="31634" y="93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7" name="Freeform 6"/>
            <p:cNvSpPr>
              <a:spLocks/>
            </p:cNvSpPr>
            <p:nvPr/>
          </p:nvSpPr>
          <p:spPr bwMode="black">
            <a:xfrm>
              <a:off x="9961563" y="2287588"/>
              <a:ext cx="377825" cy="363538"/>
            </a:xfrm>
            <a:custGeom>
              <a:avLst/>
              <a:gdLst>
                <a:gd name="T0" fmla="*/ 1048 w 1048"/>
                <a:gd name="T1" fmla="*/ 504 h 1009"/>
                <a:gd name="T2" fmla="*/ 525 w 1048"/>
                <a:gd name="T3" fmla="*/ 1009 h 1009"/>
                <a:gd name="T4" fmla="*/ 0 w 1048"/>
                <a:gd name="T5" fmla="*/ 504 h 1009"/>
                <a:gd name="T6" fmla="*/ 525 w 1048"/>
                <a:gd name="T7" fmla="*/ 0 h 1009"/>
                <a:gd name="T8" fmla="*/ 1048 w 1048"/>
                <a:gd name="T9" fmla="*/ 504 h 10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48" h="1009">
                  <a:moveTo>
                    <a:pt x="1048" y="504"/>
                  </a:moveTo>
                  <a:cubicBezTo>
                    <a:pt x="1048" y="798"/>
                    <a:pt x="818" y="1009"/>
                    <a:pt x="525" y="1009"/>
                  </a:cubicBezTo>
                  <a:cubicBezTo>
                    <a:pt x="230" y="1009"/>
                    <a:pt x="0" y="798"/>
                    <a:pt x="0" y="504"/>
                  </a:cubicBezTo>
                  <a:cubicBezTo>
                    <a:pt x="0" y="211"/>
                    <a:pt x="230" y="0"/>
                    <a:pt x="525" y="0"/>
                  </a:cubicBezTo>
                  <a:cubicBezTo>
                    <a:pt x="818" y="0"/>
                    <a:pt x="1048" y="211"/>
                    <a:pt x="1048" y="50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8" name="Rectangle 7"/>
            <p:cNvSpPr>
              <a:spLocks noChangeArrowheads="1"/>
            </p:cNvSpPr>
            <p:nvPr/>
          </p:nvSpPr>
          <p:spPr bwMode="black">
            <a:xfrm>
              <a:off x="9986963" y="2789238"/>
              <a:ext cx="327025" cy="116205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9" name="Freeform 8"/>
            <p:cNvSpPr>
              <a:spLocks/>
            </p:cNvSpPr>
            <p:nvPr/>
          </p:nvSpPr>
          <p:spPr bwMode="black">
            <a:xfrm>
              <a:off x="8709026" y="2282826"/>
              <a:ext cx="1119188" cy="1668463"/>
            </a:xfrm>
            <a:custGeom>
              <a:avLst/>
              <a:gdLst>
                <a:gd name="T0" fmla="*/ 1923 w 3105"/>
                <a:gd name="T1" fmla="*/ 2683 h 4625"/>
                <a:gd name="T2" fmla="*/ 3105 w 3105"/>
                <a:gd name="T3" fmla="*/ 4625 h 4625"/>
                <a:gd name="T4" fmla="*/ 2121 w 3105"/>
                <a:gd name="T5" fmla="*/ 4625 h 4625"/>
                <a:gd name="T6" fmla="*/ 1328 w 3105"/>
                <a:gd name="T7" fmla="*/ 3335 h 4625"/>
                <a:gd name="T8" fmla="*/ 901 w 3105"/>
                <a:gd name="T9" fmla="*/ 3878 h 4625"/>
                <a:gd name="T10" fmla="*/ 901 w 3105"/>
                <a:gd name="T11" fmla="*/ 4625 h 4625"/>
                <a:gd name="T12" fmla="*/ 0 w 3105"/>
                <a:gd name="T13" fmla="*/ 4625 h 4625"/>
                <a:gd name="T14" fmla="*/ 0 w 3105"/>
                <a:gd name="T15" fmla="*/ 0 h 4625"/>
                <a:gd name="T16" fmla="*/ 901 w 3105"/>
                <a:gd name="T17" fmla="*/ 0 h 4625"/>
                <a:gd name="T18" fmla="*/ 901 w 3105"/>
                <a:gd name="T19" fmla="*/ 2134 h 4625"/>
                <a:gd name="T20" fmla="*/ 856 w 3105"/>
                <a:gd name="T21" fmla="*/ 2926 h 4625"/>
                <a:gd name="T22" fmla="*/ 875 w 3105"/>
                <a:gd name="T23" fmla="*/ 2926 h 4625"/>
                <a:gd name="T24" fmla="*/ 1265 w 3105"/>
                <a:gd name="T25" fmla="*/ 2325 h 4625"/>
                <a:gd name="T26" fmla="*/ 1955 w 3105"/>
                <a:gd name="T27" fmla="*/ 1405 h 4625"/>
                <a:gd name="T28" fmla="*/ 3009 w 3105"/>
                <a:gd name="T29" fmla="*/ 1405 h 4625"/>
                <a:gd name="T30" fmla="*/ 1923 w 3105"/>
                <a:gd name="T31" fmla="*/ 2683 h 46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3105" h="4625">
                  <a:moveTo>
                    <a:pt x="1923" y="2683"/>
                  </a:moveTo>
                  <a:lnTo>
                    <a:pt x="3105" y="4625"/>
                  </a:lnTo>
                  <a:lnTo>
                    <a:pt x="2121" y="4625"/>
                  </a:lnTo>
                  <a:lnTo>
                    <a:pt x="1328" y="3335"/>
                  </a:lnTo>
                  <a:lnTo>
                    <a:pt x="901" y="3878"/>
                  </a:lnTo>
                  <a:lnTo>
                    <a:pt x="901" y="4625"/>
                  </a:lnTo>
                  <a:lnTo>
                    <a:pt x="0" y="4625"/>
                  </a:lnTo>
                  <a:lnTo>
                    <a:pt x="0" y="0"/>
                  </a:lnTo>
                  <a:lnTo>
                    <a:pt x="901" y="0"/>
                  </a:lnTo>
                  <a:lnTo>
                    <a:pt x="901" y="2134"/>
                  </a:lnTo>
                  <a:cubicBezTo>
                    <a:pt x="901" y="2530"/>
                    <a:pt x="856" y="2926"/>
                    <a:pt x="856" y="2926"/>
                  </a:cubicBezTo>
                  <a:lnTo>
                    <a:pt x="875" y="2926"/>
                  </a:lnTo>
                  <a:cubicBezTo>
                    <a:pt x="875" y="2926"/>
                    <a:pt x="1086" y="2574"/>
                    <a:pt x="1265" y="2325"/>
                  </a:cubicBezTo>
                  <a:lnTo>
                    <a:pt x="1955" y="1405"/>
                  </a:lnTo>
                  <a:lnTo>
                    <a:pt x="3009" y="1405"/>
                  </a:lnTo>
                  <a:lnTo>
                    <a:pt x="1923" y="268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10" name="Freeform 9"/>
            <p:cNvSpPr>
              <a:spLocks/>
            </p:cNvSpPr>
            <p:nvPr/>
          </p:nvSpPr>
          <p:spPr bwMode="black">
            <a:xfrm>
              <a:off x="7353301" y="2762251"/>
              <a:ext cx="1027113" cy="1189038"/>
            </a:xfrm>
            <a:custGeom>
              <a:avLst/>
              <a:gdLst>
                <a:gd name="T0" fmla="*/ 2850 w 2850"/>
                <a:gd name="T1" fmla="*/ 1232 h 3296"/>
                <a:gd name="T2" fmla="*/ 1840 w 2850"/>
                <a:gd name="T3" fmla="*/ 0 h 3296"/>
                <a:gd name="T4" fmla="*/ 876 w 2850"/>
                <a:gd name="T5" fmla="*/ 607 h 3296"/>
                <a:gd name="T6" fmla="*/ 856 w 2850"/>
                <a:gd name="T7" fmla="*/ 607 h 3296"/>
                <a:gd name="T8" fmla="*/ 901 w 2850"/>
                <a:gd name="T9" fmla="*/ 76 h 3296"/>
                <a:gd name="T10" fmla="*/ 0 w 2850"/>
                <a:gd name="T11" fmla="*/ 76 h 3296"/>
                <a:gd name="T12" fmla="*/ 0 w 2850"/>
                <a:gd name="T13" fmla="*/ 3296 h 3296"/>
                <a:gd name="T14" fmla="*/ 901 w 2850"/>
                <a:gd name="T15" fmla="*/ 3296 h 3296"/>
                <a:gd name="T16" fmla="*/ 901 w 2850"/>
                <a:gd name="T17" fmla="*/ 1386 h 3296"/>
                <a:gd name="T18" fmla="*/ 1457 w 2850"/>
                <a:gd name="T19" fmla="*/ 760 h 3296"/>
                <a:gd name="T20" fmla="*/ 1942 w 2850"/>
                <a:gd name="T21" fmla="*/ 1412 h 3296"/>
                <a:gd name="T22" fmla="*/ 1942 w 2850"/>
                <a:gd name="T23" fmla="*/ 3296 h 3296"/>
                <a:gd name="T24" fmla="*/ 2850 w 2850"/>
                <a:gd name="T25" fmla="*/ 3296 h 3296"/>
                <a:gd name="T26" fmla="*/ 2850 w 2850"/>
                <a:gd name="T27" fmla="*/ 1232 h 32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50" h="3296">
                  <a:moveTo>
                    <a:pt x="2850" y="1232"/>
                  </a:moveTo>
                  <a:cubicBezTo>
                    <a:pt x="2850" y="434"/>
                    <a:pt x="2459" y="0"/>
                    <a:pt x="1840" y="0"/>
                  </a:cubicBezTo>
                  <a:cubicBezTo>
                    <a:pt x="1309" y="0"/>
                    <a:pt x="1035" y="312"/>
                    <a:pt x="876" y="607"/>
                  </a:cubicBezTo>
                  <a:lnTo>
                    <a:pt x="856" y="607"/>
                  </a:lnTo>
                  <a:lnTo>
                    <a:pt x="901" y="76"/>
                  </a:lnTo>
                  <a:lnTo>
                    <a:pt x="0" y="76"/>
                  </a:lnTo>
                  <a:lnTo>
                    <a:pt x="0" y="3296"/>
                  </a:lnTo>
                  <a:lnTo>
                    <a:pt x="901" y="3296"/>
                  </a:lnTo>
                  <a:lnTo>
                    <a:pt x="901" y="1386"/>
                  </a:lnTo>
                  <a:cubicBezTo>
                    <a:pt x="901" y="1015"/>
                    <a:pt x="1118" y="760"/>
                    <a:pt x="1457" y="760"/>
                  </a:cubicBezTo>
                  <a:cubicBezTo>
                    <a:pt x="1795" y="760"/>
                    <a:pt x="1942" y="983"/>
                    <a:pt x="1942" y="1412"/>
                  </a:cubicBezTo>
                  <a:lnTo>
                    <a:pt x="1942" y="3296"/>
                  </a:lnTo>
                  <a:lnTo>
                    <a:pt x="2850" y="3296"/>
                  </a:lnTo>
                  <a:lnTo>
                    <a:pt x="2850" y="12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black">
            <a:xfrm>
              <a:off x="6664326" y="2287588"/>
              <a:ext cx="377825" cy="363538"/>
            </a:xfrm>
            <a:custGeom>
              <a:avLst/>
              <a:gdLst>
                <a:gd name="T0" fmla="*/ 1047 w 1047"/>
                <a:gd name="T1" fmla="*/ 504 h 1009"/>
                <a:gd name="T2" fmla="*/ 524 w 1047"/>
                <a:gd name="T3" fmla="*/ 1009 h 1009"/>
                <a:gd name="T4" fmla="*/ 0 w 1047"/>
                <a:gd name="T5" fmla="*/ 504 h 1009"/>
                <a:gd name="T6" fmla="*/ 524 w 1047"/>
                <a:gd name="T7" fmla="*/ 0 h 1009"/>
                <a:gd name="T8" fmla="*/ 1047 w 1047"/>
                <a:gd name="T9" fmla="*/ 504 h 10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47" h="1009">
                  <a:moveTo>
                    <a:pt x="1047" y="504"/>
                  </a:moveTo>
                  <a:cubicBezTo>
                    <a:pt x="1047" y="798"/>
                    <a:pt x="817" y="1009"/>
                    <a:pt x="524" y="1009"/>
                  </a:cubicBezTo>
                  <a:cubicBezTo>
                    <a:pt x="229" y="1009"/>
                    <a:pt x="0" y="798"/>
                    <a:pt x="0" y="504"/>
                  </a:cubicBezTo>
                  <a:cubicBezTo>
                    <a:pt x="0" y="211"/>
                    <a:pt x="229" y="0"/>
                    <a:pt x="524" y="0"/>
                  </a:cubicBezTo>
                  <a:cubicBezTo>
                    <a:pt x="817" y="0"/>
                    <a:pt x="1047" y="211"/>
                    <a:pt x="1047" y="50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13" name="Rectangle 11"/>
            <p:cNvSpPr>
              <a:spLocks noChangeArrowheads="1"/>
            </p:cNvSpPr>
            <p:nvPr/>
          </p:nvSpPr>
          <p:spPr bwMode="black">
            <a:xfrm>
              <a:off x="6689726" y="2789238"/>
              <a:ext cx="327025" cy="116205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14" name="Freeform 12"/>
            <p:cNvSpPr>
              <a:spLocks/>
            </p:cNvSpPr>
            <p:nvPr/>
          </p:nvSpPr>
          <p:spPr bwMode="black">
            <a:xfrm>
              <a:off x="5399088" y="2762251"/>
              <a:ext cx="1047750" cy="1216025"/>
            </a:xfrm>
            <a:custGeom>
              <a:avLst/>
              <a:gdLst>
                <a:gd name="T0" fmla="*/ 2025 w 2907"/>
                <a:gd name="T1" fmla="*/ 2402 h 3373"/>
                <a:gd name="T2" fmla="*/ 1253 w 2907"/>
                <a:gd name="T3" fmla="*/ 1974 h 3373"/>
                <a:gd name="T4" fmla="*/ 160 w 2907"/>
                <a:gd name="T5" fmla="*/ 990 h 3373"/>
                <a:gd name="T6" fmla="*/ 1431 w 2907"/>
                <a:gd name="T7" fmla="*/ 0 h 3373"/>
                <a:gd name="T8" fmla="*/ 2907 w 2907"/>
                <a:gd name="T9" fmla="*/ 734 h 3373"/>
                <a:gd name="T10" fmla="*/ 2133 w 2907"/>
                <a:gd name="T11" fmla="*/ 1169 h 3373"/>
                <a:gd name="T12" fmla="*/ 1463 w 2907"/>
                <a:gd name="T13" fmla="*/ 657 h 3373"/>
                <a:gd name="T14" fmla="*/ 1042 w 2907"/>
                <a:gd name="T15" fmla="*/ 945 h 3373"/>
                <a:gd name="T16" fmla="*/ 1943 w 2907"/>
                <a:gd name="T17" fmla="*/ 1367 h 3373"/>
                <a:gd name="T18" fmla="*/ 2907 w 2907"/>
                <a:gd name="T19" fmla="*/ 2344 h 3373"/>
                <a:gd name="T20" fmla="*/ 1610 w 2907"/>
                <a:gd name="T21" fmla="*/ 3373 h 3373"/>
                <a:gd name="T22" fmla="*/ 0 w 2907"/>
                <a:gd name="T23" fmla="*/ 2543 h 3373"/>
                <a:gd name="T24" fmla="*/ 786 w 2907"/>
                <a:gd name="T25" fmla="*/ 2102 h 3373"/>
                <a:gd name="T26" fmla="*/ 1598 w 2907"/>
                <a:gd name="T27" fmla="*/ 2715 h 3373"/>
                <a:gd name="T28" fmla="*/ 2025 w 2907"/>
                <a:gd name="T29" fmla="*/ 2402 h 33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907" h="3373">
                  <a:moveTo>
                    <a:pt x="2025" y="2402"/>
                  </a:moveTo>
                  <a:cubicBezTo>
                    <a:pt x="2025" y="2146"/>
                    <a:pt x="1667" y="2089"/>
                    <a:pt x="1253" y="1974"/>
                  </a:cubicBezTo>
                  <a:cubicBezTo>
                    <a:pt x="766" y="1846"/>
                    <a:pt x="160" y="1603"/>
                    <a:pt x="160" y="990"/>
                  </a:cubicBezTo>
                  <a:cubicBezTo>
                    <a:pt x="160" y="383"/>
                    <a:pt x="741" y="0"/>
                    <a:pt x="1431" y="0"/>
                  </a:cubicBezTo>
                  <a:cubicBezTo>
                    <a:pt x="2070" y="0"/>
                    <a:pt x="2658" y="306"/>
                    <a:pt x="2907" y="734"/>
                  </a:cubicBezTo>
                  <a:lnTo>
                    <a:pt x="2133" y="1169"/>
                  </a:lnTo>
                  <a:cubicBezTo>
                    <a:pt x="2057" y="881"/>
                    <a:pt x="1814" y="657"/>
                    <a:pt x="1463" y="657"/>
                  </a:cubicBezTo>
                  <a:cubicBezTo>
                    <a:pt x="1233" y="657"/>
                    <a:pt x="1042" y="760"/>
                    <a:pt x="1042" y="945"/>
                  </a:cubicBezTo>
                  <a:cubicBezTo>
                    <a:pt x="1042" y="1188"/>
                    <a:pt x="1463" y="1213"/>
                    <a:pt x="1943" y="1367"/>
                  </a:cubicBezTo>
                  <a:cubicBezTo>
                    <a:pt x="2447" y="1527"/>
                    <a:pt x="2907" y="1757"/>
                    <a:pt x="2907" y="2344"/>
                  </a:cubicBezTo>
                  <a:cubicBezTo>
                    <a:pt x="2907" y="2990"/>
                    <a:pt x="2306" y="3373"/>
                    <a:pt x="1610" y="3373"/>
                  </a:cubicBezTo>
                  <a:cubicBezTo>
                    <a:pt x="856" y="3373"/>
                    <a:pt x="262" y="3053"/>
                    <a:pt x="0" y="2543"/>
                  </a:cubicBezTo>
                  <a:lnTo>
                    <a:pt x="786" y="2102"/>
                  </a:lnTo>
                  <a:cubicBezTo>
                    <a:pt x="888" y="2453"/>
                    <a:pt x="1169" y="2715"/>
                    <a:pt x="1598" y="2715"/>
                  </a:cubicBezTo>
                  <a:cubicBezTo>
                    <a:pt x="1847" y="2715"/>
                    <a:pt x="2025" y="2606"/>
                    <a:pt x="2025" y="240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15" name="Freeform 13"/>
            <p:cNvSpPr>
              <a:spLocks/>
            </p:cNvSpPr>
            <p:nvPr/>
          </p:nvSpPr>
          <p:spPr bwMode="black">
            <a:xfrm>
              <a:off x="4770438" y="2295526"/>
              <a:ext cx="563563" cy="1677988"/>
            </a:xfrm>
            <a:custGeom>
              <a:avLst/>
              <a:gdLst>
                <a:gd name="T0" fmla="*/ 907 w 1565"/>
                <a:gd name="T1" fmla="*/ 0 h 4657"/>
                <a:gd name="T2" fmla="*/ 0 w 1565"/>
                <a:gd name="T3" fmla="*/ 0 h 4657"/>
                <a:gd name="T4" fmla="*/ 0 w 1565"/>
                <a:gd name="T5" fmla="*/ 3706 h 4657"/>
                <a:gd name="T6" fmla="*/ 214 w 1565"/>
                <a:gd name="T7" fmla="*/ 4430 h 4657"/>
                <a:gd name="T8" fmla="*/ 894 w 1565"/>
                <a:gd name="T9" fmla="*/ 4657 h 4657"/>
                <a:gd name="T10" fmla="*/ 1220 w 1565"/>
                <a:gd name="T11" fmla="*/ 4622 h 4657"/>
                <a:gd name="T12" fmla="*/ 1488 w 1565"/>
                <a:gd name="T13" fmla="*/ 4523 h 4657"/>
                <a:gd name="T14" fmla="*/ 1565 w 1565"/>
                <a:gd name="T15" fmla="*/ 3916 h 4657"/>
                <a:gd name="T16" fmla="*/ 1377 w 1565"/>
                <a:gd name="T17" fmla="*/ 3970 h 4657"/>
                <a:gd name="T18" fmla="*/ 1188 w 1565"/>
                <a:gd name="T19" fmla="*/ 3986 h 4657"/>
                <a:gd name="T20" fmla="*/ 974 w 1565"/>
                <a:gd name="T21" fmla="*/ 3897 h 4657"/>
                <a:gd name="T22" fmla="*/ 907 w 1565"/>
                <a:gd name="T23" fmla="*/ 3577 h 4657"/>
                <a:gd name="T24" fmla="*/ 907 w 1565"/>
                <a:gd name="T25" fmla="*/ 0 h 46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65" h="4657">
                  <a:moveTo>
                    <a:pt x="907" y="0"/>
                  </a:moveTo>
                  <a:lnTo>
                    <a:pt x="0" y="0"/>
                  </a:lnTo>
                  <a:lnTo>
                    <a:pt x="0" y="3706"/>
                  </a:lnTo>
                  <a:cubicBezTo>
                    <a:pt x="0" y="4037"/>
                    <a:pt x="71" y="4279"/>
                    <a:pt x="214" y="4430"/>
                  </a:cubicBezTo>
                  <a:cubicBezTo>
                    <a:pt x="357" y="4582"/>
                    <a:pt x="583" y="4657"/>
                    <a:pt x="894" y="4657"/>
                  </a:cubicBezTo>
                  <a:cubicBezTo>
                    <a:pt x="1001" y="4657"/>
                    <a:pt x="1109" y="4645"/>
                    <a:pt x="1220" y="4622"/>
                  </a:cubicBezTo>
                  <a:cubicBezTo>
                    <a:pt x="1331" y="4599"/>
                    <a:pt x="1420" y="4566"/>
                    <a:pt x="1488" y="4523"/>
                  </a:cubicBezTo>
                  <a:lnTo>
                    <a:pt x="1565" y="3916"/>
                  </a:lnTo>
                  <a:cubicBezTo>
                    <a:pt x="1493" y="3942"/>
                    <a:pt x="1429" y="3960"/>
                    <a:pt x="1377" y="3970"/>
                  </a:cubicBezTo>
                  <a:cubicBezTo>
                    <a:pt x="1324" y="3981"/>
                    <a:pt x="1260" y="3986"/>
                    <a:pt x="1188" y="3986"/>
                  </a:cubicBezTo>
                  <a:cubicBezTo>
                    <a:pt x="1069" y="3986"/>
                    <a:pt x="1019" y="3957"/>
                    <a:pt x="974" y="3897"/>
                  </a:cubicBezTo>
                  <a:cubicBezTo>
                    <a:pt x="929" y="3837"/>
                    <a:pt x="907" y="3731"/>
                    <a:pt x="907" y="3577"/>
                  </a:cubicBezTo>
                  <a:lnTo>
                    <a:pt x="907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16" name="Freeform 14"/>
            <p:cNvSpPr>
              <a:spLocks noEditPoints="1"/>
            </p:cNvSpPr>
            <p:nvPr/>
          </p:nvSpPr>
          <p:spPr bwMode="black">
            <a:xfrm>
              <a:off x="3455988" y="2762251"/>
              <a:ext cx="1073150" cy="1216025"/>
            </a:xfrm>
            <a:custGeom>
              <a:avLst/>
              <a:gdLst>
                <a:gd name="T0" fmla="*/ 1540 w 2977"/>
                <a:gd name="T1" fmla="*/ 651 h 3373"/>
                <a:gd name="T2" fmla="*/ 869 w 2977"/>
                <a:gd name="T3" fmla="*/ 1328 h 3373"/>
                <a:gd name="T4" fmla="*/ 2140 w 2977"/>
                <a:gd name="T5" fmla="*/ 1328 h 3373"/>
                <a:gd name="T6" fmla="*/ 1540 w 2977"/>
                <a:gd name="T7" fmla="*/ 651 h 3373"/>
                <a:gd name="T8" fmla="*/ 2932 w 2977"/>
                <a:gd name="T9" fmla="*/ 1929 h 3373"/>
                <a:gd name="T10" fmla="*/ 850 w 2977"/>
                <a:gd name="T11" fmla="*/ 1929 h 3373"/>
                <a:gd name="T12" fmla="*/ 1559 w 2977"/>
                <a:gd name="T13" fmla="*/ 2708 h 3373"/>
                <a:gd name="T14" fmla="*/ 2179 w 2977"/>
                <a:gd name="T15" fmla="*/ 2178 h 3373"/>
                <a:gd name="T16" fmla="*/ 2938 w 2977"/>
                <a:gd name="T17" fmla="*/ 2606 h 3373"/>
                <a:gd name="T18" fmla="*/ 1559 w 2977"/>
                <a:gd name="T19" fmla="*/ 3373 h 3373"/>
                <a:gd name="T20" fmla="*/ 0 w 2977"/>
                <a:gd name="T21" fmla="*/ 1686 h 3373"/>
                <a:gd name="T22" fmla="*/ 1540 w 2977"/>
                <a:gd name="T23" fmla="*/ 0 h 3373"/>
                <a:gd name="T24" fmla="*/ 2977 w 2977"/>
                <a:gd name="T25" fmla="*/ 1488 h 3373"/>
                <a:gd name="T26" fmla="*/ 2932 w 2977"/>
                <a:gd name="T27" fmla="*/ 1929 h 33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977" h="3373">
                  <a:moveTo>
                    <a:pt x="1540" y="651"/>
                  </a:moveTo>
                  <a:cubicBezTo>
                    <a:pt x="1207" y="651"/>
                    <a:pt x="939" y="887"/>
                    <a:pt x="869" y="1328"/>
                  </a:cubicBezTo>
                  <a:lnTo>
                    <a:pt x="2140" y="1328"/>
                  </a:lnTo>
                  <a:cubicBezTo>
                    <a:pt x="2140" y="939"/>
                    <a:pt x="1891" y="651"/>
                    <a:pt x="1540" y="651"/>
                  </a:cubicBezTo>
                  <a:close/>
                  <a:moveTo>
                    <a:pt x="2932" y="1929"/>
                  </a:moveTo>
                  <a:lnTo>
                    <a:pt x="850" y="1929"/>
                  </a:lnTo>
                  <a:cubicBezTo>
                    <a:pt x="888" y="2453"/>
                    <a:pt x="1182" y="2708"/>
                    <a:pt x="1559" y="2708"/>
                  </a:cubicBezTo>
                  <a:cubicBezTo>
                    <a:pt x="1897" y="2708"/>
                    <a:pt x="2127" y="2485"/>
                    <a:pt x="2179" y="2178"/>
                  </a:cubicBezTo>
                  <a:lnTo>
                    <a:pt x="2938" y="2606"/>
                  </a:lnTo>
                  <a:cubicBezTo>
                    <a:pt x="2715" y="3015"/>
                    <a:pt x="2230" y="3373"/>
                    <a:pt x="1559" y="3373"/>
                  </a:cubicBezTo>
                  <a:cubicBezTo>
                    <a:pt x="658" y="3373"/>
                    <a:pt x="0" y="2747"/>
                    <a:pt x="0" y="1686"/>
                  </a:cubicBezTo>
                  <a:cubicBezTo>
                    <a:pt x="0" y="638"/>
                    <a:pt x="671" y="0"/>
                    <a:pt x="1540" y="0"/>
                  </a:cubicBezTo>
                  <a:cubicBezTo>
                    <a:pt x="2402" y="0"/>
                    <a:pt x="2977" y="613"/>
                    <a:pt x="2977" y="1488"/>
                  </a:cubicBezTo>
                  <a:cubicBezTo>
                    <a:pt x="2977" y="1750"/>
                    <a:pt x="2932" y="1929"/>
                    <a:pt x="2932" y="192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17" name="Freeform 15"/>
            <p:cNvSpPr>
              <a:spLocks/>
            </p:cNvSpPr>
            <p:nvPr/>
          </p:nvSpPr>
          <p:spPr bwMode="black">
            <a:xfrm>
              <a:off x="1879601" y="2357438"/>
              <a:ext cx="1311275" cy="1593850"/>
            </a:xfrm>
            <a:custGeom>
              <a:avLst/>
              <a:gdLst>
                <a:gd name="T0" fmla="*/ 2702 w 3641"/>
                <a:gd name="T1" fmla="*/ 4420 h 4420"/>
                <a:gd name="T2" fmla="*/ 3641 w 3641"/>
                <a:gd name="T3" fmla="*/ 4420 h 4420"/>
                <a:gd name="T4" fmla="*/ 3641 w 3641"/>
                <a:gd name="T5" fmla="*/ 0 h 4420"/>
                <a:gd name="T6" fmla="*/ 2702 w 3641"/>
                <a:gd name="T7" fmla="*/ 0 h 4420"/>
                <a:gd name="T8" fmla="*/ 2702 w 3641"/>
                <a:gd name="T9" fmla="*/ 1750 h 4420"/>
                <a:gd name="T10" fmla="*/ 939 w 3641"/>
                <a:gd name="T11" fmla="*/ 1750 h 4420"/>
                <a:gd name="T12" fmla="*/ 939 w 3641"/>
                <a:gd name="T13" fmla="*/ 0 h 4420"/>
                <a:gd name="T14" fmla="*/ 0 w 3641"/>
                <a:gd name="T15" fmla="*/ 0 h 4420"/>
                <a:gd name="T16" fmla="*/ 0 w 3641"/>
                <a:gd name="T17" fmla="*/ 4420 h 4420"/>
                <a:gd name="T18" fmla="*/ 939 w 3641"/>
                <a:gd name="T19" fmla="*/ 4420 h 4420"/>
                <a:gd name="T20" fmla="*/ 939 w 3641"/>
                <a:gd name="T21" fmla="*/ 2586 h 4420"/>
                <a:gd name="T22" fmla="*/ 2702 w 3641"/>
                <a:gd name="T23" fmla="*/ 2586 h 4420"/>
                <a:gd name="T24" fmla="*/ 2702 w 3641"/>
                <a:gd name="T25" fmla="*/ 4420 h 44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641" h="4420">
                  <a:moveTo>
                    <a:pt x="2702" y="4420"/>
                  </a:moveTo>
                  <a:lnTo>
                    <a:pt x="3641" y="4420"/>
                  </a:lnTo>
                  <a:lnTo>
                    <a:pt x="3641" y="0"/>
                  </a:lnTo>
                  <a:lnTo>
                    <a:pt x="2702" y="0"/>
                  </a:lnTo>
                  <a:lnTo>
                    <a:pt x="2702" y="1750"/>
                  </a:lnTo>
                  <a:lnTo>
                    <a:pt x="939" y="1750"/>
                  </a:lnTo>
                  <a:lnTo>
                    <a:pt x="939" y="0"/>
                  </a:lnTo>
                  <a:lnTo>
                    <a:pt x="0" y="0"/>
                  </a:lnTo>
                  <a:lnTo>
                    <a:pt x="0" y="4420"/>
                  </a:lnTo>
                  <a:lnTo>
                    <a:pt x="939" y="4420"/>
                  </a:lnTo>
                  <a:lnTo>
                    <a:pt x="939" y="2586"/>
                  </a:lnTo>
                  <a:lnTo>
                    <a:pt x="2702" y="2586"/>
                  </a:lnTo>
                  <a:lnTo>
                    <a:pt x="2702" y="44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</p:grpSp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408563" y="457200"/>
            <a:ext cx="10739336" cy="2071991"/>
          </a:xfrm>
        </p:spPr>
        <p:txBody>
          <a:bodyPr/>
          <a:lstStyle>
            <a:lvl1pPr algn="l">
              <a:lnSpc>
                <a:spcPct val="85000"/>
              </a:lnSpc>
              <a:defRPr sz="700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fi-FI" dirty="0"/>
              <a:t>Muokkaa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12" name="Tekstin paikkamerkki 11"/>
          <p:cNvSpPr>
            <a:spLocks noGrp="1"/>
          </p:cNvSpPr>
          <p:nvPr>
            <p:ph type="body" sz="quarter" idx="13"/>
          </p:nvPr>
        </p:nvSpPr>
        <p:spPr>
          <a:xfrm>
            <a:off x="447472" y="2665378"/>
            <a:ext cx="10709478" cy="972000"/>
          </a:xfrm>
        </p:spPr>
        <p:txBody>
          <a:bodyPr/>
          <a:lstStyle>
            <a:lvl1pPr marL="0" indent="0">
              <a:buNone/>
              <a:defRPr b="1">
                <a:solidFill>
                  <a:srgbClr val="FFFFFF"/>
                </a:solidFill>
                <a:latin typeface="+mj-lt"/>
              </a:defRPr>
            </a:lvl1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</p:spTree>
    <p:extLst>
      <p:ext uri="{BB962C8B-B14F-4D97-AF65-F5344CB8AC3E}">
        <p14:creationId xmlns:p14="http://schemas.microsoft.com/office/powerpoint/2010/main" val="3497568641"/>
      </p:ext>
    </p:extLst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Kansi 5 B">
    <p:bg>
      <p:bgPr>
        <a:solidFill>
          <a:srgbClr val="FFC61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5"/>
          <p:cNvSpPr>
            <a:spLocks/>
          </p:cNvSpPr>
          <p:nvPr/>
        </p:nvSpPr>
        <p:spPr bwMode="auto">
          <a:xfrm>
            <a:off x="0" y="0"/>
            <a:ext cx="12193588" cy="6858000"/>
          </a:xfrm>
          <a:custGeom>
            <a:avLst/>
            <a:gdLst>
              <a:gd name="T0" fmla="*/ 0 w 25400"/>
              <a:gd name="T1" fmla="*/ 0 h 14300"/>
              <a:gd name="T2" fmla="*/ 0 w 25400"/>
              <a:gd name="T3" fmla="*/ 6858000 h 14300"/>
              <a:gd name="T4" fmla="*/ 6962125 w 25400"/>
              <a:gd name="T5" fmla="*/ 6858000 h 14300"/>
              <a:gd name="T6" fmla="*/ 6959725 w 25400"/>
              <a:gd name="T7" fmla="*/ 6040315 h 14300"/>
              <a:gd name="T8" fmla="*/ 7834851 w 25400"/>
              <a:gd name="T9" fmla="*/ 6042713 h 14300"/>
              <a:gd name="T10" fmla="*/ 7832451 w 25400"/>
              <a:gd name="T11" fmla="*/ 5168438 h 14300"/>
              <a:gd name="T12" fmla="*/ 8707097 w 25400"/>
              <a:gd name="T13" fmla="*/ 5170836 h 14300"/>
              <a:gd name="T14" fmla="*/ 8704697 w 25400"/>
              <a:gd name="T15" fmla="*/ 4356988 h 14300"/>
              <a:gd name="T16" fmla="*/ 9579823 w 25400"/>
              <a:gd name="T17" fmla="*/ 4359386 h 14300"/>
              <a:gd name="T18" fmla="*/ 9577423 w 25400"/>
              <a:gd name="T19" fmla="*/ 3485111 h 14300"/>
              <a:gd name="T20" fmla="*/ 10452069 w 25400"/>
              <a:gd name="T21" fmla="*/ 3487509 h 14300"/>
              <a:gd name="T22" fmla="*/ 10449668 w 25400"/>
              <a:gd name="T23" fmla="*/ 2613713 h 14300"/>
              <a:gd name="T24" fmla="*/ 11324795 w 25400"/>
              <a:gd name="T25" fmla="*/ 2616111 h 14300"/>
              <a:gd name="T26" fmla="*/ 11322394 w 25400"/>
              <a:gd name="T27" fmla="*/ 1741836 h 14300"/>
              <a:gd name="T28" fmla="*/ 12193200 w 25400"/>
              <a:gd name="T29" fmla="*/ 1744234 h 14300"/>
              <a:gd name="T30" fmla="*/ 12193200 w 25400"/>
              <a:gd name="T31" fmla="*/ 0 h 14300"/>
              <a:gd name="T32" fmla="*/ 0 w 25400"/>
              <a:gd name="T33" fmla="*/ 0 h 14300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0" t="0" r="r" b="b"/>
            <a:pathLst>
              <a:path w="25400" h="14300">
                <a:moveTo>
                  <a:pt x="0" y="0"/>
                </a:moveTo>
                <a:lnTo>
                  <a:pt x="0" y="14300"/>
                </a:lnTo>
                <a:lnTo>
                  <a:pt x="14503" y="14300"/>
                </a:lnTo>
                <a:lnTo>
                  <a:pt x="14498" y="12595"/>
                </a:lnTo>
                <a:lnTo>
                  <a:pt x="16321" y="12600"/>
                </a:lnTo>
                <a:lnTo>
                  <a:pt x="16316" y="10777"/>
                </a:lnTo>
                <a:lnTo>
                  <a:pt x="18138" y="10782"/>
                </a:lnTo>
                <a:lnTo>
                  <a:pt x="18133" y="9085"/>
                </a:lnTo>
                <a:lnTo>
                  <a:pt x="19956" y="9090"/>
                </a:lnTo>
                <a:lnTo>
                  <a:pt x="19951" y="7267"/>
                </a:lnTo>
                <a:lnTo>
                  <a:pt x="21773" y="7272"/>
                </a:lnTo>
                <a:lnTo>
                  <a:pt x="21768" y="5450"/>
                </a:lnTo>
                <a:lnTo>
                  <a:pt x="23591" y="5455"/>
                </a:lnTo>
                <a:lnTo>
                  <a:pt x="23586" y="3632"/>
                </a:lnTo>
                <a:lnTo>
                  <a:pt x="25400" y="3637"/>
                </a:lnTo>
                <a:lnTo>
                  <a:pt x="25400" y="0"/>
                </a:lnTo>
                <a:lnTo>
                  <a:pt x="0" y="0"/>
                </a:lnTo>
                <a:close/>
              </a:path>
            </a:pathLst>
          </a:custGeom>
          <a:solidFill>
            <a:srgbClr val="00924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fi-FI"/>
          </a:p>
        </p:txBody>
      </p:sp>
      <p:grpSp>
        <p:nvGrpSpPr>
          <p:cNvPr id="5" name="Ryhmä 14"/>
          <p:cNvGrpSpPr/>
          <p:nvPr/>
        </p:nvGrpSpPr>
        <p:grpSpPr bwMode="black">
          <a:xfrm>
            <a:off x="465667" y="5813465"/>
            <a:ext cx="1295039" cy="601443"/>
            <a:chOff x="228601" y="704851"/>
            <a:chExt cx="11734800" cy="5449888"/>
          </a:xfrm>
          <a:solidFill>
            <a:schemeClr val="bg1"/>
          </a:solidFill>
        </p:grpSpPr>
        <p:sp>
          <p:nvSpPr>
            <p:cNvPr id="6" name="Freeform 5"/>
            <p:cNvSpPr>
              <a:spLocks noEditPoints="1"/>
            </p:cNvSpPr>
            <p:nvPr/>
          </p:nvSpPr>
          <p:spPr bwMode="black">
            <a:xfrm>
              <a:off x="228601" y="704851"/>
              <a:ext cx="11734800" cy="5449888"/>
            </a:xfrm>
            <a:custGeom>
              <a:avLst/>
              <a:gdLst>
                <a:gd name="T0" fmla="*/ 16890 w 32573"/>
                <a:gd name="T1" fmla="*/ 14624 h 15116"/>
                <a:gd name="T2" fmla="*/ 19398 w 32573"/>
                <a:gd name="T3" fmla="*/ 13589 h 15116"/>
                <a:gd name="T4" fmla="*/ 28581 w 32573"/>
                <a:gd name="T5" fmla="*/ 13589 h 15116"/>
                <a:gd name="T6" fmla="*/ 32573 w 32573"/>
                <a:gd name="T7" fmla="*/ 9640 h 15116"/>
                <a:gd name="T8" fmla="*/ 32573 w 32573"/>
                <a:gd name="T9" fmla="*/ 0 h 15116"/>
                <a:gd name="T10" fmla="*/ 0 w 32573"/>
                <a:gd name="T11" fmla="*/ 0 h 15116"/>
                <a:gd name="T12" fmla="*/ 0 w 32573"/>
                <a:gd name="T13" fmla="*/ 9640 h 15116"/>
                <a:gd name="T14" fmla="*/ 3968 w 32573"/>
                <a:gd name="T15" fmla="*/ 13589 h 15116"/>
                <a:gd name="T16" fmla="*/ 13394 w 32573"/>
                <a:gd name="T17" fmla="*/ 13589 h 15116"/>
                <a:gd name="T18" fmla="*/ 15902 w 32573"/>
                <a:gd name="T19" fmla="*/ 14624 h 15116"/>
                <a:gd name="T20" fmla="*/ 16397 w 32573"/>
                <a:gd name="T21" fmla="*/ 15116 h 15116"/>
                <a:gd name="T22" fmla="*/ 16890 w 32573"/>
                <a:gd name="T23" fmla="*/ 14624 h 15116"/>
                <a:gd name="T24" fmla="*/ 31634 w 32573"/>
                <a:gd name="T25" fmla="*/ 939 h 15116"/>
                <a:gd name="T26" fmla="*/ 31634 w 32573"/>
                <a:gd name="T27" fmla="*/ 9640 h 15116"/>
                <a:gd name="T28" fmla="*/ 28581 w 32573"/>
                <a:gd name="T29" fmla="*/ 12650 h 15116"/>
                <a:gd name="T30" fmla="*/ 19398 w 32573"/>
                <a:gd name="T31" fmla="*/ 12650 h 15116"/>
                <a:gd name="T32" fmla="*/ 16397 w 32573"/>
                <a:gd name="T33" fmla="*/ 13798 h 15116"/>
                <a:gd name="T34" fmla="*/ 13394 w 32573"/>
                <a:gd name="T35" fmla="*/ 12650 h 15116"/>
                <a:gd name="T36" fmla="*/ 3968 w 32573"/>
                <a:gd name="T37" fmla="*/ 12650 h 15116"/>
                <a:gd name="T38" fmla="*/ 939 w 32573"/>
                <a:gd name="T39" fmla="*/ 9640 h 15116"/>
                <a:gd name="T40" fmla="*/ 939 w 32573"/>
                <a:gd name="T41" fmla="*/ 939 h 15116"/>
                <a:gd name="T42" fmla="*/ 31634 w 32573"/>
                <a:gd name="T43" fmla="*/ 939 h 15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32573" h="15116">
                  <a:moveTo>
                    <a:pt x="16890" y="14624"/>
                  </a:moveTo>
                  <a:cubicBezTo>
                    <a:pt x="17560" y="13956"/>
                    <a:pt x="18451" y="13589"/>
                    <a:pt x="19398" y="13589"/>
                  </a:cubicBezTo>
                  <a:lnTo>
                    <a:pt x="28581" y="13589"/>
                  </a:lnTo>
                  <a:cubicBezTo>
                    <a:pt x="30783" y="13589"/>
                    <a:pt x="32573" y="11817"/>
                    <a:pt x="32573" y="9640"/>
                  </a:cubicBezTo>
                  <a:lnTo>
                    <a:pt x="32573" y="0"/>
                  </a:lnTo>
                  <a:lnTo>
                    <a:pt x="0" y="0"/>
                  </a:lnTo>
                  <a:lnTo>
                    <a:pt x="0" y="9640"/>
                  </a:lnTo>
                  <a:cubicBezTo>
                    <a:pt x="0" y="11817"/>
                    <a:pt x="1780" y="13589"/>
                    <a:pt x="3968" y="13589"/>
                  </a:cubicBezTo>
                  <a:lnTo>
                    <a:pt x="13394" y="13589"/>
                  </a:lnTo>
                  <a:cubicBezTo>
                    <a:pt x="14342" y="13589"/>
                    <a:pt x="15232" y="13956"/>
                    <a:pt x="15902" y="14624"/>
                  </a:cubicBezTo>
                  <a:lnTo>
                    <a:pt x="16397" y="15116"/>
                  </a:lnTo>
                  <a:lnTo>
                    <a:pt x="16890" y="14624"/>
                  </a:lnTo>
                  <a:close/>
                  <a:moveTo>
                    <a:pt x="31634" y="939"/>
                  </a:moveTo>
                  <a:lnTo>
                    <a:pt x="31634" y="9640"/>
                  </a:lnTo>
                  <a:cubicBezTo>
                    <a:pt x="31634" y="11300"/>
                    <a:pt x="30264" y="12650"/>
                    <a:pt x="28581" y="12650"/>
                  </a:cubicBezTo>
                  <a:lnTo>
                    <a:pt x="19398" y="12650"/>
                  </a:lnTo>
                  <a:cubicBezTo>
                    <a:pt x="18279" y="12650"/>
                    <a:pt x="17221" y="13055"/>
                    <a:pt x="16397" y="13798"/>
                  </a:cubicBezTo>
                  <a:cubicBezTo>
                    <a:pt x="15571" y="13056"/>
                    <a:pt x="14514" y="12650"/>
                    <a:pt x="13394" y="12650"/>
                  </a:cubicBezTo>
                  <a:lnTo>
                    <a:pt x="3968" y="12650"/>
                  </a:lnTo>
                  <a:cubicBezTo>
                    <a:pt x="2298" y="12650"/>
                    <a:pt x="939" y="11300"/>
                    <a:pt x="939" y="9640"/>
                  </a:cubicBezTo>
                  <a:lnTo>
                    <a:pt x="939" y="939"/>
                  </a:lnTo>
                  <a:lnTo>
                    <a:pt x="31634" y="93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7" name="Freeform 6"/>
            <p:cNvSpPr>
              <a:spLocks/>
            </p:cNvSpPr>
            <p:nvPr/>
          </p:nvSpPr>
          <p:spPr bwMode="black">
            <a:xfrm>
              <a:off x="9961563" y="2287588"/>
              <a:ext cx="377825" cy="363538"/>
            </a:xfrm>
            <a:custGeom>
              <a:avLst/>
              <a:gdLst>
                <a:gd name="T0" fmla="*/ 1048 w 1048"/>
                <a:gd name="T1" fmla="*/ 504 h 1009"/>
                <a:gd name="T2" fmla="*/ 525 w 1048"/>
                <a:gd name="T3" fmla="*/ 1009 h 1009"/>
                <a:gd name="T4" fmla="*/ 0 w 1048"/>
                <a:gd name="T5" fmla="*/ 504 h 1009"/>
                <a:gd name="T6" fmla="*/ 525 w 1048"/>
                <a:gd name="T7" fmla="*/ 0 h 1009"/>
                <a:gd name="T8" fmla="*/ 1048 w 1048"/>
                <a:gd name="T9" fmla="*/ 504 h 10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48" h="1009">
                  <a:moveTo>
                    <a:pt x="1048" y="504"/>
                  </a:moveTo>
                  <a:cubicBezTo>
                    <a:pt x="1048" y="798"/>
                    <a:pt x="818" y="1009"/>
                    <a:pt x="525" y="1009"/>
                  </a:cubicBezTo>
                  <a:cubicBezTo>
                    <a:pt x="230" y="1009"/>
                    <a:pt x="0" y="798"/>
                    <a:pt x="0" y="504"/>
                  </a:cubicBezTo>
                  <a:cubicBezTo>
                    <a:pt x="0" y="211"/>
                    <a:pt x="230" y="0"/>
                    <a:pt x="525" y="0"/>
                  </a:cubicBezTo>
                  <a:cubicBezTo>
                    <a:pt x="818" y="0"/>
                    <a:pt x="1048" y="211"/>
                    <a:pt x="1048" y="50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8" name="Rectangle 7"/>
            <p:cNvSpPr>
              <a:spLocks noChangeArrowheads="1"/>
            </p:cNvSpPr>
            <p:nvPr/>
          </p:nvSpPr>
          <p:spPr bwMode="black">
            <a:xfrm>
              <a:off x="9986963" y="2789238"/>
              <a:ext cx="327025" cy="116205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9" name="Freeform 8"/>
            <p:cNvSpPr>
              <a:spLocks/>
            </p:cNvSpPr>
            <p:nvPr/>
          </p:nvSpPr>
          <p:spPr bwMode="black">
            <a:xfrm>
              <a:off x="8709026" y="2282826"/>
              <a:ext cx="1119188" cy="1668463"/>
            </a:xfrm>
            <a:custGeom>
              <a:avLst/>
              <a:gdLst>
                <a:gd name="T0" fmla="*/ 1923 w 3105"/>
                <a:gd name="T1" fmla="*/ 2683 h 4625"/>
                <a:gd name="T2" fmla="*/ 3105 w 3105"/>
                <a:gd name="T3" fmla="*/ 4625 h 4625"/>
                <a:gd name="T4" fmla="*/ 2121 w 3105"/>
                <a:gd name="T5" fmla="*/ 4625 h 4625"/>
                <a:gd name="T6" fmla="*/ 1328 w 3105"/>
                <a:gd name="T7" fmla="*/ 3335 h 4625"/>
                <a:gd name="T8" fmla="*/ 901 w 3105"/>
                <a:gd name="T9" fmla="*/ 3878 h 4625"/>
                <a:gd name="T10" fmla="*/ 901 w 3105"/>
                <a:gd name="T11" fmla="*/ 4625 h 4625"/>
                <a:gd name="T12" fmla="*/ 0 w 3105"/>
                <a:gd name="T13" fmla="*/ 4625 h 4625"/>
                <a:gd name="T14" fmla="*/ 0 w 3105"/>
                <a:gd name="T15" fmla="*/ 0 h 4625"/>
                <a:gd name="T16" fmla="*/ 901 w 3105"/>
                <a:gd name="T17" fmla="*/ 0 h 4625"/>
                <a:gd name="T18" fmla="*/ 901 w 3105"/>
                <a:gd name="T19" fmla="*/ 2134 h 4625"/>
                <a:gd name="T20" fmla="*/ 856 w 3105"/>
                <a:gd name="T21" fmla="*/ 2926 h 4625"/>
                <a:gd name="T22" fmla="*/ 875 w 3105"/>
                <a:gd name="T23" fmla="*/ 2926 h 4625"/>
                <a:gd name="T24" fmla="*/ 1265 w 3105"/>
                <a:gd name="T25" fmla="*/ 2325 h 4625"/>
                <a:gd name="T26" fmla="*/ 1955 w 3105"/>
                <a:gd name="T27" fmla="*/ 1405 h 4625"/>
                <a:gd name="T28" fmla="*/ 3009 w 3105"/>
                <a:gd name="T29" fmla="*/ 1405 h 4625"/>
                <a:gd name="T30" fmla="*/ 1923 w 3105"/>
                <a:gd name="T31" fmla="*/ 2683 h 46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3105" h="4625">
                  <a:moveTo>
                    <a:pt x="1923" y="2683"/>
                  </a:moveTo>
                  <a:lnTo>
                    <a:pt x="3105" y="4625"/>
                  </a:lnTo>
                  <a:lnTo>
                    <a:pt x="2121" y="4625"/>
                  </a:lnTo>
                  <a:lnTo>
                    <a:pt x="1328" y="3335"/>
                  </a:lnTo>
                  <a:lnTo>
                    <a:pt x="901" y="3878"/>
                  </a:lnTo>
                  <a:lnTo>
                    <a:pt x="901" y="4625"/>
                  </a:lnTo>
                  <a:lnTo>
                    <a:pt x="0" y="4625"/>
                  </a:lnTo>
                  <a:lnTo>
                    <a:pt x="0" y="0"/>
                  </a:lnTo>
                  <a:lnTo>
                    <a:pt x="901" y="0"/>
                  </a:lnTo>
                  <a:lnTo>
                    <a:pt x="901" y="2134"/>
                  </a:lnTo>
                  <a:cubicBezTo>
                    <a:pt x="901" y="2530"/>
                    <a:pt x="856" y="2926"/>
                    <a:pt x="856" y="2926"/>
                  </a:cubicBezTo>
                  <a:lnTo>
                    <a:pt x="875" y="2926"/>
                  </a:lnTo>
                  <a:cubicBezTo>
                    <a:pt x="875" y="2926"/>
                    <a:pt x="1086" y="2574"/>
                    <a:pt x="1265" y="2325"/>
                  </a:cubicBezTo>
                  <a:lnTo>
                    <a:pt x="1955" y="1405"/>
                  </a:lnTo>
                  <a:lnTo>
                    <a:pt x="3009" y="1405"/>
                  </a:lnTo>
                  <a:lnTo>
                    <a:pt x="1923" y="268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10" name="Freeform 9"/>
            <p:cNvSpPr>
              <a:spLocks/>
            </p:cNvSpPr>
            <p:nvPr/>
          </p:nvSpPr>
          <p:spPr bwMode="black">
            <a:xfrm>
              <a:off x="7353301" y="2762251"/>
              <a:ext cx="1027113" cy="1189038"/>
            </a:xfrm>
            <a:custGeom>
              <a:avLst/>
              <a:gdLst>
                <a:gd name="T0" fmla="*/ 2850 w 2850"/>
                <a:gd name="T1" fmla="*/ 1232 h 3296"/>
                <a:gd name="T2" fmla="*/ 1840 w 2850"/>
                <a:gd name="T3" fmla="*/ 0 h 3296"/>
                <a:gd name="T4" fmla="*/ 876 w 2850"/>
                <a:gd name="T5" fmla="*/ 607 h 3296"/>
                <a:gd name="T6" fmla="*/ 856 w 2850"/>
                <a:gd name="T7" fmla="*/ 607 h 3296"/>
                <a:gd name="T8" fmla="*/ 901 w 2850"/>
                <a:gd name="T9" fmla="*/ 76 h 3296"/>
                <a:gd name="T10" fmla="*/ 0 w 2850"/>
                <a:gd name="T11" fmla="*/ 76 h 3296"/>
                <a:gd name="T12" fmla="*/ 0 w 2850"/>
                <a:gd name="T13" fmla="*/ 3296 h 3296"/>
                <a:gd name="T14" fmla="*/ 901 w 2850"/>
                <a:gd name="T15" fmla="*/ 3296 h 3296"/>
                <a:gd name="T16" fmla="*/ 901 w 2850"/>
                <a:gd name="T17" fmla="*/ 1386 h 3296"/>
                <a:gd name="T18" fmla="*/ 1457 w 2850"/>
                <a:gd name="T19" fmla="*/ 760 h 3296"/>
                <a:gd name="T20" fmla="*/ 1942 w 2850"/>
                <a:gd name="T21" fmla="*/ 1412 h 3296"/>
                <a:gd name="T22" fmla="*/ 1942 w 2850"/>
                <a:gd name="T23" fmla="*/ 3296 h 3296"/>
                <a:gd name="T24" fmla="*/ 2850 w 2850"/>
                <a:gd name="T25" fmla="*/ 3296 h 3296"/>
                <a:gd name="T26" fmla="*/ 2850 w 2850"/>
                <a:gd name="T27" fmla="*/ 1232 h 32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50" h="3296">
                  <a:moveTo>
                    <a:pt x="2850" y="1232"/>
                  </a:moveTo>
                  <a:cubicBezTo>
                    <a:pt x="2850" y="434"/>
                    <a:pt x="2459" y="0"/>
                    <a:pt x="1840" y="0"/>
                  </a:cubicBezTo>
                  <a:cubicBezTo>
                    <a:pt x="1309" y="0"/>
                    <a:pt x="1035" y="312"/>
                    <a:pt x="876" y="607"/>
                  </a:cubicBezTo>
                  <a:lnTo>
                    <a:pt x="856" y="607"/>
                  </a:lnTo>
                  <a:lnTo>
                    <a:pt x="901" y="76"/>
                  </a:lnTo>
                  <a:lnTo>
                    <a:pt x="0" y="76"/>
                  </a:lnTo>
                  <a:lnTo>
                    <a:pt x="0" y="3296"/>
                  </a:lnTo>
                  <a:lnTo>
                    <a:pt x="901" y="3296"/>
                  </a:lnTo>
                  <a:lnTo>
                    <a:pt x="901" y="1386"/>
                  </a:lnTo>
                  <a:cubicBezTo>
                    <a:pt x="901" y="1015"/>
                    <a:pt x="1118" y="760"/>
                    <a:pt x="1457" y="760"/>
                  </a:cubicBezTo>
                  <a:cubicBezTo>
                    <a:pt x="1795" y="760"/>
                    <a:pt x="1942" y="983"/>
                    <a:pt x="1942" y="1412"/>
                  </a:cubicBezTo>
                  <a:lnTo>
                    <a:pt x="1942" y="3296"/>
                  </a:lnTo>
                  <a:lnTo>
                    <a:pt x="2850" y="3296"/>
                  </a:lnTo>
                  <a:lnTo>
                    <a:pt x="2850" y="12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black">
            <a:xfrm>
              <a:off x="6664326" y="2287588"/>
              <a:ext cx="377825" cy="363538"/>
            </a:xfrm>
            <a:custGeom>
              <a:avLst/>
              <a:gdLst>
                <a:gd name="T0" fmla="*/ 1047 w 1047"/>
                <a:gd name="T1" fmla="*/ 504 h 1009"/>
                <a:gd name="T2" fmla="*/ 524 w 1047"/>
                <a:gd name="T3" fmla="*/ 1009 h 1009"/>
                <a:gd name="T4" fmla="*/ 0 w 1047"/>
                <a:gd name="T5" fmla="*/ 504 h 1009"/>
                <a:gd name="T6" fmla="*/ 524 w 1047"/>
                <a:gd name="T7" fmla="*/ 0 h 1009"/>
                <a:gd name="T8" fmla="*/ 1047 w 1047"/>
                <a:gd name="T9" fmla="*/ 504 h 10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47" h="1009">
                  <a:moveTo>
                    <a:pt x="1047" y="504"/>
                  </a:moveTo>
                  <a:cubicBezTo>
                    <a:pt x="1047" y="798"/>
                    <a:pt x="817" y="1009"/>
                    <a:pt x="524" y="1009"/>
                  </a:cubicBezTo>
                  <a:cubicBezTo>
                    <a:pt x="229" y="1009"/>
                    <a:pt x="0" y="798"/>
                    <a:pt x="0" y="504"/>
                  </a:cubicBezTo>
                  <a:cubicBezTo>
                    <a:pt x="0" y="211"/>
                    <a:pt x="229" y="0"/>
                    <a:pt x="524" y="0"/>
                  </a:cubicBezTo>
                  <a:cubicBezTo>
                    <a:pt x="817" y="0"/>
                    <a:pt x="1047" y="211"/>
                    <a:pt x="1047" y="50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13" name="Rectangle 11"/>
            <p:cNvSpPr>
              <a:spLocks noChangeArrowheads="1"/>
            </p:cNvSpPr>
            <p:nvPr/>
          </p:nvSpPr>
          <p:spPr bwMode="black">
            <a:xfrm>
              <a:off x="6689726" y="2789238"/>
              <a:ext cx="327025" cy="116205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14" name="Freeform 12"/>
            <p:cNvSpPr>
              <a:spLocks/>
            </p:cNvSpPr>
            <p:nvPr/>
          </p:nvSpPr>
          <p:spPr bwMode="black">
            <a:xfrm>
              <a:off x="5399088" y="2762251"/>
              <a:ext cx="1047750" cy="1216025"/>
            </a:xfrm>
            <a:custGeom>
              <a:avLst/>
              <a:gdLst>
                <a:gd name="T0" fmla="*/ 2025 w 2907"/>
                <a:gd name="T1" fmla="*/ 2402 h 3373"/>
                <a:gd name="T2" fmla="*/ 1253 w 2907"/>
                <a:gd name="T3" fmla="*/ 1974 h 3373"/>
                <a:gd name="T4" fmla="*/ 160 w 2907"/>
                <a:gd name="T5" fmla="*/ 990 h 3373"/>
                <a:gd name="T6" fmla="*/ 1431 w 2907"/>
                <a:gd name="T7" fmla="*/ 0 h 3373"/>
                <a:gd name="T8" fmla="*/ 2907 w 2907"/>
                <a:gd name="T9" fmla="*/ 734 h 3373"/>
                <a:gd name="T10" fmla="*/ 2133 w 2907"/>
                <a:gd name="T11" fmla="*/ 1169 h 3373"/>
                <a:gd name="T12" fmla="*/ 1463 w 2907"/>
                <a:gd name="T13" fmla="*/ 657 h 3373"/>
                <a:gd name="T14" fmla="*/ 1042 w 2907"/>
                <a:gd name="T15" fmla="*/ 945 h 3373"/>
                <a:gd name="T16" fmla="*/ 1943 w 2907"/>
                <a:gd name="T17" fmla="*/ 1367 h 3373"/>
                <a:gd name="T18" fmla="*/ 2907 w 2907"/>
                <a:gd name="T19" fmla="*/ 2344 h 3373"/>
                <a:gd name="T20" fmla="*/ 1610 w 2907"/>
                <a:gd name="T21" fmla="*/ 3373 h 3373"/>
                <a:gd name="T22" fmla="*/ 0 w 2907"/>
                <a:gd name="T23" fmla="*/ 2543 h 3373"/>
                <a:gd name="T24" fmla="*/ 786 w 2907"/>
                <a:gd name="T25" fmla="*/ 2102 h 3373"/>
                <a:gd name="T26" fmla="*/ 1598 w 2907"/>
                <a:gd name="T27" fmla="*/ 2715 h 3373"/>
                <a:gd name="T28" fmla="*/ 2025 w 2907"/>
                <a:gd name="T29" fmla="*/ 2402 h 33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907" h="3373">
                  <a:moveTo>
                    <a:pt x="2025" y="2402"/>
                  </a:moveTo>
                  <a:cubicBezTo>
                    <a:pt x="2025" y="2146"/>
                    <a:pt x="1667" y="2089"/>
                    <a:pt x="1253" y="1974"/>
                  </a:cubicBezTo>
                  <a:cubicBezTo>
                    <a:pt x="766" y="1846"/>
                    <a:pt x="160" y="1603"/>
                    <a:pt x="160" y="990"/>
                  </a:cubicBezTo>
                  <a:cubicBezTo>
                    <a:pt x="160" y="383"/>
                    <a:pt x="741" y="0"/>
                    <a:pt x="1431" y="0"/>
                  </a:cubicBezTo>
                  <a:cubicBezTo>
                    <a:pt x="2070" y="0"/>
                    <a:pt x="2658" y="306"/>
                    <a:pt x="2907" y="734"/>
                  </a:cubicBezTo>
                  <a:lnTo>
                    <a:pt x="2133" y="1169"/>
                  </a:lnTo>
                  <a:cubicBezTo>
                    <a:pt x="2057" y="881"/>
                    <a:pt x="1814" y="657"/>
                    <a:pt x="1463" y="657"/>
                  </a:cubicBezTo>
                  <a:cubicBezTo>
                    <a:pt x="1233" y="657"/>
                    <a:pt x="1042" y="760"/>
                    <a:pt x="1042" y="945"/>
                  </a:cubicBezTo>
                  <a:cubicBezTo>
                    <a:pt x="1042" y="1188"/>
                    <a:pt x="1463" y="1213"/>
                    <a:pt x="1943" y="1367"/>
                  </a:cubicBezTo>
                  <a:cubicBezTo>
                    <a:pt x="2447" y="1527"/>
                    <a:pt x="2907" y="1757"/>
                    <a:pt x="2907" y="2344"/>
                  </a:cubicBezTo>
                  <a:cubicBezTo>
                    <a:pt x="2907" y="2990"/>
                    <a:pt x="2306" y="3373"/>
                    <a:pt x="1610" y="3373"/>
                  </a:cubicBezTo>
                  <a:cubicBezTo>
                    <a:pt x="856" y="3373"/>
                    <a:pt x="262" y="3053"/>
                    <a:pt x="0" y="2543"/>
                  </a:cubicBezTo>
                  <a:lnTo>
                    <a:pt x="786" y="2102"/>
                  </a:lnTo>
                  <a:cubicBezTo>
                    <a:pt x="888" y="2453"/>
                    <a:pt x="1169" y="2715"/>
                    <a:pt x="1598" y="2715"/>
                  </a:cubicBezTo>
                  <a:cubicBezTo>
                    <a:pt x="1847" y="2715"/>
                    <a:pt x="2025" y="2606"/>
                    <a:pt x="2025" y="240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15" name="Freeform 13"/>
            <p:cNvSpPr>
              <a:spLocks/>
            </p:cNvSpPr>
            <p:nvPr/>
          </p:nvSpPr>
          <p:spPr bwMode="black">
            <a:xfrm>
              <a:off x="4770438" y="2295526"/>
              <a:ext cx="563563" cy="1677988"/>
            </a:xfrm>
            <a:custGeom>
              <a:avLst/>
              <a:gdLst>
                <a:gd name="T0" fmla="*/ 907 w 1565"/>
                <a:gd name="T1" fmla="*/ 0 h 4657"/>
                <a:gd name="T2" fmla="*/ 0 w 1565"/>
                <a:gd name="T3" fmla="*/ 0 h 4657"/>
                <a:gd name="T4" fmla="*/ 0 w 1565"/>
                <a:gd name="T5" fmla="*/ 3706 h 4657"/>
                <a:gd name="T6" fmla="*/ 214 w 1565"/>
                <a:gd name="T7" fmla="*/ 4430 h 4657"/>
                <a:gd name="T8" fmla="*/ 894 w 1565"/>
                <a:gd name="T9" fmla="*/ 4657 h 4657"/>
                <a:gd name="T10" fmla="*/ 1220 w 1565"/>
                <a:gd name="T11" fmla="*/ 4622 h 4657"/>
                <a:gd name="T12" fmla="*/ 1488 w 1565"/>
                <a:gd name="T13" fmla="*/ 4523 h 4657"/>
                <a:gd name="T14" fmla="*/ 1565 w 1565"/>
                <a:gd name="T15" fmla="*/ 3916 h 4657"/>
                <a:gd name="T16" fmla="*/ 1377 w 1565"/>
                <a:gd name="T17" fmla="*/ 3970 h 4657"/>
                <a:gd name="T18" fmla="*/ 1188 w 1565"/>
                <a:gd name="T19" fmla="*/ 3986 h 4657"/>
                <a:gd name="T20" fmla="*/ 974 w 1565"/>
                <a:gd name="T21" fmla="*/ 3897 h 4657"/>
                <a:gd name="T22" fmla="*/ 907 w 1565"/>
                <a:gd name="T23" fmla="*/ 3577 h 4657"/>
                <a:gd name="T24" fmla="*/ 907 w 1565"/>
                <a:gd name="T25" fmla="*/ 0 h 46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65" h="4657">
                  <a:moveTo>
                    <a:pt x="907" y="0"/>
                  </a:moveTo>
                  <a:lnTo>
                    <a:pt x="0" y="0"/>
                  </a:lnTo>
                  <a:lnTo>
                    <a:pt x="0" y="3706"/>
                  </a:lnTo>
                  <a:cubicBezTo>
                    <a:pt x="0" y="4037"/>
                    <a:pt x="71" y="4279"/>
                    <a:pt x="214" y="4430"/>
                  </a:cubicBezTo>
                  <a:cubicBezTo>
                    <a:pt x="357" y="4582"/>
                    <a:pt x="583" y="4657"/>
                    <a:pt x="894" y="4657"/>
                  </a:cubicBezTo>
                  <a:cubicBezTo>
                    <a:pt x="1001" y="4657"/>
                    <a:pt x="1109" y="4645"/>
                    <a:pt x="1220" y="4622"/>
                  </a:cubicBezTo>
                  <a:cubicBezTo>
                    <a:pt x="1331" y="4599"/>
                    <a:pt x="1420" y="4566"/>
                    <a:pt x="1488" y="4523"/>
                  </a:cubicBezTo>
                  <a:lnTo>
                    <a:pt x="1565" y="3916"/>
                  </a:lnTo>
                  <a:cubicBezTo>
                    <a:pt x="1493" y="3942"/>
                    <a:pt x="1429" y="3960"/>
                    <a:pt x="1377" y="3970"/>
                  </a:cubicBezTo>
                  <a:cubicBezTo>
                    <a:pt x="1324" y="3981"/>
                    <a:pt x="1260" y="3986"/>
                    <a:pt x="1188" y="3986"/>
                  </a:cubicBezTo>
                  <a:cubicBezTo>
                    <a:pt x="1069" y="3986"/>
                    <a:pt x="1019" y="3957"/>
                    <a:pt x="974" y="3897"/>
                  </a:cubicBezTo>
                  <a:cubicBezTo>
                    <a:pt x="929" y="3837"/>
                    <a:pt x="907" y="3731"/>
                    <a:pt x="907" y="3577"/>
                  </a:cubicBezTo>
                  <a:lnTo>
                    <a:pt x="907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16" name="Freeform 14"/>
            <p:cNvSpPr>
              <a:spLocks noEditPoints="1"/>
            </p:cNvSpPr>
            <p:nvPr/>
          </p:nvSpPr>
          <p:spPr bwMode="black">
            <a:xfrm>
              <a:off x="3455988" y="2762251"/>
              <a:ext cx="1073150" cy="1216025"/>
            </a:xfrm>
            <a:custGeom>
              <a:avLst/>
              <a:gdLst>
                <a:gd name="T0" fmla="*/ 1540 w 2977"/>
                <a:gd name="T1" fmla="*/ 651 h 3373"/>
                <a:gd name="T2" fmla="*/ 869 w 2977"/>
                <a:gd name="T3" fmla="*/ 1328 h 3373"/>
                <a:gd name="T4" fmla="*/ 2140 w 2977"/>
                <a:gd name="T5" fmla="*/ 1328 h 3373"/>
                <a:gd name="T6" fmla="*/ 1540 w 2977"/>
                <a:gd name="T7" fmla="*/ 651 h 3373"/>
                <a:gd name="T8" fmla="*/ 2932 w 2977"/>
                <a:gd name="T9" fmla="*/ 1929 h 3373"/>
                <a:gd name="T10" fmla="*/ 850 w 2977"/>
                <a:gd name="T11" fmla="*/ 1929 h 3373"/>
                <a:gd name="T12" fmla="*/ 1559 w 2977"/>
                <a:gd name="T13" fmla="*/ 2708 h 3373"/>
                <a:gd name="T14" fmla="*/ 2179 w 2977"/>
                <a:gd name="T15" fmla="*/ 2178 h 3373"/>
                <a:gd name="T16" fmla="*/ 2938 w 2977"/>
                <a:gd name="T17" fmla="*/ 2606 h 3373"/>
                <a:gd name="T18" fmla="*/ 1559 w 2977"/>
                <a:gd name="T19" fmla="*/ 3373 h 3373"/>
                <a:gd name="T20" fmla="*/ 0 w 2977"/>
                <a:gd name="T21" fmla="*/ 1686 h 3373"/>
                <a:gd name="T22" fmla="*/ 1540 w 2977"/>
                <a:gd name="T23" fmla="*/ 0 h 3373"/>
                <a:gd name="T24" fmla="*/ 2977 w 2977"/>
                <a:gd name="T25" fmla="*/ 1488 h 3373"/>
                <a:gd name="T26" fmla="*/ 2932 w 2977"/>
                <a:gd name="T27" fmla="*/ 1929 h 33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977" h="3373">
                  <a:moveTo>
                    <a:pt x="1540" y="651"/>
                  </a:moveTo>
                  <a:cubicBezTo>
                    <a:pt x="1207" y="651"/>
                    <a:pt x="939" y="887"/>
                    <a:pt x="869" y="1328"/>
                  </a:cubicBezTo>
                  <a:lnTo>
                    <a:pt x="2140" y="1328"/>
                  </a:lnTo>
                  <a:cubicBezTo>
                    <a:pt x="2140" y="939"/>
                    <a:pt x="1891" y="651"/>
                    <a:pt x="1540" y="651"/>
                  </a:cubicBezTo>
                  <a:close/>
                  <a:moveTo>
                    <a:pt x="2932" y="1929"/>
                  </a:moveTo>
                  <a:lnTo>
                    <a:pt x="850" y="1929"/>
                  </a:lnTo>
                  <a:cubicBezTo>
                    <a:pt x="888" y="2453"/>
                    <a:pt x="1182" y="2708"/>
                    <a:pt x="1559" y="2708"/>
                  </a:cubicBezTo>
                  <a:cubicBezTo>
                    <a:pt x="1897" y="2708"/>
                    <a:pt x="2127" y="2485"/>
                    <a:pt x="2179" y="2178"/>
                  </a:cubicBezTo>
                  <a:lnTo>
                    <a:pt x="2938" y="2606"/>
                  </a:lnTo>
                  <a:cubicBezTo>
                    <a:pt x="2715" y="3015"/>
                    <a:pt x="2230" y="3373"/>
                    <a:pt x="1559" y="3373"/>
                  </a:cubicBezTo>
                  <a:cubicBezTo>
                    <a:pt x="658" y="3373"/>
                    <a:pt x="0" y="2747"/>
                    <a:pt x="0" y="1686"/>
                  </a:cubicBezTo>
                  <a:cubicBezTo>
                    <a:pt x="0" y="638"/>
                    <a:pt x="671" y="0"/>
                    <a:pt x="1540" y="0"/>
                  </a:cubicBezTo>
                  <a:cubicBezTo>
                    <a:pt x="2402" y="0"/>
                    <a:pt x="2977" y="613"/>
                    <a:pt x="2977" y="1488"/>
                  </a:cubicBezTo>
                  <a:cubicBezTo>
                    <a:pt x="2977" y="1750"/>
                    <a:pt x="2932" y="1929"/>
                    <a:pt x="2932" y="192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17" name="Freeform 15"/>
            <p:cNvSpPr>
              <a:spLocks/>
            </p:cNvSpPr>
            <p:nvPr/>
          </p:nvSpPr>
          <p:spPr bwMode="black">
            <a:xfrm>
              <a:off x="1879601" y="2357438"/>
              <a:ext cx="1311275" cy="1593850"/>
            </a:xfrm>
            <a:custGeom>
              <a:avLst/>
              <a:gdLst>
                <a:gd name="T0" fmla="*/ 2702 w 3641"/>
                <a:gd name="T1" fmla="*/ 4420 h 4420"/>
                <a:gd name="T2" fmla="*/ 3641 w 3641"/>
                <a:gd name="T3" fmla="*/ 4420 h 4420"/>
                <a:gd name="T4" fmla="*/ 3641 w 3641"/>
                <a:gd name="T5" fmla="*/ 0 h 4420"/>
                <a:gd name="T6" fmla="*/ 2702 w 3641"/>
                <a:gd name="T7" fmla="*/ 0 h 4420"/>
                <a:gd name="T8" fmla="*/ 2702 w 3641"/>
                <a:gd name="T9" fmla="*/ 1750 h 4420"/>
                <a:gd name="T10" fmla="*/ 939 w 3641"/>
                <a:gd name="T11" fmla="*/ 1750 h 4420"/>
                <a:gd name="T12" fmla="*/ 939 w 3641"/>
                <a:gd name="T13" fmla="*/ 0 h 4420"/>
                <a:gd name="T14" fmla="*/ 0 w 3641"/>
                <a:gd name="T15" fmla="*/ 0 h 4420"/>
                <a:gd name="T16" fmla="*/ 0 w 3641"/>
                <a:gd name="T17" fmla="*/ 4420 h 4420"/>
                <a:gd name="T18" fmla="*/ 939 w 3641"/>
                <a:gd name="T19" fmla="*/ 4420 h 4420"/>
                <a:gd name="T20" fmla="*/ 939 w 3641"/>
                <a:gd name="T21" fmla="*/ 2586 h 4420"/>
                <a:gd name="T22" fmla="*/ 2702 w 3641"/>
                <a:gd name="T23" fmla="*/ 2586 h 4420"/>
                <a:gd name="T24" fmla="*/ 2702 w 3641"/>
                <a:gd name="T25" fmla="*/ 4420 h 44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641" h="4420">
                  <a:moveTo>
                    <a:pt x="2702" y="4420"/>
                  </a:moveTo>
                  <a:lnTo>
                    <a:pt x="3641" y="4420"/>
                  </a:lnTo>
                  <a:lnTo>
                    <a:pt x="3641" y="0"/>
                  </a:lnTo>
                  <a:lnTo>
                    <a:pt x="2702" y="0"/>
                  </a:lnTo>
                  <a:lnTo>
                    <a:pt x="2702" y="1750"/>
                  </a:lnTo>
                  <a:lnTo>
                    <a:pt x="939" y="1750"/>
                  </a:lnTo>
                  <a:lnTo>
                    <a:pt x="939" y="0"/>
                  </a:lnTo>
                  <a:lnTo>
                    <a:pt x="0" y="0"/>
                  </a:lnTo>
                  <a:lnTo>
                    <a:pt x="0" y="4420"/>
                  </a:lnTo>
                  <a:lnTo>
                    <a:pt x="939" y="4420"/>
                  </a:lnTo>
                  <a:lnTo>
                    <a:pt x="939" y="2586"/>
                  </a:lnTo>
                  <a:lnTo>
                    <a:pt x="2702" y="2586"/>
                  </a:lnTo>
                  <a:lnTo>
                    <a:pt x="2702" y="44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</p:grpSp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408563" y="457200"/>
            <a:ext cx="10739336" cy="2071991"/>
          </a:xfrm>
        </p:spPr>
        <p:txBody>
          <a:bodyPr/>
          <a:lstStyle>
            <a:lvl1pPr algn="l">
              <a:lnSpc>
                <a:spcPct val="85000"/>
              </a:lnSpc>
              <a:defRPr sz="700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fi-FI" dirty="0"/>
              <a:t>Muokkaa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12" name="Tekstin paikkamerkki 11"/>
          <p:cNvSpPr>
            <a:spLocks noGrp="1"/>
          </p:cNvSpPr>
          <p:nvPr>
            <p:ph type="body" sz="quarter" idx="13"/>
          </p:nvPr>
        </p:nvSpPr>
        <p:spPr>
          <a:xfrm>
            <a:off x="447472" y="2665378"/>
            <a:ext cx="10709478" cy="972000"/>
          </a:xfrm>
        </p:spPr>
        <p:txBody>
          <a:bodyPr/>
          <a:lstStyle>
            <a:lvl1pPr marL="0" indent="0">
              <a:buNone/>
              <a:defRPr b="1">
                <a:solidFill>
                  <a:srgbClr val="FFFFFF"/>
                </a:solidFill>
                <a:latin typeface="+mj-lt"/>
              </a:defRPr>
            </a:lvl1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</p:spTree>
    <p:extLst>
      <p:ext uri="{BB962C8B-B14F-4D97-AF65-F5344CB8AC3E}">
        <p14:creationId xmlns:p14="http://schemas.microsoft.com/office/powerpoint/2010/main" val="17485609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4.xml"/><Relationship Id="rId13" Type="http://schemas.openxmlformats.org/officeDocument/2006/relationships/slideLayout" Target="../slideLayouts/slideLayout49.xml"/><Relationship Id="rId18" Type="http://schemas.openxmlformats.org/officeDocument/2006/relationships/slideLayout" Target="../slideLayouts/slideLayout54.xml"/><Relationship Id="rId3" Type="http://schemas.openxmlformats.org/officeDocument/2006/relationships/slideLayout" Target="../slideLayouts/slideLayout39.xml"/><Relationship Id="rId7" Type="http://schemas.openxmlformats.org/officeDocument/2006/relationships/slideLayout" Target="../slideLayouts/slideLayout43.xml"/><Relationship Id="rId12" Type="http://schemas.openxmlformats.org/officeDocument/2006/relationships/slideLayout" Target="../slideLayouts/slideLayout48.xml"/><Relationship Id="rId17" Type="http://schemas.openxmlformats.org/officeDocument/2006/relationships/slideLayout" Target="../slideLayouts/slideLayout53.xml"/><Relationship Id="rId2" Type="http://schemas.openxmlformats.org/officeDocument/2006/relationships/slideLayout" Target="../slideLayouts/slideLayout38.xml"/><Relationship Id="rId16" Type="http://schemas.openxmlformats.org/officeDocument/2006/relationships/slideLayout" Target="../slideLayouts/slideLayout52.xml"/><Relationship Id="rId20" Type="http://schemas.openxmlformats.org/officeDocument/2006/relationships/theme" Target="../theme/theme2.xml"/><Relationship Id="rId1" Type="http://schemas.openxmlformats.org/officeDocument/2006/relationships/slideLayout" Target="../slideLayouts/slideLayout37.xml"/><Relationship Id="rId6" Type="http://schemas.openxmlformats.org/officeDocument/2006/relationships/slideLayout" Target="../slideLayouts/slideLayout42.xml"/><Relationship Id="rId11" Type="http://schemas.openxmlformats.org/officeDocument/2006/relationships/slideLayout" Target="../slideLayouts/slideLayout47.xml"/><Relationship Id="rId5" Type="http://schemas.openxmlformats.org/officeDocument/2006/relationships/slideLayout" Target="../slideLayouts/slideLayout41.xml"/><Relationship Id="rId15" Type="http://schemas.openxmlformats.org/officeDocument/2006/relationships/slideLayout" Target="../slideLayouts/slideLayout51.xml"/><Relationship Id="rId10" Type="http://schemas.openxmlformats.org/officeDocument/2006/relationships/slideLayout" Target="../slideLayouts/slideLayout46.xml"/><Relationship Id="rId19" Type="http://schemas.openxmlformats.org/officeDocument/2006/relationships/slideLayout" Target="../slideLayouts/slideLayout55.xml"/><Relationship Id="rId4" Type="http://schemas.openxmlformats.org/officeDocument/2006/relationships/slideLayout" Target="../slideLayouts/slideLayout40.xml"/><Relationship Id="rId9" Type="http://schemas.openxmlformats.org/officeDocument/2006/relationships/slideLayout" Target="../slideLayouts/slideLayout45.xml"/><Relationship Id="rId14" Type="http://schemas.openxmlformats.org/officeDocument/2006/relationships/slideLayout" Target="../slideLayouts/slideLayout5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3.xml"/><Relationship Id="rId13" Type="http://schemas.openxmlformats.org/officeDocument/2006/relationships/slideLayout" Target="../slideLayouts/slideLayout68.xml"/><Relationship Id="rId18" Type="http://schemas.openxmlformats.org/officeDocument/2006/relationships/slideLayout" Target="../slideLayouts/slideLayout73.xml"/><Relationship Id="rId3" Type="http://schemas.openxmlformats.org/officeDocument/2006/relationships/slideLayout" Target="../slideLayouts/slideLayout58.xml"/><Relationship Id="rId7" Type="http://schemas.openxmlformats.org/officeDocument/2006/relationships/slideLayout" Target="../slideLayouts/slideLayout62.xml"/><Relationship Id="rId12" Type="http://schemas.openxmlformats.org/officeDocument/2006/relationships/slideLayout" Target="../slideLayouts/slideLayout67.xml"/><Relationship Id="rId17" Type="http://schemas.openxmlformats.org/officeDocument/2006/relationships/slideLayout" Target="../slideLayouts/slideLayout72.xml"/><Relationship Id="rId2" Type="http://schemas.openxmlformats.org/officeDocument/2006/relationships/slideLayout" Target="../slideLayouts/slideLayout57.xml"/><Relationship Id="rId16" Type="http://schemas.openxmlformats.org/officeDocument/2006/relationships/slideLayout" Target="../slideLayouts/slideLayout71.xml"/><Relationship Id="rId20" Type="http://schemas.openxmlformats.org/officeDocument/2006/relationships/theme" Target="../theme/theme3.xml"/><Relationship Id="rId1" Type="http://schemas.openxmlformats.org/officeDocument/2006/relationships/slideLayout" Target="../slideLayouts/slideLayout56.xml"/><Relationship Id="rId6" Type="http://schemas.openxmlformats.org/officeDocument/2006/relationships/slideLayout" Target="../slideLayouts/slideLayout61.xml"/><Relationship Id="rId11" Type="http://schemas.openxmlformats.org/officeDocument/2006/relationships/slideLayout" Target="../slideLayouts/slideLayout66.xml"/><Relationship Id="rId5" Type="http://schemas.openxmlformats.org/officeDocument/2006/relationships/slideLayout" Target="../slideLayouts/slideLayout60.xml"/><Relationship Id="rId15" Type="http://schemas.openxmlformats.org/officeDocument/2006/relationships/slideLayout" Target="../slideLayouts/slideLayout70.xml"/><Relationship Id="rId10" Type="http://schemas.openxmlformats.org/officeDocument/2006/relationships/slideLayout" Target="../slideLayouts/slideLayout65.xml"/><Relationship Id="rId19" Type="http://schemas.openxmlformats.org/officeDocument/2006/relationships/slideLayout" Target="../slideLayouts/slideLayout74.xml"/><Relationship Id="rId4" Type="http://schemas.openxmlformats.org/officeDocument/2006/relationships/slideLayout" Target="../slideLayouts/slideLayout59.xml"/><Relationship Id="rId9" Type="http://schemas.openxmlformats.org/officeDocument/2006/relationships/slideLayout" Target="../slideLayouts/slideLayout64.xml"/><Relationship Id="rId14" Type="http://schemas.openxmlformats.org/officeDocument/2006/relationships/slideLayout" Target="../slideLayouts/slideLayout69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2.xml"/><Relationship Id="rId13" Type="http://schemas.openxmlformats.org/officeDocument/2006/relationships/slideLayout" Target="../slideLayouts/slideLayout87.xml"/><Relationship Id="rId18" Type="http://schemas.openxmlformats.org/officeDocument/2006/relationships/slideLayout" Target="../slideLayouts/slideLayout92.xml"/><Relationship Id="rId3" Type="http://schemas.openxmlformats.org/officeDocument/2006/relationships/slideLayout" Target="../slideLayouts/slideLayout77.xml"/><Relationship Id="rId7" Type="http://schemas.openxmlformats.org/officeDocument/2006/relationships/slideLayout" Target="../slideLayouts/slideLayout81.xml"/><Relationship Id="rId12" Type="http://schemas.openxmlformats.org/officeDocument/2006/relationships/slideLayout" Target="../slideLayouts/slideLayout86.xml"/><Relationship Id="rId17" Type="http://schemas.openxmlformats.org/officeDocument/2006/relationships/slideLayout" Target="../slideLayouts/slideLayout91.xml"/><Relationship Id="rId2" Type="http://schemas.openxmlformats.org/officeDocument/2006/relationships/slideLayout" Target="../slideLayouts/slideLayout76.xml"/><Relationship Id="rId16" Type="http://schemas.openxmlformats.org/officeDocument/2006/relationships/slideLayout" Target="../slideLayouts/slideLayout90.xml"/><Relationship Id="rId20" Type="http://schemas.openxmlformats.org/officeDocument/2006/relationships/theme" Target="../theme/theme4.xml"/><Relationship Id="rId1" Type="http://schemas.openxmlformats.org/officeDocument/2006/relationships/slideLayout" Target="../slideLayouts/slideLayout75.xml"/><Relationship Id="rId6" Type="http://schemas.openxmlformats.org/officeDocument/2006/relationships/slideLayout" Target="../slideLayouts/slideLayout80.xml"/><Relationship Id="rId11" Type="http://schemas.openxmlformats.org/officeDocument/2006/relationships/slideLayout" Target="../slideLayouts/slideLayout85.xml"/><Relationship Id="rId5" Type="http://schemas.openxmlformats.org/officeDocument/2006/relationships/slideLayout" Target="../slideLayouts/slideLayout79.xml"/><Relationship Id="rId15" Type="http://schemas.openxmlformats.org/officeDocument/2006/relationships/slideLayout" Target="../slideLayouts/slideLayout89.xml"/><Relationship Id="rId10" Type="http://schemas.openxmlformats.org/officeDocument/2006/relationships/slideLayout" Target="../slideLayouts/slideLayout84.xml"/><Relationship Id="rId19" Type="http://schemas.openxmlformats.org/officeDocument/2006/relationships/slideLayout" Target="../slideLayouts/slideLayout93.xml"/><Relationship Id="rId4" Type="http://schemas.openxmlformats.org/officeDocument/2006/relationships/slideLayout" Target="../slideLayouts/slideLayout78.xml"/><Relationship Id="rId9" Type="http://schemas.openxmlformats.org/officeDocument/2006/relationships/slideLayout" Target="../slideLayouts/slideLayout83.xml"/><Relationship Id="rId14" Type="http://schemas.openxmlformats.org/officeDocument/2006/relationships/slideLayout" Target="../slideLayouts/slideLayout8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Otsikon paikkamerkki 1"/>
          <p:cNvSpPr>
            <a:spLocks noGrp="1"/>
          </p:cNvSpPr>
          <p:nvPr>
            <p:ph type="title"/>
          </p:nvPr>
        </p:nvSpPr>
        <p:spPr bwMode="auto">
          <a:xfrm>
            <a:off x="457200" y="407988"/>
            <a:ext cx="11234738" cy="78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altLang="fi-FI"/>
              <a:t>Muokkaa perustyyl. napsautt.</a:t>
            </a:r>
          </a:p>
        </p:txBody>
      </p:sp>
      <p:sp>
        <p:nvSpPr>
          <p:cNvPr id="3075" name="Tekstin paikkamerkki 2"/>
          <p:cNvSpPr>
            <a:spLocks noGrp="1"/>
          </p:cNvSpPr>
          <p:nvPr>
            <p:ph type="body" idx="1"/>
          </p:nvPr>
        </p:nvSpPr>
        <p:spPr bwMode="auto">
          <a:xfrm>
            <a:off x="457200" y="1196975"/>
            <a:ext cx="11234738" cy="4979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altLang="fi-FI"/>
              <a:t>Muokkaa tekstin perustyylejä napsauttamalla</a:t>
            </a:r>
          </a:p>
          <a:p>
            <a:pPr lvl="1"/>
            <a:r>
              <a:rPr lang="fi-FI" altLang="fi-FI"/>
              <a:t>toinen taso</a:t>
            </a:r>
          </a:p>
          <a:p>
            <a:pPr lvl="2"/>
            <a:r>
              <a:rPr lang="fi-FI" altLang="fi-FI"/>
              <a:t>kolmas taso</a:t>
            </a:r>
          </a:p>
          <a:p>
            <a:pPr lvl="3"/>
            <a:r>
              <a:rPr lang="fi-FI" altLang="fi-FI"/>
              <a:t>neljäs taso</a:t>
            </a:r>
          </a:p>
          <a:p>
            <a:pPr lvl="4"/>
            <a:r>
              <a:rPr lang="fi-FI" alt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1663700" y="6269038"/>
            <a:ext cx="1304925" cy="258762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300" smtClean="0">
                <a:solidFill>
                  <a:srgbClr val="000000"/>
                </a:solidFill>
                <a:latin typeface="+mn-lt"/>
              </a:defRPr>
            </a:lvl1pPr>
          </a:lstStyle>
          <a:p>
            <a:pPr>
              <a:defRPr/>
            </a:pPr>
            <a:fld id="{AD753CC4-067A-4F36-B556-8E1E6DD6A3F8}" type="datetime1">
              <a:rPr lang="fi-FI"/>
              <a:pPr>
                <a:defRPr/>
              </a:pPr>
              <a:t>15.8.2025</a:t>
            </a:fld>
            <a:endParaRPr lang="fi-FI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3201988" y="6269038"/>
            <a:ext cx="4114800" cy="258762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300" smtClean="0">
                <a:solidFill>
                  <a:srgbClr val="000000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fi-FI"/>
              <a:t>Etunimi Sukunimi</a:t>
            </a:r>
            <a:endParaRPr lang="fi-FI" dirty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10437813" y="6269038"/>
            <a:ext cx="1236662" cy="258762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300" b="1" smtClean="0">
                <a:solidFill>
                  <a:srgbClr val="000000"/>
                </a:solidFill>
                <a:latin typeface="+mn-lt"/>
              </a:defRPr>
            </a:lvl1pPr>
          </a:lstStyle>
          <a:p>
            <a:pPr>
              <a:defRPr/>
            </a:pPr>
            <a:fld id="{E44E66FB-CFF7-4EF1-8999-674D97D3420A}" type="slidenum">
              <a:rPr lang="fi-FI"/>
              <a:pPr>
                <a:defRPr/>
              </a:pPr>
              <a:t>‹#›</a:t>
            </a:fld>
            <a:endParaRPr lang="fi-FI" dirty="0"/>
          </a:p>
        </p:txBody>
      </p:sp>
      <p:grpSp>
        <p:nvGrpSpPr>
          <p:cNvPr id="3079" name="Ryhmä 6"/>
          <p:cNvGrpSpPr>
            <a:grpSpLocks/>
          </p:cNvGrpSpPr>
          <p:nvPr/>
        </p:nvGrpSpPr>
        <p:grpSpPr bwMode="auto">
          <a:xfrm>
            <a:off x="465138" y="6221413"/>
            <a:ext cx="804862" cy="374650"/>
            <a:chOff x="228601" y="704851"/>
            <a:chExt cx="11734800" cy="5449888"/>
          </a:xfrm>
        </p:grpSpPr>
        <p:sp>
          <p:nvSpPr>
            <p:cNvPr id="3080" name="Freeform 5"/>
            <p:cNvSpPr>
              <a:spLocks noEditPoints="1"/>
            </p:cNvSpPr>
            <p:nvPr/>
          </p:nvSpPr>
          <p:spPr bwMode="black">
            <a:xfrm>
              <a:off x="228601" y="704851"/>
              <a:ext cx="11734800" cy="5449888"/>
            </a:xfrm>
            <a:custGeom>
              <a:avLst/>
              <a:gdLst>
                <a:gd name="T0" fmla="*/ 6084818 w 32573"/>
                <a:gd name="T1" fmla="*/ 5272503 h 15116"/>
                <a:gd name="T2" fmla="*/ 6988354 w 32573"/>
                <a:gd name="T3" fmla="*/ 4899347 h 15116"/>
                <a:gd name="T4" fmla="*/ 10296636 w 32573"/>
                <a:gd name="T5" fmla="*/ 4899347 h 15116"/>
                <a:gd name="T6" fmla="*/ 11734800 w 32573"/>
                <a:gd name="T7" fmla="*/ 3475584 h 15116"/>
                <a:gd name="T8" fmla="*/ 11734800 w 32573"/>
                <a:gd name="T9" fmla="*/ 0 h 15116"/>
                <a:gd name="T10" fmla="*/ 0 w 32573"/>
                <a:gd name="T11" fmla="*/ 0 h 15116"/>
                <a:gd name="T12" fmla="*/ 0 w 32573"/>
                <a:gd name="T13" fmla="*/ 3475584 h 15116"/>
                <a:gd name="T14" fmla="*/ 1429518 w 32573"/>
                <a:gd name="T15" fmla="*/ 4899347 h 15116"/>
                <a:gd name="T16" fmla="*/ 4825343 w 32573"/>
                <a:gd name="T17" fmla="*/ 4899347 h 15116"/>
                <a:gd name="T18" fmla="*/ 5728879 w 32573"/>
                <a:gd name="T19" fmla="*/ 5272503 h 15116"/>
                <a:gd name="T20" fmla="*/ 5907209 w 32573"/>
                <a:gd name="T21" fmla="*/ 5449888 h 15116"/>
                <a:gd name="T22" fmla="*/ 6084818 w 32573"/>
                <a:gd name="T23" fmla="*/ 5272503 h 15116"/>
                <a:gd name="T24" fmla="*/ 11396514 w 32573"/>
                <a:gd name="T25" fmla="*/ 338545 h 15116"/>
                <a:gd name="T26" fmla="*/ 11396514 w 32573"/>
                <a:gd name="T27" fmla="*/ 3475584 h 15116"/>
                <a:gd name="T28" fmla="*/ 10296636 w 32573"/>
                <a:gd name="T29" fmla="*/ 4560802 h 15116"/>
                <a:gd name="T30" fmla="*/ 6988354 w 32573"/>
                <a:gd name="T31" fmla="*/ 4560802 h 15116"/>
                <a:gd name="T32" fmla="*/ 5907209 w 32573"/>
                <a:gd name="T33" fmla="*/ 4974699 h 15116"/>
                <a:gd name="T34" fmla="*/ 4825343 w 32573"/>
                <a:gd name="T35" fmla="*/ 4560802 h 15116"/>
                <a:gd name="T36" fmla="*/ 1429518 w 32573"/>
                <a:gd name="T37" fmla="*/ 4560802 h 15116"/>
                <a:gd name="T38" fmla="*/ 338286 w 32573"/>
                <a:gd name="T39" fmla="*/ 3475584 h 15116"/>
                <a:gd name="T40" fmla="*/ 338286 w 32573"/>
                <a:gd name="T41" fmla="*/ 338545 h 15116"/>
                <a:gd name="T42" fmla="*/ 11396514 w 32573"/>
                <a:gd name="T43" fmla="*/ 338545 h 1511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0" t="0" r="r" b="b"/>
              <a:pathLst>
                <a:path w="32573" h="15116">
                  <a:moveTo>
                    <a:pt x="16890" y="14624"/>
                  </a:moveTo>
                  <a:cubicBezTo>
                    <a:pt x="17560" y="13956"/>
                    <a:pt x="18451" y="13589"/>
                    <a:pt x="19398" y="13589"/>
                  </a:cubicBezTo>
                  <a:lnTo>
                    <a:pt x="28581" y="13589"/>
                  </a:lnTo>
                  <a:cubicBezTo>
                    <a:pt x="30783" y="13589"/>
                    <a:pt x="32573" y="11817"/>
                    <a:pt x="32573" y="9640"/>
                  </a:cubicBezTo>
                  <a:lnTo>
                    <a:pt x="32573" y="0"/>
                  </a:lnTo>
                  <a:lnTo>
                    <a:pt x="0" y="0"/>
                  </a:lnTo>
                  <a:lnTo>
                    <a:pt x="0" y="9640"/>
                  </a:lnTo>
                  <a:cubicBezTo>
                    <a:pt x="0" y="11817"/>
                    <a:pt x="1780" y="13589"/>
                    <a:pt x="3968" y="13589"/>
                  </a:cubicBezTo>
                  <a:lnTo>
                    <a:pt x="13394" y="13589"/>
                  </a:lnTo>
                  <a:cubicBezTo>
                    <a:pt x="14342" y="13589"/>
                    <a:pt x="15232" y="13956"/>
                    <a:pt x="15902" y="14624"/>
                  </a:cubicBezTo>
                  <a:lnTo>
                    <a:pt x="16397" y="15116"/>
                  </a:lnTo>
                  <a:lnTo>
                    <a:pt x="16890" y="14624"/>
                  </a:lnTo>
                  <a:close/>
                  <a:moveTo>
                    <a:pt x="31634" y="939"/>
                  </a:moveTo>
                  <a:lnTo>
                    <a:pt x="31634" y="9640"/>
                  </a:lnTo>
                  <a:cubicBezTo>
                    <a:pt x="31634" y="11300"/>
                    <a:pt x="30264" y="12650"/>
                    <a:pt x="28581" y="12650"/>
                  </a:cubicBezTo>
                  <a:lnTo>
                    <a:pt x="19398" y="12650"/>
                  </a:lnTo>
                  <a:cubicBezTo>
                    <a:pt x="18279" y="12650"/>
                    <a:pt x="17221" y="13055"/>
                    <a:pt x="16397" y="13798"/>
                  </a:cubicBezTo>
                  <a:cubicBezTo>
                    <a:pt x="15571" y="13056"/>
                    <a:pt x="14514" y="12650"/>
                    <a:pt x="13394" y="12650"/>
                  </a:cubicBezTo>
                  <a:lnTo>
                    <a:pt x="3968" y="12650"/>
                  </a:lnTo>
                  <a:cubicBezTo>
                    <a:pt x="2298" y="12650"/>
                    <a:pt x="939" y="11300"/>
                    <a:pt x="939" y="9640"/>
                  </a:cubicBezTo>
                  <a:lnTo>
                    <a:pt x="939" y="939"/>
                  </a:lnTo>
                  <a:lnTo>
                    <a:pt x="31634" y="939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endParaRPr lang="fi-FI"/>
            </a:p>
          </p:txBody>
        </p:sp>
        <p:sp>
          <p:nvSpPr>
            <p:cNvPr id="3081" name="Freeform 6"/>
            <p:cNvSpPr>
              <a:spLocks/>
            </p:cNvSpPr>
            <p:nvPr/>
          </p:nvSpPr>
          <p:spPr bwMode="black">
            <a:xfrm>
              <a:off x="9961563" y="2287588"/>
              <a:ext cx="377825" cy="363538"/>
            </a:xfrm>
            <a:custGeom>
              <a:avLst/>
              <a:gdLst>
                <a:gd name="T0" fmla="*/ 377825 w 1048"/>
                <a:gd name="T1" fmla="*/ 181589 h 1009"/>
                <a:gd name="T2" fmla="*/ 189273 w 1048"/>
                <a:gd name="T3" fmla="*/ 363538 h 1009"/>
                <a:gd name="T4" fmla="*/ 0 w 1048"/>
                <a:gd name="T5" fmla="*/ 181589 h 1009"/>
                <a:gd name="T6" fmla="*/ 189273 w 1048"/>
                <a:gd name="T7" fmla="*/ 0 h 1009"/>
                <a:gd name="T8" fmla="*/ 377825 w 1048"/>
                <a:gd name="T9" fmla="*/ 181589 h 100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048" h="1009">
                  <a:moveTo>
                    <a:pt x="1048" y="504"/>
                  </a:moveTo>
                  <a:cubicBezTo>
                    <a:pt x="1048" y="798"/>
                    <a:pt x="818" y="1009"/>
                    <a:pt x="525" y="1009"/>
                  </a:cubicBezTo>
                  <a:cubicBezTo>
                    <a:pt x="230" y="1009"/>
                    <a:pt x="0" y="798"/>
                    <a:pt x="0" y="504"/>
                  </a:cubicBezTo>
                  <a:cubicBezTo>
                    <a:pt x="0" y="211"/>
                    <a:pt x="230" y="0"/>
                    <a:pt x="525" y="0"/>
                  </a:cubicBezTo>
                  <a:cubicBezTo>
                    <a:pt x="818" y="0"/>
                    <a:pt x="1048" y="211"/>
                    <a:pt x="1048" y="504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endParaRPr lang="fi-FI"/>
            </a:p>
          </p:txBody>
        </p:sp>
        <p:sp>
          <p:nvSpPr>
            <p:cNvPr id="3082" name="Rectangle 7"/>
            <p:cNvSpPr>
              <a:spLocks noChangeArrowheads="1"/>
            </p:cNvSpPr>
            <p:nvPr/>
          </p:nvSpPr>
          <p:spPr bwMode="black">
            <a:xfrm>
              <a:off x="9986963" y="2789238"/>
              <a:ext cx="327025" cy="1162050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fi-FI" altLang="fi-FI"/>
            </a:p>
          </p:txBody>
        </p:sp>
        <p:sp>
          <p:nvSpPr>
            <p:cNvPr id="3083" name="Freeform 8"/>
            <p:cNvSpPr>
              <a:spLocks/>
            </p:cNvSpPr>
            <p:nvPr/>
          </p:nvSpPr>
          <p:spPr bwMode="black">
            <a:xfrm>
              <a:off x="8709026" y="2282826"/>
              <a:ext cx="1119188" cy="1668463"/>
            </a:xfrm>
            <a:custGeom>
              <a:avLst/>
              <a:gdLst>
                <a:gd name="T0" fmla="*/ 693140 w 3105"/>
                <a:gd name="T1" fmla="*/ 967889 h 4625"/>
                <a:gd name="T2" fmla="*/ 1119188 w 3105"/>
                <a:gd name="T3" fmla="*/ 1668463 h 4625"/>
                <a:gd name="T4" fmla="*/ 764508 w 3105"/>
                <a:gd name="T5" fmla="*/ 1668463 h 4625"/>
                <a:gd name="T6" fmla="*/ 478674 w 3105"/>
                <a:gd name="T7" fmla="*/ 1203097 h 4625"/>
                <a:gd name="T8" fmla="*/ 324763 w 3105"/>
                <a:gd name="T9" fmla="*/ 1398984 h 4625"/>
                <a:gd name="T10" fmla="*/ 324763 w 3105"/>
                <a:gd name="T11" fmla="*/ 1668463 h 4625"/>
                <a:gd name="T12" fmla="*/ 0 w 3105"/>
                <a:gd name="T13" fmla="*/ 1668463 h 4625"/>
                <a:gd name="T14" fmla="*/ 0 w 3105"/>
                <a:gd name="T15" fmla="*/ 0 h 4625"/>
                <a:gd name="T16" fmla="*/ 324763 w 3105"/>
                <a:gd name="T17" fmla="*/ 0 h 4625"/>
                <a:gd name="T18" fmla="*/ 324763 w 3105"/>
                <a:gd name="T19" fmla="*/ 769838 h 4625"/>
                <a:gd name="T20" fmla="*/ 308543 w 3105"/>
                <a:gd name="T21" fmla="*/ 1055551 h 4625"/>
                <a:gd name="T22" fmla="*/ 315391 w 3105"/>
                <a:gd name="T23" fmla="*/ 1055551 h 4625"/>
                <a:gd name="T24" fmla="*/ 455965 w 3105"/>
                <a:gd name="T25" fmla="*/ 838741 h 4625"/>
                <a:gd name="T26" fmla="*/ 704674 w 3105"/>
                <a:gd name="T27" fmla="*/ 506852 h 4625"/>
                <a:gd name="T28" fmla="*/ 1084585 w 3105"/>
                <a:gd name="T29" fmla="*/ 506852 h 4625"/>
                <a:gd name="T30" fmla="*/ 693140 w 3105"/>
                <a:gd name="T31" fmla="*/ 967889 h 4625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0" t="0" r="r" b="b"/>
              <a:pathLst>
                <a:path w="3105" h="4625">
                  <a:moveTo>
                    <a:pt x="1923" y="2683"/>
                  </a:moveTo>
                  <a:lnTo>
                    <a:pt x="3105" y="4625"/>
                  </a:lnTo>
                  <a:lnTo>
                    <a:pt x="2121" y="4625"/>
                  </a:lnTo>
                  <a:lnTo>
                    <a:pt x="1328" y="3335"/>
                  </a:lnTo>
                  <a:lnTo>
                    <a:pt x="901" y="3878"/>
                  </a:lnTo>
                  <a:lnTo>
                    <a:pt x="901" y="4625"/>
                  </a:lnTo>
                  <a:lnTo>
                    <a:pt x="0" y="4625"/>
                  </a:lnTo>
                  <a:lnTo>
                    <a:pt x="0" y="0"/>
                  </a:lnTo>
                  <a:lnTo>
                    <a:pt x="901" y="0"/>
                  </a:lnTo>
                  <a:lnTo>
                    <a:pt x="901" y="2134"/>
                  </a:lnTo>
                  <a:cubicBezTo>
                    <a:pt x="901" y="2530"/>
                    <a:pt x="856" y="2926"/>
                    <a:pt x="856" y="2926"/>
                  </a:cubicBezTo>
                  <a:lnTo>
                    <a:pt x="875" y="2926"/>
                  </a:lnTo>
                  <a:cubicBezTo>
                    <a:pt x="875" y="2926"/>
                    <a:pt x="1086" y="2574"/>
                    <a:pt x="1265" y="2325"/>
                  </a:cubicBezTo>
                  <a:lnTo>
                    <a:pt x="1955" y="1405"/>
                  </a:lnTo>
                  <a:lnTo>
                    <a:pt x="3009" y="1405"/>
                  </a:lnTo>
                  <a:lnTo>
                    <a:pt x="1923" y="2683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endParaRPr lang="fi-FI"/>
            </a:p>
          </p:txBody>
        </p:sp>
        <p:sp>
          <p:nvSpPr>
            <p:cNvPr id="3084" name="Freeform 9"/>
            <p:cNvSpPr>
              <a:spLocks/>
            </p:cNvSpPr>
            <p:nvPr/>
          </p:nvSpPr>
          <p:spPr bwMode="black">
            <a:xfrm>
              <a:off x="7353301" y="2762251"/>
              <a:ext cx="1027113" cy="1189038"/>
            </a:xfrm>
            <a:custGeom>
              <a:avLst/>
              <a:gdLst>
                <a:gd name="T0" fmla="*/ 1027113 w 2850"/>
                <a:gd name="T1" fmla="*/ 444446 h 3296"/>
                <a:gd name="T2" fmla="*/ 663119 w 2850"/>
                <a:gd name="T3" fmla="*/ 0 h 3296"/>
                <a:gd name="T4" fmla="*/ 315702 w 2850"/>
                <a:gd name="T5" fmla="*/ 218976 h 3296"/>
                <a:gd name="T6" fmla="*/ 308494 w 2850"/>
                <a:gd name="T7" fmla="*/ 218976 h 3296"/>
                <a:gd name="T8" fmla="*/ 324712 w 2850"/>
                <a:gd name="T9" fmla="*/ 27417 h 3296"/>
                <a:gd name="T10" fmla="*/ 0 w 2850"/>
                <a:gd name="T11" fmla="*/ 27417 h 3296"/>
                <a:gd name="T12" fmla="*/ 0 w 2850"/>
                <a:gd name="T13" fmla="*/ 1189038 h 3296"/>
                <a:gd name="T14" fmla="*/ 324712 w 2850"/>
                <a:gd name="T15" fmla="*/ 1189038 h 3296"/>
                <a:gd name="T16" fmla="*/ 324712 w 2850"/>
                <a:gd name="T17" fmla="*/ 500002 h 3296"/>
                <a:gd name="T18" fmla="*/ 525089 w 2850"/>
                <a:gd name="T19" fmla="*/ 274171 h 3296"/>
                <a:gd name="T20" fmla="*/ 699878 w 2850"/>
                <a:gd name="T21" fmla="*/ 509382 h 3296"/>
                <a:gd name="T22" fmla="*/ 699878 w 2850"/>
                <a:gd name="T23" fmla="*/ 1189038 h 3296"/>
                <a:gd name="T24" fmla="*/ 1027113 w 2850"/>
                <a:gd name="T25" fmla="*/ 1189038 h 3296"/>
                <a:gd name="T26" fmla="*/ 1027113 w 2850"/>
                <a:gd name="T27" fmla="*/ 444446 h 329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0" t="0" r="r" b="b"/>
              <a:pathLst>
                <a:path w="2850" h="3296">
                  <a:moveTo>
                    <a:pt x="2850" y="1232"/>
                  </a:moveTo>
                  <a:cubicBezTo>
                    <a:pt x="2850" y="434"/>
                    <a:pt x="2459" y="0"/>
                    <a:pt x="1840" y="0"/>
                  </a:cubicBezTo>
                  <a:cubicBezTo>
                    <a:pt x="1309" y="0"/>
                    <a:pt x="1035" y="312"/>
                    <a:pt x="876" y="607"/>
                  </a:cubicBezTo>
                  <a:lnTo>
                    <a:pt x="856" y="607"/>
                  </a:lnTo>
                  <a:lnTo>
                    <a:pt x="901" y="76"/>
                  </a:lnTo>
                  <a:lnTo>
                    <a:pt x="0" y="76"/>
                  </a:lnTo>
                  <a:lnTo>
                    <a:pt x="0" y="3296"/>
                  </a:lnTo>
                  <a:lnTo>
                    <a:pt x="901" y="3296"/>
                  </a:lnTo>
                  <a:lnTo>
                    <a:pt x="901" y="1386"/>
                  </a:lnTo>
                  <a:cubicBezTo>
                    <a:pt x="901" y="1015"/>
                    <a:pt x="1118" y="760"/>
                    <a:pt x="1457" y="760"/>
                  </a:cubicBezTo>
                  <a:cubicBezTo>
                    <a:pt x="1795" y="760"/>
                    <a:pt x="1942" y="983"/>
                    <a:pt x="1942" y="1412"/>
                  </a:cubicBezTo>
                  <a:lnTo>
                    <a:pt x="1942" y="3296"/>
                  </a:lnTo>
                  <a:lnTo>
                    <a:pt x="2850" y="3296"/>
                  </a:lnTo>
                  <a:lnTo>
                    <a:pt x="2850" y="123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endParaRPr lang="fi-FI"/>
            </a:p>
          </p:txBody>
        </p:sp>
        <p:sp>
          <p:nvSpPr>
            <p:cNvPr id="3085" name="Freeform 10"/>
            <p:cNvSpPr>
              <a:spLocks/>
            </p:cNvSpPr>
            <p:nvPr/>
          </p:nvSpPr>
          <p:spPr bwMode="black">
            <a:xfrm>
              <a:off x="6664326" y="2287588"/>
              <a:ext cx="377825" cy="363538"/>
            </a:xfrm>
            <a:custGeom>
              <a:avLst/>
              <a:gdLst>
                <a:gd name="T0" fmla="*/ 377825 w 1047"/>
                <a:gd name="T1" fmla="*/ 181589 h 1009"/>
                <a:gd name="T2" fmla="*/ 189093 w 1047"/>
                <a:gd name="T3" fmla="*/ 363538 h 1009"/>
                <a:gd name="T4" fmla="*/ 0 w 1047"/>
                <a:gd name="T5" fmla="*/ 181589 h 1009"/>
                <a:gd name="T6" fmla="*/ 189093 w 1047"/>
                <a:gd name="T7" fmla="*/ 0 h 1009"/>
                <a:gd name="T8" fmla="*/ 377825 w 1047"/>
                <a:gd name="T9" fmla="*/ 181589 h 100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047" h="1009">
                  <a:moveTo>
                    <a:pt x="1047" y="504"/>
                  </a:moveTo>
                  <a:cubicBezTo>
                    <a:pt x="1047" y="798"/>
                    <a:pt x="817" y="1009"/>
                    <a:pt x="524" y="1009"/>
                  </a:cubicBezTo>
                  <a:cubicBezTo>
                    <a:pt x="229" y="1009"/>
                    <a:pt x="0" y="798"/>
                    <a:pt x="0" y="504"/>
                  </a:cubicBezTo>
                  <a:cubicBezTo>
                    <a:pt x="0" y="211"/>
                    <a:pt x="229" y="0"/>
                    <a:pt x="524" y="0"/>
                  </a:cubicBezTo>
                  <a:cubicBezTo>
                    <a:pt x="817" y="0"/>
                    <a:pt x="1047" y="211"/>
                    <a:pt x="1047" y="504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endParaRPr lang="fi-FI"/>
            </a:p>
          </p:txBody>
        </p:sp>
        <p:sp>
          <p:nvSpPr>
            <p:cNvPr id="3086" name="Rectangle 11"/>
            <p:cNvSpPr>
              <a:spLocks noChangeArrowheads="1"/>
            </p:cNvSpPr>
            <p:nvPr/>
          </p:nvSpPr>
          <p:spPr bwMode="black">
            <a:xfrm>
              <a:off x="6689726" y="2789238"/>
              <a:ext cx="327025" cy="1162050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fi-FI" altLang="fi-FI"/>
            </a:p>
          </p:txBody>
        </p:sp>
        <p:sp>
          <p:nvSpPr>
            <p:cNvPr id="3087" name="Freeform 12"/>
            <p:cNvSpPr>
              <a:spLocks/>
            </p:cNvSpPr>
            <p:nvPr/>
          </p:nvSpPr>
          <p:spPr bwMode="black">
            <a:xfrm>
              <a:off x="5399088" y="2762251"/>
              <a:ext cx="1047750" cy="1216025"/>
            </a:xfrm>
            <a:custGeom>
              <a:avLst/>
              <a:gdLst>
                <a:gd name="T0" fmla="*/ 729857 w 2907"/>
                <a:gd name="T1" fmla="*/ 865963 h 3373"/>
                <a:gd name="T2" fmla="*/ 451610 w 2907"/>
                <a:gd name="T3" fmla="*/ 711661 h 3373"/>
                <a:gd name="T4" fmla="*/ 57668 w 2907"/>
                <a:gd name="T5" fmla="*/ 356912 h 3373"/>
                <a:gd name="T6" fmla="*/ 515765 w 2907"/>
                <a:gd name="T7" fmla="*/ 0 h 3373"/>
                <a:gd name="T8" fmla="*/ 1047750 w 2907"/>
                <a:gd name="T9" fmla="*/ 264620 h 3373"/>
                <a:gd name="T10" fmla="*/ 768783 w 2907"/>
                <a:gd name="T11" fmla="*/ 421445 h 3373"/>
                <a:gd name="T12" fmla="*/ 527299 w 2907"/>
                <a:gd name="T13" fmla="*/ 236860 h 3373"/>
                <a:gd name="T14" fmla="*/ 375561 w 2907"/>
                <a:gd name="T15" fmla="*/ 340689 h 3373"/>
                <a:gd name="T16" fmla="*/ 700302 w 2907"/>
                <a:gd name="T17" fmla="*/ 492827 h 3373"/>
                <a:gd name="T18" fmla="*/ 1047750 w 2907"/>
                <a:gd name="T19" fmla="*/ 845053 h 3373"/>
                <a:gd name="T20" fmla="*/ 580281 w 2907"/>
                <a:gd name="T21" fmla="*/ 1216025 h 3373"/>
                <a:gd name="T22" fmla="*/ 0 w 2907"/>
                <a:gd name="T23" fmla="*/ 916796 h 3373"/>
                <a:gd name="T24" fmla="*/ 283293 w 2907"/>
                <a:gd name="T25" fmla="*/ 757807 h 3373"/>
                <a:gd name="T26" fmla="*/ 575956 w 2907"/>
                <a:gd name="T27" fmla="*/ 978805 h 3373"/>
                <a:gd name="T28" fmla="*/ 729857 w 2907"/>
                <a:gd name="T29" fmla="*/ 865963 h 3373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0" t="0" r="r" b="b"/>
              <a:pathLst>
                <a:path w="2907" h="3373">
                  <a:moveTo>
                    <a:pt x="2025" y="2402"/>
                  </a:moveTo>
                  <a:cubicBezTo>
                    <a:pt x="2025" y="2146"/>
                    <a:pt x="1667" y="2089"/>
                    <a:pt x="1253" y="1974"/>
                  </a:cubicBezTo>
                  <a:cubicBezTo>
                    <a:pt x="766" y="1846"/>
                    <a:pt x="160" y="1603"/>
                    <a:pt x="160" y="990"/>
                  </a:cubicBezTo>
                  <a:cubicBezTo>
                    <a:pt x="160" y="383"/>
                    <a:pt x="741" y="0"/>
                    <a:pt x="1431" y="0"/>
                  </a:cubicBezTo>
                  <a:cubicBezTo>
                    <a:pt x="2070" y="0"/>
                    <a:pt x="2658" y="306"/>
                    <a:pt x="2907" y="734"/>
                  </a:cubicBezTo>
                  <a:lnTo>
                    <a:pt x="2133" y="1169"/>
                  </a:lnTo>
                  <a:cubicBezTo>
                    <a:pt x="2057" y="881"/>
                    <a:pt x="1814" y="657"/>
                    <a:pt x="1463" y="657"/>
                  </a:cubicBezTo>
                  <a:cubicBezTo>
                    <a:pt x="1233" y="657"/>
                    <a:pt x="1042" y="760"/>
                    <a:pt x="1042" y="945"/>
                  </a:cubicBezTo>
                  <a:cubicBezTo>
                    <a:pt x="1042" y="1188"/>
                    <a:pt x="1463" y="1213"/>
                    <a:pt x="1943" y="1367"/>
                  </a:cubicBezTo>
                  <a:cubicBezTo>
                    <a:pt x="2447" y="1527"/>
                    <a:pt x="2907" y="1757"/>
                    <a:pt x="2907" y="2344"/>
                  </a:cubicBezTo>
                  <a:cubicBezTo>
                    <a:pt x="2907" y="2990"/>
                    <a:pt x="2306" y="3373"/>
                    <a:pt x="1610" y="3373"/>
                  </a:cubicBezTo>
                  <a:cubicBezTo>
                    <a:pt x="856" y="3373"/>
                    <a:pt x="262" y="3053"/>
                    <a:pt x="0" y="2543"/>
                  </a:cubicBezTo>
                  <a:lnTo>
                    <a:pt x="786" y="2102"/>
                  </a:lnTo>
                  <a:cubicBezTo>
                    <a:pt x="888" y="2453"/>
                    <a:pt x="1169" y="2715"/>
                    <a:pt x="1598" y="2715"/>
                  </a:cubicBezTo>
                  <a:cubicBezTo>
                    <a:pt x="1847" y="2715"/>
                    <a:pt x="2025" y="2606"/>
                    <a:pt x="2025" y="2402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endParaRPr lang="fi-FI"/>
            </a:p>
          </p:txBody>
        </p:sp>
        <p:sp>
          <p:nvSpPr>
            <p:cNvPr id="3088" name="Freeform 13"/>
            <p:cNvSpPr>
              <a:spLocks/>
            </p:cNvSpPr>
            <p:nvPr/>
          </p:nvSpPr>
          <p:spPr bwMode="black">
            <a:xfrm>
              <a:off x="4770438" y="2295526"/>
              <a:ext cx="563563" cy="1677988"/>
            </a:xfrm>
            <a:custGeom>
              <a:avLst/>
              <a:gdLst>
                <a:gd name="T0" fmla="*/ 326614 w 1565"/>
                <a:gd name="T1" fmla="*/ 0 h 4657"/>
                <a:gd name="T2" fmla="*/ 0 w 1565"/>
                <a:gd name="T3" fmla="*/ 0 h 4657"/>
                <a:gd name="T4" fmla="*/ 0 w 1565"/>
                <a:gd name="T5" fmla="*/ 1335328 h 4657"/>
                <a:gd name="T6" fmla="*/ 77062 w 1565"/>
                <a:gd name="T7" fmla="*/ 1596196 h 4657"/>
                <a:gd name="T8" fmla="*/ 321933 w 1565"/>
                <a:gd name="T9" fmla="*/ 1677988 h 4657"/>
                <a:gd name="T10" fmla="*/ 439327 w 1565"/>
                <a:gd name="T11" fmla="*/ 1665377 h 4657"/>
                <a:gd name="T12" fmla="*/ 535835 w 1565"/>
                <a:gd name="T13" fmla="*/ 1629706 h 4657"/>
                <a:gd name="T14" fmla="*/ 563563 w 1565"/>
                <a:gd name="T15" fmla="*/ 1410994 h 4657"/>
                <a:gd name="T16" fmla="*/ 495863 w 1565"/>
                <a:gd name="T17" fmla="*/ 1430451 h 4657"/>
                <a:gd name="T18" fmla="*/ 427804 w 1565"/>
                <a:gd name="T19" fmla="*/ 1436216 h 4657"/>
                <a:gd name="T20" fmla="*/ 350741 w 1565"/>
                <a:gd name="T21" fmla="*/ 1404148 h 4657"/>
                <a:gd name="T22" fmla="*/ 326614 w 1565"/>
                <a:gd name="T23" fmla="*/ 1288848 h 4657"/>
                <a:gd name="T24" fmla="*/ 326614 w 1565"/>
                <a:gd name="T25" fmla="*/ 0 h 4657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1565" h="4657">
                  <a:moveTo>
                    <a:pt x="907" y="0"/>
                  </a:moveTo>
                  <a:lnTo>
                    <a:pt x="0" y="0"/>
                  </a:lnTo>
                  <a:lnTo>
                    <a:pt x="0" y="3706"/>
                  </a:lnTo>
                  <a:cubicBezTo>
                    <a:pt x="0" y="4037"/>
                    <a:pt x="71" y="4279"/>
                    <a:pt x="214" y="4430"/>
                  </a:cubicBezTo>
                  <a:cubicBezTo>
                    <a:pt x="357" y="4582"/>
                    <a:pt x="583" y="4657"/>
                    <a:pt x="894" y="4657"/>
                  </a:cubicBezTo>
                  <a:cubicBezTo>
                    <a:pt x="1001" y="4657"/>
                    <a:pt x="1109" y="4645"/>
                    <a:pt x="1220" y="4622"/>
                  </a:cubicBezTo>
                  <a:cubicBezTo>
                    <a:pt x="1331" y="4599"/>
                    <a:pt x="1420" y="4566"/>
                    <a:pt x="1488" y="4523"/>
                  </a:cubicBezTo>
                  <a:lnTo>
                    <a:pt x="1565" y="3916"/>
                  </a:lnTo>
                  <a:cubicBezTo>
                    <a:pt x="1493" y="3942"/>
                    <a:pt x="1429" y="3960"/>
                    <a:pt x="1377" y="3970"/>
                  </a:cubicBezTo>
                  <a:cubicBezTo>
                    <a:pt x="1324" y="3981"/>
                    <a:pt x="1260" y="3986"/>
                    <a:pt x="1188" y="3986"/>
                  </a:cubicBezTo>
                  <a:cubicBezTo>
                    <a:pt x="1069" y="3986"/>
                    <a:pt x="1019" y="3957"/>
                    <a:pt x="974" y="3897"/>
                  </a:cubicBezTo>
                  <a:cubicBezTo>
                    <a:pt x="929" y="3837"/>
                    <a:pt x="907" y="3731"/>
                    <a:pt x="907" y="3577"/>
                  </a:cubicBezTo>
                  <a:lnTo>
                    <a:pt x="907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endParaRPr lang="fi-FI"/>
            </a:p>
          </p:txBody>
        </p:sp>
        <p:sp>
          <p:nvSpPr>
            <p:cNvPr id="3089" name="Freeform 14"/>
            <p:cNvSpPr>
              <a:spLocks noEditPoints="1"/>
            </p:cNvSpPr>
            <p:nvPr/>
          </p:nvSpPr>
          <p:spPr bwMode="black">
            <a:xfrm>
              <a:off x="3455988" y="2762251"/>
              <a:ext cx="1073150" cy="1216025"/>
            </a:xfrm>
            <a:custGeom>
              <a:avLst/>
              <a:gdLst>
                <a:gd name="T0" fmla="*/ 555140 w 2977"/>
                <a:gd name="T1" fmla="*/ 234697 h 3373"/>
                <a:gd name="T2" fmla="*/ 313257 w 2977"/>
                <a:gd name="T3" fmla="*/ 478767 h 3373"/>
                <a:gd name="T4" fmla="*/ 771428 w 2977"/>
                <a:gd name="T5" fmla="*/ 478767 h 3373"/>
                <a:gd name="T6" fmla="*/ 555140 w 2977"/>
                <a:gd name="T7" fmla="*/ 234697 h 3373"/>
                <a:gd name="T8" fmla="*/ 1056928 w 2977"/>
                <a:gd name="T9" fmla="*/ 695438 h 3373"/>
                <a:gd name="T10" fmla="*/ 306408 w 2977"/>
                <a:gd name="T11" fmla="*/ 695438 h 3373"/>
                <a:gd name="T12" fmla="*/ 561989 w 2977"/>
                <a:gd name="T13" fmla="*/ 976281 h 3373"/>
                <a:gd name="T14" fmla="*/ 785487 w 2977"/>
                <a:gd name="T15" fmla="*/ 785207 h 3373"/>
                <a:gd name="T16" fmla="*/ 1059091 w 2977"/>
                <a:gd name="T17" fmla="*/ 939508 h 3373"/>
                <a:gd name="T18" fmla="*/ 561989 w 2977"/>
                <a:gd name="T19" fmla="*/ 1216025 h 3373"/>
                <a:gd name="T20" fmla="*/ 0 w 2977"/>
                <a:gd name="T21" fmla="*/ 607832 h 3373"/>
                <a:gd name="T22" fmla="*/ 555140 w 2977"/>
                <a:gd name="T23" fmla="*/ 0 h 3373"/>
                <a:gd name="T24" fmla="*/ 1073150 w 2977"/>
                <a:gd name="T25" fmla="*/ 536450 h 3373"/>
                <a:gd name="T26" fmla="*/ 1056928 w 2977"/>
                <a:gd name="T27" fmla="*/ 695438 h 3373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0" t="0" r="r" b="b"/>
              <a:pathLst>
                <a:path w="2977" h="3373">
                  <a:moveTo>
                    <a:pt x="1540" y="651"/>
                  </a:moveTo>
                  <a:cubicBezTo>
                    <a:pt x="1207" y="651"/>
                    <a:pt x="939" y="887"/>
                    <a:pt x="869" y="1328"/>
                  </a:cubicBezTo>
                  <a:lnTo>
                    <a:pt x="2140" y="1328"/>
                  </a:lnTo>
                  <a:cubicBezTo>
                    <a:pt x="2140" y="939"/>
                    <a:pt x="1891" y="651"/>
                    <a:pt x="1540" y="651"/>
                  </a:cubicBezTo>
                  <a:close/>
                  <a:moveTo>
                    <a:pt x="2932" y="1929"/>
                  </a:moveTo>
                  <a:lnTo>
                    <a:pt x="850" y="1929"/>
                  </a:lnTo>
                  <a:cubicBezTo>
                    <a:pt x="888" y="2453"/>
                    <a:pt x="1182" y="2708"/>
                    <a:pt x="1559" y="2708"/>
                  </a:cubicBezTo>
                  <a:cubicBezTo>
                    <a:pt x="1897" y="2708"/>
                    <a:pt x="2127" y="2485"/>
                    <a:pt x="2179" y="2178"/>
                  </a:cubicBezTo>
                  <a:lnTo>
                    <a:pt x="2938" y="2606"/>
                  </a:lnTo>
                  <a:cubicBezTo>
                    <a:pt x="2715" y="3015"/>
                    <a:pt x="2230" y="3373"/>
                    <a:pt x="1559" y="3373"/>
                  </a:cubicBezTo>
                  <a:cubicBezTo>
                    <a:pt x="658" y="3373"/>
                    <a:pt x="0" y="2747"/>
                    <a:pt x="0" y="1686"/>
                  </a:cubicBezTo>
                  <a:cubicBezTo>
                    <a:pt x="0" y="638"/>
                    <a:pt x="671" y="0"/>
                    <a:pt x="1540" y="0"/>
                  </a:cubicBezTo>
                  <a:cubicBezTo>
                    <a:pt x="2402" y="0"/>
                    <a:pt x="2977" y="613"/>
                    <a:pt x="2977" y="1488"/>
                  </a:cubicBezTo>
                  <a:cubicBezTo>
                    <a:pt x="2977" y="1750"/>
                    <a:pt x="2932" y="1929"/>
                    <a:pt x="2932" y="1929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endParaRPr lang="fi-FI"/>
            </a:p>
          </p:txBody>
        </p:sp>
        <p:sp>
          <p:nvSpPr>
            <p:cNvPr id="3090" name="Freeform 15"/>
            <p:cNvSpPr>
              <a:spLocks/>
            </p:cNvSpPr>
            <p:nvPr/>
          </p:nvSpPr>
          <p:spPr bwMode="black">
            <a:xfrm>
              <a:off x="1879601" y="2357438"/>
              <a:ext cx="1311275" cy="1593850"/>
            </a:xfrm>
            <a:custGeom>
              <a:avLst/>
              <a:gdLst>
                <a:gd name="T0" fmla="*/ 973102 w 3641"/>
                <a:gd name="T1" fmla="*/ 1593850 h 4420"/>
                <a:gd name="T2" fmla="*/ 1311275 w 3641"/>
                <a:gd name="T3" fmla="*/ 1593850 h 4420"/>
                <a:gd name="T4" fmla="*/ 1311275 w 3641"/>
                <a:gd name="T5" fmla="*/ 0 h 4420"/>
                <a:gd name="T6" fmla="*/ 973102 w 3641"/>
                <a:gd name="T7" fmla="*/ 0 h 4420"/>
                <a:gd name="T8" fmla="*/ 973102 w 3641"/>
                <a:gd name="T9" fmla="*/ 631049 h 4420"/>
                <a:gd name="T10" fmla="*/ 338173 w 3641"/>
                <a:gd name="T11" fmla="*/ 631049 h 4420"/>
                <a:gd name="T12" fmla="*/ 338173 w 3641"/>
                <a:gd name="T13" fmla="*/ 0 h 4420"/>
                <a:gd name="T14" fmla="*/ 0 w 3641"/>
                <a:gd name="T15" fmla="*/ 0 h 4420"/>
                <a:gd name="T16" fmla="*/ 0 w 3641"/>
                <a:gd name="T17" fmla="*/ 1593850 h 4420"/>
                <a:gd name="T18" fmla="*/ 338173 w 3641"/>
                <a:gd name="T19" fmla="*/ 1593850 h 4420"/>
                <a:gd name="T20" fmla="*/ 338173 w 3641"/>
                <a:gd name="T21" fmla="*/ 932510 h 4420"/>
                <a:gd name="T22" fmla="*/ 973102 w 3641"/>
                <a:gd name="T23" fmla="*/ 932510 h 4420"/>
                <a:gd name="T24" fmla="*/ 973102 w 3641"/>
                <a:gd name="T25" fmla="*/ 1593850 h 442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3641" h="4420">
                  <a:moveTo>
                    <a:pt x="2702" y="4420"/>
                  </a:moveTo>
                  <a:lnTo>
                    <a:pt x="3641" y="4420"/>
                  </a:lnTo>
                  <a:lnTo>
                    <a:pt x="3641" y="0"/>
                  </a:lnTo>
                  <a:lnTo>
                    <a:pt x="2702" y="0"/>
                  </a:lnTo>
                  <a:lnTo>
                    <a:pt x="2702" y="1750"/>
                  </a:lnTo>
                  <a:lnTo>
                    <a:pt x="939" y="1750"/>
                  </a:lnTo>
                  <a:lnTo>
                    <a:pt x="939" y="0"/>
                  </a:lnTo>
                  <a:lnTo>
                    <a:pt x="0" y="0"/>
                  </a:lnTo>
                  <a:lnTo>
                    <a:pt x="0" y="4420"/>
                  </a:lnTo>
                  <a:lnTo>
                    <a:pt x="939" y="4420"/>
                  </a:lnTo>
                  <a:lnTo>
                    <a:pt x="939" y="2586"/>
                  </a:lnTo>
                  <a:lnTo>
                    <a:pt x="2702" y="2586"/>
                  </a:lnTo>
                  <a:lnTo>
                    <a:pt x="2702" y="442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endParaRPr lang="fi-FI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20" r:id="rId1"/>
    <p:sldLayoutId id="2147483852" r:id="rId2"/>
    <p:sldLayoutId id="2147483853" r:id="rId3"/>
    <p:sldLayoutId id="2147483854" r:id="rId4"/>
    <p:sldLayoutId id="2147483855" r:id="rId5"/>
    <p:sldLayoutId id="2147483856" r:id="rId6"/>
    <p:sldLayoutId id="2147483857" r:id="rId7"/>
    <p:sldLayoutId id="2147483858" r:id="rId8"/>
    <p:sldLayoutId id="2147483821" r:id="rId9"/>
    <p:sldLayoutId id="2147483859" r:id="rId10"/>
    <p:sldLayoutId id="2147483860" r:id="rId11"/>
    <p:sldLayoutId id="2147483861" r:id="rId12"/>
    <p:sldLayoutId id="2147483862" r:id="rId13"/>
    <p:sldLayoutId id="2147483863" r:id="rId14"/>
    <p:sldLayoutId id="2147483822" r:id="rId15"/>
    <p:sldLayoutId id="2147483823" r:id="rId16"/>
    <p:sldLayoutId id="2147483824" r:id="rId17"/>
    <p:sldLayoutId id="2147483825" r:id="rId18"/>
    <p:sldLayoutId id="2147483826" r:id="rId19"/>
    <p:sldLayoutId id="2147483827" r:id="rId20"/>
    <p:sldLayoutId id="2147483828" r:id="rId21"/>
    <p:sldLayoutId id="2147483864" r:id="rId22"/>
    <p:sldLayoutId id="2147483865" r:id="rId23"/>
    <p:sldLayoutId id="2147483866" r:id="rId24"/>
    <p:sldLayoutId id="2147483829" r:id="rId25"/>
    <p:sldLayoutId id="2147483830" r:id="rId26"/>
    <p:sldLayoutId id="2147483867" r:id="rId27"/>
    <p:sldLayoutId id="2147483868" r:id="rId28"/>
    <p:sldLayoutId id="2147483869" r:id="rId29"/>
    <p:sldLayoutId id="2147483870" r:id="rId30"/>
    <p:sldLayoutId id="2147483871" r:id="rId31"/>
    <p:sldLayoutId id="2147483872" r:id="rId32"/>
    <p:sldLayoutId id="2147483873" r:id="rId33"/>
    <p:sldLayoutId id="2147483874" r:id="rId34"/>
    <p:sldLayoutId id="2147483875" r:id="rId35"/>
    <p:sldLayoutId id="2147483876" r:id="rId36"/>
  </p:sldLayoutIdLst>
  <p:hf hdr="0"/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200" b="1" kern="1200">
          <a:solidFill>
            <a:schemeClr val="tx1"/>
          </a:solidFill>
          <a:latin typeface="Arial Black" panose="020B0A04020102020204" pitchFamily="34" charset="0"/>
          <a:ea typeface="+mj-ea"/>
          <a:cs typeface="+mj-cs"/>
        </a:defRPr>
      </a:lvl1pPr>
      <a:lvl2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200" b="1">
          <a:solidFill>
            <a:schemeClr val="tx1"/>
          </a:solidFill>
          <a:latin typeface="Arial Black" panose="020B0A04020102020204" pitchFamily="34" charset="0"/>
        </a:defRPr>
      </a:lvl2pPr>
      <a:lvl3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200" b="1">
          <a:solidFill>
            <a:schemeClr val="tx1"/>
          </a:solidFill>
          <a:latin typeface="Arial Black" panose="020B0A04020102020204" pitchFamily="34" charset="0"/>
        </a:defRPr>
      </a:lvl3pPr>
      <a:lvl4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200" b="1">
          <a:solidFill>
            <a:schemeClr val="tx1"/>
          </a:solidFill>
          <a:latin typeface="Arial Black" panose="020B0A04020102020204" pitchFamily="34" charset="0"/>
        </a:defRPr>
      </a:lvl4pPr>
      <a:lvl5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200" b="1">
          <a:solidFill>
            <a:schemeClr val="tx1"/>
          </a:solidFill>
          <a:latin typeface="Arial Black" panose="020B0A04020102020204" pitchFamily="34" charset="0"/>
        </a:defRPr>
      </a:lvl5pPr>
      <a:lvl6pPr marL="4572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200" b="1">
          <a:solidFill>
            <a:schemeClr val="tx1"/>
          </a:solidFill>
          <a:latin typeface="Arial Black" panose="020B0A04020102020204" pitchFamily="34" charset="0"/>
        </a:defRPr>
      </a:lvl6pPr>
      <a:lvl7pPr marL="9144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200" b="1">
          <a:solidFill>
            <a:schemeClr val="tx1"/>
          </a:solidFill>
          <a:latin typeface="Arial Black" panose="020B0A04020102020204" pitchFamily="34" charset="0"/>
        </a:defRPr>
      </a:lvl7pPr>
      <a:lvl8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200" b="1">
          <a:solidFill>
            <a:schemeClr val="tx1"/>
          </a:solidFill>
          <a:latin typeface="Arial Black" panose="020B0A04020102020204" pitchFamily="34" charset="0"/>
        </a:defRPr>
      </a:lvl8pPr>
      <a:lvl9pPr marL="1828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200" b="1">
          <a:solidFill>
            <a:schemeClr val="tx1"/>
          </a:solidFill>
          <a:latin typeface="Arial Black" panose="020B0A04020102020204" pitchFamily="34" charset="0"/>
        </a:defRPr>
      </a:lvl9pPr>
    </p:titleStyle>
    <p:bodyStyle>
      <a:lvl1pPr marL="228600" indent="-228600" algn="l" rtl="0" eaLnBrk="1" fontAlgn="base" hangingPunct="1">
        <a:spcBef>
          <a:spcPct val="0"/>
        </a:spcBef>
        <a:spcAft>
          <a:spcPct val="0"/>
        </a:spcAft>
        <a:buFont typeface="Arial" panose="020B0604020202020204" pitchFamily="34" charset="0"/>
        <a:buChar char="•"/>
        <a:defRPr sz="25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1" fontAlgn="base" hangingPunct="1">
        <a:spcBef>
          <a:spcPct val="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Otsikon paikkamerkki 1"/>
          <p:cNvSpPr>
            <a:spLocks noGrp="1"/>
          </p:cNvSpPr>
          <p:nvPr>
            <p:ph type="title"/>
          </p:nvPr>
        </p:nvSpPr>
        <p:spPr bwMode="auto">
          <a:xfrm>
            <a:off x="457200" y="407988"/>
            <a:ext cx="11234738" cy="78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altLang="fi-FI"/>
              <a:t>Muokkaa perustyyl. napsautt.</a:t>
            </a:r>
          </a:p>
        </p:txBody>
      </p:sp>
      <p:sp>
        <p:nvSpPr>
          <p:cNvPr id="4099" name="Tekstin paikkamerkki 2"/>
          <p:cNvSpPr>
            <a:spLocks noGrp="1"/>
          </p:cNvSpPr>
          <p:nvPr>
            <p:ph type="body" idx="1"/>
          </p:nvPr>
        </p:nvSpPr>
        <p:spPr bwMode="auto">
          <a:xfrm>
            <a:off x="457200" y="1196975"/>
            <a:ext cx="11234738" cy="4979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altLang="fi-FI"/>
              <a:t>Muokkaa tekstin perustyylejä napsauttamalla</a:t>
            </a:r>
          </a:p>
          <a:p>
            <a:pPr lvl="1"/>
            <a:r>
              <a:rPr lang="fi-FI" altLang="fi-FI"/>
              <a:t>toinen taso</a:t>
            </a:r>
          </a:p>
          <a:p>
            <a:pPr lvl="2"/>
            <a:r>
              <a:rPr lang="fi-FI" altLang="fi-FI"/>
              <a:t>kolmas taso</a:t>
            </a:r>
          </a:p>
          <a:p>
            <a:pPr lvl="3"/>
            <a:r>
              <a:rPr lang="fi-FI" altLang="fi-FI"/>
              <a:t>neljäs taso</a:t>
            </a:r>
          </a:p>
          <a:p>
            <a:pPr lvl="4"/>
            <a:r>
              <a:rPr lang="fi-FI" alt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1663700" y="6269038"/>
            <a:ext cx="1304925" cy="258762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300" smtClean="0">
                <a:solidFill>
                  <a:srgbClr val="0000BF"/>
                </a:solidFill>
                <a:latin typeface="+mn-lt"/>
              </a:defRPr>
            </a:lvl1pPr>
          </a:lstStyle>
          <a:p>
            <a:pPr>
              <a:defRPr/>
            </a:pPr>
            <a:fld id="{399A5282-76F8-49E9-9449-9DEDABC87614}" type="datetime1">
              <a:rPr lang="fi-FI"/>
              <a:pPr>
                <a:defRPr/>
              </a:pPr>
              <a:t>15.8.2025</a:t>
            </a:fld>
            <a:endParaRPr lang="fi-FI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3201988" y="6269038"/>
            <a:ext cx="4114800" cy="258762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300" smtClean="0">
                <a:solidFill>
                  <a:srgbClr val="0000BF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fi-FI"/>
              <a:t>Etunimi Sukunimi</a:t>
            </a:r>
            <a:endParaRPr lang="fi-FI" dirty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10437813" y="6269038"/>
            <a:ext cx="1236662" cy="258762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300" b="1" smtClean="0">
                <a:solidFill>
                  <a:srgbClr val="0000BF"/>
                </a:solidFill>
                <a:latin typeface="+mn-lt"/>
              </a:defRPr>
            </a:lvl1pPr>
          </a:lstStyle>
          <a:p>
            <a:pPr>
              <a:defRPr/>
            </a:pPr>
            <a:fld id="{4B6AB836-89B8-4782-9DE2-5DA74AB6F8BC}" type="slidenum">
              <a:rPr lang="fi-FI"/>
              <a:pPr>
                <a:defRPr/>
              </a:pPr>
              <a:t>‹#›</a:t>
            </a:fld>
            <a:endParaRPr lang="fi-FI" dirty="0"/>
          </a:p>
        </p:txBody>
      </p:sp>
      <p:grpSp>
        <p:nvGrpSpPr>
          <p:cNvPr id="7" name="Ryhmä 6"/>
          <p:cNvGrpSpPr/>
          <p:nvPr/>
        </p:nvGrpSpPr>
        <p:grpSpPr bwMode="black">
          <a:xfrm>
            <a:off x="465667" y="6222027"/>
            <a:ext cx="804333" cy="373549"/>
            <a:chOff x="228601" y="704851"/>
            <a:chExt cx="11734800" cy="5449888"/>
          </a:xfrm>
          <a:solidFill>
            <a:srgbClr val="0000BF"/>
          </a:solidFill>
        </p:grpSpPr>
        <p:sp>
          <p:nvSpPr>
            <p:cNvPr id="8" name="Freeform 5"/>
            <p:cNvSpPr>
              <a:spLocks noEditPoints="1"/>
            </p:cNvSpPr>
            <p:nvPr/>
          </p:nvSpPr>
          <p:spPr bwMode="black">
            <a:xfrm>
              <a:off x="228601" y="704851"/>
              <a:ext cx="11734800" cy="5449888"/>
            </a:xfrm>
            <a:custGeom>
              <a:avLst/>
              <a:gdLst>
                <a:gd name="T0" fmla="*/ 16890 w 32573"/>
                <a:gd name="T1" fmla="*/ 14624 h 15116"/>
                <a:gd name="T2" fmla="*/ 19398 w 32573"/>
                <a:gd name="T3" fmla="*/ 13589 h 15116"/>
                <a:gd name="T4" fmla="*/ 28581 w 32573"/>
                <a:gd name="T5" fmla="*/ 13589 h 15116"/>
                <a:gd name="T6" fmla="*/ 32573 w 32573"/>
                <a:gd name="T7" fmla="*/ 9640 h 15116"/>
                <a:gd name="T8" fmla="*/ 32573 w 32573"/>
                <a:gd name="T9" fmla="*/ 0 h 15116"/>
                <a:gd name="T10" fmla="*/ 0 w 32573"/>
                <a:gd name="T11" fmla="*/ 0 h 15116"/>
                <a:gd name="T12" fmla="*/ 0 w 32573"/>
                <a:gd name="T13" fmla="*/ 9640 h 15116"/>
                <a:gd name="T14" fmla="*/ 3968 w 32573"/>
                <a:gd name="T15" fmla="*/ 13589 h 15116"/>
                <a:gd name="T16" fmla="*/ 13394 w 32573"/>
                <a:gd name="T17" fmla="*/ 13589 h 15116"/>
                <a:gd name="T18" fmla="*/ 15902 w 32573"/>
                <a:gd name="T19" fmla="*/ 14624 h 15116"/>
                <a:gd name="T20" fmla="*/ 16397 w 32573"/>
                <a:gd name="T21" fmla="*/ 15116 h 15116"/>
                <a:gd name="T22" fmla="*/ 16890 w 32573"/>
                <a:gd name="T23" fmla="*/ 14624 h 15116"/>
                <a:gd name="T24" fmla="*/ 31634 w 32573"/>
                <a:gd name="T25" fmla="*/ 939 h 15116"/>
                <a:gd name="T26" fmla="*/ 31634 w 32573"/>
                <a:gd name="T27" fmla="*/ 9640 h 15116"/>
                <a:gd name="T28" fmla="*/ 28581 w 32573"/>
                <a:gd name="T29" fmla="*/ 12650 h 15116"/>
                <a:gd name="T30" fmla="*/ 19398 w 32573"/>
                <a:gd name="T31" fmla="*/ 12650 h 15116"/>
                <a:gd name="T32" fmla="*/ 16397 w 32573"/>
                <a:gd name="T33" fmla="*/ 13798 h 15116"/>
                <a:gd name="T34" fmla="*/ 13394 w 32573"/>
                <a:gd name="T35" fmla="*/ 12650 h 15116"/>
                <a:gd name="T36" fmla="*/ 3968 w 32573"/>
                <a:gd name="T37" fmla="*/ 12650 h 15116"/>
                <a:gd name="T38" fmla="*/ 939 w 32573"/>
                <a:gd name="T39" fmla="*/ 9640 h 15116"/>
                <a:gd name="T40" fmla="*/ 939 w 32573"/>
                <a:gd name="T41" fmla="*/ 939 h 15116"/>
                <a:gd name="T42" fmla="*/ 31634 w 32573"/>
                <a:gd name="T43" fmla="*/ 939 h 15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32573" h="15116">
                  <a:moveTo>
                    <a:pt x="16890" y="14624"/>
                  </a:moveTo>
                  <a:cubicBezTo>
                    <a:pt x="17560" y="13956"/>
                    <a:pt x="18451" y="13589"/>
                    <a:pt x="19398" y="13589"/>
                  </a:cubicBezTo>
                  <a:lnTo>
                    <a:pt x="28581" y="13589"/>
                  </a:lnTo>
                  <a:cubicBezTo>
                    <a:pt x="30783" y="13589"/>
                    <a:pt x="32573" y="11817"/>
                    <a:pt x="32573" y="9640"/>
                  </a:cubicBezTo>
                  <a:lnTo>
                    <a:pt x="32573" y="0"/>
                  </a:lnTo>
                  <a:lnTo>
                    <a:pt x="0" y="0"/>
                  </a:lnTo>
                  <a:lnTo>
                    <a:pt x="0" y="9640"/>
                  </a:lnTo>
                  <a:cubicBezTo>
                    <a:pt x="0" y="11817"/>
                    <a:pt x="1780" y="13589"/>
                    <a:pt x="3968" y="13589"/>
                  </a:cubicBezTo>
                  <a:lnTo>
                    <a:pt x="13394" y="13589"/>
                  </a:lnTo>
                  <a:cubicBezTo>
                    <a:pt x="14342" y="13589"/>
                    <a:pt x="15232" y="13956"/>
                    <a:pt x="15902" y="14624"/>
                  </a:cubicBezTo>
                  <a:lnTo>
                    <a:pt x="16397" y="15116"/>
                  </a:lnTo>
                  <a:lnTo>
                    <a:pt x="16890" y="14624"/>
                  </a:lnTo>
                  <a:close/>
                  <a:moveTo>
                    <a:pt x="31634" y="939"/>
                  </a:moveTo>
                  <a:lnTo>
                    <a:pt x="31634" y="9640"/>
                  </a:lnTo>
                  <a:cubicBezTo>
                    <a:pt x="31634" y="11300"/>
                    <a:pt x="30264" y="12650"/>
                    <a:pt x="28581" y="12650"/>
                  </a:cubicBezTo>
                  <a:lnTo>
                    <a:pt x="19398" y="12650"/>
                  </a:lnTo>
                  <a:cubicBezTo>
                    <a:pt x="18279" y="12650"/>
                    <a:pt x="17221" y="13055"/>
                    <a:pt x="16397" y="13798"/>
                  </a:cubicBezTo>
                  <a:cubicBezTo>
                    <a:pt x="15571" y="13056"/>
                    <a:pt x="14514" y="12650"/>
                    <a:pt x="13394" y="12650"/>
                  </a:cubicBezTo>
                  <a:lnTo>
                    <a:pt x="3968" y="12650"/>
                  </a:lnTo>
                  <a:cubicBezTo>
                    <a:pt x="2298" y="12650"/>
                    <a:pt x="939" y="11300"/>
                    <a:pt x="939" y="9640"/>
                  </a:cubicBezTo>
                  <a:lnTo>
                    <a:pt x="939" y="939"/>
                  </a:lnTo>
                  <a:lnTo>
                    <a:pt x="31634" y="93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9" name="Freeform 6"/>
            <p:cNvSpPr>
              <a:spLocks/>
            </p:cNvSpPr>
            <p:nvPr/>
          </p:nvSpPr>
          <p:spPr bwMode="black">
            <a:xfrm>
              <a:off x="9961563" y="2287588"/>
              <a:ext cx="377825" cy="363538"/>
            </a:xfrm>
            <a:custGeom>
              <a:avLst/>
              <a:gdLst>
                <a:gd name="T0" fmla="*/ 1048 w 1048"/>
                <a:gd name="T1" fmla="*/ 504 h 1009"/>
                <a:gd name="T2" fmla="*/ 525 w 1048"/>
                <a:gd name="T3" fmla="*/ 1009 h 1009"/>
                <a:gd name="T4" fmla="*/ 0 w 1048"/>
                <a:gd name="T5" fmla="*/ 504 h 1009"/>
                <a:gd name="T6" fmla="*/ 525 w 1048"/>
                <a:gd name="T7" fmla="*/ 0 h 1009"/>
                <a:gd name="T8" fmla="*/ 1048 w 1048"/>
                <a:gd name="T9" fmla="*/ 504 h 10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48" h="1009">
                  <a:moveTo>
                    <a:pt x="1048" y="504"/>
                  </a:moveTo>
                  <a:cubicBezTo>
                    <a:pt x="1048" y="798"/>
                    <a:pt x="818" y="1009"/>
                    <a:pt x="525" y="1009"/>
                  </a:cubicBezTo>
                  <a:cubicBezTo>
                    <a:pt x="230" y="1009"/>
                    <a:pt x="0" y="798"/>
                    <a:pt x="0" y="504"/>
                  </a:cubicBezTo>
                  <a:cubicBezTo>
                    <a:pt x="0" y="211"/>
                    <a:pt x="230" y="0"/>
                    <a:pt x="525" y="0"/>
                  </a:cubicBezTo>
                  <a:cubicBezTo>
                    <a:pt x="818" y="0"/>
                    <a:pt x="1048" y="211"/>
                    <a:pt x="1048" y="50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10" name="Rectangle 7"/>
            <p:cNvSpPr>
              <a:spLocks noChangeArrowheads="1"/>
            </p:cNvSpPr>
            <p:nvPr/>
          </p:nvSpPr>
          <p:spPr bwMode="black">
            <a:xfrm>
              <a:off x="9986963" y="2789238"/>
              <a:ext cx="327025" cy="116205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11" name="Freeform 8"/>
            <p:cNvSpPr>
              <a:spLocks/>
            </p:cNvSpPr>
            <p:nvPr/>
          </p:nvSpPr>
          <p:spPr bwMode="black">
            <a:xfrm>
              <a:off x="8709026" y="2282826"/>
              <a:ext cx="1119188" cy="1668463"/>
            </a:xfrm>
            <a:custGeom>
              <a:avLst/>
              <a:gdLst>
                <a:gd name="T0" fmla="*/ 1923 w 3105"/>
                <a:gd name="T1" fmla="*/ 2683 h 4625"/>
                <a:gd name="T2" fmla="*/ 3105 w 3105"/>
                <a:gd name="T3" fmla="*/ 4625 h 4625"/>
                <a:gd name="T4" fmla="*/ 2121 w 3105"/>
                <a:gd name="T5" fmla="*/ 4625 h 4625"/>
                <a:gd name="T6" fmla="*/ 1328 w 3105"/>
                <a:gd name="T7" fmla="*/ 3335 h 4625"/>
                <a:gd name="T8" fmla="*/ 901 w 3105"/>
                <a:gd name="T9" fmla="*/ 3878 h 4625"/>
                <a:gd name="T10" fmla="*/ 901 w 3105"/>
                <a:gd name="T11" fmla="*/ 4625 h 4625"/>
                <a:gd name="T12" fmla="*/ 0 w 3105"/>
                <a:gd name="T13" fmla="*/ 4625 h 4625"/>
                <a:gd name="T14" fmla="*/ 0 w 3105"/>
                <a:gd name="T15" fmla="*/ 0 h 4625"/>
                <a:gd name="T16" fmla="*/ 901 w 3105"/>
                <a:gd name="T17" fmla="*/ 0 h 4625"/>
                <a:gd name="T18" fmla="*/ 901 w 3105"/>
                <a:gd name="T19" fmla="*/ 2134 h 4625"/>
                <a:gd name="T20" fmla="*/ 856 w 3105"/>
                <a:gd name="T21" fmla="*/ 2926 h 4625"/>
                <a:gd name="T22" fmla="*/ 875 w 3105"/>
                <a:gd name="T23" fmla="*/ 2926 h 4625"/>
                <a:gd name="T24" fmla="*/ 1265 w 3105"/>
                <a:gd name="T25" fmla="*/ 2325 h 4625"/>
                <a:gd name="T26" fmla="*/ 1955 w 3105"/>
                <a:gd name="T27" fmla="*/ 1405 h 4625"/>
                <a:gd name="T28" fmla="*/ 3009 w 3105"/>
                <a:gd name="T29" fmla="*/ 1405 h 4625"/>
                <a:gd name="T30" fmla="*/ 1923 w 3105"/>
                <a:gd name="T31" fmla="*/ 2683 h 46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3105" h="4625">
                  <a:moveTo>
                    <a:pt x="1923" y="2683"/>
                  </a:moveTo>
                  <a:lnTo>
                    <a:pt x="3105" y="4625"/>
                  </a:lnTo>
                  <a:lnTo>
                    <a:pt x="2121" y="4625"/>
                  </a:lnTo>
                  <a:lnTo>
                    <a:pt x="1328" y="3335"/>
                  </a:lnTo>
                  <a:lnTo>
                    <a:pt x="901" y="3878"/>
                  </a:lnTo>
                  <a:lnTo>
                    <a:pt x="901" y="4625"/>
                  </a:lnTo>
                  <a:lnTo>
                    <a:pt x="0" y="4625"/>
                  </a:lnTo>
                  <a:lnTo>
                    <a:pt x="0" y="0"/>
                  </a:lnTo>
                  <a:lnTo>
                    <a:pt x="901" y="0"/>
                  </a:lnTo>
                  <a:lnTo>
                    <a:pt x="901" y="2134"/>
                  </a:lnTo>
                  <a:cubicBezTo>
                    <a:pt x="901" y="2530"/>
                    <a:pt x="856" y="2926"/>
                    <a:pt x="856" y="2926"/>
                  </a:cubicBezTo>
                  <a:lnTo>
                    <a:pt x="875" y="2926"/>
                  </a:lnTo>
                  <a:cubicBezTo>
                    <a:pt x="875" y="2926"/>
                    <a:pt x="1086" y="2574"/>
                    <a:pt x="1265" y="2325"/>
                  </a:cubicBezTo>
                  <a:lnTo>
                    <a:pt x="1955" y="1405"/>
                  </a:lnTo>
                  <a:lnTo>
                    <a:pt x="3009" y="1405"/>
                  </a:lnTo>
                  <a:lnTo>
                    <a:pt x="1923" y="268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12" name="Freeform 9"/>
            <p:cNvSpPr>
              <a:spLocks/>
            </p:cNvSpPr>
            <p:nvPr/>
          </p:nvSpPr>
          <p:spPr bwMode="black">
            <a:xfrm>
              <a:off x="7353301" y="2762251"/>
              <a:ext cx="1027113" cy="1189038"/>
            </a:xfrm>
            <a:custGeom>
              <a:avLst/>
              <a:gdLst>
                <a:gd name="T0" fmla="*/ 2850 w 2850"/>
                <a:gd name="T1" fmla="*/ 1232 h 3296"/>
                <a:gd name="T2" fmla="*/ 1840 w 2850"/>
                <a:gd name="T3" fmla="*/ 0 h 3296"/>
                <a:gd name="T4" fmla="*/ 876 w 2850"/>
                <a:gd name="T5" fmla="*/ 607 h 3296"/>
                <a:gd name="T6" fmla="*/ 856 w 2850"/>
                <a:gd name="T7" fmla="*/ 607 h 3296"/>
                <a:gd name="T8" fmla="*/ 901 w 2850"/>
                <a:gd name="T9" fmla="*/ 76 h 3296"/>
                <a:gd name="T10" fmla="*/ 0 w 2850"/>
                <a:gd name="T11" fmla="*/ 76 h 3296"/>
                <a:gd name="T12" fmla="*/ 0 w 2850"/>
                <a:gd name="T13" fmla="*/ 3296 h 3296"/>
                <a:gd name="T14" fmla="*/ 901 w 2850"/>
                <a:gd name="T15" fmla="*/ 3296 h 3296"/>
                <a:gd name="T16" fmla="*/ 901 w 2850"/>
                <a:gd name="T17" fmla="*/ 1386 h 3296"/>
                <a:gd name="T18" fmla="*/ 1457 w 2850"/>
                <a:gd name="T19" fmla="*/ 760 h 3296"/>
                <a:gd name="T20" fmla="*/ 1942 w 2850"/>
                <a:gd name="T21" fmla="*/ 1412 h 3296"/>
                <a:gd name="T22" fmla="*/ 1942 w 2850"/>
                <a:gd name="T23" fmla="*/ 3296 h 3296"/>
                <a:gd name="T24" fmla="*/ 2850 w 2850"/>
                <a:gd name="T25" fmla="*/ 3296 h 3296"/>
                <a:gd name="T26" fmla="*/ 2850 w 2850"/>
                <a:gd name="T27" fmla="*/ 1232 h 32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50" h="3296">
                  <a:moveTo>
                    <a:pt x="2850" y="1232"/>
                  </a:moveTo>
                  <a:cubicBezTo>
                    <a:pt x="2850" y="434"/>
                    <a:pt x="2459" y="0"/>
                    <a:pt x="1840" y="0"/>
                  </a:cubicBezTo>
                  <a:cubicBezTo>
                    <a:pt x="1309" y="0"/>
                    <a:pt x="1035" y="312"/>
                    <a:pt x="876" y="607"/>
                  </a:cubicBezTo>
                  <a:lnTo>
                    <a:pt x="856" y="607"/>
                  </a:lnTo>
                  <a:lnTo>
                    <a:pt x="901" y="76"/>
                  </a:lnTo>
                  <a:lnTo>
                    <a:pt x="0" y="76"/>
                  </a:lnTo>
                  <a:lnTo>
                    <a:pt x="0" y="3296"/>
                  </a:lnTo>
                  <a:lnTo>
                    <a:pt x="901" y="3296"/>
                  </a:lnTo>
                  <a:lnTo>
                    <a:pt x="901" y="1386"/>
                  </a:lnTo>
                  <a:cubicBezTo>
                    <a:pt x="901" y="1015"/>
                    <a:pt x="1118" y="760"/>
                    <a:pt x="1457" y="760"/>
                  </a:cubicBezTo>
                  <a:cubicBezTo>
                    <a:pt x="1795" y="760"/>
                    <a:pt x="1942" y="983"/>
                    <a:pt x="1942" y="1412"/>
                  </a:cubicBezTo>
                  <a:lnTo>
                    <a:pt x="1942" y="3296"/>
                  </a:lnTo>
                  <a:lnTo>
                    <a:pt x="2850" y="3296"/>
                  </a:lnTo>
                  <a:lnTo>
                    <a:pt x="2850" y="12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13" name="Freeform 10"/>
            <p:cNvSpPr>
              <a:spLocks/>
            </p:cNvSpPr>
            <p:nvPr/>
          </p:nvSpPr>
          <p:spPr bwMode="black">
            <a:xfrm>
              <a:off x="6664326" y="2287588"/>
              <a:ext cx="377825" cy="363538"/>
            </a:xfrm>
            <a:custGeom>
              <a:avLst/>
              <a:gdLst>
                <a:gd name="T0" fmla="*/ 1047 w 1047"/>
                <a:gd name="T1" fmla="*/ 504 h 1009"/>
                <a:gd name="T2" fmla="*/ 524 w 1047"/>
                <a:gd name="T3" fmla="*/ 1009 h 1009"/>
                <a:gd name="T4" fmla="*/ 0 w 1047"/>
                <a:gd name="T5" fmla="*/ 504 h 1009"/>
                <a:gd name="T6" fmla="*/ 524 w 1047"/>
                <a:gd name="T7" fmla="*/ 0 h 1009"/>
                <a:gd name="T8" fmla="*/ 1047 w 1047"/>
                <a:gd name="T9" fmla="*/ 504 h 10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47" h="1009">
                  <a:moveTo>
                    <a:pt x="1047" y="504"/>
                  </a:moveTo>
                  <a:cubicBezTo>
                    <a:pt x="1047" y="798"/>
                    <a:pt x="817" y="1009"/>
                    <a:pt x="524" y="1009"/>
                  </a:cubicBezTo>
                  <a:cubicBezTo>
                    <a:pt x="229" y="1009"/>
                    <a:pt x="0" y="798"/>
                    <a:pt x="0" y="504"/>
                  </a:cubicBezTo>
                  <a:cubicBezTo>
                    <a:pt x="0" y="211"/>
                    <a:pt x="229" y="0"/>
                    <a:pt x="524" y="0"/>
                  </a:cubicBezTo>
                  <a:cubicBezTo>
                    <a:pt x="817" y="0"/>
                    <a:pt x="1047" y="211"/>
                    <a:pt x="1047" y="50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14" name="Rectangle 11"/>
            <p:cNvSpPr>
              <a:spLocks noChangeArrowheads="1"/>
            </p:cNvSpPr>
            <p:nvPr/>
          </p:nvSpPr>
          <p:spPr bwMode="black">
            <a:xfrm>
              <a:off x="6689726" y="2789238"/>
              <a:ext cx="327025" cy="116205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15" name="Freeform 12"/>
            <p:cNvSpPr>
              <a:spLocks/>
            </p:cNvSpPr>
            <p:nvPr/>
          </p:nvSpPr>
          <p:spPr bwMode="black">
            <a:xfrm>
              <a:off x="5399088" y="2762251"/>
              <a:ext cx="1047750" cy="1216025"/>
            </a:xfrm>
            <a:custGeom>
              <a:avLst/>
              <a:gdLst>
                <a:gd name="T0" fmla="*/ 2025 w 2907"/>
                <a:gd name="T1" fmla="*/ 2402 h 3373"/>
                <a:gd name="T2" fmla="*/ 1253 w 2907"/>
                <a:gd name="T3" fmla="*/ 1974 h 3373"/>
                <a:gd name="T4" fmla="*/ 160 w 2907"/>
                <a:gd name="T5" fmla="*/ 990 h 3373"/>
                <a:gd name="T6" fmla="*/ 1431 w 2907"/>
                <a:gd name="T7" fmla="*/ 0 h 3373"/>
                <a:gd name="T8" fmla="*/ 2907 w 2907"/>
                <a:gd name="T9" fmla="*/ 734 h 3373"/>
                <a:gd name="T10" fmla="*/ 2133 w 2907"/>
                <a:gd name="T11" fmla="*/ 1169 h 3373"/>
                <a:gd name="T12" fmla="*/ 1463 w 2907"/>
                <a:gd name="T13" fmla="*/ 657 h 3373"/>
                <a:gd name="T14" fmla="*/ 1042 w 2907"/>
                <a:gd name="T15" fmla="*/ 945 h 3373"/>
                <a:gd name="T16" fmla="*/ 1943 w 2907"/>
                <a:gd name="T17" fmla="*/ 1367 h 3373"/>
                <a:gd name="T18" fmla="*/ 2907 w 2907"/>
                <a:gd name="T19" fmla="*/ 2344 h 3373"/>
                <a:gd name="T20" fmla="*/ 1610 w 2907"/>
                <a:gd name="T21" fmla="*/ 3373 h 3373"/>
                <a:gd name="T22" fmla="*/ 0 w 2907"/>
                <a:gd name="T23" fmla="*/ 2543 h 3373"/>
                <a:gd name="T24" fmla="*/ 786 w 2907"/>
                <a:gd name="T25" fmla="*/ 2102 h 3373"/>
                <a:gd name="T26" fmla="*/ 1598 w 2907"/>
                <a:gd name="T27" fmla="*/ 2715 h 3373"/>
                <a:gd name="T28" fmla="*/ 2025 w 2907"/>
                <a:gd name="T29" fmla="*/ 2402 h 33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907" h="3373">
                  <a:moveTo>
                    <a:pt x="2025" y="2402"/>
                  </a:moveTo>
                  <a:cubicBezTo>
                    <a:pt x="2025" y="2146"/>
                    <a:pt x="1667" y="2089"/>
                    <a:pt x="1253" y="1974"/>
                  </a:cubicBezTo>
                  <a:cubicBezTo>
                    <a:pt x="766" y="1846"/>
                    <a:pt x="160" y="1603"/>
                    <a:pt x="160" y="990"/>
                  </a:cubicBezTo>
                  <a:cubicBezTo>
                    <a:pt x="160" y="383"/>
                    <a:pt x="741" y="0"/>
                    <a:pt x="1431" y="0"/>
                  </a:cubicBezTo>
                  <a:cubicBezTo>
                    <a:pt x="2070" y="0"/>
                    <a:pt x="2658" y="306"/>
                    <a:pt x="2907" y="734"/>
                  </a:cubicBezTo>
                  <a:lnTo>
                    <a:pt x="2133" y="1169"/>
                  </a:lnTo>
                  <a:cubicBezTo>
                    <a:pt x="2057" y="881"/>
                    <a:pt x="1814" y="657"/>
                    <a:pt x="1463" y="657"/>
                  </a:cubicBezTo>
                  <a:cubicBezTo>
                    <a:pt x="1233" y="657"/>
                    <a:pt x="1042" y="760"/>
                    <a:pt x="1042" y="945"/>
                  </a:cubicBezTo>
                  <a:cubicBezTo>
                    <a:pt x="1042" y="1188"/>
                    <a:pt x="1463" y="1213"/>
                    <a:pt x="1943" y="1367"/>
                  </a:cubicBezTo>
                  <a:cubicBezTo>
                    <a:pt x="2447" y="1527"/>
                    <a:pt x="2907" y="1757"/>
                    <a:pt x="2907" y="2344"/>
                  </a:cubicBezTo>
                  <a:cubicBezTo>
                    <a:pt x="2907" y="2990"/>
                    <a:pt x="2306" y="3373"/>
                    <a:pt x="1610" y="3373"/>
                  </a:cubicBezTo>
                  <a:cubicBezTo>
                    <a:pt x="856" y="3373"/>
                    <a:pt x="262" y="3053"/>
                    <a:pt x="0" y="2543"/>
                  </a:cubicBezTo>
                  <a:lnTo>
                    <a:pt x="786" y="2102"/>
                  </a:lnTo>
                  <a:cubicBezTo>
                    <a:pt x="888" y="2453"/>
                    <a:pt x="1169" y="2715"/>
                    <a:pt x="1598" y="2715"/>
                  </a:cubicBezTo>
                  <a:cubicBezTo>
                    <a:pt x="1847" y="2715"/>
                    <a:pt x="2025" y="2606"/>
                    <a:pt x="2025" y="240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16" name="Freeform 13"/>
            <p:cNvSpPr>
              <a:spLocks/>
            </p:cNvSpPr>
            <p:nvPr/>
          </p:nvSpPr>
          <p:spPr bwMode="black">
            <a:xfrm>
              <a:off x="4770438" y="2295526"/>
              <a:ext cx="563563" cy="1677988"/>
            </a:xfrm>
            <a:custGeom>
              <a:avLst/>
              <a:gdLst>
                <a:gd name="T0" fmla="*/ 907 w 1565"/>
                <a:gd name="T1" fmla="*/ 0 h 4657"/>
                <a:gd name="T2" fmla="*/ 0 w 1565"/>
                <a:gd name="T3" fmla="*/ 0 h 4657"/>
                <a:gd name="T4" fmla="*/ 0 w 1565"/>
                <a:gd name="T5" fmla="*/ 3706 h 4657"/>
                <a:gd name="T6" fmla="*/ 214 w 1565"/>
                <a:gd name="T7" fmla="*/ 4430 h 4657"/>
                <a:gd name="T8" fmla="*/ 894 w 1565"/>
                <a:gd name="T9" fmla="*/ 4657 h 4657"/>
                <a:gd name="T10" fmla="*/ 1220 w 1565"/>
                <a:gd name="T11" fmla="*/ 4622 h 4657"/>
                <a:gd name="T12" fmla="*/ 1488 w 1565"/>
                <a:gd name="T13" fmla="*/ 4523 h 4657"/>
                <a:gd name="T14" fmla="*/ 1565 w 1565"/>
                <a:gd name="T15" fmla="*/ 3916 h 4657"/>
                <a:gd name="T16" fmla="*/ 1377 w 1565"/>
                <a:gd name="T17" fmla="*/ 3970 h 4657"/>
                <a:gd name="T18" fmla="*/ 1188 w 1565"/>
                <a:gd name="T19" fmla="*/ 3986 h 4657"/>
                <a:gd name="T20" fmla="*/ 974 w 1565"/>
                <a:gd name="T21" fmla="*/ 3897 h 4657"/>
                <a:gd name="T22" fmla="*/ 907 w 1565"/>
                <a:gd name="T23" fmla="*/ 3577 h 4657"/>
                <a:gd name="T24" fmla="*/ 907 w 1565"/>
                <a:gd name="T25" fmla="*/ 0 h 46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65" h="4657">
                  <a:moveTo>
                    <a:pt x="907" y="0"/>
                  </a:moveTo>
                  <a:lnTo>
                    <a:pt x="0" y="0"/>
                  </a:lnTo>
                  <a:lnTo>
                    <a:pt x="0" y="3706"/>
                  </a:lnTo>
                  <a:cubicBezTo>
                    <a:pt x="0" y="4037"/>
                    <a:pt x="71" y="4279"/>
                    <a:pt x="214" y="4430"/>
                  </a:cubicBezTo>
                  <a:cubicBezTo>
                    <a:pt x="357" y="4582"/>
                    <a:pt x="583" y="4657"/>
                    <a:pt x="894" y="4657"/>
                  </a:cubicBezTo>
                  <a:cubicBezTo>
                    <a:pt x="1001" y="4657"/>
                    <a:pt x="1109" y="4645"/>
                    <a:pt x="1220" y="4622"/>
                  </a:cubicBezTo>
                  <a:cubicBezTo>
                    <a:pt x="1331" y="4599"/>
                    <a:pt x="1420" y="4566"/>
                    <a:pt x="1488" y="4523"/>
                  </a:cubicBezTo>
                  <a:lnTo>
                    <a:pt x="1565" y="3916"/>
                  </a:lnTo>
                  <a:cubicBezTo>
                    <a:pt x="1493" y="3942"/>
                    <a:pt x="1429" y="3960"/>
                    <a:pt x="1377" y="3970"/>
                  </a:cubicBezTo>
                  <a:cubicBezTo>
                    <a:pt x="1324" y="3981"/>
                    <a:pt x="1260" y="3986"/>
                    <a:pt x="1188" y="3986"/>
                  </a:cubicBezTo>
                  <a:cubicBezTo>
                    <a:pt x="1069" y="3986"/>
                    <a:pt x="1019" y="3957"/>
                    <a:pt x="974" y="3897"/>
                  </a:cubicBezTo>
                  <a:cubicBezTo>
                    <a:pt x="929" y="3837"/>
                    <a:pt x="907" y="3731"/>
                    <a:pt x="907" y="3577"/>
                  </a:cubicBezTo>
                  <a:lnTo>
                    <a:pt x="907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17" name="Freeform 14"/>
            <p:cNvSpPr>
              <a:spLocks noEditPoints="1"/>
            </p:cNvSpPr>
            <p:nvPr/>
          </p:nvSpPr>
          <p:spPr bwMode="black">
            <a:xfrm>
              <a:off x="3455988" y="2762251"/>
              <a:ext cx="1073150" cy="1216025"/>
            </a:xfrm>
            <a:custGeom>
              <a:avLst/>
              <a:gdLst>
                <a:gd name="T0" fmla="*/ 1540 w 2977"/>
                <a:gd name="T1" fmla="*/ 651 h 3373"/>
                <a:gd name="T2" fmla="*/ 869 w 2977"/>
                <a:gd name="T3" fmla="*/ 1328 h 3373"/>
                <a:gd name="T4" fmla="*/ 2140 w 2977"/>
                <a:gd name="T5" fmla="*/ 1328 h 3373"/>
                <a:gd name="T6" fmla="*/ 1540 w 2977"/>
                <a:gd name="T7" fmla="*/ 651 h 3373"/>
                <a:gd name="T8" fmla="*/ 2932 w 2977"/>
                <a:gd name="T9" fmla="*/ 1929 h 3373"/>
                <a:gd name="T10" fmla="*/ 850 w 2977"/>
                <a:gd name="T11" fmla="*/ 1929 h 3373"/>
                <a:gd name="T12" fmla="*/ 1559 w 2977"/>
                <a:gd name="T13" fmla="*/ 2708 h 3373"/>
                <a:gd name="T14" fmla="*/ 2179 w 2977"/>
                <a:gd name="T15" fmla="*/ 2178 h 3373"/>
                <a:gd name="T16" fmla="*/ 2938 w 2977"/>
                <a:gd name="T17" fmla="*/ 2606 h 3373"/>
                <a:gd name="T18" fmla="*/ 1559 w 2977"/>
                <a:gd name="T19" fmla="*/ 3373 h 3373"/>
                <a:gd name="T20" fmla="*/ 0 w 2977"/>
                <a:gd name="T21" fmla="*/ 1686 h 3373"/>
                <a:gd name="T22" fmla="*/ 1540 w 2977"/>
                <a:gd name="T23" fmla="*/ 0 h 3373"/>
                <a:gd name="T24" fmla="*/ 2977 w 2977"/>
                <a:gd name="T25" fmla="*/ 1488 h 3373"/>
                <a:gd name="T26" fmla="*/ 2932 w 2977"/>
                <a:gd name="T27" fmla="*/ 1929 h 33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977" h="3373">
                  <a:moveTo>
                    <a:pt x="1540" y="651"/>
                  </a:moveTo>
                  <a:cubicBezTo>
                    <a:pt x="1207" y="651"/>
                    <a:pt x="939" y="887"/>
                    <a:pt x="869" y="1328"/>
                  </a:cubicBezTo>
                  <a:lnTo>
                    <a:pt x="2140" y="1328"/>
                  </a:lnTo>
                  <a:cubicBezTo>
                    <a:pt x="2140" y="939"/>
                    <a:pt x="1891" y="651"/>
                    <a:pt x="1540" y="651"/>
                  </a:cubicBezTo>
                  <a:close/>
                  <a:moveTo>
                    <a:pt x="2932" y="1929"/>
                  </a:moveTo>
                  <a:lnTo>
                    <a:pt x="850" y="1929"/>
                  </a:lnTo>
                  <a:cubicBezTo>
                    <a:pt x="888" y="2453"/>
                    <a:pt x="1182" y="2708"/>
                    <a:pt x="1559" y="2708"/>
                  </a:cubicBezTo>
                  <a:cubicBezTo>
                    <a:pt x="1897" y="2708"/>
                    <a:pt x="2127" y="2485"/>
                    <a:pt x="2179" y="2178"/>
                  </a:cubicBezTo>
                  <a:lnTo>
                    <a:pt x="2938" y="2606"/>
                  </a:lnTo>
                  <a:cubicBezTo>
                    <a:pt x="2715" y="3015"/>
                    <a:pt x="2230" y="3373"/>
                    <a:pt x="1559" y="3373"/>
                  </a:cubicBezTo>
                  <a:cubicBezTo>
                    <a:pt x="658" y="3373"/>
                    <a:pt x="0" y="2747"/>
                    <a:pt x="0" y="1686"/>
                  </a:cubicBezTo>
                  <a:cubicBezTo>
                    <a:pt x="0" y="638"/>
                    <a:pt x="671" y="0"/>
                    <a:pt x="1540" y="0"/>
                  </a:cubicBezTo>
                  <a:cubicBezTo>
                    <a:pt x="2402" y="0"/>
                    <a:pt x="2977" y="613"/>
                    <a:pt x="2977" y="1488"/>
                  </a:cubicBezTo>
                  <a:cubicBezTo>
                    <a:pt x="2977" y="1750"/>
                    <a:pt x="2932" y="1929"/>
                    <a:pt x="2932" y="192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18" name="Freeform 15"/>
            <p:cNvSpPr>
              <a:spLocks/>
            </p:cNvSpPr>
            <p:nvPr/>
          </p:nvSpPr>
          <p:spPr bwMode="black">
            <a:xfrm>
              <a:off x="1879601" y="2357438"/>
              <a:ext cx="1311275" cy="1593850"/>
            </a:xfrm>
            <a:custGeom>
              <a:avLst/>
              <a:gdLst>
                <a:gd name="T0" fmla="*/ 2702 w 3641"/>
                <a:gd name="T1" fmla="*/ 4420 h 4420"/>
                <a:gd name="T2" fmla="*/ 3641 w 3641"/>
                <a:gd name="T3" fmla="*/ 4420 h 4420"/>
                <a:gd name="T4" fmla="*/ 3641 w 3641"/>
                <a:gd name="T5" fmla="*/ 0 h 4420"/>
                <a:gd name="T6" fmla="*/ 2702 w 3641"/>
                <a:gd name="T7" fmla="*/ 0 h 4420"/>
                <a:gd name="T8" fmla="*/ 2702 w 3641"/>
                <a:gd name="T9" fmla="*/ 1750 h 4420"/>
                <a:gd name="T10" fmla="*/ 939 w 3641"/>
                <a:gd name="T11" fmla="*/ 1750 h 4420"/>
                <a:gd name="T12" fmla="*/ 939 w 3641"/>
                <a:gd name="T13" fmla="*/ 0 h 4420"/>
                <a:gd name="T14" fmla="*/ 0 w 3641"/>
                <a:gd name="T15" fmla="*/ 0 h 4420"/>
                <a:gd name="T16" fmla="*/ 0 w 3641"/>
                <a:gd name="T17" fmla="*/ 4420 h 4420"/>
                <a:gd name="T18" fmla="*/ 939 w 3641"/>
                <a:gd name="T19" fmla="*/ 4420 h 4420"/>
                <a:gd name="T20" fmla="*/ 939 w 3641"/>
                <a:gd name="T21" fmla="*/ 2586 h 4420"/>
                <a:gd name="T22" fmla="*/ 2702 w 3641"/>
                <a:gd name="T23" fmla="*/ 2586 h 4420"/>
                <a:gd name="T24" fmla="*/ 2702 w 3641"/>
                <a:gd name="T25" fmla="*/ 4420 h 44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641" h="4420">
                  <a:moveTo>
                    <a:pt x="2702" y="4420"/>
                  </a:moveTo>
                  <a:lnTo>
                    <a:pt x="3641" y="4420"/>
                  </a:lnTo>
                  <a:lnTo>
                    <a:pt x="3641" y="0"/>
                  </a:lnTo>
                  <a:lnTo>
                    <a:pt x="2702" y="0"/>
                  </a:lnTo>
                  <a:lnTo>
                    <a:pt x="2702" y="1750"/>
                  </a:lnTo>
                  <a:lnTo>
                    <a:pt x="939" y="1750"/>
                  </a:lnTo>
                  <a:lnTo>
                    <a:pt x="939" y="0"/>
                  </a:lnTo>
                  <a:lnTo>
                    <a:pt x="0" y="0"/>
                  </a:lnTo>
                  <a:lnTo>
                    <a:pt x="0" y="4420"/>
                  </a:lnTo>
                  <a:lnTo>
                    <a:pt x="939" y="4420"/>
                  </a:lnTo>
                  <a:lnTo>
                    <a:pt x="939" y="2586"/>
                  </a:lnTo>
                  <a:lnTo>
                    <a:pt x="2702" y="2586"/>
                  </a:lnTo>
                  <a:lnTo>
                    <a:pt x="2702" y="44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31" r:id="rId1"/>
    <p:sldLayoutId id="2147483877" r:id="rId2"/>
    <p:sldLayoutId id="2147483832" r:id="rId3"/>
    <p:sldLayoutId id="2147483878" r:id="rId4"/>
    <p:sldLayoutId id="2147483833" r:id="rId5"/>
    <p:sldLayoutId id="2147483834" r:id="rId6"/>
    <p:sldLayoutId id="2147483835" r:id="rId7"/>
    <p:sldLayoutId id="2147483836" r:id="rId8"/>
    <p:sldLayoutId id="2147483837" r:id="rId9"/>
    <p:sldLayoutId id="2147483879" r:id="rId10"/>
    <p:sldLayoutId id="2147483880" r:id="rId11"/>
    <p:sldLayoutId id="2147483881" r:id="rId12"/>
    <p:sldLayoutId id="2147483882" r:id="rId13"/>
    <p:sldLayoutId id="2147483883" r:id="rId14"/>
    <p:sldLayoutId id="2147483884" r:id="rId15"/>
    <p:sldLayoutId id="2147483885" r:id="rId16"/>
    <p:sldLayoutId id="2147483886" r:id="rId17"/>
    <p:sldLayoutId id="2147483887" r:id="rId18"/>
    <p:sldLayoutId id="2147483888" r:id="rId19"/>
  </p:sldLayoutIdLst>
  <p:hf hdr="0"/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sz="4200" b="1" kern="1200">
          <a:solidFill>
            <a:srgbClr val="0000BF"/>
          </a:solidFill>
          <a:latin typeface="Arial Black" panose="020B0A04020102020204" pitchFamily="34" charset="0"/>
          <a:ea typeface="+mj-ea"/>
          <a:cs typeface="+mj-cs"/>
        </a:defRPr>
      </a:lvl1pPr>
      <a:lvl2pPr algn="l" rtl="0" fontAlgn="base">
        <a:lnSpc>
          <a:spcPct val="90000"/>
        </a:lnSpc>
        <a:spcBef>
          <a:spcPct val="0"/>
        </a:spcBef>
        <a:spcAft>
          <a:spcPct val="0"/>
        </a:spcAft>
        <a:defRPr sz="4200" b="1">
          <a:solidFill>
            <a:srgbClr val="0000BF"/>
          </a:solidFill>
          <a:latin typeface="Arial Black" panose="020B0A04020102020204" pitchFamily="34" charset="0"/>
        </a:defRPr>
      </a:lvl2pPr>
      <a:lvl3pPr algn="l" rtl="0" fontAlgn="base">
        <a:lnSpc>
          <a:spcPct val="90000"/>
        </a:lnSpc>
        <a:spcBef>
          <a:spcPct val="0"/>
        </a:spcBef>
        <a:spcAft>
          <a:spcPct val="0"/>
        </a:spcAft>
        <a:defRPr sz="4200" b="1">
          <a:solidFill>
            <a:srgbClr val="0000BF"/>
          </a:solidFill>
          <a:latin typeface="Arial Black" panose="020B0A04020102020204" pitchFamily="34" charset="0"/>
        </a:defRPr>
      </a:lvl3pPr>
      <a:lvl4pPr algn="l" rtl="0" fontAlgn="base">
        <a:lnSpc>
          <a:spcPct val="90000"/>
        </a:lnSpc>
        <a:spcBef>
          <a:spcPct val="0"/>
        </a:spcBef>
        <a:spcAft>
          <a:spcPct val="0"/>
        </a:spcAft>
        <a:defRPr sz="4200" b="1">
          <a:solidFill>
            <a:srgbClr val="0000BF"/>
          </a:solidFill>
          <a:latin typeface="Arial Black" panose="020B0A04020102020204" pitchFamily="34" charset="0"/>
        </a:defRPr>
      </a:lvl4pPr>
      <a:lvl5pPr algn="l" rtl="0" fontAlgn="base">
        <a:lnSpc>
          <a:spcPct val="90000"/>
        </a:lnSpc>
        <a:spcBef>
          <a:spcPct val="0"/>
        </a:spcBef>
        <a:spcAft>
          <a:spcPct val="0"/>
        </a:spcAft>
        <a:defRPr sz="4200" b="1">
          <a:solidFill>
            <a:srgbClr val="0000BF"/>
          </a:solidFill>
          <a:latin typeface="Arial Black" panose="020B0A0402010202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200" b="1">
          <a:solidFill>
            <a:srgbClr val="0000BF"/>
          </a:solidFill>
          <a:latin typeface="Arial Black" panose="020B0A0402010202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200" b="1">
          <a:solidFill>
            <a:srgbClr val="0000BF"/>
          </a:solidFill>
          <a:latin typeface="Arial Black" panose="020B0A0402010202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200" b="1">
          <a:solidFill>
            <a:srgbClr val="0000BF"/>
          </a:solidFill>
          <a:latin typeface="Arial Black" panose="020B0A0402010202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200" b="1">
          <a:solidFill>
            <a:srgbClr val="0000BF"/>
          </a:solidFill>
          <a:latin typeface="Arial Black" panose="020B0A04020102020204" pitchFamily="34" charset="0"/>
        </a:defRPr>
      </a:lvl9pPr>
    </p:titleStyle>
    <p:bodyStyle>
      <a:lvl1pPr marL="228600" indent="-228600" algn="l" rtl="0" fontAlgn="base">
        <a:spcBef>
          <a:spcPct val="0"/>
        </a:spcBef>
        <a:spcAft>
          <a:spcPct val="0"/>
        </a:spcAft>
        <a:buFont typeface="Arial" panose="020B0604020202020204" pitchFamily="34" charset="0"/>
        <a:buChar char="•"/>
        <a:defRPr sz="25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fontAlgn="base">
        <a:spcBef>
          <a:spcPct val="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Otsikon paikkamerkki 1"/>
          <p:cNvSpPr>
            <a:spLocks noGrp="1"/>
          </p:cNvSpPr>
          <p:nvPr>
            <p:ph type="title"/>
          </p:nvPr>
        </p:nvSpPr>
        <p:spPr bwMode="auto">
          <a:xfrm>
            <a:off x="457200" y="407988"/>
            <a:ext cx="11234738" cy="78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altLang="fi-FI"/>
              <a:t>Muokkaa perustyyl. napsautt.</a:t>
            </a:r>
          </a:p>
        </p:txBody>
      </p:sp>
      <p:sp>
        <p:nvSpPr>
          <p:cNvPr id="5123" name="Tekstin paikkamerkki 2"/>
          <p:cNvSpPr>
            <a:spLocks noGrp="1"/>
          </p:cNvSpPr>
          <p:nvPr>
            <p:ph type="body" idx="1"/>
          </p:nvPr>
        </p:nvSpPr>
        <p:spPr bwMode="auto">
          <a:xfrm>
            <a:off x="457200" y="1196975"/>
            <a:ext cx="11234738" cy="4979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altLang="fi-FI"/>
              <a:t>Muokkaa tekstin perustyylejä napsauttamalla</a:t>
            </a:r>
          </a:p>
          <a:p>
            <a:pPr lvl="1"/>
            <a:r>
              <a:rPr lang="fi-FI" altLang="fi-FI"/>
              <a:t>toinen taso</a:t>
            </a:r>
          </a:p>
          <a:p>
            <a:pPr lvl="2"/>
            <a:r>
              <a:rPr lang="fi-FI" altLang="fi-FI"/>
              <a:t>kolmas taso</a:t>
            </a:r>
          </a:p>
          <a:p>
            <a:pPr lvl="3"/>
            <a:r>
              <a:rPr lang="fi-FI" altLang="fi-FI"/>
              <a:t>neljäs taso</a:t>
            </a:r>
          </a:p>
          <a:p>
            <a:pPr lvl="4"/>
            <a:r>
              <a:rPr lang="fi-FI" alt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1663700" y="6269038"/>
            <a:ext cx="1304925" cy="258762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300" smtClean="0">
                <a:solidFill>
                  <a:srgbClr val="FD4F00"/>
                </a:solidFill>
                <a:latin typeface="+mn-lt"/>
              </a:defRPr>
            </a:lvl1pPr>
          </a:lstStyle>
          <a:p>
            <a:pPr>
              <a:defRPr/>
            </a:pPr>
            <a:fld id="{0D0EFB84-9DC4-47CD-978D-A92DC34FB5D7}" type="datetime1">
              <a:rPr lang="fi-FI"/>
              <a:pPr>
                <a:defRPr/>
              </a:pPr>
              <a:t>15.8.2025</a:t>
            </a:fld>
            <a:endParaRPr lang="fi-FI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3201988" y="6269038"/>
            <a:ext cx="4114800" cy="258762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300" smtClean="0">
                <a:solidFill>
                  <a:srgbClr val="FD4F00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fi-FI"/>
              <a:t>Etunimi Sukunimi</a:t>
            </a:r>
            <a:endParaRPr lang="fi-FI" dirty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10437813" y="6269038"/>
            <a:ext cx="1236662" cy="258762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300" b="1" smtClean="0">
                <a:solidFill>
                  <a:srgbClr val="FD4F00"/>
                </a:solidFill>
                <a:latin typeface="+mn-lt"/>
              </a:defRPr>
            </a:lvl1pPr>
          </a:lstStyle>
          <a:p>
            <a:pPr>
              <a:defRPr/>
            </a:pPr>
            <a:fld id="{CDA2531E-A569-4D11-9F57-58BF224E6442}" type="slidenum">
              <a:rPr lang="fi-FI"/>
              <a:pPr>
                <a:defRPr/>
              </a:pPr>
              <a:t>‹#›</a:t>
            </a:fld>
            <a:endParaRPr lang="fi-FI" dirty="0"/>
          </a:p>
        </p:txBody>
      </p:sp>
      <p:grpSp>
        <p:nvGrpSpPr>
          <p:cNvPr id="7" name="Ryhmä 6"/>
          <p:cNvGrpSpPr/>
          <p:nvPr/>
        </p:nvGrpSpPr>
        <p:grpSpPr bwMode="black">
          <a:xfrm>
            <a:off x="465667" y="6222027"/>
            <a:ext cx="804333" cy="373549"/>
            <a:chOff x="228601" y="704851"/>
            <a:chExt cx="11734800" cy="5449888"/>
          </a:xfrm>
          <a:solidFill>
            <a:srgbClr val="FD4F00"/>
          </a:solidFill>
        </p:grpSpPr>
        <p:sp>
          <p:nvSpPr>
            <p:cNvPr id="8" name="Freeform 5"/>
            <p:cNvSpPr>
              <a:spLocks noEditPoints="1"/>
            </p:cNvSpPr>
            <p:nvPr/>
          </p:nvSpPr>
          <p:spPr bwMode="black">
            <a:xfrm>
              <a:off x="228601" y="704851"/>
              <a:ext cx="11734800" cy="5449888"/>
            </a:xfrm>
            <a:custGeom>
              <a:avLst/>
              <a:gdLst>
                <a:gd name="T0" fmla="*/ 16890 w 32573"/>
                <a:gd name="T1" fmla="*/ 14624 h 15116"/>
                <a:gd name="T2" fmla="*/ 19398 w 32573"/>
                <a:gd name="T3" fmla="*/ 13589 h 15116"/>
                <a:gd name="T4" fmla="*/ 28581 w 32573"/>
                <a:gd name="T5" fmla="*/ 13589 h 15116"/>
                <a:gd name="T6" fmla="*/ 32573 w 32573"/>
                <a:gd name="T7" fmla="*/ 9640 h 15116"/>
                <a:gd name="T8" fmla="*/ 32573 w 32573"/>
                <a:gd name="T9" fmla="*/ 0 h 15116"/>
                <a:gd name="T10" fmla="*/ 0 w 32573"/>
                <a:gd name="T11" fmla="*/ 0 h 15116"/>
                <a:gd name="T12" fmla="*/ 0 w 32573"/>
                <a:gd name="T13" fmla="*/ 9640 h 15116"/>
                <a:gd name="T14" fmla="*/ 3968 w 32573"/>
                <a:gd name="T15" fmla="*/ 13589 h 15116"/>
                <a:gd name="T16" fmla="*/ 13394 w 32573"/>
                <a:gd name="T17" fmla="*/ 13589 h 15116"/>
                <a:gd name="T18" fmla="*/ 15902 w 32573"/>
                <a:gd name="T19" fmla="*/ 14624 h 15116"/>
                <a:gd name="T20" fmla="*/ 16397 w 32573"/>
                <a:gd name="T21" fmla="*/ 15116 h 15116"/>
                <a:gd name="T22" fmla="*/ 16890 w 32573"/>
                <a:gd name="T23" fmla="*/ 14624 h 15116"/>
                <a:gd name="T24" fmla="*/ 31634 w 32573"/>
                <a:gd name="T25" fmla="*/ 939 h 15116"/>
                <a:gd name="T26" fmla="*/ 31634 w 32573"/>
                <a:gd name="T27" fmla="*/ 9640 h 15116"/>
                <a:gd name="T28" fmla="*/ 28581 w 32573"/>
                <a:gd name="T29" fmla="*/ 12650 h 15116"/>
                <a:gd name="T30" fmla="*/ 19398 w 32573"/>
                <a:gd name="T31" fmla="*/ 12650 h 15116"/>
                <a:gd name="T32" fmla="*/ 16397 w 32573"/>
                <a:gd name="T33" fmla="*/ 13798 h 15116"/>
                <a:gd name="T34" fmla="*/ 13394 w 32573"/>
                <a:gd name="T35" fmla="*/ 12650 h 15116"/>
                <a:gd name="T36" fmla="*/ 3968 w 32573"/>
                <a:gd name="T37" fmla="*/ 12650 h 15116"/>
                <a:gd name="T38" fmla="*/ 939 w 32573"/>
                <a:gd name="T39" fmla="*/ 9640 h 15116"/>
                <a:gd name="T40" fmla="*/ 939 w 32573"/>
                <a:gd name="T41" fmla="*/ 939 h 15116"/>
                <a:gd name="T42" fmla="*/ 31634 w 32573"/>
                <a:gd name="T43" fmla="*/ 939 h 15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32573" h="15116">
                  <a:moveTo>
                    <a:pt x="16890" y="14624"/>
                  </a:moveTo>
                  <a:cubicBezTo>
                    <a:pt x="17560" y="13956"/>
                    <a:pt x="18451" y="13589"/>
                    <a:pt x="19398" y="13589"/>
                  </a:cubicBezTo>
                  <a:lnTo>
                    <a:pt x="28581" y="13589"/>
                  </a:lnTo>
                  <a:cubicBezTo>
                    <a:pt x="30783" y="13589"/>
                    <a:pt x="32573" y="11817"/>
                    <a:pt x="32573" y="9640"/>
                  </a:cubicBezTo>
                  <a:lnTo>
                    <a:pt x="32573" y="0"/>
                  </a:lnTo>
                  <a:lnTo>
                    <a:pt x="0" y="0"/>
                  </a:lnTo>
                  <a:lnTo>
                    <a:pt x="0" y="9640"/>
                  </a:lnTo>
                  <a:cubicBezTo>
                    <a:pt x="0" y="11817"/>
                    <a:pt x="1780" y="13589"/>
                    <a:pt x="3968" y="13589"/>
                  </a:cubicBezTo>
                  <a:lnTo>
                    <a:pt x="13394" y="13589"/>
                  </a:lnTo>
                  <a:cubicBezTo>
                    <a:pt x="14342" y="13589"/>
                    <a:pt x="15232" y="13956"/>
                    <a:pt x="15902" y="14624"/>
                  </a:cubicBezTo>
                  <a:lnTo>
                    <a:pt x="16397" y="15116"/>
                  </a:lnTo>
                  <a:lnTo>
                    <a:pt x="16890" y="14624"/>
                  </a:lnTo>
                  <a:close/>
                  <a:moveTo>
                    <a:pt x="31634" y="939"/>
                  </a:moveTo>
                  <a:lnTo>
                    <a:pt x="31634" y="9640"/>
                  </a:lnTo>
                  <a:cubicBezTo>
                    <a:pt x="31634" y="11300"/>
                    <a:pt x="30264" y="12650"/>
                    <a:pt x="28581" y="12650"/>
                  </a:cubicBezTo>
                  <a:lnTo>
                    <a:pt x="19398" y="12650"/>
                  </a:lnTo>
                  <a:cubicBezTo>
                    <a:pt x="18279" y="12650"/>
                    <a:pt x="17221" y="13055"/>
                    <a:pt x="16397" y="13798"/>
                  </a:cubicBezTo>
                  <a:cubicBezTo>
                    <a:pt x="15571" y="13056"/>
                    <a:pt x="14514" y="12650"/>
                    <a:pt x="13394" y="12650"/>
                  </a:cubicBezTo>
                  <a:lnTo>
                    <a:pt x="3968" y="12650"/>
                  </a:lnTo>
                  <a:cubicBezTo>
                    <a:pt x="2298" y="12650"/>
                    <a:pt x="939" y="11300"/>
                    <a:pt x="939" y="9640"/>
                  </a:cubicBezTo>
                  <a:lnTo>
                    <a:pt x="939" y="939"/>
                  </a:lnTo>
                  <a:lnTo>
                    <a:pt x="31634" y="93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9" name="Freeform 6"/>
            <p:cNvSpPr>
              <a:spLocks/>
            </p:cNvSpPr>
            <p:nvPr/>
          </p:nvSpPr>
          <p:spPr bwMode="black">
            <a:xfrm>
              <a:off x="9961563" y="2287588"/>
              <a:ext cx="377825" cy="363538"/>
            </a:xfrm>
            <a:custGeom>
              <a:avLst/>
              <a:gdLst>
                <a:gd name="T0" fmla="*/ 1048 w 1048"/>
                <a:gd name="T1" fmla="*/ 504 h 1009"/>
                <a:gd name="T2" fmla="*/ 525 w 1048"/>
                <a:gd name="T3" fmla="*/ 1009 h 1009"/>
                <a:gd name="T4" fmla="*/ 0 w 1048"/>
                <a:gd name="T5" fmla="*/ 504 h 1009"/>
                <a:gd name="T6" fmla="*/ 525 w 1048"/>
                <a:gd name="T7" fmla="*/ 0 h 1009"/>
                <a:gd name="T8" fmla="*/ 1048 w 1048"/>
                <a:gd name="T9" fmla="*/ 504 h 10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48" h="1009">
                  <a:moveTo>
                    <a:pt x="1048" y="504"/>
                  </a:moveTo>
                  <a:cubicBezTo>
                    <a:pt x="1048" y="798"/>
                    <a:pt x="818" y="1009"/>
                    <a:pt x="525" y="1009"/>
                  </a:cubicBezTo>
                  <a:cubicBezTo>
                    <a:pt x="230" y="1009"/>
                    <a:pt x="0" y="798"/>
                    <a:pt x="0" y="504"/>
                  </a:cubicBezTo>
                  <a:cubicBezTo>
                    <a:pt x="0" y="211"/>
                    <a:pt x="230" y="0"/>
                    <a:pt x="525" y="0"/>
                  </a:cubicBezTo>
                  <a:cubicBezTo>
                    <a:pt x="818" y="0"/>
                    <a:pt x="1048" y="211"/>
                    <a:pt x="1048" y="50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10" name="Rectangle 7"/>
            <p:cNvSpPr>
              <a:spLocks noChangeArrowheads="1"/>
            </p:cNvSpPr>
            <p:nvPr/>
          </p:nvSpPr>
          <p:spPr bwMode="black">
            <a:xfrm>
              <a:off x="9986963" y="2789238"/>
              <a:ext cx="327025" cy="116205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11" name="Freeform 8"/>
            <p:cNvSpPr>
              <a:spLocks/>
            </p:cNvSpPr>
            <p:nvPr/>
          </p:nvSpPr>
          <p:spPr bwMode="black">
            <a:xfrm>
              <a:off x="8709026" y="2282826"/>
              <a:ext cx="1119188" cy="1668463"/>
            </a:xfrm>
            <a:custGeom>
              <a:avLst/>
              <a:gdLst>
                <a:gd name="T0" fmla="*/ 1923 w 3105"/>
                <a:gd name="T1" fmla="*/ 2683 h 4625"/>
                <a:gd name="T2" fmla="*/ 3105 w 3105"/>
                <a:gd name="T3" fmla="*/ 4625 h 4625"/>
                <a:gd name="T4" fmla="*/ 2121 w 3105"/>
                <a:gd name="T5" fmla="*/ 4625 h 4625"/>
                <a:gd name="T6" fmla="*/ 1328 w 3105"/>
                <a:gd name="T7" fmla="*/ 3335 h 4625"/>
                <a:gd name="T8" fmla="*/ 901 w 3105"/>
                <a:gd name="T9" fmla="*/ 3878 h 4625"/>
                <a:gd name="T10" fmla="*/ 901 w 3105"/>
                <a:gd name="T11" fmla="*/ 4625 h 4625"/>
                <a:gd name="T12" fmla="*/ 0 w 3105"/>
                <a:gd name="T13" fmla="*/ 4625 h 4625"/>
                <a:gd name="T14" fmla="*/ 0 w 3105"/>
                <a:gd name="T15" fmla="*/ 0 h 4625"/>
                <a:gd name="T16" fmla="*/ 901 w 3105"/>
                <a:gd name="T17" fmla="*/ 0 h 4625"/>
                <a:gd name="T18" fmla="*/ 901 w 3105"/>
                <a:gd name="T19" fmla="*/ 2134 h 4625"/>
                <a:gd name="T20" fmla="*/ 856 w 3105"/>
                <a:gd name="T21" fmla="*/ 2926 h 4625"/>
                <a:gd name="T22" fmla="*/ 875 w 3105"/>
                <a:gd name="T23" fmla="*/ 2926 h 4625"/>
                <a:gd name="T24" fmla="*/ 1265 w 3105"/>
                <a:gd name="T25" fmla="*/ 2325 h 4625"/>
                <a:gd name="T26" fmla="*/ 1955 w 3105"/>
                <a:gd name="T27" fmla="*/ 1405 h 4625"/>
                <a:gd name="T28" fmla="*/ 3009 w 3105"/>
                <a:gd name="T29" fmla="*/ 1405 h 4625"/>
                <a:gd name="T30" fmla="*/ 1923 w 3105"/>
                <a:gd name="T31" fmla="*/ 2683 h 46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3105" h="4625">
                  <a:moveTo>
                    <a:pt x="1923" y="2683"/>
                  </a:moveTo>
                  <a:lnTo>
                    <a:pt x="3105" y="4625"/>
                  </a:lnTo>
                  <a:lnTo>
                    <a:pt x="2121" y="4625"/>
                  </a:lnTo>
                  <a:lnTo>
                    <a:pt x="1328" y="3335"/>
                  </a:lnTo>
                  <a:lnTo>
                    <a:pt x="901" y="3878"/>
                  </a:lnTo>
                  <a:lnTo>
                    <a:pt x="901" y="4625"/>
                  </a:lnTo>
                  <a:lnTo>
                    <a:pt x="0" y="4625"/>
                  </a:lnTo>
                  <a:lnTo>
                    <a:pt x="0" y="0"/>
                  </a:lnTo>
                  <a:lnTo>
                    <a:pt x="901" y="0"/>
                  </a:lnTo>
                  <a:lnTo>
                    <a:pt x="901" y="2134"/>
                  </a:lnTo>
                  <a:cubicBezTo>
                    <a:pt x="901" y="2530"/>
                    <a:pt x="856" y="2926"/>
                    <a:pt x="856" y="2926"/>
                  </a:cubicBezTo>
                  <a:lnTo>
                    <a:pt x="875" y="2926"/>
                  </a:lnTo>
                  <a:cubicBezTo>
                    <a:pt x="875" y="2926"/>
                    <a:pt x="1086" y="2574"/>
                    <a:pt x="1265" y="2325"/>
                  </a:cubicBezTo>
                  <a:lnTo>
                    <a:pt x="1955" y="1405"/>
                  </a:lnTo>
                  <a:lnTo>
                    <a:pt x="3009" y="1405"/>
                  </a:lnTo>
                  <a:lnTo>
                    <a:pt x="1923" y="268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12" name="Freeform 9"/>
            <p:cNvSpPr>
              <a:spLocks/>
            </p:cNvSpPr>
            <p:nvPr/>
          </p:nvSpPr>
          <p:spPr bwMode="black">
            <a:xfrm>
              <a:off x="7353301" y="2762251"/>
              <a:ext cx="1027113" cy="1189038"/>
            </a:xfrm>
            <a:custGeom>
              <a:avLst/>
              <a:gdLst>
                <a:gd name="T0" fmla="*/ 2850 w 2850"/>
                <a:gd name="T1" fmla="*/ 1232 h 3296"/>
                <a:gd name="T2" fmla="*/ 1840 w 2850"/>
                <a:gd name="T3" fmla="*/ 0 h 3296"/>
                <a:gd name="T4" fmla="*/ 876 w 2850"/>
                <a:gd name="T5" fmla="*/ 607 h 3296"/>
                <a:gd name="T6" fmla="*/ 856 w 2850"/>
                <a:gd name="T7" fmla="*/ 607 h 3296"/>
                <a:gd name="T8" fmla="*/ 901 w 2850"/>
                <a:gd name="T9" fmla="*/ 76 h 3296"/>
                <a:gd name="T10" fmla="*/ 0 w 2850"/>
                <a:gd name="T11" fmla="*/ 76 h 3296"/>
                <a:gd name="T12" fmla="*/ 0 w 2850"/>
                <a:gd name="T13" fmla="*/ 3296 h 3296"/>
                <a:gd name="T14" fmla="*/ 901 w 2850"/>
                <a:gd name="T15" fmla="*/ 3296 h 3296"/>
                <a:gd name="T16" fmla="*/ 901 w 2850"/>
                <a:gd name="T17" fmla="*/ 1386 h 3296"/>
                <a:gd name="T18" fmla="*/ 1457 w 2850"/>
                <a:gd name="T19" fmla="*/ 760 h 3296"/>
                <a:gd name="T20" fmla="*/ 1942 w 2850"/>
                <a:gd name="T21" fmla="*/ 1412 h 3296"/>
                <a:gd name="T22" fmla="*/ 1942 w 2850"/>
                <a:gd name="T23" fmla="*/ 3296 h 3296"/>
                <a:gd name="T24" fmla="*/ 2850 w 2850"/>
                <a:gd name="T25" fmla="*/ 3296 h 3296"/>
                <a:gd name="T26" fmla="*/ 2850 w 2850"/>
                <a:gd name="T27" fmla="*/ 1232 h 32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50" h="3296">
                  <a:moveTo>
                    <a:pt x="2850" y="1232"/>
                  </a:moveTo>
                  <a:cubicBezTo>
                    <a:pt x="2850" y="434"/>
                    <a:pt x="2459" y="0"/>
                    <a:pt x="1840" y="0"/>
                  </a:cubicBezTo>
                  <a:cubicBezTo>
                    <a:pt x="1309" y="0"/>
                    <a:pt x="1035" y="312"/>
                    <a:pt x="876" y="607"/>
                  </a:cubicBezTo>
                  <a:lnTo>
                    <a:pt x="856" y="607"/>
                  </a:lnTo>
                  <a:lnTo>
                    <a:pt x="901" y="76"/>
                  </a:lnTo>
                  <a:lnTo>
                    <a:pt x="0" y="76"/>
                  </a:lnTo>
                  <a:lnTo>
                    <a:pt x="0" y="3296"/>
                  </a:lnTo>
                  <a:lnTo>
                    <a:pt x="901" y="3296"/>
                  </a:lnTo>
                  <a:lnTo>
                    <a:pt x="901" y="1386"/>
                  </a:lnTo>
                  <a:cubicBezTo>
                    <a:pt x="901" y="1015"/>
                    <a:pt x="1118" y="760"/>
                    <a:pt x="1457" y="760"/>
                  </a:cubicBezTo>
                  <a:cubicBezTo>
                    <a:pt x="1795" y="760"/>
                    <a:pt x="1942" y="983"/>
                    <a:pt x="1942" y="1412"/>
                  </a:cubicBezTo>
                  <a:lnTo>
                    <a:pt x="1942" y="3296"/>
                  </a:lnTo>
                  <a:lnTo>
                    <a:pt x="2850" y="3296"/>
                  </a:lnTo>
                  <a:lnTo>
                    <a:pt x="2850" y="12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13" name="Freeform 10"/>
            <p:cNvSpPr>
              <a:spLocks/>
            </p:cNvSpPr>
            <p:nvPr/>
          </p:nvSpPr>
          <p:spPr bwMode="black">
            <a:xfrm>
              <a:off x="6664326" y="2287588"/>
              <a:ext cx="377825" cy="363538"/>
            </a:xfrm>
            <a:custGeom>
              <a:avLst/>
              <a:gdLst>
                <a:gd name="T0" fmla="*/ 1047 w 1047"/>
                <a:gd name="T1" fmla="*/ 504 h 1009"/>
                <a:gd name="T2" fmla="*/ 524 w 1047"/>
                <a:gd name="T3" fmla="*/ 1009 h 1009"/>
                <a:gd name="T4" fmla="*/ 0 w 1047"/>
                <a:gd name="T5" fmla="*/ 504 h 1009"/>
                <a:gd name="T6" fmla="*/ 524 w 1047"/>
                <a:gd name="T7" fmla="*/ 0 h 1009"/>
                <a:gd name="T8" fmla="*/ 1047 w 1047"/>
                <a:gd name="T9" fmla="*/ 504 h 10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47" h="1009">
                  <a:moveTo>
                    <a:pt x="1047" y="504"/>
                  </a:moveTo>
                  <a:cubicBezTo>
                    <a:pt x="1047" y="798"/>
                    <a:pt x="817" y="1009"/>
                    <a:pt x="524" y="1009"/>
                  </a:cubicBezTo>
                  <a:cubicBezTo>
                    <a:pt x="229" y="1009"/>
                    <a:pt x="0" y="798"/>
                    <a:pt x="0" y="504"/>
                  </a:cubicBezTo>
                  <a:cubicBezTo>
                    <a:pt x="0" y="211"/>
                    <a:pt x="229" y="0"/>
                    <a:pt x="524" y="0"/>
                  </a:cubicBezTo>
                  <a:cubicBezTo>
                    <a:pt x="817" y="0"/>
                    <a:pt x="1047" y="211"/>
                    <a:pt x="1047" y="50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14" name="Rectangle 11"/>
            <p:cNvSpPr>
              <a:spLocks noChangeArrowheads="1"/>
            </p:cNvSpPr>
            <p:nvPr/>
          </p:nvSpPr>
          <p:spPr bwMode="black">
            <a:xfrm>
              <a:off x="6689726" y="2789238"/>
              <a:ext cx="327025" cy="116205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15" name="Freeform 12"/>
            <p:cNvSpPr>
              <a:spLocks/>
            </p:cNvSpPr>
            <p:nvPr/>
          </p:nvSpPr>
          <p:spPr bwMode="black">
            <a:xfrm>
              <a:off x="5399088" y="2762251"/>
              <a:ext cx="1047750" cy="1216025"/>
            </a:xfrm>
            <a:custGeom>
              <a:avLst/>
              <a:gdLst>
                <a:gd name="T0" fmla="*/ 2025 w 2907"/>
                <a:gd name="T1" fmla="*/ 2402 h 3373"/>
                <a:gd name="T2" fmla="*/ 1253 w 2907"/>
                <a:gd name="T3" fmla="*/ 1974 h 3373"/>
                <a:gd name="T4" fmla="*/ 160 w 2907"/>
                <a:gd name="T5" fmla="*/ 990 h 3373"/>
                <a:gd name="T6" fmla="*/ 1431 w 2907"/>
                <a:gd name="T7" fmla="*/ 0 h 3373"/>
                <a:gd name="T8" fmla="*/ 2907 w 2907"/>
                <a:gd name="T9" fmla="*/ 734 h 3373"/>
                <a:gd name="T10" fmla="*/ 2133 w 2907"/>
                <a:gd name="T11" fmla="*/ 1169 h 3373"/>
                <a:gd name="T12" fmla="*/ 1463 w 2907"/>
                <a:gd name="T13" fmla="*/ 657 h 3373"/>
                <a:gd name="T14" fmla="*/ 1042 w 2907"/>
                <a:gd name="T15" fmla="*/ 945 h 3373"/>
                <a:gd name="T16" fmla="*/ 1943 w 2907"/>
                <a:gd name="T17" fmla="*/ 1367 h 3373"/>
                <a:gd name="T18" fmla="*/ 2907 w 2907"/>
                <a:gd name="T19" fmla="*/ 2344 h 3373"/>
                <a:gd name="T20" fmla="*/ 1610 w 2907"/>
                <a:gd name="T21" fmla="*/ 3373 h 3373"/>
                <a:gd name="T22" fmla="*/ 0 w 2907"/>
                <a:gd name="T23" fmla="*/ 2543 h 3373"/>
                <a:gd name="T24" fmla="*/ 786 w 2907"/>
                <a:gd name="T25" fmla="*/ 2102 h 3373"/>
                <a:gd name="T26" fmla="*/ 1598 w 2907"/>
                <a:gd name="T27" fmla="*/ 2715 h 3373"/>
                <a:gd name="T28" fmla="*/ 2025 w 2907"/>
                <a:gd name="T29" fmla="*/ 2402 h 33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907" h="3373">
                  <a:moveTo>
                    <a:pt x="2025" y="2402"/>
                  </a:moveTo>
                  <a:cubicBezTo>
                    <a:pt x="2025" y="2146"/>
                    <a:pt x="1667" y="2089"/>
                    <a:pt x="1253" y="1974"/>
                  </a:cubicBezTo>
                  <a:cubicBezTo>
                    <a:pt x="766" y="1846"/>
                    <a:pt x="160" y="1603"/>
                    <a:pt x="160" y="990"/>
                  </a:cubicBezTo>
                  <a:cubicBezTo>
                    <a:pt x="160" y="383"/>
                    <a:pt x="741" y="0"/>
                    <a:pt x="1431" y="0"/>
                  </a:cubicBezTo>
                  <a:cubicBezTo>
                    <a:pt x="2070" y="0"/>
                    <a:pt x="2658" y="306"/>
                    <a:pt x="2907" y="734"/>
                  </a:cubicBezTo>
                  <a:lnTo>
                    <a:pt x="2133" y="1169"/>
                  </a:lnTo>
                  <a:cubicBezTo>
                    <a:pt x="2057" y="881"/>
                    <a:pt x="1814" y="657"/>
                    <a:pt x="1463" y="657"/>
                  </a:cubicBezTo>
                  <a:cubicBezTo>
                    <a:pt x="1233" y="657"/>
                    <a:pt x="1042" y="760"/>
                    <a:pt x="1042" y="945"/>
                  </a:cubicBezTo>
                  <a:cubicBezTo>
                    <a:pt x="1042" y="1188"/>
                    <a:pt x="1463" y="1213"/>
                    <a:pt x="1943" y="1367"/>
                  </a:cubicBezTo>
                  <a:cubicBezTo>
                    <a:pt x="2447" y="1527"/>
                    <a:pt x="2907" y="1757"/>
                    <a:pt x="2907" y="2344"/>
                  </a:cubicBezTo>
                  <a:cubicBezTo>
                    <a:pt x="2907" y="2990"/>
                    <a:pt x="2306" y="3373"/>
                    <a:pt x="1610" y="3373"/>
                  </a:cubicBezTo>
                  <a:cubicBezTo>
                    <a:pt x="856" y="3373"/>
                    <a:pt x="262" y="3053"/>
                    <a:pt x="0" y="2543"/>
                  </a:cubicBezTo>
                  <a:lnTo>
                    <a:pt x="786" y="2102"/>
                  </a:lnTo>
                  <a:cubicBezTo>
                    <a:pt x="888" y="2453"/>
                    <a:pt x="1169" y="2715"/>
                    <a:pt x="1598" y="2715"/>
                  </a:cubicBezTo>
                  <a:cubicBezTo>
                    <a:pt x="1847" y="2715"/>
                    <a:pt x="2025" y="2606"/>
                    <a:pt x="2025" y="240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16" name="Freeform 13"/>
            <p:cNvSpPr>
              <a:spLocks/>
            </p:cNvSpPr>
            <p:nvPr/>
          </p:nvSpPr>
          <p:spPr bwMode="black">
            <a:xfrm>
              <a:off x="4770438" y="2295526"/>
              <a:ext cx="563563" cy="1677988"/>
            </a:xfrm>
            <a:custGeom>
              <a:avLst/>
              <a:gdLst>
                <a:gd name="T0" fmla="*/ 907 w 1565"/>
                <a:gd name="T1" fmla="*/ 0 h 4657"/>
                <a:gd name="T2" fmla="*/ 0 w 1565"/>
                <a:gd name="T3" fmla="*/ 0 h 4657"/>
                <a:gd name="T4" fmla="*/ 0 w 1565"/>
                <a:gd name="T5" fmla="*/ 3706 h 4657"/>
                <a:gd name="T6" fmla="*/ 214 w 1565"/>
                <a:gd name="T7" fmla="*/ 4430 h 4657"/>
                <a:gd name="T8" fmla="*/ 894 w 1565"/>
                <a:gd name="T9" fmla="*/ 4657 h 4657"/>
                <a:gd name="T10" fmla="*/ 1220 w 1565"/>
                <a:gd name="T11" fmla="*/ 4622 h 4657"/>
                <a:gd name="T12" fmla="*/ 1488 w 1565"/>
                <a:gd name="T13" fmla="*/ 4523 h 4657"/>
                <a:gd name="T14" fmla="*/ 1565 w 1565"/>
                <a:gd name="T15" fmla="*/ 3916 h 4657"/>
                <a:gd name="T16" fmla="*/ 1377 w 1565"/>
                <a:gd name="T17" fmla="*/ 3970 h 4657"/>
                <a:gd name="T18" fmla="*/ 1188 w 1565"/>
                <a:gd name="T19" fmla="*/ 3986 h 4657"/>
                <a:gd name="T20" fmla="*/ 974 w 1565"/>
                <a:gd name="T21" fmla="*/ 3897 h 4657"/>
                <a:gd name="T22" fmla="*/ 907 w 1565"/>
                <a:gd name="T23" fmla="*/ 3577 h 4657"/>
                <a:gd name="T24" fmla="*/ 907 w 1565"/>
                <a:gd name="T25" fmla="*/ 0 h 46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65" h="4657">
                  <a:moveTo>
                    <a:pt x="907" y="0"/>
                  </a:moveTo>
                  <a:lnTo>
                    <a:pt x="0" y="0"/>
                  </a:lnTo>
                  <a:lnTo>
                    <a:pt x="0" y="3706"/>
                  </a:lnTo>
                  <a:cubicBezTo>
                    <a:pt x="0" y="4037"/>
                    <a:pt x="71" y="4279"/>
                    <a:pt x="214" y="4430"/>
                  </a:cubicBezTo>
                  <a:cubicBezTo>
                    <a:pt x="357" y="4582"/>
                    <a:pt x="583" y="4657"/>
                    <a:pt x="894" y="4657"/>
                  </a:cubicBezTo>
                  <a:cubicBezTo>
                    <a:pt x="1001" y="4657"/>
                    <a:pt x="1109" y="4645"/>
                    <a:pt x="1220" y="4622"/>
                  </a:cubicBezTo>
                  <a:cubicBezTo>
                    <a:pt x="1331" y="4599"/>
                    <a:pt x="1420" y="4566"/>
                    <a:pt x="1488" y="4523"/>
                  </a:cubicBezTo>
                  <a:lnTo>
                    <a:pt x="1565" y="3916"/>
                  </a:lnTo>
                  <a:cubicBezTo>
                    <a:pt x="1493" y="3942"/>
                    <a:pt x="1429" y="3960"/>
                    <a:pt x="1377" y="3970"/>
                  </a:cubicBezTo>
                  <a:cubicBezTo>
                    <a:pt x="1324" y="3981"/>
                    <a:pt x="1260" y="3986"/>
                    <a:pt x="1188" y="3986"/>
                  </a:cubicBezTo>
                  <a:cubicBezTo>
                    <a:pt x="1069" y="3986"/>
                    <a:pt x="1019" y="3957"/>
                    <a:pt x="974" y="3897"/>
                  </a:cubicBezTo>
                  <a:cubicBezTo>
                    <a:pt x="929" y="3837"/>
                    <a:pt x="907" y="3731"/>
                    <a:pt x="907" y="3577"/>
                  </a:cubicBezTo>
                  <a:lnTo>
                    <a:pt x="907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17" name="Freeform 14"/>
            <p:cNvSpPr>
              <a:spLocks noEditPoints="1"/>
            </p:cNvSpPr>
            <p:nvPr/>
          </p:nvSpPr>
          <p:spPr bwMode="black">
            <a:xfrm>
              <a:off x="3455988" y="2762251"/>
              <a:ext cx="1073150" cy="1216025"/>
            </a:xfrm>
            <a:custGeom>
              <a:avLst/>
              <a:gdLst>
                <a:gd name="T0" fmla="*/ 1540 w 2977"/>
                <a:gd name="T1" fmla="*/ 651 h 3373"/>
                <a:gd name="T2" fmla="*/ 869 w 2977"/>
                <a:gd name="T3" fmla="*/ 1328 h 3373"/>
                <a:gd name="T4" fmla="*/ 2140 w 2977"/>
                <a:gd name="T5" fmla="*/ 1328 h 3373"/>
                <a:gd name="T6" fmla="*/ 1540 w 2977"/>
                <a:gd name="T7" fmla="*/ 651 h 3373"/>
                <a:gd name="T8" fmla="*/ 2932 w 2977"/>
                <a:gd name="T9" fmla="*/ 1929 h 3373"/>
                <a:gd name="T10" fmla="*/ 850 w 2977"/>
                <a:gd name="T11" fmla="*/ 1929 h 3373"/>
                <a:gd name="T12" fmla="*/ 1559 w 2977"/>
                <a:gd name="T13" fmla="*/ 2708 h 3373"/>
                <a:gd name="T14" fmla="*/ 2179 w 2977"/>
                <a:gd name="T15" fmla="*/ 2178 h 3373"/>
                <a:gd name="T16" fmla="*/ 2938 w 2977"/>
                <a:gd name="T17" fmla="*/ 2606 h 3373"/>
                <a:gd name="T18" fmla="*/ 1559 w 2977"/>
                <a:gd name="T19" fmla="*/ 3373 h 3373"/>
                <a:gd name="T20" fmla="*/ 0 w 2977"/>
                <a:gd name="T21" fmla="*/ 1686 h 3373"/>
                <a:gd name="T22" fmla="*/ 1540 w 2977"/>
                <a:gd name="T23" fmla="*/ 0 h 3373"/>
                <a:gd name="T24" fmla="*/ 2977 w 2977"/>
                <a:gd name="T25" fmla="*/ 1488 h 3373"/>
                <a:gd name="T26" fmla="*/ 2932 w 2977"/>
                <a:gd name="T27" fmla="*/ 1929 h 33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977" h="3373">
                  <a:moveTo>
                    <a:pt x="1540" y="651"/>
                  </a:moveTo>
                  <a:cubicBezTo>
                    <a:pt x="1207" y="651"/>
                    <a:pt x="939" y="887"/>
                    <a:pt x="869" y="1328"/>
                  </a:cubicBezTo>
                  <a:lnTo>
                    <a:pt x="2140" y="1328"/>
                  </a:lnTo>
                  <a:cubicBezTo>
                    <a:pt x="2140" y="939"/>
                    <a:pt x="1891" y="651"/>
                    <a:pt x="1540" y="651"/>
                  </a:cubicBezTo>
                  <a:close/>
                  <a:moveTo>
                    <a:pt x="2932" y="1929"/>
                  </a:moveTo>
                  <a:lnTo>
                    <a:pt x="850" y="1929"/>
                  </a:lnTo>
                  <a:cubicBezTo>
                    <a:pt x="888" y="2453"/>
                    <a:pt x="1182" y="2708"/>
                    <a:pt x="1559" y="2708"/>
                  </a:cubicBezTo>
                  <a:cubicBezTo>
                    <a:pt x="1897" y="2708"/>
                    <a:pt x="2127" y="2485"/>
                    <a:pt x="2179" y="2178"/>
                  </a:cubicBezTo>
                  <a:lnTo>
                    <a:pt x="2938" y="2606"/>
                  </a:lnTo>
                  <a:cubicBezTo>
                    <a:pt x="2715" y="3015"/>
                    <a:pt x="2230" y="3373"/>
                    <a:pt x="1559" y="3373"/>
                  </a:cubicBezTo>
                  <a:cubicBezTo>
                    <a:pt x="658" y="3373"/>
                    <a:pt x="0" y="2747"/>
                    <a:pt x="0" y="1686"/>
                  </a:cubicBezTo>
                  <a:cubicBezTo>
                    <a:pt x="0" y="638"/>
                    <a:pt x="671" y="0"/>
                    <a:pt x="1540" y="0"/>
                  </a:cubicBezTo>
                  <a:cubicBezTo>
                    <a:pt x="2402" y="0"/>
                    <a:pt x="2977" y="613"/>
                    <a:pt x="2977" y="1488"/>
                  </a:cubicBezTo>
                  <a:cubicBezTo>
                    <a:pt x="2977" y="1750"/>
                    <a:pt x="2932" y="1929"/>
                    <a:pt x="2932" y="192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18" name="Freeform 15"/>
            <p:cNvSpPr>
              <a:spLocks/>
            </p:cNvSpPr>
            <p:nvPr/>
          </p:nvSpPr>
          <p:spPr bwMode="black">
            <a:xfrm>
              <a:off x="1879601" y="2357438"/>
              <a:ext cx="1311275" cy="1593850"/>
            </a:xfrm>
            <a:custGeom>
              <a:avLst/>
              <a:gdLst>
                <a:gd name="T0" fmla="*/ 2702 w 3641"/>
                <a:gd name="T1" fmla="*/ 4420 h 4420"/>
                <a:gd name="T2" fmla="*/ 3641 w 3641"/>
                <a:gd name="T3" fmla="*/ 4420 h 4420"/>
                <a:gd name="T4" fmla="*/ 3641 w 3641"/>
                <a:gd name="T5" fmla="*/ 0 h 4420"/>
                <a:gd name="T6" fmla="*/ 2702 w 3641"/>
                <a:gd name="T7" fmla="*/ 0 h 4420"/>
                <a:gd name="T8" fmla="*/ 2702 w 3641"/>
                <a:gd name="T9" fmla="*/ 1750 h 4420"/>
                <a:gd name="T10" fmla="*/ 939 w 3641"/>
                <a:gd name="T11" fmla="*/ 1750 h 4420"/>
                <a:gd name="T12" fmla="*/ 939 w 3641"/>
                <a:gd name="T13" fmla="*/ 0 h 4420"/>
                <a:gd name="T14" fmla="*/ 0 w 3641"/>
                <a:gd name="T15" fmla="*/ 0 h 4420"/>
                <a:gd name="T16" fmla="*/ 0 w 3641"/>
                <a:gd name="T17" fmla="*/ 4420 h 4420"/>
                <a:gd name="T18" fmla="*/ 939 w 3641"/>
                <a:gd name="T19" fmla="*/ 4420 h 4420"/>
                <a:gd name="T20" fmla="*/ 939 w 3641"/>
                <a:gd name="T21" fmla="*/ 2586 h 4420"/>
                <a:gd name="T22" fmla="*/ 2702 w 3641"/>
                <a:gd name="T23" fmla="*/ 2586 h 4420"/>
                <a:gd name="T24" fmla="*/ 2702 w 3641"/>
                <a:gd name="T25" fmla="*/ 4420 h 44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641" h="4420">
                  <a:moveTo>
                    <a:pt x="2702" y="4420"/>
                  </a:moveTo>
                  <a:lnTo>
                    <a:pt x="3641" y="4420"/>
                  </a:lnTo>
                  <a:lnTo>
                    <a:pt x="3641" y="0"/>
                  </a:lnTo>
                  <a:lnTo>
                    <a:pt x="2702" y="0"/>
                  </a:lnTo>
                  <a:lnTo>
                    <a:pt x="2702" y="1750"/>
                  </a:lnTo>
                  <a:lnTo>
                    <a:pt x="939" y="1750"/>
                  </a:lnTo>
                  <a:lnTo>
                    <a:pt x="939" y="0"/>
                  </a:lnTo>
                  <a:lnTo>
                    <a:pt x="0" y="0"/>
                  </a:lnTo>
                  <a:lnTo>
                    <a:pt x="0" y="4420"/>
                  </a:lnTo>
                  <a:lnTo>
                    <a:pt x="939" y="4420"/>
                  </a:lnTo>
                  <a:lnTo>
                    <a:pt x="939" y="2586"/>
                  </a:lnTo>
                  <a:lnTo>
                    <a:pt x="2702" y="2586"/>
                  </a:lnTo>
                  <a:lnTo>
                    <a:pt x="2702" y="44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38" r:id="rId1"/>
    <p:sldLayoutId id="2147483889" r:id="rId2"/>
    <p:sldLayoutId id="2147483839" r:id="rId3"/>
    <p:sldLayoutId id="2147483890" r:id="rId4"/>
    <p:sldLayoutId id="2147483840" r:id="rId5"/>
    <p:sldLayoutId id="2147483841" r:id="rId6"/>
    <p:sldLayoutId id="2147483842" r:id="rId7"/>
    <p:sldLayoutId id="2147483843" r:id="rId8"/>
    <p:sldLayoutId id="2147483844" r:id="rId9"/>
    <p:sldLayoutId id="2147483891" r:id="rId10"/>
    <p:sldLayoutId id="2147483892" r:id="rId11"/>
    <p:sldLayoutId id="2147483893" r:id="rId12"/>
    <p:sldLayoutId id="2147483894" r:id="rId13"/>
    <p:sldLayoutId id="2147483895" r:id="rId14"/>
    <p:sldLayoutId id="2147483896" r:id="rId15"/>
    <p:sldLayoutId id="2147483897" r:id="rId16"/>
    <p:sldLayoutId id="2147483898" r:id="rId17"/>
    <p:sldLayoutId id="2147483899" r:id="rId18"/>
    <p:sldLayoutId id="2147483900" r:id="rId19"/>
  </p:sldLayoutIdLst>
  <p:hf hdr="0"/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sz="4200" b="1" kern="1200">
          <a:solidFill>
            <a:srgbClr val="FD4F00"/>
          </a:solidFill>
          <a:latin typeface="Arial Black" panose="020B0A04020102020204" pitchFamily="34" charset="0"/>
          <a:ea typeface="+mj-ea"/>
          <a:cs typeface="+mj-cs"/>
        </a:defRPr>
      </a:lvl1pPr>
      <a:lvl2pPr algn="l" rtl="0" fontAlgn="base">
        <a:lnSpc>
          <a:spcPct val="90000"/>
        </a:lnSpc>
        <a:spcBef>
          <a:spcPct val="0"/>
        </a:spcBef>
        <a:spcAft>
          <a:spcPct val="0"/>
        </a:spcAft>
        <a:defRPr sz="4200" b="1">
          <a:solidFill>
            <a:srgbClr val="FD4F00"/>
          </a:solidFill>
          <a:latin typeface="Arial Black" panose="020B0A04020102020204" pitchFamily="34" charset="0"/>
        </a:defRPr>
      </a:lvl2pPr>
      <a:lvl3pPr algn="l" rtl="0" fontAlgn="base">
        <a:lnSpc>
          <a:spcPct val="90000"/>
        </a:lnSpc>
        <a:spcBef>
          <a:spcPct val="0"/>
        </a:spcBef>
        <a:spcAft>
          <a:spcPct val="0"/>
        </a:spcAft>
        <a:defRPr sz="4200" b="1">
          <a:solidFill>
            <a:srgbClr val="FD4F00"/>
          </a:solidFill>
          <a:latin typeface="Arial Black" panose="020B0A04020102020204" pitchFamily="34" charset="0"/>
        </a:defRPr>
      </a:lvl3pPr>
      <a:lvl4pPr algn="l" rtl="0" fontAlgn="base">
        <a:lnSpc>
          <a:spcPct val="90000"/>
        </a:lnSpc>
        <a:spcBef>
          <a:spcPct val="0"/>
        </a:spcBef>
        <a:spcAft>
          <a:spcPct val="0"/>
        </a:spcAft>
        <a:defRPr sz="4200" b="1">
          <a:solidFill>
            <a:srgbClr val="FD4F00"/>
          </a:solidFill>
          <a:latin typeface="Arial Black" panose="020B0A04020102020204" pitchFamily="34" charset="0"/>
        </a:defRPr>
      </a:lvl4pPr>
      <a:lvl5pPr algn="l" rtl="0" fontAlgn="base">
        <a:lnSpc>
          <a:spcPct val="90000"/>
        </a:lnSpc>
        <a:spcBef>
          <a:spcPct val="0"/>
        </a:spcBef>
        <a:spcAft>
          <a:spcPct val="0"/>
        </a:spcAft>
        <a:defRPr sz="4200" b="1">
          <a:solidFill>
            <a:srgbClr val="FD4F00"/>
          </a:solidFill>
          <a:latin typeface="Arial Black" panose="020B0A0402010202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200" b="1">
          <a:solidFill>
            <a:srgbClr val="FD4F00"/>
          </a:solidFill>
          <a:latin typeface="Arial Black" panose="020B0A0402010202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200" b="1">
          <a:solidFill>
            <a:srgbClr val="FD4F00"/>
          </a:solidFill>
          <a:latin typeface="Arial Black" panose="020B0A0402010202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200" b="1">
          <a:solidFill>
            <a:srgbClr val="FD4F00"/>
          </a:solidFill>
          <a:latin typeface="Arial Black" panose="020B0A0402010202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200" b="1">
          <a:solidFill>
            <a:srgbClr val="FD4F00"/>
          </a:solidFill>
          <a:latin typeface="Arial Black" panose="020B0A04020102020204" pitchFamily="34" charset="0"/>
        </a:defRPr>
      </a:lvl9pPr>
    </p:titleStyle>
    <p:bodyStyle>
      <a:lvl1pPr marL="228600" indent="-228600" algn="l" rtl="0" fontAlgn="base">
        <a:spcBef>
          <a:spcPct val="0"/>
        </a:spcBef>
        <a:spcAft>
          <a:spcPct val="0"/>
        </a:spcAft>
        <a:buFont typeface="Arial" panose="020B0604020202020204" pitchFamily="34" charset="0"/>
        <a:buChar char="•"/>
        <a:defRPr sz="25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fontAlgn="base">
        <a:spcBef>
          <a:spcPct val="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Otsikon paikkamerkki 1"/>
          <p:cNvSpPr>
            <a:spLocks noGrp="1"/>
          </p:cNvSpPr>
          <p:nvPr>
            <p:ph type="title"/>
          </p:nvPr>
        </p:nvSpPr>
        <p:spPr bwMode="auto">
          <a:xfrm>
            <a:off x="457200" y="407988"/>
            <a:ext cx="11234738" cy="78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altLang="fi-FI"/>
              <a:t>Muokkaa perustyyl. napsautt.</a:t>
            </a:r>
          </a:p>
        </p:txBody>
      </p:sp>
      <p:sp>
        <p:nvSpPr>
          <p:cNvPr id="6147" name="Tekstin paikkamerkki 2"/>
          <p:cNvSpPr>
            <a:spLocks noGrp="1"/>
          </p:cNvSpPr>
          <p:nvPr>
            <p:ph type="body" idx="1"/>
          </p:nvPr>
        </p:nvSpPr>
        <p:spPr bwMode="auto">
          <a:xfrm>
            <a:off x="457200" y="1196975"/>
            <a:ext cx="11234738" cy="4979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altLang="fi-FI"/>
              <a:t>Muokkaa tekstin perustyylejä napsauttamalla</a:t>
            </a:r>
          </a:p>
          <a:p>
            <a:pPr lvl="1"/>
            <a:r>
              <a:rPr lang="fi-FI" altLang="fi-FI"/>
              <a:t>toinen taso</a:t>
            </a:r>
          </a:p>
          <a:p>
            <a:pPr lvl="2"/>
            <a:r>
              <a:rPr lang="fi-FI" altLang="fi-FI"/>
              <a:t>kolmas taso</a:t>
            </a:r>
          </a:p>
          <a:p>
            <a:pPr lvl="3"/>
            <a:r>
              <a:rPr lang="fi-FI" altLang="fi-FI"/>
              <a:t>neljäs taso</a:t>
            </a:r>
          </a:p>
          <a:p>
            <a:pPr lvl="4"/>
            <a:r>
              <a:rPr lang="fi-FI" alt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1663700" y="6269038"/>
            <a:ext cx="1304925" cy="258762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300" smtClean="0">
                <a:solidFill>
                  <a:srgbClr val="009246"/>
                </a:solidFill>
                <a:latin typeface="+mn-lt"/>
              </a:defRPr>
            </a:lvl1pPr>
          </a:lstStyle>
          <a:p>
            <a:pPr>
              <a:defRPr/>
            </a:pPr>
            <a:fld id="{9533A4C6-3BA8-4416-84B5-322F9341B6D3}" type="datetime1">
              <a:rPr lang="fi-FI"/>
              <a:pPr>
                <a:defRPr/>
              </a:pPr>
              <a:t>15.8.2025</a:t>
            </a:fld>
            <a:endParaRPr lang="fi-FI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3201988" y="6269038"/>
            <a:ext cx="4114800" cy="258762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300" smtClean="0">
                <a:solidFill>
                  <a:srgbClr val="009246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fi-FI"/>
              <a:t>Etunimi Sukunimi</a:t>
            </a:r>
            <a:endParaRPr lang="fi-FI" dirty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10437813" y="6269038"/>
            <a:ext cx="1236662" cy="258762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300" b="1" smtClean="0">
                <a:solidFill>
                  <a:srgbClr val="009246"/>
                </a:solidFill>
                <a:latin typeface="+mn-lt"/>
              </a:defRPr>
            </a:lvl1pPr>
          </a:lstStyle>
          <a:p>
            <a:pPr>
              <a:defRPr/>
            </a:pPr>
            <a:fld id="{C3927088-0CDF-46CD-8962-1E078E2EA0DF}" type="slidenum">
              <a:rPr lang="fi-FI"/>
              <a:pPr>
                <a:defRPr/>
              </a:pPr>
              <a:t>‹#›</a:t>
            </a:fld>
            <a:endParaRPr lang="fi-FI" dirty="0"/>
          </a:p>
        </p:txBody>
      </p:sp>
      <p:grpSp>
        <p:nvGrpSpPr>
          <p:cNvPr id="7" name="Ryhmä 6"/>
          <p:cNvGrpSpPr/>
          <p:nvPr/>
        </p:nvGrpSpPr>
        <p:grpSpPr bwMode="black">
          <a:xfrm>
            <a:off x="465667" y="6222027"/>
            <a:ext cx="804333" cy="373549"/>
            <a:chOff x="228601" y="704851"/>
            <a:chExt cx="11734800" cy="5449888"/>
          </a:xfrm>
          <a:solidFill>
            <a:srgbClr val="009246"/>
          </a:solidFill>
        </p:grpSpPr>
        <p:sp>
          <p:nvSpPr>
            <p:cNvPr id="8" name="Freeform 5"/>
            <p:cNvSpPr>
              <a:spLocks noEditPoints="1"/>
            </p:cNvSpPr>
            <p:nvPr/>
          </p:nvSpPr>
          <p:spPr bwMode="black">
            <a:xfrm>
              <a:off x="228601" y="704851"/>
              <a:ext cx="11734800" cy="5449888"/>
            </a:xfrm>
            <a:custGeom>
              <a:avLst/>
              <a:gdLst>
                <a:gd name="T0" fmla="*/ 16890 w 32573"/>
                <a:gd name="T1" fmla="*/ 14624 h 15116"/>
                <a:gd name="T2" fmla="*/ 19398 w 32573"/>
                <a:gd name="T3" fmla="*/ 13589 h 15116"/>
                <a:gd name="T4" fmla="*/ 28581 w 32573"/>
                <a:gd name="T5" fmla="*/ 13589 h 15116"/>
                <a:gd name="T6" fmla="*/ 32573 w 32573"/>
                <a:gd name="T7" fmla="*/ 9640 h 15116"/>
                <a:gd name="T8" fmla="*/ 32573 w 32573"/>
                <a:gd name="T9" fmla="*/ 0 h 15116"/>
                <a:gd name="T10" fmla="*/ 0 w 32573"/>
                <a:gd name="T11" fmla="*/ 0 h 15116"/>
                <a:gd name="T12" fmla="*/ 0 w 32573"/>
                <a:gd name="T13" fmla="*/ 9640 h 15116"/>
                <a:gd name="T14" fmla="*/ 3968 w 32573"/>
                <a:gd name="T15" fmla="*/ 13589 h 15116"/>
                <a:gd name="T16" fmla="*/ 13394 w 32573"/>
                <a:gd name="T17" fmla="*/ 13589 h 15116"/>
                <a:gd name="T18" fmla="*/ 15902 w 32573"/>
                <a:gd name="T19" fmla="*/ 14624 h 15116"/>
                <a:gd name="T20" fmla="*/ 16397 w 32573"/>
                <a:gd name="T21" fmla="*/ 15116 h 15116"/>
                <a:gd name="T22" fmla="*/ 16890 w 32573"/>
                <a:gd name="T23" fmla="*/ 14624 h 15116"/>
                <a:gd name="T24" fmla="*/ 31634 w 32573"/>
                <a:gd name="T25" fmla="*/ 939 h 15116"/>
                <a:gd name="T26" fmla="*/ 31634 w 32573"/>
                <a:gd name="T27" fmla="*/ 9640 h 15116"/>
                <a:gd name="T28" fmla="*/ 28581 w 32573"/>
                <a:gd name="T29" fmla="*/ 12650 h 15116"/>
                <a:gd name="T30" fmla="*/ 19398 w 32573"/>
                <a:gd name="T31" fmla="*/ 12650 h 15116"/>
                <a:gd name="T32" fmla="*/ 16397 w 32573"/>
                <a:gd name="T33" fmla="*/ 13798 h 15116"/>
                <a:gd name="T34" fmla="*/ 13394 w 32573"/>
                <a:gd name="T35" fmla="*/ 12650 h 15116"/>
                <a:gd name="T36" fmla="*/ 3968 w 32573"/>
                <a:gd name="T37" fmla="*/ 12650 h 15116"/>
                <a:gd name="T38" fmla="*/ 939 w 32573"/>
                <a:gd name="T39" fmla="*/ 9640 h 15116"/>
                <a:gd name="T40" fmla="*/ 939 w 32573"/>
                <a:gd name="T41" fmla="*/ 939 h 15116"/>
                <a:gd name="T42" fmla="*/ 31634 w 32573"/>
                <a:gd name="T43" fmla="*/ 939 h 15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32573" h="15116">
                  <a:moveTo>
                    <a:pt x="16890" y="14624"/>
                  </a:moveTo>
                  <a:cubicBezTo>
                    <a:pt x="17560" y="13956"/>
                    <a:pt x="18451" y="13589"/>
                    <a:pt x="19398" y="13589"/>
                  </a:cubicBezTo>
                  <a:lnTo>
                    <a:pt x="28581" y="13589"/>
                  </a:lnTo>
                  <a:cubicBezTo>
                    <a:pt x="30783" y="13589"/>
                    <a:pt x="32573" y="11817"/>
                    <a:pt x="32573" y="9640"/>
                  </a:cubicBezTo>
                  <a:lnTo>
                    <a:pt x="32573" y="0"/>
                  </a:lnTo>
                  <a:lnTo>
                    <a:pt x="0" y="0"/>
                  </a:lnTo>
                  <a:lnTo>
                    <a:pt x="0" y="9640"/>
                  </a:lnTo>
                  <a:cubicBezTo>
                    <a:pt x="0" y="11817"/>
                    <a:pt x="1780" y="13589"/>
                    <a:pt x="3968" y="13589"/>
                  </a:cubicBezTo>
                  <a:lnTo>
                    <a:pt x="13394" y="13589"/>
                  </a:lnTo>
                  <a:cubicBezTo>
                    <a:pt x="14342" y="13589"/>
                    <a:pt x="15232" y="13956"/>
                    <a:pt x="15902" y="14624"/>
                  </a:cubicBezTo>
                  <a:lnTo>
                    <a:pt x="16397" y="15116"/>
                  </a:lnTo>
                  <a:lnTo>
                    <a:pt x="16890" y="14624"/>
                  </a:lnTo>
                  <a:close/>
                  <a:moveTo>
                    <a:pt x="31634" y="939"/>
                  </a:moveTo>
                  <a:lnTo>
                    <a:pt x="31634" y="9640"/>
                  </a:lnTo>
                  <a:cubicBezTo>
                    <a:pt x="31634" y="11300"/>
                    <a:pt x="30264" y="12650"/>
                    <a:pt x="28581" y="12650"/>
                  </a:cubicBezTo>
                  <a:lnTo>
                    <a:pt x="19398" y="12650"/>
                  </a:lnTo>
                  <a:cubicBezTo>
                    <a:pt x="18279" y="12650"/>
                    <a:pt x="17221" y="13055"/>
                    <a:pt x="16397" y="13798"/>
                  </a:cubicBezTo>
                  <a:cubicBezTo>
                    <a:pt x="15571" y="13056"/>
                    <a:pt x="14514" y="12650"/>
                    <a:pt x="13394" y="12650"/>
                  </a:cubicBezTo>
                  <a:lnTo>
                    <a:pt x="3968" y="12650"/>
                  </a:lnTo>
                  <a:cubicBezTo>
                    <a:pt x="2298" y="12650"/>
                    <a:pt x="939" y="11300"/>
                    <a:pt x="939" y="9640"/>
                  </a:cubicBezTo>
                  <a:lnTo>
                    <a:pt x="939" y="939"/>
                  </a:lnTo>
                  <a:lnTo>
                    <a:pt x="31634" y="93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9" name="Freeform 6"/>
            <p:cNvSpPr>
              <a:spLocks/>
            </p:cNvSpPr>
            <p:nvPr/>
          </p:nvSpPr>
          <p:spPr bwMode="black">
            <a:xfrm>
              <a:off x="9961563" y="2287588"/>
              <a:ext cx="377825" cy="363538"/>
            </a:xfrm>
            <a:custGeom>
              <a:avLst/>
              <a:gdLst>
                <a:gd name="T0" fmla="*/ 1048 w 1048"/>
                <a:gd name="T1" fmla="*/ 504 h 1009"/>
                <a:gd name="T2" fmla="*/ 525 w 1048"/>
                <a:gd name="T3" fmla="*/ 1009 h 1009"/>
                <a:gd name="T4" fmla="*/ 0 w 1048"/>
                <a:gd name="T5" fmla="*/ 504 h 1009"/>
                <a:gd name="T6" fmla="*/ 525 w 1048"/>
                <a:gd name="T7" fmla="*/ 0 h 1009"/>
                <a:gd name="T8" fmla="*/ 1048 w 1048"/>
                <a:gd name="T9" fmla="*/ 504 h 10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48" h="1009">
                  <a:moveTo>
                    <a:pt x="1048" y="504"/>
                  </a:moveTo>
                  <a:cubicBezTo>
                    <a:pt x="1048" y="798"/>
                    <a:pt x="818" y="1009"/>
                    <a:pt x="525" y="1009"/>
                  </a:cubicBezTo>
                  <a:cubicBezTo>
                    <a:pt x="230" y="1009"/>
                    <a:pt x="0" y="798"/>
                    <a:pt x="0" y="504"/>
                  </a:cubicBezTo>
                  <a:cubicBezTo>
                    <a:pt x="0" y="211"/>
                    <a:pt x="230" y="0"/>
                    <a:pt x="525" y="0"/>
                  </a:cubicBezTo>
                  <a:cubicBezTo>
                    <a:pt x="818" y="0"/>
                    <a:pt x="1048" y="211"/>
                    <a:pt x="1048" y="50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10" name="Rectangle 7"/>
            <p:cNvSpPr>
              <a:spLocks noChangeArrowheads="1"/>
            </p:cNvSpPr>
            <p:nvPr/>
          </p:nvSpPr>
          <p:spPr bwMode="black">
            <a:xfrm>
              <a:off x="9986963" y="2789238"/>
              <a:ext cx="327025" cy="116205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11" name="Freeform 8"/>
            <p:cNvSpPr>
              <a:spLocks/>
            </p:cNvSpPr>
            <p:nvPr/>
          </p:nvSpPr>
          <p:spPr bwMode="black">
            <a:xfrm>
              <a:off x="8709026" y="2282826"/>
              <a:ext cx="1119188" cy="1668463"/>
            </a:xfrm>
            <a:custGeom>
              <a:avLst/>
              <a:gdLst>
                <a:gd name="T0" fmla="*/ 1923 w 3105"/>
                <a:gd name="T1" fmla="*/ 2683 h 4625"/>
                <a:gd name="T2" fmla="*/ 3105 w 3105"/>
                <a:gd name="T3" fmla="*/ 4625 h 4625"/>
                <a:gd name="T4" fmla="*/ 2121 w 3105"/>
                <a:gd name="T5" fmla="*/ 4625 h 4625"/>
                <a:gd name="T6" fmla="*/ 1328 w 3105"/>
                <a:gd name="T7" fmla="*/ 3335 h 4625"/>
                <a:gd name="T8" fmla="*/ 901 w 3105"/>
                <a:gd name="T9" fmla="*/ 3878 h 4625"/>
                <a:gd name="T10" fmla="*/ 901 w 3105"/>
                <a:gd name="T11" fmla="*/ 4625 h 4625"/>
                <a:gd name="T12" fmla="*/ 0 w 3105"/>
                <a:gd name="T13" fmla="*/ 4625 h 4625"/>
                <a:gd name="T14" fmla="*/ 0 w 3105"/>
                <a:gd name="T15" fmla="*/ 0 h 4625"/>
                <a:gd name="T16" fmla="*/ 901 w 3105"/>
                <a:gd name="T17" fmla="*/ 0 h 4625"/>
                <a:gd name="T18" fmla="*/ 901 w 3105"/>
                <a:gd name="T19" fmla="*/ 2134 h 4625"/>
                <a:gd name="T20" fmla="*/ 856 w 3105"/>
                <a:gd name="T21" fmla="*/ 2926 h 4625"/>
                <a:gd name="T22" fmla="*/ 875 w 3105"/>
                <a:gd name="T23" fmla="*/ 2926 h 4625"/>
                <a:gd name="T24" fmla="*/ 1265 w 3105"/>
                <a:gd name="T25" fmla="*/ 2325 h 4625"/>
                <a:gd name="T26" fmla="*/ 1955 w 3105"/>
                <a:gd name="T27" fmla="*/ 1405 h 4625"/>
                <a:gd name="T28" fmla="*/ 3009 w 3105"/>
                <a:gd name="T29" fmla="*/ 1405 h 4625"/>
                <a:gd name="T30" fmla="*/ 1923 w 3105"/>
                <a:gd name="T31" fmla="*/ 2683 h 46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3105" h="4625">
                  <a:moveTo>
                    <a:pt x="1923" y="2683"/>
                  </a:moveTo>
                  <a:lnTo>
                    <a:pt x="3105" y="4625"/>
                  </a:lnTo>
                  <a:lnTo>
                    <a:pt x="2121" y="4625"/>
                  </a:lnTo>
                  <a:lnTo>
                    <a:pt x="1328" y="3335"/>
                  </a:lnTo>
                  <a:lnTo>
                    <a:pt x="901" y="3878"/>
                  </a:lnTo>
                  <a:lnTo>
                    <a:pt x="901" y="4625"/>
                  </a:lnTo>
                  <a:lnTo>
                    <a:pt x="0" y="4625"/>
                  </a:lnTo>
                  <a:lnTo>
                    <a:pt x="0" y="0"/>
                  </a:lnTo>
                  <a:lnTo>
                    <a:pt x="901" y="0"/>
                  </a:lnTo>
                  <a:lnTo>
                    <a:pt x="901" y="2134"/>
                  </a:lnTo>
                  <a:cubicBezTo>
                    <a:pt x="901" y="2530"/>
                    <a:pt x="856" y="2926"/>
                    <a:pt x="856" y="2926"/>
                  </a:cubicBezTo>
                  <a:lnTo>
                    <a:pt x="875" y="2926"/>
                  </a:lnTo>
                  <a:cubicBezTo>
                    <a:pt x="875" y="2926"/>
                    <a:pt x="1086" y="2574"/>
                    <a:pt x="1265" y="2325"/>
                  </a:cubicBezTo>
                  <a:lnTo>
                    <a:pt x="1955" y="1405"/>
                  </a:lnTo>
                  <a:lnTo>
                    <a:pt x="3009" y="1405"/>
                  </a:lnTo>
                  <a:lnTo>
                    <a:pt x="1923" y="268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12" name="Freeform 9"/>
            <p:cNvSpPr>
              <a:spLocks/>
            </p:cNvSpPr>
            <p:nvPr/>
          </p:nvSpPr>
          <p:spPr bwMode="black">
            <a:xfrm>
              <a:off x="7353301" y="2762251"/>
              <a:ext cx="1027113" cy="1189038"/>
            </a:xfrm>
            <a:custGeom>
              <a:avLst/>
              <a:gdLst>
                <a:gd name="T0" fmla="*/ 2850 w 2850"/>
                <a:gd name="T1" fmla="*/ 1232 h 3296"/>
                <a:gd name="T2" fmla="*/ 1840 w 2850"/>
                <a:gd name="T3" fmla="*/ 0 h 3296"/>
                <a:gd name="T4" fmla="*/ 876 w 2850"/>
                <a:gd name="T5" fmla="*/ 607 h 3296"/>
                <a:gd name="T6" fmla="*/ 856 w 2850"/>
                <a:gd name="T7" fmla="*/ 607 h 3296"/>
                <a:gd name="T8" fmla="*/ 901 w 2850"/>
                <a:gd name="T9" fmla="*/ 76 h 3296"/>
                <a:gd name="T10" fmla="*/ 0 w 2850"/>
                <a:gd name="T11" fmla="*/ 76 h 3296"/>
                <a:gd name="T12" fmla="*/ 0 w 2850"/>
                <a:gd name="T13" fmla="*/ 3296 h 3296"/>
                <a:gd name="T14" fmla="*/ 901 w 2850"/>
                <a:gd name="T15" fmla="*/ 3296 h 3296"/>
                <a:gd name="T16" fmla="*/ 901 w 2850"/>
                <a:gd name="T17" fmla="*/ 1386 h 3296"/>
                <a:gd name="T18" fmla="*/ 1457 w 2850"/>
                <a:gd name="T19" fmla="*/ 760 h 3296"/>
                <a:gd name="T20" fmla="*/ 1942 w 2850"/>
                <a:gd name="T21" fmla="*/ 1412 h 3296"/>
                <a:gd name="T22" fmla="*/ 1942 w 2850"/>
                <a:gd name="T23" fmla="*/ 3296 h 3296"/>
                <a:gd name="T24" fmla="*/ 2850 w 2850"/>
                <a:gd name="T25" fmla="*/ 3296 h 3296"/>
                <a:gd name="T26" fmla="*/ 2850 w 2850"/>
                <a:gd name="T27" fmla="*/ 1232 h 32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50" h="3296">
                  <a:moveTo>
                    <a:pt x="2850" y="1232"/>
                  </a:moveTo>
                  <a:cubicBezTo>
                    <a:pt x="2850" y="434"/>
                    <a:pt x="2459" y="0"/>
                    <a:pt x="1840" y="0"/>
                  </a:cubicBezTo>
                  <a:cubicBezTo>
                    <a:pt x="1309" y="0"/>
                    <a:pt x="1035" y="312"/>
                    <a:pt x="876" y="607"/>
                  </a:cubicBezTo>
                  <a:lnTo>
                    <a:pt x="856" y="607"/>
                  </a:lnTo>
                  <a:lnTo>
                    <a:pt x="901" y="76"/>
                  </a:lnTo>
                  <a:lnTo>
                    <a:pt x="0" y="76"/>
                  </a:lnTo>
                  <a:lnTo>
                    <a:pt x="0" y="3296"/>
                  </a:lnTo>
                  <a:lnTo>
                    <a:pt x="901" y="3296"/>
                  </a:lnTo>
                  <a:lnTo>
                    <a:pt x="901" y="1386"/>
                  </a:lnTo>
                  <a:cubicBezTo>
                    <a:pt x="901" y="1015"/>
                    <a:pt x="1118" y="760"/>
                    <a:pt x="1457" y="760"/>
                  </a:cubicBezTo>
                  <a:cubicBezTo>
                    <a:pt x="1795" y="760"/>
                    <a:pt x="1942" y="983"/>
                    <a:pt x="1942" y="1412"/>
                  </a:cubicBezTo>
                  <a:lnTo>
                    <a:pt x="1942" y="3296"/>
                  </a:lnTo>
                  <a:lnTo>
                    <a:pt x="2850" y="3296"/>
                  </a:lnTo>
                  <a:lnTo>
                    <a:pt x="2850" y="12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13" name="Freeform 10"/>
            <p:cNvSpPr>
              <a:spLocks/>
            </p:cNvSpPr>
            <p:nvPr/>
          </p:nvSpPr>
          <p:spPr bwMode="black">
            <a:xfrm>
              <a:off x="6664326" y="2287588"/>
              <a:ext cx="377825" cy="363538"/>
            </a:xfrm>
            <a:custGeom>
              <a:avLst/>
              <a:gdLst>
                <a:gd name="T0" fmla="*/ 1047 w 1047"/>
                <a:gd name="T1" fmla="*/ 504 h 1009"/>
                <a:gd name="T2" fmla="*/ 524 w 1047"/>
                <a:gd name="T3" fmla="*/ 1009 h 1009"/>
                <a:gd name="T4" fmla="*/ 0 w 1047"/>
                <a:gd name="T5" fmla="*/ 504 h 1009"/>
                <a:gd name="T6" fmla="*/ 524 w 1047"/>
                <a:gd name="T7" fmla="*/ 0 h 1009"/>
                <a:gd name="T8" fmla="*/ 1047 w 1047"/>
                <a:gd name="T9" fmla="*/ 504 h 10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47" h="1009">
                  <a:moveTo>
                    <a:pt x="1047" y="504"/>
                  </a:moveTo>
                  <a:cubicBezTo>
                    <a:pt x="1047" y="798"/>
                    <a:pt x="817" y="1009"/>
                    <a:pt x="524" y="1009"/>
                  </a:cubicBezTo>
                  <a:cubicBezTo>
                    <a:pt x="229" y="1009"/>
                    <a:pt x="0" y="798"/>
                    <a:pt x="0" y="504"/>
                  </a:cubicBezTo>
                  <a:cubicBezTo>
                    <a:pt x="0" y="211"/>
                    <a:pt x="229" y="0"/>
                    <a:pt x="524" y="0"/>
                  </a:cubicBezTo>
                  <a:cubicBezTo>
                    <a:pt x="817" y="0"/>
                    <a:pt x="1047" y="211"/>
                    <a:pt x="1047" y="50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14" name="Rectangle 11"/>
            <p:cNvSpPr>
              <a:spLocks noChangeArrowheads="1"/>
            </p:cNvSpPr>
            <p:nvPr/>
          </p:nvSpPr>
          <p:spPr bwMode="black">
            <a:xfrm>
              <a:off x="6689726" y="2789238"/>
              <a:ext cx="327025" cy="116205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15" name="Freeform 12"/>
            <p:cNvSpPr>
              <a:spLocks/>
            </p:cNvSpPr>
            <p:nvPr/>
          </p:nvSpPr>
          <p:spPr bwMode="black">
            <a:xfrm>
              <a:off x="5399088" y="2762251"/>
              <a:ext cx="1047750" cy="1216025"/>
            </a:xfrm>
            <a:custGeom>
              <a:avLst/>
              <a:gdLst>
                <a:gd name="T0" fmla="*/ 2025 w 2907"/>
                <a:gd name="T1" fmla="*/ 2402 h 3373"/>
                <a:gd name="T2" fmla="*/ 1253 w 2907"/>
                <a:gd name="T3" fmla="*/ 1974 h 3373"/>
                <a:gd name="T4" fmla="*/ 160 w 2907"/>
                <a:gd name="T5" fmla="*/ 990 h 3373"/>
                <a:gd name="T6" fmla="*/ 1431 w 2907"/>
                <a:gd name="T7" fmla="*/ 0 h 3373"/>
                <a:gd name="T8" fmla="*/ 2907 w 2907"/>
                <a:gd name="T9" fmla="*/ 734 h 3373"/>
                <a:gd name="T10" fmla="*/ 2133 w 2907"/>
                <a:gd name="T11" fmla="*/ 1169 h 3373"/>
                <a:gd name="T12" fmla="*/ 1463 w 2907"/>
                <a:gd name="T13" fmla="*/ 657 h 3373"/>
                <a:gd name="T14" fmla="*/ 1042 w 2907"/>
                <a:gd name="T15" fmla="*/ 945 h 3373"/>
                <a:gd name="T16" fmla="*/ 1943 w 2907"/>
                <a:gd name="T17" fmla="*/ 1367 h 3373"/>
                <a:gd name="T18" fmla="*/ 2907 w 2907"/>
                <a:gd name="T19" fmla="*/ 2344 h 3373"/>
                <a:gd name="T20" fmla="*/ 1610 w 2907"/>
                <a:gd name="T21" fmla="*/ 3373 h 3373"/>
                <a:gd name="T22" fmla="*/ 0 w 2907"/>
                <a:gd name="T23" fmla="*/ 2543 h 3373"/>
                <a:gd name="T24" fmla="*/ 786 w 2907"/>
                <a:gd name="T25" fmla="*/ 2102 h 3373"/>
                <a:gd name="T26" fmla="*/ 1598 w 2907"/>
                <a:gd name="T27" fmla="*/ 2715 h 3373"/>
                <a:gd name="T28" fmla="*/ 2025 w 2907"/>
                <a:gd name="T29" fmla="*/ 2402 h 33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907" h="3373">
                  <a:moveTo>
                    <a:pt x="2025" y="2402"/>
                  </a:moveTo>
                  <a:cubicBezTo>
                    <a:pt x="2025" y="2146"/>
                    <a:pt x="1667" y="2089"/>
                    <a:pt x="1253" y="1974"/>
                  </a:cubicBezTo>
                  <a:cubicBezTo>
                    <a:pt x="766" y="1846"/>
                    <a:pt x="160" y="1603"/>
                    <a:pt x="160" y="990"/>
                  </a:cubicBezTo>
                  <a:cubicBezTo>
                    <a:pt x="160" y="383"/>
                    <a:pt x="741" y="0"/>
                    <a:pt x="1431" y="0"/>
                  </a:cubicBezTo>
                  <a:cubicBezTo>
                    <a:pt x="2070" y="0"/>
                    <a:pt x="2658" y="306"/>
                    <a:pt x="2907" y="734"/>
                  </a:cubicBezTo>
                  <a:lnTo>
                    <a:pt x="2133" y="1169"/>
                  </a:lnTo>
                  <a:cubicBezTo>
                    <a:pt x="2057" y="881"/>
                    <a:pt x="1814" y="657"/>
                    <a:pt x="1463" y="657"/>
                  </a:cubicBezTo>
                  <a:cubicBezTo>
                    <a:pt x="1233" y="657"/>
                    <a:pt x="1042" y="760"/>
                    <a:pt x="1042" y="945"/>
                  </a:cubicBezTo>
                  <a:cubicBezTo>
                    <a:pt x="1042" y="1188"/>
                    <a:pt x="1463" y="1213"/>
                    <a:pt x="1943" y="1367"/>
                  </a:cubicBezTo>
                  <a:cubicBezTo>
                    <a:pt x="2447" y="1527"/>
                    <a:pt x="2907" y="1757"/>
                    <a:pt x="2907" y="2344"/>
                  </a:cubicBezTo>
                  <a:cubicBezTo>
                    <a:pt x="2907" y="2990"/>
                    <a:pt x="2306" y="3373"/>
                    <a:pt x="1610" y="3373"/>
                  </a:cubicBezTo>
                  <a:cubicBezTo>
                    <a:pt x="856" y="3373"/>
                    <a:pt x="262" y="3053"/>
                    <a:pt x="0" y="2543"/>
                  </a:cubicBezTo>
                  <a:lnTo>
                    <a:pt x="786" y="2102"/>
                  </a:lnTo>
                  <a:cubicBezTo>
                    <a:pt x="888" y="2453"/>
                    <a:pt x="1169" y="2715"/>
                    <a:pt x="1598" y="2715"/>
                  </a:cubicBezTo>
                  <a:cubicBezTo>
                    <a:pt x="1847" y="2715"/>
                    <a:pt x="2025" y="2606"/>
                    <a:pt x="2025" y="240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16" name="Freeform 13"/>
            <p:cNvSpPr>
              <a:spLocks/>
            </p:cNvSpPr>
            <p:nvPr/>
          </p:nvSpPr>
          <p:spPr bwMode="black">
            <a:xfrm>
              <a:off x="4770438" y="2295526"/>
              <a:ext cx="563563" cy="1677988"/>
            </a:xfrm>
            <a:custGeom>
              <a:avLst/>
              <a:gdLst>
                <a:gd name="T0" fmla="*/ 907 w 1565"/>
                <a:gd name="T1" fmla="*/ 0 h 4657"/>
                <a:gd name="T2" fmla="*/ 0 w 1565"/>
                <a:gd name="T3" fmla="*/ 0 h 4657"/>
                <a:gd name="T4" fmla="*/ 0 w 1565"/>
                <a:gd name="T5" fmla="*/ 3706 h 4657"/>
                <a:gd name="T6" fmla="*/ 214 w 1565"/>
                <a:gd name="T7" fmla="*/ 4430 h 4657"/>
                <a:gd name="T8" fmla="*/ 894 w 1565"/>
                <a:gd name="T9" fmla="*/ 4657 h 4657"/>
                <a:gd name="T10" fmla="*/ 1220 w 1565"/>
                <a:gd name="T11" fmla="*/ 4622 h 4657"/>
                <a:gd name="T12" fmla="*/ 1488 w 1565"/>
                <a:gd name="T13" fmla="*/ 4523 h 4657"/>
                <a:gd name="T14" fmla="*/ 1565 w 1565"/>
                <a:gd name="T15" fmla="*/ 3916 h 4657"/>
                <a:gd name="T16" fmla="*/ 1377 w 1565"/>
                <a:gd name="T17" fmla="*/ 3970 h 4657"/>
                <a:gd name="T18" fmla="*/ 1188 w 1565"/>
                <a:gd name="T19" fmla="*/ 3986 h 4657"/>
                <a:gd name="T20" fmla="*/ 974 w 1565"/>
                <a:gd name="T21" fmla="*/ 3897 h 4657"/>
                <a:gd name="T22" fmla="*/ 907 w 1565"/>
                <a:gd name="T23" fmla="*/ 3577 h 4657"/>
                <a:gd name="T24" fmla="*/ 907 w 1565"/>
                <a:gd name="T25" fmla="*/ 0 h 46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65" h="4657">
                  <a:moveTo>
                    <a:pt x="907" y="0"/>
                  </a:moveTo>
                  <a:lnTo>
                    <a:pt x="0" y="0"/>
                  </a:lnTo>
                  <a:lnTo>
                    <a:pt x="0" y="3706"/>
                  </a:lnTo>
                  <a:cubicBezTo>
                    <a:pt x="0" y="4037"/>
                    <a:pt x="71" y="4279"/>
                    <a:pt x="214" y="4430"/>
                  </a:cubicBezTo>
                  <a:cubicBezTo>
                    <a:pt x="357" y="4582"/>
                    <a:pt x="583" y="4657"/>
                    <a:pt x="894" y="4657"/>
                  </a:cubicBezTo>
                  <a:cubicBezTo>
                    <a:pt x="1001" y="4657"/>
                    <a:pt x="1109" y="4645"/>
                    <a:pt x="1220" y="4622"/>
                  </a:cubicBezTo>
                  <a:cubicBezTo>
                    <a:pt x="1331" y="4599"/>
                    <a:pt x="1420" y="4566"/>
                    <a:pt x="1488" y="4523"/>
                  </a:cubicBezTo>
                  <a:lnTo>
                    <a:pt x="1565" y="3916"/>
                  </a:lnTo>
                  <a:cubicBezTo>
                    <a:pt x="1493" y="3942"/>
                    <a:pt x="1429" y="3960"/>
                    <a:pt x="1377" y="3970"/>
                  </a:cubicBezTo>
                  <a:cubicBezTo>
                    <a:pt x="1324" y="3981"/>
                    <a:pt x="1260" y="3986"/>
                    <a:pt x="1188" y="3986"/>
                  </a:cubicBezTo>
                  <a:cubicBezTo>
                    <a:pt x="1069" y="3986"/>
                    <a:pt x="1019" y="3957"/>
                    <a:pt x="974" y="3897"/>
                  </a:cubicBezTo>
                  <a:cubicBezTo>
                    <a:pt x="929" y="3837"/>
                    <a:pt x="907" y="3731"/>
                    <a:pt x="907" y="3577"/>
                  </a:cubicBezTo>
                  <a:lnTo>
                    <a:pt x="907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17" name="Freeform 14"/>
            <p:cNvSpPr>
              <a:spLocks noEditPoints="1"/>
            </p:cNvSpPr>
            <p:nvPr/>
          </p:nvSpPr>
          <p:spPr bwMode="black">
            <a:xfrm>
              <a:off x="3455988" y="2762251"/>
              <a:ext cx="1073150" cy="1216025"/>
            </a:xfrm>
            <a:custGeom>
              <a:avLst/>
              <a:gdLst>
                <a:gd name="T0" fmla="*/ 1540 w 2977"/>
                <a:gd name="T1" fmla="*/ 651 h 3373"/>
                <a:gd name="T2" fmla="*/ 869 w 2977"/>
                <a:gd name="T3" fmla="*/ 1328 h 3373"/>
                <a:gd name="T4" fmla="*/ 2140 w 2977"/>
                <a:gd name="T5" fmla="*/ 1328 h 3373"/>
                <a:gd name="T6" fmla="*/ 1540 w 2977"/>
                <a:gd name="T7" fmla="*/ 651 h 3373"/>
                <a:gd name="T8" fmla="*/ 2932 w 2977"/>
                <a:gd name="T9" fmla="*/ 1929 h 3373"/>
                <a:gd name="T10" fmla="*/ 850 w 2977"/>
                <a:gd name="T11" fmla="*/ 1929 h 3373"/>
                <a:gd name="T12" fmla="*/ 1559 w 2977"/>
                <a:gd name="T13" fmla="*/ 2708 h 3373"/>
                <a:gd name="T14" fmla="*/ 2179 w 2977"/>
                <a:gd name="T15" fmla="*/ 2178 h 3373"/>
                <a:gd name="T16" fmla="*/ 2938 w 2977"/>
                <a:gd name="T17" fmla="*/ 2606 h 3373"/>
                <a:gd name="T18" fmla="*/ 1559 w 2977"/>
                <a:gd name="T19" fmla="*/ 3373 h 3373"/>
                <a:gd name="T20" fmla="*/ 0 w 2977"/>
                <a:gd name="T21" fmla="*/ 1686 h 3373"/>
                <a:gd name="T22" fmla="*/ 1540 w 2977"/>
                <a:gd name="T23" fmla="*/ 0 h 3373"/>
                <a:gd name="T24" fmla="*/ 2977 w 2977"/>
                <a:gd name="T25" fmla="*/ 1488 h 3373"/>
                <a:gd name="T26" fmla="*/ 2932 w 2977"/>
                <a:gd name="T27" fmla="*/ 1929 h 33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977" h="3373">
                  <a:moveTo>
                    <a:pt x="1540" y="651"/>
                  </a:moveTo>
                  <a:cubicBezTo>
                    <a:pt x="1207" y="651"/>
                    <a:pt x="939" y="887"/>
                    <a:pt x="869" y="1328"/>
                  </a:cubicBezTo>
                  <a:lnTo>
                    <a:pt x="2140" y="1328"/>
                  </a:lnTo>
                  <a:cubicBezTo>
                    <a:pt x="2140" y="939"/>
                    <a:pt x="1891" y="651"/>
                    <a:pt x="1540" y="651"/>
                  </a:cubicBezTo>
                  <a:close/>
                  <a:moveTo>
                    <a:pt x="2932" y="1929"/>
                  </a:moveTo>
                  <a:lnTo>
                    <a:pt x="850" y="1929"/>
                  </a:lnTo>
                  <a:cubicBezTo>
                    <a:pt x="888" y="2453"/>
                    <a:pt x="1182" y="2708"/>
                    <a:pt x="1559" y="2708"/>
                  </a:cubicBezTo>
                  <a:cubicBezTo>
                    <a:pt x="1897" y="2708"/>
                    <a:pt x="2127" y="2485"/>
                    <a:pt x="2179" y="2178"/>
                  </a:cubicBezTo>
                  <a:lnTo>
                    <a:pt x="2938" y="2606"/>
                  </a:lnTo>
                  <a:cubicBezTo>
                    <a:pt x="2715" y="3015"/>
                    <a:pt x="2230" y="3373"/>
                    <a:pt x="1559" y="3373"/>
                  </a:cubicBezTo>
                  <a:cubicBezTo>
                    <a:pt x="658" y="3373"/>
                    <a:pt x="0" y="2747"/>
                    <a:pt x="0" y="1686"/>
                  </a:cubicBezTo>
                  <a:cubicBezTo>
                    <a:pt x="0" y="638"/>
                    <a:pt x="671" y="0"/>
                    <a:pt x="1540" y="0"/>
                  </a:cubicBezTo>
                  <a:cubicBezTo>
                    <a:pt x="2402" y="0"/>
                    <a:pt x="2977" y="613"/>
                    <a:pt x="2977" y="1488"/>
                  </a:cubicBezTo>
                  <a:cubicBezTo>
                    <a:pt x="2977" y="1750"/>
                    <a:pt x="2932" y="1929"/>
                    <a:pt x="2932" y="192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sp>
          <p:nvSpPr>
            <p:cNvPr id="18" name="Freeform 15"/>
            <p:cNvSpPr>
              <a:spLocks/>
            </p:cNvSpPr>
            <p:nvPr/>
          </p:nvSpPr>
          <p:spPr bwMode="black">
            <a:xfrm>
              <a:off x="1879601" y="2357438"/>
              <a:ext cx="1311275" cy="1593850"/>
            </a:xfrm>
            <a:custGeom>
              <a:avLst/>
              <a:gdLst>
                <a:gd name="T0" fmla="*/ 2702 w 3641"/>
                <a:gd name="T1" fmla="*/ 4420 h 4420"/>
                <a:gd name="T2" fmla="*/ 3641 w 3641"/>
                <a:gd name="T3" fmla="*/ 4420 h 4420"/>
                <a:gd name="T4" fmla="*/ 3641 w 3641"/>
                <a:gd name="T5" fmla="*/ 0 h 4420"/>
                <a:gd name="T6" fmla="*/ 2702 w 3641"/>
                <a:gd name="T7" fmla="*/ 0 h 4420"/>
                <a:gd name="T8" fmla="*/ 2702 w 3641"/>
                <a:gd name="T9" fmla="*/ 1750 h 4420"/>
                <a:gd name="T10" fmla="*/ 939 w 3641"/>
                <a:gd name="T11" fmla="*/ 1750 h 4420"/>
                <a:gd name="T12" fmla="*/ 939 w 3641"/>
                <a:gd name="T13" fmla="*/ 0 h 4420"/>
                <a:gd name="T14" fmla="*/ 0 w 3641"/>
                <a:gd name="T15" fmla="*/ 0 h 4420"/>
                <a:gd name="T16" fmla="*/ 0 w 3641"/>
                <a:gd name="T17" fmla="*/ 4420 h 4420"/>
                <a:gd name="T18" fmla="*/ 939 w 3641"/>
                <a:gd name="T19" fmla="*/ 4420 h 4420"/>
                <a:gd name="T20" fmla="*/ 939 w 3641"/>
                <a:gd name="T21" fmla="*/ 2586 h 4420"/>
                <a:gd name="T22" fmla="*/ 2702 w 3641"/>
                <a:gd name="T23" fmla="*/ 2586 h 4420"/>
                <a:gd name="T24" fmla="*/ 2702 w 3641"/>
                <a:gd name="T25" fmla="*/ 4420 h 44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641" h="4420">
                  <a:moveTo>
                    <a:pt x="2702" y="4420"/>
                  </a:moveTo>
                  <a:lnTo>
                    <a:pt x="3641" y="4420"/>
                  </a:lnTo>
                  <a:lnTo>
                    <a:pt x="3641" y="0"/>
                  </a:lnTo>
                  <a:lnTo>
                    <a:pt x="2702" y="0"/>
                  </a:lnTo>
                  <a:lnTo>
                    <a:pt x="2702" y="1750"/>
                  </a:lnTo>
                  <a:lnTo>
                    <a:pt x="939" y="1750"/>
                  </a:lnTo>
                  <a:lnTo>
                    <a:pt x="939" y="0"/>
                  </a:lnTo>
                  <a:lnTo>
                    <a:pt x="0" y="0"/>
                  </a:lnTo>
                  <a:lnTo>
                    <a:pt x="0" y="4420"/>
                  </a:lnTo>
                  <a:lnTo>
                    <a:pt x="939" y="4420"/>
                  </a:lnTo>
                  <a:lnTo>
                    <a:pt x="939" y="2586"/>
                  </a:lnTo>
                  <a:lnTo>
                    <a:pt x="2702" y="2586"/>
                  </a:lnTo>
                  <a:lnTo>
                    <a:pt x="2702" y="44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5" r:id="rId1"/>
    <p:sldLayoutId id="2147483901" r:id="rId2"/>
    <p:sldLayoutId id="2147483846" r:id="rId3"/>
    <p:sldLayoutId id="2147483902" r:id="rId4"/>
    <p:sldLayoutId id="2147483847" r:id="rId5"/>
    <p:sldLayoutId id="2147483848" r:id="rId6"/>
    <p:sldLayoutId id="2147483849" r:id="rId7"/>
    <p:sldLayoutId id="2147483850" r:id="rId8"/>
    <p:sldLayoutId id="2147483851" r:id="rId9"/>
    <p:sldLayoutId id="2147483903" r:id="rId10"/>
    <p:sldLayoutId id="2147483904" r:id="rId11"/>
    <p:sldLayoutId id="2147483905" r:id="rId12"/>
    <p:sldLayoutId id="2147483906" r:id="rId13"/>
    <p:sldLayoutId id="2147483907" r:id="rId14"/>
    <p:sldLayoutId id="2147483908" r:id="rId15"/>
    <p:sldLayoutId id="2147483909" r:id="rId16"/>
    <p:sldLayoutId id="2147483910" r:id="rId17"/>
    <p:sldLayoutId id="2147483911" r:id="rId18"/>
    <p:sldLayoutId id="2147483912" r:id="rId19"/>
  </p:sldLayoutIdLst>
  <p:hf hdr="0"/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sz="4200" b="1" kern="1200">
          <a:solidFill>
            <a:srgbClr val="009246"/>
          </a:solidFill>
          <a:latin typeface="Arial Black" panose="020B0A04020102020204" pitchFamily="34" charset="0"/>
          <a:ea typeface="+mj-ea"/>
          <a:cs typeface="+mj-cs"/>
        </a:defRPr>
      </a:lvl1pPr>
      <a:lvl2pPr algn="l" rtl="0" fontAlgn="base">
        <a:lnSpc>
          <a:spcPct val="90000"/>
        </a:lnSpc>
        <a:spcBef>
          <a:spcPct val="0"/>
        </a:spcBef>
        <a:spcAft>
          <a:spcPct val="0"/>
        </a:spcAft>
        <a:defRPr sz="4200" b="1">
          <a:solidFill>
            <a:srgbClr val="009246"/>
          </a:solidFill>
          <a:latin typeface="Arial Black" panose="020B0A04020102020204" pitchFamily="34" charset="0"/>
        </a:defRPr>
      </a:lvl2pPr>
      <a:lvl3pPr algn="l" rtl="0" fontAlgn="base">
        <a:lnSpc>
          <a:spcPct val="90000"/>
        </a:lnSpc>
        <a:spcBef>
          <a:spcPct val="0"/>
        </a:spcBef>
        <a:spcAft>
          <a:spcPct val="0"/>
        </a:spcAft>
        <a:defRPr sz="4200" b="1">
          <a:solidFill>
            <a:srgbClr val="009246"/>
          </a:solidFill>
          <a:latin typeface="Arial Black" panose="020B0A04020102020204" pitchFamily="34" charset="0"/>
        </a:defRPr>
      </a:lvl3pPr>
      <a:lvl4pPr algn="l" rtl="0" fontAlgn="base">
        <a:lnSpc>
          <a:spcPct val="90000"/>
        </a:lnSpc>
        <a:spcBef>
          <a:spcPct val="0"/>
        </a:spcBef>
        <a:spcAft>
          <a:spcPct val="0"/>
        </a:spcAft>
        <a:defRPr sz="4200" b="1">
          <a:solidFill>
            <a:srgbClr val="009246"/>
          </a:solidFill>
          <a:latin typeface="Arial Black" panose="020B0A04020102020204" pitchFamily="34" charset="0"/>
        </a:defRPr>
      </a:lvl4pPr>
      <a:lvl5pPr algn="l" rtl="0" fontAlgn="base">
        <a:lnSpc>
          <a:spcPct val="90000"/>
        </a:lnSpc>
        <a:spcBef>
          <a:spcPct val="0"/>
        </a:spcBef>
        <a:spcAft>
          <a:spcPct val="0"/>
        </a:spcAft>
        <a:defRPr sz="4200" b="1">
          <a:solidFill>
            <a:srgbClr val="009246"/>
          </a:solidFill>
          <a:latin typeface="Arial Black" panose="020B0A0402010202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200" b="1">
          <a:solidFill>
            <a:srgbClr val="009246"/>
          </a:solidFill>
          <a:latin typeface="Arial Black" panose="020B0A0402010202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200" b="1">
          <a:solidFill>
            <a:srgbClr val="009246"/>
          </a:solidFill>
          <a:latin typeface="Arial Black" panose="020B0A0402010202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200" b="1">
          <a:solidFill>
            <a:srgbClr val="009246"/>
          </a:solidFill>
          <a:latin typeface="Arial Black" panose="020B0A0402010202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200" b="1">
          <a:solidFill>
            <a:srgbClr val="009246"/>
          </a:solidFill>
          <a:latin typeface="Arial Black" panose="020B0A04020102020204" pitchFamily="34" charset="0"/>
        </a:defRPr>
      </a:lvl9pPr>
    </p:titleStyle>
    <p:bodyStyle>
      <a:lvl1pPr marL="228600" indent="-228600" algn="l" rtl="0" fontAlgn="base">
        <a:spcBef>
          <a:spcPct val="0"/>
        </a:spcBef>
        <a:spcAft>
          <a:spcPct val="0"/>
        </a:spcAft>
        <a:buFont typeface="Arial" panose="020B0604020202020204" pitchFamily="34" charset="0"/>
        <a:buChar char="•"/>
        <a:defRPr sz="25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fontAlgn="base">
        <a:spcBef>
          <a:spcPct val="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0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0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10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mailto:sotepe.fit@hel.fi" TargetMode="Externa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C4BEA54-7ADD-6807-267F-380F91A6889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86383" y="457200"/>
            <a:ext cx="10072349" cy="5136204"/>
          </a:xfrm>
        </p:spPr>
        <p:txBody>
          <a:bodyPr/>
          <a:lstStyle/>
          <a:p>
            <a:r>
              <a:rPr lang="fi-FI" dirty="0"/>
              <a:t>Helsingin kaupungin FIT-rakenne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943A9F75-CC22-DD8D-E91A-C74432C7E3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CE42B54-3454-4F02-9EDB-84E4A91EAF6E}" type="datetime1">
              <a:rPr lang="fi-FI" smtClean="0"/>
              <a:pPr>
                <a:defRPr/>
              </a:pPr>
              <a:t>15.8.2025</a:t>
            </a:fld>
            <a:endParaRPr lang="fi-FI" dirty="0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7BC41592-5851-DF6A-4BAC-A7548185CE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F0A0238-7858-4C5D-9334-38D34ABA26BB}" type="slidenum">
              <a:rPr lang="fi-FI" smtClean="0"/>
              <a:pPr>
                <a:defRPr/>
              </a:pPr>
              <a:t>1</a:t>
            </a:fld>
            <a:endParaRPr lang="fi-FI" dirty="0"/>
          </a:p>
        </p:txBody>
      </p:sp>
      <p:pic>
        <p:nvPicPr>
          <p:cNvPr id="4" name="Kuva 3" descr="Kuva, joka sisältää kohteen teksti, Fontti, kuvakaappaus, symboli&#10;&#10;Kuvaus luotu automaattisesti">
            <a:extLst>
              <a:ext uri="{FF2B5EF4-FFF2-40B4-BE49-F238E27FC236}">
                <a16:creationId xmlns:a16="http://schemas.microsoft.com/office/drawing/2014/main" id="{2DF471A5-10E4-6FBB-38AD-51FD560D3585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5549" y="5376006"/>
            <a:ext cx="2649231" cy="6768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94929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85027AD-2F99-2B98-E53C-0A263A63EB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z="3600"/>
              <a:t>Palautetietoisen työskentelyn eteneminen Helsingin kaupungilla</a:t>
            </a:r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C63C10E6-5796-4C2F-8855-17E15F3B19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270033" y="6492360"/>
            <a:ext cx="1236662" cy="258762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4E8FCEA-2837-4113-B69C-807D10F262C0}" type="slidenum">
              <a:rPr kumimoji="0" lang="fi-FI" sz="13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fi-FI" sz="13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7" name="Ellipsi 6">
            <a:extLst>
              <a:ext uri="{FF2B5EF4-FFF2-40B4-BE49-F238E27FC236}">
                <a16:creationId xmlns:a16="http://schemas.microsoft.com/office/drawing/2014/main" id="{52936B99-E836-3FBF-E055-BDE9AC955592}"/>
              </a:ext>
            </a:extLst>
          </p:cNvPr>
          <p:cNvSpPr/>
          <p:nvPr/>
        </p:nvSpPr>
        <p:spPr>
          <a:xfrm>
            <a:off x="90354" y="2889333"/>
            <a:ext cx="2185060" cy="2095994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200" b="1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Yksittäisiä kokeiluja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2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2018-2019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2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- Pariterapia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fi-FI" sz="12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Lastensuojelun jälkihuolto</a:t>
            </a:r>
          </a:p>
        </p:txBody>
      </p:sp>
      <p:sp>
        <p:nvSpPr>
          <p:cNvPr id="8" name="Ellipsi 7">
            <a:extLst>
              <a:ext uri="{FF2B5EF4-FFF2-40B4-BE49-F238E27FC236}">
                <a16:creationId xmlns:a16="http://schemas.microsoft.com/office/drawing/2014/main" id="{81A9C3BF-13F1-1B65-FEBA-9D6068374F67}"/>
              </a:ext>
            </a:extLst>
          </p:cNvPr>
          <p:cNvSpPr/>
          <p:nvPr/>
        </p:nvSpPr>
        <p:spPr>
          <a:xfrm>
            <a:off x="1715678" y="2399868"/>
            <a:ext cx="3282309" cy="3077105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i-FI" sz="1200" b="1" i="0" u="none" strike="noStrike" kern="120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i-FI" sz="1200" b="1" i="0" u="none" strike="noStrike" kern="120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200" b="1" i="0" u="none" strike="noStrike" kern="120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Pilotointivaihe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200" b="0" i="0" u="none" strike="noStrike" kern="120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Tulevaisuuden sotekeskushanke 2021-2022: yhteiskehittäminen lastensuojelu &amp; perhepalvelut 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fi-FI" sz="1200" b="0" i="0" u="none" strike="noStrike" kern="120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Hehkutiimi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fi-FI" sz="1200" b="0" i="0" u="none" strike="noStrike" kern="120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Toivotiimi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fi-FI" sz="1200" b="0" i="0" u="none" strike="noStrike" kern="120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Ympärivuorokautinen perhekuntoutus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fi-FI" sz="1200" b="0" i="0" u="none" strike="noStrike" kern="120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Sosiaaliohjaus 2 &amp; 3 (</a:t>
            </a:r>
            <a:r>
              <a:rPr kumimoji="0" lang="fi-FI" sz="1200" b="0" i="0" u="none" strike="noStrike" kern="1200" cap="none" spc="0" normalizeH="0" baseline="0" noProof="0" err="1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nepsyohjaus</a:t>
            </a:r>
            <a:r>
              <a:rPr kumimoji="0" lang="fi-FI" sz="1200" b="0" i="0" u="none" strike="noStrike" kern="120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)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fi-FI" sz="1200" b="0" i="0" u="none" strike="noStrike" kern="120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Vuosaaren perheneuvola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fi-FI" sz="1200" b="0" i="0" u="none" strike="noStrike" kern="120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Terapeuttinen vauvaperhetyö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i-FI" sz="1200" b="0" i="0" u="none" strike="noStrike" kern="120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9" name="Ellipsi 8">
            <a:extLst>
              <a:ext uri="{FF2B5EF4-FFF2-40B4-BE49-F238E27FC236}">
                <a16:creationId xmlns:a16="http://schemas.microsoft.com/office/drawing/2014/main" id="{14AAF604-9F85-CA96-EA69-7EF8B8C614AE}"/>
              </a:ext>
            </a:extLst>
          </p:cNvPr>
          <p:cNvSpPr/>
          <p:nvPr/>
        </p:nvSpPr>
        <p:spPr>
          <a:xfrm>
            <a:off x="4232635" y="1593129"/>
            <a:ext cx="4617750" cy="4714565"/>
          </a:xfrm>
          <a:prstGeom prst="ellipse">
            <a:avLst/>
          </a:prstGeom>
          <a:ln w="57150"/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i-FI" sz="12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200" b="1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Laaja käyttöönotto palvelutasolla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2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Kestävän kasvun hanke 2023-2025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2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Palautetietoisen työskentelyn käyttöönottokoulutukset,  tukirakenteiden luominen ja kouluttajakoulutus. Mukana tässä vaiheessa</a:t>
            </a:r>
            <a:endParaRPr kumimoji="0" lang="fi-FI" sz="12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panose="020B0604020202020204"/>
              <a:ea typeface="+mn-ea"/>
              <a:cs typeface="Arial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fi-FI" sz="12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Lapsiperheiden sosiaaliohjaus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fi-FI" sz="12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Lastensuojelun ja perhesosiaalityön palvelut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fi-FI" sz="12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/>
                <a:ea typeface="+mn-ea"/>
                <a:cs typeface="Arial"/>
              </a:rPr>
              <a:t>Kasvatus- ja perheneuvonta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fi-FI" sz="1200" dirty="0">
                <a:solidFill>
                  <a:sysClr val="windowText" lastClr="000000"/>
                </a:solidFill>
                <a:latin typeface="Arial" panose="020B0604020202020204"/>
                <a:cs typeface="Arial"/>
              </a:rPr>
              <a:t>Neuvolan psykologipalvelu</a:t>
            </a:r>
            <a:endParaRPr kumimoji="0" lang="fi-FI" sz="12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panose="020B0604020202020204"/>
              <a:ea typeface="+mn-ea"/>
              <a:cs typeface="Arial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fi-FI" sz="12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Lastensuojelun jälkihuolto </a:t>
            </a:r>
            <a:endParaRPr kumimoji="0" lang="fi-FI" sz="12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panose="020B0604020202020204"/>
              <a:ea typeface="+mn-ea"/>
              <a:cs typeface="Arial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fi-FI" sz="12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Asumisen tuki digihanke RRP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fi-FI" sz="12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Lasten ja nuorten vastaanotot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fi-FI" sz="12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Perhesosiaalityö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fi-FI" sz="12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/>
                <a:ea typeface="+mn-ea"/>
                <a:cs typeface="Arial"/>
              </a:rPr>
              <a:t>Toiseen asteen opiskelijahuolto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fi-FI" sz="12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/>
                <a:ea typeface="+mn-ea"/>
                <a:cs typeface="Arial"/>
              </a:rPr>
              <a:t>Pilotit sosiaalineuvonnassa sekä terveyskeskusten ryhmätoiminnassa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endParaRPr kumimoji="0" lang="fi-FI" sz="12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panose="020B0604020202020204"/>
              <a:ea typeface="+mn-ea"/>
              <a:cs typeface="Arial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Hankkeen aikana on ollut mahdollista kouluttaa laajasti sosiaali- ja terveydenhuollon työryhmiä</a:t>
            </a:r>
          </a:p>
        </p:txBody>
      </p:sp>
      <p:sp>
        <p:nvSpPr>
          <p:cNvPr id="10" name="Ellipsi 9">
            <a:extLst>
              <a:ext uri="{FF2B5EF4-FFF2-40B4-BE49-F238E27FC236}">
                <a16:creationId xmlns:a16="http://schemas.microsoft.com/office/drawing/2014/main" id="{1BF706BA-B573-5042-D2A3-12AB5BD56D05}"/>
              </a:ext>
            </a:extLst>
          </p:cNvPr>
          <p:cNvSpPr/>
          <p:nvPr/>
        </p:nvSpPr>
        <p:spPr>
          <a:xfrm>
            <a:off x="8049945" y="1904061"/>
            <a:ext cx="3922815" cy="3912321"/>
          </a:xfrm>
          <a:prstGeom prst="ellipse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300" b="1" i="0" u="none" strike="noStrike" kern="120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Palautetietoinen työskentely osana perustyötä </a:t>
            </a:r>
            <a:r>
              <a:rPr kumimoji="0" lang="fi-FI" sz="1300" b="0" i="0" u="none" strike="noStrike" kern="120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2025 </a:t>
            </a:r>
            <a:r>
              <a:rPr kumimoji="0" lang="fi-FI" sz="1300" b="0" i="0" u="none" strike="noStrike" kern="120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  <a:sym typeface="Wingdings" panose="05000000000000000000" pitchFamily="2" charset="2"/>
              </a:rPr>
              <a:t></a:t>
            </a:r>
            <a:endParaRPr kumimoji="0" lang="fi-FI" sz="1300" b="1" i="0" u="none" strike="noStrike" kern="120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fi-FI" sz="1300" b="0" i="0" u="none" strike="noStrike" kern="120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Vaikuttavuutta seurataan reaaliaikaisesti ja vahvistetaan osana asiakastyötä sekä työryhmätasolla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fi-FI" sz="1300" b="0" i="0" u="none" strike="noStrike" kern="120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Työskentelyn tueksi on olemassa selkeitä rakenteita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fi-FI" sz="1300" b="0" i="0" u="none" strike="noStrike" kern="120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Työotteen käyttöönoton myötä asiakkaan osallistaminen on vahvistunut ja palveluissa korostuu asiakkaan tarpeisiin vastaaminen</a:t>
            </a:r>
          </a:p>
        </p:txBody>
      </p:sp>
      <p:sp>
        <p:nvSpPr>
          <p:cNvPr id="3" name="Ellipsi 2">
            <a:extLst>
              <a:ext uri="{FF2B5EF4-FFF2-40B4-BE49-F238E27FC236}">
                <a16:creationId xmlns:a16="http://schemas.microsoft.com/office/drawing/2014/main" id="{1285474E-5C7F-D943-7D98-66C47FBE4016}"/>
              </a:ext>
            </a:extLst>
          </p:cNvPr>
          <p:cNvSpPr/>
          <p:nvPr/>
        </p:nvSpPr>
        <p:spPr>
          <a:xfrm>
            <a:off x="7801800" y="5313430"/>
            <a:ext cx="2370087" cy="1239920"/>
          </a:xfrm>
          <a:prstGeom prst="ellipse">
            <a:avLst/>
          </a:prstGeom>
          <a:ln>
            <a:solidFill>
              <a:schemeClr val="accent6"/>
            </a:solidFill>
          </a:ln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Tällä hetkellä </a:t>
            </a:r>
            <a:r>
              <a:rPr kumimoji="0" lang="fi-FI" sz="1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FIT:iä</a:t>
            </a:r>
            <a:r>
              <a:rPr kumimoji="0" lang="fi-FI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käyttää yli 700 ammattilaista n. 50 tiimissä</a:t>
            </a:r>
          </a:p>
        </p:txBody>
      </p:sp>
    </p:spTree>
    <p:extLst>
      <p:ext uri="{BB962C8B-B14F-4D97-AF65-F5344CB8AC3E}">
        <p14:creationId xmlns:p14="http://schemas.microsoft.com/office/powerpoint/2010/main" val="14622294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4DE9FD5-78B7-FD11-924F-1ECB0492E4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407988"/>
            <a:ext cx="11234738" cy="787400"/>
          </a:xfrm>
        </p:spPr>
        <p:txBody>
          <a:bodyPr wrap="square" anchor="t">
            <a:normAutofit/>
          </a:bodyPr>
          <a:lstStyle/>
          <a:p>
            <a:r>
              <a:rPr lang="fi-FI" dirty="0"/>
              <a:t>FIT tukirakenteet Helsingissä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C96BC016-DC96-B9E6-8E9C-810E05A0612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663700" y="6269038"/>
            <a:ext cx="1304925" cy="258762"/>
          </a:xfrm>
        </p:spPr>
        <p:txBody>
          <a:bodyPr anchor="ctr">
            <a:normAutofit/>
          </a:bodyPr>
          <a:lstStyle/>
          <a:p>
            <a:pPr>
              <a:spcAft>
                <a:spcPts val="600"/>
              </a:spcAft>
              <a:defRPr/>
            </a:pPr>
            <a:fld id="{59382B0D-8E3F-4368-926B-8825CAB6EEA7}" type="datetime1">
              <a:rPr lang="fi-FI" smtClean="0"/>
              <a:pPr>
                <a:spcAft>
                  <a:spcPts val="600"/>
                </a:spcAft>
                <a:defRPr/>
              </a:pPr>
              <a:t>15.8.2025</a:t>
            </a:fld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C1AA0088-3EA1-3EAA-DE2D-79A17EE303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437813" y="6269038"/>
            <a:ext cx="1236662" cy="258762"/>
          </a:xfrm>
        </p:spPr>
        <p:txBody>
          <a:bodyPr anchor="ctr">
            <a:normAutofit/>
          </a:bodyPr>
          <a:lstStyle/>
          <a:p>
            <a:pPr>
              <a:spcAft>
                <a:spcPts val="600"/>
              </a:spcAft>
              <a:defRPr/>
            </a:pPr>
            <a:fld id="{A4E8FCEA-2837-4113-B69C-807D10F262C0}" type="slidenum">
              <a:rPr lang="fi-FI" smtClean="0"/>
              <a:pPr>
                <a:spcAft>
                  <a:spcPts val="600"/>
                </a:spcAft>
                <a:defRPr/>
              </a:pPr>
              <a:t>3</a:t>
            </a:fld>
            <a:endParaRPr lang="fi-FI"/>
          </a:p>
        </p:txBody>
      </p:sp>
      <p:graphicFrame>
        <p:nvGraphicFramePr>
          <p:cNvPr id="8" name="Sisällön paikkamerkki 2">
            <a:extLst>
              <a:ext uri="{FF2B5EF4-FFF2-40B4-BE49-F238E27FC236}">
                <a16:creationId xmlns:a16="http://schemas.microsoft.com/office/drawing/2014/main" id="{932BFEF9-1E02-DF29-7320-69513E02782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76189897"/>
              </p:ext>
            </p:extLst>
          </p:nvPr>
        </p:nvGraphicFramePr>
        <p:xfrm>
          <a:off x="457200" y="1119810"/>
          <a:ext cx="11234738" cy="49799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8980928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7DCDC9A-619E-AD4B-0699-02A9A3C0B8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407988"/>
            <a:ext cx="11234738" cy="787400"/>
          </a:xfrm>
        </p:spPr>
        <p:txBody>
          <a:bodyPr wrap="square" anchor="t">
            <a:normAutofit/>
          </a:bodyPr>
          <a:lstStyle/>
          <a:p>
            <a:r>
              <a:rPr lang="fi-FI" dirty="0"/>
              <a:t>Koulutuspolku</a:t>
            </a:r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E1051783-3533-E7B6-D24A-AB59CAB384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437813" y="6269038"/>
            <a:ext cx="1236662" cy="258762"/>
          </a:xfrm>
        </p:spPr>
        <p:txBody>
          <a:bodyPr anchor="ctr"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A4E8FCEA-2837-4113-B69C-807D10F262C0}" type="slidenum">
              <a:rPr kumimoji="0" lang="fi-FI" sz="13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fi-FI" sz="13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graphicFrame>
        <p:nvGraphicFramePr>
          <p:cNvPr id="8" name="Sisällön paikkamerkki 2">
            <a:extLst>
              <a:ext uri="{FF2B5EF4-FFF2-40B4-BE49-F238E27FC236}">
                <a16:creationId xmlns:a16="http://schemas.microsoft.com/office/drawing/2014/main" id="{3758C08E-E6AC-D9A6-DF6B-8E96F76BB8B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53117338"/>
              </p:ext>
            </p:extLst>
          </p:nvPr>
        </p:nvGraphicFramePr>
        <p:xfrm>
          <a:off x="457200" y="1381533"/>
          <a:ext cx="11234738" cy="49799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931081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573559C-6D1E-B358-8116-E3285A378D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wrap="square" anchor="t">
            <a:normAutofit/>
          </a:bodyPr>
          <a:lstStyle/>
          <a:p>
            <a:r>
              <a:rPr lang="fi-FI" sz="3600" dirty="0" err="1"/>
              <a:t>Fit</a:t>
            </a:r>
            <a:r>
              <a:rPr lang="fi-FI" sz="3600" dirty="0"/>
              <a:t> tukirakenteet jalkauttamisen edetessä</a:t>
            </a:r>
          </a:p>
        </p:txBody>
      </p:sp>
      <p:graphicFrame>
        <p:nvGraphicFramePr>
          <p:cNvPr id="8" name="Sisällön paikkamerkki 2">
            <a:extLst>
              <a:ext uri="{FF2B5EF4-FFF2-40B4-BE49-F238E27FC236}">
                <a16:creationId xmlns:a16="http://schemas.microsoft.com/office/drawing/2014/main" id="{80208AD0-A09C-CDB4-A4BC-485DAC71740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30707651"/>
              </p:ext>
            </p:extLst>
          </p:nvPr>
        </p:nvGraphicFramePr>
        <p:xfrm>
          <a:off x="457200" y="1196975"/>
          <a:ext cx="11234738" cy="49799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6903119-BC7D-5CDD-D72A-2B4A244170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anchor="ctr">
            <a:normAutofit/>
          </a:bodyPr>
          <a:lstStyle/>
          <a:p>
            <a:pPr>
              <a:spcAft>
                <a:spcPts val="600"/>
              </a:spcAft>
              <a:defRPr/>
            </a:pPr>
            <a:fld id="{A4E8FCEA-2837-4113-B69C-807D10F262C0}" type="slidenum">
              <a:rPr lang="fi-FI" smtClean="0"/>
              <a:pPr>
                <a:spcAft>
                  <a:spcPts val="600"/>
                </a:spcAft>
                <a:defRPr/>
              </a:pPr>
              <a:t>5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809146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A87F248-B03F-BA75-3A20-C72DF9333D4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Lisätiedot ja yhteydenotot:</a:t>
            </a:r>
            <a:br>
              <a:rPr lang="fi-FI" dirty="0"/>
            </a:br>
            <a:br>
              <a:rPr lang="fi-FI" dirty="0"/>
            </a:br>
            <a:r>
              <a:rPr lang="fi-FI" dirty="0">
                <a:hlinkClick r:id="rId2"/>
              </a:rPr>
              <a:t>sotepe.fit@hel.fi</a:t>
            </a:r>
            <a:r>
              <a:rPr lang="fi-FI" dirty="0"/>
              <a:t> </a:t>
            </a:r>
            <a:br>
              <a:rPr lang="fi-FI" dirty="0"/>
            </a:br>
            <a:br>
              <a:rPr lang="fi-FI" dirty="0"/>
            </a:br>
            <a:endParaRPr lang="fi-FI" dirty="0"/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A85B7200-8471-E9D9-3D70-87C3B6D7E2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12E4427-7DC9-465A-AC18-63739EE817FE}" type="datetime1">
              <a:rPr lang="fi-FI" smtClean="0"/>
              <a:pPr>
                <a:defRPr/>
              </a:pPr>
              <a:t>15.8.2025</a:t>
            </a:fld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85F10EC0-C021-9DD3-869B-59F5566E78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625E92E-7255-4D0A-BC70-6446A13C33AE}" type="slidenum">
              <a:rPr lang="fi-FI" smtClean="0"/>
              <a:pPr>
                <a:defRPr/>
              </a:pPr>
              <a:t>6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85382806"/>
      </p:ext>
    </p:extLst>
  </p:cSld>
  <p:clrMapOvr>
    <a:masterClrMapping/>
  </p:clrMapOvr>
</p:sld>
</file>

<file path=ppt/theme/theme1.xml><?xml version="1.0" encoding="utf-8"?>
<a:theme xmlns:a="http://schemas.openxmlformats.org/drawingml/2006/main" name="HKI-perus">
  <a:themeElements>
    <a:clrScheme name="HKI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0000BF"/>
      </a:accent1>
      <a:accent2>
        <a:srgbClr val="FD4F00"/>
      </a:accent2>
      <a:accent3>
        <a:srgbClr val="9FC9EB"/>
      </a:accent3>
      <a:accent4>
        <a:srgbClr val="F5A3C7"/>
      </a:accent4>
      <a:accent5>
        <a:srgbClr val="FFC61E"/>
      </a:accent5>
      <a:accent6>
        <a:srgbClr val="00D7A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settelumallit.pptx [Vain luku]" id="{354B808C-3598-4EB5-AD80-3E979D1811D7}" vid="{EB9048E2-569B-4DDF-9D7F-6C09463B3504}"/>
    </a:ext>
  </a:extLst>
</a:theme>
</file>

<file path=ppt/theme/theme2.xml><?xml version="1.0" encoding="utf-8"?>
<a:theme xmlns:a="http://schemas.openxmlformats.org/drawingml/2006/main" name="HKI-bussi">
  <a:themeElements>
    <a:clrScheme name="HKI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0000BF"/>
      </a:accent1>
      <a:accent2>
        <a:srgbClr val="FD4F00"/>
      </a:accent2>
      <a:accent3>
        <a:srgbClr val="9FC9EB"/>
      </a:accent3>
      <a:accent4>
        <a:srgbClr val="F5A3C7"/>
      </a:accent4>
      <a:accent5>
        <a:srgbClr val="FFC61E"/>
      </a:accent5>
      <a:accent6>
        <a:srgbClr val="00D7A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settelumallit.pptx [Vain luku]" id="{354B808C-3598-4EB5-AD80-3E979D1811D7}" vid="{6939667D-C73E-4C9A-9ED9-680EF7589B6C}"/>
    </a:ext>
  </a:extLst>
</a:theme>
</file>

<file path=ppt/theme/theme3.xml><?xml version="1.0" encoding="utf-8"?>
<a:theme xmlns:a="http://schemas.openxmlformats.org/drawingml/2006/main" name="HKI-metro">
  <a:themeElements>
    <a:clrScheme name="HKI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0000BF"/>
      </a:accent1>
      <a:accent2>
        <a:srgbClr val="FD4F00"/>
      </a:accent2>
      <a:accent3>
        <a:srgbClr val="9FC9EB"/>
      </a:accent3>
      <a:accent4>
        <a:srgbClr val="F5A3C7"/>
      </a:accent4>
      <a:accent5>
        <a:srgbClr val="FFC61E"/>
      </a:accent5>
      <a:accent6>
        <a:srgbClr val="00D7A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solidFill>
          <a:srgbClr val="FFFFFF"/>
        </a:solidFill>
        <a:ln>
          <a:noFill/>
        </a:ln>
        <a:extLst>
          <a:ext uri="{91240B29-F687-4F45-9708-019B960494DF}">
            <a14:hiddenLine xmlns:a14="http://schemas.microsoft.com/office/drawing/2010/main" w="9525">
              <a:solidFill>
                <a:srgbClr val="000000"/>
              </a:solidFill>
              <a:round/>
              <a:headEnd/>
              <a:tailEnd/>
            </a14:hiddenLine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>
          <a:defRPr/>
        </a:defPPr>
      </a:lstStyle>
    </a:spDef>
  </a:objectDefaults>
  <a:extraClrSchemeLst/>
  <a:extLst>
    <a:ext uri="{05A4C25C-085E-4340-85A3-A5531E510DB2}">
      <thm15:themeFamily xmlns:thm15="http://schemas.microsoft.com/office/thememl/2012/main" name="Asettelumallit.pptx [Vain luku]" id="{354B808C-3598-4EB5-AD80-3E979D1811D7}" vid="{D209B343-CA08-4BCB-94F1-2DCABC54E780}"/>
    </a:ext>
  </a:extLst>
</a:theme>
</file>

<file path=ppt/theme/theme4.xml><?xml version="1.0" encoding="utf-8"?>
<a:theme xmlns:a="http://schemas.openxmlformats.org/drawingml/2006/main" name="HKI-spåra">
  <a:themeElements>
    <a:clrScheme name="HKI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0000BF"/>
      </a:accent1>
      <a:accent2>
        <a:srgbClr val="FD4F00"/>
      </a:accent2>
      <a:accent3>
        <a:srgbClr val="9FC9EB"/>
      </a:accent3>
      <a:accent4>
        <a:srgbClr val="F5A3C7"/>
      </a:accent4>
      <a:accent5>
        <a:srgbClr val="FFC61E"/>
      </a:accent5>
      <a:accent6>
        <a:srgbClr val="00D7A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settelumallit.pptx [Vain luku]" id="{354B808C-3598-4EB5-AD80-3E979D1811D7}" vid="{4D547177-20A8-454E-897F-38F507DBC3AB}"/>
    </a:ext>
  </a:extLst>
</a:theme>
</file>

<file path=ppt/theme/theme5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D70C49328D1B3445923C67400DDC03D2" ma:contentTypeVersion="14" ma:contentTypeDescription="Luo uusi asiakirja." ma:contentTypeScope="" ma:versionID="7d7378e1c1cfe7c7d31fb61cf84f3a04">
  <xsd:schema xmlns:xsd="http://www.w3.org/2001/XMLSchema" xmlns:xs="http://www.w3.org/2001/XMLSchema" xmlns:p="http://schemas.microsoft.com/office/2006/metadata/properties" xmlns:ns2="0f713dae-9802-46ee-bb17-6bfe3c9b56da" xmlns:ns3="46fcde59-e350-40c2-8288-8d0ddcab9cfc" xmlns:ns4="3693c6d2-4d30-4afb-9b64-30ac1e653ecf" targetNamespace="http://schemas.microsoft.com/office/2006/metadata/properties" ma:root="true" ma:fieldsID="54e197191803c9d65a05711c242507ad" ns2:_="" ns3:_="" ns4:_="">
    <xsd:import namespace="0f713dae-9802-46ee-bb17-6bfe3c9b56da"/>
    <xsd:import namespace="46fcde59-e350-40c2-8288-8d0ddcab9cfc"/>
    <xsd:import namespace="3693c6d2-4d30-4afb-9b64-30ac1e653ec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4:SharedWithUsers" minOccurs="0"/>
                <xsd:element ref="ns4:SharedWithDetails" minOccurs="0"/>
                <xsd:element ref="ns2:MediaServiceObjectDetectorVersions" minOccurs="0"/>
                <xsd:element ref="ns2:MediaServiceDateTaken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f713dae-9802-46ee-bb17-6bfe3c9b56d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12" nillable="true" ma:taxonomy="true" ma:internalName="lcf76f155ced4ddcb4097134ff3c332f" ma:taxonomyFieldName="MediaServiceImageTags" ma:displayName="Kuvien tunnisteet" ma:readOnly="false" ma:fieldId="{5cf76f15-5ced-4ddc-b409-7134ff3c332f}" ma:taxonomyMulti="true" ma:sspId="1b13d2ae-8643-4d9b-9691-30b7950a7ea8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bjectDetectorVersions" ma:index="19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20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6fcde59-e350-40c2-8288-8d0ddcab9cfc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8563283e-2722-4228-b47e-5c09b01f8c6d}" ma:internalName="TaxCatchAll" ma:showField="CatchAllData" ma:web="3693c6d2-4d30-4afb-9b64-30ac1e653ec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693c6d2-4d30-4afb-9b64-30ac1e653ecf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Jaettu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Jakamisen tiedot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0f713dae-9802-46ee-bb17-6bfe3c9b56da">
      <Terms xmlns="http://schemas.microsoft.com/office/infopath/2007/PartnerControls"/>
    </lcf76f155ced4ddcb4097134ff3c332f>
    <TaxCatchAll xmlns="46fcde59-e350-40c2-8288-8d0ddcab9cfc" xsi:nil="true"/>
  </documentManagement>
</p:properties>
</file>

<file path=customXml/itemProps1.xml><?xml version="1.0" encoding="utf-8"?>
<ds:datastoreItem xmlns:ds="http://schemas.openxmlformats.org/officeDocument/2006/customXml" ds:itemID="{89B8B536-6BE0-4BF6-8D3A-8DC5E057E204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92CE95E5-C51B-4F78-A3C2-CEA102A3042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f713dae-9802-46ee-bb17-6bfe3c9b56da"/>
    <ds:schemaRef ds:uri="46fcde59-e350-40c2-8288-8d0ddcab9cfc"/>
    <ds:schemaRef ds:uri="3693c6d2-4d30-4afb-9b64-30ac1e653ec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33715652-8943-4BFF-8249-2705EF9CC45F}">
  <ds:schemaRefs>
    <ds:schemaRef ds:uri="http://schemas.microsoft.com/office/2006/metadata/properties"/>
    <ds:schemaRef ds:uri="http://schemas.microsoft.com/office/infopath/2007/PartnerControls"/>
    <ds:schemaRef ds:uri="0f713dae-9802-46ee-bb17-6bfe3c9b56da"/>
    <ds:schemaRef ds:uri="46fcde59-e350-40c2-8288-8d0ddcab9cfc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HKI_esittelypohjat</Template>
  <TotalTime>270</TotalTime>
  <Words>352</Words>
  <Application>Microsoft Office PowerPoint</Application>
  <PresentationFormat>Laajakuva</PresentationFormat>
  <Paragraphs>75</Paragraphs>
  <Slides>6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4</vt:i4>
      </vt:variant>
      <vt:variant>
        <vt:lpstr>Dian otsikot</vt:lpstr>
      </vt:variant>
      <vt:variant>
        <vt:i4>6</vt:i4>
      </vt:variant>
    </vt:vector>
  </HeadingPairs>
  <TitlesOfParts>
    <vt:vector size="13" baseType="lpstr">
      <vt:lpstr>Arial</vt:lpstr>
      <vt:lpstr>Arial Black</vt:lpstr>
      <vt:lpstr>Calibri</vt:lpstr>
      <vt:lpstr>HKI-perus</vt:lpstr>
      <vt:lpstr>HKI-bussi</vt:lpstr>
      <vt:lpstr>HKI-metro</vt:lpstr>
      <vt:lpstr>HKI-spåra</vt:lpstr>
      <vt:lpstr>Helsingin kaupungin FIT-rakenne</vt:lpstr>
      <vt:lpstr>Palautetietoisen työskentelyn eteneminen Helsingin kaupungilla</vt:lpstr>
      <vt:lpstr>FIT tukirakenteet Helsingissä</vt:lpstr>
      <vt:lpstr>Koulutuspolku</vt:lpstr>
      <vt:lpstr>Fit tukirakenteet jalkauttamisen edetessä</vt:lpstr>
      <vt:lpstr>Lisätiedot ja yhteydenotot:  sotepe.fit@hel.fi   </vt:lpstr>
    </vt:vector>
  </TitlesOfParts>
  <Company>Helsingin kaupunki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Helsingin kaupungin FIT-asiantuntijarakenne</dc:title>
  <dc:creator>Isoaho Maria</dc:creator>
  <cp:lastModifiedBy>Wieliczko Charlotte</cp:lastModifiedBy>
  <cp:revision>45</cp:revision>
  <dcterms:created xsi:type="dcterms:W3CDTF">2024-09-13T06:24:11Z</dcterms:created>
  <dcterms:modified xsi:type="dcterms:W3CDTF">2025-08-15T07:26:33Z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f35e945f-875f-47b7-87fa-10b3524d17f5_Enabled">
    <vt:lpwstr>true</vt:lpwstr>
  </property>
  <property fmtid="{D5CDD505-2E9C-101B-9397-08002B2CF9AE}" pid="3" name="MSIP_Label_f35e945f-875f-47b7-87fa-10b3524d17f5_SetDate">
    <vt:lpwstr>2024-09-13T07:58:04Z</vt:lpwstr>
  </property>
  <property fmtid="{D5CDD505-2E9C-101B-9397-08002B2CF9AE}" pid="4" name="MSIP_Label_f35e945f-875f-47b7-87fa-10b3524d17f5_Method">
    <vt:lpwstr>Standard</vt:lpwstr>
  </property>
  <property fmtid="{D5CDD505-2E9C-101B-9397-08002B2CF9AE}" pid="5" name="MSIP_Label_f35e945f-875f-47b7-87fa-10b3524d17f5_Name">
    <vt:lpwstr>Julkinen (harkinnanvaraisesti)</vt:lpwstr>
  </property>
  <property fmtid="{D5CDD505-2E9C-101B-9397-08002B2CF9AE}" pid="6" name="MSIP_Label_f35e945f-875f-47b7-87fa-10b3524d17f5_SiteId">
    <vt:lpwstr>3feb6bc1-d722-4726-966c-5b58b64df752</vt:lpwstr>
  </property>
  <property fmtid="{D5CDD505-2E9C-101B-9397-08002B2CF9AE}" pid="7" name="MSIP_Label_f35e945f-875f-47b7-87fa-10b3524d17f5_ActionId">
    <vt:lpwstr>571c6055-1363-4b5c-a015-5c3b059c4fc2</vt:lpwstr>
  </property>
  <property fmtid="{D5CDD505-2E9C-101B-9397-08002B2CF9AE}" pid="8" name="MSIP_Label_f35e945f-875f-47b7-87fa-10b3524d17f5_ContentBits">
    <vt:lpwstr>0</vt:lpwstr>
  </property>
  <property fmtid="{D5CDD505-2E9C-101B-9397-08002B2CF9AE}" pid="9" name="ContentTypeId">
    <vt:lpwstr>0x010100D70C49328D1B3445923C67400DDC03D2</vt:lpwstr>
  </property>
  <property fmtid="{D5CDD505-2E9C-101B-9397-08002B2CF9AE}" pid="10" name="MediaServiceImageTags">
    <vt:lpwstr/>
  </property>
</Properties>
</file>