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Lst>
  <p:notesMasterIdLst>
    <p:notesMasterId r:id="rId28"/>
  </p:notesMasterIdLst>
  <p:sldIdLst>
    <p:sldId id="548" r:id="rId6"/>
    <p:sldId id="425" r:id="rId7"/>
    <p:sldId id="536" r:id="rId8"/>
    <p:sldId id="532" r:id="rId9"/>
    <p:sldId id="533" r:id="rId10"/>
    <p:sldId id="426" r:id="rId11"/>
    <p:sldId id="446" r:id="rId12"/>
    <p:sldId id="456" r:id="rId13"/>
    <p:sldId id="457" r:id="rId14"/>
    <p:sldId id="441" r:id="rId15"/>
    <p:sldId id="442" r:id="rId16"/>
    <p:sldId id="497" r:id="rId17"/>
    <p:sldId id="443" r:id="rId18"/>
    <p:sldId id="514" r:id="rId19"/>
    <p:sldId id="472" r:id="rId20"/>
    <p:sldId id="515" r:id="rId21"/>
    <p:sldId id="480" r:id="rId22"/>
    <p:sldId id="393" r:id="rId23"/>
    <p:sldId id="516" r:id="rId24"/>
    <p:sldId id="517" r:id="rId25"/>
    <p:sldId id="474" r:id="rId26"/>
    <p:sldId id="518" r:id="rId2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840915-618F-4CD3-BC47-9F0073D6C303}" v="1" dt="2025-05-28T10:14:01.8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031" autoAdjust="0"/>
  </p:normalViewPr>
  <p:slideViewPr>
    <p:cSldViewPr snapToGrid="0">
      <p:cViewPr varScale="1">
        <p:scale>
          <a:sx n="49" d="100"/>
          <a:sy n="49" d="100"/>
        </p:scale>
        <p:origin x="133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DC477F-E3FD-4F3A-A8E1-95F3AF37B106}"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C3A00128-EC7C-4955-BFEE-62168854493F}">
      <dgm:prSet/>
      <dgm:spPr>
        <a:solidFill>
          <a:schemeClr val="tx2"/>
        </a:solidFill>
      </dgm:spPr>
      <dgm:t>
        <a:bodyPr/>
        <a:lstStyle/>
        <a:p>
          <a:r>
            <a:rPr lang="fi-FI"/>
            <a:t>Alle 18-vuotiasta tulee suojella kaikenlaiselta kasvua ja kehitystä vaarantavalta toiminnalta.</a:t>
          </a:r>
          <a:endParaRPr lang="en-US"/>
        </a:p>
      </dgm:t>
    </dgm:pt>
    <dgm:pt modelId="{A17CEA40-00AD-4CBB-8054-BDFAE1083D57}" type="parTrans" cxnId="{48418AFA-2356-415F-A0FC-B356BC51777A}">
      <dgm:prSet/>
      <dgm:spPr/>
      <dgm:t>
        <a:bodyPr/>
        <a:lstStyle/>
        <a:p>
          <a:endParaRPr lang="en-US"/>
        </a:p>
      </dgm:t>
    </dgm:pt>
    <dgm:pt modelId="{F51C6792-6CF7-4BC2-8413-A68ED7FCD0DB}" type="sibTrans" cxnId="{48418AFA-2356-415F-A0FC-B356BC51777A}">
      <dgm:prSet/>
      <dgm:spPr/>
      <dgm:t>
        <a:bodyPr/>
        <a:lstStyle/>
        <a:p>
          <a:endParaRPr lang="en-US"/>
        </a:p>
      </dgm:t>
    </dgm:pt>
    <dgm:pt modelId="{4E2A56E9-6AD3-4173-BEE9-DE1525FD1F74}">
      <dgm:prSet/>
      <dgm:spPr/>
      <dgm:t>
        <a:bodyPr/>
        <a:lstStyle/>
        <a:p>
          <a:r>
            <a:rPr lang="fi-FI"/>
            <a:t>= aikuisten vastuu</a:t>
          </a:r>
          <a:endParaRPr lang="en-US"/>
        </a:p>
      </dgm:t>
    </dgm:pt>
    <dgm:pt modelId="{D5232B0D-D9B4-4E73-99F8-3D8936F7ABAD}" type="parTrans" cxnId="{9A4ABBA4-1217-4FDF-9747-1A2AEA1B52BB}">
      <dgm:prSet/>
      <dgm:spPr/>
      <dgm:t>
        <a:bodyPr/>
        <a:lstStyle/>
        <a:p>
          <a:endParaRPr lang="en-US"/>
        </a:p>
      </dgm:t>
    </dgm:pt>
    <dgm:pt modelId="{B7C42B4D-C800-4790-A110-A3CFDAD426DD}" type="sibTrans" cxnId="{9A4ABBA4-1217-4FDF-9747-1A2AEA1B52BB}">
      <dgm:prSet/>
      <dgm:spPr/>
      <dgm:t>
        <a:bodyPr/>
        <a:lstStyle/>
        <a:p>
          <a:endParaRPr lang="en-US"/>
        </a:p>
      </dgm:t>
    </dgm:pt>
    <dgm:pt modelId="{5EBAB01C-2995-4986-AFB1-C800F9B20BD4}">
      <dgm:prSet/>
      <dgm:spPr>
        <a:solidFill>
          <a:schemeClr val="tx2"/>
        </a:solidFill>
      </dgm:spPr>
      <dgm:t>
        <a:bodyPr/>
        <a:lstStyle/>
        <a:p>
          <a:r>
            <a:rPr lang="fi-FI"/>
            <a:t>Lapsella on oikeus saada ikätasoistaan tietoa maailmasta.</a:t>
          </a:r>
          <a:endParaRPr lang="en-US"/>
        </a:p>
      </dgm:t>
    </dgm:pt>
    <dgm:pt modelId="{71CE7CFD-D22C-47D9-9F8E-661D4FB193A7}" type="parTrans" cxnId="{B30A209A-A490-46D0-88E2-AF54983B010E}">
      <dgm:prSet/>
      <dgm:spPr/>
      <dgm:t>
        <a:bodyPr/>
        <a:lstStyle/>
        <a:p>
          <a:endParaRPr lang="en-US"/>
        </a:p>
      </dgm:t>
    </dgm:pt>
    <dgm:pt modelId="{EC83ED45-1573-4802-B936-49B205036D7B}" type="sibTrans" cxnId="{B30A209A-A490-46D0-88E2-AF54983B010E}">
      <dgm:prSet/>
      <dgm:spPr/>
      <dgm:t>
        <a:bodyPr/>
        <a:lstStyle/>
        <a:p>
          <a:endParaRPr lang="en-US"/>
        </a:p>
      </dgm:t>
    </dgm:pt>
    <dgm:pt modelId="{34239F34-2D7A-4A8F-AE3A-2604DDFA7C36}">
      <dgm:prSet/>
      <dgm:spPr/>
      <dgm:t>
        <a:bodyPr/>
        <a:lstStyle/>
        <a:p>
          <a:r>
            <a:rPr lang="fi-FI"/>
            <a:t>= lapsen vastuulla on ottaa oppia maailmasta</a:t>
          </a:r>
          <a:endParaRPr lang="en-US"/>
        </a:p>
      </dgm:t>
    </dgm:pt>
    <dgm:pt modelId="{02AEEF84-9226-45A3-B843-9237B76F6601}" type="parTrans" cxnId="{FDA37598-47FD-4E7E-BA9D-315307B54846}">
      <dgm:prSet/>
      <dgm:spPr/>
      <dgm:t>
        <a:bodyPr/>
        <a:lstStyle/>
        <a:p>
          <a:endParaRPr lang="en-US"/>
        </a:p>
      </dgm:t>
    </dgm:pt>
    <dgm:pt modelId="{701D7A7E-A63E-4BCD-AF5B-A1328553507D}" type="sibTrans" cxnId="{FDA37598-47FD-4E7E-BA9D-315307B54846}">
      <dgm:prSet/>
      <dgm:spPr/>
      <dgm:t>
        <a:bodyPr/>
        <a:lstStyle/>
        <a:p>
          <a:endParaRPr lang="en-US"/>
        </a:p>
      </dgm:t>
    </dgm:pt>
    <dgm:pt modelId="{01531D1D-D8DA-47A0-B829-B70EB30FA110}">
      <dgm:prSet/>
      <dgm:spPr>
        <a:solidFill>
          <a:schemeClr val="tx2"/>
        </a:solidFill>
      </dgm:spPr>
      <dgm:t>
        <a:bodyPr/>
        <a:lstStyle/>
        <a:p>
          <a:r>
            <a:rPr lang="fi-FI"/>
            <a:t>Yhdessä tavoitetaan parempaa todellisuutta. Lain tuntemus on jokaisen velvollisuus.</a:t>
          </a:r>
          <a:endParaRPr lang="en-US"/>
        </a:p>
      </dgm:t>
    </dgm:pt>
    <dgm:pt modelId="{AB6260F3-3B3D-4D0E-8BB3-9C6C50DC571A}" type="parTrans" cxnId="{6E824673-7CAF-428C-9DB9-559DDC728873}">
      <dgm:prSet/>
      <dgm:spPr/>
      <dgm:t>
        <a:bodyPr/>
        <a:lstStyle/>
        <a:p>
          <a:endParaRPr lang="en-US"/>
        </a:p>
      </dgm:t>
    </dgm:pt>
    <dgm:pt modelId="{42E75795-44FF-43ED-A9AC-C08205651572}" type="sibTrans" cxnId="{6E824673-7CAF-428C-9DB9-559DDC728873}">
      <dgm:prSet/>
      <dgm:spPr/>
      <dgm:t>
        <a:bodyPr/>
        <a:lstStyle/>
        <a:p>
          <a:endParaRPr lang="en-US"/>
        </a:p>
      </dgm:t>
    </dgm:pt>
    <dgm:pt modelId="{6315B23E-A7CF-4C8D-BB97-A07FA7B60BD0}">
      <dgm:prSet/>
      <dgm:spPr/>
      <dgm:t>
        <a:bodyPr/>
        <a:lstStyle/>
        <a:p>
          <a:r>
            <a:rPr lang="fi-FI"/>
            <a:t>= jokaisella on oikeus olla turvassa ja rauhassa</a:t>
          </a:r>
          <a:endParaRPr lang="en-US"/>
        </a:p>
      </dgm:t>
    </dgm:pt>
    <dgm:pt modelId="{D238F9E8-CB44-4A2B-BC47-3804BC6AB9B5}" type="parTrans" cxnId="{9ECB02F6-AB2F-4BC7-A949-F55A5B11C477}">
      <dgm:prSet/>
      <dgm:spPr/>
      <dgm:t>
        <a:bodyPr/>
        <a:lstStyle/>
        <a:p>
          <a:endParaRPr lang="en-US"/>
        </a:p>
      </dgm:t>
    </dgm:pt>
    <dgm:pt modelId="{8DFDB5B5-83A2-4546-9EB7-38CCA097D61E}" type="sibTrans" cxnId="{9ECB02F6-AB2F-4BC7-A949-F55A5B11C477}">
      <dgm:prSet/>
      <dgm:spPr/>
      <dgm:t>
        <a:bodyPr/>
        <a:lstStyle/>
        <a:p>
          <a:endParaRPr lang="en-US"/>
        </a:p>
      </dgm:t>
    </dgm:pt>
    <dgm:pt modelId="{DE46EF26-4C47-4E5B-B976-61AB084BF23C}">
      <dgm:prSet custT="1"/>
      <dgm:spPr/>
      <dgm:t>
        <a:bodyPr/>
        <a:lstStyle/>
        <a:p>
          <a:r>
            <a:rPr lang="en-US" sz="1600" err="1"/>
            <a:t>Jokaisella</a:t>
          </a:r>
          <a:r>
            <a:rPr lang="en-US" sz="1600"/>
            <a:t> on </a:t>
          </a:r>
          <a:r>
            <a:rPr lang="en-US" sz="1600" err="1"/>
            <a:t>myös</a:t>
          </a:r>
          <a:r>
            <a:rPr lang="en-US" sz="1600"/>
            <a:t> </a:t>
          </a:r>
          <a:r>
            <a:rPr lang="en-US" sz="1600" err="1"/>
            <a:t>vastuu</a:t>
          </a:r>
          <a:r>
            <a:rPr lang="en-US" sz="1600"/>
            <a:t> </a:t>
          </a:r>
          <a:r>
            <a:rPr lang="en-US" sz="1600" err="1"/>
            <a:t>omista</a:t>
          </a:r>
          <a:r>
            <a:rPr lang="en-US" sz="1600"/>
            <a:t> </a:t>
          </a:r>
          <a:r>
            <a:rPr lang="en-US" sz="1600" err="1"/>
            <a:t>teoistaan</a:t>
          </a:r>
          <a:endParaRPr lang="en-US" sz="1600"/>
        </a:p>
      </dgm:t>
    </dgm:pt>
    <dgm:pt modelId="{DC355BA9-A9D2-4369-B8B8-7A7791C1109D}" type="parTrans" cxnId="{5000AA85-F5E6-422E-A7AF-D5E0559A233A}">
      <dgm:prSet/>
      <dgm:spPr/>
      <dgm:t>
        <a:bodyPr/>
        <a:lstStyle/>
        <a:p>
          <a:endParaRPr lang="fi-FI"/>
        </a:p>
      </dgm:t>
    </dgm:pt>
    <dgm:pt modelId="{914C491E-28EA-4C7C-A0A0-6236B9A97BEF}" type="sibTrans" cxnId="{5000AA85-F5E6-422E-A7AF-D5E0559A233A}">
      <dgm:prSet/>
      <dgm:spPr/>
      <dgm:t>
        <a:bodyPr/>
        <a:lstStyle/>
        <a:p>
          <a:endParaRPr lang="fi-FI"/>
        </a:p>
      </dgm:t>
    </dgm:pt>
    <dgm:pt modelId="{E827DAB6-3CA4-4087-8CFB-0B3443882E25}">
      <dgm:prSet custT="1"/>
      <dgm:spPr/>
      <dgm:t>
        <a:bodyPr/>
        <a:lstStyle/>
        <a:p>
          <a:r>
            <a:rPr lang="en-US" sz="1050"/>
            <a:t> </a:t>
          </a:r>
          <a:r>
            <a:rPr lang="en-US" sz="1100" err="1"/>
            <a:t>rikosoikeudellinen</a:t>
          </a:r>
          <a:r>
            <a:rPr lang="en-US" sz="1100"/>
            <a:t> </a:t>
          </a:r>
          <a:r>
            <a:rPr lang="en-US" sz="1100" err="1"/>
            <a:t>vastuu</a:t>
          </a:r>
          <a:r>
            <a:rPr lang="en-US" sz="1100"/>
            <a:t> </a:t>
          </a:r>
        </a:p>
      </dgm:t>
    </dgm:pt>
    <dgm:pt modelId="{AFF9ADA6-8EFE-49D1-92E0-705FC2120D6E}" type="parTrans" cxnId="{79C581F4-F5FE-43F3-83AF-FF9869EA02F1}">
      <dgm:prSet/>
      <dgm:spPr/>
      <dgm:t>
        <a:bodyPr/>
        <a:lstStyle/>
        <a:p>
          <a:endParaRPr lang="fi-FI"/>
        </a:p>
      </dgm:t>
    </dgm:pt>
    <dgm:pt modelId="{16F627B9-1CEB-4695-BF07-6A12A2731153}" type="sibTrans" cxnId="{79C581F4-F5FE-43F3-83AF-FF9869EA02F1}">
      <dgm:prSet/>
      <dgm:spPr/>
      <dgm:t>
        <a:bodyPr/>
        <a:lstStyle/>
        <a:p>
          <a:endParaRPr lang="fi-FI"/>
        </a:p>
      </dgm:t>
    </dgm:pt>
    <dgm:pt modelId="{0409C565-9DF1-46D2-BB25-4453A0EE857C}">
      <dgm:prSet custT="1"/>
      <dgm:spPr/>
      <dgm:t>
        <a:bodyPr/>
        <a:lstStyle/>
        <a:p>
          <a:r>
            <a:rPr lang="en-US" sz="1100" err="1"/>
            <a:t>vahingonkorvausvelvollisuus</a:t>
          </a:r>
          <a:endParaRPr lang="en-US" sz="1100"/>
        </a:p>
      </dgm:t>
    </dgm:pt>
    <dgm:pt modelId="{3BE9CBB8-B660-4E8D-8CEA-A27DD0A39B9C}" type="parTrans" cxnId="{668381DE-2326-45D4-9C14-0779818DA895}">
      <dgm:prSet/>
      <dgm:spPr/>
      <dgm:t>
        <a:bodyPr/>
        <a:lstStyle/>
        <a:p>
          <a:endParaRPr lang="fi-FI"/>
        </a:p>
      </dgm:t>
    </dgm:pt>
    <dgm:pt modelId="{87AF16EC-008C-459E-AC69-ADD20B699B46}" type="sibTrans" cxnId="{668381DE-2326-45D4-9C14-0779818DA895}">
      <dgm:prSet/>
      <dgm:spPr/>
      <dgm:t>
        <a:bodyPr/>
        <a:lstStyle/>
        <a:p>
          <a:endParaRPr lang="fi-FI"/>
        </a:p>
      </dgm:t>
    </dgm:pt>
    <dgm:pt modelId="{E7C978A6-CFC6-4D78-8CD3-142FDBCB737B}" type="pres">
      <dgm:prSet presAssocID="{01DC477F-E3FD-4F3A-A8E1-95F3AF37B106}" presName="diagram" presStyleCnt="0">
        <dgm:presLayoutVars>
          <dgm:chPref val="1"/>
          <dgm:dir/>
          <dgm:animOne val="branch"/>
          <dgm:animLvl val="lvl"/>
          <dgm:resizeHandles/>
        </dgm:presLayoutVars>
      </dgm:prSet>
      <dgm:spPr/>
    </dgm:pt>
    <dgm:pt modelId="{FBC00F93-4234-47A1-969E-7D407EB8C2A3}" type="pres">
      <dgm:prSet presAssocID="{C3A00128-EC7C-4955-BFEE-62168854493F}" presName="root" presStyleCnt="0"/>
      <dgm:spPr/>
    </dgm:pt>
    <dgm:pt modelId="{11D2D7D0-59E1-4A0D-A059-6314A049DBBE}" type="pres">
      <dgm:prSet presAssocID="{C3A00128-EC7C-4955-BFEE-62168854493F}" presName="rootComposite" presStyleCnt="0"/>
      <dgm:spPr/>
    </dgm:pt>
    <dgm:pt modelId="{706771DF-C35C-4519-A79B-65642553301D}" type="pres">
      <dgm:prSet presAssocID="{C3A00128-EC7C-4955-BFEE-62168854493F}" presName="rootText" presStyleLbl="node1" presStyleIdx="0" presStyleCnt="3"/>
      <dgm:spPr/>
    </dgm:pt>
    <dgm:pt modelId="{4D4038FB-CAB6-4BE0-931D-4EC2311B3CA8}" type="pres">
      <dgm:prSet presAssocID="{C3A00128-EC7C-4955-BFEE-62168854493F}" presName="rootConnector" presStyleLbl="node1" presStyleIdx="0" presStyleCnt="3"/>
      <dgm:spPr/>
    </dgm:pt>
    <dgm:pt modelId="{456D7E73-D55B-41DE-A5B0-4323DDF096C8}" type="pres">
      <dgm:prSet presAssocID="{C3A00128-EC7C-4955-BFEE-62168854493F}" presName="childShape" presStyleCnt="0"/>
      <dgm:spPr/>
    </dgm:pt>
    <dgm:pt modelId="{2D64A4A0-AE09-4456-8AAE-82CF816609BC}" type="pres">
      <dgm:prSet presAssocID="{D5232B0D-D9B4-4E73-99F8-3D8936F7ABAD}" presName="Name13" presStyleLbl="parChTrans1D2" presStyleIdx="0" presStyleCnt="4"/>
      <dgm:spPr/>
    </dgm:pt>
    <dgm:pt modelId="{383A3477-88DB-4AE3-82F3-853635A01F55}" type="pres">
      <dgm:prSet presAssocID="{4E2A56E9-6AD3-4173-BEE9-DE1525FD1F74}" presName="childText" presStyleLbl="bgAcc1" presStyleIdx="0" presStyleCnt="4">
        <dgm:presLayoutVars>
          <dgm:bulletEnabled val="1"/>
        </dgm:presLayoutVars>
      </dgm:prSet>
      <dgm:spPr/>
    </dgm:pt>
    <dgm:pt modelId="{0C327F07-B52D-42A0-914B-A46F88A22701}" type="pres">
      <dgm:prSet presAssocID="{5EBAB01C-2995-4986-AFB1-C800F9B20BD4}" presName="root" presStyleCnt="0"/>
      <dgm:spPr/>
    </dgm:pt>
    <dgm:pt modelId="{C0540D19-6A7F-4479-A2CB-346538BE5A46}" type="pres">
      <dgm:prSet presAssocID="{5EBAB01C-2995-4986-AFB1-C800F9B20BD4}" presName="rootComposite" presStyleCnt="0"/>
      <dgm:spPr/>
    </dgm:pt>
    <dgm:pt modelId="{CD00A016-F297-4D7F-BA11-B2D834275671}" type="pres">
      <dgm:prSet presAssocID="{5EBAB01C-2995-4986-AFB1-C800F9B20BD4}" presName="rootText" presStyleLbl="node1" presStyleIdx="1" presStyleCnt="3"/>
      <dgm:spPr/>
    </dgm:pt>
    <dgm:pt modelId="{C580C0FF-8E26-4120-88B9-4CC0E3C85FE1}" type="pres">
      <dgm:prSet presAssocID="{5EBAB01C-2995-4986-AFB1-C800F9B20BD4}" presName="rootConnector" presStyleLbl="node1" presStyleIdx="1" presStyleCnt="3"/>
      <dgm:spPr/>
    </dgm:pt>
    <dgm:pt modelId="{F994C0C1-AAF8-44A9-A817-503867CC9D02}" type="pres">
      <dgm:prSet presAssocID="{5EBAB01C-2995-4986-AFB1-C800F9B20BD4}" presName="childShape" presStyleCnt="0"/>
      <dgm:spPr/>
    </dgm:pt>
    <dgm:pt modelId="{E8BDF414-8EC1-4158-87C7-4A51599C76D5}" type="pres">
      <dgm:prSet presAssocID="{02AEEF84-9226-45A3-B843-9237B76F6601}" presName="Name13" presStyleLbl="parChTrans1D2" presStyleIdx="1" presStyleCnt="4"/>
      <dgm:spPr/>
    </dgm:pt>
    <dgm:pt modelId="{29A6E5D8-190F-4AD3-B000-4D7489537D59}" type="pres">
      <dgm:prSet presAssocID="{34239F34-2D7A-4A8F-AE3A-2604DDFA7C36}" presName="childText" presStyleLbl="bgAcc1" presStyleIdx="1" presStyleCnt="4">
        <dgm:presLayoutVars>
          <dgm:bulletEnabled val="1"/>
        </dgm:presLayoutVars>
      </dgm:prSet>
      <dgm:spPr/>
    </dgm:pt>
    <dgm:pt modelId="{92382315-DB66-4D91-8200-80D396979049}" type="pres">
      <dgm:prSet presAssocID="{01531D1D-D8DA-47A0-B829-B70EB30FA110}" presName="root" presStyleCnt="0"/>
      <dgm:spPr/>
    </dgm:pt>
    <dgm:pt modelId="{045EC9AB-D548-45E0-8540-C25D616EBE3C}" type="pres">
      <dgm:prSet presAssocID="{01531D1D-D8DA-47A0-B829-B70EB30FA110}" presName="rootComposite" presStyleCnt="0"/>
      <dgm:spPr/>
    </dgm:pt>
    <dgm:pt modelId="{8A088FE8-4455-413D-9BC9-B22B9DEDA1B9}" type="pres">
      <dgm:prSet presAssocID="{01531D1D-D8DA-47A0-B829-B70EB30FA110}" presName="rootText" presStyleLbl="node1" presStyleIdx="2" presStyleCnt="3"/>
      <dgm:spPr/>
    </dgm:pt>
    <dgm:pt modelId="{E78E4615-3377-4FE1-A940-6DDE88CBE11B}" type="pres">
      <dgm:prSet presAssocID="{01531D1D-D8DA-47A0-B829-B70EB30FA110}" presName="rootConnector" presStyleLbl="node1" presStyleIdx="2" presStyleCnt="3"/>
      <dgm:spPr/>
    </dgm:pt>
    <dgm:pt modelId="{7C7A9B7F-0D20-4B07-B110-01D066D604EF}" type="pres">
      <dgm:prSet presAssocID="{01531D1D-D8DA-47A0-B829-B70EB30FA110}" presName="childShape" presStyleCnt="0"/>
      <dgm:spPr/>
    </dgm:pt>
    <dgm:pt modelId="{A9F7D04A-12B3-45A3-BEC0-817BC6C081FC}" type="pres">
      <dgm:prSet presAssocID="{D238F9E8-CB44-4A2B-BC47-3804BC6AB9B5}" presName="Name13" presStyleLbl="parChTrans1D2" presStyleIdx="2" presStyleCnt="4"/>
      <dgm:spPr/>
    </dgm:pt>
    <dgm:pt modelId="{DB9A7C04-6578-441C-AAC3-5DB5138B7B45}" type="pres">
      <dgm:prSet presAssocID="{6315B23E-A7CF-4C8D-BB97-A07FA7B60BD0}" presName="childText" presStyleLbl="bgAcc1" presStyleIdx="2" presStyleCnt="4">
        <dgm:presLayoutVars>
          <dgm:bulletEnabled val="1"/>
        </dgm:presLayoutVars>
      </dgm:prSet>
      <dgm:spPr/>
    </dgm:pt>
    <dgm:pt modelId="{CC80BFD3-B430-45C1-97F1-F6FA402DD412}" type="pres">
      <dgm:prSet presAssocID="{DC355BA9-A9D2-4369-B8B8-7A7791C1109D}" presName="Name13" presStyleLbl="parChTrans1D2" presStyleIdx="3" presStyleCnt="4"/>
      <dgm:spPr/>
    </dgm:pt>
    <dgm:pt modelId="{B1F4B00C-2F4D-466A-9BDF-66D55093734C}" type="pres">
      <dgm:prSet presAssocID="{DE46EF26-4C47-4E5B-B976-61AB084BF23C}" presName="childText" presStyleLbl="bgAcc1" presStyleIdx="3" presStyleCnt="4" custScaleX="112375" custScaleY="67818" custLinFactNeighborX="-45810" custLinFactNeighborY="-13552">
        <dgm:presLayoutVars>
          <dgm:bulletEnabled val="1"/>
        </dgm:presLayoutVars>
      </dgm:prSet>
      <dgm:spPr/>
    </dgm:pt>
  </dgm:ptLst>
  <dgm:cxnLst>
    <dgm:cxn modelId="{026B2228-7310-4329-A5A7-FD5D1F1B97A7}" type="presOf" srcId="{01531D1D-D8DA-47A0-B829-B70EB30FA110}" destId="{8A088FE8-4455-413D-9BC9-B22B9DEDA1B9}" srcOrd="0" destOrd="0" presId="urn:microsoft.com/office/officeart/2005/8/layout/hierarchy3"/>
    <dgm:cxn modelId="{5C94D12F-AA11-4FDD-BEC1-F660FB438B44}" type="presOf" srcId="{0409C565-9DF1-46D2-BB25-4453A0EE857C}" destId="{B1F4B00C-2F4D-466A-9BDF-66D55093734C}" srcOrd="0" destOrd="2" presId="urn:microsoft.com/office/officeart/2005/8/layout/hierarchy3"/>
    <dgm:cxn modelId="{46924730-3C03-4885-BF19-C9B9935D459A}" type="presOf" srcId="{4E2A56E9-6AD3-4173-BEE9-DE1525FD1F74}" destId="{383A3477-88DB-4AE3-82F3-853635A01F55}" srcOrd="0" destOrd="0" presId="urn:microsoft.com/office/officeart/2005/8/layout/hierarchy3"/>
    <dgm:cxn modelId="{EDC1FB32-436E-410B-920A-79A869889461}" type="presOf" srcId="{5EBAB01C-2995-4986-AFB1-C800F9B20BD4}" destId="{C580C0FF-8E26-4120-88B9-4CC0E3C85FE1}" srcOrd="1" destOrd="0" presId="urn:microsoft.com/office/officeart/2005/8/layout/hierarchy3"/>
    <dgm:cxn modelId="{FD802F5D-CC39-483F-B004-0A2FCE7EC2D6}" type="presOf" srcId="{D238F9E8-CB44-4A2B-BC47-3804BC6AB9B5}" destId="{A9F7D04A-12B3-45A3-BEC0-817BC6C081FC}" srcOrd="0" destOrd="0" presId="urn:microsoft.com/office/officeart/2005/8/layout/hierarchy3"/>
    <dgm:cxn modelId="{58475A65-2C52-4EF5-B5A5-4B878BEEE814}" type="presOf" srcId="{5EBAB01C-2995-4986-AFB1-C800F9B20BD4}" destId="{CD00A016-F297-4D7F-BA11-B2D834275671}" srcOrd="0" destOrd="0" presId="urn:microsoft.com/office/officeart/2005/8/layout/hierarchy3"/>
    <dgm:cxn modelId="{4964B948-D01C-4D50-992A-94FEA5E30805}" type="presOf" srcId="{34239F34-2D7A-4A8F-AE3A-2604DDFA7C36}" destId="{29A6E5D8-190F-4AD3-B000-4D7489537D59}" srcOrd="0" destOrd="0" presId="urn:microsoft.com/office/officeart/2005/8/layout/hierarchy3"/>
    <dgm:cxn modelId="{F01EF969-6171-4611-9A2D-D45EEBE688C5}" type="presOf" srcId="{D5232B0D-D9B4-4E73-99F8-3D8936F7ABAD}" destId="{2D64A4A0-AE09-4456-8AAE-82CF816609BC}" srcOrd="0" destOrd="0" presId="urn:microsoft.com/office/officeart/2005/8/layout/hierarchy3"/>
    <dgm:cxn modelId="{74A9016C-9450-49B6-AAC0-49CE2D5355D4}" type="presOf" srcId="{6315B23E-A7CF-4C8D-BB97-A07FA7B60BD0}" destId="{DB9A7C04-6578-441C-AAC3-5DB5138B7B45}" srcOrd="0" destOrd="0" presId="urn:microsoft.com/office/officeart/2005/8/layout/hierarchy3"/>
    <dgm:cxn modelId="{9B35726D-7D2C-4CFC-BC0F-755A6B2FDB17}" type="presOf" srcId="{E827DAB6-3CA4-4087-8CFB-0B3443882E25}" destId="{B1F4B00C-2F4D-466A-9BDF-66D55093734C}" srcOrd="0" destOrd="1" presId="urn:microsoft.com/office/officeart/2005/8/layout/hierarchy3"/>
    <dgm:cxn modelId="{B97B574D-7C33-4307-A56B-5710D8DA5C81}" type="presOf" srcId="{C3A00128-EC7C-4955-BFEE-62168854493F}" destId="{4D4038FB-CAB6-4BE0-931D-4EC2311B3CA8}" srcOrd="1" destOrd="0" presId="urn:microsoft.com/office/officeart/2005/8/layout/hierarchy3"/>
    <dgm:cxn modelId="{6E824673-7CAF-428C-9DB9-559DDC728873}" srcId="{01DC477F-E3FD-4F3A-A8E1-95F3AF37B106}" destId="{01531D1D-D8DA-47A0-B829-B70EB30FA110}" srcOrd="2" destOrd="0" parTransId="{AB6260F3-3B3D-4D0E-8BB3-9C6C50DC571A}" sibTransId="{42E75795-44FF-43ED-A9AC-C08205651572}"/>
    <dgm:cxn modelId="{EC36D47A-9C5A-433E-88A9-6C83AB34ADA1}" type="presOf" srcId="{DC355BA9-A9D2-4369-B8B8-7A7791C1109D}" destId="{CC80BFD3-B430-45C1-97F1-F6FA402DD412}" srcOrd="0" destOrd="0" presId="urn:microsoft.com/office/officeart/2005/8/layout/hierarchy3"/>
    <dgm:cxn modelId="{5000AA85-F5E6-422E-A7AF-D5E0559A233A}" srcId="{01531D1D-D8DA-47A0-B829-B70EB30FA110}" destId="{DE46EF26-4C47-4E5B-B976-61AB084BF23C}" srcOrd="1" destOrd="0" parTransId="{DC355BA9-A9D2-4369-B8B8-7A7791C1109D}" sibTransId="{914C491E-28EA-4C7C-A0A0-6236B9A97BEF}"/>
    <dgm:cxn modelId="{FDA37598-47FD-4E7E-BA9D-315307B54846}" srcId="{5EBAB01C-2995-4986-AFB1-C800F9B20BD4}" destId="{34239F34-2D7A-4A8F-AE3A-2604DDFA7C36}" srcOrd="0" destOrd="0" parTransId="{02AEEF84-9226-45A3-B843-9237B76F6601}" sibTransId="{701D7A7E-A63E-4BCD-AF5B-A1328553507D}"/>
    <dgm:cxn modelId="{B30A209A-A490-46D0-88E2-AF54983B010E}" srcId="{01DC477F-E3FD-4F3A-A8E1-95F3AF37B106}" destId="{5EBAB01C-2995-4986-AFB1-C800F9B20BD4}" srcOrd="1" destOrd="0" parTransId="{71CE7CFD-D22C-47D9-9F8E-661D4FB193A7}" sibTransId="{EC83ED45-1573-4802-B936-49B205036D7B}"/>
    <dgm:cxn modelId="{9A4ABBA4-1217-4FDF-9747-1A2AEA1B52BB}" srcId="{C3A00128-EC7C-4955-BFEE-62168854493F}" destId="{4E2A56E9-6AD3-4173-BEE9-DE1525FD1F74}" srcOrd="0" destOrd="0" parTransId="{D5232B0D-D9B4-4E73-99F8-3D8936F7ABAD}" sibTransId="{B7C42B4D-C800-4790-A110-A3CFDAD426DD}"/>
    <dgm:cxn modelId="{3A109FA8-7D65-4D76-848F-BB36FBE69C22}" type="presOf" srcId="{C3A00128-EC7C-4955-BFEE-62168854493F}" destId="{706771DF-C35C-4519-A79B-65642553301D}" srcOrd="0" destOrd="0" presId="urn:microsoft.com/office/officeart/2005/8/layout/hierarchy3"/>
    <dgm:cxn modelId="{489AE8BD-3647-488C-BC68-177ECFBD0CDD}" type="presOf" srcId="{01DC477F-E3FD-4F3A-A8E1-95F3AF37B106}" destId="{E7C978A6-CFC6-4D78-8CD3-142FDBCB737B}" srcOrd="0" destOrd="0" presId="urn:microsoft.com/office/officeart/2005/8/layout/hierarchy3"/>
    <dgm:cxn modelId="{668381DE-2326-45D4-9C14-0779818DA895}" srcId="{DE46EF26-4C47-4E5B-B976-61AB084BF23C}" destId="{0409C565-9DF1-46D2-BB25-4453A0EE857C}" srcOrd="1" destOrd="0" parTransId="{3BE9CBB8-B660-4E8D-8CEA-A27DD0A39B9C}" sibTransId="{87AF16EC-008C-459E-AC69-ADD20B699B46}"/>
    <dgm:cxn modelId="{937749E5-4450-4967-BFD4-D7B648EE34C8}" type="presOf" srcId="{02AEEF84-9226-45A3-B843-9237B76F6601}" destId="{E8BDF414-8EC1-4158-87C7-4A51599C76D5}" srcOrd="0" destOrd="0" presId="urn:microsoft.com/office/officeart/2005/8/layout/hierarchy3"/>
    <dgm:cxn modelId="{9E34FDEC-1328-45DC-BB62-EED542F0E7A2}" type="presOf" srcId="{01531D1D-D8DA-47A0-B829-B70EB30FA110}" destId="{E78E4615-3377-4FE1-A940-6DDE88CBE11B}" srcOrd="1" destOrd="0" presId="urn:microsoft.com/office/officeart/2005/8/layout/hierarchy3"/>
    <dgm:cxn modelId="{79C581F4-F5FE-43F3-83AF-FF9869EA02F1}" srcId="{DE46EF26-4C47-4E5B-B976-61AB084BF23C}" destId="{E827DAB6-3CA4-4087-8CFB-0B3443882E25}" srcOrd="0" destOrd="0" parTransId="{AFF9ADA6-8EFE-49D1-92E0-705FC2120D6E}" sibTransId="{16F627B9-1CEB-4695-BF07-6A12A2731153}"/>
    <dgm:cxn modelId="{18B5F8F4-D7D1-4398-A889-38DA46B0C669}" type="presOf" srcId="{DE46EF26-4C47-4E5B-B976-61AB084BF23C}" destId="{B1F4B00C-2F4D-466A-9BDF-66D55093734C}" srcOrd="0" destOrd="0" presId="urn:microsoft.com/office/officeart/2005/8/layout/hierarchy3"/>
    <dgm:cxn modelId="{9ECB02F6-AB2F-4BC7-A949-F55A5B11C477}" srcId="{01531D1D-D8DA-47A0-B829-B70EB30FA110}" destId="{6315B23E-A7CF-4C8D-BB97-A07FA7B60BD0}" srcOrd="0" destOrd="0" parTransId="{D238F9E8-CB44-4A2B-BC47-3804BC6AB9B5}" sibTransId="{8DFDB5B5-83A2-4546-9EB7-38CCA097D61E}"/>
    <dgm:cxn modelId="{48418AFA-2356-415F-A0FC-B356BC51777A}" srcId="{01DC477F-E3FD-4F3A-A8E1-95F3AF37B106}" destId="{C3A00128-EC7C-4955-BFEE-62168854493F}" srcOrd="0" destOrd="0" parTransId="{A17CEA40-00AD-4CBB-8054-BDFAE1083D57}" sibTransId="{F51C6792-6CF7-4BC2-8413-A68ED7FCD0DB}"/>
    <dgm:cxn modelId="{B630815C-5944-41C4-BDA4-CF9DA0BA15B6}" type="presParOf" srcId="{E7C978A6-CFC6-4D78-8CD3-142FDBCB737B}" destId="{FBC00F93-4234-47A1-969E-7D407EB8C2A3}" srcOrd="0" destOrd="0" presId="urn:microsoft.com/office/officeart/2005/8/layout/hierarchy3"/>
    <dgm:cxn modelId="{75E04E95-DB8A-4C6D-8795-1E302F2807AF}" type="presParOf" srcId="{FBC00F93-4234-47A1-969E-7D407EB8C2A3}" destId="{11D2D7D0-59E1-4A0D-A059-6314A049DBBE}" srcOrd="0" destOrd="0" presId="urn:microsoft.com/office/officeart/2005/8/layout/hierarchy3"/>
    <dgm:cxn modelId="{9AC3F12D-BEB4-4452-B2DF-B431CEA2478C}" type="presParOf" srcId="{11D2D7D0-59E1-4A0D-A059-6314A049DBBE}" destId="{706771DF-C35C-4519-A79B-65642553301D}" srcOrd="0" destOrd="0" presId="urn:microsoft.com/office/officeart/2005/8/layout/hierarchy3"/>
    <dgm:cxn modelId="{052D884F-43E5-4301-AA70-9499E5615A6A}" type="presParOf" srcId="{11D2D7D0-59E1-4A0D-A059-6314A049DBBE}" destId="{4D4038FB-CAB6-4BE0-931D-4EC2311B3CA8}" srcOrd="1" destOrd="0" presId="urn:microsoft.com/office/officeart/2005/8/layout/hierarchy3"/>
    <dgm:cxn modelId="{3B33EE68-254C-4AD7-A8B4-AEC76AD63085}" type="presParOf" srcId="{FBC00F93-4234-47A1-969E-7D407EB8C2A3}" destId="{456D7E73-D55B-41DE-A5B0-4323DDF096C8}" srcOrd="1" destOrd="0" presId="urn:microsoft.com/office/officeart/2005/8/layout/hierarchy3"/>
    <dgm:cxn modelId="{56B193FC-8DBD-475D-B2FB-BF8540A972BB}" type="presParOf" srcId="{456D7E73-D55B-41DE-A5B0-4323DDF096C8}" destId="{2D64A4A0-AE09-4456-8AAE-82CF816609BC}" srcOrd="0" destOrd="0" presId="urn:microsoft.com/office/officeart/2005/8/layout/hierarchy3"/>
    <dgm:cxn modelId="{F6500F00-89BE-4E8C-B42C-3D0BB759C1AF}" type="presParOf" srcId="{456D7E73-D55B-41DE-A5B0-4323DDF096C8}" destId="{383A3477-88DB-4AE3-82F3-853635A01F55}" srcOrd="1" destOrd="0" presId="urn:microsoft.com/office/officeart/2005/8/layout/hierarchy3"/>
    <dgm:cxn modelId="{9E59C94F-FBCC-4D44-AE2B-235A7CA22A54}" type="presParOf" srcId="{E7C978A6-CFC6-4D78-8CD3-142FDBCB737B}" destId="{0C327F07-B52D-42A0-914B-A46F88A22701}" srcOrd="1" destOrd="0" presId="urn:microsoft.com/office/officeart/2005/8/layout/hierarchy3"/>
    <dgm:cxn modelId="{6A6F4E25-3EC0-415B-A340-096E9FA9DCEC}" type="presParOf" srcId="{0C327F07-B52D-42A0-914B-A46F88A22701}" destId="{C0540D19-6A7F-4479-A2CB-346538BE5A46}" srcOrd="0" destOrd="0" presId="urn:microsoft.com/office/officeart/2005/8/layout/hierarchy3"/>
    <dgm:cxn modelId="{6B221868-75B3-475F-9387-4C2222F37295}" type="presParOf" srcId="{C0540D19-6A7F-4479-A2CB-346538BE5A46}" destId="{CD00A016-F297-4D7F-BA11-B2D834275671}" srcOrd="0" destOrd="0" presId="urn:microsoft.com/office/officeart/2005/8/layout/hierarchy3"/>
    <dgm:cxn modelId="{CED60C4A-52C3-44C0-A324-73F043585491}" type="presParOf" srcId="{C0540D19-6A7F-4479-A2CB-346538BE5A46}" destId="{C580C0FF-8E26-4120-88B9-4CC0E3C85FE1}" srcOrd="1" destOrd="0" presId="urn:microsoft.com/office/officeart/2005/8/layout/hierarchy3"/>
    <dgm:cxn modelId="{D4E9D39C-810E-4619-A6A4-4E44A2BF96BC}" type="presParOf" srcId="{0C327F07-B52D-42A0-914B-A46F88A22701}" destId="{F994C0C1-AAF8-44A9-A817-503867CC9D02}" srcOrd="1" destOrd="0" presId="urn:microsoft.com/office/officeart/2005/8/layout/hierarchy3"/>
    <dgm:cxn modelId="{E5E76BD7-4AD8-4829-B0F1-30EF07257196}" type="presParOf" srcId="{F994C0C1-AAF8-44A9-A817-503867CC9D02}" destId="{E8BDF414-8EC1-4158-87C7-4A51599C76D5}" srcOrd="0" destOrd="0" presId="urn:microsoft.com/office/officeart/2005/8/layout/hierarchy3"/>
    <dgm:cxn modelId="{5D474982-B178-4DBD-86AC-BFF2CFD1AB4A}" type="presParOf" srcId="{F994C0C1-AAF8-44A9-A817-503867CC9D02}" destId="{29A6E5D8-190F-4AD3-B000-4D7489537D59}" srcOrd="1" destOrd="0" presId="urn:microsoft.com/office/officeart/2005/8/layout/hierarchy3"/>
    <dgm:cxn modelId="{15B62DD1-09A3-43B0-89FC-3A01AF525389}" type="presParOf" srcId="{E7C978A6-CFC6-4D78-8CD3-142FDBCB737B}" destId="{92382315-DB66-4D91-8200-80D396979049}" srcOrd="2" destOrd="0" presId="urn:microsoft.com/office/officeart/2005/8/layout/hierarchy3"/>
    <dgm:cxn modelId="{5A3967C1-E79F-4061-94E2-6E2EB6C0E7F6}" type="presParOf" srcId="{92382315-DB66-4D91-8200-80D396979049}" destId="{045EC9AB-D548-45E0-8540-C25D616EBE3C}" srcOrd="0" destOrd="0" presId="urn:microsoft.com/office/officeart/2005/8/layout/hierarchy3"/>
    <dgm:cxn modelId="{BC350BA9-8244-428B-8A23-C5528F188EF4}" type="presParOf" srcId="{045EC9AB-D548-45E0-8540-C25D616EBE3C}" destId="{8A088FE8-4455-413D-9BC9-B22B9DEDA1B9}" srcOrd="0" destOrd="0" presId="urn:microsoft.com/office/officeart/2005/8/layout/hierarchy3"/>
    <dgm:cxn modelId="{76B22E61-2DE2-4700-A615-854374D9DA0E}" type="presParOf" srcId="{045EC9AB-D548-45E0-8540-C25D616EBE3C}" destId="{E78E4615-3377-4FE1-A940-6DDE88CBE11B}" srcOrd="1" destOrd="0" presId="urn:microsoft.com/office/officeart/2005/8/layout/hierarchy3"/>
    <dgm:cxn modelId="{A6BAFADD-DDBC-47FB-B9C8-2CF5651EB962}" type="presParOf" srcId="{92382315-DB66-4D91-8200-80D396979049}" destId="{7C7A9B7F-0D20-4B07-B110-01D066D604EF}" srcOrd="1" destOrd="0" presId="urn:microsoft.com/office/officeart/2005/8/layout/hierarchy3"/>
    <dgm:cxn modelId="{776BCC9F-90E4-4299-999F-0C14326E4194}" type="presParOf" srcId="{7C7A9B7F-0D20-4B07-B110-01D066D604EF}" destId="{A9F7D04A-12B3-45A3-BEC0-817BC6C081FC}" srcOrd="0" destOrd="0" presId="urn:microsoft.com/office/officeart/2005/8/layout/hierarchy3"/>
    <dgm:cxn modelId="{B2C0457D-2936-4CD7-BA6D-F3204D8D5EBB}" type="presParOf" srcId="{7C7A9B7F-0D20-4B07-B110-01D066D604EF}" destId="{DB9A7C04-6578-441C-AAC3-5DB5138B7B45}" srcOrd="1" destOrd="0" presId="urn:microsoft.com/office/officeart/2005/8/layout/hierarchy3"/>
    <dgm:cxn modelId="{B291CFF2-8ACF-4982-BEB4-D86AADBA674B}" type="presParOf" srcId="{7C7A9B7F-0D20-4B07-B110-01D066D604EF}" destId="{CC80BFD3-B430-45C1-97F1-F6FA402DD412}" srcOrd="2" destOrd="0" presId="urn:microsoft.com/office/officeart/2005/8/layout/hierarchy3"/>
    <dgm:cxn modelId="{C1ACC256-5A49-47B0-BE1D-6F20BB567AD9}" type="presParOf" srcId="{7C7A9B7F-0D20-4B07-B110-01D066D604EF}" destId="{B1F4B00C-2F4D-466A-9BDF-66D55093734C}"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3B3CE5-3B0A-4241-B425-B5EA634C5242}" type="doc">
      <dgm:prSet loTypeId="urn:microsoft.com/office/officeart/2005/8/layout/hList1" loCatId="list" qsTypeId="urn:microsoft.com/office/officeart/2005/8/quickstyle/simple1" qsCatId="simple" csTypeId="urn:microsoft.com/office/officeart/2005/8/colors/accent1_2" csCatId="accent1" phldr="1"/>
      <dgm:spPr/>
    </dgm:pt>
    <dgm:pt modelId="{3AAE3B49-B74F-46B1-A367-B7D14BB0A819}">
      <dgm:prSet phldrT="[Teksti]" custT="1"/>
      <dgm:spPr>
        <a:solidFill>
          <a:schemeClr val="tx2"/>
        </a:solidFill>
      </dgm:spPr>
      <dgm:t>
        <a:bodyPr/>
        <a:lstStyle/>
        <a:p>
          <a:pPr>
            <a:buNone/>
          </a:pPr>
          <a:r>
            <a:rPr lang="fi-FI" sz="2400" dirty="0"/>
            <a:t>Kansalaisvelvollisuudet</a:t>
          </a:r>
        </a:p>
      </dgm:t>
    </dgm:pt>
    <dgm:pt modelId="{F62629A3-8DFD-4696-BAEE-735C6ADF859D}" type="parTrans" cxnId="{C5CC5704-55FD-4AF1-9F51-227DA49A7E34}">
      <dgm:prSet/>
      <dgm:spPr/>
      <dgm:t>
        <a:bodyPr/>
        <a:lstStyle/>
        <a:p>
          <a:endParaRPr lang="fi-FI"/>
        </a:p>
      </dgm:t>
    </dgm:pt>
    <dgm:pt modelId="{FD6F2EEA-426F-4C6A-BC93-2C0EF24BADB2}" type="sibTrans" cxnId="{C5CC5704-55FD-4AF1-9F51-227DA49A7E34}">
      <dgm:prSet/>
      <dgm:spPr/>
      <dgm:t>
        <a:bodyPr/>
        <a:lstStyle/>
        <a:p>
          <a:endParaRPr lang="fi-FI"/>
        </a:p>
      </dgm:t>
    </dgm:pt>
    <dgm:pt modelId="{EC1427AD-0AF1-4D0A-AF21-D30CCF3EA5CB}">
      <dgm:prSet phldrT="[Teksti]" custT="1"/>
      <dgm:spPr>
        <a:solidFill>
          <a:schemeClr val="bg2">
            <a:alpha val="90000"/>
          </a:schemeClr>
        </a:solidFill>
        <a:ln>
          <a:solidFill>
            <a:schemeClr val="tx2">
              <a:alpha val="90000"/>
            </a:schemeClr>
          </a:solidFill>
        </a:ln>
      </dgm:spPr>
      <dgm:t>
        <a:bodyPr/>
        <a:lstStyle/>
        <a:p>
          <a:pPr>
            <a:buFont typeface="Courier New" panose="02070309020205020404" pitchFamily="49" charset="0"/>
            <a:buChar char="o"/>
          </a:pPr>
          <a:r>
            <a:rPr lang="fi-FI" sz="2000" b="0" i="0" dirty="0">
              <a:solidFill>
                <a:srgbClr val="333333"/>
              </a:solidFill>
              <a:effectLst/>
              <a:latin typeface="Noto Sans"/>
              <a:ea typeface="Noto Sans"/>
              <a:cs typeface="Noto Sans"/>
            </a:rPr>
            <a:t>Suomessa täytyy noudattaa Suomen lakia</a:t>
          </a:r>
          <a:endParaRPr lang="fi-FI" sz="2000" b="0" dirty="0">
            <a:latin typeface="Noto Sans"/>
            <a:ea typeface="Noto Sans"/>
            <a:cs typeface="Noto Sans"/>
          </a:endParaRPr>
        </a:p>
      </dgm:t>
    </dgm:pt>
    <dgm:pt modelId="{0DEAC963-F777-4584-A476-A2042CC6A652}" type="parTrans" cxnId="{A980A743-0A0F-4685-8760-2F44CF6E231D}">
      <dgm:prSet/>
      <dgm:spPr/>
      <dgm:t>
        <a:bodyPr/>
        <a:lstStyle/>
        <a:p>
          <a:endParaRPr lang="fi-FI"/>
        </a:p>
      </dgm:t>
    </dgm:pt>
    <dgm:pt modelId="{45AAD3F1-929A-40D8-BFCC-1E1ECE032156}" type="sibTrans" cxnId="{A980A743-0A0F-4685-8760-2F44CF6E231D}">
      <dgm:prSet/>
      <dgm:spPr/>
      <dgm:t>
        <a:bodyPr/>
        <a:lstStyle/>
        <a:p>
          <a:endParaRPr lang="fi-FI"/>
        </a:p>
      </dgm:t>
    </dgm:pt>
    <dgm:pt modelId="{F16F835F-CCB4-4FE2-9487-025AAD2D821D}">
      <dgm:prSet custT="1"/>
      <dgm:spPr>
        <a:solidFill>
          <a:schemeClr val="bg2">
            <a:alpha val="90000"/>
          </a:schemeClr>
        </a:solidFill>
        <a:ln>
          <a:solidFill>
            <a:schemeClr val="tx2">
              <a:alpha val="90000"/>
            </a:schemeClr>
          </a:solidFill>
        </a:ln>
      </dgm:spPr>
      <dgm:t>
        <a:bodyPr/>
        <a:lstStyle/>
        <a:p>
          <a:pPr>
            <a:buFont typeface="Courier New" panose="02070309020205020404" pitchFamily="49" charset="0"/>
            <a:buChar char="o"/>
          </a:pPr>
          <a:r>
            <a:rPr lang="fi-FI" sz="2000" b="0" i="0">
              <a:solidFill>
                <a:srgbClr val="333333"/>
              </a:solidFill>
              <a:effectLst/>
              <a:latin typeface="Noto Sans"/>
              <a:ea typeface="Noto Sans"/>
              <a:cs typeface="Noto Sans"/>
            </a:rPr>
            <a:t>Oppivelvollisuus</a:t>
          </a:r>
        </a:p>
      </dgm:t>
    </dgm:pt>
    <dgm:pt modelId="{1CC1A5B1-84E5-4BE9-9CF0-C6F9DEF55A62}" type="parTrans" cxnId="{EC42AF97-E36C-4971-B8FB-C44B1A865FBC}">
      <dgm:prSet/>
      <dgm:spPr/>
      <dgm:t>
        <a:bodyPr/>
        <a:lstStyle/>
        <a:p>
          <a:endParaRPr lang="fi-FI"/>
        </a:p>
      </dgm:t>
    </dgm:pt>
    <dgm:pt modelId="{8DAE0397-4BFD-4B0A-825E-2D8E79B0E961}" type="sibTrans" cxnId="{EC42AF97-E36C-4971-B8FB-C44B1A865FBC}">
      <dgm:prSet/>
      <dgm:spPr/>
      <dgm:t>
        <a:bodyPr/>
        <a:lstStyle/>
        <a:p>
          <a:endParaRPr lang="fi-FI"/>
        </a:p>
      </dgm:t>
    </dgm:pt>
    <dgm:pt modelId="{4F348DB7-3E83-4DCC-B9D9-EE6F1FB8A65D}">
      <dgm:prSet custT="1"/>
      <dgm:spPr>
        <a:solidFill>
          <a:schemeClr val="bg2">
            <a:alpha val="90000"/>
          </a:schemeClr>
        </a:solidFill>
        <a:ln>
          <a:solidFill>
            <a:schemeClr val="tx2">
              <a:alpha val="90000"/>
            </a:schemeClr>
          </a:solidFill>
        </a:ln>
      </dgm:spPr>
      <dgm:t>
        <a:bodyPr/>
        <a:lstStyle/>
        <a:p>
          <a:pPr>
            <a:buFont typeface="Courier New" panose="02070309020205020404" pitchFamily="49" charset="0"/>
            <a:buChar char="o"/>
          </a:pPr>
          <a:r>
            <a:rPr lang="fi-FI" sz="2000" b="0" i="0" dirty="0">
              <a:solidFill>
                <a:srgbClr val="333333"/>
              </a:solidFill>
              <a:effectLst/>
              <a:latin typeface="Noto Sans"/>
              <a:ea typeface="Noto Sans"/>
              <a:cs typeface="Noto Sans"/>
            </a:rPr>
            <a:t>Veron maksaminen </a:t>
          </a:r>
        </a:p>
      </dgm:t>
    </dgm:pt>
    <dgm:pt modelId="{66487926-BADD-4C83-B235-F77EC8E92024}" type="parTrans" cxnId="{03C48937-AC66-416E-895D-D452AEC77300}">
      <dgm:prSet/>
      <dgm:spPr/>
      <dgm:t>
        <a:bodyPr/>
        <a:lstStyle/>
        <a:p>
          <a:endParaRPr lang="fi-FI"/>
        </a:p>
      </dgm:t>
    </dgm:pt>
    <dgm:pt modelId="{3161B128-D0D1-450D-8E50-56601922DD9F}" type="sibTrans" cxnId="{03C48937-AC66-416E-895D-D452AEC77300}">
      <dgm:prSet/>
      <dgm:spPr/>
      <dgm:t>
        <a:bodyPr/>
        <a:lstStyle/>
        <a:p>
          <a:endParaRPr lang="fi-FI"/>
        </a:p>
      </dgm:t>
    </dgm:pt>
    <dgm:pt modelId="{23D9865E-E47D-4109-A775-7CC68C137AB0}">
      <dgm:prSet custT="1"/>
      <dgm:spPr>
        <a:solidFill>
          <a:schemeClr val="bg2">
            <a:alpha val="90000"/>
          </a:schemeClr>
        </a:solidFill>
        <a:ln>
          <a:solidFill>
            <a:schemeClr val="tx2">
              <a:alpha val="90000"/>
            </a:schemeClr>
          </a:solidFill>
        </a:ln>
      </dgm:spPr>
      <dgm:t>
        <a:bodyPr/>
        <a:lstStyle/>
        <a:p>
          <a:pPr>
            <a:buFont typeface="Courier New" panose="02070309020205020404" pitchFamily="49" charset="0"/>
            <a:buChar char="o"/>
          </a:pPr>
          <a:r>
            <a:rPr lang="fi-FI" sz="2000" b="0" i="0" dirty="0">
              <a:solidFill>
                <a:srgbClr val="333333"/>
              </a:solidFill>
              <a:effectLst/>
              <a:latin typeface="Noto Sans"/>
              <a:ea typeface="Noto Sans"/>
              <a:cs typeface="Noto Sans"/>
            </a:rPr>
            <a:t>Kaikilla on velvollisuus todistaa oikeudessa, jos heidät sinne kutsutaan.</a:t>
          </a:r>
        </a:p>
      </dgm:t>
    </dgm:pt>
    <dgm:pt modelId="{A17B86AC-958F-4CDE-A337-27CB07906AC0}" type="parTrans" cxnId="{D4BC9C15-8B77-4E2A-95B3-F52FE68238AF}">
      <dgm:prSet/>
      <dgm:spPr/>
      <dgm:t>
        <a:bodyPr/>
        <a:lstStyle/>
        <a:p>
          <a:endParaRPr lang="fi-FI"/>
        </a:p>
      </dgm:t>
    </dgm:pt>
    <dgm:pt modelId="{484D460F-3EF4-4141-B16B-ACFCD334BF03}" type="sibTrans" cxnId="{D4BC9C15-8B77-4E2A-95B3-F52FE68238AF}">
      <dgm:prSet/>
      <dgm:spPr/>
      <dgm:t>
        <a:bodyPr/>
        <a:lstStyle/>
        <a:p>
          <a:endParaRPr lang="fi-FI"/>
        </a:p>
      </dgm:t>
    </dgm:pt>
    <dgm:pt modelId="{33C9BE5B-6019-421C-B0A0-EB9B24CB7E17}">
      <dgm:prSet custT="1"/>
      <dgm:spPr>
        <a:solidFill>
          <a:schemeClr val="bg2">
            <a:alpha val="90000"/>
          </a:schemeClr>
        </a:solidFill>
        <a:ln>
          <a:solidFill>
            <a:schemeClr val="tx2">
              <a:alpha val="90000"/>
            </a:schemeClr>
          </a:solidFill>
        </a:ln>
      </dgm:spPr>
      <dgm:t>
        <a:bodyPr/>
        <a:lstStyle/>
        <a:p>
          <a:pPr>
            <a:buFont typeface="Courier New" panose="02070309020205020404" pitchFamily="49" charset="0"/>
            <a:buChar char="o"/>
          </a:pPr>
          <a:r>
            <a:rPr lang="fi-FI" sz="2000" b="0" i="0" dirty="0">
              <a:solidFill>
                <a:srgbClr val="333333"/>
              </a:solidFill>
              <a:effectLst/>
              <a:latin typeface="Noto Sans"/>
              <a:ea typeface="Noto Sans"/>
              <a:cs typeface="Noto Sans"/>
            </a:rPr>
            <a:t>Kaikilla on velvollisuus auttaa, jos sattuu onnettomuus.</a:t>
          </a:r>
        </a:p>
      </dgm:t>
    </dgm:pt>
    <dgm:pt modelId="{3BB60349-4617-4DEA-8DD9-9E2D00F25EDD}" type="parTrans" cxnId="{C3EE445B-3B59-46C5-AEA3-241328C67FFF}">
      <dgm:prSet/>
      <dgm:spPr/>
      <dgm:t>
        <a:bodyPr/>
        <a:lstStyle/>
        <a:p>
          <a:endParaRPr lang="fi-FI"/>
        </a:p>
      </dgm:t>
    </dgm:pt>
    <dgm:pt modelId="{10F05DC7-29D8-4DC6-8C91-217DA1D723E4}" type="sibTrans" cxnId="{C3EE445B-3B59-46C5-AEA3-241328C67FFF}">
      <dgm:prSet/>
      <dgm:spPr/>
      <dgm:t>
        <a:bodyPr/>
        <a:lstStyle/>
        <a:p>
          <a:endParaRPr lang="fi-FI"/>
        </a:p>
      </dgm:t>
    </dgm:pt>
    <dgm:pt modelId="{FEB302E2-81D1-41D2-B544-309FB18D4272}">
      <dgm:prSet custT="1"/>
      <dgm:spPr>
        <a:solidFill>
          <a:schemeClr val="bg2">
            <a:alpha val="90000"/>
          </a:schemeClr>
        </a:solidFill>
        <a:ln>
          <a:solidFill>
            <a:schemeClr val="tx2">
              <a:alpha val="90000"/>
            </a:schemeClr>
          </a:solidFill>
        </a:ln>
      </dgm:spPr>
      <dgm:t>
        <a:bodyPr/>
        <a:lstStyle/>
        <a:p>
          <a:pPr>
            <a:buFont typeface="Courier New" panose="02070309020205020404" pitchFamily="49" charset="0"/>
            <a:buChar char="o"/>
          </a:pPr>
          <a:r>
            <a:rPr lang="fi-FI" sz="2000" b="0" i="0" dirty="0">
              <a:solidFill>
                <a:srgbClr val="333333"/>
              </a:solidFill>
              <a:effectLst/>
              <a:latin typeface="Noto Sans"/>
              <a:ea typeface="Noto Sans"/>
              <a:cs typeface="Noto Sans"/>
            </a:rPr>
            <a:t>Kaikilla on velvollisuus ilmoittaa poliisille jos näkee rikoksen tai tietää sellaista suunniteltavan.</a:t>
          </a:r>
        </a:p>
      </dgm:t>
    </dgm:pt>
    <dgm:pt modelId="{0FDBA95A-2511-43E2-9B75-7259C6C128D0}" type="parTrans" cxnId="{F1C30F32-94F6-4269-A070-EDF2AE8A0B8C}">
      <dgm:prSet/>
      <dgm:spPr/>
      <dgm:t>
        <a:bodyPr/>
        <a:lstStyle/>
        <a:p>
          <a:endParaRPr lang="fi-FI"/>
        </a:p>
      </dgm:t>
    </dgm:pt>
    <dgm:pt modelId="{A2756E03-4834-4016-A976-258E4A86CCBE}" type="sibTrans" cxnId="{F1C30F32-94F6-4269-A070-EDF2AE8A0B8C}">
      <dgm:prSet/>
      <dgm:spPr/>
      <dgm:t>
        <a:bodyPr/>
        <a:lstStyle/>
        <a:p>
          <a:endParaRPr lang="fi-FI"/>
        </a:p>
      </dgm:t>
    </dgm:pt>
    <dgm:pt modelId="{652BDD8F-1147-44CB-848D-BDBC60ABFF35}">
      <dgm:prSet phldrT="[Teksti]" custT="1"/>
      <dgm:spPr>
        <a:solidFill>
          <a:schemeClr val="bg2">
            <a:alpha val="90000"/>
          </a:schemeClr>
        </a:solidFill>
        <a:ln>
          <a:solidFill>
            <a:schemeClr val="tx2">
              <a:alpha val="90000"/>
            </a:schemeClr>
          </a:solidFill>
        </a:ln>
      </dgm:spPr>
      <dgm:t>
        <a:bodyPr/>
        <a:lstStyle/>
        <a:p>
          <a:pPr>
            <a:buFont typeface="Courier New" panose="02070309020205020404" pitchFamily="49" charset="0"/>
            <a:buChar char="o"/>
          </a:pPr>
          <a:r>
            <a:rPr lang="fi-FI" sz="2400" b="0" i="0" dirty="0">
              <a:solidFill>
                <a:srgbClr val="333333"/>
              </a:solidFill>
              <a:effectLst/>
              <a:latin typeface="Noto Sans"/>
            </a:rPr>
            <a:t>Yhdenvertainen kohtelu</a:t>
          </a:r>
          <a:endParaRPr lang="fi-FI" sz="3200" dirty="0"/>
        </a:p>
      </dgm:t>
    </dgm:pt>
    <dgm:pt modelId="{F46C9141-6B12-4F0D-A6C4-D74E34B5C1E5}" type="sibTrans" cxnId="{D5E54EE0-A6EE-42F0-8D95-699ED851B9F8}">
      <dgm:prSet/>
      <dgm:spPr/>
      <dgm:t>
        <a:bodyPr/>
        <a:lstStyle/>
        <a:p>
          <a:endParaRPr lang="fi-FI"/>
        </a:p>
      </dgm:t>
    </dgm:pt>
    <dgm:pt modelId="{AD9CC894-48A9-44B3-893B-1556DD780E14}" type="parTrans" cxnId="{D5E54EE0-A6EE-42F0-8D95-699ED851B9F8}">
      <dgm:prSet/>
      <dgm:spPr/>
      <dgm:t>
        <a:bodyPr/>
        <a:lstStyle/>
        <a:p>
          <a:endParaRPr lang="fi-FI"/>
        </a:p>
      </dgm:t>
    </dgm:pt>
    <dgm:pt modelId="{F189B895-2E45-488D-9E2D-B920796B2C60}">
      <dgm:prSet custT="1"/>
      <dgm:spPr>
        <a:solidFill>
          <a:schemeClr val="bg2">
            <a:alpha val="90000"/>
          </a:schemeClr>
        </a:solidFill>
        <a:ln>
          <a:solidFill>
            <a:schemeClr val="tx2">
              <a:alpha val="90000"/>
            </a:schemeClr>
          </a:solidFill>
        </a:ln>
      </dgm:spPr>
      <dgm:t>
        <a:bodyPr/>
        <a:lstStyle/>
        <a:p>
          <a:pPr>
            <a:buFont typeface="Courier New" panose="02070309020205020404" pitchFamily="49" charset="0"/>
            <a:buChar char="o"/>
          </a:pPr>
          <a:r>
            <a:rPr lang="fi-FI" sz="2400" b="0" i="0" dirty="0">
              <a:solidFill>
                <a:srgbClr val="333333"/>
              </a:solidFill>
              <a:effectLst/>
              <a:latin typeface="Noto Sans"/>
            </a:rPr>
            <a:t>Sananvapaus</a:t>
          </a:r>
        </a:p>
      </dgm:t>
    </dgm:pt>
    <dgm:pt modelId="{633B166B-0177-4128-AB30-2FC1C552B095}" type="sibTrans" cxnId="{03A3EB85-64FA-4A0E-89C4-C5180D5F10E9}">
      <dgm:prSet/>
      <dgm:spPr/>
      <dgm:t>
        <a:bodyPr/>
        <a:lstStyle/>
        <a:p>
          <a:endParaRPr lang="fi-FI"/>
        </a:p>
      </dgm:t>
    </dgm:pt>
    <dgm:pt modelId="{0E94FC15-1922-40D0-AE3A-403D99AC5075}" type="parTrans" cxnId="{03A3EB85-64FA-4A0E-89C4-C5180D5F10E9}">
      <dgm:prSet/>
      <dgm:spPr/>
      <dgm:t>
        <a:bodyPr/>
        <a:lstStyle/>
        <a:p>
          <a:endParaRPr lang="fi-FI"/>
        </a:p>
      </dgm:t>
    </dgm:pt>
    <dgm:pt modelId="{12EF5812-D9DD-4F56-A477-9E80ABA6AA49}">
      <dgm:prSet custT="1"/>
      <dgm:spPr>
        <a:solidFill>
          <a:schemeClr val="bg2">
            <a:alpha val="90000"/>
          </a:schemeClr>
        </a:solidFill>
        <a:ln>
          <a:solidFill>
            <a:schemeClr val="tx2">
              <a:alpha val="90000"/>
            </a:schemeClr>
          </a:solidFill>
        </a:ln>
      </dgm:spPr>
      <dgm:t>
        <a:bodyPr/>
        <a:lstStyle/>
        <a:p>
          <a:pPr>
            <a:buFont typeface="Courier New" panose="02070309020205020404" pitchFamily="49" charset="0"/>
            <a:buChar char="o"/>
          </a:pPr>
          <a:r>
            <a:rPr lang="fi-FI" sz="2400" b="0" i="0" dirty="0">
              <a:solidFill>
                <a:srgbClr val="333333"/>
              </a:solidFill>
              <a:effectLst/>
              <a:latin typeface="Noto Sans"/>
            </a:rPr>
            <a:t>Kaikki voivat valita itse asuinpaikkansa ja liikkua Suomessa vapaasti.</a:t>
          </a:r>
        </a:p>
      </dgm:t>
    </dgm:pt>
    <dgm:pt modelId="{DE51EA23-0799-4F88-8869-7C54FEE2F106}" type="sibTrans" cxnId="{21CB07B0-A7C0-40C0-8337-93FABBE11C38}">
      <dgm:prSet/>
      <dgm:spPr/>
      <dgm:t>
        <a:bodyPr/>
        <a:lstStyle/>
        <a:p>
          <a:endParaRPr lang="fi-FI"/>
        </a:p>
      </dgm:t>
    </dgm:pt>
    <dgm:pt modelId="{ADBAF00C-E771-4808-84BA-43B94123978C}" type="parTrans" cxnId="{21CB07B0-A7C0-40C0-8337-93FABBE11C38}">
      <dgm:prSet/>
      <dgm:spPr/>
      <dgm:t>
        <a:bodyPr/>
        <a:lstStyle/>
        <a:p>
          <a:endParaRPr lang="fi-FI"/>
        </a:p>
      </dgm:t>
    </dgm:pt>
    <dgm:pt modelId="{05F2A61E-547A-4796-85C7-F98A16EEDA40}">
      <dgm:prSet custT="1"/>
      <dgm:spPr>
        <a:solidFill>
          <a:schemeClr val="bg2">
            <a:alpha val="90000"/>
          </a:schemeClr>
        </a:solidFill>
        <a:ln>
          <a:solidFill>
            <a:schemeClr val="tx2">
              <a:alpha val="90000"/>
            </a:schemeClr>
          </a:solidFill>
        </a:ln>
      </dgm:spPr>
      <dgm:t>
        <a:bodyPr/>
        <a:lstStyle/>
        <a:p>
          <a:pPr>
            <a:buFont typeface="Courier New" panose="02070309020205020404" pitchFamily="49" charset="0"/>
            <a:buChar char="o"/>
          </a:pPr>
          <a:r>
            <a:rPr lang="fi-FI" sz="2400" b="0" i="0" dirty="0">
              <a:solidFill>
                <a:srgbClr val="333333"/>
              </a:solidFill>
              <a:effectLst/>
              <a:latin typeface="Noto Sans"/>
            </a:rPr>
            <a:t>Yksityisyyden suoja</a:t>
          </a:r>
        </a:p>
      </dgm:t>
    </dgm:pt>
    <dgm:pt modelId="{ACE61363-C994-4E9F-9F85-3B543C574EA8}" type="sibTrans" cxnId="{121292CC-B181-4A51-9EC8-3F6CE5E9E943}">
      <dgm:prSet/>
      <dgm:spPr/>
      <dgm:t>
        <a:bodyPr/>
        <a:lstStyle/>
        <a:p>
          <a:endParaRPr lang="fi-FI"/>
        </a:p>
      </dgm:t>
    </dgm:pt>
    <dgm:pt modelId="{E54857E9-6E95-4EBA-A4F4-27DAB24925BA}" type="parTrans" cxnId="{121292CC-B181-4A51-9EC8-3F6CE5E9E943}">
      <dgm:prSet/>
      <dgm:spPr/>
      <dgm:t>
        <a:bodyPr/>
        <a:lstStyle/>
        <a:p>
          <a:endParaRPr lang="fi-FI"/>
        </a:p>
      </dgm:t>
    </dgm:pt>
    <dgm:pt modelId="{918862B5-5E55-474C-92B4-EFFE52A3F2D6}">
      <dgm:prSet custT="1"/>
      <dgm:spPr>
        <a:solidFill>
          <a:schemeClr val="bg2">
            <a:alpha val="90000"/>
          </a:schemeClr>
        </a:solidFill>
        <a:ln>
          <a:solidFill>
            <a:schemeClr val="tx2">
              <a:alpha val="90000"/>
            </a:schemeClr>
          </a:solidFill>
        </a:ln>
      </dgm:spPr>
      <dgm:t>
        <a:bodyPr/>
        <a:lstStyle/>
        <a:p>
          <a:pPr>
            <a:buFont typeface="Courier New" panose="02070309020205020404" pitchFamily="49" charset="0"/>
            <a:buChar char="o"/>
          </a:pPr>
          <a:r>
            <a:rPr lang="fi-FI" sz="2400" b="0" i="0" dirty="0">
              <a:solidFill>
                <a:srgbClr val="333333"/>
              </a:solidFill>
              <a:effectLst/>
              <a:latin typeface="Noto Sans"/>
            </a:rPr>
            <a:t>Oikeus valita oma uskontonsa. Jos ei halua, ei tarvitse valita mitään uskontoa.</a:t>
          </a:r>
        </a:p>
      </dgm:t>
    </dgm:pt>
    <dgm:pt modelId="{24CC9B83-8049-4DC0-BB72-64D23273A9AE}" type="sibTrans" cxnId="{E59D0A22-34A0-4000-9D59-AD66FCACEA10}">
      <dgm:prSet/>
      <dgm:spPr/>
      <dgm:t>
        <a:bodyPr/>
        <a:lstStyle/>
        <a:p>
          <a:endParaRPr lang="fi-FI"/>
        </a:p>
      </dgm:t>
    </dgm:pt>
    <dgm:pt modelId="{BC20C442-CF36-4CCD-A7A4-4823B1ECEB25}" type="parTrans" cxnId="{E59D0A22-34A0-4000-9D59-AD66FCACEA10}">
      <dgm:prSet/>
      <dgm:spPr/>
      <dgm:t>
        <a:bodyPr/>
        <a:lstStyle/>
        <a:p>
          <a:endParaRPr lang="fi-FI"/>
        </a:p>
      </dgm:t>
    </dgm:pt>
    <dgm:pt modelId="{129C0791-A7B2-4069-B12D-B23DE25133A3}">
      <dgm:prSet phldrT="[Teksti]" custT="1"/>
      <dgm:spPr>
        <a:solidFill>
          <a:schemeClr val="tx2">
            <a:alpha val="90000"/>
          </a:schemeClr>
        </a:solidFill>
        <a:ln>
          <a:solidFill>
            <a:schemeClr val="tx2">
              <a:alpha val="90000"/>
            </a:schemeClr>
          </a:solidFill>
        </a:ln>
      </dgm:spPr>
      <dgm:t>
        <a:bodyPr/>
        <a:lstStyle/>
        <a:p>
          <a:pPr>
            <a:buFont typeface="Courier New" panose="02070309020205020404" pitchFamily="49" charset="0"/>
            <a:buChar char="o"/>
          </a:pPr>
          <a:r>
            <a:rPr lang="fi-FI" sz="2400" dirty="0"/>
            <a:t>Kansalaisoikeudet</a:t>
          </a:r>
        </a:p>
      </dgm:t>
    </dgm:pt>
    <dgm:pt modelId="{1134B2E5-3FDC-4E9B-A164-A5C82EBB1CC3}" type="parTrans" cxnId="{F106B071-1E46-4693-8D66-8F149A599DBC}">
      <dgm:prSet/>
      <dgm:spPr/>
      <dgm:t>
        <a:bodyPr/>
        <a:lstStyle/>
        <a:p>
          <a:endParaRPr lang="fi-FI"/>
        </a:p>
      </dgm:t>
    </dgm:pt>
    <dgm:pt modelId="{236F60B9-E33D-4816-9108-FE5553116BFB}" type="sibTrans" cxnId="{F106B071-1E46-4693-8D66-8F149A599DBC}">
      <dgm:prSet/>
      <dgm:spPr/>
      <dgm:t>
        <a:bodyPr/>
        <a:lstStyle/>
        <a:p>
          <a:endParaRPr lang="fi-FI"/>
        </a:p>
      </dgm:t>
    </dgm:pt>
    <dgm:pt modelId="{C8D4C77D-3ED5-413D-80C9-9DBE92C2F23B}" type="pres">
      <dgm:prSet presAssocID="{CC3B3CE5-3B0A-4241-B425-B5EA634C5242}" presName="Name0" presStyleCnt="0">
        <dgm:presLayoutVars>
          <dgm:dir/>
          <dgm:animLvl val="lvl"/>
          <dgm:resizeHandles val="exact"/>
        </dgm:presLayoutVars>
      </dgm:prSet>
      <dgm:spPr/>
    </dgm:pt>
    <dgm:pt modelId="{37171711-4BB8-4343-8C94-D2B3A94B9B0B}" type="pres">
      <dgm:prSet presAssocID="{129C0791-A7B2-4069-B12D-B23DE25133A3}" presName="composite" presStyleCnt="0"/>
      <dgm:spPr/>
    </dgm:pt>
    <dgm:pt modelId="{5A9FE6FB-61CD-448E-9B06-FA4A28188D00}" type="pres">
      <dgm:prSet presAssocID="{129C0791-A7B2-4069-B12D-B23DE25133A3}" presName="parTx" presStyleLbl="alignNode1" presStyleIdx="0" presStyleCnt="2" custScaleY="100000">
        <dgm:presLayoutVars>
          <dgm:chMax val="0"/>
          <dgm:chPref val="0"/>
          <dgm:bulletEnabled val="1"/>
        </dgm:presLayoutVars>
      </dgm:prSet>
      <dgm:spPr/>
    </dgm:pt>
    <dgm:pt modelId="{F5DC03F2-E4FE-42BD-B60C-5188C89C2910}" type="pres">
      <dgm:prSet presAssocID="{129C0791-A7B2-4069-B12D-B23DE25133A3}" presName="desTx" presStyleLbl="alignAccFollowNode1" presStyleIdx="0" presStyleCnt="2" custLinFactNeighborX="275" custLinFactNeighborY="1704">
        <dgm:presLayoutVars>
          <dgm:bulletEnabled val="1"/>
        </dgm:presLayoutVars>
      </dgm:prSet>
      <dgm:spPr/>
    </dgm:pt>
    <dgm:pt modelId="{ED97961D-A701-4ACB-ABA6-2CEE9CF2BBDE}" type="pres">
      <dgm:prSet presAssocID="{236F60B9-E33D-4816-9108-FE5553116BFB}" presName="space" presStyleCnt="0"/>
      <dgm:spPr/>
    </dgm:pt>
    <dgm:pt modelId="{52C68A60-2BDF-4F72-AA9E-5F32B3948E44}" type="pres">
      <dgm:prSet presAssocID="{3AAE3B49-B74F-46B1-A367-B7D14BB0A819}" presName="composite" presStyleCnt="0"/>
      <dgm:spPr/>
    </dgm:pt>
    <dgm:pt modelId="{0C367985-D8D0-4A98-BF49-D45A7958747D}" type="pres">
      <dgm:prSet presAssocID="{3AAE3B49-B74F-46B1-A367-B7D14BB0A819}" presName="parTx" presStyleLbl="alignNode1" presStyleIdx="1" presStyleCnt="2">
        <dgm:presLayoutVars>
          <dgm:chMax val="0"/>
          <dgm:chPref val="0"/>
          <dgm:bulletEnabled val="1"/>
        </dgm:presLayoutVars>
      </dgm:prSet>
      <dgm:spPr/>
    </dgm:pt>
    <dgm:pt modelId="{AA13D5D9-F124-4A62-8E7F-054291777CBB}" type="pres">
      <dgm:prSet presAssocID="{3AAE3B49-B74F-46B1-A367-B7D14BB0A819}" presName="desTx" presStyleLbl="alignAccFollowNode1" presStyleIdx="1" presStyleCnt="2">
        <dgm:presLayoutVars>
          <dgm:bulletEnabled val="1"/>
        </dgm:presLayoutVars>
      </dgm:prSet>
      <dgm:spPr/>
    </dgm:pt>
  </dgm:ptLst>
  <dgm:cxnLst>
    <dgm:cxn modelId="{FB31EF03-3632-4F7C-BC70-C95BEB6B4DE3}" type="presOf" srcId="{05F2A61E-547A-4796-85C7-F98A16EEDA40}" destId="{F5DC03F2-E4FE-42BD-B60C-5188C89C2910}" srcOrd="0" destOrd="3" presId="urn:microsoft.com/office/officeart/2005/8/layout/hList1"/>
    <dgm:cxn modelId="{C5CC5704-55FD-4AF1-9F51-227DA49A7E34}" srcId="{CC3B3CE5-3B0A-4241-B425-B5EA634C5242}" destId="{3AAE3B49-B74F-46B1-A367-B7D14BB0A819}" srcOrd="1" destOrd="0" parTransId="{F62629A3-8DFD-4696-BAEE-735C6ADF859D}" sibTransId="{FD6F2EEA-426F-4C6A-BC93-2C0EF24BADB2}"/>
    <dgm:cxn modelId="{48DB070A-2E45-474B-912A-6D2AF8A3D251}" type="presOf" srcId="{CC3B3CE5-3B0A-4241-B425-B5EA634C5242}" destId="{C8D4C77D-3ED5-413D-80C9-9DBE92C2F23B}" srcOrd="0" destOrd="0" presId="urn:microsoft.com/office/officeart/2005/8/layout/hList1"/>
    <dgm:cxn modelId="{D4BC9C15-8B77-4E2A-95B3-F52FE68238AF}" srcId="{3AAE3B49-B74F-46B1-A367-B7D14BB0A819}" destId="{23D9865E-E47D-4109-A775-7CC68C137AB0}" srcOrd="3" destOrd="0" parTransId="{A17B86AC-958F-4CDE-A337-27CB07906AC0}" sibTransId="{484D460F-3EF4-4141-B16B-ACFCD334BF03}"/>
    <dgm:cxn modelId="{E59D0A22-34A0-4000-9D59-AD66FCACEA10}" srcId="{129C0791-A7B2-4069-B12D-B23DE25133A3}" destId="{918862B5-5E55-474C-92B4-EFFE52A3F2D6}" srcOrd="4" destOrd="0" parTransId="{BC20C442-CF36-4CCD-A7A4-4823B1ECEB25}" sibTransId="{24CC9B83-8049-4DC0-BB72-64D23273A9AE}"/>
    <dgm:cxn modelId="{F1C30F32-94F6-4269-A070-EDF2AE8A0B8C}" srcId="{3AAE3B49-B74F-46B1-A367-B7D14BB0A819}" destId="{FEB302E2-81D1-41D2-B544-309FB18D4272}" srcOrd="5" destOrd="0" parTransId="{0FDBA95A-2511-43E2-9B75-7259C6C128D0}" sibTransId="{A2756E03-4834-4016-A976-258E4A86CCBE}"/>
    <dgm:cxn modelId="{03C48937-AC66-416E-895D-D452AEC77300}" srcId="{3AAE3B49-B74F-46B1-A367-B7D14BB0A819}" destId="{4F348DB7-3E83-4DCC-B9D9-EE6F1FB8A65D}" srcOrd="2" destOrd="0" parTransId="{66487926-BADD-4C83-B235-F77EC8E92024}" sibTransId="{3161B128-D0D1-450D-8E50-56601922DD9F}"/>
    <dgm:cxn modelId="{C3EE445B-3B59-46C5-AEA3-241328C67FFF}" srcId="{3AAE3B49-B74F-46B1-A367-B7D14BB0A819}" destId="{33C9BE5B-6019-421C-B0A0-EB9B24CB7E17}" srcOrd="4" destOrd="0" parTransId="{3BB60349-4617-4DEA-8DD9-9E2D00F25EDD}" sibTransId="{10F05DC7-29D8-4DC6-8C91-217DA1D723E4}"/>
    <dgm:cxn modelId="{00763641-19F7-4D12-A155-5F73B8E93C90}" type="presOf" srcId="{4F348DB7-3E83-4DCC-B9D9-EE6F1FB8A65D}" destId="{AA13D5D9-F124-4A62-8E7F-054291777CBB}" srcOrd="0" destOrd="2" presId="urn:microsoft.com/office/officeart/2005/8/layout/hList1"/>
    <dgm:cxn modelId="{B30DA842-7239-457F-B0EC-6E5F52A89A0E}" type="presOf" srcId="{23D9865E-E47D-4109-A775-7CC68C137AB0}" destId="{AA13D5D9-F124-4A62-8E7F-054291777CBB}" srcOrd="0" destOrd="3" presId="urn:microsoft.com/office/officeart/2005/8/layout/hList1"/>
    <dgm:cxn modelId="{A980A743-0A0F-4685-8760-2F44CF6E231D}" srcId="{3AAE3B49-B74F-46B1-A367-B7D14BB0A819}" destId="{EC1427AD-0AF1-4D0A-AF21-D30CCF3EA5CB}" srcOrd="0" destOrd="0" parTransId="{0DEAC963-F777-4584-A476-A2042CC6A652}" sibTransId="{45AAD3F1-929A-40D8-BFCC-1E1ECE032156}"/>
    <dgm:cxn modelId="{6B8F2D70-4C63-4F52-9BF2-663FA82AC320}" type="presOf" srcId="{918862B5-5E55-474C-92B4-EFFE52A3F2D6}" destId="{F5DC03F2-E4FE-42BD-B60C-5188C89C2910}" srcOrd="0" destOrd="4" presId="urn:microsoft.com/office/officeart/2005/8/layout/hList1"/>
    <dgm:cxn modelId="{F106B071-1E46-4693-8D66-8F149A599DBC}" srcId="{CC3B3CE5-3B0A-4241-B425-B5EA634C5242}" destId="{129C0791-A7B2-4069-B12D-B23DE25133A3}" srcOrd="0" destOrd="0" parTransId="{1134B2E5-3FDC-4E9B-A164-A5C82EBB1CC3}" sibTransId="{236F60B9-E33D-4816-9108-FE5553116BFB}"/>
    <dgm:cxn modelId="{03A3EB85-64FA-4A0E-89C4-C5180D5F10E9}" srcId="{129C0791-A7B2-4069-B12D-B23DE25133A3}" destId="{F189B895-2E45-488D-9E2D-B920796B2C60}" srcOrd="1" destOrd="0" parTransId="{0E94FC15-1922-40D0-AE3A-403D99AC5075}" sibTransId="{633B166B-0177-4128-AB30-2FC1C552B095}"/>
    <dgm:cxn modelId="{EC42AF97-E36C-4971-B8FB-C44B1A865FBC}" srcId="{3AAE3B49-B74F-46B1-A367-B7D14BB0A819}" destId="{F16F835F-CCB4-4FE2-9487-025AAD2D821D}" srcOrd="1" destOrd="0" parTransId="{1CC1A5B1-84E5-4BE9-9CF0-C6F9DEF55A62}" sibTransId="{8DAE0397-4BFD-4B0A-825E-2D8E79B0E961}"/>
    <dgm:cxn modelId="{3B155598-DCEC-4C67-A98C-30BCFFE490B5}" type="presOf" srcId="{3AAE3B49-B74F-46B1-A367-B7D14BB0A819}" destId="{0C367985-D8D0-4A98-BF49-D45A7958747D}" srcOrd="0" destOrd="0" presId="urn:microsoft.com/office/officeart/2005/8/layout/hList1"/>
    <dgm:cxn modelId="{FB01F8A3-EA4D-4360-983A-CA95FE572EC9}" type="presOf" srcId="{129C0791-A7B2-4069-B12D-B23DE25133A3}" destId="{5A9FE6FB-61CD-448E-9B06-FA4A28188D00}" srcOrd="0" destOrd="0" presId="urn:microsoft.com/office/officeart/2005/8/layout/hList1"/>
    <dgm:cxn modelId="{306E58A4-CF67-42D1-89C0-08EF30A3236B}" type="presOf" srcId="{FEB302E2-81D1-41D2-B544-309FB18D4272}" destId="{AA13D5D9-F124-4A62-8E7F-054291777CBB}" srcOrd="0" destOrd="5" presId="urn:microsoft.com/office/officeart/2005/8/layout/hList1"/>
    <dgm:cxn modelId="{21CB07B0-A7C0-40C0-8337-93FABBE11C38}" srcId="{129C0791-A7B2-4069-B12D-B23DE25133A3}" destId="{12EF5812-D9DD-4F56-A477-9E80ABA6AA49}" srcOrd="2" destOrd="0" parTransId="{ADBAF00C-E771-4808-84BA-43B94123978C}" sibTransId="{DE51EA23-0799-4F88-8869-7C54FEE2F106}"/>
    <dgm:cxn modelId="{707556C9-46B3-42BD-A228-90EB7257FF03}" type="presOf" srcId="{EC1427AD-0AF1-4D0A-AF21-D30CCF3EA5CB}" destId="{AA13D5D9-F124-4A62-8E7F-054291777CBB}" srcOrd="0" destOrd="0" presId="urn:microsoft.com/office/officeart/2005/8/layout/hList1"/>
    <dgm:cxn modelId="{121292CC-B181-4A51-9EC8-3F6CE5E9E943}" srcId="{129C0791-A7B2-4069-B12D-B23DE25133A3}" destId="{05F2A61E-547A-4796-85C7-F98A16EEDA40}" srcOrd="3" destOrd="0" parTransId="{E54857E9-6E95-4EBA-A4F4-27DAB24925BA}" sibTransId="{ACE61363-C994-4E9F-9F85-3B543C574EA8}"/>
    <dgm:cxn modelId="{497D7ECF-EF77-4996-A267-D8AB4777DADD}" type="presOf" srcId="{F189B895-2E45-488D-9E2D-B920796B2C60}" destId="{F5DC03F2-E4FE-42BD-B60C-5188C89C2910}" srcOrd="0" destOrd="1" presId="urn:microsoft.com/office/officeart/2005/8/layout/hList1"/>
    <dgm:cxn modelId="{386888CF-C5EE-429C-B255-E26E16A9F9FF}" type="presOf" srcId="{33C9BE5B-6019-421C-B0A0-EB9B24CB7E17}" destId="{AA13D5D9-F124-4A62-8E7F-054291777CBB}" srcOrd="0" destOrd="4" presId="urn:microsoft.com/office/officeart/2005/8/layout/hList1"/>
    <dgm:cxn modelId="{CA1D1FD3-BAB3-4D73-946A-26028C0D5424}" type="presOf" srcId="{652BDD8F-1147-44CB-848D-BDBC60ABFF35}" destId="{F5DC03F2-E4FE-42BD-B60C-5188C89C2910}" srcOrd="0" destOrd="0" presId="urn:microsoft.com/office/officeart/2005/8/layout/hList1"/>
    <dgm:cxn modelId="{D5E54EE0-A6EE-42F0-8D95-699ED851B9F8}" srcId="{129C0791-A7B2-4069-B12D-B23DE25133A3}" destId="{652BDD8F-1147-44CB-848D-BDBC60ABFF35}" srcOrd="0" destOrd="0" parTransId="{AD9CC894-48A9-44B3-893B-1556DD780E14}" sibTransId="{F46C9141-6B12-4F0D-A6C4-D74E34B5C1E5}"/>
    <dgm:cxn modelId="{0A18FFE1-6B88-4D7B-B1EB-D166B28C1E06}" type="presOf" srcId="{12EF5812-D9DD-4F56-A477-9E80ABA6AA49}" destId="{F5DC03F2-E4FE-42BD-B60C-5188C89C2910}" srcOrd="0" destOrd="2" presId="urn:microsoft.com/office/officeart/2005/8/layout/hList1"/>
    <dgm:cxn modelId="{815C9CEC-CC17-42B9-810F-1D423D323ACD}" type="presOf" srcId="{F16F835F-CCB4-4FE2-9487-025AAD2D821D}" destId="{AA13D5D9-F124-4A62-8E7F-054291777CBB}" srcOrd="0" destOrd="1" presId="urn:microsoft.com/office/officeart/2005/8/layout/hList1"/>
    <dgm:cxn modelId="{C711CCE5-1EE8-4E84-B5EA-C3A765AA8C23}" type="presParOf" srcId="{C8D4C77D-3ED5-413D-80C9-9DBE92C2F23B}" destId="{37171711-4BB8-4343-8C94-D2B3A94B9B0B}" srcOrd="0" destOrd="0" presId="urn:microsoft.com/office/officeart/2005/8/layout/hList1"/>
    <dgm:cxn modelId="{2CA26BE5-EA6E-4EB7-A4F7-0D22E0362484}" type="presParOf" srcId="{37171711-4BB8-4343-8C94-D2B3A94B9B0B}" destId="{5A9FE6FB-61CD-448E-9B06-FA4A28188D00}" srcOrd="0" destOrd="0" presId="urn:microsoft.com/office/officeart/2005/8/layout/hList1"/>
    <dgm:cxn modelId="{008DD5C1-BC94-4133-9F0D-4C269E6282F9}" type="presParOf" srcId="{37171711-4BB8-4343-8C94-D2B3A94B9B0B}" destId="{F5DC03F2-E4FE-42BD-B60C-5188C89C2910}" srcOrd="1" destOrd="0" presId="urn:microsoft.com/office/officeart/2005/8/layout/hList1"/>
    <dgm:cxn modelId="{85E1B70C-DE54-4B9C-BD61-E9E24E95538D}" type="presParOf" srcId="{C8D4C77D-3ED5-413D-80C9-9DBE92C2F23B}" destId="{ED97961D-A701-4ACB-ABA6-2CEE9CF2BBDE}" srcOrd="1" destOrd="0" presId="urn:microsoft.com/office/officeart/2005/8/layout/hList1"/>
    <dgm:cxn modelId="{7E602C9D-DF9B-4FA7-9398-7CB7445EDC70}" type="presParOf" srcId="{C8D4C77D-3ED5-413D-80C9-9DBE92C2F23B}" destId="{52C68A60-2BDF-4F72-AA9E-5F32B3948E44}" srcOrd="2" destOrd="0" presId="urn:microsoft.com/office/officeart/2005/8/layout/hList1"/>
    <dgm:cxn modelId="{BB816216-94C6-413E-AC65-28647441BFD7}" type="presParOf" srcId="{52C68A60-2BDF-4F72-AA9E-5F32B3948E44}" destId="{0C367985-D8D0-4A98-BF49-D45A7958747D}" srcOrd="0" destOrd="0" presId="urn:microsoft.com/office/officeart/2005/8/layout/hList1"/>
    <dgm:cxn modelId="{D061BCEF-4D38-44FE-B6CA-B7F18F87956C}" type="presParOf" srcId="{52C68A60-2BDF-4F72-AA9E-5F32B3948E44}" destId="{AA13D5D9-F124-4A62-8E7F-054291777CBB}"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771DF-C35C-4519-A79B-65642553301D}">
      <dsp:nvSpPr>
        <dsp:cNvPr id="0" name=""/>
        <dsp:cNvSpPr/>
      </dsp:nvSpPr>
      <dsp:spPr>
        <a:xfrm>
          <a:off x="476" y="482203"/>
          <a:ext cx="3210206" cy="1605103"/>
        </a:xfrm>
        <a:prstGeom prst="roundRect">
          <a:avLst>
            <a:gd name="adj" fmla="val 10000"/>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fi-FI" sz="2200" kern="1200"/>
            <a:t>Alle 18-vuotiasta tulee suojella kaikenlaiselta kasvua ja kehitystä vaarantavalta toiminnalta.</a:t>
          </a:r>
          <a:endParaRPr lang="en-US" sz="2200" kern="1200"/>
        </a:p>
      </dsp:txBody>
      <dsp:txXfrm>
        <a:off x="47488" y="529215"/>
        <a:ext cx="3116182" cy="1511079"/>
      </dsp:txXfrm>
    </dsp:sp>
    <dsp:sp modelId="{2D64A4A0-AE09-4456-8AAE-82CF816609BC}">
      <dsp:nvSpPr>
        <dsp:cNvPr id="0" name=""/>
        <dsp:cNvSpPr/>
      </dsp:nvSpPr>
      <dsp:spPr>
        <a:xfrm>
          <a:off x="321497" y="2087306"/>
          <a:ext cx="321020" cy="1203827"/>
        </a:xfrm>
        <a:custGeom>
          <a:avLst/>
          <a:gdLst/>
          <a:ahLst/>
          <a:cxnLst/>
          <a:rect l="0" t="0" r="0" b="0"/>
          <a:pathLst>
            <a:path>
              <a:moveTo>
                <a:pt x="0" y="0"/>
              </a:moveTo>
              <a:lnTo>
                <a:pt x="0" y="1203827"/>
              </a:lnTo>
              <a:lnTo>
                <a:pt x="321020" y="120382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83A3477-88DB-4AE3-82F3-853635A01F55}">
      <dsp:nvSpPr>
        <dsp:cNvPr id="0" name=""/>
        <dsp:cNvSpPr/>
      </dsp:nvSpPr>
      <dsp:spPr>
        <a:xfrm>
          <a:off x="642517" y="2488582"/>
          <a:ext cx="2568164" cy="160510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fi-FI" sz="2800" kern="1200"/>
            <a:t>= aikuisten vastuu</a:t>
          </a:r>
          <a:endParaRPr lang="en-US" sz="2800" kern="1200"/>
        </a:p>
      </dsp:txBody>
      <dsp:txXfrm>
        <a:off x="689529" y="2535594"/>
        <a:ext cx="2474140" cy="1511079"/>
      </dsp:txXfrm>
    </dsp:sp>
    <dsp:sp modelId="{CD00A016-F297-4D7F-BA11-B2D834275671}">
      <dsp:nvSpPr>
        <dsp:cNvPr id="0" name=""/>
        <dsp:cNvSpPr/>
      </dsp:nvSpPr>
      <dsp:spPr>
        <a:xfrm>
          <a:off x="4013234" y="482203"/>
          <a:ext cx="3210206" cy="1605103"/>
        </a:xfrm>
        <a:prstGeom prst="roundRect">
          <a:avLst>
            <a:gd name="adj" fmla="val 10000"/>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fi-FI" sz="2200" kern="1200"/>
            <a:t>Lapsella on oikeus saada ikätasoistaan tietoa maailmasta.</a:t>
          </a:r>
          <a:endParaRPr lang="en-US" sz="2200" kern="1200"/>
        </a:p>
      </dsp:txBody>
      <dsp:txXfrm>
        <a:off x="4060246" y="529215"/>
        <a:ext cx="3116182" cy="1511079"/>
      </dsp:txXfrm>
    </dsp:sp>
    <dsp:sp modelId="{E8BDF414-8EC1-4158-87C7-4A51599C76D5}">
      <dsp:nvSpPr>
        <dsp:cNvPr id="0" name=""/>
        <dsp:cNvSpPr/>
      </dsp:nvSpPr>
      <dsp:spPr>
        <a:xfrm>
          <a:off x="4334254" y="2087306"/>
          <a:ext cx="321020" cy="1203827"/>
        </a:xfrm>
        <a:custGeom>
          <a:avLst/>
          <a:gdLst/>
          <a:ahLst/>
          <a:cxnLst/>
          <a:rect l="0" t="0" r="0" b="0"/>
          <a:pathLst>
            <a:path>
              <a:moveTo>
                <a:pt x="0" y="0"/>
              </a:moveTo>
              <a:lnTo>
                <a:pt x="0" y="1203827"/>
              </a:lnTo>
              <a:lnTo>
                <a:pt x="321020" y="120382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9A6E5D8-190F-4AD3-B000-4D7489537D59}">
      <dsp:nvSpPr>
        <dsp:cNvPr id="0" name=""/>
        <dsp:cNvSpPr/>
      </dsp:nvSpPr>
      <dsp:spPr>
        <a:xfrm>
          <a:off x="4655275" y="2488582"/>
          <a:ext cx="2568164" cy="160510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fi-FI" sz="2800" kern="1200"/>
            <a:t>= lapsen vastuulla on ottaa oppia maailmasta</a:t>
          </a:r>
          <a:endParaRPr lang="en-US" sz="2800" kern="1200"/>
        </a:p>
      </dsp:txBody>
      <dsp:txXfrm>
        <a:off x="4702287" y="2535594"/>
        <a:ext cx="2474140" cy="1511079"/>
      </dsp:txXfrm>
    </dsp:sp>
    <dsp:sp modelId="{8A088FE8-4455-413D-9BC9-B22B9DEDA1B9}">
      <dsp:nvSpPr>
        <dsp:cNvPr id="0" name=""/>
        <dsp:cNvSpPr/>
      </dsp:nvSpPr>
      <dsp:spPr>
        <a:xfrm>
          <a:off x="8025991" y="482203"/>
          <a:ext cx="3210206" cy="1605103"/>
        </a:xfrm>
        <a:prstGeom prst="roundRect">
          <a:avLst>
            <a:gd name="adj" fmla="val 10000"/>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fi-FI" sz="2200" kern="1200"/>
            <a:t>Yhdessä tavoitetaan parempaa todellisuutta. Lain tuntemus on jokaisen velvollisuus.</a:t>
          </a:r>
          <a:endParaRPr lang="en-US" sz="2200" kern="1200"/>
        </a:p>
      </dsp:txBody>
      <dsp:txXfrm>
        <a:off x="8073003" y="529215"/>
        <a:ext cx="3116182" cy="1511079"/>
      </dsp:txXfrm>
    </dsp:sp>
    <dsp:sp modelId="{A9F7D04A-12B3-45A3-BEC0-817BC6C081FC}">
      <dsp:nvSpPr>
        <dsp:cNvPr id="0" name=""/>
        <dsp:cNvSpPr/>
      </dsp:nvSpPr>
      <dsp:spPr>
        <a:xfrm>
          <a:off x="8347012" y="2087306"/>
          <a:ext cx="321020" cy="1203827"/>
        </a:xfrm>
        <a:custGeom>
          <a:avLst/>
          <a:gdLst/>
          <a:ahLst/>
          <a:cxnLst/>
          <a:rect l="0" t="0" r="0" b="0"/>
          <a:pathLst>
            <a:path>
              <a:moveTo>
                <a:pt x="0" y="0"/>
              </a:moveTo>
              <a:lnTo>
                <a:pt x="0" y="1203827"/>
              </a:lnTo>
              <a:lnTo>
                <a:pt x="321020" y="120382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B9A7C04-6578-441C-AAC3-5DB5138B7B45}">
      <dsp:nvSpPr>
        <dsp:cNvPr id="0" name=""/>
        <dsp:cNvSpPr/>
      </dsp:nvSpPr>
      <dsp:spPr>
        <a:xfrm>
          <a:off x="8668033" y="2488582"/>
          <a:ext cx="2568164" cy="160510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fi-FI" sz="2800" kern="1200"/>
            <a:t>= jokaisella on oikeus olla turvassa ja rauhassa</a:t>
          </a:r>
          <a:endParaRPr lang="en-US" sz="2800" kern="1200"/>
        </a:p>
      </dsp:txBody>
      <dsp:txXfrm>
        <a:off x="8715045" y="2535594"/>
        <a:ext cx="2474140" cy="1511079"/>
      </dsp:txXfrm>
    </dsp:sp>
    <dsp:sp modelId="{CC80BFD3-B430-45C1-97F1-F6FA402DD412}">
      <dsp:nvSpPr>
        <dsp:cNvPr id="0" name=""/>
        <dsp:cNvSpPr/>
      </dsp:nvSpPr>
      <dsp:spPr>
        <a:xfrm>
          <a:off x="7491556" y="2087306"/>
          <a:ext cx="855455" cy="2734405"/>
        </a:xfrm>
        <a:custGeom>
          <a:avLst/>
          <a:gdLst/>
          <a:ahLst/>
          <a:cxnLst/>
          <a:rect l="0" t="0" r="0" b="0"/>
          <a:pathLst>
            <a:path>
              <a:moveTo>
                <a:pt x="855455" y="0"/>
              </a:moveTo>
              <a:lnTo>
                <a:pt x="0" y="273440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F4B00C-2F4D-466A-9BDF-66D55093734C}">
      <dsp:nvSpPr>
        <dsp:cNvPr id="0" name=""/>
        <dsp:cNvSpPr/>
      </dsp:nvSpPr>
      <dsp:spPr>
        <a:xfrm>
          <a:off x="7491556" y="4277437"/>
          <a:ext cx="2885975" cy="108854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t" anchorCtr="0">
          <a:noAutofit/>
        </a:bodyPr>
        <a:lstStyle/>
        <a:p>
          <a:pPr marL="0" lvl="0" indent="0" algn="l" defTabSz="711200">
            <a:lnSpc>
              <a:spcPct val="90000"/>
            </a:lnSpc>
            <a:spcBef>
              <a:spcPct val="0"/>
            </a:spcBef>
            <a:spcAft>
              <a:spcPct val="35000"/>
            </a:spcAft>
            <a:buNone/>
          </a:pPr>
          <a:r>
            <a:rPr lang="en-US" sz="1600" kern="1200" err="1"/>
            <a:t>Jokaisella</a:t>
          </a:r>
          <a:r>
            <a:rPr lang="en-US" sz="1600" kern="1200"/>
            <a:t> on </a:t>
          </a:r>
          <a:r>
            <a:rPr lang="en-US" sz="1600" kern="1200" err="1"/>
            <a:t>myös</a:t>
          </a:r>
          <a:r>
            <a:rPr lang="en-US" sz="1600" kern="1200"/>
            <a:t> </a:t>
          </a:r>
          <a:r>
            <a:rPr lang="en-US" sz="1600" kern="1200" err="1"/>
            <a:t>vastuu</a:t>
          </a:r>
          <a:r>
            <a:rPr lang="en-US" sz="1600" kern="1200"/>
            <a:t> </a:t>
          </a:r>
          <a:r>
            <a:rPr lang="en-US" sz="1600" kern="1200" err="1"/>
            <a:t>omista</a:t>
          </a:r>
          <a:r>
            <a:rPr lang="en-US" sz="1600" kern="1200"/>
            <a:t> </a:t>
          </a:r>
          <a:r>
            <a:rPr lang="en-US" sz="1600" kern="1200" err="1"/>
            <a:t>teoistaan</a:t>
          </a:r>
          <a:endParaRPr lang="en-US" sz="1600" kern="1200"/>
        </a:p>
        <a:p>
          <a:pPr marL="57150" lvl="1" indent="-57150" algn="l" defTabSz="466725">
            <a:lnSpc>
              <a:spcPct val="90000"/>
            </a:lnSpc>
            <a:spcBef>
              <a:spcPct val="0"/>
            </a:spcBef>
            <a:spcAft>
              <a:spcPct val="15000"/>
            </a:spcAft>
            <a:buChar char="•"/>
          </a:pPr>
          <a:r>
            <a:rPr lang="en-US" sz="1050" kern="1200"/>
            <a:t> </a:t>
          </a:r>
          <a:r>
            <a:rPr lang="en-US" sz="1100" kern="1200" err="1"/>
            <a:t>rikosoikeudellinen</a:t>
          </a:r>
          <a:r>
            <a:rPr lang="en-US" sz="1100" kern="1200"/>
            <a:t> </a:t>
          </a:r>
          <a:r>
            <a:rPr lang="en-US" sz="1100" kern="1200" err="1"/>
            <a:t>vastuu</a:t>
          </a:r>
          <a:r>
            <a:rPr lang="en-US" sz="1100" kern="1200"/>
            <a:t> </a:t>
          </a:r>
        </a:p>
        <a:p>
          <a:pPr marL="57150" lvl="1" indent="-57150" algn="l" defTabSz="488950">
            <a:lnSpc>
              <a:spcPct val="90000"/>
            </a:lnSpc>
            <a:spcBef>
              <a:spcPct val="0"/>
            </a:spcBef>
            <a:spcAft>
              <a:spcPct val="15000"/>
            </a:spcAft>
            <a:buChar char="•"/>
          </a:pPr>
          <a:r>
            <a:rPr lang="en-US" sz="1100" kern="1200" err="1"/>
            <a:t>vahingonkorvausvelvollisuus</a:t>
          </a:r>
          <a:endParaRPr lang="en-US" sz="1100" kern="1200"/>
        </a:p>
      </dsp:txBody>
      <dsp:txXfrm>
        <a:off x="7523438" y="4309319"/>
        <a:ext cx="2822211" cy="10247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FE6FB-61CD-448E-9B06-FA4A28188D00}">
      <dsp:nvSpPr>
        <dsp:cNvPr id="0" name=""/>
        <dsp:cNvSpPr/>
      </dsp:nvSpPr>
      <dsp:spPr>
        <a:xfrm>
          <a:off x="53" y="26152"/>
          <a:ext cx="5137362" cy="1238400"/>
        </a:xfrm>
        <a:prstGeom prst="rect">
          <a:avLst/>
        </a:prstGeom>
        <a:solidFill>
          <a:schemeClr val="tx2">
            <a:alpha val="90000"/>
          </a:schemeClr>
        </a:solidFill>
        <a:ln w="254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Font typeface="Courier New" panose="02070309020205020404" pitchFamily="49" charset="0"/>
            <a:buNone/>
          </a:pPr>
          <a:r>
            <a:rPr lang="fi-FI" sz="2400" kern="1200" dirty="0"/>
            <a:t>Kansalaisoikeudet</a:t>
          </a:r>
        </a:p>
      </dsp:txBody>
      <dsp:txXfrm>
        <a:off x="53" y="26152"/>
        <a:ext cx="5137362" cy="1238400"/>
      </dsp:txXfrm>
    </dsp:sp>
    <dsp:sp modelId="{F5DC03F2-E4FE-42BD-B60C-5188C89C2910}">
      <dsp:nvSpPr>
        <dsp:cNvPr id="0" name=""/>
        <dsp:cNvSpPr/>
      </dsp:nvSpPr>
      <dsp:spPr>
        <a:xfrm>
          <a:off x="14181" y="1290704"/>
          <a:ext cx="5137362" cy="4264014"/>
        </a:xfrm>
        <a:prstGeom prst="rect">
          <a:avLst/>
        </a:prstGeom>
        <a:solidFill>
          <a:schemeClr val="bg2">
            <a:alpha val="90000"/>
          </a:schemeClr>
        </a:solidFill>
        <a:ln w="254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Font typeface="Courier New" panose="02070309020205020404" pitchFamily="49" charset="0"/>
            <a:buChar char="o"/>
          </a:pPr>
          <a:r>
            <a:rPr lang="fi-FI" sz="2400" b="0" i="0" kern="1200" dirty="0">
              <a:solidFill>
                <a:srgbClr val="333333"/>
              </a:solidFill>
              <a:effectLst/>
              <a:latin typeface="Noto Sans"/>
            </a:rPr>
            <a:t>Yhdenvertainen kohtelu</a:t>
          </a:r>
          <a:endParaRPr lang="fi-FI" sz="3200" kern="1200" dirty="0"/>
        </a:p>
        <a:p>
          <a:pPr marL="228600" lvl="1" indent="-228600" algn="l" defTabSz="1066800">
            <a:lnSpc>
              <a:spcPct val="90000"/>
            </a:lnSpc>
            <a:spcBef>
              <a:spcPct val="0"/>
            </a:spcBef>
            <a:spcAft>
              <a:spcPct val="15000"/>
            </a:spcAft>
            <a:buFont typeface="Courier New" panose="02070309020205020404" pitchFamily="49" charset="0"/>
            <a:buChar char="o"/>
          </a:pPr>
          <a:r>
            <a:rPr lang="fi-FI" sz="2400" b="0" i="0" kern="1200" dirty="0">
              <a:solidFill>
                <a:srgbClr val="333333"/>
              </a:solidFill>
              <a:effectLst/>
              <a:latin typeface="Noto Sans"/>
            </a:rPr>
            <a:t>Sananvapaus</a:t>
          </a:r>
        </a:p>
        <a:p>
          <a:pPr marL="228600" lvl="1" indent="-228600" algn="l" defTabSz="1066800">
            <a:lnSpc>
              <a:spcPct val="90000"/>
            </a:lnSpc>
            <a:spcBef>
              <a:spcPct val="0"/>
            </a:spcBef>
            <a:spcAft>
              <a:spcPct val="15000"/>
            </a:spcAft>
            <a:buFont typeface="Courier New" panose="02070309020205020404" pitchFamily="49" charset="0"/>
            <a:buChar char="o"/>
          </a:pPr>
          <a:r>
            <a:rPr lang="fi-FI" sz="2400" b="0" i="0" kern="1200" dirty="0">
              <a:solidFill>
                <a:srgbClr val="333333"/>
              </a:solidFill>
              <a:effectLst/>
              <a:latin typeface="Noto Sans"/>
            </a:rPr>
            <a:t>Kaikki voivat valita itse asuinpaikkansa ja liikkua Suomessa vapaasti.</a:t>
          </a:r>
        </a:p>
        <a:p>
          <a:pPr marL="228600" lvl="1" indent="-228600" algn="l" defTabSz="1066800">
            <a:lnSpc>
              <a:spcPct val="90000"/>
            </a:lnSpc>
            <a:spcBef>
              <a:spcPct val="0"/>
            </a:spcBef>
            <a:spcAft>
              <a:spcPct val="15000"/>
            </a:spcAft>
            <a:buFont typeface="Courier New" panose="02070309020205020404" pitchFamily="49" charset="0"/>
            <a:buChar char="o"/>
          </a:pPr>
          <a:r>
            <a:rPr lang="fi-FI" sz="2400" b="0" i="0" kern="1200" dirty="0">
              <a:solidFill>
                <a:srgbClr val="333333"/>
              </a:solidFill>
              <a:effectLst/>
              <a:latin typeface="Noto Sans"/>
            </a:rPr>
            <a:t>Yksityisyyden suoja</a:t>
          </a:r>
        </a:p>
        <a:p>
          <a:pPr marL="228600" lvl="1" indent="-228600" algn="l" defTabSz="1066800">
            <a:lnSpc>
              <a:spcPct val="90000"/>
            </a:lnSpc>
            <a:spcBef>
              <a:spcPct val="0"/>
            </a:spcBef>
            <a:spcAft>
              <a:spcPct val="15000"/>
            </a:spcAft>
            <a:buFont typeface="Courier New" panose="02070309020205020404" pitchFamily="49" charset="0"/>
            <a:buChar char="o"/>
          </a:pPr>
          <a:r>
            <a:rPr lang="fi-FI" sz="2400" b="0" i="0" kern="1200" dirty="0">
              <a:solidFill>
                <a:srgbClr val="333333"/>
              </a:solidFill>
              <a:effectLst/>
              <a:latin typeface="Noto Sans"/>
            </a:rPr>
            <a:t>Oikeus valita oma uskontonsa. Jos ei halua, ei tarvitse valita mitään uskontoa.</a:t>
          </a:r>
        </a:p>
      </dsp:txBody>
      <dsp:txXfrm>
        <a:off x="14181" y="1290704"/>
        <a:ext cx="5137362" cy="4264014"/>
      </dsp:txXfrm>
    </dsp:sp>
    <dsp:sp modelId="{0C367985-D8D0-4A98-BF49-D45A7958747D}">
      <dsp:nvSpPr>
        <dsp:cNvPr id="0" name=""/>
        <dsp:cNvSpPr/>
      </dsp:nvSpPr>
      <dsp:spPr>
        <a:xfrm>
          <a:off x="5856647" y="26152"/>
          <a:ext cx="5137362" cy="1238400"/>
        </a:xfrm>
        <a:prstGeom prst="rect">
          <a:avLst/>
        </a:prstGeom>
        <a:solidFill>
          <a:schemeClr val="tx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fi-FI" sz="2400" kern="1200" dirty="0"/>
            <a:t>Kansalaisvelvollisuudet</a:t>
          </a:r>
        </a:p>
      </dsp:txBody>
      <dsp:txXfrm>
        <a:off x="5856647" y="26152"/>
        <a:ext cx="5137362" cy="1238400"/>
      </dsp:txXfrm>
    </dsp:sp>
    <dsp:sp modelId="{AA13D5D9-F124-4A62-8E7F-054291777CBB}">
      <dsp:nvSpPr>
        <dsp:cNvPr id="0" name=""/>
        <dsp:cNvSpPr/>
      </dsp:nvSpPr>
      <dsp:spPr>
        <a:xfrm>
          <a:off x="5856647" y="1264552"/>
          <a:ext cx="5137362" cy="4264014"/>
        </a:xfrm>
        <a:prstGeom prst="rect">
          <a:avLst/>
        </a:prstGeom>
        <a:solidFill>
          <a:schemeClr val="bg2">
            <a:alpha val="90000"/>
          </a:schemeClr>
        </a:solidFill>
        <a:ln w="254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Courier New" panose="02070309020205020404" pitchFamily="49" charset="0"/>
            <a:buChar char="o"/>
          </a:pPr>
          <a:r>
            <a:rPr lang="fi-FI" sz="2000" b="0" i="0" kern="1200" dirty="0">
              <a:solidFill>
                <a:srgbClr val="333333"/>
              </a:solidFill>
              <a:effectLst/>
              <a:latin typeface="Noto Sans"/>
              <a:ea typeface="Noto Sans"/>
              <a:cs typeface="Noto Sans"/>
            </a:rPr>
            <a:t>Suomessa täytyy noudattaa Suomen lakia</a:t>
          </a:r>
          <a:endParaRPr lang="fi-FI" sz="2000" b="0" kern="1200" dirty="0">
            <a:latin typeface="Noto Sans"/>
            <a:ea typeface="Noto Sans"/>
            <a:cs typeface="Noto Sans"/>
          </a:endParaRPr>
        </a:p>
        <a:p>
          <a:pPr marL="228600" lvl="1" indent="-228600" algn="l" defTabSz="889000">
            <a:lnSpc>
              <a:spcPct val="90000"/>
            </a:lnSpc>
            <a:spcBef>
              <a:spcPct val="0"/>
            </a:spcBef>
            <a:spcAft>
              <a:spcPct val="15000"/>
            </a:spcAft>
            <a:buFont typeface="Courier New" panose="02070309020205020404" pitchFamily="49" charset="0"/>
            <a:buChar char="o"/>
          </a:pPr>
          <a:r>
            <a:rPr lang="fi-FI" sz="2000" b="0" i="0" kern="1200">
              <a:solidFill>
                <a:srgbClr val="333333"/>
              </a:solidFill>
              <a:effectLst/>
              <a:latin typeface="Noto Sans"/>
              <a:ea typeface="Noto Sans"/>
              <a:cs typeface="Noto Sans"/>
            </a:rPr>
            <a:t>Oppivelvollisuus</a:t>
          </a:r>
        </a:p>
        <a:p>
          <a:pPr marL="228600" lvl="1" indent="-228600" algn="l" defTabSz="889000">
            <a:lnSpc>
              <a:spcPct val="90000"/>
            </a:lnSpc>
            <a:spcBef>
              <a:spcPct val="0"/>
            </a:spcBef>
            <a:spcAft>
              <a:spcPct val="15000"/>
            </a:spcAft>
            <a:buFont typeface="Courier New" panose="02070309020205020404" pitchFamily="49" charset="0"/>
            <a:buChar char="o"/>
          </a:pPr>
          <a:r>
            <a:rPr lang="fi-FI" sz="2000" b="0" i="0" kern="1200" dirty="0">
              <a:solidFill>
                <a:srgbClr val="333333"/>
              </a:solidFill>
              <a:effectLst/>
              <a:latin typeface="Noto Sans"/>
              <a:ea typeface="Noto Sans"/>
              <a:cs typeface="Noto Sans"/>
            </a:rPr>
            <a:t>Veron maksaminen </a:t>
          </a:r>
        </a:p>
        <a:p>
          <a:pPr marL="228600" lvl="1" indent="-228600" algn="l" defTabSz="889000">
            <a:lnSpc>
              <a:spcPct val="90000"/>
            </a:lnSpc>
            <a:spcBef>
              <a:spcPct val="0"/>
            </a:spcBef>
            <a:spcAft>
              <a:spcPct val="15000"/>
            </a:spcAft>
            <a:buFont typeface="Courier New" panose="02070309020205020404" pitchFamily="49" charset="0"/>
            <a:buChar char="o"/>
          </a:pPr>
          <a:r>
            <a:rPr lang="fi-FI" sz="2000" b="0" i="0" kern="1200" dirty="0">
              <a:solidFill>
                <a:srgbClr val="333333"/>
              </a:solidFill>
              <a:effectLst/>
              <a:latin typeface="Noto Sans"/>
              <a:ea typeface="Noto Sans"/>
              <a:cs typeface="Noto Sans"/>
            </a:rPr>
            <a:t>Kaikilla on velvollisuus todistaa oikeudessa, jos heidät sinne kutsutaan.</a:t>
          </a:r>
        </a:p>
        <a:p>
          <a:pPr marL="228600" lvl="1" indent="-228600" algn="l" defTabSz="889000">
            <a:lnSpc>
              <a:spcPct val="90000"/>
            </a:lnSpc>
            <a:spcBef>
              <a:spcPct val="0"/>
            </a:spcBef>
            <a:spcAft>
              <a:spcPct val="15000"/>
            </a:spcAft>
            <a:buFont typeface="Courier New" panose="02070309020205020404" pitchFamily="49" charset="0"/>
            <a:buChar char="o"/>
          </a:pPr>
          <a:r>
            <a:rPr lang="fi-FI" sz="2000" b="0" i="0" kern="1200" dirty="0">
              <a:solidFill>
                <a:srgbClr val="333333"/>
              </a:solidFill>
              <a:effectLst/>
              <a:latin typeface="Noto Sans"/>
              <a:ea typeface="Noto Sans"/>
              <a:cs typeface="Noto Sans"/>
            </a:rPr>
            <a:t>Kaikilla on velvollisuus auttaa, jos sattuu onnettomuus.</a:t>
          </a:r>
        </a:p>
        <a:p>
          <a:pPr marL="228600" lvl="1" indent="-228600" algn="l" defTabSz="889000">
            <a:lnSpc>
              <a:spcPct val="90000"/>
            </a:lnSpc>
            <a:spcBef>
              <a:spcPct val="0"/>
            </a:spcBef>
            <a:spcAft>
              <a:spcPct val="15000"/>
            </a:spcAft>
            <a:buFont typeface="Courier New" panose="02070309020205020404" pitchFamily="49" charset="0"/>
            <a:buChar char="o"/>
          </a:pPr>
          <a:r>
            <a:rPr lang="fi-FI" sz="2000" b="0" i="0" kern="1200" dirty="0">
              <a:solidFill>
                <a:srgbClr val="333333"/>
              </a:solidFill>
              <a:effectLst/>
              <a:latin typeface="Noto Sans"/>
              <a:ea typeface="Noto Sans"/>
              <a:cs typeface="Noto Sans"/>
            </a:rPr>
            <a:t>Kaikilla on velvollisuus ilmoittaa poliisille jos näkee rikoksen tai tietää sellaista suunniteltavan.</a:t>
          </a:r>
        </a:p>
      </dsp:txBody>
      <dsp:txXfrm>
        <a:off x="5856647" y="1264552"/>
        <a:ext cx="5137362" cy="426401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F7CA94-75CD-477B-8CF0-4CCAF6740004}" type="datetimeFigureOut">
              <a:rPr lang="fi-FI" smtClean="0"/>
              <a:t>8.10.2025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190209-7CF0-4E2E-A3A3-4F54C13FE4EC}" type="slidenum">
              <a:rPr lang="fi-FI" smtClean="0"/>
              <a:t>‹#›</a:t>
            </a:fld>
            <a:endParaRPr lang="fi-FI"/>
          </a:p>
        </p:txBody>
      </p:sp>
    </p:spTree>
    <p:extLst>
      <p:ext uri="{BB962C8B-B14F-4D97-AF65-F5344CB8AC3E}">
        <p14:creationId xmlns:p14="http://schemas.microsoft.com/office/powerpoint/2010/main" val="3818762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Tällä tunnilla kerrataan perusasioita päihteistä, sekä pohditaan omia ajatuksia eri teemoista päihteiden ympärillä. Seuraavassa diassa jaoteltu päihteet Suomen lain määrittämien ikärajojen mukaisesti.</a:t>
            </a:r>
          </a:p>
        </p:txBody>
      </p:sp>
      <p:sp>
        <p:nvSpPr>
          <p:cNvPr id="4" name="Dian numeron paikkamerkki 3"/>
          <p:cNvSpPr>
            <a:spLocks noGrp="1"/>
          </p:cNvSpPr>
          <p:nvPr>
            <p:ph type="sldNum" sz="quarter" idx="5"/>
          </p:nvPr>
        </p:nvSpPr>
        <p:spPr/>
        <p:txBody>
          <a:bodyPr/>
          <a:lstStyle/>
          <a:p>
            <a:fld id="{7E190209-7CF0-4E2E-A3A3-4F54C13FE4EC}" type="slidenum">
              <a:rPr lang="fi-FI" smtClean="0"/>
              <a:t>2</a:t>
            </a:fld>
            <a:endParaRPr lang="fi-FI"/>
          </a:p>
        </p:txBody>
      </p:sp>
    </p:spTree>
    <p:extLst>
      <p:ext uri="{BB962C8B-B14F-4D97-AF65-F5344CB8AC3E}">
        <p14:creationId xmlns:p14="http://schemas.microsoft.com/office/powerpoint/2010/main" val="134461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buNone/>
            </a:pPr>
            <a:r>
              <a:rPr lang="en-US" sz="1800" kern="100" dirty="0" err="1">
                <a:effectLst/>
                <a:latin typeface="Arial" panose="020B0604020202020204" pitchFamily="34" charset="0"/>
                <a:ea typeface="Aptos"/>
                <a:cs typeface="Times New Roman" panose="02020603050405020304" pitchFamily="18" charset="0"/>
              </a:rPr>
              <a:t>Jaetaan</a:t>
            </a:r>
            <a:r>
              <a:rPr lang="en-US" sz="1800" kern="100" dirty="0">
                <a:effectLst/>
                <a:latin typeface="Arial" panose="020B0604020202020204" pitchFamily="34" charset="0"/>
                <a:ea typeface="Aptos"/>
                <a:cs typeface="Times New Roman" panose="02020603050405020304" pitchFamily="18" charset="0"/>
              </a:rPr>
              <a:t> 9. </a:t>
            </a:r>
            <a:r>
              <a:rPr lang="en-US" sz="1800" kern="100" dirty="0" err="1">
                <a:effectLst/>
                <a:latin typeface="Arial" panose="020B0604020202020204" pitchFamily="34" charset="0"/>
                <a:ea typeface="Aptos"/>
                <a:cs typeface="Times New Roman" panose="02020603050405020304" pitchFamily="18" charset="0"/>
              </a:rPr>
              <a:t>luokan</a:t>
            </a:r>
            <a:r>
              <a:rPr lang="en-US" sz="1800" kern="100" dirty="0">
                <a:effectLst/>
                <a:latin typeface="Arial" panose="020B0604020202020204" pitchFamily="34" charset="0"/>
                <a:ea typeface="Aptos"/>
                <a:cs typeface="Times New Roman" panose="02020603050405020304" pitchFamily="18" charset="0"/>
              </a:rPr>
              <a:t> </a:t>
            </a:r>
            <a:r>
              <a:rPr lang="en-US" sz="1800" kern="100" dirty="0" err="1">
                <a:effectLst/>
                <a:latin typeface="Arial" panose="020B0604020202020204" pitchFamily="34" charset="0"/>
                <a:ea typeface="Aptos"/>
                <a:cs typeface="Times New Roman" panose="02020603050405020304" pitchFamily="18" charset="0"/>
              </a:rPr>
              <a:t>moniste</a:t>
            </a:r>
            <a:r>
              <a:rPr lang="en-US" sz="1800" kern="100" dirty="0">
                <a:effectLst/>
                <a:latin typeface="Arial" panose="020B0604020202020204" pitchFamily="34" charset="0"/>
                <a:ea typeface="Aptos"/>
                <a:cs typeface="Times New Roman" panose="02020603050405020304" pitchFamily="18" charset="0"/>
              </a:rPr>
              <a:t> "dream it big and make it happen". </a:t>
            </a:r>
            <a:r>
              <a:rPr lang="fi-FI" sz="1800" kern="100" dirty="0">
                <a:effectLst/>
                <a:latin typeface="Arial" panose="020B0604020202020204" pitchFamily="34" charset="0"/>
                <a:ea typeface="Aptos"/>
                <a:cs typeface="Times New Roman" panose="02020603050405020304" pitchFamily="18" charset="0"/>
              </a:rPr>
              <a:t>Moniste täytetään yksilötehtävänä. Tarkoitus on pohtia omia hyviä puolia ja itselle tärkeitä asioita.</a:t>
            </a:r>
            <a:endParaRPr lang="fi-FI" sz="1800" kern="100" dirty="0">
              <a:effectLst/>
              <a:latin typeface="Aptos"/>
              <a:ea typeface="Aptos"/>
              <a:cs typeface="Times New Roman" panose="02020603050405020304" pitchFamily="18" charset="0"/>
            </a:endParaRPr>
          </a:p>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Tehtävän kysymyksiin voidaan vastata myös pienryhmissä, vihkoon, tai miettien mielessään. Tällöin kysymykset voidaan kirjoittaa tai heijastaa taululle, jos monistaminen ei ole mahdollista.</a:t>
            </a:r>
            <a:endParaRPr lang="fi-FI" sz="1800" kern="100" dirty="0">
              <a:effectLst/>
              <a:latin typeface="Aptos"/>
              <a:ea typeface="Aptos"/>
              <a:cs typeface="Times New Roman" panose="02020603050405020304" pitchFamily="18" charset="0"/>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484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dirty="0" err="1">
                <a:cs typeface="Calibri"/>
              </a:rPr>
              <a:t>Tulostettava</a:t>
            </a:r>
            <a:r>
              <a:rPr lang="en-US" dirty="0">
                <a:cs typeface="Calibri"/>
              </a:rPr>
              <a:t> </a:t>
            </a:r>
            <a:r>
              <a:rPr lang="en-US" dirty="0" err="1">
                <a:cs typeface="Calibri"/>
              </a:rPr>
              <a:t>parasta</a:t>
            </a:r>
            <a:r>
              <a:rPr lang="en-US" dirty="0">
                <a:cs typeface="Calibri"/>
              </a:rPr>
              <a:t> </a:t>
            </a:r>
            <a:r>
              <a:rPr lang="en-US" dirty="0" err="1">
                <a:cs typeface="Calibri"/>
              </a:rPr>
              <a:t>minussa</a:t>
            </a:r>
            <a:r>
              <a:rPr lang="en-US" dirty="0">
                <a:cs typeface="Calibri"/>
              </a:rPr>
              <a:t> </a:t>
            </a:r>
            <a:r>
              <a:rPr lang="en-US" dirty="0" err="1">
                <a:cs typeface="Calibri"/>
              </a:rPr>
              <a:t>moniste</a:t>
            </a:r>
            <a:r>
              <a:rPr lang="en-US" dirty="0">
                <a:cs typeface="Calibri"/>
              </a:rPr>
              <a:t>.</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5216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Tarkoitus on etsiä paikallisia toimijoita, sekä valtakunnallisia verkossa toimivia palveluita. Pelkkä teksti "sairaala" ei riitä, vaan etsitään tietoa mistä oikeassa tilanteessa saisi apua.</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Vinkkinä voi nostaa esille esim. </a:t>
            </a:r>
            <a:r>
              <a:rPr lang="fi-FI" sz="1800" kern="100" dirty="0" err="1">
                <a:effectLst/>
                <a:latin typeface="Arial" panose="020B0604020202020204" pitchFamily="34" charset="0"/>
                <a:ea typeface="Aptos"/>
                <a:cs typeface="Times New Roman" panose="02020603050405020304" pitchFamily="18" charset="0"/>
              </a:rPr>
              <a:t>Varhan</a:t>
            </a:r>
            <a:r>
              <a:rPr lang="fi-FI" sz="1800" kern="100" dirty="0">
                <a:effectLst/>
                <a:latin typeface="Arial" panose="020B0604020202020204" pitchFamily="34" charset="0"/>
                <a:ea typeface="Aptos"/>
                <a:cs typeface="Times New Roman" panose="02020603050405020304" pitchFamily="18" charset="0"/>
              </a:rPr>
              <a:t>, jos tiedonhaku on aluksi vaikeaa.</a:t>
            </a:r>
            <a:endParaRPr lang="fi-FI" sz="1800" kern="100" dirty="0">
              <a:effectLst/>
              <a:latin typeface="Aptos"/>
              <a:ea typeface="Aptos"/>
              <a:cs typeface="Times New Roman" panose="02020603050405020304" pitchFamily="18" charset="0"/>
            </a:endParaRPr>
          </a:p>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Lopussa voi nostaa esiin 112-sovelluksen ja pyytää oppilaat lataamaan sen. Sovelluksesta löytyy palvelut sivulta yhteystietoja erilaisiin kriisitilanteisiin, joita elämässä voi kohdata. </a:t>
            </a:r>
            <a:endParaRPr lang="fi-FI" sz="1800" kern="100" dirty="0">
              <a:effectLst/>
              <a:latin typeface="Aptos"/>
              <a:ea typeface="Aptos"/>
              <a:cs typeface="Times New Roman" panose="02020603050405020304" pitchFamily="18" charset="0"/>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0688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Tervetuloa laillisuuskasvatustunnille! Tällä tunnilla saat tietoa laillisuudesta, oikeuksistasi ja velvollisuuksistasi. </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6390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Tunnin pitäjälle: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Asiaa ikärajoista ja vastuusta kansalaisena.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Ihmiset ovat vuosisatojen aikana päätyneet siihen, että lapsia tulee suojella ja siksi on olemassa esim. ikärajoja (elokuvat, pelit).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Lisäksi ajatellaan, että lapset kehittyvät ja oppivat, siksi osa vastuusta tulee 15-vuotiaana, osa vasta 18-vuotiaana.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Olette jo ylittäneet 15-vuoden rajan, joten tiedätte siitä vastuusta. Aina jos kaipaa lisätietoa, voi kysyä, kuunnella ja etsiä sitä itse.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Tämänkin tunnin ajatuksena on lisätä teidän tietojanne. Osa voi tietää jo tosi paljon, älä epäröi tuoda tietämystäsi esille, koska se auttaa muitakin. </a:t>
            </a:r>
          </a:p>
          <a:p>
            <a:pPr>
              <a:lnSpc>
                <a:spcPct val="107000"/>
              </a:lnSpc>
              <a:spcAft>
                <a:spcPts val="800"/>
              </a:spcAft>
              <a:buNone/>
            </a:pP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Tärkeää muistaa, että 15-vuotiaana alkaa rikosoikeudellinen vastuu. Se tarkoittaa sitä, että ihmisen tulee ymmärtää tekojaan ja niiden seurauksia ja hänen on otettava vastuu teoistaan. </a:t>
            </a:r>
          </a:p>
          <a:p>
            <a:pPr>
              <a:lnSpc>
                <a:spcPct val="107000"/>
              </a:lnSpc>
              <a:spcAft>
                <a:spcPts val="800"/>
              </a:spcAft>
              <a:buNone/>
            </a:pP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Osaan töistä (puolustusvoimiin, lasten ja nuorten kanssa työskentelyyn, pankki- ja vakuutusalalle tai poliisiksi) tarvitsee puhtaan rikosrekisteriotteen, joten jos haluaa pitää ovet auki erilaisiin ammatteihin, ei kannata olla osallisena rikollisessa toiminnassa tai tehdä rikosta.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Tunnin alussa kysy oppilailta, muistavatko he, milloin rikosoikeudellinen vastuu alkaa? (15-vuotiaana voit saada tuomion (sakkoja tai vankeutta) teostasi)</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Kysy myös, milloin alkaa vahingonkorvausvelvollisuus? (syntymästä lähtien)</a:t>
            </a:r>
            <a:endParaRPr lang="fi-FI" sz="1800" kern="100" dirty="0">
              <a:effectLst/>
              <a:latin typeface="Aptos"/>
              <a:ea typeface="Aptos"/>
              <a:cs typeface="Times New Roman" panose="02020603050405020304" pitchFamily="18" charset="0"/>
            </a:endParaRPr>
          </a:p>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Tehkää lyhyt kysely siitä, mitä laki sanoo.</a:t>
            </a:r>
            <a:endParaRPr lang="fi-FI" sz="1800" kern="100" dirty="0">
              <a:effectLst/>
              <a:latin typeface="Aptos"/>
              <a:ea typeface="Aptos"/>
              <a:cs typeface="Times New Roman" panose="02020603050405020304" pitchFamily="18" charset="0"/>
            </a:endParaRPr>
          </a:p>
          <a:p>
            <a:pPr marL="285750" indent="-285750">
              <a:buFont typeface="Arial"/>
              <a:buChar char="•"/>
            </a:pPr>
            <a:endParaRPr lang="fi-FI" dirty="0">
              <a:ea typeface="Calibri" panose="020F0502020204030204"/>
              <a:cs typeface="Calibri" panose="020F0502020204030204"/>
            </a:endParaRPr>
          </a:p>
          <a:p>
            <a:pPr marL="285750" indent="-285750">
              <a:buFont typeface="Arial"/>
              <a:buChar char="•"/>
            </a:pPr>
            <a:r>
              <a:rPr lang="fi-FI" dirty="0"/>
              <a:t>Tehkää lyhyt kysely siitä, mitä laki sanoo. </a:t>
            </a:r>
            <a:endParaRPr lang="fi-FI" dirty="0">
              <a:ea typeface="Calibri" panose="020F0502020204030204"/>
              <a:cs typeface="Calibri" panose="020F0502020204030204"/>
            </a:endParaRPr>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1886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Tunnin pitäjälle:</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Kansalaisoikeudet: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	Oikeus yhdenvertaiseen kohteluun.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	Jokainen saa vapaasti sanoa ja kirjoittaa mielipiteensä, kuitenkin muistaen, ettei oma mielipide saa loukata toisia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	Kaikki voivat valita itse asuinpaikkansa ja liikkua Suomessa vapaasti.</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	Oikeus yksityisyyden suojaan.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	Oikeus valita oma uskontonsa. Jos ei halua, ei tarvitse valita mitään uskontoa.</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Kansalaisvelvollisuudet:</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	Jos asut tai oleskelet Suomessa, täytyy noudattaa Suomen lakeja.</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	Noin 7–18-vuotiailla on oppivelvollisuus.</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	Niiden, jotka työskentelevät Suomessa, täytyy maksaa palkasta veroa Suomeen.</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	Kaikilla on velvollisuus todistaa oikeudessa, jos heidät sinne kutsutaan.</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	Kaikilla on velvollisuus auttaa, jos sattuu onnettomuus.</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	Kaikilla on velvollisuus ilmoittaa poliisille jos näkee rikoksen tai tietää sellaista suunniteltavan</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Lisäksi vanhemmilla on velvollisuus huolehtia lapsistaan ja tarvittaessa tähän saa apua yhteiskunnalta jos perhe apua tarvitsee (perhe- ja sosiaalipalvelut).</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 </a:t>
            </a:r>
            <a:endParaRPr lang="fi-FI" sz="1800" kern="100" dirty="0">
              <a:effectLst/>
              <a:latin typeface="Aptos"/>
              <a:ea typeface="Aptos"/>
              <a:cs typeface="Times New Roman" panose="02020603050405020304" pitchFamily="18" charset="0"/>
            </a:endParaRPr>
          </a:p>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Kerrotaan oppilaille, että suomessa ihmiset luottavat turvallisuus viranomaisiin (74% vuoden 2023 kyselyn mukaan luottaa turvallisuusviranomaisiin) ja suomalaiset kokevat suomessa olevan turvallista elää (88% vuoden 2023 kyselystä)</a:t>
            </a:r>
            <a:endParaRPr lang="fi-FI" sz="1800" kern="100" dirty="0">
              <a:effectLst/>
              <a:latin typeface="Aptos"/>
              <a:ea typeface="Aptos"/>
              <a:cs typeface="Times New Roman" panose="02020603050405020304" pitchFamily="18" charset="0"/>
            </a:endParaRPr>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9327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Nuoruus on ihmiselämän kaikkein rikosaltteinta aikaa, halutaan kokeilla rajoja.</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Jos haluat tutustua selkokieliseen versioon rikoksista, voit lukea Konstaapeli Danielin kirjasta lisää, ryhtyä vaikka rikostutkijaksi.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Eri rikoksista määrätään eri mittaisia rangaistuksia sen mukaan, onko kyseessä lievä, perusmuotoinen vai törkeä toteutustapa. Lisäksi tulevat usein vahingonkorvaukset. </a:t>
            </a:r>
            <a:endParaRPr lang="fi-FI" sz="1800" kern="100" dirty="0">
              <a:effectLst/>
              <a:latin typeface="Aptos"/>
              <a:ea typeface="Aptos"/>
              <a:cs typeface="Times New Roman" panose="02020603050405020304" pitchFamily="18" charset="0"/>
            </a:endParaRPr>
          </a:p>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Diassa lueteltujen rikosten rangaistukset ovat sakoista kymmeneen vuotta vankeutta ja lähes aina tulee myös uhrille korvattavaksi vahingonkorvauksia.</a:t>
            </a:r>
            <a:endParaRPr lang="fi-FI" sz="1800" kern="100" dirty="0">
              <a:effectLst/>
              <a:latin typeface="Aptos"/>
              <a:ea typeface="Aptos"/>
              <a:cs typeface="Times New Roman" panose="02020603050405020304" pitchFamily="18" charset="0"/>
            </a:endParaRPr>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8940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Font typeface="Arial"/>
              <a:buNone/>
            </a:pPr>
            <a:r>
              <a:rPr lang="fi-FI" dirty="0"/>
              <a:t>Diassa esimerkkejä nuorten viime aikoina tekemistä rikoksista. </a:t>
            </a:r>
          </a:p>
          <a:p>
            <a:pPr marL="0" indent="0">
              <a:buFont typeface="Arial"/>
              <a:buNone/>
            </a:pPr>
            <a:r>
              <a:rPr lang="fi-FI" dirty="0"/>
              <a:t>Näistä erityisesti on käsiteltävä saadut tuomiot ja korostettava tekojen laittomuutta. </a:t>
            </a:r>
            <a:endParaRPr lang="fi-FI" dirty="0">
              <a:ea typeface="Calibri"/>
              <a:cs typeface="Calibri"/>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1630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Seuraavassa diassa tarina, jonka opettaja lukee ääneen. Pohtikaa 3-5 hengen ryhmissä mitä rikoksia tarinassa tapahtuu.</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Olisiko tilanteessa voinut toimia toisin?</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Käydään lopuksi yhteisesti läpi mitä löydettiin.</a:t>
            </a:r>
            <a:endParaRPr lang="fi-FI" sz="1800" kern="100" dirty="0">
              <a:effectLst/>
              <a:latin typeface="Aptos"/>
              <a:ea typeface="Aptos"/>
              <a:cs typeface="Times New Roman" panose="02020603050405020304" pitchFamily="18" charset="0"/>
            </a:endParaRPr>
          </a:p>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Konstaapeli Danielin kirjasta case: Velkojen maksu (sivut 158-159) </a:t>
            </a:r>
            <a:endParaRPr lang="fi-FI" sz="1800" kern="100" dirty="0">
              <a:effectLst/>
              <a:latin typeface="Aptos"/>
              <a:ea typeface="Aptos"/>
              <a:cs typeface="Times New Roman" panose="02020603050405020304" pitchFamily="18" charset="0"/>
            </a:endParaRPr>
          </a:p>
          <a:p>
            <a:pPr algn="l" rtl="0" fontAlgn="base"/>
            <a:endParaRPr lang="fi-FI" sz="1800" b="0" i="0" dirty="0">
              <a:solidFill>
                <a:srgbClr val="444444"/>
              </a:solidFill>
              <a:effectLst/>
              <a:latin typeface="Calibri" panose="020F0502020204030204" pitchFamily="34" charset="0"/>
            </a:endParaRPr>
          </a:p>
          <a:p>
            <a:pPr marL="0" indent="0">
              <a:lnSpc>
                <a:spcPct val="107000"/>
              </a:lnSpc>
              <a:spcAft>
                <a:spcPts val="800"/>
              </a:spcAft>
              <a:buFont typeface="Arial"/>
              <a:buNone/>
            </a:pPr>
            <a:endParaRPr lang="fi-FI" dirty="0">
              <a:cs typeface="Calibri" panose="020F0502020204030204"/>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893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Font typeface="Arial"/>
              <a:buNone/>
            </a:pPr>
            <a:r>
              <a:rPr lang="fi-FI" dirty="0"/>
              <a:t>Ratkaisut samalla dialla. </a:t>
            </a:r>
          </a:p>
          <a:p>
            <a:pPr marL="0" indent="0">
              <a:buFont typeface="Arial"/>
              <a:buNone/>
            </a:pPr>
            <a:r>
              <a:rPr lang="fi-FI" dirty="0"/>
              <a:t>Tunnin pitäjä laittaa ne näkyviin vasta kun tehtävä on tehty. </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7709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fi-FI" sz="1800" b="1" kern="100" dirty="0">
                <a:effectLst/>
                <a:latin typeface="Arial" panose="020B0604020202020204" pitchFamily="34" charset="0"/>
                <a:ea typeface="Aptos"/>
                <a:cs typeface="Times New Roman" panose="02020603050405020304" pitchFamily="18" charset="0"/>
              </a:rPr>
              <a:t>Alle 18-vuotiailta on kaikki päihteet kielletty laissa. </a:t>
            </a:r>
            <a:r>
              <a:rPr lang="fi-FI" sz="1800" kern="100" dirty="0">
                <a:effectLst/>
                <a:latin typeface="Arial" panose="020B0604020202020204" pitchFamily="34" charset="0"/>
                <a:ea typeface="Aptos"/>
                <a:cs typeface="Times New Roman" panose="02020603050405020304" pitchFamily="18" charset="0"/>
              </a:rPr>
              <a:t>Eri maissa voi olla erilaisia lainsäädäntöjä, mutta Suomessa noudatetaan Suomen lakia.</a:t>
            </a:r>
          </a:p>
          <a:p>
            <a:pPr>
              <a:lnSpc>
                <a:spcPct val="107000"/>
              </a:lnSpc>
              <a:spcAft>
                <a:spcPts val="800"/>
              </a:spcAft>
              <a:buNone/>
            </a:pP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K-18 Nikotiinituotteet ja miedot alkoholijuomat. Nuuska on poikkeus, sen käyttö on laillista täysi-ikäisille, mutta myynti, ostaminen ja lahjoittaminen on kuitenkin Suomessa kielletty.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K-20 Väkevät alkoholijuomat (Alkossa myynnissä olevat).</a:t>
            </a:r>
          </a:p>
          <a:p>
            <a:pPr>
              <a:lnSpc>
                <a:spcPct val="107000"/>
              </a:lnSpc>
              <a:spcAft>
                <a:spcPts val="800"/>
              </a:spcAft>
              <a:buNone/>
            </a:pP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Huomioitavaa, että ulkomailta tilatut sähkötupakat (eli lähes kaikki joita nuorilla on hallussa) ovat laittomia, koska nikotiinin määrä ylittää lain salliman 20mg. Rikosnimike tämän kaltaisen sähkötupakan hallussapidosta on ”laittomaan tuontitavaraan ryhtyminen”.</a:t>
            </a:r>
          </a:p>
          <a:p>
            <a:pPr>
              <a:lnSpc>
                <a:spcPct val="107000"/>
              </a:lnSpc>
              <a:spcAft>
                <a:spcPts val="800"/>
              </a:spcAft>
              <a:buNone/>
            </a:pPr>
            <a:endParaRPr lang="fi-FI" sz="1800" kern="100" dirty="0">
              <a:effectLst/>
              <a:latin typeface="Aptos"/>
              <a:ea typeface="Aptos"/>
              <a:cs typeface="Times New Roman" panose="02020603050405020304" pitchFamily="18" charset="0"/>
            </a:endParaRPr>
          </a:p>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Muiden haitallisten aineiden käyttö ei ole laitonta, mutta haittaa nuorten kasvua ja kehitystä, sekä turvallisuutta. Tärkeää painottaa, että näiden käytössä on aina hengenvaara. </a:t>
            </a:r>
            <a:endParaRPr lang="fi-FI" sz="1800" kern="100" dirty="0">
              <a:effectLst/>
              <a:latin typeface="Aptos"/>
              <a:ea typeface="Aptos"/>
              <a:cs typeface="Times New Roman" panose="02020603050405020304" pitchFamily="18" charset="0"/>
            </a:endParaRPr>
          </a:p>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BE7C63-45AC-462C-8CAC-E5D2ABECD87C}"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379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Pohditaan yhdessä, millaisia rikoksia olette kuulleet, että netissä voi tehdä?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Eroavatko ne mielestänne jotenkin muista rikoksista? </a:t>
            </a:r>
          </a:p>
          <a:p>
            <a:pPr>
              <a:lnSpc>
                <a:spcPct val="107000"/>
              </a:lnSpc>
              <a:spcAft>
                <a:spcPts val="800"/>
              </a:spcAft>
              <a:buNone/>
            </a:pP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Niihin voi ehkä ajautua matalammalla kynnyksellä, sillä aina harkinta ei tule mukaan jos on nimetön kommentointimahdollisuus.</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Tuleeko mieleen vielä joitakin rikoksia, joita netissä voi ajautua tekemään?</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Vapaampaa keskustelua aiheesta, mitä mieleen tulee? </a:t>
            </a:r>
          </a:p>
          <a:p>
            <a:pPr>
              <a:lnSpc>
                <a:spcPct val="107000"/>
              </a:lnSpc>
              <a:spcAft>
                <a:spcPts val="800"/>
              </a:spcAft>
              <a:buNone/>
            </a:pP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Miksi ikärajoja on? Lasten kasvun ja kehityksen suojelemiseksi, aivojen kehityksen turvaamiseksi ja tulevaisuuden potentiaalin mahdollistamiseksi.</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“Suomen lain mukaan nuoret saavat harrastaa seksiä, kunhan he ovat tasavertaisessa suhteessa keskenään. Tasavertaisessa suhteessa nuoret ovat kehitykseltään ja iältään lähellä toisiaan. Lakiin on asetettu suojaikärajaksi 16 vuotta. Se tarkoittaa, että alle 16-vuotiaan kanssa ei saa tehdä seksuaalisia tekoja (kuten tyydyttää itseään, olla yhdynnässä, puhua seksuaalissävytteisiä juttuja tai lähettää paljastavia kuvia/seksiviestejä).” </a:t>
            </a:r>
            <a:r>
              <a:rPr lang="fi-FI" sz="1800" kern="100" dirty="0" err="1">
                <a:effectLst/>
                <a:latin typeface="Arial" panose="020B0604020202020204" pitchFamily="34" charset="0"/>
                <a:ea typeface="Aptos"/>
                <a:cs typeface="Times New Roman" panose="02020603050405020304" pitchFamily="18" charset="0"/>
              </a:rPr>
              <a:t>NuortenExit</a:t>
            </a:r>
            <a:r>
              <a:rPr lang="fi-FI" sz="1800" kern="100" dirty="0">
                <a:effectLst/>
                <a:latin typeface="Arial" panose="020B0604020202020204" pitchFamily="34" charset="0"/>
                <a:ea typeface="Aptos"/>
                <a:cs typeface="Times New Roman" panose="02020603050405020304" pitchFamily="18" charset="0"/>
              </a:rPr>
              <a:t>.</a:t>
            </a:r>
          </a:p>
          <a:p>
            <a:pPr>
              <a:lnSpc>
                <a:spcPct val="107000"/>
              </a:lnSpc>
              <a:spcAft>
                <a:spcPts val="800"/>
              </a:spcAft>
              <a:buNone/>
            </a:pP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Miksi </a:t>
            </a:r>
            <a:r>
              <a:rPr lang="fi-FI" sz="1800" kern="100" dirty="0" err="1">
                <a:effectLst/>
                <a:latin typeface="Arial" panose="020B0604020202020204" pitchFamily="34" charset="0"/>
                <a:ea typeface="Aptos"/>
                <a:cs typeface="Times New Roman" panose="02020603050405020304" pitchFamily="18" charset="0"/>
              </a:rPr>
              <a:t>nudet</a:t>
            </a:r>
            <a:r>
              <a:rPr lang="fi-FI" sz="1800" kern="100" dirty="0">
                <a:effectLst/>
                <a:latin typeface="Arial" panose="020B0604020202020204" pitchFamily="34" charset="0"/>
                <a:ea typeface="Aptos"/>
                <a:cs typeface="Times New Roman" panose="02020603050405020304" pitchFamily="18" charset="0"/>
              </a:rPr>
              <a:t> on näin rajattuja?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Jos haluaa lähettää </a:t>
            </a:r>
            <a:r>
              <a:rPr lang="fi-FI" sz="1800" kern="100" dirty="0" err="1">
                <a:effectLst/>
                <a:latin typeface="Arial" panose="020B0604020202020204" pitchFamily="34" charset="0"/>
                <a:ea typeface="Aptos"/>
                <a:cs typeface="Times New Roman" panose="02020603050405020304" pitchFamily="18" charset="0"/>
              </a:rPr>
              <a:t>nudeja</a:t>
            </a:r>
            <a:r>
              <a:rPr lang="fi-FI" sz="1800" kern="100" dirty="0">
                <a:effectLst/>
                <a:latin typeface="Arial" panose="020B0604020202020204" pitchFamily="34" charset="0"/>
                <a:ea typeface="Aptos"/>
                <a:cs typeface="Times New Roman" panose="02020603050405020304" pitchFamily="18" charset="0"/>
              </a:rPr>
              <a:t> toiselle tai vaihdella alastonkuvia, on tärkeää pohtia ja selvittää ensin muutama asia (</a:t>
            </a:r>
            <a:r>
              <a:rPr lang="fi-FI" sz="1800" kern="100" dirty="0" err="1">
                <a:effectLst/>
                <a:latin typeface="Arial" panose="020B0604020202020204" pitchFamily="34" charset="0"/>
                <a:ea typeface="Aptos"/>
                <a:cs typeface="Times New Roman" panose="02020603050405020304" pitchFamily="18" charset="0"/>
              </a:rPr>
              <a:t>Sua</a:t>
            </a:r>
            <a:r>
              <a:rPr lang="fi-FI" sz="1800" kern="100" dirty="0">
                <a:effectLst/>
                <a:latin typeface="Arial" panose="020B0604020202020204" pitchFamily="34" charset="0"/>
                <a:ea typeface="Aptos"/>
                <a:cs typeface="Times New Roman" panose="02020603050405020304" pitchFamily="18" charset="0"/>
              </a:rPr>
              <a:t> varten somessa):</a:t>
            </a:r>
            <a:endParaRPr lang="fi-FI" sz="1800" kern="100" dirty="0">
              <a:effectLst/>
              <a:latin typeface="Aptos"/>
              <a:ea typeface="Aptos"/>
              <a:cs typeface="Times New Roman" panose="02020603050405020304" pitchFamily="18" charset="0"/>
            </a:endParaRPr>
          </a:p>
          <a:p>
            <a:pPr indent="828040">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Minkä ikäinen vastaanottaja on?</a:t>
            </a:r>
            <a:endParaRPr lang="fi-FI" sz="1800" kern="100" dirty="0">
              <a:effectLst/>
              <a:latin typeface="Aptos"/>
              <a:ea typeface="Aptos"/>
              <a:cs typeface="Times New Roman" panose="02020603050405020304" pitchFamily="18" charset="0"/>
            </a:endParaRPr>
          </a:p>
          <a:p>
            <a:pPr indent="828040">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Onko kuvien lähettämiseen vastaanottajan suostumus?</a:t>
            </a:r>
            <a:endParaRPr lang="fi-FI" sz="1800" kern="100" dirty="0">
              <a:effectLst/>
              <a:latin typeface="Aptos"/>
              <a:ea typeface="Aptos"/>
              <a:cs typeface="Times New Roman" panose="02020603050405020304" pitchFamily="18" charset="0"/>
            </a:endParaRPr>
          </a:p>
          <a:p>
            <a:pPr indent="828040">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Kuuluvatko seksuaaliset jutut teidän väliseen suhteeseenne?</a:t>
            </a:r>
          </a:p>
          <a:p>
            <a:pPr indent="828040">
              <a:lnSpc>
                <a:spcPct val="107000"/>
              </a:lnSpc>
              <a:spcAft>
                <a:spcPts val="800"/>
              </a:spcAft>
              <a:buNone/>
            </a:pP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On tärkeää huolehtia omasta yksityisyydestä ja turvallisuudesta.</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Ennen älypuhelimia tämä ongelma oli toisenlainen. Miksi? </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Ei voinut suoraan lähettää saatuja kuvia nettiin, vaan se oli aikaa </a:t>
            </a:r>
            <a:r>
              <a:rPr lang="fi-FI" sz="1800" kern="100" dirty="0" err="1">
                <a:effectLst/>
                <a:latin typeface="Arial" panose="020B0604020202020204" pitchFamily="34" charset="0"/>
                <a:ea typeface="Aptos"/>
                <a:cs typeface="Times New Roman" panose="02020603050405020304" pitchFamily="18" charset="0"/>
              </a:rPr>
              <a:t>vievempää</a:t>
            </a:r>
            <a:r>
              <a:rPr lang="fi-FI" sz="1800" kern="100" dirty="0">
                <a:effectLst/>
                <a:latin typeface="Arial" panose="020B0604020202020204" pitchFamily="34" charset="0"/>
                <a:ea typeface="Aptos"/>
                <a:cs typeface="Times New Roman" panose="02020603050405020304" pitchFamily="18" charset="0"/>
              </a:rPr>
              <a:t>, jolloin myös harkinta saattoi ehtiä mukaan – en laitakaan tätä minnekään. Nyt aikaviive puuttuu.</a:t>
            </a:r>
          </a:p>
          <a:p>
            <a:pPr>
              <a:lnSpc>
                <a:spcPct val="107000"/>
              </a:lnSpc>
              <a:spcAft>
                <a:spcPts val="800"/>
              </a:spcAft>
              <a:buNone/>
            </a:pP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Esimerkkejä netissä tapahtuvista rikoksista (Rikosuhripäivystyksen sivuilta):</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Kunnianloukkaus – Esimerkiksi pilkkaavan kuvan teko ja sen jakaminen tai valheellisten juorujen levittäminen</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Laiton uhkaus – Esimerkiksi toisen uhkaaminen niin, että henkilöllä on perusteltu syy pelätä terveytensä puolesta, muun muassa pahoinpitelyllä uhkaaminen</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Vainoaminen – Esimerkiksi häiritsevä, toistuva ja ei-toivottu seuraaminen ja yhteydenpitäminen</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Identiteettivarkaus – Esimerkiksi feikkiprofiilin teko ja sen väärinkäyttö siten, että harhauttaa kolmatta osapuolta</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Yksityiselämää loukkaava tiedon levittäminen – Esimerkiksi jonkin henkilökohtaisen ja arkaluonteisen yksityiselämän asian levittäminen</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Lapsen houkutteleminen seksuaalisiin tarkoituksiin – Esimerkiksi lapseen kohdistuvan seksuaalisen hyväksikäytön valmistelu, jonka avulla pyritään voittamaan uhrin luottamus. Valmistelu voi olla esimerkiksi kehumista ja kuulumisten kysymistä</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Lapsen seksuaalinen hyväksikäyttö – Esimerkiksi seksuaalissävytteisen materiaalin lähettäminen alaikäiselle</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Petos – Esimerkiksi olemattoman tavaran myynti ja muut rahalliset huijaamiset</a:t>
            </a:r>
            <a:endParaRPr lang="fi-FI" sz="1800" kern="100" dirty="0">
              <a:effectLst/>
              <a:latin typeface="Aptos"/>
              <a:ea typeface="Aptos"/>
              <a:cs typeface="Times New Roman" panose="02020603050405020304" pitchFamily="18" charset="0"/>
            </a:endParaRPr>
          </a:p>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Jos keskustelu lähtee sellaiseen suuntaan, jossa hämärtyy laillisuuden raja, keskustelu on pysäytettävä.</a:t>
            </a:r>
            <a:endParaRPr lang="fi-FI" sz="1800" kern="100" dirty="0">
              <a:effectLst/>
              <a:latin typeface="Aptos"/>
              <a:ea typeface="Aptos"/>
              <a:cs typeface="Times New Roman" panose="02020603050405020304" pitchFamily="18" charset="0"/>
            </a:endParaRPr>
          </a:p>
        </p:txBody>
      </p:sp>
      <p:sp>
        <p:nvSpPr>
          <p:cNvPr id="4" name="Dian numeron paikkamerkki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38731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4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Jos linkki ei toimi, löydät </a:t>
            </a:r>
            <a:r>
              <a:rPr lang="fi-FI" sz="1800" kern="100" dirty="0" err="1">
                <a:effectLst/>
                <a:latin typeface="Arial" panose="020B0604020202020204" pitchFamily="34" charset="0"/>
                <a:ea typeface="Aptos"/>
                <a:cs typeface="Times New Roman" panose="02020603050405020304" pitchFamily="18" charset="0"/>
              </a:rPr>
              <a:t>kahootin</a:t>
            </a:r>
            <a:r>
              <a:rPr lang="fi-FI" sz="1800" kern="100" dirty="0">
                <a:effectLst/>
                <a:latin typeface="Arial" panose="020B0604020202020204" pitchFamily="34" charset="0"/>
                <a:ea typeface="Aptos"/>
                <a:cs typeface="Times New Roman" panose="02020603050405020304" pitchFamily="18" charset="0"/>
              </a:rPr>
              <a:t> tiedoilla: tekijä sannatahko25 </a:t>
            </a:r>
            <a:r>
              <a:rPr lang="fi-FI" sz="1800" kern="100" dirty="0" err="1">
                <a:effectLst/>
                <a:latin typeface="Arial" panose="020B0604020202020204" pitchFamily="34" charset="0"/>
                <a:ea typeface="Aptos"/>
                <a:cs typeface="Times New Roman" panose="02020603050405020304" pitchFamily="18" charset="0"/>
              </a:rPr>
              <a:t>kahootin</a:t>
            </a:r>
            <a:r>
              <a:rPr lang="fi-FI" sz="1800" kern="100" dirty="0">
                <a:effectLst/>
                <a:latin typeface="Arial" panose="020B0604020202020204" pitchFamily="34" charset="0"/>
                <a:ea typeface="Aptos"/>
                <a:cs typeface="Times New Roman" panose="02020603050405020304" pitchFamily="18" charset="0"/>
              </a:rPr>
              <a:t> nimi: päihdetieto 9. luokkalaisille. Voit myös tehdä oman, tai valita muun sopivan </a:t>
            </a:r>
            <a:r>
              <a:rPr lang="fi-FI" sz="1800" kern="100" dirty="0" err="1">
                <a:effectLst/>
                <a:latin typeface="Arial" panose="020B0604020202020204" pitchFamily="34" charset="0"/>
                <a:ea typeface="Aptos"/>
                <a:cs typeface="Times New Roman" panose="02020603050405020304" pitchFamily="18" charset="0"/>
              </a:rPr>
              <a:t>kahootin</a:t>
            </a:r>
            <a:r>
              <a:rPr lang="fi-FI" sz="1800" kern="100" dirty="0">
                <a:effectLst/>
                <a:latin typeface="Arial" panose="020B0604020202020204" pitchFamily="34" charset="0"/>
                <a:ea typeface="Aptos"/>
                <a:cs typeface="Times New Roman" panose="02020603050405020304" pitchFamily="18" charset="0"/>
              </a:rPr>
              <a:t>.</a:t>
            </a:r>
          </a:p>
          <a:p>
            <a:pPr>
              <a:lnSpc>
                <a:spcPct val="107000"/>
              </a:lnSpc>
              <a:spcAft>
                <a:spcPts val="800"/>
              </a:spcAft>
              <a:buNone/>
            </a:pP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err="1">
                <a:effectLst/>
                <a:latin typeface="Arial" panose="020B0604020202020204" pitchFamily="34" charset="0"/>
                <a:ea typeface="Aptos"/>
                <a:cs typeface="Times New Roman" panose="02020603050405020304" pitchFamily="18" charset="0"/>
              </a:rPr>
              <a:t>Kahootin</a:t>
            </a:r>
            <a:r>
              <a:rPr lang="fi-FI" sz="1800" kern="100" dirty="0">
                <a:effectLst/>
                <a:latin typeface="Arial" panose="020B0604020202020204" pitchFamily="34" charset="0"/>
                <a:ea typeface="Aptos"/>
                <a:cs typeface="Times New Roman" panose="02020603050405020304" pitchFamily="18" charset="0"/>
              </a:rPr>
              <a:t> kysymyksiin vastauksiin tueksi:</a:t>
            </a:r>
            <a:endParaRPr lang="fi-FI" sz="1800" kern="100" dirty="0">
              <a:effectLst/>
              <a:latin typeface="Aptos"/>
              <a:ea typeface="Aptos"/>
              <a:cs typeface="Times New Roman" panose="02020603050405020304" pitchFamily="18" charset="0"/>
            </a:endParaRPr>
          </a:p>
          <a:p>
            <a:pPr marL="342900" lvl="0" indent="-342900">
              <a:lnSpc>
                <a:spcPct val="107000"/>
              </a:lnSpc>
              <a:buFont typeface="+mj-lt"/>
              <a:buAutoNum type="arabicPeriod"/>
            </a:pPr>
            <a:r>
              <a:rPr lang="fi-FI" sz="1800" kern="100" dirty="0">
                <a:effectLst/>
                <a:latin typeface="Arial" panose="020B0604020202020204" pitchFamily="34" charset="0"/>
                <a:ea typeface="Aptos"/>
                <a:cs typeface="Times New Roman" panose="02020603050405020304" pitchFamily="18" charset="0"/>
              </a:rPr>
              <a:t>Alkoholi. Terveyshaittojen lisäksi alkoholin aiheuttamiin kuolematapauksiin lasketaan kaikki liikenneonnettomuudet, tapaturmat, hukkumiset, väkivallanteot ym. joissa tekijä on ollut päihtyneenä.</a:t>
            </a:r>
            <a:endParaRPr lang="fi-FI" sz="1800" kern="100" dirty="0">
              <a:effectLst/>
              <a:latin typeface="Aptos"/>
              <a:ea typeface="Aptos"/>
              <a:cs typeface="Times New Roman" panose="02020603050405020304" pitchFamily="18" charset="0"/>
            </a:endParaRPr>
          </a:p>
          <a:p>
            <a:pPr marL="342900" lvl="0" indent="-342900">
              <a:lnSpc>
                <a:spcPct val="107000"/>
              </a:lnSpc>
              <a:buFont typeface="+mj-lt"/>
              <a:buAutoNum type="arabicPeriod"/>
            </a:pPr>
            <a:r>
              <a:rPr lang="fi-FI" sz="1800" kern="100" dirty="0">
                <a:effectLst/>
                <a:latin typeface="Arial" panose="020B0604020202020204" pitchFamily="34" charset="0"/>
                <a:ea typeface="Aptos"/>
                <a:cs typeface="Times New Roman" panose="02020603050405020304" pitchFamily="18" charset="0"/>
              </a:rPr>
              <a:t>Promilleraja on 0,5%. Tärkeää korostaa, että ei voi ”turvallisesti” ottaa esimerkiksi yhtä olutta ennen ajoa, koska alkoholi saattaa vaikuttaa eri ihmisiin erilailla. </a:t>
            </a:r>
            <a:endParaRPr lang="fi-FI" sz="1800" kern="100" dirty="0">
              <a:effectLst/>
              <a:latin typeface="Aptos"/>
              <a:ea typeface="Aptos"/>
              <a:cs typeface="Times New Roman" panose="02020603050405020304" pitchFamily="18" charset="0"/>
            </a:endParaRPr>
          </a:p>
          <a:p>
            <a:pPr marL="342900" lvl="0" indent="-342900">
              <a:lnSpc>
                <a:spcPct val="107000"/>
              </a:lnSpc>
              <a:buFont typeface="+mj-lt"/>
              <a:buAutoNum type="arabicPeriod"/>
            </a:pPr>
            <a:r>
              <a:rPr lang="fi-FI" sz="1800" kern="100" dirty="0">
                <a:effectLst/>
                <a:latin typeface="Arial" panose="020B0604020202020204" pitchFamily="34" charset="0"/>
                <a:ea typeface="Aptos"/>
                <a:cs typeface="Times New Roman" panose="02020603050405020304" pitchFamily="18" charset="0"/>
              </a:rPr>
              <a:t>Kyllä, </a:t>
            </a:r>
            <a:r>
              <a:rPr lang="fi-FI" sz="1800" kern="100" dirty="0" err="1">
                <a:effectLst/>
                <a:latin typeface="Arial" panose="020B0604020202020204" pitchFamily="34" charset="0"/>
                <a:ea typeface="Aptos"/>
                <a:cs typeface="Times New Roman" panose="02020603050405020304" pitchFamily="18" charset="0"/>
              </a:rPr>
              <a:t>vapen</a:t>
            </a:r>
            <a:r>
              <a:rPr lang="fi-FI" sz="1800" kern="100" dirty="0">
                <a:effectLst/>
                <a:latin typeface="Arial" panose="020B0604020202020204" pitchFamily="34" charset="0"/>
                <a:ea typeface="Aptos"/>
                <a:cs typeface="Times New Roman" panose="02020603050405020304" pitchFamily="18" charset="0"/>
              </a:rPr>
              <a:t> hallussapidosta voidaan sakottaa myös täysi-ikäistä henkilöä, jos </a:t>
            </a:r>
            <a:r>
              <a:rPr lang="fi-FI" sz="1800" kern="100" dirty="0" err="1">
                <a:effectLst/>
                <a:latin typeface="Arial" panose="020B0604020202020204" pitchFamily="34" charset="0"/>
                <a:ea typeface="Aptos"/>
                <a:cs typeface="Times New Roman" panose="02020603050405020304" pitchFamily="18" charset="0"/>
              </a:rPr>
              <a:t>vapessa</a:t>
            </a:r>
            <a:r>
              <a:rPr lang="fi-FI" sz="1800" kern="100" dirty="0">
                <a:effectLst/>
                <a:latin typeface="Arial" panose="020B0604020202020204" pitchFamily="34" charset="0"/>
                <a:ea typeface="Aptos"/>
                <a:cs typeface="Times New Roman" panose="02020603050405020304" pitchFamily="18" charset="0"/>
              </a:rPr>
              <a:t> on nikotiinia yli 20mg. Tällöin kyseessä on ”laittomaan tuontitavaraan ryhtyminen” ja rangaistuksena voi olla sakko.</a:t>
            </a:r>
            <a:endParaRPr lang="fi-FI" sz="1800" kern="100" dirty="0">
              <a:effectLst/>
              <a:latin typeface="Aptos"/>
              <a:ea typeface="Aptos"/>
              <a:cs typeface="Times New Roman" panose="02020603050405020304" pitchFamily="18" charset="0"/>
            </a:endParaRPr>
          </a:p>
          <a:p>
            <a:pPr marL="342900" lvl="0" indent="-342900">
              <a:lnSpc>
                <a:spcPct val="107000"/>
              </a:lnSpc>
              <a:buFont typeface="+mj-lt"/>
              <a:buAutoNum type="arabicPeriod"/>
            </a:pPr>
            <a:r>
              <a:rPr lang="fi-FI" sz="1800" kern="100" dirty="0">
                <a:effectLst/>
                <a:latin typeface="Arial" panose="020B0604020202020204" pitchFamily="34" charset="0"/>
                <a:ea typeface="Aptos"/>
                <a:cs typeface="Times New Roman" panose="02020603050405020304" pitchFamily="18" charset="0"/>
              </a:rPr>
              <a:t>Kyllä. Nikotiini kutistaa verisuonia ja heikentää myös siittiöiden laatuun. </a:t>
            </a:r>
            <a:r>
              <a:rPr lang="fi-FI" sz="1800" kern="100" dirty="0" err="1">
                <a:effectLst/>
                <a:latin typeface="Arial" panose="020B0604020202020204" pitchFamily="34" charset="0"/>
                <a:ea typeface="Aptos"/>
                <a:cs typeface="Times New Roman" panose="02020603050405020304" pitchFamily="18" charset="0"/>
              </a:rPr>
              <a:t>Naiilla</a:t>
            </a:r>
            <a:r>
              <a:rPr lang="fi-FI" sz="1800" kern="100" dirty="0">
                <a:effectLst/>
                <a:latin typeface="Arial" panose="020B0604020202020204" pitchFamily="34" charset="0"/>
                <a:ea typeface="Aptos"/>
                <a:cs typeface="Times New Roman" panose="02020603050405020304" pitchFamily="18" charset="0"/>
              </a:rPr>
              <a:t> nikotiini voi heikentää hedelmällisyyttä ja kohottaa estrogeenitasoja.</a:t>
            </a:r>
            <a:endParaRPr lang="fi-FI" sz="1800" kern="100" dirty="0">
              <a:effectLst/>
              <a:latin typeface="Aptos"/>
              <a:ea typeface="Aptos"/>
              <a:cs typeface="Times New Roman" panose="02020603050405020304" pitchFamily="18" charset="0"/>
            </a:endParaRPr>
          </a:p>
          <a:p>
            <a:pPr marL="342900" lvl="0" indent="-342900">
              <a:lnSpc>
                <a:spcPct val="107000"/>
              </a:lnSpc>
              <a:buFont typeface="+mj-lt"/>
              <a:buAutoNum type="arabicPeriod"/>
            </a:pPr>
            <a:r>
              <a:rPr lang="fi-FI" sz="1800" kern="100" dirty="0">
                <a:effectLst/>
                <a:latin typeface="Arial" panose="020B0604020202020204" pitchFamily="34" charset="0"/>
                <a:ea typeface="Aptos"/>
                <a:cs typeface="Times New Roman" panose="02020603050405020304" pitchFamily="18" charset="0"/>
              </a:rPr>
              <a:t>Kaveripaine on tutkitusti suurin syy, miksi nuoret käyttävät päihteitä. Joko kuuluakseen ryhmään, tai päästäkseen mukaan tiettyyn porukkaan.</a:t>
            </a:r>
            <a:endParaRPr lang="fi-FI" sz="1800" kern="100" dirty="0">
              <a:effectLst/>
              <a:latin typeface="Aptos"/>
              <a:ea typeface="Aptos"/>
              <a:cs typeface="Times New Roman" panose="02020603050405020304" pitchFamily="18" charset="0"/>
            </a:endParaRPr>
          </a:p>
          <a:p>
            <a:pPr marL="342900" lvl="0" indent="-342900">
              <a:lnSpc>
                <a:spcPct val="107000"/>
              </a:lnSpc>
              <a:buFont typeface="+mj-lt"/>
              <a:buAutoNum type="arabicPeriod"/>
            </a:pPr>
            <a:r>
              <a:rPr lang="fi-FI" sz="1800" kern="100" dirty="0">
                <a:effectLst/>
                <a:latin typeface="Arial" panose="020B0604020202020204" pitchFamily="34" charset="0"/>
                <a:ea typeface="Aptos"/>
                <a:cs typeface="Times New Roman" panose="02020603050405020304" pitchFamily="18" charset="0"/>
              </a:rPr>
              <a:t>Kyllä. Osalla ihmisistä on geneettinen alttius psykoosille, jonka kannabiksen käyttö voi laukaista. Psykoosin seurauksena osalla voi laueta skitsofrenia.</a:t>
            </a:r>
            <a:endParaRPr lang="fi-FI" sz="1800" kern="100" dirty="0">
              <a:effectLst/>
              <a:latin typeface="Aptos"/>
              <a:ea typeface="Aptos"/>
              <a:cs typeface="Times New Roman" panose="02020603050405020304" pitchFamily="18" charset="0"/>
            </a:endParaRPr>
          </a:p>
          <a:p>
            <a:pPr marL="342900" lvl="0" indent="-342900">
              <a:lnSpc>
                <a:spcPct val="107000"/>
              </a:lnSpc>
              <a:buFont typeface="+mj-lt"/>
              <a:buAutoNum type="arabicPeriod"/>
            </a:pPr>
            <a:r>
              <a:rPr lang="fi-FI" sz="1800" kern="100" dirty="0">
                <a:effectLst/>
                <a:latin typeface="Arial" panose="020B0604020202020204" pitchFamily="34" charset="0"/>
                <a:ea typeface="Aptos"/>
                <a:cs typeface="Times New Roman" panose="02020603050405020304" pitchFamily="18" charset="0"/>
              </a:rPr>
              <a:t>Kaikki vastaukset ovat oikein. Tärkeintä on että pyytää apua, suomessa on useita väyliä ja lisäksi esimerkiksi </a:t>
            </a:r>
            <a:r>
              <a:rPr lang="fi-FI" sz="1800" kern="100" dirty="0" err="1">
                <a:effectLst/>
                <a:latin typeface="Arial" panose="020B0604020202020204" pitchFamily="34" charset="0"/>
                <a:ea typeface="Aptos"/>
                <a:cs typeface="Times New Roman" panose="02020603050405020304" pitchFamily="18" charset="0"/>
              </a:rPr>
              <a:t>chatteja</a:t>
            </a:r>
            <a:r>
              <a:rPr lang="fi-FI" sz="1800" kern="100" dirty="0">
                <a:effectLst/>
                <a:latin typeface="Arial" panose="020B0604020202020204" pitchFamily="34" charset="0"/>
                <a:ea typeface="Aptos"/>
                <a:cs typeface="Times New Roman" panose="02020603050405020304" pitchFamily="18" charset="0"/>
              </a:rPr>
              <a:t> (</a:t>
            </a:r>
            <a:r>
              <a:rPr lang="fi-FI" sz="1800" kern="100" dirty="0" err="1">
                <a:effectLst/>
                <a:latin typeface="Arial" panose="020B0604020202020204" pitchFamily="34" charset="0"/>
                <a:ea typeface="Aptos"/>
                <a:cs typeface="Times New Roman" panose="02020603050405020304" pitchFamily="18" charset="0"/>
              </a:rPr>
              <a:t>sekasin</a:t>
            </a:r>
            <a:r>
              <a:rPr lang="fi-FI" sz="1800" kern="100" dirty="0">
                <a:effectLst/>
                <a:latin typeface="Arial" panose="020B0604020202020204" pitchFamily="34" charset="0"/>
                <a:ea typeface="Aptos"/>
                <a:cs typeface="Times New Roman" panose="02020603050405020304" pitchFamily="18" charset="0"/>
              </a:rPr>
              <a:t>-chat), joista voi saada matalankynnyksen keskusteluapua.</a:t>
            </a:r>
            <a:endParaRPr lang="fi-FI" sz="1800" kern="100" dirty="0">
              <a:effectLst/>
              <a:latin typeface="Aptos"/>
              <a:ea typeface="Aptos"/>
              <a:cs typeface="Times New Roman" panose="02020603050405020304" pitchFamily="18" charset="0"/>
            </a:endParaRPr>
          </a:p>
          <a:p>
            <a:pPr marL="342900" lvl="0" indent="-342900">
              <a:lnSpc>
                <a:spcPct val="107000"/>
              </a:lnSpc>
              <a:buFont typeface="+mj-lt"/>
              <a:buAutoNum type="arabicPeriod"/>
            </a:pPr>
            <a:r>
              <a:rPr lang="fi-FI" sz="1800" kern="100" dirty="0">
                <a:effectLst/>
                <a:latin typeface="Arial" panose="020B0604020202020204" pitchFamily="34" charset="0"/>
                <a:ea typeface="Aptos"/>
                <a:cs typeface="Times New Roman" panose="02020603050405020304" pitchFamily="18" charset="0"/>
              </a:rPr>
              <a:t>Alaikäisten päihdekauppaan liittyy valitettavan paljon uhkailua, kiristämistä, sekä jopa ryöstöjä. Lisäksi useimmiten nuorten käsiin tulee ulkomailta laittomasti tuotuja päihteitä, joiden sisällöstä ei ole mitään tietoa. </a:t>
            </a:r>
            <a:endParaRPr lang="fi-FI" sz="1800" kern="100" dirty="0">
              <a:effectLst/>
              <a:latin typeface="Aptos"/>
              <a:ea typeface="Aptos"/>
              <a:cs typeface="Times New Roman" panose="02020603050405020304" pitchFamily="18" charset="0"/>
            </a:endParaRPr>
          </a:p>
          <a:p>
            <a:pPr marL="342900" lvl="0" indent="-342900">
              <a:lnSpc>
                <a:spcPct val="107000"/>
              </a:lnSpc>
              <a:buFont typeface="+mj-lt"/>
              <a:buAutoNum type="arabicPeriod"/>
            </a:pPr>
            <a:r>
              <a:rPr lang="fi-FI" sz="1800" kern="100" dirty="0">
                <a:effectLst/>
                <a:latin typeface="Arial" panose="020B0604020202020204" pitchFamily="34" charset="0"/>
                <a:ea typeface="Aptos"/>
                <a:cs typeface="Times New Roman" panose="02020603050405020304" pitchFamily="18" charset="0"/>
              </a:rPr>
              <a:t>Nuuskaa saa ostaa sitä myyvistä maista omaan käyttöön, Suomessa sen myynti ja osto on laitonta. Myös nuuskan lahjoittaminen on tämän nojalla laissa kiellettyä.</a:t>
            </a:r>
            <a:endParaRPr lang="fi-FI" sz="1800" kern="100" dirty="0">
              <a:effectLst/>
              <a:latin typeface="Aptos"/>
              <a:ea typeface="Aptos"/>
              <a:cs typeface="Times New Roman" panose="02020603050405020304" pitchFamily="18" charset="0"/>
            </a:endParaRPr>
          </a:p>
          <a:p>
            <a:pPr marL="342900" lvl="0" indent="-342900">
              <a:lnSpc>
                <a:spcPct val="107000"/>
              </a:lnSpc>
              <a:spcAft>
                <a:spcPts val="800"/>
              </a:spcAft>
              <a:buFont typeface="+mj-lt"/>
              <a:buAutoNum type="arabicPeriod"/>
            </a:pPr>
            <a:r>
              <a:rPr lang="fi-FI" sz="1800" kern="100" dirty="0">
                <a:effectLst/>
                <a:latin typeface="Arial" panose="020B0604020202020204" pitchFamily="34" charset="0"/>
                <a:ea typeface="Aptos"/>
                <a:cs typeface="Times New Roman" panose="02020603050405020304" pitchFamily="18" charset="0"/>
              </a:rPr>
              <a:t>Päihteidenkäyttö voi vaikuttaa tulevaisuuteen vakavasti. Merkintä rikosrekisterissä esimerkiksi kannabiksen käytöstä voi estää mm. lasten- ja nuorten kanssa tehtävän työn opiskelun, kuljetusalan koulutuksia ja myöhemmässä vaiheessa vaikutusta voi olla esimerkiksi armeijauraan. </a:t>
            </a:r>
            <a:endParaRPr lang="fi-FI" sz="1800" kern="100" dirty="0">
              <a:effectLst/>
              <a:latin typeface="Aptos"/>
              <a:ea typeface="Aptos"/>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BE7C63-45AC-462C-8CAC-E5D2ABECD87C}"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7577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i-FI" sz="1800" kern="100" dirty="0">
                <a:effectLst/>
                <a:latin typeface="Arial"/>
                <a:ea typeface="Aptos"/>
                <a:cs typeface="Arial"/>
              </a:rPr>
              <a:t>Tehtävään voi valita ryhmälle sopivia kysymyksiä tämän hetken ilmiöihin liittyen. Hyväksi todettuja kysymyksiä on esimerkiksi: Miksi jotkut nuoret käyttävät päihteitä? Miten päihteidenkäyttö voi vaikuttaa tulevaisuuteen? Miten päihteidenkäyttö voi vaikuttaa käyttäjän läheisiin? Mistä voin saada apua omaan tai läheisen päihdeongelmaan? Miten nuorten päihteidenkäyttöön voisi puuttua?</a:t>
            </a:r>
            <a:r>
              <a:rPr lang="fi-FI" sz="1800" kern="100" dirty="0">
                <a:latin typeface="Arial"/>
                <a:ea typeface="Aptos"/>
                <a:cs typeface="Arial"/>
              </a:rPr>
              <a:t> Miten voin itse toimia esimerkkinä nuoremmille?</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Jos ryhmätyöskentely ei ole mahdollista, voidaan kysymyksiin vastata yksilöinä tai parityönä.</a:t>
            </a:r>
            <a:endParaRPr lang="fi-FI" sz="1800" kern="100" dirty="0">
              <a:effectLst/>
              <a:latin typeface="Aptos"/>
              <a:ea typeface="Aptos"/>
              <a:cs typeface="Times New Roman" panose="02020603050405020304" pitchFamily="18" charset="0"/>
            </a:endParaRPr>
          </a:p>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Kysymyksen voi kirjoittaa paperin keskelle, </a:t>
            </a:r>
            <a:r>
              <a:rPr lang="fi-FI" sz="1800" kern="100" dirty="0" err="1">
                <a:effectLst/>
                <a:latin typeface="Arial" panose="020B0604020202020204" pitchFamily="34" charset="0"/>
                <a:ea typeface="Aptos"/>
                <a:cs typeface="Times New Roman" panose="02020603050405020304" pitchFamily="18" charset="0"/>
              </a:rPr>
              <a:t>vihkon</a:t>
            </a:r>
            <a:r>
              <a:rPr lang="fi-FI" sz="1800" kern="100" dirty="0">
                <a:effectLst/>
                <a:latin typeface="Arial" panose="020B0604020202020204" pitchFamily="34" charset="0"/>
                <a:ea typeface="Aptos"/>
                <a:cs typeface="Times New Roman" panose="02020603050405020304" pitchFamily="18" charset="0"/>
              </a:rPr>
              <a:t> otsikoksi, tai halutessaan voi tulostaa tekstin visuaaliselle pohjalle, jolloin tuotokset voi jättää esimerkiksi luokan seinälle esille. </a:t>
            </a:r>
            <a:endParaRPr lang="fi-FI" sz="1800" kern="100" dirty="0">
              <a:effectLst/>
              <a:latin typeface="Aptos"/>
              <a:ea typeface="Aptos"/>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BE7C63-45AC-462C-8CAC-E5D2ABECD87C}"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8404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Tällä tunnilla käsitellään riippuvuutta ja itsetuntemuksen merkitystä omaan hyvinvointiin.</a:t>
            </a:r>
          </a:p>
        </p:txBody>
      </p:sp>
      <p:sp>
        <p:nvSpPr>
          <p:cNvPr id="4" name="Dian numeron paikkamerkki 3"/>
          <p:cNvSpPr>
            <a:spLocks noGrp="1"/>
          </p:cNvSpPr>
          <p:nvPr>
            <p:ph type="sldNum" sz="quarter" idx="5"/>
          </p:nvPr>
        </p:nvSpPr>
        <p:spPr/>
        <p:txBody>
          <a:bodyPr/>
          <a:lstStyle/>
          <a:p>
            <a:fld id="{7E190209-7CF0-4E2E-A3A3-4F54C13FE4EC}" type="slidenum">
              <a:rPr lang="fi-FI" smtClean="0"/>
              <a:t>6</a:t>
            </a:fld>
            <a:endParaRPr lang="fi-FI"/>
          </a:p>
        </p:txBody>
      </p:sp>
    </p:spTree>
    <p:extLst>
      <p:ext uri="{BB962C8B-B14F-4D97-AF65-F5344CB8AC3E}">
        <p14:creationId xmlns:p14="http://schemas.microsoft.com/office/powerpoint/2010/main" val="1224779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Font typeface="Arial"/>
              <a:buNone/>
            </a:pPr>
            <a:r>
              <a:rPr lang="en-US" dirty="0" err="1">
                <a:cs typeface="Calibri"/>
              </a:rPr>
              <a:t>Alustus</a:t>
            </a:r>
            <a:r>
              <a:rPr lang="en-US" dirty="0">
                <a:cs typeface="Calibri"/>
              </a:rPr>
              <a:t> </a:t>
            </a:r>
            <a:r>
              <a:rPr lang="en-US" dirty="0" err="1">
                <a:cs typeface="Calibri"/>
              </a:rPr>
              <a:t>aiheeseen</a:t>
            </a:r>
            <a:r>
              <a:rPr lang="en-US" dirty="0">
                <a:cs typeface="Calibri"/>
              </a:rPr>
              <a:t> </a:t>
            </a:r>
            <a:r>
              <a:rPr lang="en-US" dirty="0" err="1">
                <a:cs typeface="Calibri"/>
              </a:rPr>
              <a:t>miettimällä</a:t>
            </a:r>
            <a:r>
              <a:rPr lang="en-US" dirty="0">
                <a:cs typeface="Calibri"/>
              </a:rPr>
              <a:t> </a:t>
            </a:r>
            <a:r>
              <a:rPr lang="en-US" dirty="0" err="1">
                <a:cs typeface="Calibri"/>
              </a:rPr>
              <a:t>mikä</a:t>
            </a:r>
            <a:r>
              <a:rPr lang="en-US" dirty="0">
                <a:cs typeface="Calibri"/>
              </a:rPr>
              <a:t> </a:t>
            </a:r>
            <a:r>
              <a:rPr lang="en-US" dirty="0" err="1">
                <a:cs typeface="Calibri"/>
              </a:rPr>
              <a:t>fiilis</a:t>
            </a:r>
            <a:r>
              <a:rPr lang="en-US" dirty="0">
                <a:cs typeface="Calibri"/>
              </a:rPr>
              <a:t> </a:t>
            </a:r>
            <a:r>
              <a:rPr lang="en-US" dirty="0" err="1">
                <a:cs typeface="Calibri"/>
              </a:rPr>
              <a:t>tänään</a:t>
            </a:r>
            <a:r>
              <a:rPr lang="en-US" dirty="0">
                <a:cs typeface="Calibri"/>
              </a:rPr>
              <a:t> on. </a:t>
            </a:r>
            <a:r>
              <a:rPr lang="en-US" dirty="0" err="1">
                <a:cs typeface="Calibri"/>
              </a:rPr>
              <a:t>Kuvasta</a:t>
            </a:r>
            <a:r>
              <a:rPr lang="en-US" dirty="0">
                <a:cs typeface="Calibri"/>
              </a:rPr>
              <a:t> </a:t>
            </a:r>
            <a:r>
              <a:rPr lang="en-US" dirty="0" err="1">
                <a:cs typeface="Calibri"/>
              </a:rPr>
              <a:t>voi</a:t>
            </a:r>
            <a:r>
              <a:rPr lang="en-US" dirty="0">
                <a:cs typeface="Calibri"/>
              </a:rPr>
              <a:t> </a:t>
            </a:r>
            <a:r>
              <a:rPr lang="en-US" dirty="0" err="1">
                <a:cs typeface="Calibri"/>
              </a:rPr>
              <a:t>etsiä</a:t>
            </a:r>
            <a:r>
              <a:rPr lang="en-US" dirty="0">
                <a:cs typeface="Calibri"/>
              </a:rPr>
              <a:t> </a:t>
            </a:r>
            <a:r>
              <a:rPr lang="en-US" dirty="0" err="1">
                <a:cs typeface="Calibri"/>
              </a:rPr>
              <a:t>omaa</a:t>
            </a:r>
            <a:r>
              <a:rPr lang="en-US" dirty="0">
                <a:cs typeface="Calibri"/>
              </a:rPr>
              <a:t> </a:t>
            </a:r>
            <a:r>
              <a:rPr lang="en-US" dirty="0" err="1">
                <a:cs typeface="Calibri"/>
              </a:rPr>
              <a:t>fiilistä</a:t>
            </a:r>
            <a:r>
              <a:rPr lang="en-US" dirty="0">
                <a:cs typeface="Calibri"/>
              </a:rPr>
              <a:t> </a:t>
            </a:r>
            <a:r>
              <a:rPr lang="en-US" dirty="0" err="1">
                <a:cs typeface="Calibri"/>
              </a:rPr>
              <a:t>kuvaavan</a:t>
            </a:r>
            <a:r>
              <a:rPr lang="en-US" dirty="0">
                <a:cs typeface="Calibri"/>
              </a:rPr>
              <a:t> </a:t>
            </a:r>
            <a:r>
              <a:rPr lang="en-US" dirty="0" err="1">
                <a:cs typeface="Calibri"/>
              </a:rPr>
              <a:t>hahmon</a:t>
            </a:r>
            <a:r>
              <a:rPr lang="en-US" dirty="0">
                <a:cs typeface="Calibri"/>
              </a:rPr>
              <a:t>. </a:t>
            </a:r>
            <a:endParaRPr lang="fi-FI" dirty="0">
              <a:cs typeface="Calibri"/>
            </a:endParaRPr>
          </a:p>
          <a:p>
            <a:pPr marL="0" indent="0">
              <a:buFont typeface="Arial"/>
              <a:buNone/>
            </a:pPr>
            <a:r>
              <a:rPr lang="en-US" dirty="0" err="1">
                <a:cs typeface="Calibri"/>
              </a:rPr>
              <a:t>Päihteidenkäyttö</a:t>
            </a:r>
            <a:r>
              <a:rPr lang="en-US" dirty="0">
                <a:cs typeface="Calibri"/>
              </a:rPr>
              <a:t> </a:t>
            </a:r>
            <a:r>
              <a:rPr lang="en-US" dirty="0" err="1">
                <a:cs typeface="Calibri"/>
              </a:rPr>
              <a:t>liittyy</a:t>
            </a:r>
            <a:r>
              <a:rPr lang="en-US" dirty="0">
                <a:cs typeface="Calibri"/>
              </a:rPr>
              <a:t> </a:t>
            </a:r>
            <a:r>
              <a:rPr lang="en-US" dirty="0" err="1">
                <a:cs typeface="Calibri"/>
              </a:rPr>
              <a:t>hyvin</a:t>
            </a:r>
            <a:r>
              <a:rPr lang="en-US" dirty="0">
                <a:cs typeface="Calibri"/>
              </a:rPr>
              <a:t> </a:t>
            </a:r>
            <a:r>
              <a:rPr lang="en-US" dirty="0" err="1">
                <a:cs typeface="Calibri"/>
              </a:rPr>
              <a:t>usein</a:t>
            </a:r>
            <a:r>
              <a:rPr lang="en-US" dirty="0">
                <a:cs typeface="Calibri"/>
              </a:rPr>
              <a:t> </a:t>
            </a:r>
            <a:r>
              <a:rPr lang="en-US" dirty="0" err="1">
                <a:cs typeface="Calibri"/>
              </a:rPr>
              <a:t>fiilikseen</a:t>
            </a:r>
            <a:r>
              <a:rPr lang="en-US" dirty="0">
                <a:cs typeface="Calibri"/>
              </a:rPr>
              <a:t> ja </a:t>
            </a:r>
            <a:r>
              <a:rPr lang="en-US" dirty="0" err="1">
                <a:cs typeface="Calibri"/>
              </a:rPr>
              <a:t>erilaisiin</a:t>
            </a:r>
            <a:r>
              <a:rPr lang="en-US" dirty="0">
                <a:cs typeface="Calibri"/>
              </a:rPr>
              <a:t> </a:t>
            </a:r>
            <a:r>
              <a:rPr lang="en-US" dirty="0" err="1">
                <a:cs typeface="Calibri"/>
              </a:rPr>
              <a:t>tunteisiin</a:t>
            </a:r>
            <a:r>
              <a:rPr lang="en-US" dirty="0">
                <a:cs typeface="Calibri"/>
              </a:rPr>
              <a:t>. </a:t>
            </a:r>
            <a:r>
              <a:rPr lang="en-US" dirty="0" err="1">
                <a:cs typeface="Calibri"/>
              </a:rPr>
              <a:t>Tämä</a:t>
            </a:r>
            <a:r>
              <a:rPr lang="en-US" dirty="0">
                <a:cs typeface="Calibri"/>
              </a:rPr>
              <a:t> on </a:t>
            </a:r>
            <a:r>
              <a:rPr lang="en-US" dirty="0" err="1">
                <a:cs typeface="Calibri"/>
              </a:rPr>
              <a:t>hyvä</a:t>
            </a:r>
            <a:r>
              <a:rPr lang="en-US" dirty="0">
                <a:cs typeface="Calibri"/>
              </a:rPr>
              <a:t> </a:t>
            </a:r>
            <a:r>
              <a:rPr lang="en-US" dirty="0" err="1">
                <a:cs typeface="Calibri"/>
              </a:rPr>
              <a:t>tuoda</a:t>
            </a:r>
            <a:r>
              <a:rPr lang="en-US" dirty="0">
                <a:cs typeface="Calibri"/>
              </a:rPr>
              <a:t> </a:t>
            </a:r>
            <a:r>
              <a:rPr lang="en-US" dirty="0" err="1">
                <a:cs typeface="Calibri"/>
              </a:rPr>
              <a:t>esille</a:t>
            </a:r>
            <a:r>
              <a:rPr lang="en-US" dirty="0">
                <a:cs typeface="Calibri"/>
              </a:rPr>
              <a:t> ja </a:t>
            </a:r>
            <a:r>
              <a:rPr lang="en-US" dirty="0" err="1">
                <a:cs typeface="Calibri"/>
              </a:rPr>
              <a:t>miettiä</a:t>
            </a:r>
            <a:r>
              <a:rPr lang="en-US" dirty="0">
                <a:cs typeface="Calibri"/>
              </a:rPr>
              <a:t> </a:t>
            </a:r>
            <a:r>
              <a:rPr lang="en-US" dirty="0" err="1">
                <a:cs typeface="Calibri"/>
              </a:rPr>
              <a:t>minkälaisia</a:t>
            </a:r>
            <a:r>
              <a:rPr lang="en-US" dirty="0">
                <a:cs typeface="Calibri"/>
              </a:rPr>
              <a:t> </a:t>
            </a:r>
            <a:r>
              <a:rPr lang="en-US" dirty="0" err="1">
                <a:cs typeface="Calibri"/>
              </a:rPr>
              <a:t>keinoja</a:t>
            </a:r>
            <a:r>
              <a:rPr lang="en-US" dirty="0">
                <a:cs typeface="Calibri"/>
              </a:rPr>
              <a:t> </a:t>
            </a:r>
            <a:r>
              <a:rPr lang="en-US" dirty="0" err="1">
                <a:cs typeface="Calibri"/>
              </a:rPr>
              <a:t>itsellä</a:t>
            </a:r>
            <a:r>
              <a:rPr lang="en-US" dirty="0">
                <a:cs typeface="Calibri"/>
              </a:rPr>
              <a:t> on </a:t>
            </a:r>
            <a:r>
              <a:rPr lang="en-US" dirty="0" err="1">
                <a:cs typeface="Calibri"/>
              </a:rPr>
              <a:t>käsitellä</a:t>
            </a:r>
            <a:r>
              <a:rPr lang="en-US" dirty="0">
                <a:cs typeface="Calibri"/>
              </a:rPr>
              <a:t> </a:t>
            </a:r>
            <a:r>
              <a:rPr lang="en-US" dirty="0" err="1">
                <a:cs typeface="Calibri"/>
              </a:rPr>
              <a:t>erilaisia</a:t>
            </a:r>
            <a:r>
              <a:rPr lang="en-US" dirty="0">
                <a:cs typeface="Calibri"/>
              </a:rPr>
              <a:t> </a:t>
            </a:r>
            <a:r>
              <a:rPr lang="en-US" dirty="0" err="1">
                <a:cs typeface="Calibri"/>
              </a:rPr>
              <a:t>tunnetiloja</a:t>
            </a:r>
            <a:r>
              <a:rPr lang="en-US" dirty="0">
                <a:cs typeface="Calibri"/>
              </a:rPr>
              <a:t>.</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6545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9. luokkalaisten kanssa keskustellaan aiheesta teemalla "miten fiilis vaikuttaa päihteidenkäyttöön ja riippuvuuteen". Fiilis ja tunteet ohjaavat aina tietyllä tavalla ihmistä päihteidenkäytössä. Toiset voivat käyttää päihteitä hyvän fiiliksen nostamiseen, toiset taas huonon fiiliksen sietämiseen. </a:t>
            </a:r>
          </a:p>
          <a:p>
            <a:pPr>
              <a:lnSpc>
                <a:spcPct val="107000"/>
              </a:lnSpc>
              <a:spcAft>
                <a:spcPts val="800"/>
              </a:spcAft>
              <a:buNone/>
            </a:pP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On tärkeää miettiä miten itse toimii eri tilanteissa ja minkälaisia toimintamalleja itse on oppinut. Tunnetilojen käsittelyllä ja tunnistamisella on suuri merkitys omaan käytökseen.</a:t>
            </a:r>
          </a:p>
          <a:p>
            <a:pPr>
              <a:lnSpc>
                <a:spcPct val="107000"/>
              </a:lnSpc>
              <a:spcAft>
                <a:spcPts val="800"/>
              </a:spcAft>
              <a:buNone/>
            </a:pP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Diasta voi nostaa esiin leimaamisen.  Riippuvainen saa helposti leiman joka voi puhekielessä olla halventava "nisti, juoppo, narkkari" yms. On tärkeää tuoda esille, että kukaan ei nuorena suunnittele itselleen sellaista tulevaisuutta, vaan riippuvuus aiheuttaa sen. </a:t>
            </a:r>
            <a:endParaRPr lang="fi-FI" sz="1800" kern="100" dirty="0">
              <a:effectLst/>
              <a:latin typeface="Aptos"/>
              <a:ea typeface="Aptos"/>
              <a:cs typeface="Times New Roman" panose="02020603050405020304" pitchFamily="18" charset="0"/>
            </a:endParaRPr>
          </a:p>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Jos/kun päihteidenkäyttäjä pääsee irti päihteistä, leimasta on vaikeampi päästä eroon. Leimaantuminen voi vaikuttaa myös riippuvuuden jatkumiseen. </a:t>
            </a:r>
            <a:endParaRPr lang="fi-FI" sz="1800" kern="100" dirty="0">
              <a:effectLst/>
              <a:latin typeface="Aptos"/>
              <a:ea typeface="Aptos"/>
              <a:cs typeface="Times New Roman" panose="02020603050405020304" pitchFamily="18" charset="0"/>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7015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dirty="0" err="1"/>
              <a:t>Milloin</a:t>
            </a:r>
            <a:r>
              <a:rPr lang="en-US" dirty="0"/>
              <a:t> </a:t>
            </a:r>
            <a:r>
              <a:rPr lang="en-US" dirty="0" err="1"/>
              <a:t>riippuvuus</a:t>
            </a:r>
            <a:r>
              <a:rPr lang="en-US" dirty="0"/>
              <a:t> </a:t>
            </a:r>
            <a:r>
              <a:rPr lang="en-US" dirty="0" err="1"/>
              <a:t>sitten</a:t>
            </a:r>
            <a:r>
              <a:rPr lang="en-US" dirty="0"/>
              <a:t> on </a:t>
            </a:r>
            <a:r>
              <a:rPr lang="en-US" dirty="0" err="1"/>
              <a:t>vakava</a:t>
            </a:r>
            <a:r>
              <a:rPr lang="en-US" dirty="0"/>
              <a:t>? Kun </a:t>
            </a:r>
            <a:r>
              <a:rPr lang="en-US" dirty="0" err="1"/>
              <a:t>riippuvuutta</a:t>
            </a:r>
            <a:r>
              <a:rPr lang="en-US" dirty="0"/>
              <a:t> </a:t>
            </a:r>
            <a:r>
              <a:rPr lang="en-US" dirty="0" err="1"/>
              <a:t>aiheuttava</a:t>
            </a:r>
            <a:r>
              <a:rPr lang="en-US" dirty="0"/>
              <a:t> </a:t>
            </a:r>
            <a:r>
              <a:rPr lang="en-US" dirty="0" err="1"/>
              <a:t>asia</a:t>
            </a:r>
            <a:r>
              <a:rPr lang="en-US" dirty="0"/>
              <a:t> </a:t>
            </a:r>
            <a:r>
              <a:rPr lang="en-US" dirty="0" err="1"/>
              <a:t>menee</a:t>
            </a:r>
            <a:r>
              <a:rPr lang="en-US" dirty="0"/>
              <a:t> </a:t>
            </a:r>
            <a:r>
              <a:rPr lang="en-US" dirty="0" err="1"/>
              <a:t>muiden</a:t>
            </a:r>
            <a:r>
              <a:rPr lang="en-US" dirty="0"/>
              <a:t> </a:t>
            </a:r>
            <a:r>
              <a:rPr lang="en-US" dirty="0" err="1"/>
              <a:t>tärkeiden</a:t>
            </a:r>
            <a:r>
              <a:rPr lang="en-US" dirty="0"/>
              <a:t> </a:t>
            </a:r>
            <a:r>
              <a:rPr lang="en-US" dirty="0" err="1"/>
              <a:t>asioiden</a:t>
            </a:r>
            <a:r>
              <a:rPr lang="en-US" dirty="0"/>
              <a:t> </a:t>
            </a:r>
            <a:r>
              <a:rPr lang="en-US" dirty="0" err="1"/>
              <a:t>edelle</a:t>
            </a:r>
            <a:r>
              <a:rPr lang="en-US" dirty="0"/>
              <a:t> ja </a:t>
            </a:r>
            <a:r>
              <a:rPr lang="en-US" dirty="0" err="1"/>
              <a:t>elämä</a:t>
            </a:r>
            <a:r>
              <a:rPr lang="en-US" dirty="0"/>
              <a:t> </a:t>
            </a:r>
            <a:r>
              <a:rPr lang="en-US" dirty="0" err="1"/>
              <a:t>pyörii</a:t>
            </a:r>
            <a:r>
              <a:rPr lang="en-US" dirty="0"/>
              <a:t> </a:t>
            </a:r>
            <a:r>
              <a:rPr lang="en-US" dirty="0" err="1"/>
              <a:t>riippuvuuden</a:t>
            </a:r>
            <a:r>
              <a:rPr lang="en-US" dirty="0"/>
              <a:t> </a:t>
            </a:r>
            <a:r>
              <a:rPr lang="en-US" dirty="0" err="1"/>
              <a:t>aiheuttajan</a:t>
            </a:r>
            <a:r>
              <a:rPr lang="en-US" dirty="0"/>
              <a:t> </a:t>
            </a:r>
            <a:r>
              <a:rPr lang="en-US" dirty="0" err="1"/>
              <a:t>ympärillä</a:t>
            </a:r>
            <a:r>
              <a:rPr lang="en-US" dirty="0"/>
              <a:t>.</a:t>
            </a:r>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0550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On tärkeää nostaa esille, että kaikkiin tämän dian asioihin pystyy itse vaikuttamaan.</a:t>
            </a:r>
            <a:endParaRPr lang="fi-FI" sz="1800" kern="100" dirty="0">
              <a:effectLst/>
              <a:latin typeface="Aptos"/>
              <a:ea typeface="Aptos"/>
              <a:cs typeface="Times New Roman" panose="02020603050405020304" pitchFamily="18" charset="0"/>
            </a:endParaRPr>
          </a:p>
          <a:p>
            <a:pPr>
              <a:lnSpc>
                <a:spcPct val="107000"/>
              </a:lnSpc>
              <a:spcAft>
                <a:spcPts val="800"/>
              </a:spcAft>
              <a:buNone/>
            </a:pPr>
            <a:r>
              <a:rPr lang="fi-FI" sz="1800" kern="100" dirty="0">
                <a:effectLst/>
                <a:latin typeface="Arial" panose="020B0604020202020204" pitchFamily="34" charset="0"/>
                <a:ea typeface="Aptos"/>
                <a:cs typeface="Times New Roman" panose="02020603050405020304" pitchFamily="18" charset="0"/>
              </a:rPr>
              <a:t>Kenenkään elämässä ei aina ole kaikki nämä asiat hyvin, vaan tilanteet muuttuvat elämän myötä. Se kuuluu normaaliin elämänkulkuun.</a:t>
            </a:r>
            <a:endParaRPr lang="fi-FI" sz="1800" kern="100" dirty="0">
              <a:effectLst/>
              <a:latin typeface="Aptos"/>
              <a:ea typeface="Aptos"/>
              <a:cs typeface="Times New Roman" panose="02020603050405020304" pitchFamily="18" charset="0"/>
            </a:endParaRPr>
          </a:p>
          <a:p>
            <a:pPr>
              <a:lnSpc>
                <a:spcPct val="107000"/>
              </a:lnSpc>
              <a:spcAft>
                <a:spcPts val="800"/>
              </a:spcAft>
            </a:pPr>
            <a:r>
              <a:rPr lang="fi-FI" sz="1800" kern="100" dirty="0">
                <a:effectLst/>
                <a:latin typeface="Arial" panose="020B0604020202020204" pitchFamily="34" charset="0"/>
                <a:ea typeface="Aptos"/>
                <a:cs typeface="Times New Roman" panose="02020603050405020304" pitchFamily="18" charset="0"/>
              </a:rPr>
              <a:t>On kuitenkin tärkeää kiinnittää huomiota näihin asioihin oman hyvinvoinnin tukena.</a:t>
            </a:r>
            <a:endParaRPr lang="fi-FI" sz="1800" kern="100" dirty="0">
              <a:effectLst/>
              <a:latin typeface="Aptos"/>
              <a:ea typeface="Aptos"/>
              <a:cs typeface="Times New Roman" panose="02020603050405020304" pitchFamily="18" charset="0"/>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491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10.sv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di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978449" y="2947809"/>
            <a:ext cx="10311633" cy="1838535"/>
          </a:xfrm>
        </p:spPr>
        <p:txBody>
          <a:bodyPr anchor="t" anchorCtr="0">
            <a:noAutofit/>
          </a:bodyPr>
          <a:lstStyle>
            <a:lvl1pPr>
              <a:lnSpc>
                <a:spcPct val="85000"/>
              </a:lnSpc>
              <a:defRPr sz="7466">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979347" y="4873524"/>
            <a:ext cx="10310736" cy="585081"/>
          </a:xfrm>
          <a:prstGeom prst="rect">
            <a:avLst/>
          </a:prstGeom>
        </p:spPr>
        <p:txBody>
          <a:bodyPr lIns="0" rIns="0" anchor="t" anchorCtr="0">
            <a:noAutofit/>
          </a:bodyPr>
          <a:lstStyle>
            <a:lvl1pPr marL="0" indent="0" algn="l">
              <a:lnSpc>
                <a:spcPct val="100000"/>
              </a:lnSpc>
              <a:spcAft>
                <a:spcPts val="0"/>
              </a:spcAft>
              <a:buNone/>
              <a:defRPr sz="32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3" name="Tekstin paikkamerkki 2">
            <a:extLst>
              <a:ext uri="{FF2B5EF4-FFF2-40B4-BE49-F238E27FC236}">
                <a16:creationId xmlns:a16="http://schemas.microsoft.com/office/drawing/2014/main" id="{CA645D20-53F6-47A9-A67B-C5C4E0AD1E40}"/>
              </a:ext>
            </a:extLst>
          </p:cNvPr>
          <p:cNvSpPr>
            <a:spLocks noGrp="1"/>
          </p:cNvSpPr>
          <p:nvPr>
            <p:ph type="body" sz="quarter" idx="10" hasCustomPrompt="1"/>
          </p:nvPr>
        </p:nvSpPr>
        <p:spPr>
          <a:xfrm>
            <a:off x="978449" y="5883965"/>
            <a:ext cx="7548033" cy="342187"/>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pic>
        <p:nvPicPr>
          <p:cNvPr id="6" name="Picture 5" descr="Logo: Turku Åb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1183" y="1061075"/>
            <a:ext cx="1826787" cy="957077"/>
          </a:xfrm>
          <a:prstGeom prst="rect">
            <a:avLst/>
          </a:prstGeom>
        </p:spPr>
      </p:pic>
    </p:spTree>
    <p:extLst>
      <p:ext uri="{BB962C8B-B14F-4D97-AF65-F5344CB8AC3E}">
        <p14:creationId xmlns:p14="http://schemas.microsoft.com/office/powerpoint/2010/main" val="897441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ysymykse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703231" y="4105699"/>
            <a:ext cx="10788284" cy="2269508"/>
          </a:xfrm>
        </p:spPr>
        <p:txBody>
          <a:bodyPr anchor="t">
            <a:noAutofit/>
          </a:bodyPr>
          <a:lstStyle>
            <a:lvl1pPr algn="ctr">
              <a:lnSpc>
                <a:spcPct val="90000"/>
              </a:lnSpc>
              <a:defRPr sz="7466">
                <a:solidFill>
                  <a:schemeClr val="bg1"/>
                </a:solidFill>
              </a:defRPr>
            </a:lvl1pPr>
          </a:lstStyle>
          <a:p>
            <a:r>
              <a:rPr lang="fi-FI" noProof="0"/>
              <a:t>Muokkaa otsikkoa napsauttamalla</a:t>
            </a:r>
          </a:p>
        </p:txBody>
      </p:sp>
      <p:grpSp>
        <p:nvGrpSpPr>
          <p:cNvPr id="4" name="Group 6">
            <a:extLst>
              <a:ext uri="{FF2B5EF4-FFF2-40B4-BE49-F238E27FC236}">
                <a16:creationId xmlns:a16="http://schemas.microsoft.com/office/drawing/2014/main" id="{32B4390B-9075-4E0A-A9AF-04F1505275D2}"/>
              </a:ext>
              <a:ext uri="{C183D7F6-B498-43B3-948B-1728B52AA6E4}">
                <adec:decorative xmlns:adec="http://schemas.microsoft.com/office/drawing/2017/decorative" val="1"/>
              </a:ext>
            </a:extLst>
          </p:cNvPr>
          <p:cNvGrpSpPr/>
          <p:nvPr userDrawn="1"/>
        </p:nvGrpSpPr>
        <p:grpSpPr>
          <a:xfrm>
            <a:off x="3642751" y="1017053"/>
            <a:ext cx="4906499" cy="3088647"/>
            <a:chOff x="2777122" y="837205"/>
            <a:chExt cx="3679874" cy="2316485"/>
          </a:xfrm>
        </p:grpSpPr>
        <p:pic>
          <p:nvPicPr>
            <p:cNvPr id="5" name="Picture 4" descr="A picture containing drawing&#10;&#10;Description automatically generated">
              <a:extLst>
                <a:ext uri="{FF2B5EF4-FFF2-40B4-BE49-F238E27FC236}">
                  <a16:creationId xmlns:a16="http://schemas.microsoft.com/office/drawing/2014/main" id="{5AA8C56B-3819-4543-839E-1C1FD515B181}"/>
                </a:ext>
              </a:extLst>
            </p:cNvPr>
            <p:cNvPicPr>
              <a:picLocks noChangeAspect="1"/>
            </p:cNvPicPr>
            <p:nvPr/>
          </p:nvPicPr>
          <p:blipFill>
            <a:blip r:embed="rId2"/>
            <a:stretch>
              <a:fillRect/>
            </a:stretch>
          </p:blipFill>
          <p:spPr>
            <a:xfrm>
              <a:off x="2777122" y="837205"/>
              <a:ext cx="2221997" cy="2316485"/>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7DD5EB96-9346-431E-B07C-D5D5FCA19092}"/>
                </a:ext>
              </a:extLst>
            </p:cNvPr>
            <p:cNvPicPr>
              <a:picLocks noChangeAspect="1"/>
            </p:cNvPicPr>
            <p:nvPr/>
          </p:nvPicPr>
          <p:blipFill>
            <a:blip r:embed="rId2"/>
            <a:stretch>
              <a:fillRect/>
            </a:stretch>
          </p:blipFill>
          <p:spPr>
            <a:xfrm flipH="1">
              <a:off x="4905384" y="890637"/>
              <a:ext cx="1551612" cy="1617593"/>
            </a:xfrm>
            <a:prstGeom prst="rect">
              <a:avLst/>
            </a:prstGeom>
          </p:spPr>
        </p:pic>
      </p:grpSp>
      <p:pic>
        <p:nvPicPr>
          <p:cNvPr id="8" name="Picture 6">
            <a:extLst>
              <a:ext uri="{FF2B5EF4-FFF2-40B4-BE49-F238E27FC236}">
                <a16:creationId xmlns:a16="http://schemas.microsoft.com/office/drawing/2014/main" id="{D3A46EBC-73BA-4877-AAF0-73F2A48B1152}"/>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3032"/>
          <a:stretch/>
        </p:blipFill>
        <p:spPr>
          <a:xfrm>
            <a:off x="360398" y="5671686"/>
            <a:ext cx="661095" cy="936908"/>
          </a:xfrm>
          <a:prstGeom prst="rect">
            <a:avLst/>
          </a:prstGeom>
        </p:spPr>
      </p:pic>
    </p:spTree>
    <p:extLst>
      <p:ext uri="{BB962C8B-B14F-4D97-AF65-F5344CB8AC3E}">
        <p14:creationId xmlns:p14="http://schemas.microsoft.com/office/powerpoint/2010/main" val="495402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petusdia kuva">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BE391C1B-AD5B-4C2F-9881-EE44FA79B2F8}"/>
              </a:ext>
            </a:extLst>
          </p:cNvPr>
          <p:cNvSpPr>
            <a:spLocks noGrp="1"/>
          </p:cNvSpPr>
          <p:nvPr>
            <p:ph type="pic" sz="quarter" idx="13" hasCustomPrompt="1"/>
          </p:nvPr>
        </p:nvSpPr>
        <p:spPr>
          <a:xfrm>
            <a:off x="1" y="0"/>
            <a:ext cx="12192001" cy="6858000"/>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25,4 x 14,3 cm. Kuvasuhde on 16:9.</a:t>
            </a:r>
          </a:p>
        </p:txBody>
      </p:sp>
      <p:sp>
        <p:nvSpPr>
          <p:cNvPr id="4" name="Tekstin paikkamerkki 2">
            <a:extLst>
              <a:ext uri="{FF2B5EF4-FFF2-40B4-BE49-F238E27FC236}">
                <a16:creationId xmlns:a16="http://schemas.microsoft.com/office/drawing/2014/main" id="{AD0C20ED-879F-4492-91EA-2218BB4422C0}"/>
              </a:ext>
            </a:extLst>
          </p:cNvPr>
          <p:cNvSpPr>
            <a:spLocks noGrp="1"/>
          </p:cNvSpPr>
          <p:nvPr>
            <p:ph type="body" sz="quarter" idx="19" hasCustomPrompt="1"/>
          </p:nvPr>
        </p:nvSpPr>
        <p:spPr>
          <a:xfrm>
            <a:off x="10596722" y="638198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2916497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oga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8000">
                <a:solidFill>
                  <a:schemeClr val="bg1"/>
                </a:solidFill>
              </a:defRPr>
            </a:lvl1pPr>
          </a:lstStyle>
          <a:p>
            <a:r>
              <a:rPr lang="fi-FI"/>
              <a:t>Muokkaa slogania napsauttamalla</a:t>
            </a:r>
            <a:endParaRPr lang="en-US"/>
          </a:p>
        </p:txBody>
      </p:sp>
    </p:spTree>
    <p:extLst>
      <p:ext uri="{BB962C8B-B14F-4D97-AF65-F5344CB8AC3E}">
        <p14:creationId xmlns:p14="http://schemas.microsoft.com/office/powerpoint/2010/main" val="4006871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1154562" y="3503826"/>
            <a:ext cx="9882879" cy="1296087"/>
          </a:xfrm>
        </p:spPr>
        <p:txBody>
          <a:bodyPr anchor="t" anchorCtr="0"/>
          <a:lstStyle>
            <a:lvl1pPr algn="ctr">
              <a:lnSpc>
                <a:spcPct val="90000"/>
              </a:lnSpc>
              <a:defRPr sz="8800">
                <a:solidFill>
                  <a:schemeClr val="bg1"/>
                </a:solidFill>
              </a:defRPr>
            </a:lvl1pPr>
          </a:lstStyle>
          <a:p>
            <a:r>
              <a:rPr lang="fi-FI"/>
              <a:t>Kiitos!</a:t>
            </a:r>
          </a:p>
        </p:txBody>
      </p:sp>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3130" y="1467175"/>
            <a:ext cx="1208485" cy="1679796"/>
          </a:xfrm>
          <a:prstGeom prst="rect">
            <a:avLst/>
          </a:prstGeom>
        </p:spPr>
      </p:pic>
    </p:spTree>
    <p:extLst>
      <p:ext uri="{BB962C8B-B14F-4D97-AF65-F5344CB8AC3E}">
        <p14:creationId xmlns:p14="http://schemas.microsoft.com/office/powerpoint/2010/main" val="1931686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408640-B386-4818-BE5C-0F6FBA3121F4}"/>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49F73F85-EB08-4FA7-A3F5-C204C4557540}"/>
              </a:ext>
            </a:extLst>
          </p:cNvPr>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9B067582-14F4-4A90-8419-E4D92C85C288}"/>
              </a:ext>
            </a:extLst>
          </p:cNvPr>
          <p:cNvSpPr>
            <a:spLocks noGrp="1"/>
          </p:cNvSpPr>
          <p:nvPr>
            <p:ph type="dt" sz="half" idx="10"/>
          </p:nvPr>
        </p:nvSpPr>
        <p:spPr/>
        <p:txBody>
          <a:bodyPr/>
          <a:lstStyle/>
          <a:p>
            <a:fld id="{AB1CD408-71B9-4B7C-8CA1-C0086111714F}" type="datetimeFigureOut">
              <a:rPr lang="fi-FI" smtClean="0"/>
              <a:t>8.10.2025</a:t>
            </a:fld>
            <a:endParaRPr lang="fi-FI"/>
          </a:p>
        </p:txBody>
      </p:sp>
      <p:sp>
        <p:nvSpPr>
          <p:cNvPr id="5" name="Alatunnisteen paikkamerkki 4">
            <a:extLst>
              <a:ext uri="{FF2B5EF4-FFF2-40B4-BE49-F238E27FC236}">
                <a16:creationId xmlns:a16="http://schemas.microsoft.com/office/drawing/2014/main" id="{ADF5E8B0-B619-4007-87CC-FC3CC48844C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54F4B4D-81C1-4FA1-ABED-84AF02199D64}"/>
              </a:ext>
            </a:extLst>
          </p:cNvPr>
          <p:cNvSpPr>
            <a:spLocks noGrp="1"/>
          </p:cNvSpPr>
          <p:nvPr>
            <p:ph type="sldNum" sz="quarter" idx="12"/>
          </p:nvPr>
        </p:nvSpPr>
        <p:spPr/>
        <p:txBody>
          <a:bodyPr/>
          <a:lstStyle/>
          <a:p>
            <a:fld id="{21DF17D8-7266-42AC-AE10-1CEE8D668E3B}" type="slidenum">
              <a:rPr lang="fi-FI" smtClean="0"/>
              <a:t>‹#›</a:t>
            </a:fld>
            <a:endParaRPr lang="fi-FI"/>
          </a:p>
        </p:txBody>
      </p:sp>
    </p:spTree>
    <p:extLst>
      <p:ext uri="{BB962C8B-B14F-4D97-AF65-F5344CB8AC3E}">
        <p14:creationId xmlns:p14="http://schemas.microsoft.com/office/powerpoint/2010/main" val="1052728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4110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23F4AB-E1D5-188D-FF76-F5C0F6E37534}"/>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96E6EC22-E633-AAC8-F590-6940323704A9}"/>
              </a:ext>
            </a:extLst>
          </p:cNvPr>
          <p:cNvSpPr>
            <a:spLocks noGrp="1"/>
          </p:cNvSpPr>
          <p:nvPr>
            <p:ph type="dt" sz="half" idx="10"/>
          </p:nvPr>
        </p:nvSpPr>
        <p:spPr/>
        <p:txBody>
          <a:bodyPr/>
          <a:lstStyle/>
          <a:p>
            <a:fld id="{4E477688-4B8F-4379-8DC8-84E28DE2943E}" type="datetimeFigureOut">
              <a:rPr lang="fi-FI" smtClean="0"/>
              <a:t>8.10.2025</a:t>
            </a:fld>
            <a:endParaRPr lang="fi-FI"/>
          </a:p>
        </p:txBody>
      </p:sp>
      <p:sp>
        <p:nvSpPr>
          <p:cNvPr id="4" name="Alatunnisteen paikkamerkki 3">
            <a:extLst>
              <a:ext uri="{FF2B5EF4-FFF2-40B4-BE49-F238E27FC236}">
                <a16:creationId xmlns:a16="http://schemas.microsoft.com/office/drawing/2014/main" id="{EA926F83-A1D0-86E9-7A9D-C5BBC68F2CBF}"/>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84931315-6871-C7D0-2633-EBF996F456EF}"/>
              </a:ext>
            </a:extLst>
          </p:cNvPr>
          <p:cNvSpPr>
            <a:spLocks noGrp="1"/>
          </p:cNvSpPr>
          <p:nvPr>
            <p:ph type="sldNum" sz="quarter" idx="12"/>
          </p:nvPr>
        </p:nvSpPr>
        <p:spPr/>
        <p:txBody>
          <a:bodyPr/>
          <a:lstStyle/>
          <a:p>
            <a:fld id="{AB6BC383-0CD1-46FF-A723-1AFBB224125A}" type="slidenum">
              <a:rPr lang="fi-FI" smtClean="0"/>
              <a:t>‹#›</a:t>
            </a:fld>
            <a:endParaRPr lang="fi-FI"/>
          </a:p>
        </p:txBody>
      </p:sp>
    </p:spTree>
    <p:extLst>
      <p:ext uri="{BB962C8B-B14F-4D97-AF65-F5344CB8AC3E}">
        <p14:creationId xmlns:p14="http://schemas.microsoft.com/office/powerpoint/2010/main" val="3324579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ulukko">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B38B565-8F9E-DD32-00C1-5094D10F4EAE}"/>
              </a:ext>
            </a:extLst>
          </p:cNvPr>
          <p:cNvSpPr>
            <a:spLocks noGrp="1"/>
          </p:cNvSpPr>
          <p:nvPr>
            <p:ph type="title" hasCustomPrompt="1"/>
          </p:nvPr>
        </p:nvSpPr>
        <p:spPr>
          <a:xfrm>
            <a:off x="951500" y="768766"/>
            <a:ext cx="10306051" cy="713620"/>
          </a:xfrm>
        </p:spPr>
        <p:txBody>
          <a:bodyPr anchor="b" anchorCtr="0"/>
          <a:lstStyle>
            <a:lvl1pPr algn="l">
              <a:lnSpc>
                <a:spcPct val="90000"/>
              </a:lnSpc>
              <a:defRPr sz="4800">
                <a:solidFill>
                  <a:schemeClr val="bg2"/>
                </a:solidFill>
              </a:defRPr>
            </a:lvl1pPr>
          </a:lstStyle>
          <a:p>
            <a:r>
              <a:rPr lang="fi-FI"/>
              <a:t>Taulukko</a:t>
            </a:r>
            <a:endParaRPr lang="fi-FI" noProof="0"/>
          </a:p>
        </p:txBody>
      </p:sp>
      <p:pic>
        <p:nvPicPr>
          <p:cNvPr id="3" name="Logo">
            <a:extLst>
              <a:ext uri="{FF2B5EF4-FFF2-40B4-BE49-F238E27FC236}">
                <a16:creationId xmlns:a16="http://schemas.microsoft.com/office/drawing/2014/main" id="{A89294ED-093D-A2C9-7838-6527055B8A3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33733" y="411957"/>
            <a:ext cx="464715" cy="713620"/>
          </a:xfrm>
          <a:prstGeom prst="rect">
            <a:avLst/>
          </a:prstGeom>
        </p:spPr>
      </p:pic>
      <p:sp>
        <p:nvSpPr>
          <p:cNvPr id="9" name="Taulukon paikkamerkki 8">
            <a:extLst>
              <a:ext uri="{FF2B5EF4-FFF2-40B4-BE49-F238E27FC236}">
                <a16:creationId xmlns:a16="http://schemas.microsoft.com/office/drawing/2014/main" id="{E50C6200-29D5-CBBB-D347-4AE7666FC34B}"/>
              </a:ext>
            </a:extLst>
          </p:cNvPr>
          <p:cNvSpPr>
            <a:spLocks noGrp="1"/>
          </p:cNvSpPr>
          <p:nvPr>
            <p:ph type="tbl" sz="quarter" idx="10" hasCustomPrompt="1"/>
          </p:nvPr>
        </p:nvSpPr>
        <p:spPr>
          <a:xfrm>
            <a:off x="952500" y="1854200"/>
            <a:ext cx="10306051" cy="4212167"/>
          </a:xfrm>
        </p:spPr>
        <p:txBody>
          <a:bodyPr>
            <a:normAutofit/>
          </a:bodyPr>
          <a:lstStyle>
            <a:lvl1pPr marL="0" indent="0">
              <a:buNone/>
              <a:defRPr sz="1867"/>
            </a:lvl1pPr>
          </a:lstStyle>
          <a:p>
            <a:r>
              <a:rPr lang="fi-FI"/>
              <a:t>Lisää taulukko kuvakkeesta.</a:t>
            </a:r>
          </a:p>
        </p:txBody>
      </p:sp>
    </p:spTree>
    <p:extLst>
      <p:ext uri="{BB962C8B-B14F-4D97-AF65-F5344CB8AC3E}">
        <p14:creationId xmlns:p14="http://schemas.microsoft.com/office/powerpoint/2010/main" val="2792382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tsikko + 2 tekstilaatikkoa">
    <p:bg>
      <p:bgPr>
        <a:solidFill>
          <a:schemeClr val="bg1"/>
        </a:solidFill>
        <a:effectLst/>
      </p:bgPr>
    </p:bg>
    <p:spTree>
      <p:nvGrpSpPr>
        <p:cNvPr id="1" name=""/>
        <p:cNvGrpSpPr/>
        <p:nvPr/>
      </p:nvGrpSpPr>
      <p:grpSpPr>
        <a:xfrm>
          <a:off x="0" y="0"/>
          <a:ext cx="0" cy="0"/>
          <a:chOff x="0" y="0"/>
          <a:chExt cx="0" cy="0"/>
        </a:xfrm>
      </p:grpSpPr>
      <p:sp>
        <p:nvSpPr>
          <p:cNvPr id="5" name="Otsikko"/>
          <p:cNvSpPr>
            <a:spLocks noGrp="1"/>
          </p:cNvSpPr>
          <p:nvPr>
            <p:ph type="title" hasCustomPrompt="1"/>
          </p:nvPr>
        </p:nvSpPr>
        <p:spPr>
          <a:xfrm>
            <a:off x="904425" y="1255352"/>
            <a:ext cx="10435091" cy="715331"/>
          </a:xfrm>
          <a:prstGeom prst="rect">
            <a:avLst/>
          </a:prstGeom>
        </p:spPr>
        <p:txBody>
          <a:bodyPr vert="horz" lIns="0" tIns="0" rIns="0" bIns="0" rtlCol="0" anchor="b" anchorCtr="0">
            <a:noAutofit/>
          </a:bodyPr>
          <a:lstStyle>
            <a:lvl1pPr>
              <a:lnSpc>
                <a:spcPct val="90000"/>
              </a:lnSpc>
              <a:defRPr sz="4800">
                <a:solidFill>
                  <a:schemeClr val="bg2"/>
                </a:solidFill>
              </a:defRPr>
            </a:lvl1pPr>
          </a:lstStyle>
          <a:p>
            <a:r>
              <a:rPr lang="fi-FI"/>
              <a:t>Muokkaa otsikkoa napsauttamalla</a:t>
            </a:r>
            <a:endParaRPr lang="en-US"/>
          </a:p>
        </p:txBody>
      </p:sp>
      <p:sp>
        <p:nvSpPr>
          <p:cNvPr id="2" name="Tekstin paikkamerkki">
            <a:extLst>
              <a:ext uri="{FF2B5EF4-FFF2-40B4-BE49-F238E27FC236}">
                <a16:creationId xmlns:a16="http://schemas.microsoft.com/office/drawing/2014/main" id="{D5A8602F-1A9F-CD5B-300A-C20E0DCC4781}"/>
              </a:ext>
            </a:extLst>
          </p:cNvPr>
          <p:cNvSpPr>
            <a:spLocks noGrp="1"/>
          </p:cNvSpPr>
          <p:nvPr>
            <p:ph type="body" idx="1" hasCustomPrompt="1"/>
          </p:nvPr>
        </p:nvSpPr>
        <p:spPr>
          <a:xfrm>
            <a:off x="904425" y="2245871"/>
            <a:ext cx="4926531" cy="3857844"/>
          </a:xfrm>
          <a:prstGeom prst="rect">
            <a:avLst/>
          </a:prstGeom>
        </p:spPr>
        <p:txBody>
          <a:bodyPr vert="horz" lIns="0" tIns="45720" rIns="0" bIns="45720" rtlCol="0">
            <a:noAutofit/>
          </a:bodyPr>
          <a:lstStyle>
            <a:lvl1pPr marL="239994" indent="-239994">
              <a:lnSpc>
                <a:spcPct val="107000"/>
              </a:lnSpc>
              <a:spcAft>
                <a:spcPts val="1067"/>
              </a:spcAft>
              <a:buClrTx/>
              <a:buSzPct val="100000"/>
              <a:buFont typeface="Arial" panose="020B0604020202020204" pitchFamily="34" charset="0"/>
              <a:buChar char="•"/>
              <a:defRPr sz="2400"/>
            </a:lvl1pPr>
            <a:lvl2pPr marL="719965" indent="-263993">
              <a:lnSpc>
                <a:spcPct val="107000"/>
              </a:lnSpc>
              <a:spcAft>
                <a:spcPts val="1067"/>
              </a:spcAft>
              <a:buFont typeface="Lucida Grande"/>
              <a:buChar char="–"/>
              <a:defRPr sz="2000"/>
            </a:lvl2pPr>
            <a:lvl3pPr marL="1151971" indent="-191995">
              <a:lnSpc>
                <a:spcPct val="107000"/>
              </a:lnSpc>
              <a:spcAft>
                <a:spcPts val="1067"/>
              </a:spcAft>
              <a:buSzPct val="100000"/>
              <a:buFont typeface="Arial" panose="020B0604020202020204" pitchFamily="34" charset="0"/>
              <a:buChar char="•"/>
              <a:defRPr sz="1600"/>
            </a:lvl3pPr>
            <a:lvl4pPr marL="1631959" indent="-191995">
              <a:lnSpc>
                <a:spcPct val="107000"/>
              </a:lnSpc>
              <a:spcAft>
                <a:spcPts val="1067"/>
              </a:spcAft>
              <a:buSzPct val="100000"/>
              <a:buFont typeface="Lucida Grande"/>
              <a:buChar char="–"/>
              <a:defRPr sz="1600"/>
            </a:lvl4pPr>
            <a:lvl5pPr marL="2111947" indent="-191995">
              <a:lnSpc>
                <a:spcPct val="107000"/>
              </a:lnSpc>
              <a:spcAft>
                <a:spcPts val="1067"/>
              </a:spcAft>
              <a:defRPr sz="1400"/>
            </a:lvl5pPr>
          </a:lstStyle>
          <a:p>
            <a:pPr lvl="0"/>
            <a:r>
              <a:rPr lang="fi-FI"/>
              <a:t>Muokkaa tekstiä napsauttamalla.  </a:t>
            </a:r>
          </a:p>
          <a:p>
            <a:pPr lvl="1"/>
            <a:r>
              <a:rPr lang="fi-FI"/>
              <a:t>toinen taso</a:t>
            </a:r>
          </a:p>
          <a:p>
            <a:pPr lvl="2"/>
            <a:r>
              <a:rPr lang="fi-FI"/>
              <a:t>kolmas taso</a:t>
            </a:r>
          </a:p>
          <a:p>
            <a:pPr lvl="3"/>
            <a:r>
              <a:rPr lang="fi-FI"/>
              <a:t>neljäs taso</a:t>
            </a:r>
          </a:p>
          <a:p>
            <a:pPr lvl="4"/>
            <a:r>
              <a:rPr lang="fi-FI"/>
              <a:t>viides taso</a:t>
            </a:r>
            <a:endParaRPr lang="en-US"/>
          </a:p>
        </p:txBody>
      </p:sp>
      <p:pic>
        <p:nvPicPr>
          <p:cNvPr id="6" name="Logo">
            <a:extLst>
              <a:ext uri="{FF2B5EF4-FFF2-40B4-BE49-F238E27FC236}">
                <a16:creationId xmlns:a16="http://schemas.microsoft.com/office/drawing/2014/main" id="{259B880E-B17C-0B91-2EBF-4003C503E4A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33733" y="411957"/>
            <a:ext cx="464715" cy="713620"/>
          </a:xfrm>
          <a:prstGeom prst="rect">
            <a:avLst/>
          </a:prstGeom>
        </p:spPr>
      </p:pic>
      <p:sp>
        <p:nvSpPr>
          <p:cNvPr id="3" name="Tekstin paikkamerkki">
            <a:extLst>
              <a:ext uri="{FF2B5EF4-FFF2-40B4-BE49-F238E27FC236}">
                <a16:creationId xmlns:a16="http://schemas.microsoft.com/office/drawing/2014/main" id="{A15C5302-7981-1B60-FF03-2035B6E5FE2C}"/>
              </a:ext>
            </a:extLst>
          </p:cNvPr>
          <p:cNvSpPr>
            <a:spLocks noGrp="1"/>
          </p:cNvSpPr>
          <p:nvPr>
            <p:ph type="body" idx="10" hasCustomPrompt="1"/>
          </p:nvPr>
        </p:nvSpPr>
        <p:spPr>
          <a:xfrm>
            <a:off x="6412988" y="2245871"/>
            <a:ext cx="4926529" cy="3857844"/>
          </a:xfrm>
          <a:prstGeom prst="rect">
            <a:avLst/>
          </a:prstGeom>
        </p:spPr>
        <p:txBody>
          <a:bodyPr vert="horz" lIns="0" tIns="45720" rIns="0" bIns="45720" rtlCol="0">
            <a:noAutofit/>
          </a:bodyPr>
          <a:lstStyle>
            <a:lvl1pPr marL="239994" indent="-239994">
              <a:lnSpc>
                <a:spcPct val="107000"/>
              </a:lnSpc>
              <a:spcAft>
                <a:spcPts val="1067"/>
              </a:spcAft>
              <a:buClrTx/>
              <a:buSzPct val="100000"/>
              <a:buFont typeface="Arial" panose="020B0604020202020204" pitchFamily="34" charset="0"/>
              <a:buChar char="•"/>
              <a:defRPr sz="2400"/>
            </a:lvl1pPr>
            <a:lvl2pPr marL="719965" indent="-263993">
              <a:lnSpc>
                <a:spcPct val="107000"/>
              </a:lnSpc>
              <a:spcAft>
                <a:spcPts val="1067"/>
              </a:spcAft>
              <a:buFont typeface="Lucida Grande"/>
              <a:buChar char="–"/>
              <a:defRPr sz="2000"/>
            </a:lvl2pPr>
            <a:lvl3pPr marL="1151971" indent="-191995">
              <a:lnSpc>
                <a:spcPct val="107000"/>
              </a:lnSpc>
              <a:spcAft>
                <a:spcPts val="1067"/>
              </a:spcAft>
              <a:buSzPct val="100000"/>
              <a:buFont typeface="Arial" panose="020B0604020202020204" pitchFamily="34" charset="0"/>
              <a:buChar char="•"/>
              <a:defRPr sz="1600"/>
            </a:lvl3pPr>
            <a:lvl4pPr marL="1631959" indent="-191995">
              <a:lnSpc>
                <a:spcPct val="107000"/>
              </a:lnSpc>
              <a:spcAft>
                <a:spcPts val="1067"/>
              </a:spcAft>
              <a:buSzPct val="100000"/>
              <a:buFont typeface="Lucida Grande"/>
              <a:buChar char="–"/>
              <a:defRPr sz="1600"/>
            </a:lvl4pPr>
            <a:lvl5pPr marL="2111947" indent="-191995">
              <a:lnSpc>
                <a:spcPct val="107000"/>
              </a:lnSpc>
              <a:spcAft>
                <a:spcPts val="1067"/>
              </a:spcAft>
              <a:defRPr sz="1400"/>
            </a:lvl5pPr>
          </a:lstStyle>
          <a:p>
            <a:pPr lvl="0"/>
            <a:r>
              <a:rPr lang="fi-FI"/>
              <a:t>Muokkaa tekstiä napsauttamalla.  </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1704140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ilaatikot 4">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B38B565-8F9E-DD32-00C1-5094D10F4EAE}"/>
              </a:ext>
            </a:extLst>
          </p:cNvPr>
          <p:cNvSpPr>
            <a:spLocks noGrp="1"/>
          </p:cNvSpPr>
          <p:nvPr>
            <p:ph type="title" hasCustomPrompt="1"/>
          </p:nvPr>
        </p:nvSpPr>
        <p:spPr>
          <a:xfrm>
            <a:off x="952500" y="768766"/>
            <a:ext cx="10306051" cy="713620"/>
          </a:xfrm>
        </p:spPr>
        <p:txBody>
          <a:bodyPr anchor="b" anchorCtr="0"/>
          <a:lstStyle>
            <a:lvl1pPr algn="l">
              <a:lnSpc>
                <a:spcPct val="90000"/>
              </a:lnSpc>
              <a:defRPr sz="4800">
                <a:solidFill>
                  <a:schemeClr val="bg2"/>
                </a:solidFill>
              </a:defRPr>
            </a:lvl1pPr>
          </a:lstStyle>
          <a:p>
            <a:r>
              <a:rPr lang="fi-FI"/>
              <a:t>Muokkaa otsikkoa napsauttamalla</a:t>
            </a:r>
            <a:endParaRPr lang="fi-FI" noProof="0"/>
          </a:p>
        </p:txBody>
      </p:sp>
      <p:sp>
        <p:nvSpPr>
          <p:cNvPr id="22" name="Otsikkolaatikko 1">
            <a:extLst>
              <a:ext uri="{FF2B5EF4-FFF2-40B4-BE49-F238E27FC236}">
                <a16:creationId xmlns:a16="http://schemas.microsoft.com/office/drawing/2014/main" id="{E65D2ABF-97FC-4BDD-BDB8-E326E108140D}"/>
              </a:ext>
            </a:extLst>
          </p:cNvPr>
          <p:cNvSpPr>
            <a:spLocks noGrp="1"/>
          </p:cNvSpPr>
          <p:nvPr>
            <p:ph type="body" sz="quarter" idx="59"/>
          </p:nvPr>
        </p:nvSpPr>
        <p:spPr>
          <a:xfrm>
            <a:off x="952500" y="1698689"/>
            <a:ext cx="2304000" cy="889001"/>
          </a:xfrm>
          <a:prstGeom prst="roundRect">
            <a:avLst>
              <a:gd name="adj" fmla="val 4958"/>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4" name="Text Placeholder 1">
            <a:extLst>
              <a:ext uri="{FF2B5EF4-FFF2-40B4-BE49-F238E27FC236}">
                <a16:creationId xmlns:a16="http://schemas.microsoft.com/office/drawing/2014/main" id="{43717AC1-6E9D-77B3-EBC1-5000AA2CCAEC}"/>
              </a:ext>
            </a:extLst>
          </p:cNvPr>
          <p:cNvSpPr>
            <a:spLocks noGrp="1"/>
          </p:cNvSpPr>
          <p:nvPr>
            <p:ph type="body" idx="1" hasCustomPrompt="1"/>
          </p:nvPr>
        </p:nvSpPr>
        <p:spPr>
          <a:xfrm>
            <a:off x="950562" y="2761477"/>
            <a:ext cx="2303999" cy="3483811"/>
          </a:xfrm>
          <a:prstGeom prst="rect">
            <a:avLst/>
          </a:prstGeom>
        </p:spPr>
        <p:txBody>
          <a:bodyPr vert="horz" lIns="0" tIns="45720" rIns="0" bIns="45720" rtlCol="0">
            <a:noAutofit/>
          </a:bodyPr>
          <a:lstStyle>
            <a:lvl1pPr marL="143996" indent="-143996">
              <a:lnSpc>
                <a:spcPct val="107000"/>
              </a:lnSpc>
              <a:spcAft>
                <a:spcPts val="1067"/>
              </a:spcAft>
              <a:buClrTx/>
              <a:buSzPct val="100000"/>
              <a:buFont typeface="Arial" panose="020B0604020202020204" pitchFamily="34" charset="0"/>
              <a:buChar char="•"/>
              <a:defRPr sz="1333"/>
            </a:lvl1pPr>
            <a:lvl2pPr marL="479988" indent="-191995">
              <a:lnSpc>
                <a:spcPct val="107000"/>
              </a:lnSpc>
              <a:spcAft>
                <a:spcPts val="1067"/>
              </a:spcAft>
              <a:buFont typeface="Lucida Grande"/>
              <a:buChar char="–"/>
              <a:defRPr sz="1200"/>
            </a:lvl2pPr>
            <a:lvl3pPr marL="719982" indent="-143996">
              <a:lnSpc>
                <a:spcPct val="107000"/>
              </a:lnSpc>
              <a:spcAft>
                <a:spcPts val="1067"/>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a:t>Muokkaa tekstiä napsauttamalla. </a:t>
            </a:r>
          </a:p>
          <a:p>
            <a:pPr lvl="1"/>
            <a:r>
              <a:rPr lang="fi-FI"/>
              <a:t>toinen taso</a:t>
            </a:r>
          </a:p>
          <a:p>
            <a:pPr lvl="2"/>
            <a:r>
              <a:rPr lang="fi-FI"/>
              <a:t>kolmas taso</a:t>
            </a:r>
          </a:p>
        </p:txBody>
      </p:sp>
      <p:sp>
        <p:nvSpPr>
          <p:cNvPr id="5" name="Otsikkolaatikko 2">
            <a:extLst>
              <a:ext uri="{FF2B5EF4-FFF2-40B4-BE49-F238E27FC236}">
                <a16:creationId xmlns:a16="http://schemas.microsoft.com/office/drawing/2014/main" id="{5021C194-C47B-97AA-463D-46681436CE2E}"/>
              </a:ext>
            </a:extLst>
          </p:cNvPr>
          <p:cNvSpPr>
            <a:spLocks noGrp="1"/>
          </p:cNvSpPr>
          <p:nvPr>
            <p:ph type="body" sz="quarter" idx="60"/>
          </p:nvPr>
        </p:nvSpPr>
        <p:spPr>
          <a:xfrm>
            <a:off x="3619851" y="1698689"/>
            <a:ext cx="2304000" cy="889001"/>
          </a:xfrm>
          <a:prstGeom prst="roundRect">
            <a:avLst>
              <a:gd name="adj" fmla="val 4791"/>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6" name="Text Placeholder 2">
            <a:extLst>
              <a:ext uri="{FF2B5EF4-FFF2-40B4-BE49-F238E27FC236}">
                <a16:creationId xmlns:a16="http://schemas.microsoft.com/office/drawing/2014/main" id="{3C28DD90-8DCF-47CE-B8B5-DF9C2068D62D}"/>
              </a:ext>
            </a:extLst>
          </p:cNvPr>
          <p:cNvSpPr>
            <a:spLocks noGrp="1"/>
          </p:cNvSpPr>
          <p:nvPr>
            <p:ph type="body" idx="61" hasCustomPrompt="1"/>
          </p:nvPr>
        </p:nvSpPr>
        <p:spPr>
          <a:xfrm>
            <a:off x="3619853" y="2761477"/>
            <a:ext cx="2303999" cy="3483811"/>
          </a:xfrm>
          <a:prstGeom prst="rect">
            <a:avLst/>
          </a:prstGeom>
        </p:spPr>
        <p:txBody>
          <a:bodyPr vert="horz" lIns="0" tIns="45720" rIns="0" bIns="45720" rtlCol="0">
            <a:noAutofit/>
          </a:bodyPr>
          <a:lstStyle>
            <a:lvl1pPr marL="143996" indent="-143996">
              <a:lnSpc>
                <a:spcPct val="107000"/>
              </a:lnSpc>
              <a:spcAft>
                <a:spcPts val="1067"/>
              </a:spcAft>
              <a:buClrTx/>
              <a:buSzPct val="100000"/>
              <a:buFont typeface="Arial" panose="020B0604020202020204" pitchFamily="34" charset="0"/>
              <a:buChar char="•"/>
              <a:defRPr sz="1333"/>
            </a:lvl1pPr>
            <a:lvl2pPr marL="479988" indent="-191995">
              <a:lnSpc>
                <a:spcPct val="107000"/>
              </a:lnSpc>
              <a:spcAft>
                <a:spcPts val="1067"/>
              </a:spcAft>
              <a:buFont typeface="Lucida Grande"/>
              <a:buChar char="–"/>
              <a:defRPr sz="1200"/>
            </a:lvl2pPr>
            <a:lvl3pPr marL="719982" indent="-143996">
              <a:lnSpc>
                <a:spcPct val="107000"/>
              </a:lnSpc>
              <a:spcAft>
                <a:spcPts val="1067"/>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a:t>Muokkaa tekstiä napsauttamalla. </a:t>
            </a:r>
          </a:p>
          <a:p>
            <a:pPr lvl="1"/>
            <a:r>
              <a:rPr lang="fi-FI"/>
              <a:t>toinen taso</a:t>
            </a:r>
          </a:p>
          <a:p>
            <a:pPr lvl="2"/>
            <a:r>
              <a:rPr lang="fi-FI"/>
              <a:t>kolmas taso</a:t>
            </a:r>
          </a:p>
        </p:txBody>
      </p:sp>
      <p:sp>
        <p:nvSpPr>
          <p:cNvPr id="7" name="Otsikkolaatikko 3">
            <a:extLst>
              <a:ext uri="{FF2B5EF4-FFF2-40B4-BE49-F238E27FC236}">
                <a16:creationId xmlns:a16="http://schemas.microsoft.com/office/drawing/2014/main" id="{8E03FF1F-B2A4-A3F6-4402-4C81EF0F6A98}"/>
              </a:ext>
            </a:extLst>
          </p:cNvPr>
          <p:cNvSpPr>
            <a:spLocks noGrp="1"/>
          </p:cNvSpPr>
          <p:nvPr>
            <p:ph type="body" sz="quarter" idx="62"/>
          </p:nvPr>
        </p:nvSpPr>
        <p:spPr>
          <a:xfrm>
            <a:off x="6287201" y="1698689"/>
            <a:ext cx="2304000" cy="889001"/>
          </a:xfrm>
          <a:prstGeom prst="roundRect">
            <a:avLst>
              <a:gd name="adj" fmla="val 4957"/>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8" name="Text Placeholder 3">
            <a:extLst>
              <a:ext uri="{FF2B5EF4-FFF2-40B4-BE49-F238E27FC236}">
                <a16:creationId xmlns:a16="http://schemas.microsoft.com/office/drawing/2014/main" id="{288A8FA7-9B57-D648-0652-4A64B558E31D}"/>
              </a:ext>
            </a:extLst>
          </p:cNvPr>
          <p:cNvSpPr>
            <a:spLocks noGrp="1"/>
          </p:cNvSpPr>
          <p:nvPr>
            <p:ph type="body" idx="63" hasCustomPrompt="1"/>
          </p:nvPr>
        </p:nvSpPr>
        <p:spPr>
          <a:xfrm>
            <a:off x="6286450" y="2761477"/>
            <a:ext cx="2303999" cy="3483811"/>
          </a:xfrm>
          <a:prstGeom prst="rect">
            <a:avLst/>
          </a:prstGeom>
        </p:spPr>
        <p:txBody>
          <a:bodyPr vert="horz" lIns="0" tIns="45720" rIns="0" bIns="45720" rtlCol="0">
            <a:noAutofit/>
          </a:bodyPr>
          <a:lstStyle>
            <a:lvl1pPr marL="143996" indent="-143996">
              <a:lnSpc>
                <a:spcPct val="107000"/>
              </a:lnSpc>
              <a:spcAft>
                <a:spcPts val="1067"/>
              </a:spcAft>
              <a:buClrTx/>
              <a:buSzPct val="100000"/>
              <a:buFont typeface="Arial" panose="020B0604020202020204" pitchFamily="34" charset="0"/>
              <a:buChar char="•"/>
              <a:defRPr sz="1333"/>
            </a:lvl1pPr>
            <a:lvl2pPr marL="479988" indent="-191995">
              <a:lnSpc>
                <a:spcPct val="107000"/>
              </a:lnSpc>
              <a:spcAft>
                <a:spcPts val="1067"/>
              </a:spcAft>
              <a:buFont typeface="Lucida Grande"/>
              <a:buChar char="–"/>
              <a:defRPr sz="1200"/>
            </a:lvl2pPr>
            <a:lvl3pPr marL="719982" indent="-143996">
              <a:lnSpc>
                <a:spcPct val="107000"/>
              </a:lnSpc>
              <a:spcAft>
                <a:spcPts val="1067"/>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a:t>Muokkaa tekstiä napsauttamalla. </a:t>
            </a:r>
          </a:p>
          <a:p>
            <a:pPr lvl="1"/>
            <a:r>
              <a:rPr lang="fi-FI"/>
              <a:t>toinen taso</a:t>
            </a:r>
          </a:p>
          <a:p>
            <a:pPr lvl="2"/>
            <a:r>
              <a:rPr lang="fi-FI"/>
              <a:t>kolmas taso</a:t>
            </a:r>
          </a:p>
        </p:txBody>
      </p:sp>
      <p:sp>
        <p:nvSpPr>
          <p:cNvPr id="9" name="Otsikkolaatikko 4">
            <a:extLst>
              <a:ext uri="{FF2B5EF4-FFF2-40B4-BE49-F238E27FC236}">
                <a16:creationId xmlns:a16="http://schemas.microsoft.com/office/drawing/2014/main" id="{8119B72B-B47F-D99F-DA85-8D6DBE54F05C}"/>
              </a:ext>
            </a:extLst>
          </p:cNvPr>
          <p:cNvSpPr>
            <a:spLocks noGrp="1"/>
          </p:cNvSpPr>
          <p:nvPr>
            <p:ph type="body" sz="quarter" idx="64"/>
          </p:nvPr>
        </p:nvSpPr>
        <p:spPr>
          <a:xfrm>
            <a:off x="8954552" y="1698689"/>
            <a:ext cx="2304000" cy="889001"/>
          </a:xfrm>
          <a:prstGeom prst="roundRect">
            <a:avLst>
              <a:gd name="adj" fmla="val 4957"/>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10" name="Text Placeholder 4">
            <a:extLst>
              <a:ext uri="{FF2B5EF4-FFF2-40B4-BE49-F238E27FC236}">
                <a16:creationId xmlns:a16="http://schemas.microsoft.com/office/drawing/2014/main" id="{9E49699E-2119-D43B-0CA9-0A0EBBC50DB2}"/>
              </a:ext>
            </a:extLst>
          </p:cNvPr>
          <p:cNvSpPr>
            <a:spLocks noGrp="1"/>
          </p:cNvSpPr>
          <p:nvPr>
            <p:ph type="body" idx="65" hasCustomPrompt="1"/>
          </p:nvPr>
        </p:nvSpPr>
        <p:spPr>
          <a:xfrm>
            <a:off x="8954553" y="2761477"/>
            <a:ext cx="2303999" cy="3483811"/>
          </a:xfrm>
          <a:prstGeom prst="rect">
            <a:avLst/>
          </a:prstGeom>
        </p:spPr>
        <p:txBody>
          <a:bodyPr vert="horz" lIns="0" tIns="45720" rIns="0" bIns="45720" rtlCol="0">
            <a:noAutofit/>
          </a:bodyPr>
          <a:lstStyle>
            <a:lvl1pPr marL="143996" indent="-143996">
              <a:lnSpc>
                <a:spcPct val="107000"/>
              </a:lnSpc>
              <a:spcAft>
                <a:spcPts val="1067"/>
              </a:spcAft>
              <a:buClrTx/>
              <a:buSzPct val="100000"/>
              <a:buFont typeface="Arial" panose="020B0604020202020204" pitchFamily="34" charset="0"/>
              <a:buChar char="•"/>
              <a:defRPr sz="1333"/>
            </a:lvl1pPr>
            <a:lvl2pPr marL="479988" indent="-191995">
              <a:lnSpc>
                <a:spcPct val="107000"/>
              </a:lnSpc>
              <a:spcAft>
                <a:spcPts val="1067"/>
              </a:spcAft>
              <a:buFont typeface="Lucida Grande"/>
              <a:buChar char="–"/>
              <a:defRPr sz="1200"/>
            </a:lvl2pPr>
            <a:lvl3pPr marL="719982" indent="-143996">
              <a:lnSpc>
                <a:spcPct val="107000"/>
              </a:lnSpc>
              <a:spcAft>
                <a:spcPts val="1067"/>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a:t>Muokkaa tekstiä napsauttamalla. </a:t>
            </a:r>
          </a:p>
          <a:p>
            <a:pPr lvl="1"/>
            <a:r>
              <a:rPr lang="fi-FI"/>
              <a:t>toinen taso</a:t>
            </a:r>
          </a:p>
          <a:p>
            <a:pPr lvl="2"/>
            <a:r>
              <a:rPr lang="fi-FI"/>
              <a:t>kolmas taso</a:t>
            </a:r>
          </a:p>
        </p:txBody>
      </p:sp>
      <p:pic>
        <p:nvPicPr>
          <p:cNvPr id="3" name="Logo">
            <a:extLst>
              <a:ext uri="{FF2B5EF4-FFF2-40B4-BE49-F238E27FC236}">
                <a16:creationId xmlns:a16="http://schemas.microsoft.com/office/drawing/2014/main" id="{F00509A1-9C0A-CE85-8257-910D4F9AA9D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3505696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 + kuv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47139" y="2633662"/>
            <a:ext cx="6159076" cy="2349157"/>
          </a:xfrm>
        </p:spPr>
        <p:txBody>
          <a:bodyPr anchor="b" anchorCtr="0">
            <a:noAutofit/>
          </a:bodyPr>
          <a:lstStyle>
            <a:lvl1pPr>
              <a:lnSpc>
                <a:spcPct val="85000"/>
              </a:lnSpc>
              <a:defRPr sz="6400">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647141" y="5077812"/>
            <a:ext cx="6159076" cy="453657"/>
          </a:xfrm>
          <a:prstGeom prst="rect">
            <a:avLst/>
          </a:prstGeom>
        </p:spPr>
        <p:txBody>
          <a:bodyPr lIns="0" tIns="0" rIns="0" bIns="0" anchor="t" anchorCtr="0">
            <a:noAutofit/>
          </a:bodyPr>
          <a:lstStyle>
            <a:lvl1pPr marL="0" indent="0" algn="l">
              <a:lnSpc>
                <a:spcPct val="100000"/>
              </a:lnSpc>
              <a:spcAft>
                <a:spcPts val="0"/>
              </a:spcAft>
              <a:buNone/>
              <a:defRPr sz="2933"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11" name="Tekstin paikkamerkki 2">
            <a:extLst>
              <a:ext uri="{FF2B5EF4-FFF2-40B4-BE49-F238E27FC236}">
                <a16:creationId xmlns:a16="http://schemas.microsoft.com/office/drawing/2014/main" id="{7A0D5E0D-E612-44B1-8381-4EC8265D2D4A}"/>
              </a:ext>
            </a:extLst>
          </p:cNvPr>
          <p:cNvSpPr>
            <a:spLocks noGrp="1"/>
          </p:cNvSpPr>
          <p:nvPr>
            <p:ph type="body" sz="quarter" idx="10" hasCustomPrompt="1"/>
          </p:nvPr>
        </p:nvSpPr>
        <p:spPr>
          <a:xfrm>
            <a:off x="647141" y="5934744"/>
            <a:ext cx="6159076" cy="315840"/>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sp>
        <p:nvSpPr>
          <p:cNvPr id="10" name="Kuvan paikkamerkki 2">
            <a:extLst>
              <a:ext uri="{FF2B5EF4-FFF2-40B4-BE49-F238E27FC236}">
                <a16:creationId xmlns:a16="http://schemas.microsoft.com/office/drawing/2014/main" id="{32ED3686-A12F-4190-89FF-0112BD6168F8}"/>
              </a:ext>
            </a:extLst>
          </p:cNvPr>
          <p:cNvSpPr>
            <a:spLocks noGrp="1"/>
          </p:cNvSpPr>
          <p:nvPr>
            <p:ph type="pic" sz="quarter" idx="15" hasCustomPrompt="1"/>
          </p:nvPr>
        </p:nvSpPr>
        <p:spPr>
          <a:xfrm>
            <a:off x="7285567" y="0"/>
            <a:ext cx="4906435" cy="6858000"/>
          </a:xfrm>
        </p:spPr>
        <p:txBody>
          <a:bodyPr lIns="180000" tIns="180000" rIns="180000">
            <a:no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lang="fi-FI" sz="1333" b="0" i="0" smtClean="0">
                <a:solidFill>
                  <a:schemeClr val="bg1"/>
                </a:solidFill>
                <a:effectLst/>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a:t>
            </a:r>
            <a:br>
              <a:rPr lang="fi-FI"/>
            </a:br>
            <a:r>
              <a:rPr lang="fi-FI"/>
              <a:t>on 10,2 x 14,3 cm.</a:t>
            </a:r>
          </a:p>
        </p:txBody>
      </p:sp>
      <p:sp>
        <p:nvSpPr>
          <p:cNvPr id="12" name="Tekstin paikkamerkki 2">
            <a:extLst>
              <a:ext uri="{FF2B5EF4-FFF2-40B4-BE49-F238E27FC236}">
                <a16:creationId xmlns:a16="http://schemas.microsoft.com/office/drawing/2014/main" id="{7B75B78D-FF90-4001-8307-6C1B603FD8B2}"/>
              </a:ext>
            </a:extLst>
          </p:cNvPr>
          <p:cNvSpPr>
            <a:spLocks noGrp="1"/>
          </p:cNvSpPr>
          <p:nvPr>
            <p:ph type="body" sz="quarter" idx="17"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pic>
        <p:nvPicPr>
          <p:cNvPr id="6" name="Picture 5" descr="Logo: Turku Åb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2941" y="1061075"/>
            <a:ext cx="1826787" cy="957077"/>
          </a:xfrm>
          <a:prstGeom prst="rect">
            <a:avLst/>
          </a:prstGeom>
        </p:spPr>
      </p:pic>
    </p:spTree>
    <p:extLst>
      <p:ext uri="{BB962C8B-B14F-4D97-AF65-F5344CB8AC3E}">
        <p14:creationId xmlns:p14="http://schemas.microsoft.com/office/powerpoint/2010/main" val="39325840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uva + otsikko + teksti">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CCF8B37E-DA57-80ED-9D18-249867C4B966}"/>
              </a:ext>
            </a:extLst>
          </p:cNvPr>
          <p:cNvSpPr>
            <a:spLocks noGrp="1"/>
          </p:cNvSpPr>
          <p:nvPr>
            <p:ph type="title" hasCustomPrompt="1"/>
          </p:nvPr>
        </p:nvSpPr>
        <p:spPr>
          <a:xfrm>
            <a:off x="7382116" y="736056"/>
            <a:ext cx="4328105" cy="1219745"/>
          </a:xfrm>
          <a:prstGeom prst="rect">
            <a:avLst/>
          </a:prstGeom>
          <a:noFill/>
        </p:spPr>
        <p:txBody>
          <a:bodyPr vert="horz" lIns="0" tIns="0" rIns="0" bIns="0" rtlCol="0" anchor="b" anchorCtr="0">
            <a:noAutofit/>
          </a:bodyPr>
          <a:lstStyle>
            <a:lvl1pPr>
              <a:lnSpc>
                <a:spcPct val="90000"/>
              </a:lnSpc>
              <a:defRPr sz="4800">
                <a:solidFill>
                  <a:schemeClr val="bg2"/>
                </a:solidFill>
              </a:defRPr>
            </a:lvl1pPr>
          </a:lstStyle>
          <a:p>
            <a:r>
              <a:rPr lang="fi-FI"/>
              <a:t>Muokkaa otsikkoa </a:t>
            </a:r>
            <a:endParaRPr lang="en-US"/>
          </a:p>
        </p:txBody>
      </p:sp>
      <p:sp>
        <p:nvSpPr>
          <p:cNvPr id="3" name="Tekstin paikkamerkki">
            <a:extLst>
              <a:ext uri="{FF2B5EF4-FFF2-40B4-BE49-F238E27FC236}">
                <a16:creationId xmlns:a16="http://schemas.microsoft.com/office/drawing/2014/main" id="{33BDBB72-3C25-1A01-EE75-CE5511ED7CAB}"/>
              </a:ext>
            </a:extLst>
          </p:cNvPr>
          <p:cNvSpPr>
            <a:spLocks noGrp="1"/>
          </p:cNvSpPr>
          <p:nvPr>
            <p:ph type="body" idx="1" hasCustomPrompt="1"/>
          </p:nvPr>
        </p:nvSpPr>
        <p:spPr>
          <a:xfrm>
            <a:off x="7382116" y="2159000"/>
            <a:ext cx="4328105" cy="4218504"/>
          </a:xfrm>
          <a:prstGeom prst="rect">
            <a:avLst/>
          </a:prstGeom>
        </p:spPr>
        <p:txBody>
          <a:bodyPr vert="horz" lIns="0" tIns="0" rIns="0" bIns="0" rtlCol="0">
            <a:noAutofit/>
          </a:bodyPr>
          <a:lstStyle>
            <a:lvl1pPr marL="239994" indent="-239994">
              <a:lnSpc>
                <a:spcPct val="107000"/>
              </a:lnSpc>
              <a:spcAft>
                <a:spcPts val="1067"/>
              </a:spcAft>
              <a:buClrTx/>
              <a:buSzPct val="100000"/>
              <a:buFont typeface="Arial" panose="020B0604020202020204" pitchFamily="34" charset="0"/>
              <a:buChar char="•"/>
              <a:defRPr sz="2133">
                <a:solidFill>
                  <a:schemeClr val="tx1"/>
                </a:solidFill>
              </a:defRPr>
            </a:lvl1pPr>
            <a:lvl2pPr marL="719965" indent="-263993">
              <a:lnSpc>
                <a:spcPct val="107000"/>
              </a:lnSpc>
              <a:spcAft>
                <a:spcPts val="1067"/>
              </a:spcAft>
              <a:buFont typeface="Lucida Grande"/>
              <a:buChar char="–"/>
              <a:defRPr sz="1867">
                <a:solidFill>
                  <a:schemeClr val="tx1"/>
                </a:solidFill>
              </a:defRPr>
            </a:lvl2pPr>
            <a:lvl3pPr marL="1151971" indent="-191995">
              <a:lnSpc>
                <a:spcPct val="107000"/>
              </a:lnSpc>
              <a:spcAft>
                <a:spcPts val="1067"/>
              </a:spcAft>
              <a:buSzPct val="100000"/>
              <a:buFont typeface="Arial" panose="020B0604020202020204" pitchFamily="34" charset="0"/>
              <a:buChar char="•"/>
              <a:defRPr sz="1467">
                <a:solidFill>
                  <a:schemeClr val="tx1"/>
                </a:solidFill>
              </a:defRPr>
            </a:lvl3pPr>
            <a:lvl4pPr marL="1631959" indent="-191995">
              <a:lnSpc>
                <a:spcPct val="107000"/>
              </a:lnSpc>
              <a:spcAft>
                <a:spcPts val="1067"/>
              </a:spcAft>
              <a:buSzPct val="100000"/>
              <a:buFont typeface="Lucida Grande"/>
              <a:buChar char="–"/>
              <a:defRPr sz="1467">
                <a:solidFill>
                  <a:schemeClr val="tx1"/>
                </a:solidFill>
              </a:defRPr>
            </a:lvl4pPr>
            <a:lvl5pPr marL="2111947" indent="-191995">
              <a:lnSpc>
                <a:spcPct val="107000"/>
              </a:lnSpc>
              <a:spcAft>
                <a:spcPts val="1067"/>
              </a:spcAft>
              <a:defRPr sz="1333">
                <a:solidFill>
                  <a:schemeClr val="tx1"/>
                </a:solidFill>
              </a:defRPr>
            </a:lvl5pPr>
          </a:lstStyle>
          <a:p>
            <a:pPr lvl="0"/>
            <a:r>
              <a:rPr lang="fi-FI"/>
              <a:t>Muokkaa tekstiä napsauttamalla.  </a:t>
            </a:r>
          </a:p>
          <a:p>
            <a:pPr lvl="1"/>
            <a:r>
              <a:rPr lang="fi-FI"/>
              <a:t>toinen taso</a:t>
            </a:r>
          </a:p>
          <a:p>
            <a:pPr lvl="2"/>
            <a:r>
              <a:rPr lang="fi-FI"/>
              <a:t>kolmas taso</a:t>
            </a:r>
          </a:p>
          <a:p>
            <a:pPr lvl="3"/>
            <a:r>
              <a:rPr lang="fi-FI"/>
              <a:t>neljäs taso</a:t>
            </a:r>
          </a:p>
          <a:p>
            <a:pPr lvl="4"/>
            <a:r>
              <a:rPr lang="fi-FI"/>
              <a:t>viides taso</a:t>
            </a:r>
            <a:endParaRPr lang="en-US"/>
          </a:p>
        </p:txBody>
      </p:sp>
      <p:sp>
        <p:nvSpPr>
          <p:cNvPr id="4" name="Kuvan paikkamerkki">
            <a:extLst>
              <a:ext uri="{FF2B5EF4-FFF2-40B4-BE49-F238E27FC236}">
                <a16:creationId xmlns:a16="http://schemas.microsoft.com/office/drawing/2014/main" id="{9BAFC866-8F3E-8728-8696-6CF2F10DA0B8}"/>
              </a:ext>
            </a:extLst>
          </p:cNvPr>
          <p:cNvSpPr>
            <a:spLocks noGrp="1"/>
          </p:cNvSpPr>
          <p:nvPr>
            <p:ph type="pic" sz="quarter" idx="11" hasCustomPrompt="1"/>
          </p:nvPr>
        </p:nvSpPr>
        <p:spPr>
          <a:xfrm>
            <a:off x="0" y="0"/>
            <a:ext cx="6859200" cy="6858000"/>
          </a:xfrm>
          <a:noFill/>
        </p:spPr>
        <p:txBody>
          <a:bodyPr lIns="252000" tIns="0" rIns="0" bIns="252000" anchor="b" anchorCtr="0">
            <a:normAutofit/>
          </a:bodyPr>
          <a:lstStyle>
            <a:lvl1pPr marL="0" indent="0">
              <a:lnSpc>
                <a:spcPct val="107000"/>
              </a:lnSpc>
              <a:spcAft>
                <a:spcPts val="0"/>
              </a:spcAft>
              <a:buNone/>
              <a:defRPr sz="1133"/>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a:t>Lisää kuva: valitse kuvan kehyslaatikko &gt; Lisää-välilehti &gt; </a:t>
            </a:r>
            <a:br>
              <a:rPr lang="fi-FI"/>
            </a:br>
            <a:r>
              <a:rPr lang="fi-FI"/>
              <a:t>Kuvat (lisää kuva omasta sijainnista ”Tämä laite” tai Microsoftin kuvapankista ”Kuvapankkikuvat”). </a:t>
            </a:r>
            <a:br>
              <a:rPr lang="fi-FI"/>
            </a:br>
            <a:br>
              <a:rPr lang="fi-FI"/>
            </a:br>
            <a:r>
              <a:rPr lang="fi-FI"/>
              <a:t>Kuvan vaihtaminen: valitse kuva &gt; hiiren oikea &gt; Vaihda kuva. </a:t>
            </a:r>
            <a:br>
              <a:rPr lang="fi-FI"/>
            </a:br>
            <a:br>
              <a:rPr lang="fi-FI"/>
            </a:br>
            <a:r>
              <a:rPr lang="fi-FI"/>
              <a:t>Kuvan rajauksen muuttaminen: valitse kuva &gt; Kuvan muoto -välilehti &gt; Rajaa. </a:t>
            </a:r>
            <a:br>
              <a:rPr lang="fi-FI"/>
            </a:br>
            <a:br>
              <a:rPr lang="fi-FI"/>
            </a:br>
            <a:r>
              <a:rPr lang="fi-FI"/>
              <a:t>Jos otsikko katoaa kuvan taakse: valitse kuva &gt; hiiren oikea &gt; Vie taakse.</a:t>
            </a:r>
          </a:p>
        </p:txBody>
      </p:sp>
      <p:sp>
        <p:nvSpPr>
          <p:cNvPr id="7" name="Kuvaaja">
            <a:extLst>
              <a:ext uri="{FF2B5EF4-FFF2-40B4-BE49-F238E27FC236}">
                <a16:creationId xmlns:a16="http://schemas.microsoft.com/office/drawing/2014/main" id="{54928A21-CB81-9B49-1BB3-E5673A110A45}"/>
              </a:ext>
            </a:extLst>
          </p:cNvPr>
          <p:cNvSpPr>
            <a:spLocks noGrp="1"/>
          </p:cNvSpPr>
          <p:nvPr>
            <p:ph type="body" sz="quarter" idx="17" hasCustomPrompt="1"/>
          </p:nvPr>
        </p:nvSpPr>
        <p:spPr>
          <a:xfrm>
            <a:off x="5270221" y="6427767"/>
            <a:ext cx="1461688" cy="279209"/>
          </a:xfrm>
          <a:prstGeom prst="roundRect">
            <a:avLst>
              <a:gd name="adj" fmla="val 14657"/>
            </a:avLst>
          </a:prstGeom>
          <a:solidFill>
            <a:schemeClr val="tx1"/>
          </a:solidFill>
        </p:spPr>
        <p:txBody>
          <a:bodyPr wrap="square" lIns="61200" tIns="54000" rIns="72000" bIns="54000" anchor="ctr" anchorCtr="0">
            <a:spAutoFit/>
          </a:bodyPr>
          <a:lstStyle>
            <a:lvl1pPr marL="0" indent="0" algn="r">
              <a:lnSpc>
                <a:spcPct val="90000"/>
              </a:lnSpc>
              <a:spcAft>
                <a:spcPts val="0"/>
              </a:spcAft>
              <a:buNone/>
              <a:defRPr lang="fi-FI" sz="1067" kern="1200" dirty="0">
                <a:solidFill>
                  <a:schemeClr val="bg1"/>
                </a:solidFill>
                <a:latin typeface="Arial"/>
                <a:ea typeface="+mn-ea"/>
                <a:cs typeface="Arial"/>
              </a:defRPr>
            </a:lvl1pPr>
          </a:lstStyle>
          <a:p>
            <a:pPr lvl="0"/>
            <a:r>
              <a:rPr lang="fi-FI"/>
              <a:t>Kuva: Kuvaajan nimi</a:t>
            </a:r>
          </a:p>
        </p:txBody>
      </p:sp>
    </p:spTree>
    <p:extLst>
      <p:ext uri="{BB962C8B-B14F-4D97-AF65-F5344CB8AC3E}">
        <p14:creationId xmlns:p14="http://schemas.microsoft.com/office/powerpoint/2010/main" val="20778166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lys">
    <p:bg>
      <p:bgPr>
        <a:solidFill>
          <a:schemeClr val="bg1"/>
        </a:solidFill>
        <a:effectLst/>
      </p:bgPr>
    </p:bg>
    <p:spTree>
      <p:nvGrpSpPr>
        <p:cNvPr id="1" name=""/>
        <p:cNvGrpSpPr/>
        <p:nvPr/>
      </p:nvGrpSpPr>
      <p:grpSpPr>
        <a:xfrm>
          <a:off x="0" y="0"/>
          <a:ext cx="0" cy="0"/>
          <a:chOff x="0" y="0"/>
          <a:chExt cx="0" cy="0"/>
        </a:xfrm>
      </p:grpSpPr>
      <p:sp>
        <p:nvSpPr>
          <p:cNvPr id="5" name="Otsikko"/>
          <p:cNvSpPr>
            <a:spLocks noGrp="1"/>
          </p:cNvSpPr>
          <p:nvPr>
            <p:ph type="title" hasCustomPrompt="1"/>
          </p:nvPr>
        </p:nvSpPr>
        <p:spPr>
          <a:xfrm>
            <a:off x="1809135" y="1234763"/>
            <a:ext cx="8524571" cy="715331"/>
          </a:xfrm>
          <a:prstGeom prst="rect">
            <a:avLst/>
          </a:prstGeom>
        </p:spPr>
        <p:txBody>
          <a:bodyPr vert="horz" lIns="0" tIns="0" rIns="0" bIns="0" rtlCol="0" anchor="ctr" anchorCtr="0">
            <a:noAutofit/>
          </a:bodyPr>
          <a:lstStyle>
            <a:lvl1pPr>
              <a:lnSpc>
                <a:spcPct val="90000"/>
              </a:lnSpc>
              <a:defRPr sz="4800">
                <a:solidFill>
                  <a:schemeClr val="bg2"/>
                </a:solidFill>
              </a:defRPr>
            </a:lvl1pPr>
          </a:lstStyle>
          <a:p>
            <a:r>
              <a:rPr lang="fi-FI"/>
              <a:t>Aiheenamme tänään</a:t>
            </a:r>
            <a:endParaRPr lang="en-US"/>
          </a:p>
        </p:txBody>
      </p:sp>
      <p:sp>
        <p:nvSpPr>
          <p:cNvPr id="10" name="Teksti">
            <a:extLst>
              <a:ext uri="{FF2B5EF4-FFF2-40B4-BE49-F238E27FC236}">
                <a16:creationId xmlns:a16="http://schemas.microsoft.com/office/drawing/2014/main" id="{F1115EA9-61C8-5176-2D88-80322057D4D2}"/>
              </a:ext>
            </a:extLst>
          </p:cNvPr>
          <p:cNvSpPr>
            <a:spLocks noGrp="1"/>
          </p:cNvSpPr>
          <p:nvPr>
            <p:ph type="body" sz="quarter" idx="15" hasCustomPrompt="1"/>
          </p:nvPr>
        </p:nvSpPr>
        <p:spPr>
          <a:xfrm>
            <a:off x="1809136" y="2276177"/>
            <a:ext cx="8524571" cy="3888648"/>
          </a:xfrm>
        </p:spPr>
        <p:txBody>
          <a:bodyPr>
            <a:noAutofit/>
          </a:bodyPr>
          <a:lstStyle>
            <a:lvl1pPr marL="0" indent="0">
              <a:lnSpc>
                <a:spcPct val="107000"/>
              </a:lnSpc>
              <a:spcAft>
                <a:spcPts val="1600"/>
              </a:spcAft>
              <a:buNone/>
              <a:defRPr sz="2133" b="0">
                <a:solidFill>
                  <a:schemeClr val="bg2"/>
                </a:solidFill>
              </a:defRPr>
            </a:lvl1pPr>
            <a:lvl2pPr marL="457189" indent="0">
              <a:buNone/>
              <a:defRPr sz="1700"/>
            </a:lvl2pPr>
            <a:lvl3pPr marL="914377" indent="0">
              <a:buNone/>
              <a:defRPr sz="1700"/>
            </a:lvl3pPr>
            <a:lvl4pPr marL="1371566" indent="0">
              <a:buNone/>
              <a:defRPr sz="1700"/>
            </a:lvl4pPr>
            <a:lvl5pPr marL="1828754" indent="0">
              <a:buNone/>
              <a:defRPr sz="1700"/>
            </a:lvl5pPr>
          </a:lstStyle>
          <a:p>
            <a:pPr marL="0" marR="0" lvl="0" indent="0" algn="l" defTabSz="609570" rtl="0" eaLnBrk="1" fontAlgn="auto" latinLnBrk="0" hangingPunct="1">
              <a:lnSpc>
                <a:spcPct val="107000"/>
              </a:lnSpc>
              <a:spcBef>
                <a:spcPts val="0"/>
              </a:spcBef>
              <a:spcAft>
                <a:spcPts val="1600"/>
              </a:spcAft>
              <a:buClrTx/>
              <a:buSzTx/>
              <a:buFont typeface="Arial"/>
              <a:buNone/>
              <a:tabLst/>
              <a:defRPr/>
            </a:pPr>
            <a:r>
              <a:rPr lang="fi-FI" noProof="0"/>
              <a:t>01	Lisää aiheotsikko</a:t>
            </a:r>
          </a:p>
        </p:txBody>
      </p:sp>
      <p:pic>
        <p:nvPicPr>
          <p:cNvPr id="3" name="Logo">
            <a:extLst>
              <a:ext uri="{FF2B5EF4-FFF2-40B4-BE49-F238E27FC236}">
                <a16:creationId xmlns:a16="http://schemas.microsoft.com/office/drawing/2014/main" id="{A83CCD70-04E0-2288-D8EB-5C4853E53C0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42397170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eni kuva + otsikko + teksti">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CCF8B37E-DA57-80ED-9D18-249867C4B966}"/>
              </a:ext>
            </a:extLst>
          </p:cNvPr>
          <p:cNvSpPr>
            <a:spLocks noGrp="1"/>
          </p:cNvSpPr>
          <p:nvPr>
            <p:ph type="title" hasCustomPrompt="1"/>
          </p:nvPr>
        </p:nvSpPr>
        <p:spPr>
          <a:xfrm>
            <a:off x="4415329" y="730594"/>
            <a:ext cx="6960744" cy="1393817"/>
          </a:xfrm>
          <a:prstGeom prst="rect">
            <a:avLst/>
          </a:prstGeom>
          <a:noFill/>
        </p:spPr>
        <p:txBody>
          <a:bodyPr vert="horz" lIns="0" tIns="0" rIns="0" bIns="0" rtlCol="0" anchor="b" anchorCtr="0">
            <a:noAutofit/>
          </a:bodyPr>
          <a:lstStyle>
            <a:lvl1pPr>
              <a:lnSpc>
                <a:spcPct val="90000"/>
              </a:lnSpc>
              <a:defRPr sz="4800">
                <a:solidFill>
                  <a:schemeClr val="bg2"/>
                </a:solidFill>
              </a:defRPr>
            </a:lvl1pPr>
          </a:lstStyle>
          <a:p>
            <a:r>
              <a:rPr lang="fi-FI"/>
              <a:t>Muokkaa otsikkoa </a:t>
            </a:r>
            <a:br>
              <a:rPr lang="fi-FI"/>
            </a:br>
            <a:r>
              <a:rPr lang="fi-FI"/>
              <a:t>napsauttamalla</a:t>
            </a:r>
            <a:endParaRPr lang="en-US"/>
          </a:p>
        </p:txBody>
      </p:sp>
      <p:sp>
        <p:nvSpPr>
          <p:cNvPr id="3" name="Tekstin paikkamerkki">
            <a:extLst>
              <a:ext uri="{FF2B5EF4-FFF2-40B4-BE49-F238E27FC236}">
                <a16:creationId xmlns:a16="http://schemas.microsoft.com/office/drawing/2014/main" id="{33BDBB72-3C25-1A01-EE75-CE5511ED7CAB}"/>
              </a:ext>
            </a:extLst>
          </p:cNvPr>
          <p:cNvSpPr>
            <a:spLocks noGrp="1"/>
          </p:cNvSpPr>
          <p:nvPr>
            <p:ph type="body" idx="1" hasCustomPrompt="1"/>
          </p:nvPr>
        </p:nvSpPr>
        <p:spPr>
          <a:xfrm>
            <a:off x="4415329" y="2359742"/>
            <a:ext cx="6960744" cy="4030213"/>
          </a:xfrm>
          <a:prstGeom prst="rect">
            <a:avLst/>
          </a:prstGeom>
        </p:spPr>
        <p:txBody>
          <a:bodyPr vert="horz" lIns="0" tIns="0" rIns="0" bIns="0" rtlCol="0">
            <a:noAutofit/>
          </a:bodyPr>
          <a:lstStyle>
            <a:lvl1pPr marL="239994" indent="-239994">
              <a:lnSpc>
                <a:spcPct val="107000"/>
              </a:lnSpc>
              <a:spcAft>
                <a:spcPts val="1067"/>
              </a:spcAft>
              <a:buClrTx/>
              <a:buSzPct val="100000"/>
              <a:buFont typeface="Arial" panose="020B0604020202020204" pitchFamily="34" charset="0"/>
              <a:buChar char="•"/>
              <a:defRPr sz="2133">
                <a:solidFill>
                  <a:schemeClr val="tx1"/>
                </a:solidFill>
              </a:defRPr>
            </a:lvl1pPr>
            <a:lvl2pPr marL="719965" indent="-263993">
              <a:lnSpc>
                <a:spcPct val="107000"/>
              </a:lnSpc>
              <a:spcAft>
                <a:spcPts val="1067"/>
              </a:spcAft>
              <a:buFont typeface="Lucida Grande"/>
              <a:buChar char="–"/>
              <a:defRPr sz="1867">
                <a:solidFill>
                  <a:schemeClr val="tx1"/>
                </a:solidFill>
              </a:defRPr>
            </a:lvl2pPr>
            <a:lvl3pPr marL="1151971" indent="-191995">
              <a:lnSpc>
                <a:spcPct val="107000"/>
              </a:lnSpc>
              <a:spcAft>
                <a:spcPts val="1067"/>
              </a:spcAft>
              <a:buSzPct val="100000"/>
              <a:buFont typeface="Arial" panose="020B0604020202020204" pitchFamily="34" charset="0"/>
              <a:buChar char="•"/>
              <a:defRPr sz="1467">
                <a:solidFill>
                  <a:schemeClr val="tx1"/>
                </a:solidFill>
              </a:defRPr>
            </a:lvl3pPr>
            <a:lvl4pPr marL="1631959" indent="-191995">
              <a:lnSpc>
                <a:spcPct val="107000"/>
              </a:lnSpc>
              <a:spcAft>
                <a:spcPts val="1067"/>
              </a:spcAft>
              <a:buSzPct val="100000"/>
              <a:buFont typeface="Lucida Grande"/>
              <a:buChar char="–"/>
              <a:defRPr sz="1467">
                <a:solidFill>
                  <a:schemeClr val="tx1"/>
                </a:solidFill>
              </a:defRPr>
            </a:lvl4pPr>
            <a:lvl5pPr marL="2111947" indent="-191995">
              <a:lnSpc>
                <a:spcPct val="107000"/>
              </a:lnSpc>
              <a:spcAft>
                <a:spcPts val="1067"/>
              </a:spcAft>
              <a:defRPr sz="1333">
                <a:solidFill>
                  <a:schemeClr val="tx1"/>
                </a:solidFill>
              </a:defRPr>
            </a:lvl5pPr>
          </a:lstStyle>
          <a:p>
            <a:pPr lvl="0"/>
            <a:r>
              <a:rPr lang="fi-FI"/>
              <a:t>Muokkaa tekstiä napsauttamalla. </a:t>
            </a:r>
          </a:p>
          <a:p>
            <a:pPr lvl="1"/>
            <a:r>
              <a:rPr lang="fi-FI"/>
              <a:t>toinen taso</a:t>
            </a:r>
          </a:p>
          <a:p>
            <a:pPr lvl="2"/>
            <a:r>
              <a:rPr lang="fi-FI"/>
              <a:t>kolmas taso</a:t>
            </a:r>
          </a:p>
          <a:p>
            <a:pPr lvl="3"/>
            <a:r>
              <a:rPr lang="fi-FI"/>
              <a:t>neljäs taso</a:t>
            </a:r>
          </a:p>
          <a:p>
            <a:pPr lvl="4"/>
            <a:r>
              <a:rPr lang="fi-FI"/>
              <a:t>viides taso</a:t>
            </a:r>
            <a:endParaRPr lang="en-US"/>
          </a:p>
        </p:txBody>
      </p:sp>
      <p:sp>
        <p:nvSpPr>
          <p:cNvPr id="9" name="Kuvan paikkamerkki 1">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654566" y="809250"/>
            <a:ext cx="3263041" cy="3263041"/>
          </a:xfrm>
          <a:prstGeom prst="roundRect">
            <a:avLst>
              <a:gd name="adj" fmla="val 2490"/>
            </a:avLst>
          </a:prstGeom>
          <a:noFill/>
        </p:spPr>
        <p:txBody>
          <a:bodyPr lIns="144000" tIns="0" rIns="144000" anchor="ctr" anchorCtr="0">
            <a:noAutofit/>
          </a:bodyPr>
          <a:lstStyle>
            <a:lvl1pPr marL="0" marR="0" indent="0" algn="l" defTabSz="609570" rtl="0" eaLnBrk="1" fontAlgn="auto" latinLnBrk="0" hangingPunct="1">
              <a:lnSpc>
                <a:spcPct val="100000"/>
              </a:lnSpc>
              <a:spcBef>
                <a:spcPts val="0"/>
              </a:spcBef>
              <a:spcAft>
                <a:spcPts val="0"/>
              </a:spcAft>
              <a:buClrTx/>
              <a:buSzTx/>
              <a:buFont typeface="Arial"/>
              <a:buNone/>
              <a:tabLst/>
              <a:defRPr sz="1067"/>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a:t>Lisää kuva: valitse kuvan kehyslaatikko &gt; Lisää-välilehti &gt; Kuvat (lisää kuva omasta sijainnista ”Tämä laite” tai Microsoftin kuvapankista ”Kuvapankkikuvat”).</a:t>
            </a:r>
            <a:br>
              <a:rPr lang="fi-FI"/>
            </a:br>
            <a:br>
              <a:rPr lang="fi-FI"/>
            </a:br>
            <a:r>
              <a:rPr lang="fi-FI"/>
              <a:t>Kuvan vaihtaminen: valitse kuva &gt; hiiren oikea &gt; Vaihda kuva. </a:t>
            </a:r>
            <a:br>
              <a:rPr lang="fi-FI"/>
            </a:br>
            <a:br>
              <a:rPr lang="fi-FI"/>
            </a:br>
            <a:r>
              <a:rPr lang="fi-FI"/>
              <a:t>Kuvan rajauksen muuttaminen: valitse kuva &gt; Kuvan muoto -välilehti &gt; Rajaa. </a:t>
            </a:r>
          </a:p>
        </p:txBody>
      </p:sp>
      <p:sp>
        <p:nvSpPr>
          <p:cNvPr id="6" name="Kuvaaja">
            <a:extLst>
              <a:ext uri="{FF2B5EF4-FFF2-40B4-BE49-F238E27FC236}">
                <a16:creationId xmlns:a16="http://schemas.microsoft.com/office/drawing/2014/main" id="{6F5CA3D7-C29D-0F5A-11A9-650FC10A4ED5}"/>
              </a:ext>
            </a:extLst>
          </p:cNvPr>
          <p:cNvSpPr>
            <a:spLocks noGrp="1"/>
          </p:cNvSpPr>
          <p:nvPr>
            <p:ph type="body" sz="quarter" idx="22" hasCustomPrompt="1"/>
          </p:nvPr>
        </p:nvSpPr>
        <p:spPr>
          <a:xfrm>
            <a:off x="654565" y="4168883"/>
            <a:ext cx="2734992" cy="205965"/>
          </a:xfrm>
        </p:spPr>
        <p:txBody>
          <a:bodyPr lIns="0" tIns="0" rIns="0" bIns="0" anchor="b" anchorCtr="0">
            <a:noAutofit/>
          </a:bodyPr>
          <a:lstStyle>
            <a:lvl1pPr marL="0" indent="0" algn="l">
              <a:lnSpc>
                <a:spcPct val="90000"/>
              </a:lnSpc>
              <a:spcAft>
                <a:spcPts val="0"/>
              </a:spcAft>
              <a:buNone/>
              <a:defRPr sz="1067">
                <a:solidFill>
                  <a:schemeClr val="tx1"/>
                </a:solidFill>
              </a:defRPr>
            </a:lvl1pPr>
          </a:lstStyle>
          <a:p>
            <a:pPr lvl="0"/>
            <a:r>
              <a:rPr lang="fi-FI"/>
              <a:t>Kuva: Kuvaajan nimi </a:t>
            </a:r>
          </a:p>
        </p:txBody>
      </p:sp>
    </p:spTree>
    <p:extLst>
      <p:ext uri="{BB962C8B-B14F-4D97-AF65-F5344CB8AC3E}">
        <p14:creationId xmlns:p14="http://schemas.microsoft.com/office/powerpoint/2010/main" val="21878509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Otsikko + kaareva kuva">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9" name="Pääotsikko"/>
          <p:cNvSpPr>
            <a:spLocks noGrp="1"/>
          </p:cNvSpPr>
          <p:nvPr>
            <p:ph type="ctrTitle" hasCustomPrompt="1"/>
          </p:nvPr>
        </p:nvSpPr>
        <p:spPr>
          <a:xfrm>
            <a:off x="6602096" y="2317820"/>
            <a:ext cx="5018313" cy="2222360"/>
          </a:xfrm>
        </p:spPr>
        <p:txBody>
          <a:bodyPr anchor="ctr" anchorCtr="0">
            <a:noAutofit/>
          </a:bodyPr>
          <a:lstStyle>
            <a:lvl1pPr>
              <a:lnSpc>
                <a:spcPct val="80000"/>
              </a:lnSpc>
              <a:defRPr sz="8000" spc="-200" baseline="0">
                <a:solidFill>
                  <a:schemeClr val="bg2"/>
                </a:solidFill>
              </a:defRPr>
            </a:lvl1pPr>
          </a:lstStyle>
          <a:p>
            <a:r>
              <a:rPr lang="fi-FI" dirty="0"/>
              <a:t>Muokkaa otsikkoa</a:t>
            </a:r>
            <a:endParaRPr lang="en-US" dirty="0"/>
          </a:p>
        </p:txBody>
      </p:sp>
      <p:sp>
        <p:nvSpPr>
          <p:cNvPr id="7" name="Alaotsikko">
            <a:extLst>
              <a:ext uri="{FF2B5EF4-FFF2-40B4-BE49-F238E27FC236}">
                <a16:creationId xmlns:a16="http://schemas.microsoft.com/office/drawing/2014/main" id="{C64CF030-755E-7DA3-721C-16AB93895BFD}"/>
              </a:ext>
            </a:extLst>
          </p:cNvPr>
          <p:cNvSpPr>
            <a:spLocks noGrp="1"/>
          </p:cNvSpPr>
          <p:nvPr>
            <p:ph type="subTitle" idx="1" hasCustomPrompt="1"/>
          </p:nvPr>
        </p:nvSpPr>
        <p:spPr>
          <a:xfrm>
            <a:off x="6602097" y="4660791"/>
            <a:ext cx="5018312" cy="585081"/>
          </a:xfrm>
          <a:prstGeom prst="rect">
            <a:avLst/>
          </a:prstGeom>
        </p:spPr>
        <p:txBody>
          <a:bodyPr lIns="0" rIns="0" anchor="t" anchorCtr="0">
            <a:noAutofit/>
          </a:bodyPr>
          <a:lstStyle>
            <a:lvl1pPr marL="0" indent="0" algn="l">
              <a:lnSpc>
                <a:spcPct val="100000"/>
              </a:lnSpc>
              <a:spcAft>
                <a:spcPts val="0"/>
              </a:spcAft>
              <a:buNone/>
              <a:defRPr sz="3200" b="1">
                <a:solidFill>
                  <a:schemeClr val="bg2"/>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dirty="0"/>
              <a:t>Alaotsikko</a:t>
            </a:r>
            <a:endParaRPr lang="en-US" dirty="0"/>
          </a:p>
        </p:txBody>
      </p:sp>
      <p:sp>
        <p:nvSpPr>
          <p:cNvPr id="2" name="Kuvan paikkamerkki">
            <a:extLst>
              <a:ext uri="{FF2B5EF4-FFF2-40B4-BE49-F238E27FC236}">
                <a16:creationId xmlns:a16="http://schemas.microsoft.com/office/drawing/2014/main" id="{23DF094B-952A-029C-852B-6ED629746F6C}"/>
              </a:ext>
            </a:extLst>
          </p:cNvPr>
          <p:cNvSpPr>
            <a:spLocks noGrp="1"/>
          </p:cNvSpPr>
          <p:nvPr>
            <p:ph type="pic" sz="quarter" idx="13" hasCustomPrompt="1"/>
          </p:nvPr>
        </p:nvSpPr>
        <p:spPr>
          <a:xfrm>
            <a:off x="0" y="-5400"/>
            <a:ext cx="6096000" cy="6868800"/>
          </a:xfrm>
          <a:prstGeom prst="flowChartDelay">
            <a:avLst/>
          </a:prstGeom>
          <a:solidFill>
            <a:schemeClr val="bg1">
              <a:lumMod val="95000"/>
            </a:schemeClr>
          </a:solidFill>
        </p:spPr>
        <p:txBody>
          <a:bodyPr lIns="216000" tIns="180000" rIns="180000" bIns="180000" anchor="t" anchorCtr="0">
            <a:normAutofit/>
          </a:bodyPr>
          <a:lstStyle>
            <a:lvl1pPr marL="0" marR="0" indent="0" algn="l" defTabSz="609570" rtl="0" eaLnBrk="1" fontAlgn="auto" latinLnBrk="0" hangingPunct="1">
              <a:lnSpc>
                <a:spcPct val="114000"/>
              </a:lnSpc>
              <a:spcBef>
                <a:spcPts val="0"/>
              </a:spcBef>
              <a:spcAft>
                <a:spcPts val="0"/>
              </a:spcAft>
              <a:buClrTx/>
              <a:buSzTx/>
              <a:buFont typeface="Arial"/>
              <a:buNone/>
              <a:tabLst/>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HUOM. Kuvan rajaavaa muotoa ei saa venyttää leveämmäksi tai kapeammaksi.</a:t>
            </a:r>
            <a:br>
              <a:rPr lang="fi-FI" dirty="0"/>
            </a:br>
            <a:br>
              <a:rPr lang="fi-FI" dirty="0"/>
            </a:br>
            <a:r>
              <a:rPr lang="fi-FI" dirty="0"/>
              <a:t>Lisää kuva: valitse kuvan kehyslaatikko &gt; Lisää-välilehti &gt; Kuvat </a:t>
            </a:r>
            <a:br>
              <a:rPr lang="fi-FI" dirty="0"/>
            </a:br>
            <a:r>
              <a:rPr lang="fi-FI" dirty="0"/>
              <a:t>(lisää kuva omasta sijainnista ”Tämä laite” tai Microsoftin kuvapankista ”Kuvapankkikuvat”). </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-välilehti &gt; Rajaa. </a:t>
            </a:r>
          </a:p>
        </p:txBody>
      </p:sp>
      <p:sp>
        <p:nvSpPr>
          <p:cNvPr id="10" name="Kuvaaja">
            <a:extLst>
              <a:ext uri="{FF2B5EF4-FFF2-40B4-BE49-F238E27FC236}">
                <a16:creationId xmlns:a16="http://schemas.microsoft.com/office/drawing/2014/main" id="{BD83F1B7-6C9C-CEF7-D447-7A1A30F363E2}"/>
              </a:ext>
            </a:extLst>
          </p:cNvPr>
          <p:cNvSpPr>
            <a:spLocks noGrp="1"/>
          </p:cNvSpPr>
          <p:nvPr>
            <p:ph type="body" sz="quarter" idx="19" hasCustomPrompt="1"/>
          </p:nvPr>
        </p:nvSpPr>
        <p:spPr>
          <a:xfrm>
            <a:off x="142822" y="6440700"/>
            <a:ext cx="1435462" cy="276573"/>
          </a:xfrm>
          <a:prstGeom prst="roundRect">
            <a:avLst>
              <a:gd name="adj" fmla="val 9529"/>
            </a:avLst>
          </a:prstGeom>
          <a:solidFill>
            <a:schemeClr val="tx1"/>
          </a:solidFill>
        </p:spPr>
        <p:txBody>
          <a:bodyPr wrap="none" lIns="61200" tIns="54000" rIns="72000" bIns="54000" anchor="ctr" anchorCtr="0">
            <a:spAutoFit/>
          </a:bodyPr>
          <a:lstStyle>
            <a:lvl1pPr marL="0" indent="0" algn="l">
              <a:lnSpc>
                <a:spcPct val="90000"/>
              </a:lnSpc>
              <a:spcAft>
                <a:spcPts val="0"/>
              </a:spcAft>
              <a:buNone/>
              <a:defRPr sz="1100">
                <a:solidFill>
                  <a:schemeClr val="bg1"/>
                </a:solidFill>
              </a:defRPr>
            </a:lvl1pPr>
          </a:lstStyle>
          <a:p>
            <a:pPr lvl="0"/>
            <a:r>
              <a:rPr lang="fi-FI" dirty="0"/>
              <a:t>Kuva: Kuvaajan nimi</a:t>
            </a:r>
          </a:p>
        </p:txBody>
      </p:sp>
      <p:pic>
        <p:nvPicPr>
          <p:cNvPr id="5" name="800">
            <a:extLst>
              <a:ext uri="{FF2B5EF4-FFF2-40B4-BE49-F238E27FC236}">
                <a16:creationId xmlns:a16="http://schemas.microsoft.com/office/drawing/2014/main" id="{15657B6A-C049-3592-7C9A-E6640B6CC5D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8" y="5912499"/>
            <a:ext cx="820800" cy="517806"/>
          </a:xfrm>
          <a:prstGeom prst="rect">
            <a:avLst/>
          </a:prstGeom>
        </p:spPr>
      </p:pic>
      <p:pic>
        <p:nvPicPr>
          <p:cNvPr id="6" name="Vaakuna">
            <a:extLst>
              <a:ext uri="{FF2B5EF4-FFF2-40B4-BE49-F238E27FC236}">
                <a16:creationId xmlns:a16="http://schemas.microsoft.com/office/drawing/2014/main" id="{9103B39C-58C5-856B-46B6-A0BD235D9C70}"/>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56227" y="465122"/>
            <a:ext cx="464182" cy="712800"/>
          </a:xfrm>
          <a:prstGeom prst="rect">
            <a:avLst/>
          </a:prstGeom>
        </p:spPr>
      </p:pic>
    </p:spTree>
    <p:extLst>
      <p:ext uri="{BB962C8B-B14F-4D97-AF65-F5344CB8AC3E}">
        <p14:creationId xmlns:p14="http://schemas.microsoft.com/office/powerpoint/2010/main" val="6606048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tsikko + raida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 name="Otsikko"/>
          <p:cNvSpPr>
            <a:spLocks noGrp="1"/>
          </p:cNvSpPr>
          <p:nvPr>
            <p:ph type="ctrTitle" hasCustomPrompt="1"/>
          </p:nvPr>
        </p:nvSpPr>
        <p:spPr>
          <a:xfrm>
            <a:off x="3078258" y="2274582"/>
            <a:ext cx="8255475" cy="2308837"/>
          </a:xfrm>
        </p:spPr>
        <p:txBody>
          <a:bodyPr anchor="ctr" anchorCtr="0">
            <a:noAutofit/>
          </a:bodyPr>
          <a:lstStyle>
            <a:lvl1pPr algn="l">
              <a:lnSpc>
                <a:spcPct val="80000"/>
              </a:lnSpc>
              <a:defRPr sz="8800" spc="-200" baseline="0">
                <a:solidFill>
                  <a:schemeClr val="bg2"/>
                </a:solidFill>
              </a:defRPr>
            </a:lvl1pPr>
          </a:lstStyle>
          <a:p>
            <a:r>
              <a:rPr lang="fi-FI" dirty="0"/>
              <a:t>Muokkaa otsikkoa</a:t>
            </a:r>
            <a:endParaRPr lang="en-US" dirty="0"/>
          </a:p>
        </p:txBody>
      </p:sp>
      <p:sp>
        <p:nvSpPr>
          <p:cNvPr id="2" name="Alaotsikko">
            <a:extLst>
              <a:ext uri="{FF2B5EF4-FFF2-40B4-BE49-F238E27FC236}">
                <a16:creationId xmlns:a16="http://schemas.microsoft.com/office/drawing/2014/main" id="{C5BBCDCF-131C-E56D-4AB7-A3D58E4E8019}"/>
              </a:ext>
            </a:extLst>
          </p:cNvPr>
          <p:cNvSpPr>
            <a:spLocks noGrp="1"/>
          </p:cNvSpPr>
          <p:nvPr>
            <p:ph type="subTitle" idx="1" hasCustomPrompt="1"/>
          </p:nvPr>
        </p:nvSpPr>
        <p:spPr>
          <a:xfrm>
            <a:off x="3078258" y="4717084"/>
            <a:ext cx="8255475" cy="495495"/>
          </a:xfrm>
          <a:prstGeom prst="rect">
            <a:avLst/>
          </a:prstGeom>
        </p:spPr>
        <p:txBody>
          <a:bodyPr lIns="0" rIns="0" anchor="t" anchorCtr="0">
            <a:noAutofit/>
          </a:bodyPr>
          <a:lstStyle>
            <a:lvl1pPr marL="0" indent="0" algn="l">
              <a:lnSpc>
                <a:spcPct val="95000"/>
              </a:lnSpc>
              <a:spcAft>
                <a:spcPts val="0"/>
              </a:spcAft>
              <a:buNone/>
              <a:defRPr sz="3200" b="1">
                <a:solidFill>
                  <a:schemeClr val="bg2"/>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dirty="0"/>
              <a:t>Alaotsikko</a:t>
            </a:r>
            <a:endParaRPr lang="en-US" dirty="0"/>
          </a:p>
        </p:txBody>
      </p:sp>
      <p:grpSp>
        <p:nvGrpSpPr>
          <p:cNvPr id="3" name="Raidat">
            <a:extLst>
              <a:ext uri="{FF2B5EF4-FFF2-40B4-BE49-F238E27FC236}">
                <a16:creationId xmlns:a16="http://schemas.microsoft.com/office/drawing/2014/main" id="{340AEC8B-34A2-7284-71D8-1885A5AAD914}"/>
              </a:ext>
              <a:ext uri="{C183D7F6-B498-43B3-948B-1728B52AA6E4}">
                <adec:decorative xmlns:adec="http://schemas.microsoft.com/office/drawing/2017/decorative" val="1"/>
              </a:ext>
            </a:extLst>
          </p:cNvPr>
          <p:cNvGrpSpPr/>
          <p:nvPr userDrawn="1"/>
        </p:nvGrpSpPr>
        <p:grpSpPr>
          <a:xfrm>
            <a:off x="-4414" y="-1"/>
            <a:ext cx="2299252" cy="6858001"/>
            <a:chOff x="10065368" y="-1"/>
            <a:chExt cx="2130116" cy="6858001"/>
          </a:xfrm>
          <a:solidFill>
            <a:schemeClr val="bg2"/>
          </a:solidFill>
        </p:grpSpPr>
        <p:sp>
          <p:nvSpPr>
            <p:cNvPr id="5" name="Suorakulmio 4">
              <a:extLst>
                <a:ext uri="{FF2B5EF4-FFF2-40B4-BE49-F238E27FC236}">
                  <a16:creationId xmlns:a16="http://schemas.microsoft.com/office/drawing/2014/main" id="{777DF43F-843A-96EF-666F-F00231B60B74}"/>
                </a:ext>
              </a:extLst>
            </p:cNvPr>
            <p:cNvSpPr>
              <a:spLocks/>
            </p:cNvSpPr>
            <p:nvPr userDrawn="1"/>
          </p:nvSpPr>
          <p:spPr>
            <a:xfrm>
              <a:off x="10065368" y="-1"/>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6" name="Suorakulmio 5">
              <a:extLst>
                <a:ext uri="{FF2B5EF4-FFF2-40B4-BE49-F238E27FC236}">
                  <a16:creationId xmlns:a16="http://schemas.microsoft.com/office/drawing/2014/main" id="{9CA4C15A-7E30-04F7-B06C-0111EB14748B}"/>
                </a:ext>
              </a:extLst>
            </p:cNvPr>
            <p:cNvSpPr>
              <a:spLocks/>
            </p:cNvSpPr>
            <p:nvPr userDrawn="1"/>
          </p:nvSpPr>
          <p:spPr>
            <a:xfrm>
              <a:off x="10065368" y="5477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9A24009D-84D6-4BF1-D274-C2B7AF9CBAA8}"/>
                </a:ext>
              </a:extLst>
            </p:cNvPr>
            <p:cNvSpPr>
              <a:spLocks/>
            </p:cNvSpPr>
            <p:nvPr userDrawn="1"/>
          </p:nvSpPr>
          <p:spPr>
            <a:xfrm>
              <a:off x="10065368" y="10955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FE1BE785-25A4-71F1-0CFD-1541D36298BD}"/>
                </a:ext>
              </a:extLst>
            </p:cNvPr>
            <p:cNvSpPr>
              <a:spLocks/>
            </p:cNvSpPr>
            <p:nvPr userDrawn="1"/>
          </p:nvSpPr>
          <p:spPr>
            <a:xfrm>
              <a:off x="10065368" y="16433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5FDC194F-8C3A-4FF3-BB17-C82A5B8CEED0}"/>
                </a:ext>
              </a:extLst>
            </p:cNvPr>
            <p:cNvSpPr>
              <a:spLocks/>
            </p:cNvSpPr>
            <p:nvPr userDrawn="1"/>
          </p:nvSpPr>
          <p:spPr>
            <a:xfrm>
              <a:off x="10065368" y="21911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Suorakulmio 13">
              <a:extLst>
                <a:ext uri="{FF2B5EF4-FFF2-40B4-BE49-F238E27FC236}">
                  <a16:creationId xmlns:a16="http://schemas.microsoft.com/office/drawing/2014/main" id="{444CD19E-092F-574A-A6C3-597D27204FF8}"/>
                </a:ext>
              </a:extLst>
            </p:cNvPr>
            <p:cNvSpPr>
              <a:spLocks/>
            </p:cNvSpPr>
            <p:nvPr userDrawn="1"/>
          </p:nvSpPr>
          <p:spPr>
            <a:xfrm>
              <a:off x="10065368" y="27389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A5600F91-40C6-43A5-51D6-C689AF2C8D0F}"/>
                </a:ext>
              </a:extLst>
            </p:cNvPr>
            <p:cNvSpPr>
              <a:spLocks/>
            </p:cNvSpPr>
            <p:nvPr userDrawn="1"/>
          </p:nvSpPr>
          <p:spPr>
            <a:xfrm>
              <a:off x="10065368" y="32867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1DB7EA6D-57E2-69CF-0E9E-374146229CCD}"/>
                </a:ext>
              </a:extLst>
            </p:cNvPr>
            <p:cNvSpPr>
              <a:spLocks/>
            </p:cNvSpPr>
            <p:nvPr userDrawn="1"/>
          </p:nvSpPr>
          <p:spPr>
            <a:xfrm>
              <a:off x="10065368" y="38345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7" name="Suorakulmio 16">
              <a:extLst>
                <a:ext uri="{FF2B5EF4-FFF2-40B4-BE49-F238E27FC236}">
                  <a16:creationId xmlns:a16="http://schemas.microsoft.com/office/drawing/2014/main" id="{FF9048B6-23D0-89D6-07A7-6470ED01602D}"/>
                </a:ext>
              </a:extLst>
            </p:cNvPr>
            <p:cNvSpPr>
              <a:spLocks/>
            </p:cNvSpPr>
            <p:nvPr userDrawn="1"/>
          </p:nvSpPr>
          <p:spPr>
            <a:xfrm>
              <a:off x="10065368" y="43823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12F6E7DE-3D85-CB2D-23F2-DE9B96FD61D7}"/>
                </a:ext>
              </a:extLst>
            </p:cNvPr>
            <p:cNvSpPr>
              <a:spLocks/>
            </p:cNvSpPr>
            <p:nvPr userDrawn="1"/>
          </p:nvSpPr>
          <p:spPr>
            <a:xfrm>
              <a:off x="10065368" y="49301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2CB7213A-5DC4-5EAB-3731-731E44006417}"/>
                </a:ext>
              </a:extLst>
            </p:cNvPr>
            <p:cNvSpPr>
              <a:spLocks/>
            </p:cNvSpPr>
            <p:nvPr userDrawn="1"/>
          </p:nvSpPr>
          <p:spPr>
            <a:xfrm>
              <a:off x="10065368" y="54779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Suorakulmio 19">
              <a:extLst>
                <a:ext uri="{FF2B5EF4-FFF2-40B4-BE49-F238E27FC236}">
                  <a16:creationId xmlns:a16="http://schemas.microsoft.com/office/drawing/2014/main" id="{830463F5-BDCF-92DA-8901-9190EB6869D5}"/>
                </a:ext>
              </a:extLst>
            </p:cNvPr>
            <p:cNvSpPr>
              <a:spLocks/>
            </p:cNvSpPr>
            <p:nvPr userDrawn="1"/>
          </p:nvSpPr>
          <p:spPr>
            <a:xfrm>
              <a:off x="10065368" y="6025799"/>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1" name="Suorakulmio 20">
              <a:extLst>
                <a:ext uri="{FF2B5EF4-FFF2-40B4-BE49-F238E27FC236}">
                  <a16:creationId xmlns:a16="http://schemas.microsoft.com/office/drawing/2014/main" id="{188155C5-4EB0-696B-7883-454D92937816}"/>
                </a:ext>
              </a:extLst>
            </p:cNvPr>
            <p:cNvSpPr>
              <a:spLocks/>
            </p:cNvSpPr>
            <p:nvPr userDrawn="1"/>
          </p:nvSpPr>
          <p:spPr>
            <a:xfrm>
              <a:off x="10065368" y="6573600"/>
              <a:ext cx="2130116" cy="284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pic>
        <p:nvPicPr>
          <p:cNvPr id="9" name="800">
            <a:extLst>
              <a:ext uri="{FF2B5EF4-FFF2-40B4-BE49-F238E27FC236}">
                <a16:creationId xmlns:a16="http://schemas.microsoft.com/office/drawing/2014/main" id="{8C2B8073-9A88-163A-F2CD-AD0AE9DFE99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22" name="Vaakuna">
            <a:extLst>
              <a:ext uri="{FF2B5EF4-FFF2-40B4-BE49-F238E27FC236}">
                <a16:creationId xmlns:a16="http://schemas.microsoft.com/office/drawing/2014/main" id="{ABEBD45E-12FC-7815-DCB4-CC11456847BC}"/>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37554231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tsikko + kaari">
    <p:bg>
      <p:bgPr>
        <a:solidFill>
          <a:schemeClr val="bg2"/>
        </a:solidFill>
        <a:effectLst/>
      </p:bgPr>
    </p:bg>
    <p:spTree>
      <p:nvGrpSpPr>
        <p:cNvPr id="1" name=""/>
        <p:cNvGrpSpPr/>
        <p:nvPr/>
      </p:nvGrpSpPr>
      <p:grpSpPr>
        <a:xfrm>
          <a:off x="0" y="0"/>
          <a:ext cx="0" cy="0"/>
          <a:chOff x="0" y="0"/>
          <a:chExt cx="0" cy="0"/>
        </a:xfrm>
      </p:grpSpPr>
      <p:sp>
        <p:nvSpPr>
          <p:cNvPr id="4" name="Kaarimuoto">
            <a:extLst>
              <a:ext uri="{FF2B5EF4-FFF2-40B4-BE49-F238E27FC236}">
                <a16:creationId xmlns:a16="http://schemas.microsoft.com/office/drawing/2014/main" id="{8AB6E32C-6D46-712E-7623-AE25EA1B4F97}"/>
              </a:ext>
              <a:ext uri="{C183D7F6-B498-43B3-948B-1728B52AA6E4}">
                <adec:decorative xmlns:adec="http://schemas.microsoft.com/office/drawing/2017/decorative" val="1"/>
              </a:ext>
            </a:extLst>
          </p:cNvPr>
          <p:cNvSpPr/>
          <p:nvPr userDrawn="1"/>
        </p:nvSpPr>
        <p:spPr>
          <a:xfrm rot="5400000">
            <a:off x="2341879" y="-2341882"/>
            <a:ext cx="6858002" cy="11541765"/>
          </a:xfrm>
          <a:prstGeom prst="round2SameRect">
            <a:avLst>
              <a:gd name="adj1" fmla="val 50000"/>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Otsikko"/>
          <p:cNvSpPr>
            <a:spLocks noGrp="1"/>
          </p:cNvSpPr>
          <p:nvPr>
            <p:ph type="ctrTitle" hasCustomPrompt="1"/>
          </p:nvPr>
        </p:nvSpPr>
        <p:spPr>
          <a:xfrm>
            <a:off x="1057925" y="2033906"/>
            <a:ext cx="9536184" cy="2790188"/>
          </a:xfrm>
        </p:spPr>
        <p:txBody>
          <a:bodyPr anchor="ctr" anchorCtr="0">
            <a:noAutofit/>
          </a:bodyPr>
          <a:lstStyle>
            <a:lvl1pPr algn="l">
              <a:lnSpc>
                <a:spcPct val="80000"/>
              </a:lnSpc>
              <a:defRPr sz="8800" spc="-200" baseline="0">
                <a:solidFill>
                  <a:schemeClr val="bg2"/>
                </a:solidFill>
              </a:defRPr>
            </a:lvl1pPr>
          </a:lstStyle>
          <a:p>
            <a:r>
              <a:rPr lang="fi-FI" dirty="0"/>
              <a:t>Muokkaa otsikkoa</a:t>
            </a:r>
            <a:endParaRPr lang="en-US" dirty="0"/>
          </a:p>
        </p:txBody>
      </p:sp>
      <p:sp>
        <p:nvSpPr>
          <p:cNvPr id="2" name="Alaotsikko">
            <a:extLst>
              <a:ext uri="{FF2B5EF4-FFF2-40B4-BE49-F238E27FC236}">
                <a16:creationId xmlns:a16="http://schemas.microsoft.com/office/drawing/2014/main" id="{C5BBCDCF-131C-E56D-4AB7-A3D58E4E8019}"/>
              </a:ext>
            </a:extLst>
          </p:cNvPr>
          <p:cNvSpPr>
            <a:spLocks noGrp="1"/>
          </p:cNvSpPr>
          <p:nvPr>
            <p:ph type="subTitle" idx="1" hasCustomPrompt="1"/>
          </p:nvPr>
        </p:nvSpPr>
        <p:spPr>
          <a:xfrm>
            <a:off x="1057925" y="4922406"/>
            <a:ext cx="8416013" cy="495495"/>
          </a:xfrm>
          <a:prstGeom prst="rect">
            <a:avLst/>
          </a:prstGeom>
        </p:spPr>
        <p:txBody>
          <a:bodyPr lIns="0" rIns="0" anchor="t" anchorCtr="0">
            <a:noAutofit/>
          </a:bodyPr>
          <a:lstStyle>
            <a:lvl1pPr marL="0" indent="0" algn="l">
              <a:lnSpc>
                <a:spcPct val="95000"/>
              </a:lnSpc>
              <a:spcAft>
                <a:spcPts val="0"/>
              </a:spcAft>
              <a:buNone/>
              <a:defRPr sz="3200" b="1">
                <a:solidFill>
                  <a:schemeClr val="bg2"/>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dirty="0"/>
              <a:t>Alaotsikko</a:t>
            </a:r>
            <a:endParaRPr lang="en-US" dirty="0"/>
          </a:p>
        </p:txBody>
      </p:sp>
      <p:pic>
        <p:nvPicPr>
          <p:cNvPr id="13" name="800">
            <a:extLst>
              <a:ext uri="{FF2B5EF4-FFF2-40B4-BE49-F238E27FC236}">
                <a16:creationId xmlns:a16="http://schemas.microsoft.com/office/drawing/2014/main" id="{EDCFAC54-CACC-2491-DBA0-7F151CC53F2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8" y="5912499"/>
            <a:ext cx="820800" cy="517806"/>
          </a:xfrm>
          <a:prstGeom prst="rect">
            <a:avLst/>
          </a:prstGeom>
        </p:spPr>
      </p:pic>
      <p:pic>
        <p:nvPicPr>
          <p:cNvPr id="12" name="Vaakuna">
            <a:extLst>
              <a:ext uri="{FF2B5EF4-FFF2-40B4-BE49-F238E27FC236}">
                <a16:creationId xmlns:a16="http://schemas.microsoft.com/office/drawing/2014/main" id="{7BB84CC5-9CD2-7A6D-6648-7991582F5036}"/>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56227" y="465122"/>
            <a:ext cx="464182" cy="712800"/>
          </a:xfrm>
          <a:prstGeom prst="rect">
            <a:avLst/>
          </a:prstGeom>
        </p:spPr>
      </p:pic>
    </p:spTree>
    <p:extLst>
      <p:ext uri="{BB962C8B-B14F-4D97-AF65-F5344CB8AC3E}">
        <p14:creationId xmlns:p14="http://schemas.microsoft.com/office/powerpoint/2010/main" val="8154162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siintyjän esittely">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CCF8B37E-DA57-80ED-9D18-249867C4B966}"/>
              </a:ext>
            </a:extLst>
          </p:cNvPr>
          <p:cNvSpPr>
            <a:spLocks noGrp="1"/>
          </p:cNvSpPr>
          <p:nvPr>
            <p:ph type="title" hasCustomPrompt="1"/>
          </p:nvPr>
        </p:nvSpPr>
        <p:spPr>
          <a:xfrm>
            <a:off x="4042692" y="1086377"/>
            <a:ext cx="5759012" cy="839997"/>
          </a:xfrm>
          <a:prstGeom prst="rect">
            <a:avLst/>
          </a:prstGeom>
          <a:noFill/>
        </p:spPr>
        <p:txBody>
          <a:bodyPr vert="horz" lIns="0" tIns="0" rIns="0" bIns="0" rtlCol="0" anchor="b" anchorCtr="0">
            <a:noAutofit/>
          </a:bodyPr>
          <a:lstStyle>
            <a:lvl1pPr>
              <a:lnSpc>
                <a:spcPct val="85000"/>
              </a:lnSpc>
              <a:defRPr sz="5200" spc="-100" baseline="0">
                <a:solidFill>
                  <a:schemeClr val="bg2"/>
                </a:solidFill>
              </a:defRPr>
            </a:lvl1pPr>
          </a:lstStyle>
          <a:p>
            <a:r>
              <a:rPr lang="fi-FI" dirty="0"/>
              <a:t>Esiintyjän nimi</a:t>
            </a:r>
            <a:endParaRPr lang="en-US" dirty="0"/>
          </a:p>
        </p:txBody>
      </p:sp>
      <p:sp>
        <p:nvSpPr>
          <p:cNvPr id="6" name="Titteli">
            <a:extLst>
              <a:ext uri="{FF2B5EF4-FFF2-40B4-BE49-F238E27FC236}">
                <a16:creationId xmlns:a16="http://schemas.microsoft.com/office/drawing/2014/main" id="{619EB2D6-81D5-B0DF-380A-1A77EE1A15A1}"/>
              </a:ext>
            </a:extLst>
          </p:cNvPr>
          <p:cNvSpPr>
            <a:spLocks noGrp="1"/>
          </p:cNvSpPr>
          <p:nvPr>
            <p:ph type="subTitle" idx="23" hasCustomPrompt="1"/>
          </p:nvPr>
        </p:nvSpPr>
        <p:spPr>
          <a:xfrm>
            <a:off x="4042693" y="2018237"/>
            <a:ext cx="5759011" cy="365161"/>
          </a:xfrm>
          <a:prstGeom prst="rect">
            <a:avLst/>
          </a:prstGeom>
        </p:spPr>
        <p:txBody>
          <a:bodyPr lIns="0" rIns="0" anchor="ctr" anchorCtr="0">
            <a:noAutofit/>
          </a:bodyPr>
          <a:lstStyle>
            <a:lvl1pPr marL="0" indent="0" algn="l">
              <a:lnSpc>
                <a:spcPct val="100000"/>
              </a:lnSpc>
              <a:spcAft>
                <a:spcPts val="0"/>
              </a:spcAft>
              <a:buNone/>
              <a:defRPr sz="2700" b="0">
                <a:solidFill>
                  <a:schemeClr val="bg2"/>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dirty="0"/>
              <a:t>Titteli</a:t>
            </a:r>
            <a:endParaRPr lang="en-US" dirty="0"/>
          </a:p>
        </p:txBody>
      </p:sp>
      <p:sp>
        <p:nvSpPr>
          <p:cNvPr id="4" name="Tekstin paikkamerkki">
            <a:extLst>
              <a:ext uri="{FF2B5EF4-FFF2-40B4-BE49-F238E27FC236}">
                <a16:creationId xmlns:a16="http://schemas.microsoft.com/office/drawing/2014/main" id="{97FE2668-A743-2F30-7993-D36B2D820302}"/>
              </a:ext>
            </a:extLst>
          </p:cNvPr>
          <p:cNvSpPr>
            <a:spLocks noGrp="1"/>
          </p:cNvSpPr>
          <p:nvPr>
            <p:ph type="body" sz="quarter" idx="25" hasCustomPrompt="1"/>
          </p:nvPr>
        </p:nvSpPr>
        <p:spPr>
          <a:xfrm>
            <a:off x="4042689" y="2475260"/>
            <a:ext cx="4908806" cy="953739"/>
          </a:xfrm>
          <a:prstGeom prst="roundRect">
            <a:avLst>
              <a:gd name="adj" fmla="val 0"/>
            </a:avLst>
          </a:prstGeom>
          <a:noFill/>
          <a:ln w="22225">
            <a:noFill/>
          </a:ln>
        </p:spPr>
        <p:txBody>
          <a:bodyPr lIns="0" rIns="0" anchor="t" anchorCtr="0">
            <a:noAutofit/>
          </a:bodyPr>
          <a:lstStyle>
            <a:lvl1pPr marL="0" indent="0">
              <a:lnSpc>
                <a:spcPct val="107000"/>
              </a:lnSpc>
              <a:spcAft>
                <a:spcPts val="400"/>
              </a:spcAft>
              <a:buNone/>
              <a:defRPr sz="1900" b="1">
                <a:solidFill>
                  <a:schemeClr val="bg2"/>
                </a:solidFill>
              </a:defRPr>
            </a:lvl1pPr>
            <a:lvl2pPr marL="455989" indent="0">
              <a:buNone/>
              <a:defRPr>
                <a:solidFill>
                  <a:schemeClr val="bg1"/>
                </a:solidFill>
              </a:defRPr>
            </a:lvl2pPr>
            <a:lvl3pPr marL="959976" indent="0">
              <a:buNone/>
              <a:defRPr>
                <a:solidFill>
                  <a:schemeClr val="bg1"/>
                </a:solidFill>
              </a:defRPr>
            </a:lvl3pPr>
            <a:lvl4pPr marL="1439964" indent="0">
              <a:buNone/>
              <a:defRPr>
                <a:solidFill>
                  <a:schemeClr val="bg1"/>
                </a:solidFill>
              </a:defRPr>
            </a:lvl4pPr>
            <a:lvl5pPr marL="1919952" indent="0">
              <a:buNone/>
              <a:defRPr>
                <a:solidFill>
                  <a:schemeClr val="bg1"/>
                </a:solidFill>
              </a:defRPr>
            </a:lvl5pPr>
          </a:lstStyle>
          <a:p>
            <a:pPr lvl="0"/>
            <a:r>
              <a:rPr lang="fi-FI" dirty="0"/>
              <a:t>Tärkeää nostettavaa, yhteystiedot tms.</a:t>
            </a:r>
          </a:p>
        </p:txBody>
      </p:sp>
      <p:sp>
        <p:nvSpPr>
          <p:cNvPr id="3" name="Tekstin paikkamerkki">
            <a:extLst>
              <a:ext uri="{FF2B5EF4-FFF2-40B4-BE49-F238E27FC236}">
                <a16:creationId xmlns:a16="http://schemas.microsoft.com/office/drawing/2014/main" id="{33BDBB72-3C25-1A01-EE75-CE5511ED7CAB}"/>
              </a:ext>
            </a:extLst>
          </p:cNvPr>
          <p:cNvSpPr>
            <a:spLocks noGrp="1"/>
          </p:cNvSpPr>
          <p:nvPr>
            <p:ph type="body" idx="1" hasCustomPrompt="1"/>
          </p:nvPr>
        </p:nvSpPr>
        <p:spPr>
          <a:xfrm>
            <a:off x="913942" y="4087706"/>
            <a:ext cx="6087359" cy="2053787"/>
          </a:xfrm>
          <a:prstGeom prst="roundRect">
            <a:avLst>
              <a:gd name="adj" fmla="val 0"/>
            </a:avLst>
          </a:prstGeom>
          <a:noFill/>
        </p:spPr>
        <p:txBody>
          <a:bodyPr vert="horz" lIns="0" tIns="0" rIns="0" bIns="0" rtlCol="0" anchor="t" anchorCtr="0">
            <a:noAutofit/>
          </a:bodyPr>
          <a:lstStyle>
            <a:lvl1pPr marL="239994" indent="-239994">
              <a:lnSpc>
                <a:spcPct val="107000"/>
              </a:lnSpc>
              <a:spcAft>
                <a:spcPts val="1000"/>
              </a:spcAft>
              <a:buClr>
                <a:schemeClr val="tx1"/>
              </a:buClr>
              <a:buSzPct val="100000"/>
              <a:buFont typeface="Arial" panose="020B0604020202020204" pitchFamily="34" charset="0"/>
              <a:buChar char="•"/>
              <a:defRPr sz="2100">
                <a:solidFill>
                  <a:schemeClr val="tx1"/>
                </a:solidFill>
              </a:defRPr>
            </a:lvl1pPr>
            <a:lvl2pPr marL="719965" indent="-263993">
              <a:lnSpc>
                <a:spcPct val="107000"/>
              </a:lnSpc>
              <a:spcAft>
                <a:spcPts val="1000"/>
              </a:spcAft>
              <a:buFont typeface="Lucida Grande"/>
              <a:buChar char="–"/>
              <a:defRPr sz="1900">
                <a:solidFill>
                  <a:schemeClr val="tx1"/>
                </a:solidFill>
              </a:defRPr>
            </a:lvl2pPr>
            <a:lvl3pPr marL="1151971" indent="-191995">
              <a:lnSpc>
                <a:spcPct val="107000"/>
              </a:lnSpc>
              <a:spcAft>
                <a:spcPts val="1000"/>
              </a:spcAft>
              <a:buSzPct val="100000"/>
              <a:buFont typeface="Arial" panose="020B0604020202020204" pitchFamily="34" charset="0"/>
              <a:buChar char="•"/>
              <a:defRPr sz="1500">
                <a:solidFill>
                  <a:schemeClr val="tx1"/>
                </a:solidFill>
              </a:defRPr>
            </a:lvl3pPr>
            <a:lvl4pPr marL="1631959" indent="-191995">
              <a:lnSpc>
                <a:spcPct val="107000"/>
              </a:lnSpc>
              <a:spcAft>
                <a:spcPts val="1000"/>
              </a:spcAft>
              <a:buSzPct val="100000"/>
              <a:buFont typeface="Lucida Grande"/>
              <a:buChar char="–"/>
              <a:defRPr sz="1500">
                <a:solidFill>
                  <a:schemeClr val="tx1"/>
                </a:solidFill>
              </a:defRPr>
            </a:lvl4pPr>
            <a:lvl5pPr marL="2111947" indent="-191995">
              <a:lnSpc>
                <a:spcPct val="107000"/>
              </a:lnSpc>
              <a:spcAft>
                <a:spcPts val="1000"/>
              </a:spcAft>
              <a:defRPr sz="1300">
                <a:solidFill>
                  <a:schemeClr val="tx1"/>
                </a:solidFill>
              </a:defRPr>
            </a:lvl5pPr>
          </a:lstStyle>
          <a:p>
            <a:pPr lvl="0"/>
            <a:r>
              <a:rPr lang="fi-FI" dirty="0"/>
              <a:t>Tietoja esiintyjästä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9" name="Kuvan paikkamerkki">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913942" y="943886"/>
            <a:ext cx="2686796" cy="2686796"/>
          </a:xfrm>
          <a:prstGeom prst="roundRect">
            <a:avLst>
              <a:gd name="adj" fmla="val 4775"/>
            </a:avLst>
          </a:prstGeom>
          <a:noFill/>
        </p:spPr>
        <p:txBody>
          <a:bodyPr lIns="72000" tIns="72000" rIns="72000" anchor="t" anchorCtr="0">
            <a:noAutofit/>
          </a:bodyPr>
          <a:lstStyle>
            <a:lvl1pPr marL="0" marR="0" indent="0" algn="l" defTabSz="609570" rtl="0" eaLnBrk="1" fontAlgn="auto" latinLnBrk="0" hangingPunct="1">
              <a:lnSpc>
                <a:spcPct val="100000"/>
              </a:lnSpc>
              <a:spcBef>
                <a:spcPts val="0"/>
              </a:spcBef>
              <a:spcAft>
                <a:spcPts val="0"/>
              </a:spcAft>
              <a:buClrTx/>
              <a:buSzTx/>
              <a:buFont typeface="Arial"/>
              <a:buNone/>
              <a:tabLst/>
              <a:defRPr sz="14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esiintyjän kuva: </a:t>
            </a:r>
            <a:br>
              <a:rPr lang="fi-FI" dirty="0"/>
            </a:br>
            <a:r>
              <a:rPr lang="fi-FI" dirty="0"/>
              <a:t>klikkaa keskellä olevaa ikonia. </a:t>
            </a:r>
          </a:p>
        </p:txBody>
      </p:sp>
      <p:pic>
        <p:nvPicPr>
          <p:cNvPr id="10" name="800">
            <a:extLst>
              <a:ext uri="{FF2B5EF4-FFF2-40B4-BE49-F238E27FC236}">
                <a16:creationId xmlns:a16="http://schemas.microsoft.com/office/drawing/2014/main" id="{F47BFA32-7C3C-5F7A-BC3F-414BA660CD5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11" name="Vaakuna">
            <a:extLst>
              <a:ext uri="{FF2B5EF4-FFF2-40B4-BE49-F238E27FC236}">
                <a16:creationId xmlns:a16="http://schemas.microsoft.com/office/drawing/2014/main" id="{6388CEFB-33BF-8CEC-A93F-57D1E9B6AF7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5775690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sällys">
    <p:bg>
      <p:bgPr>
        <a:solidFill>
          <a:schemeClr val="bg2"/>
        </a:solidFill>
        <a:effectLst/>
      </p:bgPr>
    </p:bg>
    <p:spTree>
      <p:nvGrpSpPr>
        <p:cNvPr id="1" name=""/>
        <p:cNvGrpSpPr/>
        <p:nvPr/>
      </p:nvGrpSpPr>
      <p:grpSpPr>
        <a:xfrm>
          <a:off x="0" y="0"/>
          <a:ext cx="0" cy="0"/>
          <a:chOff x="0" y="0"/>
          <a:chExt cx="0" cy="0"/>
        </a:xfrm>
      </p:grpSpPr>
      <p:sp>
        <p:nvSpPr>
          <p:cNvPr id="4" name="Kaarimuoto">
            <a:extLst>
              <a:ext uri="{FF2B5EF4-FFF2-40B4-BE49-F238E27FC236}">
                <a16:creationId xmlns:a16="http://schemas.microsoft.com/office/drawing/2014/main" id="{D964BA91-9CD5-3ACB-7F23-E5D13BF02DA1}"/>
              </a:ext>
              <a:ext uri="{C183D7F6-B498-43B3-948B-1728B52AA6E4}">
                <adec:decorative xmlns:adec="http://schemas.microsoft.com/office/drawing/2017/decorative" val="1"/>
              </a:ext>
            </a:extLst>
          </p:cNvPr>
          <p:cNvSpPr/>
          <p:nvPr userDrawn="1"/>
        </p:nvSpPr>
        <p:spPr>
          <a:xfrm rot="5400000">
            <a:off x="2341879" y="-2341882"/>
            <a:ext cx="6858002" cy="11541765"/>
          </a:xfrm>
          <a:prstGeom prst="round2SameRect">
            <a:avLst>
              <a:gd name="adj1" fmla="val 50000"/>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Otsikko">
            <a:extLst>
              <a:ext uri="{FF2B5EF4-FFF2-40B4-BE49-F238E27FC236}">
                <a16:creationId xmlns:a16="http://schemas.microsoft.com/office/drawing/2014/main" id="{09E8DA99-B9B4-7C82-8A61-C355879141A6}"/>
              </a:ext>
            </a:extLst>
          </p:cNvPr>
          <p:cNvSpPr>
            <a:spLocks noGrp="1"/>
          </p:cNvSpPr>
          <p:nvPr>
            <p:ph type="title" hasCustomPrompt="1"/>
          </p:nvPr>
        </p:nvSpPr>
        <p:spPr>
          <a:xfrm>
            <a:off x="1135369" y="1826556"/>
            <a:ext cx="8524571" cy="715331"/>
          </a:xfrm>
          <a:prstGeom prst="rect">
            <a:avLst/>
          </a:prstGeom>
        </p:spPr>
        <p:txBody>
          <a:bodyPr vert="horz" lIns="0" tIns="0" rIns="0" bIns="0" rtlCol="0" anchor="ctr" anchorCtr="0">
            <a:noAutofit/>
          </a:bodyPr>
          <a:lstStyle>
            <a:lvl1pPr>
              <a:lnSpc>
                <a:spcPct val="90000"/>
              </a:lnSpc>
              <a:defRPr sz="7200" spc="-150" baseline="0">
                <a:solidFill>
                  <a:schemeClr val="bg2"/>
                </a:solidFill>
              </a:defRPr>
            </a:lvl1pPr>
          </a:lstStyle>
          <a:p>
            <a:r>
              <a:rPr lang="fi-FI" dirty="0"/>
              <a:t>Muokkaa otsikkoa</a:t>
            </a:r>
            <a:endParaRPr lang="en-US" dirty="0"/>
          </a:p>
        </p:txBody>
      </p:sp>
      <p:sp>
        <p:nvSpPr>
          <p:cNvPr id="3" name="Teksti">
            <a:extLst>
              <a:ext uri="{FF2B5EF4-FFF2-40B4-BE49-F238E27FC236}">
                <a16:creationId xmlns:a16="http://schemas.microsoft.com/office/drawing/2014/main" id="{A04C0188-FA0E-BDAA-7B37-3B1FBADEF2F9}"/>
              </a:ext>
            </a:extLst>
          </p:cNvPr>
          <p:cNvSpPr>
            <a:spLocks noGrp="1"/>
          </p:cNvSpPr>
          <p:nvPr>
            <p:ph type="body" sz="quarter" idx="15" hasCustomPrompt="1"/>
          </p:nvPr>
        </p:nvSpPr>
        <p:spPr>
          <a:xfrm>
            <a:off x="1135369" y="3193699"/>
            <a:ext cx="4724012" cy="2244829"/>
          </a:xfrm>
        </p:spPr>
        <p:txBody>
          <a:bodyPr>
            <a:noAutofit/>
          </a:bodyPr>
          <a:lstStyle>
            <a:lvl1pPr marL="0" indent="0">
              <a:lnSpc>
                <a:spcPct val="107000"/>
              </a:lnSpc>
              <a:spcAft>
                <a:spcPts val="1200"/>
              </a:spcAft>
              <a:buNone/>
              <a:defRPr sz="2100" b="0">
                <a:solidFill>
                  <a:schemeClr val="bg2"/>
                </a:solidFill>
              </a:defRPr>
            </a:lvl1pPr>
            <a:lvl2pPr marL="457189" indent="0">
              <a:buNone/>
              <a:defRPr sz="1700"/>
            </a:lvl2pPr>
            <a:lvl3pPr marL="914377" indent="0">
              <a:buNone/>
              <a:defRPr sz="1700"/>
            </a:lvl3pPr>
            <a:lvl4pPr marL="1371566" indent="0">
              <a:buNone/>
              <a:defRPr sz="1700"/>
            </a:lvl4pPr>
            <a:lvl5pPr marL="1828754" indent="0">
              <a:buNone/>
              <a:defRPr sz="1700"/>
            </a:lvl5pPr>
          </a:lstStyle>
          <a:p>
            <a:pPr marL="0" marR="0" lvl="0" indent="0" algn="l" defTabSz="609570" rtl="0" eaLnBrk="1" fontAlgn="auto" latinLnBrk="0" hangingPunct="1">
              <a:lnSpc>
                <a:spcPct val="107000"/>
              </a:lnSpc>
              <a:spcBef>
                <a:spcPts val="0"/>
              </a:spcBef>
              <a:spcAft>
                <a:spcPts val="1600"/>
              </a:spcAft>
              <a:buClrTx/>
              <a:buSzTx/>
              <a:buFont typeface="Arial"/>
              <a:buNone/>
              <a:tabLst/>
              <a:defRPr/>
            </a:pPr>
            <a:r>
              <a:rPr lang="fi-FI" noProof="0" dirty="0"/>
              <a:t>01	Lisää aiheotsikko</a:t>
            </a:r>
          </a:p>
          <a:p>
            <a:pPr marL="0" marR="0" lvl="0" indent="0" algn="l" defTabSz="609570" rtl="0" eaLnBrk="1" fontAlgn="auto" latinLnBrk="0" hangingPunct="1">
              <a:lnSpc>
                <a:spcPct val="107000"/>
              </a:lnSpc>
              <a:spcBef>
                <a:spcPts val="0"/>
              </a:spcBef>
              <a:spcAft>
                <a:spcPts val="1600"/>
              </a:spcAft>
              <a:buClrTx/>
              <a:buSzTx/>
              <a:buFont typeface="Arial"/>
              <a:buNone/>
              <a:tabLst/>
              <a:defRPr/>
            </a:pPr>
            <a:endParaRPr lang="fi-FI" noProof="0" dirty="0"/>
          </a:p>
        </p:txBody>
      </p:sp>
      <p:sp>
        <p:nvSpPr>
          <p:cNvPr id="8" name="Teksti">
            <a:extLst>
              <a:ext uri="{FF2B5EF4-FFF2-40B4-BE49-F238E27FC236}">
                <a16:creationId xmlns:a16="http://schemas.microsoft.com/office/drawing/2014/main" id="{4E06A3FA-D67F-8CD4-2A8D-97FA2E616890}"/>
              </a:ext>
            </a:extLst>
          </p:cNvPr>
          <p:cNvSpPr>
            <a:spLocks noGrp="1"/>
          </p:cNvSpPr>
          <p:nvPr>
            <p:ph type="body" sz="quarter" idx="16" hasCustomPrompt="1"/>
          </p:nvPr>
        </p:nvSpPr>
        <p:spPr>
          <a:xfrm>
            <a:off x="6277970" y="3193699"/>
            <a:ext cx="4724012" cy="2244829"/>
          </a:xfrm>
        </p:spPr>
        <p:txBody>
          <a:bodyPr>
            <a:noAutofit/>
          </a:bodyPr>
          <a:lstStyle>
            <a:lvl1pPr marL="0" indent="0">
              <a:lnSpc>
                <a:spcPct val="107000"/>
              </a:lnSpc>
              <a:spcAft>
                <a:spcPts val="1200"/>
              </a:spcAft>
              <a:buNone/>
              <a:defRPr sz="2100" b="0">
                <a:solidFill>
                  <a:schemeClr val="bg2"/>
                </a:solidFill>
              </a:defRPr>
            </a:lvl1pPr>
            <a:lvl2pPr marL="457189" indent="0">
              <a:buNone/>
              <a:defRPr sz="1700"/>
            </a:lvl2pPr>
            <a:lvl3pPr marL="914377" indent="0">
              <a:buNone/>
              <a:defRPr sz="1700"/>
            </a:lvl3pPr>
            <a:lvl4pPr marL="1371566" indent="0">
              <a:buNone/>
              <a:defRPr sz="1700"/>
            </a:lvl4pPr>
            <a:lvl5pPr marL="1828754" indent="0">
              <a:buNone/>
              <a:defRPr sz="1700"/>
            </a:lvl5pPr>
          </a:lstStyle>
          <a:p>
            <a:pPr marL="0" marR="0" lvl="0" indent="0" algn="l" defTabSz="609570" rtl="0" eaLnBrk="1" fontAlgn="auto" latinLnBrk="0" hangingPunct="1">
              <a:lnSpc>
                <a:spcPct val="107000"/>
              </a:lnSpc>
              <a:spcBef>
                <a:spcPts val="0"/>
              </a:spcBef>
              <a:spcAft>
                <a:spcPts val="1600"/>
              </a:spcAft>
              <a:buClrTx/>
              <a:buSzTx/>
              <a:buFont typeface="Arial"/>
              <a:buNone/>
              <a:tabLst/>
              <a:defRPr/>
            </a:pPr>
            <a:r>
              <a:rPr lang="fi-FI" noProof="0" dirty="0"/>
              <a:t>01	Lisää aiheotsikko</a:t>
            </a:r>
          </a:p>
        </p:txBody>
      </p:sp>
      <p:pic>
        <p:nvPicPr>
          <p:cNvPr id="6" name="800">
            <a:extLst>
              <a:ext uri="{FF2B5EF4-FFF2-40B4-BE49-F238E27FC236}">
                <a16:creationId xmlns:a16="http://schemas.microsoft.com/office/drawing/2014/main" id="{6AC15A56-08E7-5024-B1BE-7A094E090E5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8" y="5912499"/>
            <a:ext cx="820800" cy="517806"/>
          </a:xfrm>
          <a:prstGeom prst="rect">
            <a:avLst/>
          </a:prstGeom>
        </p:spPr>
      </p:pic>
      <p:pic>
        <p:nvPicPr>
          <p:cNvPr id="7" name="Vaakuna">
            <a:extLst>
              <a:ext uri="{FF2B5EF4-FFF2-40B4-BE49-F238E27FC236}">
                <a16:creationId xmlns:a16="http://schemas.microsoft.com/office/drawing/2014/main" id="{07B95F4E-609E-3CFB-2269-6C1F97A483D4}"/>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56227" y="465122"/>
            <a:ext cx="464182" cy="712800"/>
          </a:xfrm>
          <a:prstGeom prst="rect">
            <a:avLst/>
          </a:prstGeom>
        </p:spPr>
      </p:pic>
    </p:spTree>
    <p:extLst>
      <p:ext uri="{BB962C8B-B14F-4D97-AF65-F5344CB8AC3E}">
        <p14:creationId xmlns:p14="http://schemas.microsoft.com/office/powerpoint/2010/main" val="41851449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umeroitu väliotsikko">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9" name="Numero">
            <a:extLst>
              <a:ext uri="{FF2B5EF4-FFF2-40B4-BE49-F238E27FC236}">
                <a16:creationId xmlns:a16="http://schemas.microsoft.com/office/drawing/2014/main" id="{D57041E5-369A-D442-FDB5-9A0BCF7803D9}"/>
              </a:ext>
            </a:extLst>
          </p:cNvPr>
          <p:cNvSpPr>
            <a:spLocks noGrp="1"/>
          </p:cNvSpPr>
          <p:nvPr>
            <p:ph type="body" sz="quarter" idx="10" hasCustomPrompt="1"/>
          </p:nvPr>
        </p:nvSpPr>
        <p:spPr>
          <a:xfrm>
            <a:off x="271079" y="836578"/>
            <a:ext cx="3979107" cy="1583708"/>
          </a:xfrm>
        </p:spPr>
        <p:txBody>
          <a:bodyPr lIns="0" tIns="0" rIns="0" bIns="0" anchor="ctr" anchorCtr="0">
            <a:noAutofit/>
          </a:bodyPr>
          <a:lstStyle>
            <a:lvl1pPr marL="0" indent="0" algn="l">
              <a:lnSpc>
                <a:spcPct val="70000"/>
              </a:lnSpc>
              <a:spcAft>
                <a:spcPts val="0"/>
              </a:spcAft>
              <a:buNone/>
              <a:defRPr sz="17700" b="1" spc="-200" baseline="0">
                <a:solidFill>
                  <a:schemeClr val="bg2"/>
                </a:solidFill>
              </a:defRPr>
            </a:lvl1pPr>
          </a:lstStyle>
          <a:p>
            <a:pPr lvl="0"/>
            <a:r>
              <a:rPr lang="fi-FI" dirty="0"/>
              <a:t>00</a:t>
            </a:r>
          </a:p>
        </p:txBody>
      </p:sp>
      <p:sp>
        <p:nvSpPr>
          <p:cNvPr id="8" name="Otsikko"/>
          <p:cNvSpPr>
            <a:spLocks noGrp="1"/>
          </p:cNvSpPr>
          <p:nvPr>
            <p:ph type="ctrTitle" hasCustomPrompt="1"/>
          </p:nvPr>
        </p:nvSpPr>
        <p:spPr>
          <a:xfrm>
            <a:off x="2897526" y="2449301"/>
            <a:ext cx="7945880" cy="2790188"/>
          </a:xfrm>
        </p:spPr>
        <p:txBody>
          <a:bodyPr anchor="ctr" anchorCtr="0">
            <a:noAutofit/>
          </a:bodyPr>
          <a:lstStyle>
            <a:lvl1pPr algn="l">
              <a:lnSpc>
                <a:spcPct val="80000"/>
              </a:lnSpc>
              <a:defRPr sz="8800" spc="-200" baseline="0">
                <a:solidFill>
                  <a:schemeClr val="bg2"/>
                </a:solidFill>
              </a:defRPr>
            </a:lvl1pPr>
          </a:lstStyle>
          <a:p>
            <a:r>
              <a:rPr lang="fi-FI" dirty="0"/>
              <a:t>Muokkaa väliotsikkoa</a:t>
            </a:r>
            <a:endParaRPr lang="en-US" dirty="0"/>
          </a:p>
        </p:txBody>
      </p:sp>
      <p:sp>
        <p:nvSpPr>
          <p:cNvPr id="2" name="Alaotsikko">
            <a:extLst>
              <a:ext uri="{FF2B5EF4-FFF2-40B4-BE49-F238E27FC236}">
                <a16:creationId xmlns:a16="http://schemas.microsoft.com/office/drawing/2014/main" id="{C5BBCDCF-131C-E56D-4AB7-A3D58E4E8019}"/>
              </a:ext>
            </a:extLst>
          </p:cNvPr>
          <p:cNvSpPr>
            <a:spLocks noGrp="1"/>
          </p:cNvSpPr>
          <p:nvPr>
            <p:ph type="subTitle" idx="1" hasCustomPrompt="1"/>
          </p:nvPr>
        </p:nvSpPr>
        <p:spPr>
          <a:xfrm>
            <a:off x="2897526" y="5337115"/>
            <a:ext cx="7945880" cy="495495"/>
          </a:xfrm>
          <a:prstGeom prst="rect">
            <a:avLst/>
          </a:prstGeom>
        </p:spPr>
        <p:txBody>
          <a:bodyPr lIns="0" rIns="0" anchor="t" anchorCtr="0">
            <a:noAutofit/>
          </a:bodyPr>
          <a:lstStyle>
            <a:lvl1pPr marL="0" indent="0" algn="l">
              <a:lnSpc>
                <a:spcPct val="95000"/>
              </a:lnSpc>
              <a:spcAft>
                <a:spcPts val="0"/>
              </a:spcAft>
              <a:buNone/>
              <a:defRPr sz="3200" b="1">
                <a:solidFill>
                  <a:schemeClr val="bg2"/>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dirty="0"/>
              <a:t>Alaotsikko</a:t>
            </a:r>
            <a:endParaRPr lang="en-US" dirty="0"/>
          </a:p>
        </p:txBody>
      </p:sp>
      <p:pic>
        <p:nvPicPr>
          <p:cNvPr id="13" name="800">
            <a:extLst>
              <a:ext uri="{FF2B5EF4-FFF2-40B4-BE49-F238E27FC236}">
                <a16:creationId xmlns:a16="http://schemas.microsoft.com/office/drawing/2014/main" id="{EDCFAC54-CACC-2491-DBA0-7F151CC53F2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8" y="5912499"/>
            <a:ext cx="820800" cy="517806"/>
          </a:xfrm>
          <a:prstGeom prst="rect">
            <a:avLst/>
          </a:prstGeom>
        </p:spPr>
      </p:pic>
      <p:pic>
        <p:nvPicPr>
          <p:cNvPr id="12" name="Vaakuna">
            <a:extLst>
              <a:ext uri="{FF2B5EF4-FFF2-40B4-BE49-F238E27FC236}">
                <a16:creationId xmlns:a16="http://schemas.microsoft.com/office/drawing/2014/main" id="{7BB84CC5-9CD2-7A6D-6648-7991582F5036}"/>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56227" y="465122"/>
            <a:ext cx="464182" cy="712800"/>
          </a:xfrm>
          <a:prstGeom prst="rect">
            <a:avLst/>
          </a:prstGeom>
        </p:spPr>
      </p:pic>
    </p:spTree>
    <p:extLst>
      <p:ext uri="{BB962C8B-B14F-4D97-AF65-F5344CB8AC3E}">
        <p14:creationId xmlns:p14="http://schemas.microsoft.com/office/powerpoint/2010/main" val="12885406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aari + otsikko + teksti">
    <p:bg>
      <p:bgPr>
        <a:solidFill>
          <a:schemeClr val="bg1"/>
        </a:solidFill>
        <a:effectLst/>
      </p:bgPr>
    </p:bg>
    <p:spTree>
      <p:nvGrpSpPr>
        <p:cNvPr id="1" name=""/>
        <p:cNvGrpSpPr/>
        <p:nvPr/>
      </p:nvGrpSpPr>
      <p:grpSpPr>
        <a:xfrm>
          <a:off x="0" y="0"/>
          <a:ext cx="0" cy="0"/>
          <a:chOff x="0" y="0"/>
          <a:chExt cx="0" cy="0"/>
        </a:xfrm>
      </p:grpSpPr>
      <p:sp>
        <p:nvSpPr>
          <p:cNvPr id="6" name="Kaarimuoto">
            <a:extLst>
              <a:ext uri="{FF2B5EF4-FFF2-40B4-BE49-F238E27FC236}">
                <a16:creationId xmlns:a16="http://schemas.microsoft.com/office/drawing/2014/main" id="{00A5A775-FCE3-0FB1-FC12-7373A98CE5A1}"/>
              </a:ext>
              <a:ext uri="{C183D7F6-B498-43B3-948B-1728B52AA6E4}">
                <adec:decorative xmlns:adec="http://schemas.microsoft.com/office/drawing/2017/decorative" val="1"/>
              </a:ext>
            </a:extLst>
          </p:cNvPr>
          <p:cNvSpPr/>
          <p:nvPr userDrawn="1"/>
        </p:nvSpPr>
        <p:spPr>
          <a:xfrm>
            <a:off x="0" y="-9000"/>
            <a:ext cx="6096000" cy="6876000"/>
          </a:xfrm>
          <a:prstGeom prst="flowChartDelay">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Otsikko">
            <a:extLst>
              <a:ext uri="{FF2B5EF4-FFF2-40B4-BE49-F238E27FC236}">
                <a16:creationId xmlns:a16="http://schemas.microsoft.com/office/drawing/2014/main" id="{CCF8B37E-DA57-80ED-9D18-249867C4B966}"/>
              </a:ext>
            </a:extLst>
          </p:cNvPr>
          <p:cNvSpPr>
            <a:spLocks noGrp="1"/>
          </p:cNvSpPr>
          <p:nvPr>
            <p:ph type="title" hasCustomPrompt="1"/>
          </p:nvPr>
        </p:nvSpPr>
        <p:spPr>
          <a:xfrm>
            <a:off x="751573" y="1675219"/>
            <a:ext cx="4624828" cy="3507563"/>
          </a:xfrm>
          <a:prstGeom prst="rect">
            <a:avLst/>
          </a:prstGeom>
          <a:noFill/>
        </p:spPr>
        <p:txBody>
          <a:bodyPr vert="horz" lIns="0" tIns="0" rIns="0" bIns="0" rtlCol="0" anchor="ctr" anchorCtr="0">
            <a:noAutofit/>
          </a:bodyPr>
          <a:lstStyle>
            <a:lvl1pPr>
              <a:lnSpc>
                <a:spcPct val="85000"/>
              </a:lnSpc>
              <a:defRPr sz="6600" spc="-100" baseline="0">
                <a:solidFill>
                  <a:schemeClr val="bg2"/>
                </a:solidFill>
              </a:defRPr>
            </a:lvl1pPr>
          </a:lstStyle>
          <a:p>
            <a:r>
              <a:rPr lang="fi-FI" dirty="0"/>
              <a:t>Muokkaa otsikkoa </a:t>
            </a:r>
            <a:endParaRPr lang="en-US" dirty="0"/>
          </a:p>
        </p:txBody>
      </p:sp>
      <p:sp>
        <p:nvSpPr>
          <p:cNvPr id="3" name="Tekstin paikkamerkki">
            <a:extLst>
              <a:ext uri="{FF2B5EF4-FFF2-40B4-BE49-F238E27FC236}">
                <a16:creationId xmlns:a16="http://schemas.microsoft.com/office/drawing/2014/main" id="{33BDBB72-3C25-1A01-EE75-CE5511ED7CAB}"/>
              </a:ext>
            </a:extLst>
          </p:cNvPr>
          <p:cNvSpPr>
            <a:spLocks noGrp="1"/>
          </p:cNvSpPr>
          <p:nvPr>
            <p:ph type="body" idx="1" hasCustomPrompt="1"/>
          </p:nvPr>
        </p:nvSpPr>
        <p:spPr>
          <a:xfrm>
            <a:off x="6707800" y="1765738"/>
            <a:ext cx="4624828" cy="4346757"/>
          </a:xfrm>
          <a:prstGeom prst="rect">
            <a:avLst/>
          </a:prstGeom>
        </p:spPr>
        <p:txBody>
          <a:bodyPr vert="horz" lIns="0" tIns="0" rIns="0" bIns="0" rtlCol="0">
            <a:noAutofit/>
          </a:bodyPr>
          <a:lstStyle>
            <a:lvl1pPr marL="239994" indent="-239994">
              <a:lnSpc>
                <a:spcPct val="107000"/>
              </a:lnSpc>
              <a:spcAft>
                <a:spcPts val="1000"/>
              </a:spcAft>
              <a:buClrTx/>
              <a:buSzPct val="100000"/>
              <a:buFont typeface="Arial" panose="020B0604020202020204" pitchFamily="34" charset="0"/>
              <a:buChar char="•"/>
              <a:defRPr sz="2100">
                <a:solidFill>
                  <a:schemeClr val="tx1"/>
                </a:solidFill>
              </a:defRPr>
            </a:lvl1pPr>
            <a:lvl2pPr marL="719965" indent="-263993">
              <a:lnSpc>
                <a:spcPct val="107000"/>
              </a:lnSpc>
              <a:spcAft>
                <a:spcPts val="1000"/>
              </a:spcAft>
              <a:buFont typeface="Lucida Grande"/>
              <a:buChar char="–"/>
              <a:defRPr sz="1900">
                <a:solidFill>
                  <a:schemeClr val="tx1"/>
                </a:solidFill>
              </a:defRPr>
            </a:lvl2pPr>
            <a:lvl3pPr marL="1151971" indent="-191995">
              <a:lnSpc>
                <a:spcPct val="107000"/>
              </a:lnSpc>
              <a:spcAft>
                <a:spcPts val="1000"/>
              </a:spcAft>
              <a:buSzPct val="100000"/>
              <a:buFont typeface="Arial" panose="020B0604020202020204" pitchFamily="34" charset="0"/>
              <a:buChar char="•"/>
              <a:defRPr sz="1500">
                <a:solidFill>
                  <a:schemeClr val="tx1"/>
                </a:solidFill>
              </a:defRPr>
            </a:lvl3pPr>
            <a:lvl4pPr marL="1631959" indent="-191995">
              <a:lnSpc>
                <a:spcPct val="107000"/>
              </a:lnSpc>
              <a:spcAft>
                <a:spcPts val="1000"/>
              </a:spcAft>
              <a:buSzPct val="100000"/>
              <a:buFont typeface="Lucida Grande"/>
              <a:buChar char="–"/>
              <a:defRPr sz="1500">
                <a:solidFill>
                  <a:schemeClr val="tx1"/>
                </a:solidFill>
              </a:defRPr>
            </a:lvl4pPr>
            <a:lvl5pPr marL="2111947" indent="-191995">
              <a:lnSpc>
                <a:spcPct val="107000"/>
              </a:lnSpc>
              <a:spcAft>
                <a:spcPts val="1000"/>
              </a:spcAft>
              <a:defRPr sz="1300">
                <a:solidFill>
                  <a:schemeClr val="tx1"/>
                </a:solidFill>
              </a:defRPr>
            </a:lvl5pPr>
          </a:lstStyle>
          <a:p>
            <a:pPr lvl="0"/>
            <a:r>
              <a:rPr lang="fi-FI" dirty="0"/>
              <a:t>Muokkaa tekstiä napsauttamalla.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pic>
        <p:nvPicPr>
          <p:cNvPr id="4" name="800">
            <a:extLst>
              <a:ext uri="{FF2B5EF4-FFF2-40B4-BE49-F238E27FC236}">
                <a16:creationId xmlns:a16="http://schemas.microsoft.com/office/drawing/2014/main" id="{CE32CAEC-2723-1D7C-BD7D-88B8C9429D3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5" name="Vaakuna">
            <a:extLst>
              <a:ext uri="{FF2B5EF4-FFF2-40B4-BE49-F238E27FC236}">
                <a16:creationId xmlns:a16="http://schemas.microsoft.com/office/drawing/2014/main" id="{56D8DA46-C49F-3275-C2D5-3C32093A42D4}"/>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2988730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väliotsikko väritaustall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7466">
                <a:solidFill>
                  <a:schemeClr val="bg1"/>
                </a:solidFill>
              </a:defRPr>
            </a:lvl1pPr>
          </a:lstStyle>
          <a:p>
            <a:r>
              <a:rPr lang="fi-FI"/>
              <a:t>Muokkaa väliotsikkoa napsauttamalla</a:t>
            </a:r>
            <a:endParaRPr lang="en-US"/>
          </a:p>
        </p:txBody>
      </p:sp>
      <p:pic>
        <p:nvPicPr>
          <p:cNvPr id="7" name="Picture 6">
            <a:extLst>
              <a:ext uri="{FF2B5EF4-FFF2-40B4-BE49-F238E27FC236}">
                <a16:creationId xmlns:a16="http://schemas.microsoft.com/office/drawing/2014/main" id="{1D661BE5-DDE9-4966-965A-0AFA3A9ABD7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3032"/>
          <a:stretch/>
        </p:blipFill>
        <p:spPr>
          <a:xfrm>
            <a:off x="360398" y="5671686"/>
            <a:ext cx="661095" cy="936908"/>
          </a:xfrm>
          <a:prstGeom prst="rect">
            <a:avLst/>
          </a:prstGeom>
        </p:spPr>
      </p:pic>
    </p:spTree>
    <p:extLst>
      <p:ext uri="{BB962C8B-B14F-4D97-AF65-F5344CB8AC3E}">
        <p14:creationId xmlns:p14="http://schemas.microsoft.com/office/powerpoint/2010/main" val="23116215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tsikko + teksti">
    <p:bg>
      <p:bgPr>
        <a:solidFill>
          <a:schemeClr val="bg1"/>
        </a:solidFill>
        <a:effectLst/>
      </p:bgPr>
    </p:bg>
    <p:spTree>
      <p:nvGrpSpPr>
        <p:cNvPr id="1" name=""/>
        <p:cNvGrpSpPr/>
        <p:nvPr/>
      </p:nvGrpSpPr>
      <p:grpSpPr>
        <a:xfrm>
          <a:off x="0" y="0"/>
          <a:ext cx="0" cy="0"/>
          <a:chOff x="0" y="0"/>
          <a:chExt cx="0" cy="0"/>
        </a:xfrm>
      </p:grpSpPr>
      <p:sp>
        <p:nvSpPr>
          <p:cNvPr id="5" name="Otsikko"/>
          <p:cNvSpPr>
            <a:spLocks noGrp="1"/>
          </p:cNvSpPr>
          <p:nvPr>
            <p:ph type="title" hasCustomPrompt="1"/>
          </p:nvPr>
        </p:nvSpPr>
        <p:spPr>
          <a:xfrm>
            <a:off x="904426" y="1255352"/>
            <a:ext cx="9890954" cy="715331"/>
          </a:xfrm>
          <a:prstGeom prst="rect">
            <a:avLst/>
          </a:prstGeom>
        </p:spPr>
        <p:txBody>
          <a:bodyPr vert="horz" lIns="0" tIns="0" rIns="0" bIns="0" rtlCol="0" anchor="b" anchorCtr="0">
            <a:noAutofit/>
          </a:bodyPr>
          <a:lstStyle>
            <a:lvl1pPr>
              <a:lnSpc>
                <a:spcPct val="85000"/>
              </a:lnSpc>
              <a:defRPr sz="4800" spc="-100" baseline="0">
                <a:solidFill>
                  <a:schemeClr val="bg2"/>
                </a:solidFill>
              </a:defRPr>
            </a:lvl1pPr>
          </a:lstStyle>
          <a:p>
            <a:r>
              <a:rPr lang="fi-FI" dirty="0"/>
              <a:t>Muokkaa otsikkoa napsauttamalla</a:t>
            </a:r>
            <a:endParaRPr lang="en-US" dirty="0"/>
          </a:p>
        </p:txBody>
      </p:sp>
      <p:sp>
        <p:nvSpPr>
          <p:cNvPr id="2" name="Tekstin paikkamerkki">
            <a:extLst>
              <a:ext uri="{FF2B5EF4-FFF2-40B4-BE49-F238E27FC236}">
                <a16:creationId xmlns:a16="http://schemas.microsoft.com/office/drawing/2014/main" id="{D5A8602F-1A9F-CD5B-300A-C20E0DCC4781}"/>
              </a:ext>
            </a:extLst>
          </p:cNvPr>
          <p:cNvSpPr>
            <a:spLocks noGrp="1"/>
          </p:cNvSpPr>
          <p:nvPr>
            <p:ph type="body" idx="1" hasCustomPrompt="1"/>
          </p:nvPr>
        </p:nvSpPr>
        <p:spPr>
          <a:xfrm>
            <a:off x="904426" y="2245871"/>
            <a:ext cx="9890954" cy="3857844"/>
          </a:xfrm>
          <a:prstGeom prst="rect">
            <a:avLst/>
          </a:prstGeom>
        </p:spPr>
        <p:txBody>
          <a:bodyPr vert="horz" lIns="0" tIns="45720" rIns="0" bIns="45720" rtlCol="0">
            <a:noAutofit/>
          </a:bodyPr>
          <a:lstStyle>
            <a:lvl1pPr marL="239994" indent="-239994">
              <a:lnSpc>
                <a:spcPct val="107000"/>
              </a:lnSpc>
              <a:spcAft>
                <a:spcPts val="1000"/>
              </a:spcAft>
              <a:buClrTx/>
              <a:buSzPct val="100000"/>
              <a:buFont typeface="Arial" panose="020B0604020202020204" pitchFamily="34" charset="0"/>
              <a:buChar char="•"/>
              <a:defRPr sz="2400"/>
            </a:lvl1pPr>
            <a:lvl2pPr marL="719965" indent="-263993">
              <a:lnSpc>
                <a:spcPct val="107000"/>
              </a:lnSpc>
              <a:spcAft>
                <a:spcPts val="1000"/>
              </a:spcAft>
              <a:buFont typeface="Lucida Grande"/>
              <a:buChar char="–"/>
              <a:defRPr sz="2000"/>
            </a:lvl2pPr>
            <a:lvl3pPr marL="1151971" indent="-191995">
              <a:lnSpc>
                <a:spcPct val="107000"/>
              </a:lnSpc>
              <a:spcAft>
                <a:spcPts val="1000"/>
              </a:spcAft>
              <a:buSzPct val="100000"/>
              <a:buFont typeface="Arial" panose="020B0604020202020204" pitchFamily="34" charset="0"/>
              <a:buChar char="•"/>
              <a:defRPr sz="1600"/>
            </a:lvl3pPr>
            <a:lvl4pPr marL="1631959" indent="-191995">
              <a:lnSpc>
                <a:spcPct val="107000"/>
              </a:lnSpc>
              <a:spcAft>
                <a:spcPts val="1000"/>
              </a:spcAft>
              <a:buSzPct val="100000"/>
              <a:buFont typeface="Lucida Grande"/>
              <a:buChar char="–"/>
              <a:defRPr sz="1600"/>
            </a:lvl4pPr>
            <a:lvl5pPr marL="2111947" indent="-191995">
              <a:lnSpc>
                <a:spcPct val="107000"/>
              </a:lnSpc>
              <a:spcAft>
                <a:spcPts val="1000"/>
              </a:spcAft>
              <a:defRPr sz="1400"/>
            </a:lvl5pPr>
          </a:lstStyle>
          <a:p>
            <a:pPr lvl="0"/>
            <a:r>
              <a:rPr lang="fi-FI" dirty="0"/>
              <a:t>Muokkaa tekstiä napsauttamalla.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pic>
        <p:nvPicPr>
          <p:cNvPr id="7" name="800">
            <a:extLst>
              <a:ext uri="{FF2B5EF4-FFF2-40B4-BE49-F238E27FC236}">
                <a16:creationId xmlns:a16="http://schemas.microsoft.com/office/drawing/2014/main" id="{D4689551-36DD-EC17-6263-FE008F0DC3A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6" name="Vaakuna">
            <a:extLst>
              <a:ext uri="{FF2B5EF4-FFF2-40B4-BE49-F238E27FC236}">
                <a16:creationId xmlns:a16="http://schemas.microsoft.com/office/drawing/2014/main" id="{259B880E-B17C-0B91-2EBF-4003C503E4AF}"/>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36742468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tsikko + 2 tekstilaatikkoa">
    <p:bg>
      <p:bgPr>
        <a:solidFill>
          <a:schemeClr val="bg1"/>
        </a:solidFill>
        <a:effectLst/>
      </p:bgPr>
    </p:bg>
    <p:spTree>
      <p:nvGrpSpPr>
        <p:cNvPr id="1" name=""/>
        <p:cNvGrpSpPr/>
        <p:nvPr/>
      </p:nvGrpSpPr>
      <p:grpSpPr>
        <a:xfrm>
          <a:off x="0" y="0"/>
          <a:ext cx="0" cy="0"/>
          <a:chOff x="0" y="0"/>
          <a:chExt cx="0" cy="0"/>
        </a:xfrm>
      </p:grpSpPr>
      <p:sp>
        <p:nvSpPr>
          <p:cNvPr id="5" name="Otsikko"/>
          <p:cNvSpPr>
            <a:spLocks noGrp="1"/>
          </p:cNvSpPr>
          <p:nvPr>
            <p:ph type="title" hasCustomPrompt="1"/>
          </p:nvPr>
        </p:nvSpPr>
        <p:spPr>
          <a:xfrm>
            <a:off x="904425" y="1255352"/>
            <a:ext cx="9943575" cy="715331"/>
          </a:xfrm>
          <a:prstGeom prst="rect">
            <a:avLst/>
          </a:prstGeom>
        </p:spPr>
        <p:txBody>
          <a:bodyPr vert="horz" lIns="0" tIns="0" rIns="0" bIns="0" rtlCol="0" anchor="b" anchorCtr="0">
            <a:noAutofit/>
          </a:bodyPr>
          <a:lstStyle>
            <a:lvl1pPr>
              <a:lnSpc>
                <a:spcPct val="85000"/>
              </a:lnSpc>
              <a:defRPr sz="4800" spc="-100" baseline="0">
                <a:solidFill>
                  <a:schemeClr val="bg2"/>
                </a:solidFill>
              </a:defRPr>
            </a:lvl1pPr>
          </a:lstStyle>
          <a:p>
            <a:r>
              <a:rPr lang="fi-FI" dirty="0"/>
              <a:t>Muokkaa otsikkoa napsauttamalla</a:t>
            </a:r>
            <a:endParaRPr lang="en-US" dirty="0"/>
          </a:p>
        </p:txBody>
      </p:sp>
      <p:sp>
        <p:nvSpPr>
          <p:cNvPr id="2" name="Tekstin paikkamerkki">
            <a:extLst>
              <a:ext uri="{FF2B5EF4-FFF2-40B4-BE49-F238E27FC236}">
                <a16:creationId xmlns:a16="http://schemas.microsoft.com/office/drawing/2014/main" id="{D5A8602F-1A9F-CD5B-300A-C20E0DCC4781}"/>
              </a:ext>
            </a:extLst>
          </p:cNvPr>
          <p:cNvSpPr>
            <a:spLocks noGrp="1"/>
          </p:cNvSpPr>
          <p:nvPr>
            <p:ph type="body" idx="1" hasCustomPrompt="1"/>
          </p:nvPr>
        </p:nvSpPr>
        <p:spPr>
          <a:xfrm>
            <a:off x="904424" y="2245871"/>
            <a:ext cx="4752000" cy="3857844"/>
          </a:xfrm>
          <a:prstGeom prst="rect">
            <a:avLst/>
          </a:prstGeom>
        </p:spPr>
        <p:txBody>
          <a:bodyPr vert="horz" lIns="0" tIns="45720" rIns="0" bIns="45720" rtlCol="0">
            <a:noAutofit/>
          </a:bodyPr>
          <a:lstStyle>
            <a:lvl1pPr marL="239994" indent="-239994">
              <a:lnSpc>
                <a:spcPct val="107000"/>
              </a:lnSpc>
              <a:spcAft>
                <a:spcPts val="1000"/>
              </a:spcAft>
              <a:buClrTx/>
              <a:buSzPct val="100000"/>
              <a:buFont typeface="Arial" panose="020B0604020202020204" pitchFamily="34" charset="0"/>
              <a:buChar char="•"/>
              <a:defRPr sz="2400"/>
            </a:lvl1pPr>
            <a:lvl2pPr marL="719965" indent="-263993">
              <a:lnSpc>
                <a:spcPct val="107000"/>
              </a:lnSpc>
              <a:spcAft>
                <a:spcPts val="1000"/>
              </a:spcAft>
              <a:buFont typeface="Lucida Grande"/>
              <a:buChar char="–"/>
              <a:defRPr sz="2000"/>
            </a:lvl2pPr>
            <a:lvl3pPr marL="1151971" indent="-191995">
              <a:lnSpc>
                <a:spcPct val="107000"/>
              </a:lnSpc>
              <a:spcAft>
                <a:spcPts val="1000"/>
              </a:spcAft>
              <a:buSzPct val="100000"/>
              <a:buFont typeface="Arial" panose="020B0604020202020204" pitchFamily="34" charset="0"/>
              <a:buChar char="•"/>
              <a:defRPr sz="1600"/>
            </a:lvl3pPr>
            <a:lvl4pPr marL="1631959" indent="-191995">
              <a:lnSpc>
                <a:spcPct val="107000"/>
              </a:lnSpc>
              <a:spcAft>
                <a:spcPts val="1000"/>
              </a:spcAft>
              <a:buSzPct val="100000"/>
              <a:buFont typeface="Lucida Grande"/>
              <a:buChar char="–"/>
              <a:defRPr sz="1600"/>
            </a:lvl4pPr>
            <a:lvl5pPr marL="2111947" indent="-191995">
              <a:lnSpc>
                <a:spcPct val="107000"/>
              </a:lnSpc>
              <a:spcAft>
                <a:spcPts val="1000"/>
              </a:spcAft>
              <a:defRPr sz="1400"/>
            </a:lvl5pPr>
          </a:lstStyle>
          <a:p>
            <a:pPr lvl="0"/>
            <a:r>
              <a:rPr lang="fi-FI" dirty="0"/>
              <a:t>Muokkaa tekstiä napsauttamalla.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3" name="Tekstin paikkamerkki">
            <a:extLst>
              <a:ext uri="{FF2B5EF4-FFF2-40B4-BE49-F238E27FC236}">
                <a16:creationId xmlns:a16="http://schemas.microsoft.com/office/drawing/2014/main" id="{A15C5302-7981-1B60-FF03-2035B6E5FE2C}"/>
              </a:ext>
            </a:extLst>
          </p:cNvPr>
          <p:cNvSpPr>
            <a:spLocks noGrp="1"/>
          </p:cNvSpPr>
          <p:nvPr>
            <p:ph type="body" idx="10" hasCustomPrompt="1"/>
          </p:nvPr>
        </p:nvSpPr>
        <p:spPr>
          <a:xfrm>
            <a:off x="6096000" y="2245871"/>
            <a:ext cx="4752000" cy="3857844"/>
          </a:xfrm>
          <a:prstGeom prst="rect">
            <a:avLst/>
          </a:prstGeom>
        </p:spPr>
        <p:txBody>
          <a:bodyPr vert="horz" lIns="0" tIns="45720" rIns="0" bIns="45720" rtlCol="0">
            <a:noAutofit/>
          </a:bodyPr>
          <a:lstStyle>
            <a:lvl1pPr marL="239994" indent="-239994">
              <a:lnSpc>
                <a:spcPct val="107000"/>
              </a:lnSpc>
              <a:spcAft>
                <a:spcPts val="1000"/>
              </a:spcAft>
              <a:buClrTx/>
              <a:buSzPct val="100000"/>
              <a:buFont typeface="Arial" panose="020B0604020202020204" pitchFamily="34" charset="0"/>
              <a:buChar char="•"/>
              <a:defRPr sz="2400"/>
            </a:lvl1pPr>
            <a:lvl2pPr marL="719965" indent="-263993">
              <a:lnSpc>
                <a:spcPct val="107000"/>
              </a:lnSpc>
              <a:spcAft>
                <a:spcPts val="1000"/>
              </a:spcAft>
              <a:buFont typeface="Lucida Grande"/>
              <a:buChar char="–"/>
              <a:defRPr sz="2000"/>
            </a:lvl2pPr>
            <a:lvl3pPr marL="1151971" indent="-191995">
              <a:lnSpc>
                <a:spcPct val="107000"/>
              </a:lnSpc>
              <a:spcAft>
                <a:spcPts val="1000"/>
              </a:spcAft>
              <a:buSzPct val="100000"/>
              <a:buFont typeface="Arial" panose="020B0604020202020204" pitchFamily="34" charset="0"/>
              <a:buChar char="•"/>
              <a:defRPr sz="1600"/>
            </a:lvl3pPr>
            <a:lvl4pPr marL="1631959" indent="-191995">
              <a:lnSpc>
                <a:spcPct val="107000"/>
              </a:lnSpc>
              <a:spcAft>
                <a:spcPts val="1000"/>
              </a:spcAft>
              <a:buSzPct val="100000"/>
              <a:buFont typeface="Lucida Grande"/>
              <a:buChar char="–"/>
              <a:defRPr sz="1600"/>
            </a:lvl4pPr>
            <a:lvl5pPr marL="2111947" indent="-191995">
              <a:lnSpc>
                <a:spcPct val="107000"/>
              </a:lnSpc>
              <a:spcAft>
                <a:spcPts val="1000"/>
              </a:spcAft>
              <a:defRPr sz="1400"/>
            </a:lvl5pPr>
          </a:lstStyle>
          <a:p>
            <a:pPr lvl="0"/>
            <a:r>
              <a:rPr lang="fi-FI" dirty="0"/>
              <a:t>Muokkaa tekstiä napsauttamalla.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pic>
        <p:nvPicPr>
          <p:cNvPr id="7" name="800">
            <a:extLst>
              <a:ext uri="{FF2B5EF4-FFF2-40B4-BE49-F238E27FC236}">
                <a16:creationId xmlns:a16="http://schemas.microsoft.com/office/drawing/2014/main" id="{9CD48E61-7006-D41D-38F9-967744B98D1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4" name="Vaakuna">
            <a:extLst>
              <a:ext uri="{FF2B5EF4-FFF2-40B4-BE49-F238E27FC236}">
                <a16:creationId xmlns:a16="http://schemas.microsoft.com/office/drawing/2014/main" id="{F4C45BBB-55B5-C605-895C-55426E7998C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16808502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eveä kaareva kuva + otsikko">
    <p:bg>
      <p:bgPr>
        <a:solidFill>
          <a:schemeClr val="bg2"/>
        </a:solidFill>
        <a:effectLst/>
      </p:bgPr>
    </p:bg>
    <p:spTree>
      <p:nvGrpSpPr>
        <p:cNvPr id="1" name=""/>
        <p:cNvGrpSpPr/>
        <p:nvPr/>
      </p:nvGrpSpPr>
      <p:grpSpPr>
        <a:xfrm>
          <a:off x="0" y="0"/>
          <a:ext cx="0" cy="0"/>
          <a:chOff x="0" y="0"/>
          <a:chExt cx="0" cy="0"/>
        </a:xfrm>
      </p:grpSpPr>
      <p:sp>
        <p:nvSpPr>
          <p:cNvPr id="5" name="Kuvan paikkamerkki">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3" y="-45000"/>
            <a:ext cx="11542066" cy="6948000"/>
          </a:xfrm>
          <a:custGeom>
            <a:avLst/>
            <a:gdLst>
              <a:gd name="connsiteX0" fmla="*/ 0 w 12192001"/>
              <a:gd name="connsiteY0" fmla="*/ 0 h 6858000"/>
              <a:gd name="connsiteX1" fmla="*/ 6096001 w 12192001"/>
              <a:gd name="connsiteY1" fmla="*/ 0 h 6858000"/>
              <a:gd name="connsiteX2" fmla="*/ 12192002 w 12192001"/>
              <a:gd name="connsiteY2" fmla="*/ 3429000 h 6858000"/>
              <a:gd name="connsiteX3" fmla="*/ 6096001 w 12192001"/>
              <a:gd name="connsiteY3" fmla="*/ 6858000 h 6858000"/>
              <a:gd name="connsiteX4" fmla="*/ 0 w 12192001"/>
              <a:gd name="connsiteY4" fmla="*/ 6858000 h 6858000"/>
              <a:gd name="connsiteX5" fmla="*/ 0 w 12192001"/>
              <a:gd name="connsiteY5" fmla="*/ 0 h 6858000"/>
              <a:gd name="connsiteX0" fmla="*/ 0 w 11344277"/>
              <a:gd name="connsiteY0" fmla="*/ 0 h 6858000"/>
              <a:gd name="connsiteX1" fmla="*/ 6096001 w 11344277"/>
              <a:gd name="connsiteY1" fmla="*/ 0 h 6858000"/>
              <a:gd name="connsiteX2" fmla="*/ 11344277 w 11344277"/>
              <a:gd name="connsiteY2" fmla="*/ 3467100 h 6858000"/>
              <a:gd name="connsiteX3" fmla="*/ 6096001 w 11344277"/>
              <a:gd name="connsiteY3" fmla="*/ 6858000 h 6858000"/>
              <a:gd name="connsiteX4" fmla="*/ 0 w 11344277"/>
              <a:gd name="connsiteY4" fmla="*/ 6858000 h 6858000"/>
              <a:gd name="connsiteX5" fmla="*/ 0 w 11344277"/>
              <a:gd name="connsiteY5" fmla="*/ 0 h 6858000"/>
              <a:gd name="connsiteX0" fmla="*/ 0 w 11001377"/>
              <a:gd name="connsiteY0" fmla="*/ 0 h 6858000"/>
              <a:gd name="connsiteX1" fmla="*/ 6096001 w 11001377"/>
              <a:gd name="connsiteY1" fmla="*/ 0 h 6858000"/>
              <a:gd name="connsiteX2" fmla="*/ 11001377 w 11001377"/>
              <a:gd name="connsiteY2" fmla="*/ 3476625 h 6858000"/>
              <a:gd name="connsiteX3" fmla="*/ 6096001 w 11001377"/>
              <a:gd name="connsiteY3" fmla="*/ 6858000 h 6858000"/>
              <a:gd name="connsiteX4" fmla="*/ 0 w 11001377"/>
              <a:gd name="connsiteY4" fmla="*/ 6858000 h 6858000"/>
              <a:gd name="connsiteX5" fmla="*/ 0 w 11001377"/>
              <a:gd name="connsiteY5" fmla="*/ 0 h 6858000"/>
              <a:gd name="connsiteX0" fmla="*/ 0 w 11016060"/>
              <a:gd name="connsiteY0" fmla="*/ 0 h 6867525"/>
              <a:gd name="connsiteX1" fmla="*/ 6096001 w 11016060"/>
              <a:gd name="connsiteY1" fmla="*/ 0 h 6867525"/>
              <a:gd name="connsiteX2" fmla="*/ 11001377 w 11016060"/>
              <a:gd name="connsiteY2" fmla="*/ 3476625 h 6867525"/>
              <a:gd name="connsiteX3" fmla="*/ 6940352 w 11016060"/>
              <a:gd name="connsiteY3" fmla="*/ 6867525 h 6867525"/>
              <a:gd name="connsiteX4" fmla="*/ 0 w 11016060"/>
              <a:gd name="connsiteY4" fmla="*/ 6858000 h 6867525"/>
              <a:gd name="connsiteX5" fmla="*/ 0 w 11016060"/>
              <a:gd name="connsiteY5" fmla="*/ 0 h 6867525"/>
              <a:gd name="connsiteX0" fmla="*/ 0 w 11001545"/>
              <a:gd name="connsiteY0" fmla="*/ 19050 h 6886575"/>
              <a:gd name="connsiteX1" fmla="*/ 7012985 w 11001545"/>
              <a:gd name="connsiteY1" fmla="*/ 0 h 6886575"/>
              <a:gd name="connsiteX2" fmla="*/ 11001377 w 11001545"/>
              <a:gd name="connsiteY2" fmla="*/ 3495675 h 6886575"/>
              <a:gd name="connsiteX3" fmla="*/ 6940352 w 11001545"/>
              <a:gd name="connsiteY3" fmla="*/ 6886575 h 6886575"/>
              <a:gd name="connsiteX4" fmla="*/ 0 w 11001545"/>
              <a:gd name="connsiteY4" fmla="*/ 6877050 h 6886575"/>
              <a:gd name="connsiteX5" fmla="*/ 0 w 11001545"/>
              <a:gd name="connsiteY5" fmla="*/ 19050 h 6886575"/>
              <a:gd name="connsiteX0" fmla="*/ 0 w 11001550"/>
              <a:gd name="connsiteY0" fmla="*/ 19050 h 6886575"/>
              <a:gd name="connsiteX1" fmla="*/ 7012985 w 11001550"/>
              <a:gd name="connsiteY1" fmla="*/ 0 h 6886575"/>
              <a:gd name="connsiteX2" fmla="*/ 11001377 w 11001550"/>
              <a:gd name="connsiteY2" fmla="*/ 3495675 h 6886575"/>
              <a:gd name="connsiteX3" fmla="*/ 6940352 w 11001550"/>
              <a:gd name="connsiteY3" fmla="*/ 6886575 h 6886575"/>
              <a:gd name="connsiteX4" fmla="*/ 0 w 11001550"/>
              <a:gd name="connsiteY4" fmla="*/ 6877050 h 6886575"/>
              <a:gd name="connsiteX5" fmla="*/ 0 w 11001550"/>
              <a:gd name="connsiteY5" fmla="*/ 19050 h 6886575"/>
              <a:gd name="connsiteX0" fmla="*/ 0 w 11001575"/>
              <a:gd name="connsiteY0" fmla="*/ 29022 h 6896547"/>
              <a:gd name="connsiteX1" fmla="*/ 7012985 w 11001575"/>
              <a:gd name="connsiteY1" fmla="*/ 9972 h 6896547"/>
              <a:gd name="connsiteX2" fmla="*/ 11001377 w 11001575"/>
              <a:gd name="connsiteY2" fmla="*/ 3505647 h 6896547"/>
              <a:gd name="connsiteX3" fmla="*/ 6940352 w 11001575"/>
              <a:gd name="connsiteY3" fmla="*/ 6896547 h 6896547"/>
              <a:gd name="connsiteX4" fmla="*/ 0 w 11001575"/>
              <a:gd name="connsiteY4" fmla="*/ 6887022 h 6896547"/>
              <a:gd name="connsiteX5" fmla="*/ 0 w 11001575"/>
              <a:gd name="connsiteY5" fmla="*/ 29022 h 6896547"/>
              <a:gd name="connsiteX0" fmla="*/ 0 w 11001575"/>
              <a:gd name="connsiteY0" fmla="*/ 29022 h 6896547"/>
              <a:gd name="connsiteX1" fmla="*/ 7012985 w 11001575"/>
              <a:gd name="connsiteY1" fmla="*/ 9972 h 6896547"/>
              <a:gd name="connsiteX2" fmla="*/ 11001377 w 11001575"/>
              <a:gd name="connsiteY2" fmla="*/ 3505647 h 6896547"/>
              <a:gd name="connsiteX3" fmla="*/ 6940352 w 11001575"/>
              <a:gd name="connsiteY3" fmla="*/ 6896547 h 6896547"/>
              <a:gd name="connsiteX4" fmla="*/ 0 w 11001575"/>
              <a:gd name="connsiteY4" fmla="*/ 6887022 h 6896547"/>
              <a:gd name="connsiteX5" fmla="*/ 0 w 11001575"/>
              <a:gd name="connsiteY5" fmla="*/ 29022 h 6896547"/>
              <a:gd name="connsiteX0" fmla="*/ 0 w 11003626"/>
              <a:gd name="connsiteY0" fmla="*/ 29022 h 6906072"/>
              <a:gd name="connsiteX1" fmla="*/ 7012985 w 11003626"/>
              <a:gd name="connsiteY1" fmla="*/ 9972 h 6906072"/>
              <a:gd name="connsiteX2" fmla="*/ 11001377 w 11003626"/>
              <a:gd name="connsiteY2" fmla="*/ 3505647 h 6906072"/>
              <a:gd name="connsiteX3" fmla="*/ 7230882 w 11003626"/>
              <a:gd name="connsiteY3" fmla="*/ 6906072 h 6906072"/>
              <a:gd name="connsiteX4" fmla="*/ 0 w 11003626"/>
              <a:gd name="connsiteY4" fmla="*/ 6887022 h 6906072"/>
              <a:gd name="connsiteX5" fmla="*/ 0 w 11003626"/>
              <a:gd name="connsiteY5" fmla="*/ 29022 h 6906072"/>
              <a:gd name="connsiteX0" fmla="*/ 0 w 11001397"/>
              <a:gd name="connsiteY0" fmla="*/ 37229 h 6914279"/>
              <a:gd name="connsiteX1" fmla="*/ 7212724 w 11001397"/>
              <a:gd name="connsiteY1" fmla="*/ 8654 h 6914279"/>
              <a:gd name="connsiteX2" fmla="*/ 11001377 w 11001397"/>
              <a:gd name="connsiteY2" fmla="*/ 3513854 h 6914279"/>
              <a:gd name="connsiteX3" fmla="*/ 7230882 w 11001397"/>
              <a:gd name="connsiteY3" fmla="*/ 6914279 h 6914279"/>
              <a:gd name="connsiteX4" fmla="*/ 0 w 11001397"/>
              <a:gd name="connsiteY4" fmla="*/ 6895229 h 6914279"/>
              <a:gd name="connsiteX5" fmla="*/ 0 w 11001397"/>
              <a:gd name="connsiteY5" fmla="*/ 37229 h 6914279"/>
              <a:gd name="connsiteX0" fmla="*/ 0 w 11001397"/>
              <a:gd name="connsiteY0" fmla="*/ 37229 h 6914279"/>
              <a:gd name="connsiteX1" fmla="*/ 7212724 w 11001397"/>
              <a:gd name="connsiteY1" fmla="*/ 8654 h 6914279"/>
              <a:gd name="connsiteX2" fmla="*/ 11001377 w 11001397"/>
              <a:gd name="connsiteY2" fmla="*/ 3513854 h 6914279"/>
              <a:gd name="connsiteX3" fmla="*/ 7230882 w 11001397"/>
              <a:gd name="connsiteY3" fmla="*/ 6914279 h 6914279"/>
              <a:gd name="connsiteX4" fmla="*/ 0 w 11001397"/>
              <a:gd name="connsiteY4" fmla="*/ 6895229 h 6914279"/>
              <a:gd name="connsiteX5" fmla="*/ 0 w 11001397"/>
              <a:gd name="connsiteY5" fmla="*/ 37229 h 6914279"/>
              <a:gd name="connsiteX0" fmla="*/ 0 w 11001673"/>
              <a:gd name="connsiteY0" fmla="*/ 37229 h 6914279"/>
              <a:gd name="connsiteX1" fmla="*/ 7212724 w 11001673"/>
              <a:gd name="connsiteY1" fmla="*/ 8654 h 6914279"/>
              <a:gd name="connsiteX2" fmla="*/ 11001377 w 11001673"/>
              <a:gd name="connsiteY2" fmla="*/ 3513854 h 6914279"/>
              <a:gd name="connsiteX3" fmla="*/ 7230882 w 11001673"/>
              <a:gd name="connsiteY3" fmla="*/ 6914279 h 6914279"/>
              <a:gd name="connsiteX4" fmla="*/ 0 w 11001673"/>
              <a:gd name="connsiteY4" fmla="*/ 6895229 h 6914279"/>
              <a:gd name="connsiteX5" fmla="*/ 0 w 11001673"/>
              <a:gd name="connsiteY5" fmla="*/ 37229 h 6914279"/>
              <a:gd name="connsiteX0" fmla="*/ 0 w 11002224"/>
              <a:gd name="connsiteY0" fmla="*/ 37229 h 6914279"/>
              <a:gd name="connsiteX1" fmla="*/ 7212724 w 11002224"/>
              <a:gd name="connsiteY1" fmla="*/ 8654 h 6914279"/>
              <a:gd name="connsiteX2" fmla="*/ 11001377 w 11002224"/>
              <a:gd name="connsiteY2" fmla="*/ 3513854 h 6914279"/>
              <a:gd name="connsiteX3" fmla="*/ 7230882 w 11002224"/>
              <a:gd name="connsiteY3" fmla="*/ 6914279 h 6914279"/>
              <a:gd name="connsiteX4" fmla="*/ 0 w 11002224"/>
              <a:gd name="connsiteY4" fmla="*/ 6895229 h 6914279"/>
              <a:gd name="connsiteX5" fmla="*/ 0 w 11002224"/>
              <a:gd name="connsiteY5" fmla="*/ 37229 h 6914279"/>
              <a:gd name="connsiteX0" fmla="*/ 0 w 11001673"/>
              <a:gd name="connsiteY0" fmla="*/ 37229 h 6914279"/>
              <a:gd name="connsiteX1" fmla="*/ 7212724 w 11001673"/>
              <a:gd name="connsiteY1" fmla="*/ 8654 h 6914279"/>
              <a:gd name="connsiteX2" fmla="*/ 11001377 w 11001673"/>
              <a:gd name="connsiteY2" fmla="*/ 3513854 h 6914279"/>
              <a:gd name="connsiteX3" fmla="*/ 7230882 w 11001673"/>
              <a:gd name="connsiteY3" fmla="*/ 6914279 h 6914279"/>
              <a:gd name="connsiteX4" fmla="*/ 0 w 11001673"/>
              <a:gd name="connsiteY4" fmla="*/ 6895229 h 6914279"/>
              <a:gd name="connsiteX5" fmla="*/ 0 w 11001673"/>
              <a:gd name="connsiteY5" fmla="*/ 37229 h 6914279"/>
              <a:gd name="connsiteX0" fmla="*/ 0 w 11001673"/>
              <a:gd name="connsiteY0" fmla="*/ 28575 h 6905625"/>
              <a:gd name="connsiteX1" fmla="*/ 7212724 w 11001673"/>
              <a:gd name="connsiteY1" fmla="*/ 0 h 6905625"/>
              <a:gd name="connsiteX2" fmla="*/ 11001377 w 11001673"/>
              <a:gd name="connsiteY2" fmla="*/ 3505200 h 6905625"/>
              <a:gd name="connsiteX3" fmla="*/ 7230882 w 11001673"/>
              <a:gd name="connsiteY3" fmla="*/ 6905625 h 6905625"/>
              <a:gd name="connsiteX4" fmla="*/ 0 w 11001673"/>
              <a:gd name="connsiteY4" fmla="*/ 6886575 h 6905625"/>
              <a:gd name="connsiteX5" fmla="*/ 0 w 11001673"/>
              <a:gd name="connsiteY5" fmla="*/ 28575 h 6905625"/>
              <a:gd name="connsiteX0" fmla="*/ 0 w 11001667"/>
              <a:gd name="connsiteY0" fmla="*/ 28575 h 6905625"/>
              <a:gd name="connsiteX1" fmla="*/ 7212724 w 11001667"/>
              <a:gd name="connsiteY1" fmla="*/ 0 h 6905625"/>
              <a:gd name="connsiteX2" fmla="*/ 11001377 w 11001667"/>
              <a:gd name="connsiteY2" fmla="*/ 3505200 h 6905625"/>
              <a:gd name="connsiteX3" fmla="*/ 7230882 w 11001667"/>
              <a:gd name="connsiteY3" fmla="*/ 6905625 h 6905625"/>
              <a:gd name="connsiteX4" fmla="*/ 0 w 11001667"/>
              <a:gd name="connsiteY4" fmla="*/ 6886575 h 6905625"/>
              <a:gd name="connsiteX5" fmla="*/ 0 w 11001667"/>
              <a:gd name="connsiteY5" fmla="*/ 28575 h 6905625"/>
              <a:gd name="connsiteX0" fmla="*/ 0 w 11001667"/>
              <a:gd name="connsiteY0" fmla="*/ 28575 h 6905625"/>
              <a:gd name="connsiteX1" fmla="*/ 7212724 w 11001667"/>
              <a:gd name="connsiteY1" fmla="*/ 0 h 6905625"/>
              <a:gd name="connsiteX2" fmla="*/ 11001377 w 11001667"/>
              <a:gd name="connsiteY2" fmla="*/ 3505200 h 6905625"/>
              <a:gd name="connsiteX3" fmla="*/ 7230882 w 11001667"/>
              <a:gd name="connsiteY3" fmla="*/ 6905625 h 6905625"/>
              <a:gd name="connsiteX4" fmla="*/ 0 w 11001667"/>
              <a:gd name="connsiteY4" fmla="*/ 6886575 h 6905625"/>
              <a:gd name="connsiteX5" fmla="*/ 0 w 11001667"/>
              <a:gd name="connsiteY5" fmla="*/ 28575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01667" h="6905625">
                <a:moveTo>
                  <a:pt x="0" y="28575"/>
                </a:moveTo>
                <a:lnTo>
                  <a:pt x="7212724" y="0"/>
                </a:lnTo>
                <a:cubicBezTo>
                  <a:pt x="10670243" y="19050"/>
                  <a:pt x="10989272" y="2716212"/>
                  <a:pt x="11001377" y="3505200"/>
                </a:cubicBezTo>
                <a:cubicBezTo>
                  <a:pt x="11013482" y="4294188"/>
                  <a:pt x="10661164" y="6905625"/>
                  <a:pt x="7230882" y="6905625"/>
                </a:cubicBezTo>
                <a:lnTo>
                  <a:pt x="0" y="6886575"/>
                </a:lnTo>
                <a:lnTo>
                  <a:pt x="0" y="28575"/>
                </a:lnTo>
                <a:close/>
              </a:path>
            </a:pathLst>
          </a:custGeom>
          <a:solidFill>
            <a:schemeClr val="bg1">
              <a:lumMod val="95000"/>
            </a:schemeClr>
          </a:solidFill>
        </p:spPr>
        <p:txBody>
          <a:bodyPr lIns="252000" tIns="252000" rIns="0" bIns="252000" anchor="ctr" anchorCtr="0">
            <a:normAutofit/>
          </a:bodyPr>
          <a:lstStyle>
            <a:lvl1pPr marL="0" indent="0" algn="l">
              <a:lnSpc>
                <a:spcPct val="100000"/>
              </a:lnSpc>
              <a:spcAft>
                <a:spcPts val="0"/>
              </a:spcAft>
              <a:buNone/>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HUOM. Kuvan rajaavaa muotoa ei saa venyttää leveämmäksi tai kapeammaksi.</a:t>
            </a:r>
            <a:br>
              <a:rPr lang="fi-FI" dirty="0"/>
            </a:br>
            <a:br>
              <a:rPr lang="fi-FI" dirty="0"/>
            </a:br>
            <a:r>
              <a:rPr lang="fi-FI" dirty="0"/>
              <a:t>Lisää kuva: valitse kuvan kehyslaatikko &gt; Lisää-välilehti &gt; Kuvat </a:t>
            </a:r>
            <a:br>
              <a:rPr lang="fi-FI" dirty="0"/>
            </a:br>
            <a:r>
              <a:rPr lang="fi-FI" dirty="0"/>
              <a:t>(lisää kuva omasta sijainnista ”Tämä laite” tai Microsoftin kuvapankista ”Kuvapankkikuvat”). </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-välilehti &gt; Rajaa. </a:t>
            </a:r>
            <a:br>
              <a:rPr lang="fi-FI" dirty="0"/>
            </a:br>
            <a:br>
              <a:rPr lang="fi-FI" dirty="0"/>
            </a:br>
            <a:r>
              <a:rPr lang="fi-FI" dirty="0"/>
              <a:t>Jos otsikko katoaa kuvan taakse: valitse kuva &gt; hiiren oikea &gt; Vie taakse.</a:t>
            </a:r>
          </a:p>
        </p:txBody>
      </p:sp>
      <p:sp>
        <p:nvSpPr>
          <p:cNvPr id="3" name="Kuvaaja">
            <a:extLst>
              <a:ext uri="{FF2B5EF4-FFF2-40B4-BE49-F238E27FC236}">
                <a16:creationId xmlns:a16="http://schemas.microsoft.com/office/drawing/2014/main" id="{8271A88A-B0C0-4348-392E-9398E186B571}"/>
              </a:ext>
            </a:extLst>
          </p:cNvPr>
          <p:cNvSpPr>
            <a:spLocks noGrp="1"/>
          </p:cNvSpPr>
          <p:nvPr>
            <p:ph type="body" sz="quarter" idx="17" hasCustomPrompt="1"/>
          </p:nvPr>
        </p:nvSpPr>
        <p:spPr>
          <a:xfrm rot="16200000">
            <a:off x="-462287" y="679443"/>
            <a:ext cx="1435462" cy="284157"/>
          </a:xfrm>
          <a:prstGeom prst="roundRect">
            <a:avLst>
              <a:gd name="adj" fmla="val 14657"/>
            </a:avLst>
          </a:prstGeom>
          <a:solidFill>
            <a:schemeClr val="tx1"/>
          </a:solidFill>
        </p:spPr>
        <p:txBody>
          <a:bodyPr wrap="none" lIns="61200" tIns="54000" rIns="72000" bIns="54000" anchor="ctr" anchorCtr="0">
            <a:spAutoFit/>
          </a:bodyPr>
          <a:lstStyle>
            <a:lvl1pPr marL="0" indent="0" algn="r">
              <a:lnSpc>
                <a:spcPct val="90000"/>
              </a:lnSpc>
              <a:spcAft>
                <a:spcPts val="0"/>
              </a:spcAft>
              <a:buNone/>
              <a:defRPr lang="fi-FI" sz="1100" kern="1200" dirty="0">
                <a:solidFill>
                  <a:schemeClr val="bg1"/>
                </a:solidFill>
                <a:latin typeface="Arial"/>
                <a:ea typeface="+mn-ea"/>
                <a:cs typeface="Arial"/>
              </a:defRPr>
            </a:lvl1pPr>
          </a:lstStyle>
          <a:p>
            <a:pPr lvl="0"/>
            <a:r>
              <a:rPr lang="fi-FI" dirty="0"/>
              <a:t>Kuva: Kuvaajan nimi</a:t>
            </a:r>
          </a:p>
        </p:txBody>
      </p:sp>
      <p:sp>
        <p:nvSpPr>
          <p:cNvPr id="8" name="Otsikko">
            <a:extLst>
              <a:ext uri="{FF2B5EF4-FFF2-40B4-BE49-F238E27FC236}">
                <a16:creationId xmlns:a16="http://schemas.microsoft.com/office/drawing/2014/main" id="{CF7C3183-1BEE-688C-A725-D053F1CA53C0}"/>
              </a:ext>
            </a:extLst>
          </p:cNvPr>
          <p:cNvSpPr>
            <a:spLocks noGrp="1"/>
          </p:cNvSpPr>
          <p:nvPr>
            <p:ph type="title" hasCustomPrompt="1"/>
          </p:nvPr>
        </p:nvSpPr>
        <p:spPr>
          <a:xfrm>
            <a:off x="312594" y="5681357"/>
            <a:ext cx="5185838" cy="883833"/>
          </a:xfrm>
          <a:prstGeom prst="roundRect">
            <a:avLst>
              <a:gd name="adj" fmla="val 8981"/>
            </a:avLst>
          </a:prstGeom>
          <a:solidFill>
            <a:schemeClr val="bg2"/>
          </a:solidFill>
        </p:spPr>
        <p:txBody>
          <a:bodyPr wrap="square" lIns="216000" tIns="216000" rIns="180000" bIns="180000" anchor="ctr" anchorCtr="0">
            <a:spAutoFit/>
          </a:bodyPr>
          <a:lstStyle>
            <a:lvl1pPr algn="l">
              <a:lnSpc>
                <a:spcPct val="85000"/>
              </a:lnSpc>
              <a:defRPr sz="3200" spc="0" baseline="0">
                <a:solidFill>
                  <a:schemeClr val="bg1"/>
                </a:solidFill>
              </a:defRPr>
            </a:lvl1pPr>
          </a:lstStyle>
          <a:p>
            <a:r>
              <a:rPr lang="fi-FI" dirty="0"/>
              <a:t>Väliotsikko kuvan päällä</a:t>
            </a:r>
          </a:p>
        </p:txBody>
      </p:sp>
      <p:pic>
        <p:nvPicPr>
          <p:cNvPr id="7" name="800">
            <a:extLst>
              <a:ext uri="{FF2B5EF4-FFF2-40B4-BE49-F238E27FC236}">
                <a16:creationId xmlns:a16="http://schemas.microsoft.com/office/drawing/2014/main" id="{6771DD9B-5EA2-AA6E-02C7-3B0238A8666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8" y="5912499"/>
            <a:ext cx="820800" cy="517806"/>
          </a:xfrm>
          <a:prstGeom prst="rect">
            <a:avLst/>
          </a:prstGeom>
        </p:spPr>
      </p:pic>
      <p:pic>
        <p:nvPicPr>
          <p:cNvPr id="6" name="Vaakuna">
            <a:extLst>
              <a:ext uri="{FF2B5EF4-FFF2-40B4-BE49-F238E27FC236}">
                <a16:creationId xmlns:a16="http://schemas.microsoft.com/office/drawing/2014/main" id="{627B0F73-995C-43B9-AD1A-21E5076A3712}"/>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56227" y="465122"/>
            <a:ext cx="464182" cy="712800"/>
          </a:xfrm>
          <a:prstGeom prst="rect">
            <a:avLst/>
          </a:prstGeom>
        </p:spPr>
      </p:pic>
    </p:spTree>
    <p:extLst>
      <p:ext uri="{BB962C8B-B14F-4D97-AF65-F5344CB8AC3E}">
        <p14:creationId xmlns:p14="http://schemas.microsoft.com/office/powerpoint/2010/main" val="37144920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areva kuva + otsikko + teksti">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CCF8B37E-DA57-80ED-9D18-249867C4B966}"/>
              </a:ext>
            </a:extLst>
          </p:cNvPr>
          <p:cNvSpPr>
            <a:spLocks noGrp="1"/>
          </p:cNvSpPr>
          <p:nvPr>
            <p:ph type="title" hasCustomPrompt="1"/>
          </p:nvPr>
        </p:nvSpPr>
        <p:spPr>
          <a:xfrm>
            <a:off x="6707800" y="1378425"/>
            <a:ext cx="4624828" cy="1408982"/>
          </a:xfrm>
          <a:prstGeom prst="rect">
            <a:avLst/>
          </a:prstGeom>
          <a:noFill/>
        </p:spPr>
        <p:txBody>
          <a:bodyPr vert="horz" lIns="0" tIns="0" rIns="0" bIns="0" rtlCol="0" anchor="b" anchorCtr="0">
            <a:noAutofit/>
          </a:bodyPr>
          <a:lstStyle>
            <a:lvl1pPr>
              <a:lnSpc>
                <a:spcPct val="85000"/>
              </a:lnSpc>
              <a:defRPr sz="5200" spc="-100" baseline="0">
                <a:solidFill>
                  <a:schemeClr val="bg2"/>
                </a:solidFill>
              </a:defRPr>
            </a:lvl1pPr>
          </a:lstStyle>
          <a:p>
            <a:r>
              <a:rPr lang="fi-FI" dirty="0"/>
              <a:t>Muokkaa otsikkoa </a:t>
            </a:r>
            <a:endParaRPr lang="en-US" dirty="0"/>
          </a:p>
        </p:txBody>
      </p:sp>
      <p:sp>
        <p:nvSpPr>
          <p:cNvPr id="3" name="Tekstin paikkamerkki">
            <a:extLst>
              <a:ext uri="{FF2B5EF4-FFF2-40B4-BE49-F238E27FC236}">
                <a16:creationId xmlns:a16="http://schemas.microsoft.com/office/drawing/2014/main" id="{33BDBB72-3C25-1A01-EE75-CE5511ED7CAB}"/>
              </a:ext>
            </a:extLst>
          </p:cNvPr>
          <p:cNvSpPr>
            <a:spLocks noGrp="1"/>
          </p:cNvSpPr>
          <p:nvPr>
            <p:ph type="body" idx="1" hasCustomPrompt="1"/>
          </p:nvPr>
        </p:nvSpPr>
        <p:spPr>
          <a:xfrm>
            <a:off x="6707800" y="2962283"/>
            <a:ext cx="4624828" cy="2928154"/>
          </a:xfrm>
          <a:prstGeom prst="rect">
            <a:avLst/>
          </a:prstGeom>
        </p:spPr>
        <p:txBody>
          <a:bodyPr vert="horz" lIns="0" tIns="0" rIns="0" bIns="0" rtlCol="0">
            <a:noAutofit/>
          </a:bodyPr>
          <a:lstStyle>
            <a:lvl1pPr marL="239994" indent="-239994">
              <a:lnSpc>
                <a:spcPct val="107000"/>
              </a:lnSpc>
              <a:spcAft>
                <a:spcPts val="1000"/>
              </a:spcAft>
              <a:buClrTx/>
              <a:buSzPct val="100000"/>
              <a:buFont typeface="Arial" panose="020B0604020202020204" pitchFamily="34" charset="0"/>
              <a:buChar char="•"/>
              <a:defRPr sz="2100">
                <a:solidFill>
                  <a:schemeClr val="tx1"/>
                </a:solidFill>
              </a:defRPr>
            </a:lvl1pPr>
            <a:lvl2pPr marL="719965" indent="-263993">
              <a:lnSpc>
                <a:spcPct val="107000"/>
              </a:lnSpc>
              <a:spcAft>
                <a:spcPts val="1000"/>
              </a:spcAft>
              <a:buFont typeface="Lucida Grande"/>
              <a:buChar char="–"/>
              <a:defRPr sz="1900">
                <a:solidFill>
                  <a:schemeClr val="tx1"/>
                </a:solidFill>
              </a:defRPr>
            </a:lvl2pPr>
            <a:lvl3pPr marL="1151971" indent="-191995">
              <a:lnSpc>
                <a:spcPct val="107000"/>
              </a:lnSpc>
              <a:spcAft>
                <a:spcPts val="1000"/>
              </a:spcAft>
              <a:buSzPct val="100000"/>
              <a:buFont typeface="Arial" panose="020B0604020202020204" pitchFamily="34" charset="0"/>
              <a:buChar char="•"/>
              <a:defRPr sz="1500">
                <a:solidFill>
                  <a:schemeClr val="tx1"/>
                </a:solidFill>
              </a:defRPr>
            </a:lvl3pPr>
            <a:lvl4pPr marL="1631959" indent="-191995">
              <a:lnSpc>
                <a:spcPct val="107000"/>
              </a:lnSpc>
              <a:spcAft>
                <a:spcPts val="1000"/>
              </a:spcAft>
              <a:buSzPct val="100000"/>
              <a:buFont typeface="Lucida Grande"/>
              <a:buChar char="–"/>
              <a:defRPr sz="1500">
                <a:solidFill>
                  <a:schemeClr val="tx1"/>
                </a:solidFill>
              </a:defRPr>
            </a:lvl4pPr>
            <a:lvl5pPr marL="2111947" indent="-191995">
              <a:lnSpc>
                <a:spcPct val="107000"/>
              </a:lnSpc>
              <a:spcAft>
                <a:spcPts val="1000"/>
              </a:spcAft>
              <a:defRPr sz="1300">
                <a:solidFill>
                  <a:schemeClr val="tx1"/>
                </a:solidFill>
              </a:defRPr>
            </a:lvl5pPr>
          </a:lstStyle>
          <a:p>
            <a:pPr lvl="0"/>
            <a:r>
              <a:rPr lang="fi-FI" dirty="0"/>
              <a:t>Muokkaa tekstiä napsauttamalla.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Kuvan paikkamerkki">
            <a:extLst>
              <a:ext uri="{FF2B5EF4-FFF2-40B4-BE49-F238E27FC236}">
                <a16:creationId xmlns:a16="http://schemas.microsoft.com/office/drawing/2014/main" id="{5511BF76-485E-B28A-E46E-C9D09051942C}"/>
              </a:ext>
            </a:extLst>
          </p:cNvPr>
          <p:cNvSpPr>
            <a:spLocks noGrp="1"/>
          </p:cNvSpPr>
          <p:nvPr>
            <p:ph type="pic" sz="quarter" idx="13" hasCustomPrompt="1"/>
          </p:nvPr>
        </p:nvSpPr>
        <p:spPr>
          <a:xfrm>
            <a:off x="0" y="-9000"/>
            <a:ext cx="6096000" cy="6876000"/>
          </a:xfrm>
          <a:prstGeom prst="flowChartDelay">
            <a:avLst/>
          </a:prstGeom>
          <a:solidFill>
            <a:schemeClr val="bg1">
              <a:lumMod val="95000"/>
            </a:schemeClr>
          </a:solidFill>
        </p:spPr>
        <p:txBody>
          <a:bodyPr lIns="216000" tIns="180000" rIns="180000" bIns="180000" anchor="t" anchorCtr="0">
            <a:normAutofit/>
          </a:bodyPr>
          <a:lstStyle>
            <a:lvl1pPr marL="0" marR="0" indent="0" algn="l" defTabSz="609570" rtl="0" eaLnBrk="1" fontAlgn="auto" latinLnBrk="0" hangingPunct="1">
              <a:lnSpc>
                <a:spcPct val="114000"/>
              </a:lnSpc>
              <a:spcBef>
                <a:spcPts val="0"/>
              </a:spcBef>
              <a:spcAft>
                <a:spcPts val="0"/>
              </a:spcAft>
              <a:buClrTx/>
              <a:buSzTx/>
              <a:buFont typeface="Arial"/>
              <a:buNone/>
              <a:tabLst/>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HUOM. Kuvan rajaavaa muotoa ei saa venyttää leveämmäksi tai kapeammaksi.</a:t>
            </a:r>
            <a:br>
              <a:rPr lang="fi-FI" dirty="0"/>
            </a:br>
            <a:br>
              <a:rPr lang="fi-FI" dirty="0"/>
            </a:br>
            <a:r>
              <a:rPr lang="fi-FI" dirty="0"/>
              <a:t>Lisää kuva: valitse kuvan kehyslaatikko &gt; Lisää-välilehti &gt; Kuvat </a:t>
            </a:r>
            <a:br>
              <a:rPr lang="fi-FI" dirty="0"/>
            </a:br>
            <a:r>
              <a:rPr lang="fi-FI" dirty="0"/>
              <a:t>(lisää kuva omasta sijainnista ”Tämä laite” tai Microsoftin kuvapankista ”Kuvapankkikuvat”). </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-välilehti &gt; Rajaa. </a:t>
            </a:r>
          </a:p>
        </p:txBody>
      </p:sp>
      <p:sp>
        <p:nvSpPr>
          <p:cNvPr id="7" name="Kuvaaja">
            <a:extLst>
              <a:ext uri="{FF2B5EF4-FFF2-40B4-BE49-F238E27FC236}">
                <a16:creationId xmlns:a16="http://schemas.microsoft.com/office/drawing/2014/main" id="{68802EEA-1D82-1F8B-B01A-BBD822EFAB54}"/>
              </a:ext>
            </a:extLst>
          </p:cNvPr>
          <p:cNvSpPr>
            <a:spLocks noGrp="1"/>
          </p:cNvSpPr>
          <p:nvPr>
            <p:ph type="body" sz="quarter" idx="19" hasCustomPrompt="1"/>
          </p:nvPr>
        </p:nvSpPr>
        <p:spPr>
          <a:xfrm>
            <a:off x="142822" y="6440700"/>
            <a:ext cx="1435462" cy="276573"/>
          </a:xfrm>
          <a:prstGeom prst="roundRect">
            <a:avLst>
              <a:gd name="adj" fmla="val 9529"/>
            </a:avLst>
          </a:prstGeom>
          <a:solidFill>
            <a:schemeClr val="tx1"/>
          </a:solidFill>
        </p:spPr>
        <p:txBody>
          <a:bodyPr wrap="none" lIns="61200" tIns="54000" rIns="72000" bIns="54000" anchor="ctr" anchorCtr="0">
            <a:spAutoFit/>
          </a:bodyPr>
          <a:lstStyle>
            <a:lvl1pPr marL="0" indent="0" algn="l">
              <a:lnSpc>
                <a:spcPct val="90000"/>
              </a:lnSpc>
              <a:spcAft>
                <a:spcPts val="0"/>
              </a:spcAft>
              <a:buNone/>
              <a:defRPr sz="1100">
                <a:solidFill>
                  <a:schemeClr val="bg1"/>
                </a:solidFill>
              </a:defRPr>
            </a:lvl1pPr>
          </a:lstStyle>
          <a:p>
            <a:pPr lvl="0"/>
            <a:r>
              <a:rPr lang="fi-FI" dirty="0"/>
              <a:t>Kuva: Kuvaajan nimi</a:t>
            </a:r>
          </a:p>
        </p:txBody>
      </p:sp>
      <p:pic>
        <p:nvPicPr>
          <p:cNvPr id="11" name="800">
            <a:extLst>
              <a:ext uri="{FF2B5EF4-FFF2-40B4-BE49-F238E27FC236}">
                <a16:creationId xmlns:a16="http://schemas.microsoft.com/office/drawing/2014/main" id="{E5FB02B3-80E3-0FF4-F487-14D0A7C65D7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12" name="Vaakuna">
            <a:extLst>
              <a:ext uri="{FF2B5EF4-FFF2-40B4-BE49-F238E27FC236}">
                <a16:creationId xmlns:a16="http://schemas.microsoft.com/office/drawing/2014/main" id="{67B4478F-F727-2230-4DFB-23C9D7BD3F92}"/>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285029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uva + otsikko + teksti">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CCF8B37E-DA57-80ED-9D18-249867C4B966}"/>
              </a:ext>
            </a:extLst>
          </p:cNvPr>
          <p:cNvSpPr>
            <a:spLocks noGrp="1"/>
          </p:cNvSpPr>
          <p:nvPr>
            <p:ph type="title" hasCustomPrompt="1"/>
          </p:nvPr>
        </p:nvSpPr>
        <p:spPr>
          <a:xfrm>
            <a:off x="6568041" y="1020278"/>
            <a:ext cx="4765692" cy="1473449"/>
          </a:xfrm>
          <a:prstGeom prst="rect">
            <a:avLst/>
          </a:prstGeom>
          <a:noFill/>
        </p:spPr>
        <p:txBody>
          <a:bodyPr vert="horz" lIns="0" tIns="0" rIns="0" bIns="0" rtlCol="0" anchor="b" anchorCtr="0">
            <a:noAutofit/>
          </a:bodyPr>
          <a:lstStyle>
            <a:lvl1pPr>
              <a:lnSpc>
                <a:spcPct val="85000"/>
              </a:lnSpc>
              <a:defRPr sz="5200" spc="-100" baseline="0">
                <a:solidFill>
                  <a:schemeClr val="bg2"/>
                </a:solidFill>
              </a:defRPr>
            </a:lvl1pPr>
          </a:lstStyle>
          <a:p>
            <a:r>
              <a:rPr lang="fi-FI" dirty="0"/>
              <a:t>Muokkaa otsikkoa </a:t>
            </a:r>
            <a:endParaRPr lang="en-US" dirty="0"/>
          </a:p>
        </p:txBody>
      </p:sp>
      <p:sp>
        <p:nvSpPr>
          <p:cNvPr id="3" name="Tekstin paikkamerkki">
            <a:extLst>
              <a:ext uri="{FF2B5EF4-FFF2-40B4-BE49-F238E27FC236}">
                <a16:creationId xmlns:a16="http://schemas.microsoft.com/office/drawing/2014/main" id="{33BDBB72-3C25-1A01-EE75-CE5511ED7CAB}"/>
              </a:ext>
            </a:extLst>
          </p:cNvPr>
          <p:cNvSpPr>
            <a:spLocks noGrp="1"/>
          </p:cNvSpPr>
          <p:nvPr>
            <p:ph type="body" idx="1" hasCustomPrompt="1"/>
          </p:nvPr>
        </p:nvSpPr>
        <p:spPr>
          <a:xfrm>
            <a:off x="6568040" y="2657496"/>
            <a:ext cx="4765693" cy="3260558"/>
          </a:xfrm>
          <a:prstGeom prst="rect">
            <a:avLst/>
          </a:prstGeom>
        </p:spPr>
        <p:txBody>
          <a:bodyPr vert="horz" lIns="0" tIns="0" rIns="0" bIns="0" rtlCol="0">
            <a:noAutofit/>
          </a:bodyPr>
          <a:lstStyle>
            <a:lvl1pPr marL="239994" indent="-239994">
              <a:lnSpc>
                <a:spcPct val="107000"/>
              </a:lnSpc>
              <a:spcAft>
                <a:spcPts val="1000"/>
              </a:spcAft>
              <a:buClrTx/>
              <a:buSzPct val="100000"/>
              <a:buFont typeface="Arial" panose="020B0604020202020204" pitchFamily="34" charset="0"/>
              <a:buChar char="•"/>
              <a:defRPr sz="2100">
                <a:solidFill>
                  <a:schemeClr val="tx1"/>
                </a:solidFill>
              </a:defRPr>
            </a:lvl1pPr>
            <a:lvl2pPr marL="719965" indent="-263993">
              <a:lnSpc>
                <a:spcPct val="107000"/>
              </a:lnSpc>
              <a:spcAft>
                <a:spcPts val="1000"/>
              </a:spcAft>
              <a:buFont typeface="Lucida Grande"/>
              <a:buChar char="–"/>
              <a:defRPr sz="1900">
                <a:solidFill>
                  <a:schemeClr val="tx1"/>
                </a:solidFill>
              </a:defRPr>
            </a:lvl2pPr>
            <a:lvl3pPr marL="1151971" indent="-191995">
              <a:lnSpc>
                <a:spcPct val="107000"/>
              </a:lnSpc>
              <a:spcAft>
                <a:spcPts val="1000"/>
              </a:spcAft>
              <a:buSzPct val="100000"/>
              <a:buFont typeface="Arial" panose="020B0604020202020204" pitchFamily="34" charset="0"/>
              <a:buChar char="•"/>
              <a:defRPr sz="1500">
                <a:solidFill>
                  <a:schemeClr val="tx1"/>
                </a:solidFill>
              </a:defRPr>
            </a:lvl3pPr>
            <a:lvl4pPr marL="1631959" indent="-191995">
              <a:lnSpc>
                <a:spcPct val="107000"/>
              </a:lnSpc>
              <a:spcAft>
                <a:spcPts val="1000"/>
              </a:spcAft>
              <a:buSzPct val="100000"/>
              <a:buFont typeface="Lucida Grande"/>
              <a:buChar char="–"/>
              <a:defRPr sz="1500">
                <a:solidFill>
                  <a:schemeClr val="tx1"/>
                </a:solidFill>
              </a:defRPr>
            </a:lvl4pPr>
            <a:lvl5pPr marL="2111947" indent="-191995">
              <a:lnSpc>
                <a:spcPct val="107000"/>
              </a:lnSpc>
              <a:spcAft>
                <a:spcPts val="1000"/>
              </a:spcAft>
              <a:defRPr sz="1300">
                <a:solidFill>
                  <a:schemeClr val="tx1"/>
                </a:solidFill>
              </a:defRPr>
            </a:lvl5pPr>
          </a:lstStyle>
          <a:p>
            <a:pPr lvl="0"/>
            <a:r>
              <a:rPr lang="fi-FI" dirty="0"/>
              <a:t>Muokkaa tekstiä napsauttamalla.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Kuvan paikkamerkki">
            <a:extLst>
              <a:ext uri="{FF2B5EF4-FFF2-40B4-BE49-F238E27FC236}">
                <a16:creationId xmlns:a16="http://schemas.microsoft.com/office/drawing/2014/main" id="{9BAFC866-8F3E-8728-8696-6CF2F10DA0B8}"/>
              </a:ext>
            </a:extLst>
          </p:cNvPr>
          <p:cNvSpPr>
            <a:spLocks noGrp="1"/>
          </p:cNvSpPr>
          <p:nvPr userDrawn="1">
            <p:ph type="pic" sz="quarter" idx="11" hasCustomPrompt="1"/>
          </p:nvPr>
        </p:nvSpPr>
        <p:spPr>
          <a:xfrm>
            <a:off x="484773" y="657000"/>
            <a:ext cx="5544000" cy="5544000"/>
          </a:xfrm>
          <a:prstGeom prst="roundRect">
            <a:avLst>
              <a:gd name="adj" fmla="val 1688"/>
            </a:avLst>
          </a:prstGeom>
          <a:solidFill>
            <a:schemeClr val="bg1">
              <a:lumMod val="95000"/>
            </a:schemeClr>
          </a:solidFill>
        </p:spPr>
        <p:txBody>
          <a:bodyPr lIns="252000" tIns="252000" rIns="0" bIns="252000" anchor="t" anchorCtr="0">
            <a:normAutofit/>
          </a:bodyPr>
          <a:lstStyle>
            <a:lvl1pPr marL="0" indent="0">
              <a:lnSpc>
                <a:spcPct val="107000"/>
              </a:lnSpc>
              <a:spcAft>
                <a:spcPts val="0"/>
              </a:spcAft>
              <a:buNone/>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a:t>
            </a:r>
            <a:br>
              <a:rPr lang="fi-FI" dirty="0"/>
            </a:br>
            <a:r>
              <a:rPr lang="fi-FI" dirty="0"/>
              <a:t>Kuvat (lisää kuva omasta sijainnista ”Tämä laite” tai Microsoftin kuvapankista ”Kuvapankkikuvat”). </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-välilehti &gt; Rajaa. </a:t>
            </a:r>
          </a:p>
        </p:txBody>
      </p:sp>
      <p:sp>
        <p:nvSpPr>
          <p:cNvPr id="25" name="Kuvaaja">
            <a:extLst>
              <a:ext uri="{FF2B5EF4-FFF2-40B4-BE49-F238E27FC236}">
                <a16:creationId xmlns:a16="http://schemas.microsoft.com/office/drawing/2014/main" id="{A0F24AA8-EC72-52BA-FDAC-A0C0E916C733}"/>
              </a:ext>
            </a:extLst>
          </p:cNvPr>
          <p:cNvSpPr>
            <a:spLocks noGrp="1"/>
          </p:cNvSpPr>
          <p:nvPr>
            <p:ph type="body" sz="quarter" idx="17" hasCustomPrompt="1"/>
          </p:nvPr>
        </p:nvSpPr>
        <p:spPr>
          <a:xfrm>
            <a:off x="608866" y="5797920"/>
            <a:ext cx="1435462" cy="284157"/>
          </a:xfrm>
          <a:prstGeom prst="roundRect">
            <a:avLst>
              <a:gd name="adj" fmla="val 14657"/>
            </a:avLst>
          </a:prstGeom>
          <a:solidFill>
            <a:schemeClr val="tx1"/>
          </a:solidFill>
        </p:spPr>
        <p:txBody>
          <a:bodyPr wrap="none" lIns="61200" tIns="54000" rIns="72000" bIns="54000" anchor="ctr" anchorCtr="0">
            <a:spAutoFit/>
          </a:bodyPr>
          <a:lstStyle>
            <a:lvl1pPr marL="0" indent="0" algn="l">
              <a:lnSpc>
                <a:spcPct val="90000"/>
              </a:lnSpc>
              <a:spcAft>
                <a:spcPts val="0"/>
              </a:spcAft>
              <a:buNone/>
              <a:defRPr lang="fi-FI" sz="1100" kern="1200" dirty="0">
                <a:solidFill>
                  <a:schemeClr val="bg1"/>
                </a:solidFill>
                <a:latin typeface="Arial"/>
                <a:ea typeface="+mn-ea"/>
                <a:cs typeface="Arial"/>
              </a:defRPr>
            </a:lvl1pPr>
          </a:lstStyle>
          <a:p>
            <a:pPr lvl="0"/>
            <a:r>
              <a:rPr lang="fi-FI" dirty="0"/>
              <a:t>Kuva: Kuvaajan nimi</a:t>
            </a:r>
          </a:p>
        </p:txBody>
      </p:sp>
      <p:pic>
        <p:nvPicPr>
          <p:cNvPr id="33" name="800">
            <a:extLst>
              <a:ext uri="{FF2B5EF4-FFF2-40B4-BE49-F238E27FC236}">
                <a16:creationId xmlns:a16="http://schemas.microsoft.com/office/drawing/2014/main" id="{7A53F018-CBA4-9C93-A151-CFF7B30FC13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34" name="Vaakuna">
            <a:extLst>
              <a:ext uri="{FF2B5EF4-FFF2-40B4-BE49-F238E27FC236}">
                <a16:creationId xmlns:a16="http://schemas.microsoft.com/office/drawing/2014/main" id="{8039BFFD-BBCC-ECC7-780D-620F4630693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26981456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ilaatikot 1">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B38B565-8F9E-DD32-00C1-5094D10F4EAE}"/>
              </a:ext>
            </a:extLst>
          </p:cNvPr>
          <p:cNvSpPr>
            <a:spLocks noGrp="1"/>
          </p:cNvSpPr>
          <p:nvPr>
            <p:ph type="title" hasCustomPrompt="1"/>
          </p:nvPr>
        </p:nvSpPr>
        <p:spPr>
          <a:xfrm>
            <a:off x="912187" y="838747"/>
            <a:ext cx="10366877" cy="665509"/>
          </a:xfrm>
        </p:spPr>
        <p:txBody>
          <a:bodyPr anchor="b" anchorCtr="0"/>
          <a:lstStyle>
            <a:lvl1pPr algn="l">
              <a:lnSpc>
                <a:spcPct val="85000"/>
              </a:lnSpc>
              <a:defRPr sz="4800" spc="-100" baseline="0">
                <a:solidFill>
                  <a:schemeClr val="bg2"/>
                </a:solidFill>
              </a:defRPr>
            </a:lvl1pPr>
          </a:lstStyle>
          <a:p>
            <a:r>
              <a:rPr lang="fi-FI" dirty="0"/>
              <a:t>Muokkaa otsikkoa napsauttamalla</a:t>
            </a:r>
            <a:endParaRPr lang="fi-FI" noProof="0" dirty="0"/>
          </a:p>
        </p:txBody>
      </p:sp>
      <p:sp>
        <p:nvSpPr>
          <p:cNvPr id="22" name="Otsikkolaatikko 1">
            <a:extLst>
              <a:ext uri="{FF2B5EF4-FFF2-40B4-BE49-F238E27FC236}">
                <a16:creationId xmlns:a16="http://schemas.microsoft.com/office/drawing/2014/main" id="{E65D2ABF-97FC-4BDD-BDB8-E326E108140D}"/>
              </a:ext>
            </a:extLst>
          </p:cNvPr>
          <p:cNvSpPr>
            <a:spLocks noGrp="1"/>
          </p:cNvSpPr>
          <p:nvPr>
            <p:ph type="body" sz="quarter" idx="59" hasCustomPrompt="1"/>
          </p:nvPr>
        </p:nvSpPr>
        <p:spPr>
          <a:xfrm>
            <a:off x="912686" y="1931436"/>
            <a:ext cx="4625797" cy="720000"/>
          </a:xfrm>
          <a:prstGeom prst="rect">
            <a:avLst/>
          </a:prstGeom>
          <a:noFill/>
        </p:spPr>
        <p:txBody>
          <a:bodyPr lIns="0" tIns="0" rIns="0" bIns="0" anchor="ctr" anchorCtr="0">
            <a:normAutofit/>
          </a:bodyPr>
          <a:lstStyle>
            <a:lvl1pPr marL="0" indent="0" algn="l">
              <a:lnSpc>
                <a:spcPct val="95000"/>
              </a:lnSpc>
              <a:spcAft>
                <a:spcPts val="0"/>
              </a:spcAft>
              <a:buNone/>
              <a:defRPr sz="2400" b="1">
                <a:solidFill>
                  <a:schemeClr val="bg2"/>
                </a:solidFill>
              </a:defRPr>
            </a:lvl1pPr>
            <a:lvl2pPr marL="457167" indent="0">
              <a:buNone/>
              <a:defRPr/>
            </a:lvl2pPr>
          </a:lstStyle>
          <a:p>
            <a:pPr lvl="0"/>
            <a:r>
              <a:rPr lang="fi-FI" noProof="0" dirty="0"/>
              <a:t>Otsikko yhdellä rivillä</a:t>
            </a:r>
          </a:p>
        </p:txBody>
      </p:sp>
      <p:sp>
        <p:nvSpPr>
          <p:cNvPr id="4" name="Tekstin paikkamerkki">
            <a:extLst>
              <a:ext uri="{FF2B5EF4-FFF2-40B4-BE49-F238E27FC236}">
                <a16:creationId xmlns:a16="http://schemas.microsoft.com/office/drawing/2014/main" id="{43717AC1-6E9D-77B3-EBC1-5000AA2CCAEC}"/>
              </a:ext>
            </a:extLst>
          </p:cNvPr>
          <p:cNvSpPr>
            <a:spLocks noGrp="1"/>
          </p:cNvSpPr>
          <p:nvPr>
            <p:ph type="body" idx="1" hasCustomPrompt="1"/>
          </p:nvPr>
        </p:nvSpPr>
        <p:spPr>
          <a:xfrm>
            <a:off x="910245" y="2665192"/>
            <a:ext cx="4627988" cy="1187141"/>
          </a:xfrm>
          <a:prstGeom prst="rect">
            <a:avLst/>
          </a:prstGeom>
        </p:spPr>
        <p:txBody>
          <a:bodyPr vert="horz" lIns="0" tIns="45720" rIns="0" bIns="45720" rtlCol="0">
            <a:noAutofit/>
          </a:bodyPr>
          <a:lstStyle>
            <a:lvl1pPr marL="239994" indent="-239994">
              <a:lnSpc>
                <a:spcPct val="107000"/>
              </a:lnSpc>
              <a:spcAft>
                <a:spcPts val="550"/>
              </a:spcAft>
              <a:buClrTx/>
              <a:buSzPct val="100000"/>
              <a:buFont typeface="Arial" panose="020B0604020202020204" pitchFamily="34" charset="0"/>
              <a:buChar char="•"/>
              <a:defRPr sz="1600"/>
            </a:lvl1pPr>
            <a:lvl2pPr marL="671983" indent="-239994">
              <a:lnSpc>
                <a:spcPct val="107000"/>
              </a:lnSpc>
              <a:spcAft>
                <a:spcPts val="550"/>
              </a:spcAft>
              <a:buFont typeface="Lucida Grande"/>
              <a:buChar char="–"/>
              <a:defRPr sz="1450"/>
            </a:lvl2pPr>
            <a:lvl3pPr marL="719982" indent="-143996">
              <a:lnSpc>
                <a:spcPct val="107000"/>
              </a:lnSpc>
              <a:spcAft>
                <a:spcPts val="533"/>
              </a:spcAft>
              <a:buSzPct val="100000"/>
              <a:buFont typeface="Arial" panose="020B0604020202020204" pitchFamily="34" charset="0"/>
              <a:buChar char="•"/>
              <a:defRPr sz="1467"/>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p:txBody>
      </p:sp>
      <p:sp>
        <p:nvSpPr>
          <p:cNvPr id="16" name="Otsikkolaatikko 2">
            <a:extLst>
              <a:ext uri="{FF2B5EF4-FFF2-40B4-BE49-F238E27FC236}">
                <a16:creationId xmlns:a16="http://schemas.microsoft.com/office/drawing/2014/main" id="{C2D0AE62-DD0C-020B-1BE8-4B298B855075}"/>
              </a:ext>
            </a:extLst>
          </p:cNvPr>
          <p:cNvSpPr>
            <a:spLocks noGrp="1"/>
          </p:cNvSpPr>
          <p:nvPr>
            <p:ph type="body" sz="quarter" idx="62" hasCustomPrompt="1"/>
          </p:nvPr>
        </p:nvSpPr>
        <p:spPr>
          <a:xfrm>
            <a:off x="912435" y="4141577"/>
            <a:ext cx="4625797" cy="720000"/>
          </a:xfrm>
          <a:prstGeom prst="rect">
            <a:avLst/>
          </a:prstGeom>
          <a:noFill/>
        </p:spPr>
        <p:txBody>
          <a:bodyPr lIns="0" tIns="0" rIns="0" bIns="0" anchor="ctr" anchorCtr="0">
            <a:normAutofit/>
          </a:bodyPr>
          <a:lstStyle>
            <a:lvl1pPr marL="0" indent="0" algn="l">
              <a:lnSpc>
                <a:spcPct val="95000"/>
              </a:lnSpc>
              <a:spcAft>
                <a:spcPts val="0"/>
              </a:spcAft>
              <a:buNone/>
              <a:defRPr sz="2400" b="1">
                <a:solidFill>
                  <a:schemeClr val="bg2"/>
                </a:solidFill>
              </a:defRPr>
            </a:lvl1pPr>
            <a:lvl2pPr marL="457167" indent="0">
              <a:buNone/>
              <a:defRPr/>
            </a:lvl2pPr>
          </a:lstStyle>
          <a:p>
            <a:pPr lvl="0"/>
            <a:r>
              <a:rPr lang="fi-FI" noProof="0" dirty="0"/>
              <a:t>Otsikko yhdellä rivillä</a:t>
            </a:r>
          </a:p>
        </p:txBody>
      </p:sp>
      <p:sp>
        <p:nvSpPr>
          <p:cNvPr id="17" name="Tekstin paikkamerkki">
            <a:extLst>
              <a:ext uri="{FF2B5EF4-FFF2-40B4-BE49-F238E27FC236}">
                <a16:creationId xmlns:a16="http://schemas.microsoft.com/office/drawing/2014/main" id="{1A080DF7-5C91-87CD-380C-416F779CECA4}"/>
              </a:ext>
            </a:extLst>
          </p:cNvPr>
          <p:cNvSpPr>
            <a:spLocks noGrp="1"/>
          </p:cNvSpPr>
          <p:nvPr>
            <p:ph type="body" idx="63" hasCustomPrompt="1"/>
          </p:nvPr>
        </p:nvSpPr>
        <p:spPr>
          <a:xfrm>
            <a:off x="909994" y="4869012"/>
            <a:ext cx="4627988" cy="1185600"/>
          </a:xfrm>
          <a:prstGeom prst="rect">
            <a:avLst/>
          </a:prstGeom>
        </p:spPr>
        <p:txBody>
          <a:bodyPr vert="horz" lIns="0" tIns="45720" rIns="0" bIns="45720" rtlCol="0">
            <a:noAutofit/>
          </a:bodyPr>
          <a:lstStyle>
            <a:lvl1pPr marL="239994" indent="-239994">
              <a:lnSpc>
                <a:spcPct val="107000"/>
              </a:lnSpc>
              <a:spcAft>
                <a:spcPts val="550"/>
              </a:spcAft>
              <a:buClrTx/>
              <a:buSzPct val="100000"/>
              <a:buFont typeface="Arial" panose="020B0604020202020204" pitchFamily="34" charset="0"/>
              <a:buChar char="•"/>
              <a:defRPr sz="1600"/>
            </a:lvl1pPr>
            <a:lvl2pPr marL="671983" indent="-239994">
              <a:lnSpc>
                <a:spcPct val="107000"/>
              </a:lnSpc>
              <a:spcAft>
                <a:spcPts val="550"/>
              </a:spcAft>
              <a:buFont typeface="Lucida Grande"/>
              <a:buChar char="–"/>
              <a:defRPr sz="1450"/>
            </a:lvl2pPr>
            <a:lvl3pPr marL="719982" indent="-143996">
              <a:lnSpc>
                <a:spcPct val="107000"/>
              </a:lnSpc>
              <a:spcAft>
                <a:spcPts val="533"/>
              </a:spcAft>
              <a:buSzPct val="100000"/>
              <a:buFont typeface="Arial" panose="020B0604020202020204" pitchFamily="34" charset="0"/>
              <a:buChar char="•"/>
              <a:defRPr sz="1467"/>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p:txBody>
      </p:sp>
      <p:sp>
        <p:nvSpPr>
          <p:cNvPr id="12" name="Otsikkolaatikko 3">
            <a:extLst>
              <a:ext uri="{FF2B5EF4-FFF2-40B4-BE49-F238E27FC236}">
                <a16:creationId xmlns:a16="http://schemas.microsoft.com/office/drawing/2014/main" id="{8DA24908-A197-535C-2F48-6B208937896D}"/>
              </a:ext>
            </a:extLst>
          </p:cNvPr>
          <p:cNvSpPr>
            <a:spLocks noGrp="1"/>
          </p:cNvSpPr>
          <p:nvPr>
            <p:ph type="body" sz="quarter" idx="60" hasCustomPrompt="1"/>
          </p:nvPr>
        </p:nvSpPr>
        <p:spPr>
          <a:xfrm>
            <a:off x="6654019" y="1931436"/>
            <a:ext cx="4625797" cy="720000"/>
          </a:xfrm>
          <a:prstGeom prst="rect">
            <a:avLst/>
          </a:prstGeom>
          <a:noFill/>
        </p:spPr>
        <p:txBody>
          <a:bodyPr lIns="0" tIns="0" rIns="0" bIns="0" anchor="ctr" anchorCtr="0">
            <a:normAutofit/>
          </a:bodyPr>
          <a:lstStyle>
            <a:lvl1pPr marL="0" indent="0" algn="l">
              <a:lnSpc>
                <a:spcPct val="95000"/>
              </a:lnSpc>
              <a:spcAft>
                <a:spcPts val="0"/>
              </a:spcAft>
              <a:buNone/>
              <a:defRPr sz="2400" b="1">
                <a:solidFill>
                  <a:schemeClr val="bg2"/>
                </a:solidFill>
              </a:defRPr>
            </a:lvl1pPr>
            <a:lvl2pPr marL="457167" indent="0">
              <a:buNone/>
              <a:defRPr/>
            </a:lvl2pPr>
          </a:lstStyle>
          <a:p>
            <a:pPr lvl="0"/>
            <a:r>
              <a:rPr lang="fi-FI" noProof="0" dirty="0"/>
              <a:t>Otsikko yhdellä rivillä</a:t>
            </a:r>
          </a:p>
        </p:txBody>
      </p:sp>
      <p:sp>
        <p:nvSpPr>
          <p:cNvPr id="13" name="Tekstin paikkamerkki">
            <a:extLst>
              <a:ext uri="{FF2B5EF4-FFF2-40B4-BE49-F238E27FC236}">
                <a16:creationId xmlns:a16="http://schemas.microsoft.com/office/drawing/2014/main" id="{23C485E0-6D64-611A-5E95-94F4547B653C}"/>
              </a:ext>
            </a:extLst>
          </p:cNvPr>
          <p:cNvSpPr>
            <a:spLocks noGrp="1"/>
          </p:cNvSpPr>
          <p:nvPr>
            <p:ph type="body" idx="61" hasCustomPrompt="1"/>
          </p:nvPr>
        </p:nvSpPr>
        <p:spPr>
          <a:xfrm>
            <a:off x="6651578" y="2665192"/>
            <a:ext cx="4627988" cy="1187141"/>
          </a:xfrm>
          <a:prstGeom prst="rect">
            <a:avLst/>
          </a:prstGeom>
        </p:spPr>
        <p:txBody>
          <a:bodyPr vert="horz" lIns="0" tIns="45720" rIns="0" bIns="45720" rtlCol="0">
            <a:noAutofit/>
          </a:bodyPr>
          <a:lstStyle>
            <a:lvl1pPr marL="239994" indent="-239994">
              <a:lnSpc>
                <a:spcPct val="107000"/>
              </a:lnSpc>
              <a:spcAft>
                <a:spcPts val="550"/>
              </a:spcAft>
              <a:buClrTx/>
              <a:buSzPct val="100000"/>
              <a:buFont typeface="Arial" panose="020B0604020202020204" pitchFamily="34" charset="0"/>
              <a:buChar char="•"/>
              <a:defRPr sz="1600"/>
            </a:lvl1pPr>
            <a:lvl2pPr marL="671983" indent="-239994">
              <a:lnSpc>
                <a:spcPct val="107000"/>
              </a:lnSpc>
              <a:spcAft>
                <a:spcPts val="550"/>
              </a:spcAft>
              <a:buFont typeface="Lucida Grande"/>
              <a:buChar char="–"/>
              <a:defRPr sz="1450"/>
            </a:lvl2pPr>
            <a:lvl3pPr marL="719982" indent="-143996">
              <a:lnSpc>
                <a:spcPct val="107000"/>
              </a:lnSpc>
              <a:spcAft>
                <a:spcPts val="533"/>
              </a:spcAft>
              <a:buSzPct val="100000"/>
              <a:buFont typeface="Arial" panose="020B0604020202020204" pitchFamily="34" charset="0"/>
              <a:buChar char="•"/>
              <a:defRPr sz="1467"/>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p:txBody>
      </p:sp>
      <p:sp>
        <p:nvSpPr>
          <p:cNvPr id="18" name="Otsikkolaatikko 4">
            <a:extLst>
              <a:ext uri="{FF2B5EF4-FFF2-40B4-BE49-F238E27FC236}">
                <a16:creationId xmlns:a16="http://schemas.microsoft.com/office/drawing/2014/main" id="{3B6CFB1E-7EBA-534D-7160-0359174C56E9}"/>
              </a:ext>
            </a:extLst>
          </p:cNvPr>
          <p:cNvSpPr>
            <a:spLocks noGrp="1"/>
          </p:cNvSpPr>
          <p:nvPr>
            <p:ph type="body" sz="quarter" idx="64" hasCustomPrompt="1"/>
          </p:nvPr>
        </p:nvSpPr>
        <p:spPr>
          <a:xfrm>
            <a:off x="6653267" y="4141577"/>
            <a:ext cx="4625797" cy="720000"/>
          </a:xfrm>
          <a:prstGeom prst="rect">
            <a:avLst/>
          </a:prstGeom>
          <a:noFill/>
        </p:spPr>
        <p:txBody>
          <a:bodyPr lIns="0" tIns="0" rIns="0" bIns="0" anchor="ctr" anchorCtr="0">
            <a:normAutofit/>
          </a:bodyPr>
          <a:lstStyle>
            <a:lvl1pPr marL="0" indent="0" algn="l">
              <a:lnSpc>
                <a:spcPct val="95000"/>
              </a:lnSpc>
              <a:spcAft>
                <a:spcPts val="0"/>
              </a:spcAft>
              <a:buNone/>
              <a:defRPr sz="2400" b="1">
                <a:solidFill>
                  <a:schemeClr val="bg2"/>
                </a:solidFill>
              </a:defRPr>
            </a:lvl1pPr>
            <a:lvl2pPr marL="457167" indent="0">
              <a:buNone/>
              <a:defRPr/>
            </a:lvl2pPr>
          </a:lstStyle>
          <a:p>
            <a:pPr lvl="0"/>
            <a:r>
              <a:rPr lang="fi-FI" noProof="0" dirty="0"/>
              <a:t>Otsikko yhdellä rivillä</a:t>
            </a:r>
          </a:p>
        </p:txBody>
      </p:sp>
      <p:sp>
        <p:nvSpPr>
          <p:cNvPr id="19" name="Tekstin paikkamerkki">
            <a:extLst>
              <a:ext uri="{FF2B5EF4-FFF2-40B4-BE49-F238E27FC236}">
                <a16:creationId xmlns:a16="http://schemas.microsoft.com/office/drawing/2014/main" id="{0E488217-7472-6C91-5C64-4156DAECCE9F}"/>
              </a:ext>
            </a:extLst>
          </p:cNvPr>
          <p:cNvSpPr>
            <a:spLocks noGrp="1"/>
          </p:cNvSpPr>
          <p:nvPr>
            <p:ph type="body" idx="65" hasCustomPrompt="1"/>
          </p:nvPr>
        </p:nvSpPr>
        <p:spPr>
          <a:xfrm>
            <a:off x="6651327" y="4869012"/>
            <a:ext cx="4627988" cy="1185600"/>
          </a:xfrm>
          <a:prstGeom prst="rect">
            <a:avLst/>
          </a:prstGeom>
        </p:spPr>
        <p:txBody>
          <a:bodyPr vert="horz" lIns="0" tIns="45720" rIns="0" bIns="45720" rtlCol="0">
            <a:noAutofit/>
          </a:bodyPr>
          <a:lstStyle>
            <a:lvl1pPr marL="239994" indent="-239994">
              <a:lnSpc>
                <a:spcPct val="107000"/>
              </a:lnSpc>
              <a:spcAft>
                <a:spcPts val="550"/>
              </a:spcAft>
              <a:buClrTx/>
              <a:buSzPct val="100000"/>
              <a:buFont typeface="Arial" panose="020B0604020202020204" pitchFamily="34" charset="0"/>
              <a:buChar char="•"/>
              <a:defRPr sz="1600"/>
            </a:lvl1pPr>
            <a:lvl2pPr marL="671983" indent="-239994">
              <a:lnSpc>
                <a:spcPct val="107000"/>
              </a:lnSpc>
              <a:spcAft>
                <a:spcPts val="550"/>
              </a:spcAft>
              <a:buFont typeface="Lucida Grande"/>
              <a:buChar char="–"/>
              <a:defRPr sz="1450"/>
            </a:lvl2pPr>
            <a:lvl3pPr marL="719982" indent="-143996">
              <a:lnSpc>
                <a:spcPct val="107000"/>
              </a:lnSpc>
              <a:spcAft>
                <a:spcPts val="533"/>
              </a:spcAft>
              <a:buSzPct val="100000"/>
              <a:buFont typeface="Arial" panose="020B0604020202020204" pitchFamily="34" charset="0"/>
              <a:buChar char="•"/>
              <a:defRPr sz="1467"/>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p:txBody>
      </p:sp>
    </p:spTree>
    <p:extLst>
      <p:ext uri="{BB962C8B-B14F-4D97-AF65-F5344CB8AC3E}">
        <p14:creationId xmlns:p14="http://schemas.microsoft.com/office/powerpoint/2010/main" val="17551924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ilaatikot 2">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B38B565-8F9E-DD32-00C1-5094D10F4EAE}"/>
              </a:ext>
            </a:extLst>
          </p:cNvPr>
          <p:cNvSpPr>
            <a:spLocks noGrp="1"/>
          </p:cNvSpPr>
          <p:nvPr>
            <p:ph type="title" hasCustomPrompt="1"/>
          </p:nvPr>
        </p:nvSpPr>
        <p:spPr>
          <a:xfrm>
            <a:off x="951500" y="934191"/>
            <a:ext cx="10306051" cy="713620"/>
          </a:xfrm>
        </p:spPr>
        <p:txBody>
          <a:bodyPr anchor="b" anchorCtr="0"/>
          <a:lstStyle>
            <a:lvl1pPr algn="l">
              <a:lnSpc>
                <a:spcPct val="85000"/>
              </a:lnSpc>
              <a:defRPr sz="4800" spc="-100" baseline="0">
                <a:solidFill>
                  <a:schemeClr val="bg2"/>
                </a:solidFill>
              </a:defRPr>
            </a:lvl1pPr>
          </a:lstStyle>
          <a:p>
            <a:r>
              <a:rPr lang="fi-FI" dirty="0"/>
              <a:t>Muokkaa otsikkoa napsauttamalla</a:t>
            </a:r>
            <a:endParaRPr lang="fi-FI" noProof="0" dirty="0"/>
          </a:p>
        </p:txBody>
      </p:sp>
      <p:sp>
        <p:nvSpPr>
          <p:cNvPr id="4" name="Tekstin paikkamerkki">
            <a:extLst>
              <a:ext uri="{FF2B5EF4-FFF2-40B4-BE49-F238E27FC236}">
                <a16:creationId xmlns:a16="http://schemas.microsoft.com/office/drawing/2014/main" id="{43717AC1-6E9D-77B3-EBC1-5000AA2CCAEC}"/>
              </a:ext>
            </a:extLst>
          </p:cNvPr>
          <p:cNvSpPr>
            <a:spLocks noGrp="1"/>
          </p:cNvSpPr>
          <p:nvPr>
            <p:ph type="body" idx="1" hasCustomPrompt="1"/>
          </p:nvPr>
        </p:nvSpPr>
        <p:spPr>
          <a:xfrm>
            <a:off x="951500" y="2207731"/>
            <a:ext cx="2880000" cy="1640367"/>
          </a:xfrm>
          <a:prstGeom prst="rect">
            <a:avLst/>
          </a:prstGeom>
        </p:spPr>
        <p:txBody>
          <a:bodyPr vert="horz" lIns="0" tIns="0" rIns="0" bIns="0" rtlCol="0" anchor="t" anchorCtr="0">
            <a:noAutofit/>
          </a:bodyPr>
          <a:lstStyle>
            <a:lvl1pPr marL="0" indent="0" algn="l">
              <a:lnSpc>
                <a:spcPct val="107000"/>
              </a:lnSpc>
              <a:spcAft>
                <a:spcPts val="100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p:txBody>
      </p:sp>
      <p:sp>
        <p:nvSpPr>
          <p:cNvPr id="5" name="Tekstin paikkamerkki">
            <a:extLst>
              <a:ext uri="{FF2B5EF4-FFF2-40B4-BE49-F238E27FC236}">
                <a16:creationId xmlns:a16="http://schemas.microsoft.com/office/drawing/2014/main" id="{D41AD942-2415-02FC-ED36-41FBDA0F1879}"/>
              </a:ext>
            </a:extLst>
          </p:cNvPr>
          <p:cNvSpPr>
            <a:spLocks noGrp="1"/>
          </p:cNvSpPr>
          <p:nvPr>
            <p:ph type="body" idx="10" hasCustomPrompt="1"/>
          </p:nvPr>
        </p:nvSpPr>
        <p:spPr>
          <a:xfrm>
            <a:off x="4656000" y="2207731"/>
            <a:ext cx="2880000" cy="1640367"/>
          </a:xfrm>
          <a:prstGeom prst="rect">
            <a:avLst/>
          </a:prstGeom>
        </p:spPr>
        <p:txBody>
          <a:bodyPr vert="horz" lIns="0" tIns="0" rIns="0" bIns="0" rtlCol="0" anchor="t" anchorCtr="0">
            <a:noAutofit/>
          </a:bodyPr>
          <a:lstStyle>
            <a:lvl1pPr marL="0" indent="0" algn="l">
              <a:lnSpc>
                <a:spcPct val="107000"/>
              </a:lnSpc>
              <a:spcAft>
                <a:spcPts val="100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p:txBody>
      </p:sp>
      <p:sp>
        <p:nvSpPr>
          <p:cNvPr id="6" name="Tekstin paikkamerkki">
            <a:extLst>
              <a:ext uri="{FF2B5EF4-FFF2-40B4-BE49-F238E27FC236}">
                <a16:creationId xmlns:a16="http://schemas.microsoft.com/office/drawing/2014/main" id="{58A81BB5-16F2-D326-E39F-DE059EDCA8B7}"/>
              </a:ext>
            </a:extLst>
          </p:cNvPr>
          <p:cNvSpPr>
            <a:spLocks noGrp="1"/>
          </p:cNvSpPr>
          <p:nvPr>
            <p:ph type="body" idx="11" hasCustomPrompt="1"/>
          </p:nvPr>
        </p:nvSpPr>
        <p:spPr>
          <a:xfrm>
            <a:off x="8360500" y="2207731"/>
            <a:ext cx="2880000" cy="1640367"/>
          </a:xfrm>
          <a:prstGeom prst="rect">
            <a:avLst/>
          </a:prstGeom>
        </p:spPr>
        <p:txBody>
          <a:bodyPr vert="horz" lIns="0" tIns="0" rIns="0" bIns="0" rtlCol="0" anchor="t" anchorCtr="0">
            <a:noAutofit/>
          </a:bodyPr>
          <a:lstStyle>
            <a:lvl1pPr marL="0" indent="0" algn="l">
              <a:lnSpc>
                <a:spcPct val="107000"/>
              </a:lnSpc>
              <a:spcAft>
                <a:spcPts val="100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p:txBody>
      </p:sp>
      <p:sp>
        <p:nvSpPr>
          <p:cNvPr id="7" name="Tekstin paikkamerkki">
            <a:extLst>
              <a:ext uri="{FF2B5EF4-FFF2-40B4-BE49-F238E27FC236}">
                <a16:creationId xmlns:a16="http://schemas.microsoft.com/office/drawing/2014/main" id="{0DB8674F-89F8-61D0-F1D6-A0B1472905EA}"/>
              </a:ext>
            </a:extLst>
          </p:cNvPr>
          <p:cNvSpPr>
            <a:spLocks noGrp="1"/>
          </p:cNvSpPr>
          <p:nvPr>
            <p:ph type="body" idx="12" hasCustomPrompt="1"/>
          </p:nvPr>
        </p:nvSpPr>
        <p:spPr>
          <a:xfrm>
            <a:off x="3033853" y="5077933"/>
            <a:ext cx="6124297" cy="1119668"/>
          </a:xfrm>
          <a:prstGeom prst="rect">
            <a:avLst/>
          </a:prstGeom>
        </p:spPr>
        <p:txBody>
          <a:bodyPr vert="horz" lIns="0" tIns="0" rIns="0" bIns="0" rtlCol="0" anchor="t" anchorCtr="0">
            <a:noAutofit/>
          </a:bodyPr>
          <a:lstStyle>
            <a:lvl1pPr marL="0" indent="0" algn="ctr">
              <a:lnSpc>
                <a:spcPct val="107000"/>
              </a:lnSpc>
              <a:spcAft>
                <a:spcPts val="1000"/>
              </a:spcAft>
              <a:buClrTx/>
              <a:buSzPct val="100000"/>
              <a:buFont typeface="Arial" panose="020B0604020202020204" pitchFamily="34" charset="0"/>
              <a:buNone/>
              <a:defRPr sz="2400" b="1">
                <a:solidFill>
                  <a:schemeClr val="bg2"/>
                </a:solidFill>
              </a:defRPr>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p:txBody>
      </p:sp>
    </p:spTree>
    <p:extLst>
      <p:ext uri="{BB962C8B-B14F-4D97-AF65-F5344CB8AC3E}">
        <p14:creationId xmlns:p14="http://schemas.microsoft.com/office/powerpoint/2010/main" val="24878873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ekstilaatikot 3">
    <p:bg>
      <p:bgPr>
        <a:solidFill>
          <a:schemeClr val="bg1"/>
        </a:solidFill>
        <a:effectLst/>
      </p:bgPr>
    </p:bg>
    <p:spTree>
      <p:nvGrpSpPr>
        <p:cNvPr id="1" name=""/>
        <p:cNvGrpSpPr/>
        <p:nvPr/>
      </p:nvGrpSpPr>
      <p:grpSpPr>
        <a:xfrm>
          <a:off x="0" y="0"/>
          <a:ext cx="0" cy="0"/>
          <a:chOff x="0" y="0"/>
          <a:chExt cx="0" cy="0"/>
        </a:xfrm>
      </p:grpSpPr>
      <p:sp>
        <p:nvSpPr>
          <p:cNvPr id="35" name="Otsikko">
            <a:extLst>
              <a:ext uri="{FF2B5EF4-FFF2-40B4-BE49-F238E27FC236}">
                <a16:creationId xmlns:a16="http://schemas.microsoft.com/office/drawing/2014/main" id="{F226AD1B-2D4B-4DFF-A862-60F684385205}"/>
              </a:ext>
            </a:extLst>
          </p:cNvPr>
          <p:cNvSpPr>
            <a:spLocks noGrp="1"/>
          </p:cNvSpPr>
          <p:nvPr>
            <p:ph type="title" hasCustomPrompt="1"/>
          </p:nvPr>
        </p:nvSpPr>
        <p:spPr>
          <a:xfrm>
            <a:off x="784410" y="768766"/>
            <a:ext cx="10205821" cy="713620"/>
          </a:xfrm>
        </p:spPr>
        <p:txBody>
          <a:bodyPr anchor="b" anchorCtr="0"/>
          <a:lstStyle>
            <a:lvl1pPr algn="l">
              <a:lnSpc>
                <a:spcPct val="85000"/>
              </a:lnSpc>
              <a:defRPr sz="4800" spc="-100" baseline="0">
                <a:solidFill>
                  <a:schemeClr val="bg2"/>
                </a:solidFill>
              </a:defRPr>
            </a:lvl1pPr>
          </a:lstStyle>
          <a:p>
            <a:r>
              <a:rPr lang="fi-FI" dirty="0"/>
              <a:t>Muokkaa otsikkoa napsauttamalla</a:t>
            </a:r>
            <a:endParaRPr lang="fi-FI" noProof="0" dirty="0"/>
          </a:p>
        </p:txBody>
      </p:sp>
      <p:sp>
        <p:nvSpPr>
          <p:cNvPr id="715" name="1"/>
          <p:cNvSpPr txBox="1">
            <a:spLocks noGrp="1"/>
          </p:cNvSpPr>
          <p:nvPr>
            <p:ph type="body" sz="quarter" idx="28" hasCustomPrompt="1"/>
          </p:nvPr>
        </p:nvSpPr>
        <p:spPr>
          <a:xfrm>
            <a:off x="414421" y="1749128"/>
            <a:ext cx="739980" cy="776056"/>
          </a:xfrm>
          <a:prstGeom prst="rect">
            <a:avLst/>
          </a:prstGeom>
        </p:spPr>
        <p:txBody>
          <a:bodyPr lIns="0" tIns="0" rIns="0" bIns="0" anchor="ctr">
            <a:noAutofit/>
          </a:bodyPr>
          <a:lstStyle>
            <a:lvl1pPr marL="0" indent="0" algn="r" defTabSz="412720">
              <a:lnSpc>
                <a:spcPct val="100000"/>
              </a:lnSpc>
              <a:spcBef>
                <a:spcPts val="0"/>
              </a:spcBef>
              <a:buSzTx/>
              <a:buNone/>
              <a:defRPr sz="5000" b="1">
                <a:solidFill>
                  <a:schemeClr val="bg2"/>
                </a:solidFill>
                <a:latin typeface="+mj-lt"/>
                <a:ea typeface="Domaine Display"/>
                <a:cs typeface="Domaine Display"/>
                <a:sym typeface="Domaine Display"/>
              </a:defRPr>
            </a:lvl1pPr>
          </a:lstStyle>
          <a:p>
            <a:r>
              <a:rPr lang="fi-FI" dirty="0"/>
              <a:t>1</a:t>
            </a:r>
            <a:endParaRPr dirty="0"/>
          </a:p>
        </p:txBody>
      </p:sp>
      <p:sp>
        <p:nvSpPr>
          <p:cNvPr id="714" name="Nuoli 1"/>
          <p:cNvSpPr txBox="1">
            <a:spLocks noGrp="1"/>
          </p:cNvSpPr>
          <p:nvPr>
            <p:ph type="body" sz="quarter" idx="27"/>
          </p:nvPr>
        </p:nvSpPr>
        <p:spPr>
          <a:xfrm>
            <a:off x="1282819" y="1749129"/>
            <a:ext cx="1783759" cy="776055"/>
          </a:xfrm>
          <a:prstGeom prst="homePlate">
            <a:avLst/>
          </a:prstGeom>
          <a:solidFill>
            <a:schemeClr val="bg2"/>
          </a:solidFill>
          <a:ln>
            <a:noFill/>
          </a:ln>
        </p:spPr>
        <p:txBody>
          <a:bodyPr lIns="108000" tIns="0" rIns="0" bIns="0" anchor="ctr">
            <a:noAutofit/>
          </a:bodyPr>
          <a:lstStyle>
            <a:lvl1pPr marL="0" indent="0" algn="l" defTabSz="412720">
              <a:lnSpc>
                <a:spcPct val="100000"/>
              </a:lnSpc>
              <a:spcBef>
                <a:spcPts val="0"/>
              </a:spcBef>
              <a:spcAft>
                <a:spcPts val="0"/>
              </a:spcAft>
              <a:buSzTx/>
              <a:buNone/>
              <a:defRPr sz="1400" b="1">
                <a:solidFill>
                  <a:schemeClr val="bg1"/>
                </a:solidFill>
                <a:latin typeface="+mn-lt"/>
                <a:ea typeface="+mn-ea"/>
                <a:cs typeface="+mn-cs"/>
                <a:sym typeface="Helvetica"/>
              </a:defRPr>
            </a:lvl1pPr>
          </a:lstStyle>
          <a:p>
            <a:pPr lvl="0"/>
            <a:r>
              <a:rPr lang="fi-FI" noProof="0"/>
              <a:t>Muokkaa tekstin perustyylejä napsauttamalla</a:t>
            </a:r>
          </a:p>
        </p:txBody>
      </p:sp>
      <p:sp>
        <p:nvSpPr>
          <p:cNvPr id="5" name="Tekstin paikkamerkki">
            <a:extLst>
              <a:ext uri="{FF2B5EF4-FFF2-40B4-BE49-F238E27FC236}">
                <a16:creationId xmlns:a16="http://schemas.microsoft.com/office/drawing/2014/main" id="{22BC1441-8C29-4E59-42F7-C7F7FDA957F5}"/>
              </a:ext>
            </a:extLst>
          </p:cNvPr>
          <p:cNvSpPr>
            <a:spLocks noGrp="1"/>
          </p:cNvSpPr>
          <p:nvPr>
            <p:ph type="body" idx="1" hasCustomPrompt="1"/>
          </p:nvPr>
        </p:nvSpPr>
        <p:spPr>
          <a:xfrm>
            <a:off x="805493" y="2764579"/>
            <a:ext cx="2368121" cy="3509887"/>
          </a:xfrm>
          <a:prstGeom prst="rect">
            <a:avLst/>
          </a:prstGeom>
        </p:spPr>
        <p:txBody>
          <a:bodyPr vert="horz" lIns="0" tIns="45720" rIns="0" bIns="45720" rtlCol="0">
            <a:noAutofit/>
          </a:bodyPr>
          <a:lstStyle>
            <a:lvl1pPr marL="143996" indent="-143996">
              <a:lnSpc>
                <a:spcPct val="107000"/>
              </a:lnSpc>
              <a:spcAft>
                <a:spcPts val="1000"/>
              </a:spcAft>
              <a:buClrTx/>
              <a:buSzPct val="100000"/>
              <a:buFont typeface="Arial" panose="020B0604020202020204" pitchFamily="34" charset="0"/>
              <a:buChar char="•"/>
              <a:defRPr sz="1400"/>
            </a:lvl1pPr>
            <a:lvl2pPr marL="479988" indent="-191995">
              <a:lnSpc>
                <a:spcPct val="107000"/>
              </a:lnSpc>
              <a:spcAft>
                <a:spcPts val="1000"/>
              </a:spcAft>
              <a:buFont typeface="Lucida Grande"/>
              <a:buChar char="–"/>
              <a:defRPr sz="1200"/>
            </a:lvl2pPr>
            <a:lvl3pPr marL="719982" indent="-143996">
              <a:lnSpc>
                <a:spcPct val="107000"/>
              </a:lnSpc>
              <a:spcAft>
                <a:spcPts val="1000"/>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a:p>
            <a:pPr lvl="2"/>
            <a:r>
              <a:rPr lang="fi-FI" dirty="0"/>
              <a:t>kolmas taso</a:t>
            </a:r>
          </a:p>
        </p:txBody>
      </p:sp>
      <p:sp>
        <p:nvSpPr>
          <p:cNvPr id="41" name="2">
            <a:extLst>
              <a:ext uri="{FF2B5EF4-FFF2-40B4-BE49-F238E27FC236}">
                <a16:creationId xmlns:a16="http://schemas.microsoft.com/office/drawing/2014/main" id="{5F7E313D-FD03-4933-AC8C-B0DB042B7E04}"/>
              </a:ext>
            </a:extLst>
          </p:cNvPr>
          <p:cNvSpPr txBox="1">
            <a:spLocks noGrp="1"/>
          </p:cNvSpPr>
          <p:nvPr>
            <p:ph type="body" sz="quarter" idx="52" hasCustomPrompt="1"/>
          </p:nvPr>
        </p:nvSpPr>
        <p:spPr>
          <a:xfrm>
            <a:off x="3150825" y="1749128"/>
            <a:ext cx="739980" cy="776056"/>
          </a:xfrm>
          <a:prstGeom prst="rect">
            <a:avLst/>
          </a:prstGeom>
        </p:spPr>
        <p:txBody>
          <a:bodyPr lIns="0" tIns="0" rIns="0" bIns="0" anchor="ctr">
            <a:noAutofit/>
          </a:bodyPr>
          <a:lstStyle>
            <a:lvl1pPr marL="0" indent="0" algn="r" defTabSz="412720">
              <a:lnSpc>
                <a:spcPct val="100000"/>
              </a:lnSpc>
              <a:spcBef>
                <a:spcPts val="0"/>
              </a:spcBef>
              <a:buSzTx/>
              <a:buNone/>
              <a:defRPr sz="5000" b="1">
                <a:solidFill>
                  <a:schemeClr val="bg2"/>
                </a:solidFill>
                <a:latin typeface="+mj-lt"/>
                <a:ea typeface="Domaine Display"/>
                <a:cs typeface="Domaine Display"/>
                <a:sym typeface="Domaine Display"/>
              </a:defRPr>
            </a:lvl1pPr>
          </a:lstStyle>
          <a:p>
            <a:r>
              <a:rPr lang="fi-FI" dirty="0"/>
              <a:t>2</a:t>
            </a:r>
            <a:endParaRPr dirty="0"/>
          </a:p>
        </p:txBody>
      </p:sp>
      <p:sp>
        <p:nvSpPr>
          <p:cNvPr id="2" name="Nuoli 2">
            <a:extLst>
              <a:ext uri="{FF2B5EF4-FFF2-40B4-BE49-F238E27FC236}">
                <a16:creationId xmlns:a16="http://schemas.microsoft.com/office/drawing/2014/main" id="{7F2BCBB5-21CA-7B00-B82A-66F972247546}"/>
              </a:ext>
            </a:extLst>
          </p:cNvPr>
          <p:cNvSpPr txBox="1">
            <a:spLocks noGrp="1"/>
          </p:cNvSpPr>
          <p:nvPr>
            <p:ph type="body" sz="quarter" idx="65"/>
          </p:nvPr>
        </p:nvSpPr>
        <p:spPr>
          <a:xfrm>
            <a:off x="4016037" y="1749129"/>
            <a:ext cx="1783759" cy="776055"/>
          </a:xfrm>
          <a:prstGeom prst="homePlate">
            <a:avLst/>
          </a:prstGeom>
          <a:solidFill>
            <a:schemeClr val="bg2"/>
          </a:solidFill>
          <a:ln>
            <a:noFill/>
          </a:ln>
        </p:spPr>
        <p:txBody>
          <a:bodyPr lIns="108000" tIns="0" rIns="0" bIns="0" anchor="ctr">
            <a:noAutofit/>
          </a:bodyPr>
          <a:lstStyle>
            <a:lvl1pPr marL="0" indent="0" algn="l" defTabSz="412720">
              <a:lnSpc>
                <a:spcPct val="100000"/>
              </a:lnSpc>
              <a:spcBef>
                <a:spcPts val="0"/>
              </a:spcBef>
              <a:spcAft>
                <a:spcPts val="0"/>
              </a:spcAft>
              <a:buSzTx/>
              <a:buNone/>
              <a:defRPr sz="1400" b="1">
                <a:solidFill>
                  <a:schemeClr val="bg1"/>
                </a:solidFill>
                <a:latin typeface="+mn-lt"/>
                <a:ea typeface="+mn-ea"/>
                <a:cs typeface="+mn-cs"/>
                <a:sym typeface="Helvetica"/>
              </a:defRPr>
            </a:lvl1pPr>
          </a:lstStyle>
          <a:p>
            <a:pPr lvl="0"/>
            <a:r>
              <a:rPr lang="fi-FI" noProof="0"/>
              <a:t>Muokkaa tekstin perustyylejä napsauttamalla</a:t>
            </a:r>
          </a:p>
        </p:txBody>
      </p:sp>
      <p:sp>
        <p:nvSpPr>
          <p:cNvPr id="7" name="Tekstin paikkamerkki">
            <a:extLst>
              <a:ext uri="{FF2B5EF4-FFF2-40B4-BE49-F238E27FC236}">
                <a16:creationId xmlns:a16="http://schemas.microsoft.com/office/drawing/2014/main" id="{B4C64DFA-3860-B507-0EA3-F2ED451ED70C}"/>
              </a:ext>
            </a:extLst>
          </p:cNvPr>
          <p:cNvSpPr>
            <a:spLocks noGrp="1"/>
          </p:cNvSpPr>
          <p:nvPr>
            <p:ph type="body" idx="68" hasCustomPrompt="1"/>
          </p:nvPr>
        </p:nvSpPr>
        <p:spPr>
          <a:xfrm>
            <a:off x="3541897" y="2764579"/>
            <a:ext cx="2368121" cy="3509887"/>
          </a:xfrm>
          <a:prstGeom prst="rect">
            <a:avLst/>
          </a:prstGeom>
        </p:spPr>
        <p:txBody>
          <a:bodyPr vert="horz" lIns="0" tIns="45720" rIns="0" bIns="45720" rtlCol="0">
            <a:noAutofit/>
          </a:bodyPr>
          <a:lstStyle>
            <a:lvl1pPr marL="143996" indent="-143996">
              <a:lnSpc>
                <a:spcPct val="107000"/>
              </a:lnSpc>
              <a:spcAft>
                <a:spcPts val="1000"/>
              </a:spcAft>
              <a:buClrTx/>
              <a:buSzPct val="100000"/>
              <a:buFont typeface="Arial" panose="020B0604020202020204" pitchFamily="34" charset="0"/>
              <a:buChar char="•"/>
              <a:defRPr sz="1400"/>
            </a:lvl1pPr>
            <a:lvl2pPr marL="479988" indent="-191995">
              <a:lnSpc>
                <a:spcPct val="107000"/>
              </a:lnSpc>
              <a:spcAft>
                <a:spcPts val="1000"/>
              </a:spcAft>
              <a:buFont typeface="Lucida Grande"/>
              <a:buChar char="–"/>
              <a:defRPr sz="1200"/>
            </a:lvl2pPr>
            <a:lvl3pPr marL="719982" indent="-143996">
              <a:lnSpc>
                <a:spcPct val="107000"/>
              </a:lnSpc>
              <a:spcAft>
                <a:spcPts val="1000"/>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a:p>
            <a:pPr lvl="2"/>
            <a:r>
              <a:rPr lang="fi-FI" dirty="0"/>
              <a:t>kolmas taso</a:t>
            </a:r>
          </a:p>
        </p:txBody>
      </p:sp>
      <p:sp>
        <p:nvSpPr>
          <p:cNvPr id="43" name="3">
            <a:extLst>
              <a:ext uri="{FF2B5EF4-FFF2-40B4-BE49-F238E27FC236}">
                <a16:creationId xmlns:a16="http://schemas.microsoft.com/office/drawing/2014/main" id="{A7B12C41-D2A3-401E-BCB2-3523C5F99F8B}"/>
              </a:ext>
            </a:extLst>
          </p:cNvPr>
          <p:cNvSpPr txBox="1">
            <a:spLocks noGrp="1"/>
          </p:cNvSpPr>
          <p:nvPr>
            <p:ph type="body" sz="quarter" idx="54" hasCustomPrompt="1"/>
          </p:nvPr>
        </p:nvSpPr>
        <p:spPr>
          <a:xfrm>
            <a:off x="5898453" y="1749128"/>
            <a:ext cx="739980" cy="776056"/>
          </a:xfrm>
          <a:prstGeom prst="rect">
            <a:avLst/>
          </a:prstGeom>
        </p:spPr>
        <p:txBody>
          <a:bodyPr lIns="0" tIns="0" rIns="0" bIns="0" anchor="ctr">
            <a:noAutofit/>
          </a:bodyPr>
          <a:lstStyle>
            <a:lvl1pPr marL="0" indent="0" algn="r" defTabSz="412720">
              <a:lnSpc>
                <a:spcPct val="100000"/>
              </a:lnSpc>
              <a:spcBef>
                <a:spcPts val="0"/>
              </a:spcBef>
              <a:buSzTx/>
              <a:buNone/>
              <a:defRPr sz="5000" b="1">
                <a:solidFill>
                  <a:schemeClr val="bg2"/>
                </a:solidFill>
                <a:latin typeface="+mj-lt"/>
                <a:ea typeface="Domaine Display"/>
                <a:cs typeface="Domaine Display"/>
                <a:sym typeface="Domaine Display"/>
              </a:defRPr>
            </a:lvl1pPr>
          </a:lstStyle>
          <a:p>
            <a:r>
              <a:rPr lang="fi-FI" dirty="0"/>
              <a:t>3</a:t>
            </a:r>
            <a:endParaRPr dirty="0"/>
          </a:p>
        </p:txBody>
      </p:sp>
      <p:sp>
        <p:nvSpPr>
          <p:cNvPr id="3" name="Nuoli 3">
            <a:extLst>
              <a:ext uri="{FF2B5EF4-FFF2-40B4-BE49-F238E27FC236}">
                <a16:creationId xmlns:a16="http://schemas.microsoft.com/office/drawing/2014/main" id="{506D23F4-6389-439B-13C9-7BC9B0BA3E35}"/>
              </a:ext>
            </a:extLst>
          </p:cNvPr>
          <p:cNvSpPr txBox="1">
            <a:spLocks noGrp="1"/>
          </p:cNvSpPr>
          <p:nvPr>
            <p:ph type="body" sz="quarter" idx="66"/>
          </p:nvPr>
        </p:nvSpPr>
        <p:spPr>
          <a:xfrm>
            <a:off x="6756871" y="1749129"/>
            <a:ext cx="1783759" cy="776055"/>
          </a:xfrm>
          <a:prstGeom prst="homePlate">
            <a:avLst/>
          </a:prstGeom>
          <a:solidFill>
            <a:schemeClr val="bg2"/>
          </a:solidFill>
          <a:ln>
            <a:noFill/>
          </a:ln>
        </p:spPr>
        <p:txBody>
          <a:bodyPr lIns="108000" tIns="0" rIns="0" bIns="0" anchor="ctr">
            <a:noAutofit/>
          </a:bodyPr>
          <a:lstStyle>
            <a:lvl1pPr marL="0" indent="0" algn="l" defTabSz="412720">
              <a:lnSpc>
                <a:spcPct val="100000"/>
              </a:lnSpc>
              <a:spcBef>
                <a:spcPts val="0"/>
              </a:spcBef>
              <a:spcAft>
                <a:spcPts val="0"/>
              </a:spcAft>
              <a:buSzTx/>
              <a:buNone/>
              <a:defRPr sz="1400" b="1">
                <a:solidFill>
                  <a:schemeClr val="bg1"/>
                </a:solidFill>
                <a:latin typeface="+mn-lt"/>
                <a:ea typeface="+mn-ea"/>
                <a:cs typeface="+mn-cs"/>
                <a:sym typeface="Helvetica"/>
              </a:defRPr>
            </a:lvl1pPr>
          </a:lstStyle>
          <a:p>
            <a:pPr lvl="0"/>
            <a:r>
              <a:rPr lang="fi-FI" noProof="0"/>
              <a:t>Muokkaa tekstin perustyylejä napsauttamalla</a:t>
            </a:r>
          </a:p>
        </p:txBody>
      </p:sp>
      <p:sp>
        <p:nvSpPr>
          <p:cNvPr id="8" name="Tekstin paikkamerkki">
            <a:extLst>
              <a:ext uri="{FF2B5EF4-FFF2-40B4-BE49-F238E27FC236}">
                <a16:creationId xmlns:a16="http://schemas.microsoft.com/office/drawing/2014/main" id="{7157ABE4-2A60-6006-5212-FD8E76AF9468}"/>
              </a:ext>
            </a:extLst>
          </p:cNvPr>
          <p:cNvSpPr>
            <a:spLocks noGrp="1"/>
          </p:cNvSpPr>
          <p:nvPr>
            <p:ph type="body" idx="69" hasCustomPrompt="1"/>
          </p:nvPr>
        </p:nvSpPr>
        <p:spPr>
          <a:xfrm>
            <a:off x="6296289" y="2764579"/>
            <a:ext cx="2368121" cy="3509887"/>
          </a:xfrm>
          <a:prstGeom prst="rect">
            <a:avLst/>
          </a:prstGeom>
        </p:spPr>
        <p:txBody>
          <a:bodyPr vert="horz" lIns="0" tIns="45720" rIns="0" bIns="45720" rtlCol="0">
            <a:noAutofit/>
          </a:bodyPr>
          <a:lstStyle>
            <a:lvl1pPr marL="143996" indent="-143996">
              <a:lnSpc>
                <a:spcPct val="107000"/>
              </a:lnSpc>
              <a:spcAft>
                <a:spcPts val="1000"/>
              </a:spcAft>
              <a:buClrTx/>
              <a:buSzPct val="100000"/>
              <a:buFont typeface="Arial" panose="020B0604020202020204" pitchFamily="34" charset="0"/>
              <a:buChar char="•"/>
              <a:defRPr sz="1400"/>
            </a:lvl1pPr>
            <a:lvl2pPr marL="479988" indent="-191995">
              <a:lnSpc>
                <a:spcPct val="107000"/>
              </a:lnSpc>
              <a:spcAft>
                <a:spcPts val="1000"/>
              </a:spcAft>
              <a:buFont typeface="Lucida Grande"/>
              <a:buChar char="–"/>
              <a:defRPr sz="1200"/>
            </a:lvl2pPr>
            <a:lvl3pPr marL="719982" indent="-143996">
              <a:lnSpc>
                <a:spcPct val="107000"/>
              </a:lnSpc>
              <a:spcAft>
                <a:spcPts val="1000"/>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a:p>
            <a:pPr lvl="2"/>
            <a:r>
              <a:rPr lang="fi-FI" dirty="0"/>
              <a:t>kolmas taso</a:t>
            </a:r>
          </a:p>
        </p:txBody>
      </p:sp>
      <p:sp>
        <p:nvSpPr>
          <p:cNvPr id="45" name="4">
            <a:extLst>
              <a:ext uri="{FF2B5EF4-FFF2-40B4-BE49-F238E27FC236}">
                <a16:creationId xmlns:a16="http://schemas.microsoft.com/office/drawing/2014/main" id="{85D7E0DA-86AD-40D0-9237-B8D725A6C7F4}"/>
              </a:ext>
            </a:extLst>
          </p:cNvPr>
          <p:cNvSpPr txBox="1">
            <a:spLocks noGrp="1"/>
          </p:cNvSpPr>
          <p:nvPr>
            <p:ph type="body" sz="quarter" idx="56" hasCustomPrompt="1"/>
          </p:nvPr>
        </p:nvSpPr>
        <p:spPr>
          <a:xfrm>
            <a:off x="8659069" y="1749128"/>
            <a:ext cx="739980" cy="776056"/>
          </a:xfrm>
          <a:prstGeom prst="rect">
            <a:avLst/>
          </a:prstGeom>
        </p:spPr>
        <p:txBody>
          <a:bodyPr lIns="0" tIns="0" rIns="0" bIns="0" anchor="ctr">
            <a:noAutofit/>
          </a:bodyPr>
          <a:lstStyle>
            <a:lvl1pPr marL="0" indent="0" algn="r" defTabSz="412720">
              <a:lnSpc>
                <a:spcPct val="100000"/>
              </a:lnSpc>
              <a:spcBef>
                <a:spcPts val="0"/>
              </a:spcBef>
              <a:buSzTx/>
              <a:buNone/>
              <a:defRPr sz="5000" b="1">
                <a:solidFill>
                  <a:schemeClr val="bg2"/>
                </a:solidFill>
                <a:latin typeface="+mj-lt"/>
                <a:ea typeface="Domaine Display"/>
                <a:cs typeface="Domaine Display"/>
                <a:sym typeface="Domaine Display"/>
              </a:defRPr>
            </a:lvl1pPr>
          </a:lstStyle>
          <a:p>
            <a:r>
              <a:rPr lang="fi-FI" dirty="0"/>
              <a:t>4</a:t>
            </a:r>
            <a:endParaRPr dirty="0"/>
          </a:p>
        </p:txBody>
      </p:sp>
      <p:sp>
        <p:nvSpPr>
          <p:cNvPr id="4" name="Nuoli 4">
            <a:extLst>
              <a:ext uri="{FF2B5EF4-FFF2-40B4-BE49-F238E27FC236}">
                <a16:creationId xmlns:a16="http://schemas.microsoft.com/office/drawing/2014/main" id="{C9BA6829-62A3-33C9-2014-CFFF9724F02F}"/>
              </a:ext>
            </a:extLst>
          </p:cNvPr>
          <p:cNvSpPr txBox="1">
            <a:spLocks noGrp="1"/>
          </p:cNvSpPr>
          <p:nvPr>
            <p:ph type="body" sz="quarter" idx="67"/>
          </p:nvPr>
        </p:nvSpPr>
        <p:spPr>
          <a:xfrm>
            <a:off x="9522361" y="1749129"/>
            <a:ext cx="1783759" cy="776055"/>
          </a:xfrm>
          <a:prstGeom prst="homePlate">
            <a:avLst/>
          </a:prstGeom>
          <a:solidFill>
            <a:schemeClr val="bg2"/>
          </a:solidFill>
          <a:ln>
            <a:noFill/>
          </a:ln>
        </p:spPr>
        <p:txBody>
          <a:bodyPr lIns="108000" tIns="0" rIns="0" bIns="0" anchor="ctr">
            <a:noAutofit/>
          </a:bodyPr>
          <a:lstStyle>
            <a:lvl1pPr marL="0" indent="0" algn="l" defTabSz="412720">
              <a:lnSpc>
                <a:spcPct val="100000"/>
              </a:lnSpc>
              <a:spcBef>
                <a:spcPts val="0"/>
              </a:spcBef>
              <a:spcAft>
                <a:spcPts val="0"/>
              </a:spcAft>
              <a:buSzTx/>
              <a:buNone/>
              <a:defRPr sz="1400" b="1">
                <a:solidFill>
                  <a:schemeClr val="bg1"/>
                </a:solidFill>
                <a:latin typeface="+mn-lt"/>
                <a:ea typeface="+mn-ea"/>
                <a:cs typeface="+mn-cs"/>
                <a:sym typeface="Helvetica"/>
              </a:defRPr>
            </a:lvl1pPr>
          </a:lstStyle>
          <a:p>
            <a:pPr lvl="0"/>
            <a:r>
              <a:rPr lang="fi-FI" noProof="0"/>
              <a:t>Muokkaa tekstin perustyylejä napsauttamalla</a:t>
            </a:r>
          </a:p>
        </p:txBody>
      </p:sp>
      <p:sp>
        <p:nvSpPr>
          <p:cNvPr id="9" name="Tekstin paikkamerkki">
            <a:extLst>
              <a:ext uri="{FF2B5EF4-FFF2-40B4-BE49-F238E27FC236}">
                <a16:creationId xmlns:a16="http://schemas.microsoft.com/office/drawing/2014/main" id="{54AAA421-26D5-C157-E063-08A39FFD76EB}"/>
              </a:ext>
            </a:extLst>
          </p:cNvPr>
          <p:cNvSpPr>
            <a:spLocks noGrp="1"/>
          </p:cNvSpPr>
          <p:nvPr>
            <p:ph type="body" idx="70" hasCustomPrompt="1"/>
          </p:nvPr>
        </p:nvSpPr>
        <p:spPr>
          <a:xfrm>
            <a:off x="9044620" y="2764578"/>
            <a:ext cx="2368121" cy="3509887"/>
          </a:xfrm>
          <a:prstGeom prst="rect">
            <a:avLst/>
          </a:prstGeom>
        </p:spPr>
        <p:txBody>
          <a:bodyPr vert="horz" lIns="0" tIns="45720" rIns="0" bIns="45720" rtlCol="0">
            <a:noAutofit/>
          </a:bodyPr>
          <a:lstStyle>
            <a:lvl1pPr marL="143996" indent="-143996">
              <a:lnSpc>
                <a:spcPct val="107000"/>
              </a:lnSpc>
              <a:spcAft>
                <a:spcPts val="1000"/>
              </a:spcAft>
              <a:buClrTx/>
              <a:buSzPct val="100000"/>
              <a:buFont typeface="Arial" panose="020B0604020202020204" pitchFamily="34" charset="0"/>
              <a:buChar char="•"/>
              <a:defRPr sz="1400"/>
            </a:lvl1pPr>
            <a:lvl2pPr marL="479988" indent="-191995">
              <a:lnSpc>
                <a:spcPct val="107000"/>
              </a:lnSpc>
              <a:spcAft>
                <a:spcPts val="1000"/>
              </a:spcAft>
              <a:buFont typeface="Lucida Grande"/>
              <a:buChar char="–"/>
              <a:defRPr sz="1200"/>
            </a:lvl2pPr>
            <a:lvl3pPr marL="719982" indent="-143996">
              <a:lnSpc>
                <a:spcPct val="107000"/>
              </a:lnSpc>
              <a:spcAft>
                <a:spcPts val="1000"/>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a:p>
            <a:pPr lvl="2"/>
            <a:r>
              <a:rPr lang="fi-FI" dirty="0"/>
              <a:t>kolmas taso</a:t>
            </a:r>
          </a:p>
        </p:txBody>
      </p:sp>
    </p:spTree>
    <p:extLst>
      <p:ext uri="{BB962C8B-B14F-4D97-AF65-F5344CB8AC3E}">
        <p14:creationId xmlns:p14="http://schemas.microsoft.com/office/powerpoint/2010/main" val="18258613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kstilaatikot 4">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B38B565-8F9E-DD32-00C1-5094D10F4EAE}"/>
              </a:ext>
            </a:extLst>
          </p:cNvPr>
          <p:cNvSpPr>
            <a:spLocks noGrp="1"/>
          </p:cNvSpPr>
          <p:nvPr>
            <p:ph type="title" hasCustomPrompt="1"/>
          </p:nvPr>
        </p:nvSpPr>
        <p:spPr>
          <a:xfrm>
            <a:off x="952500" y="768766"/>
            <a:ext cx="10306051" cy="713620"/>
          </a:xfrm>
        </p:spPr>
        <p:txBody>
          <a:bodyPr anchor="b" anchorCtr="0"/>
          <a:lstStyle>
            <a:lvl1pPr algn="l">
              <a:lnSpc>
                <a:spcPct val="85000"/>
              </a:lnSpc>
              <a:defRPr sz="4800" spc="-100" baseline="0">
                <a:solidFill>
                  <a:schemeClr val="bg2"/>
                </a:solidFill>
              </a:defRPr>
            </a:lvl1pPr>
          </a:lstStyle>
          <a:p>
            <a:r>
              <a:rPr lang="fi-FI" dirty="0"/>
              <a:t>Muokkaa otsikkoa napsauttamalla</a:t>
            </a:r>
            <a:endParaRPr lang="fi-FI" noProof="0" dirty="0"/>
          </a:p>
        </p:txBody>
      </p:sp>
      <p:sp>
        <p:nvSpPr>
          <p:cNvPr id="22" name="Otsikkolaatikko 1">
            <a:extLst>
              <a:ext uri="{FF2B5EF4-FFF2-40B4-BE49-F238E27FC236}">
                <a16:creationId xmlns:a16="http://schemas.microsoft.com/office/drawing/2014/main" id="{E65D2ABF-97FC-4BDD-BDB8-E326E108140D}"/>
              </a:ext>
            </a:extLst>
          </p:cNvPr>
          <p:cNvSpPr>
            <a:spLocks noGrp="1"/>
          </p:cNvSpPr>
          <p:nvPr>
            <p:ph type="body" sz="quarter" idx="59"/>
          </p:nvPr>
        </p:nvSpPr>
        <p:spPr>
          <a:xfrm>
            <a:off x="952500" y="1698689"/>
            <a:ext cx="2304000" cy="889001"/>
          </a:xfrm>
          <a:prstGeom prst="roundRect">
            <a:avLst>
              <a:gd name="adj" fmla="val 4958"/>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4" name="Text Placeholder 1">
            <a:extLst>
              <a:ext uri="{FF2B5EF4-FFF2-40B4-BE49-F238E27FC236}">
                <a16:creationId xmlns:a16="http://schemas.microsoft.com/office/drawing/2014/main" id="{43717AC1-6E9D-77B3-EBC1-5000AA2CCAEC}"/>
              </a:ext>
            </a:extLst>
          </p:cNvPr>
          <p:cNvSpPr>
            <a:spLocks noGrp="1"/>
          </p:cNvSpPr>
          <p:nvPr>
            <p:ph type="body" idx="1" hasCustomPrompt="1"/>
          </p:nvPr>
        </p:nvSpPr>
        <p:spPr>
          <a:xfrm>
            <a:off x="950562" y="2761477"/>
            <a:ext cx="2303999" cy="3483811"/>
          </a:xfrm>
          <a:prstGeom prst="rect">
            <a:avLst/>
          </a:prstGeom>
        </p:spPr>
        <p:txBody>
          <a:bodyPr vert="horz" lIns="0" tIns="45720" rIns="0" bIns="45720" rtlCol="0">
            <a:noAutofit/>
          </a:bodyPr>
          <a:lstStyle>
            <a:lvl1pPr marL="143996" indent="-143996">
              <a:lnSpc>
                <a:spcPct val="107000"/>
              </a:lnSpc>
              <a:spcAft>
                <a:spcPts val="1000"/>
              </a:spcAft>
              <a:buClrTx/>
              <a:buSzPct val="100000"/>
              <a:buFont typeface="Arial" panose="020B0604020202020204" pitchFamily="34" charset="0"/>
              <a:buChar char="•"/>
              <a:defRPr sz="1400"/>
            </a:lvl1pPr>
            <a:lvl2pPr marL="479988" indent="-191995">
              <a:lnSpc>
                <a:spcPct val="107000"/>
              </a:lnSpc>
              <a:spcAft>
                <a:spcPts val="1000"/>
              </a:spcAft>
              <a:buFont typeface="Lucida Grande"/>
              <a:buChar char="–"/>
              <a:defRPr sz="1200"/>
            </a:lvl2pPr>
            <a:lvl3pPr marL="719982" indent="-143996">
              <a:lnSpc>
                <a:spcPct val="107000"/>
              </a:lnSpc>
              <a:spcAft>
                <a:spcPts val="1000"/>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a:p>
            <a:pPr lvl="2"/>
            <a:r>
              <a:rPr lang="fi-FI" dirty="0"/>
              <a:t>kolmas taso</a:t>
            </a:r>
          </a:p>
        </p:txBody>
      </p:sp>
      <p:sp>
        <p:nvSpPr>
          <p:cNvPr id="5" name="Otsikkolaatikko 2">
            <a:extLst>
              <a:ext uri="{FF2B5EF4-FFF2-40B4-BE49-F238E27FC236}">
                <a16:creationId xmlns:a16="http://schemas.microsoft.com/office/drawing/2014/main" id="{5021C194-C47B-97AA-463D-46681436CE2E}"/>
              </a:ext>
            </a:extLst>
          </p:cNvPr>
          <p:cNvSpPr>
            <a:spLocks noGrp="1"/>
          </p:cNvSpPr>
          <p:nvPr>
            <p:ph type="body" sz="quarter" idx="60"/>
          </p:nvPr>
        </p:nvSpPr>
        <p:spPr>
          <a:xfrm>
            <a:off x="3619851" y="1698689"/>
            <a:ext cx="2304000" cy="889001"/>
          </a:xfrm>
          <a:prstGeom prst="roundRect">
            <a:avLst>
              <a:gd name="adj" fmla="val 4791"/>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6" name="Text Placeholder 2">
            <a:extLst>
              <a:ext uri="{FF2B5EF4-FFF2-40B4-BE49-F238E27FC236}">
                <a16:creationId xmlns:a16="http://schemas.microsoft.com/office/drawing/2014/main" id="{3C28DD90-8DCF-47CE-B8B5-DF9C2068D62D}"/>
              </a:ext>
            </a:extLst>
          </p:cNvPr>
          <p:cNvSpPr>
            <a:spLocks noGrp="1"/>
          </p:cNvSpPr>
          <p:nvPr>
            <p:ph type="body" idx="61" hasCustomPrompt="1"/>
          </p:nvPr>
        </p:nvSpPr>
        <p:spPr>
          <a:xfrm>
            <a:off x="3619853" y="2761477"/>
            <a:ext cx="2303999" cy="3483811"/>
          </a:xfrm>
          <a:prstGeom prst="rect">
            <a:avLst/>
          </a:prstGeom>
        </p:spPr>
        <p:txBody>
          <a:bodyPr vert="horz" lIns="0" tIns="45720" rIns="0" bIns="45720" rtlCol="0">
            <a:noAutofit/>
          </a:bodyPr>
          <a:lstStyle>
            <a:lvl1pPr marL="143996" indent="-143996">
              <a:lnSpc>
                <a:spcPct val="107000"/>
              </a:lnSpc>
              <a:spcAft>
                <a:spcPts val="1000"/>
              </a:spcAft>
              <a:buClrTx/>
              <a:buSzPct val="100000"/>
              <a:buFont typeface="Arial" panose="020B0604020202020204" pitchFamily="34" charset="0"/>
              <a:buChar char="•"/>
              <a:defRPr sz="1400"/>
            </a:lvl1pPr>
            <a:lvl2pPr marL="479988" indent="-191995">
              <a:lnSpc>
                <a:spcPct val="107000"/>
              </a:lnSpc>
              <a:spcAft>
                <a:spcPts val="1000"/>
              </a:spcAft>
              <a:buFont typeface="Lucida Grande"/>
              <a:buChar char="–"/>
              <a:defRPr sz="1200"/>
            </a:lvl2pPr>
            <a:lvl3pPr marL="719982" indent="-143996">
              <a:lnSpc>
                <a:spcPct val="107000"/>
              </a:lnSpc>
              <a:spcAft>
                <a:spcPts val="1000"/>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a:p>
            <a:pPr lvl="2"/>
            <a:r>
              <a:rPr lang="fi-FI" dirty="0"/>
              <a:t>kolmas taso</a:t>
            </a:r>
          </a:p>
        </p:txBody>
      </p:sp>
      <p:sp>
        <p:nvSpPr>
          <p:cNvPr id="7" name="Otsikkolaatikko 3">
            <a:extLst>
              <a:ext uri="{FF2B5EF4-FFF2-40B4-BE49-F238E27FC236}">
                <a16:creationId xmlns:a16="http://schemas.microsoft.com/office/drawing/2014/main" id="{8E03FF1F-B2A4-A3F6-4402-4C81EF0F6A98}"/>
              </a:ext>
            </a:extLst>
          </p:cNvPr>
          <p:cNvSpPr>
            <a:spLocks noGrp="1"/>
          </p:cNvSpPr>
          <p:nvPr>
            <p:ph type="body" sz="quarter" idx="62"/>
          </p:nvPr>
        </p:nvSpPr>
        <p:spPr>
          <a:xfrm>
            <a:off x="6287201" y="1698689"/>
            <a:ext cx="2304000" cy="889001"/>
          </a:xfrm>
          <a:prstGeom prst="roundRect">
            <a:avLst>
              <a:gd name="adj" fmla="val 4957"/>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8" name="Text Placeholder 3">
            <a:extLst>
              <a:ext uri="{FF2B5EF4-FFF2-40B4-BE49-F238E27FC236}">
                <a16:creationId xmlns:a16="http://schemas.microsoft.com/office/drawing/2014/main" id="{288A8FA7-9B57-D648-0652-4A64B558E31D}"/>
              </a:ext>
            </a:extLst>
          </p:cNvPr>
          <p:cNvSpPr>
            <a:spLocks noGrp="1"/>
          </p:cNvSpPr>
          <p:nvPr>
            <p:ph type="body" idx="63" hasCustomPrompt="1"/>
          </p:nvPr>
        </p:nvSpPr>
        <p:spPr>
          <a:xfrm>
            <a:off x="6286450" y="2761477"/>
            <a:ext cx="2303999" cy="3483811"/>
          </a:xfrm>
          <a:prstGeom prst="rect">
            <a:avLst/>
          </a:prstGeom>
        </p:spPr>
        <p:txBody>
          <a:bodyPr vert="horz" lIns="0" tIns="45720" rIns="0" bIns="45720" rtlCol="0">
            <a:noAutofit/>
          </a:bodyPr>
          <a:lstStyle>
            <a:lvl1pPr marL="143996" indent="-143996">
              <a:lnSpc>
                <a:spcPct val="107000"/>
              </a:lnSpc>
              <a:spcAft>
                <a:spcPts val="1000"/>
              </a:spcAft>
              <a:buClrTx/>
              <a:buSzPct val="100000"/>
              <a:buFont typeface="Arial" panose="020B0604020202020204" pitchFamily="34" charset="0"/>
              <a:buChar char="•"/>
              <a:defRPr sz="1400"/>
            </a:lvl1pPr>
            <a:lvl2pPr marL="479988" indent="-191995">
              <a:lnSpc>
                <a:spcPct val="107000"/>
              </a:lnSpc>
              <a:spcAft>
                <a:spcPts val="1000"/>
              </a:spcAft>
              <a:buFont typeface="Lucida Grande"/>
              <a:buChar char="–"/>
              <a:defRPr sz="1200"/>
            </a:lvl2pPr>
            <a:lvl3pPr marL="719982" indent="-143996">
              <a:lnSpc>
                <a:spcPct val="107000"/>
              </a:lnSpc>
              <a:spcAft>
                <a:spcPts val="1000"/>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a:p>
            <a:pPr lvl="2"/>
            <a:r>
              <a:rPr lang="fi-FI" dirty="0"/>
              <a:t>kolmas taso</a:t>
            </a:r>
          </a:p>
        </p:txBody>
      </p:sp>
      <p:sp>
        <p:nvSpPr>
          <p:cNvPr id="9" name="Otsikkolaatikko 4">
            <a:extLst>
              <a:ext uri="{FF2B5EF4-FFF2-40B4-BE49-F238E27FC236}">
                <a16:creationId xmlns:a16="http://schemas.microsoft.com/office/drawing/2014/main" id="{8119B72B-B47F-D99F-DA85-8D6DBE54F05C}"/>
              </a:ext>
            </a:extLst>
          </p:cNvPr>
          <p:cNvSpPr>
            <a:spLocks noGrp="1"/>
          </p:cNvSpPr>
          <p:nvPr>
            <p:ph type="body" sz="quarter" idx="64"/>
          </p:nvPr>
        </p:nvSpPr>
        <p:spPr>
          <a:xfrm>
            <a:off x="8954552" y="1698689"/>
            <a:ext cx="2304000" cy="889001"/>
          </a:xfrm>
          <a:prstGeom prst="roundRect">
            <a:avLst>
              <a:gd name="adj" fmla="val 4957"/>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10" name="Text Placeholder 4">
            <a:extLst>
              <a:ext uri="{FF2B5EF4-FFF2-40B4-BE49-F238E27FC236}">
                <a16:creationId xmlns:a16="http://schemas.microsoft.com/office/drawing/2014/main" id="{9E49699E-2119-D43B-0CA9-0A0EBBC50DB2}"/>
              </a:ext>
            </a:extLst>
          </p:cNvPr>
          <p:cNvSpPr>
            <a:spLocks noGrp="1"/>
          </p:cNvSpPr>
          <p:nvPr>
            <p:ph type="body" idx="65" hasCustomPrompt="1"/>
          </p:nvPr>
        </p:nvSpPr>
        <p:spPr>
          <a:xfrm>
            <a:off x="8954553" y="2761477"/>
            <a:ext cx="2303999" cy="3483811"/>
          </a:xfrm>
          <a:prstGeom prst="rect">
            <a:avLst/>
          </a:prstGeom>
        </p:spPr>
        <p:txBody>
          <a:bodyPr vert="horz" lIns="0" tIns="45720" rIns="0" bIns="45720" rtlCol="0">
            <a:noAutofit/>
          </a:bodyPr>
          <a:lstStyle>
            <a:lvl1pPr marL="143996" indent="-143996">
              <a:lnSpc>
                <a:spcPct val="107000"/>
              </a:lnSpc>
              <a:spcAft>
                <a:spcPts val="1000"/>
              </a:spcAft>
              <a:buClrTx/>
              <a:buSzPct val="100000"/>
              <a:buFont typeface="Arial" panose="020B0604020202020204" pitchFamily="34" charset="0"/>
              <a:buChar char="•"/>
              <a:defRPr sz="1400"/>
            </a:lvl1pPr>
            <a:lvl2pPr marL="479988" indent="-191995">
              <a:lnSpc>
                <a:spcPct val="107000"/>
              </a:lnSpc>
              <a:spcAft>
                <a:spcPts val="1000"/>
              </a:spcAft>
              <a:buFont typeface="Lucida Grande"/>
              <a:buChar char="–"/>
              <a:defRPr sz="1200"/>
            </a:lvl2pPr>
            <a:lvl3pPr marL="719982" indent="-143996">
              <a:lnSpc>
                <a:spcPct val="107000"/>
              </a:lnSpc>
              <a:spcAft>
                <a:spcPts val="1000"/>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 </a:t>
            </a:r>
          </a:p>
          <a:p>
            <a:pPr lvl="1"/>
            <a:r>
              <a:rPr lang="fi-FI" dirty="0"/>
              <a:t>toinen taso</a:t>
            </a:r>
          </a:p>
          <a:p>
            <a:pPr lvl="2"/>
            <a:r>
              <a:rPr lang="fi-FI" dirty="0"/>
              <a:t>kolmas taso</a:t>
            </a:r>
          </a:p>
        </p:txBody>
      </p:sp>
    </p:spTree>
    <p:extLst>
      <p:ext uri="{BB962C8B-B14F-4D97-AF65-F5344CB8AC3E}">
        <p14:creationId xmlns:p14="http://schemas.microsoft.com/office/powerpoint/2010/main" val="25964748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uva + tekstilaatikot">
    <p:bg>
      <p:bgPr>
        <a:solidFill>
          <a:schemeClr val="bg1"/>
        </a:solidFill>
        <a:effectLst/>
      </p:bgPr>
    </p:bg>
    <p:spTree>
      <p:nvGrpSpPr>
        <p:cNvPr id="1" name=""/>
        <p:cNvGrpSpPr/>
        <p:nvPr/>
      </p:nvGrpSpPr>
      <p:grpSpPr>
        <a:xfrm>
          <a:off x="0" y="0"/>
          <a:ext cx="0" cy="0"/>
          <a:chOff x="0" y="0"/>
          <a:chExt cx="0" cy="0"/>
        </a:xfrm>
      </p:grpSpPr>
      <p:sp>
        <p:nvSpPr>
          <p:cNvPr id="15" name="Otsikko">
            <a:extLst>
              <a:ext uri="{FF2B5EF4-FFF2-40B4-BE49-F238E27FC236}">
                <a16:creationId xmlns:a16="http://schemas.microsoft.com/office/drawing/2014/main" id="{88919CED-69A7-DA72-1C99-F4441B76F334}"/>
              </a:ext>
            </a:extLst>
          </p:cNvPr>
          <p:cNvSpPr>
            <a:spLocks noGrp="1"/>
          </p:cNvSpPr>
          <p:nvPr>
            <p:ph type="title" hasCustomPrompt="1"/>
          </p:nvPr>
        </p:nvSpPr>
        <p:spPr>
          <a:xfrm>
            <a:off x="676378" y="3582737"/>
            <a:ext cx="10835036" cy="574871"/>
          </a:xfrm>
        </p:spPr>
        <p:txBody>
          <a:bodyPr anchor="ctr" anchorCtr="0"/>
          <a:lstStyle>
            <a:lvl1pPr algn="l">
              <a:lnSpc>
                <a:spcPct val="85000"/>
              </a:lnSpc>
              <a:defRPr sz="3700" spc="-50" baseline="0">
                <a:solidFill>
                  <a:schemeClr val="bg2"/>
                </a:solidFill>
              </a:defRPr>
            </a:lvl1pPr>
          </a:lstStyle>
          <a:p>
            <a:r>
              <a:rPr lang="fi-FI" dirty="0"/>
              <a:t>Muokkaa otsikkoa napsauttamalla</a:t>
            </a:r>
            <a:endParaRPr lang="fi-FI" noProof="0" dirty="0"/>
          </a:p>
        </p:txBody>
      </p:sp>
      <p:sp>
        <p:nvSpPr>
          <p:cNvPr id="2" name="Nuoli 1">
            <a:extLst>
              <a:ext uri="{FF2B5EF4-FFF2-40B4-BE49-F238E27FC236}">
                <a16:creationId xmlns:a16="http://schemas.microsoft.com/office/drawing/2014/main" id="{749B0A75-5928-EF9F-8AE2-1C9B81FA8AC3}"/>
              </a:ext>
            </a:extLst>
          </p:cNvPr>
          <p:cNvSpPr txBox="1">
            <a:spLocks noGrp="1"/>
          </p:cNvSpPr>
          <p:nvPr>
            <p:ph type="body" sz="quarter" idx="65"/>
          </p:nvPr>
        </p:nvSpPr>
        <p:spPr>
          <a:xfrm>
            <a:off x="680590" y="4404319"/>
            <a:ext cx="2475225" cy="966893"/>
          </a:xfrm>
          <a:prstGeom prst="homePlate">
            <a:avLst/>
          </a:prstGeom>
          <a:solidFill>
            <a:schemeClr val="bg1"/>
          </a:solidFill>
          <a:ln w="22225">
            <a:solidFill>
              <a:schemeClr val="bg2"/>
            </a:solidFill>
          </a:ln>
        </p:spPr>
        <p:txBody>
          <a:bodyPr lIns="108000" tIns="0" rIns="0" bIns="0" anchor="ctr">
            <a:noAutofit/>
          </a:bodyPr>
          <a:lstStyle>
            <a:lvl1pPr marL="0" indent="0" algn="l" defTabSz="412720">
              <a:lnSpc>
                <a:spcPct val="100000"/>
              </a:lnSpc>
              <a:spcBef>
                <a:spcPts val="0"/>
              </a:spcBef>
              <a:spcAft>
                <a:spcPts val="0"/>
              </a:spcAft>
              <a:buSzTx/>
              <a:buNone/>
              <a:defRPr sz="1600" b="1">
                <a:solidFill>
                  <a:schemeClr val="bg2"/>
                </a:solidFill>
                <a:latin typeface="+mn-lt"/>
                <a:ea typeface="+mn-ea"/>
                <a:cs typeface="+mn-cs"/>
                <a:sym typeface="Helvetica"/>
              </a:defRPr>
            </a:lvl1pPr>
          </a:lstStyle>
          <a:p>
            <a:pPr lvl="0"/>
            <a:r>
              <a:rPr lang="fi-FI" noProof="0"/>
              <a:t>Muokkaa tekstin perustyylejä napsauttamalla</a:t>
            </a:r>
          </a:p>
        </p:txBody>
      </p:sp>
      <p:sp>
        <p:nvSpPr>
          <p:cNvPr id="8" name="Tekstin paikkamerkki">
            <a:extLst>
              <a:ext uri="{FF2B5EF4-FFF2-40B4-BE49-F238E27FC236}">
                <a16:creationId xmlns:a16="http://schemas.microsoft.com/office/drawing/2014/main" id="{A6D181D2-0BCD-D177-527A-C0A330173650}"/>
              </a:ext>
            </a:extLst>
          </p:cNvPr>
          <p:cNvSpPr>
            <a:spLocks noGrp="1"/>
          </p:cNvSpPr>
          <p:nvPr>
            <p:ph type="body" sz="quarter" idx="58" hasCustomPrompt="1"/>
          </p:nvPr>
        </p:nvSpPr>
        <p:spPr>
          <a:xfrm>
            <a:off x="680589" y="5580856"/>
            <a:ext cx="2297704" cy="966893"/>
          </a:xfrm>
        </p:spPr>
        <p:txBody>
          <a:bodyPr lIns="0" tIns="0" rIns="0" bIns="0">
            <a:normAutofit/>
          </a:bodyPr>
          <a:lstStyle>
            <a:lvl1pPr marL="0" indent="0">
              <a:lnSpc>
                <a:spcPct val="107000"/>
              </a:lnSpc>
              <a:spcAft>
                <a:spcPts val="1067"/>
              </a:spcAft>
              <a:buNone/>
              <a:defRPr sz="1400">
                <a:solidFill>
                  <a:srgbClr val="404040"/>
                </a:solidFill>
              </a:defRPr>
            </a:lvl1pPr>
          </a:lstStyle>
          <a:p>
            <a:pPr marL="0" marR="0" lvl="0" indent="0" algn="l" defTabSz="609570" rtl="0" eaLnBrk="1" fontAlgn="auto" latinLnBrk="0" hangingPunct="1">
              <a:lnSpc>
                <a:spcPct val="110000"/>
              </a:lnSpc>
              <a:spcBef>
                <a:spcPts val="0"/>
              </a:spcBef>
              <a:spcAft>
                <a:spcPts val="300"/>
              </a:spcAft>
              <a:buClrTx/>
              <a:buSzTx/>
              <a:buFont typeface="Arial"/>
              <a:buNone/>
              <a:tabLst/>
              <a:defRPr/>
            </a:pPr>
            <a:r>
              <a:rPr lang="fi-FI" dirty="0"/>
              <a:t>Muokkaa tekstiä napsauttamalla. </a:t>
            </a:r>
          </a:p>
        </p:txBody>
      </p:sp>
      <p:sp>
        <p:nvSpPr>
          <p:cNvPr id="4" name="Nuoli 2">
            <a:extLst>
              <a:ext uri="{FF2B5EF4-FFF2-40B4-BE49-F238E27FC236}">
                <a16:creationId xmlns:a16="http://schemas.microsoft.com/office/drawing/2014/main" id="{D2A3C707-10D3-7F0E-2017-C69C76B65A46}"/>
              </a:ext>
            </a:extLst>
          </p:cNvPr>
          <p:cNvSpPr txBox="1">
            <a:spLocks noGrp="1"/>
          </p:cNvSpPr>
          <p:nvPr>
            <p:ph type="body" sz="quarter" idx="67"/>
          </p:nvPr>
        </p:nvSpPr>
        <p:spPr>
          <a:xfrm>
            <a:off x="3465790" y="4404319"/>
            <a:ext cx="2475225" cy="966893"/>
          </a:xfrm>
          <a:prstGeom prst="homePlate">
            <a:avLst/>
          </a:prstGeom>
          <a:solidFill>
            <a:schemeClr val="bg1"/>
          </a:solidFill>
          <a:ln w="22225">
            <a:solidFill>
              <a:schemeClr val="bg2"/>
            </a:solidFill>
          </a:ln>
        </p:spPr>
        <p:txBody>
          <a:bodyPr lIns="108000" tIns="0" rIns="0" bIns="0" anchor="ctr">
            <a:noAutofit/>
          </a:bodyPr>
          <a:lstStyle>
            <a:lvl1pPr marL="0" indent="0" algn="l" defTabSz="412720">
              <a:lnSpc>
                <a:spcPct val="100000"/>
              </a:lnSpc>
              <a:spcBef>
                <a:spcPts val="0"/>
              </a:spcBef>
              <a:spcAft>
                <a:spcPts val="0"/>
              </a:spcAft>
              <a:buSzTx/>
              <a:buNone/>
              <a:defRPr sz="1600" b="1">
                <a:solidFill>
                  <a:schemeClr val="bg2"/>
                </a:solidFill>
                <a:latin typeface="+mn-lt"/>
                <a:ea typeface="+mn-ea"/>
                <a:cs typeface="+mn-cs"/>
                <a:sym typeface="Helvetica"/>
              </a:defRPr>
            </a:lvl1pPr>
          </a:lstStyle>
          <a:p>
            <a:pPr lvl="0"/>
            <a:r>
              <a:rPr lang="fi-FI" noProof="0"/>
              <a:t>Muokkaa tekstin perustyylejä napsauttamalla</a:t>
            </a:r>
          </a:p>
        </p:txBody>
      </p:sp>
      <p:sp>
        <p:nvSpPr>
          <p:cNvPr id="3" name="Text Placeholder 2">
            <a:extLst>
              <a:ext uri="{FF2B5EF4-FFF2-40B4-BE49-F238E27FC236}">
                <a16:creationId xmlns:a16="http://schemas.microsoft.com/office/drawing/2014/main" id="{C5ACD32F-5449-DF3E-CD8B-A925D2DB396F}"/>
              </a:ext>
            </a:extLst>
          </p:cNvPr>
          <p:cNvSpPr>
            <a:spLocks noGrp="1"/>
          </p:cNvSpPr>
          <p:nvPr>
            <p:ph type="body" sz="quarter" idx="66" hasCustomPrompt="1"/>
          </p:nvPr>
        </p:nvSpPr>
        <p:spPr>
          <a:xfrm>
            <a:off x="3465789" y="5575387"/>
            <a:ext cx="2297704" cy="966893"/>
          </a:xfrm>
        </p:spPr>
        <p:txBody>
          <a:bodyPr lIns="0" tIns="0" rIns="0" bIns="0">
            <a:normAutofit/>
          </a:bodyPr>
          <a:lstStyle>
            <a:lvl1pPr marL="0" indent="0">
              <a:lnSpc>
                <a:spcPct val="107000"/>
              </a:lnSpc>
              <a:spcAft>
                <a:spcPts val="1067"/>
              </a:spcAft>
              <a:buNone/>
              <a:defRPr sz="1400">
                <a:solidFill>
                  <a:srgbClr val="404040"/>
                </a:solidFill>
              </a:defRPr>
            </a:lvl1pPr>
          </a:lstStyle>
          <a:p>
            <a:pPr marL="0" marR="0" lvl="0" indent="0" algn="l" defTabSz="609570" rtl="0" eaLnBrk="1" fontAlgn="auto" latinLnBrk="0" hangingPunct="1">
              <a:lnSpc>
                <a:spcPct val="110000"/>
              </a:lnSpc>
              <a:spcBef>
                <a:spcPts val="0"/>
              </a:spcBef>
              <a:spcAft>
                <a:spcPts val="300"/>
              </a:spcAft>
              <a:buClrTx/>
              <a:buSzTx/>
              <a:buFont typeface="Arial"/>
              <a:buNone/>
              <a:tabLst/>
              <a:defRPr/>
            </a:pPr>
            <a:r>
              <a:rPr lang="fi-FI" dirty="0"/>
              <a:t>Muokkaa tekstiä napsauttamalla. </a:t>
            </a:r>
          </a:p>
        </p:txBody>
      </p:sp>
      <p:sp>
        <p:nvSpPr>
          <p:cNvPr id="7" name="Nuoli 3">
            <a:extLst>
              <a:ext uri="{FF2B5EF4-FFF2-40B4-BE49-F238E27FC236}">
                <a16:creationId xmlns:a16="http://schemas.microsoft.com/office/drawing/2014/main" id="{53FAD169-1D56-A58B-3846-B6C589C23513}"/>
              </a:ext>
            </a:extLst>
          </p:cNvPr>
          <p:cNvSpPr txBox="1">
            <a:spLocks noGrp="1"/>
          </p:cNvSpPr>
          <p:nvPr>
            <p:ph type="body" sz="quarter" idx="68"/>
          </p:nvPr>
        </p:nvSpPr>
        <p:spPr>
          <a:xfrm>
            <a:off x="6250990" y="4404319"/>
            <a:ext cx="2475225" cy="966893"/>
          </a:xfrm>
          <a:prstGeom prst="homePlate">
            <a:avLst/>
          </a:prstGeom>
          <a:solidFill>
            <a:schemeClr val="bg1"/>
          </a:solidFill>
          <a:ln w="22225">
            <a:solidFill>
              <a:schemeClr val="bg2"/>
            </a:solidFill>
          </a:ln>
        </p:spPr>
        <p:txBody>
          <a:bodyPr lIns="108000" tIns="0" rIns="0" bIns="0" anchor="ctr">
            <a:noAutofit/>
          </a:bodyPr>
          <a:lstStyle>
            <a:lvl1pPr marL="0" indent="0" algn="l" defTabSz="412720">
              <a:lnSpc>
                <a:spcPct val="100000"/>
              </a:lnSpc>
              <a:spcBef>
                <a:spcPts val="0"/>
              </a:spcBef>
              <a:spcAft>
                <a:spcPts val="0"/>
              </a:spcAft>
              <a:buSzTx/>
              <a:buNone/>
              <a:defRPr sz="1600" b="1">
                <a:solidFill>
                  <a:schemeClr val="bg2"/>
                </a:solidFill>
                <a:latin typeface="+mn-lt"/>
                <a:ea typeface="+mn-ea"/>
                <a:cs typeface="+mn-cs"/>
                <a:sym typeface="Helvetica"/>
              </a:defRPr>
            </a:lvl1pPr>
          </a:lstStyle>
          <a:p>
            <a:pPr lvl="0"/>
            <a:r>
              <a:rPr lang="fi-FI" noProof="0"/>
              <a:t>Muokkaa tekstin perustyylejä napsauttamalla</a:t>
            </a:r>
          </a:p>
        </p:txBody>
      </p:sp>
      <p:sp>
        <p:nvSpPr>
          <p:cNvPr id="10" name="Tekstin paikkamerkki">
            <a:extLst>
              <a:ext uri="{FF2B5EF4-FFF2-40B4-BE49-F238E27FC236}">
                <a16:creationId xmlns:a16="http://schemas.microsoft.com/office/drawing/2014/main" id="{C268B191-5160-709A-F5CC-E11878C43E7C}"/>
              </a:ext>
            </a:extLst>
          </p:cNvPr>
          <p:cNvSpPr>
            <a:spLocks noGrp="1"/>
          </p:cNvSpPr>
          <p:nvPr>
            <p:ph type="body" sz="quarter" idx="69" hasCustomPrompt="1"/>
          </p:nvPr>
        </p:nvSpPr>
        <p:spPr>
          <a:xfrm>
            <a:off x="6250989" y="5563251"/>
            <a:ext cx="2297704" cy="966893"/>
          </a:xfrm>
        </p:spPr>
        <p:txBody>
          <a:bodyPr lIns="0" tIns="0" rIns="0" bIns="0">
            <a:normAutofit/>
          </a:bodyPr>
          <a:lstStyle>
            <a:lvl1pPr marL="0" indent="0">
              <a:lnSpc>
                <a:spcPct val="107000"/>
              </a:lnSpc>
              <a:spcAft>
                <a:spcPts val="1067"/>
              </a:spcAft>
              <a:buNone/>
              <a:defRPr sz="1400">
                <a:solidFill>
                  <a:srgbClr val="404040"/>
                </a:solidFill>
              </a:defRPr>
            </a:lvl1pPr>
          </a:lstStyle>
          <a:p>
            <a:pPr marL="0" marR="0" lvl="0" indent="0" algn="l" defTabSz="609570" rtl="0" eaLnBrk="1" fontAlgn="auto" latinLnBrk="0" hangingPunct="1">
              <a:lnSpc>
                <a:spcPct val="110000"/>
              </a:lnSpc>
              <a:spcBef>
                <a:spcPts val="0"/>
              </a:spcBef>
              <a:spcAft>
                <a:spcPts val="300"/>
              </a:spcAft>
              <a:buClrTx/>
              <a:buSzTx/>
              <a:buFont typeface="Arial"/>
              <a:buNone/>
              <a:tabLst/>
              <a:defRPr/>
            </a:pPr>
            <a:r>
              <a:rPr lang="fi-FI" dirty="0"/>
              <a:t>Muokkaa tekstiä napsauttamalla. </a:t>
            </a:r>
          </a:p>
        </p:txBody>
      </p:sp>
      <p:sp>
        <p:nvSpPr>
          <p:cNvPr id="6" name="Nuoli 4">
            <a:extLst>
              <a:ext uri="{FF2B5EF4-FFF2-40B4-BE49-F238E27FC236}">
                <a16:creationId xmlns:a16="http://schemas.microsoft.com/office/drawing/2014/main" id="{E79632BE-152A-A53B-4B09-1684E3F9FFC9}"/>
              </a:ext>
            </a:extLst>
          </p:cNvPr>
          <p:cNvSpPr txBox="1">
            <a:spLocks noGrp="1"/>
          </p:cNvSpPr>
          <p:nvPr>
            <p:ph type="body" sz="quarter" idx="72"/>
          </p:nvPr>
        </p:nvSpPr>
        <p:spPr>
          <a:xfrm>
            <a:off x="9036189" y="4404319"/>
            <a:ext cx="2475225" cy="966893"/>
          </a:xfrm>
          <a:prstGeom prst="homePlate">
            <a:avLst/>
          </a:prstGeom>
          <a:solidFill>
            <a:schemeClr val="bg1"/>
          </a:solidFill>
          <a:ln w="22225">
            <a:solidFill>
              <a:schemeClr val="bg2"/>
            </a:solidFill>
          </a:ln>
        </p:spPr>
        <p:txBody>
          <a:bodyPr lIns="108000" tIns="0" rIns="0" bIns="0" anchor="ctr">
            <a:noAutofit/>
          </a:bodyPr>
          <a:lstStyle>
            <a:lvl1pPr marL="0" indent="0" algn="l" defTabSz="412720">
              <a:lnSpc>
                <a:spcPct val="100000"/>
              </a:lnSpc>
              <a:spcBef>
                <a:spcPts val="0"/>
              </a:spcBef>
              <a:spcAft>
                <a:spcPts val="0"/>
              </a:spcAft>
              <a:buSzTx/>
              <a:buNone/>
              <a:defRPr sz="1600" b="1">
                <a:solidFill>
                  <a:schemeClr val="bg2"/>
                </a:solidFill>
                <a:latin typeface="+mn-lt"/>
                <a:ea typeface="+mn-ea"/>
                <a:cs typeface="+mn-cs"/>
                <a:sym typeface="Helvetica"/>
              </a:defRPr>
            </a:lvl1pPr>
          </a:lstStyle>
          <a:p>
            <a:pPr lvl="0"/>
            <a:r>
              <a:rPr lang="fi-FI" noProof="0"/>
              <a:t>Muokkaa tekstin perustyylejä napsauttamalla</a:t>
            </a:r>
          </a:p>
        </p:txBody>
      </p:sp>
      <p:sp>
        <p:nvSpPr>
          <p:cNvPr id="12" name="Tekstin paikkamerkki">
            <a:extLst>
              <a:ext uri="{FF2B5EF4-FFF2-40B4-BE49-F238E27FC236}">
                <a16:creationId xmlns:a16="http://schemas.microsoft.com/office/drawing/2014/main" id="{6AEDAFEA-471C-6758-B89E-9BD7DA5780B4}"/>
              </a:ext>
            </a:extLst>
          </p:cNvPr>
          <p:cNvSpPr>
            <a:spLocks noGrp="1"/>
          </p:cNvSpPr>
          <p:nvPr>
            <p:ph type="body" sz="quarter" idx="71" hasCustomPrompt="1"/>
          </p:nvPr>
        </p:nvSpPr>
        <p:spPr>
          <a:xfrm>
            <a:off x="9036188" y="5560947"/>
            <a:ext cx="2297704" cy="966893"/>
          </a:xfrm>
        </p:spPr>
        <p:txBody>
          <a:bodyPr lIns="0" tIns="0" rIns="0" bIns="0">
            <a:normAutofit/>
          </a:bodyPr>
          <a:lstStyle>
            <a:lvl1pPr marL="0" indent="0">
              <a:lnSpc>
                <a:spcPct val="107000"/>
              </a:lnSpc>
              <a:spcAft>
                <a:spcPts val="1067"/>
              </a:spcAft>
              <a:buNone/>
              <a:defRPr sz="1400">
                <a:solidFill>
                  <a:srgbClr val="404040"/>
                </a:solidFill>
              </a:defRPr>
            </a:lvl1pPr>
          </a:lstStyle>
          <a:p>
            <a:pPr marL="0" marR="0" lvl="0" indent="0" algn="l" defTabSz="609570" rtl="0" eaLnBrk="1" fontAlgn="auto" latinLnBrk="0" hangingPunct="1">
              <a:lnSpc>
                <a:spcPct val="110000"/>
              </a:lnSpc>
              <a:spcBef>
                <a:spcPts val="0"/>
              </a:spcBef>
              <a:spcAft>
                <a:spcPts val="300"/>
              </a:spcAft>
              <a:buClrTx/>
              <a:buSzTx/>
              <a:buFont typeface="Arial"/>
              <a:buNone/>
              <a:tabLst/>
              <a:defRPr/>
            </a:pPr>
            <a:r>
              <a:rPr lang="fi-FI" dirty="0"/>
              <a:t>Muokkaa tekstiä napsauttamalla. </a:t>
            </a:r>
          </a:p>
        </p:txBody>
      </p:sp>
      <p:sp>
        <p:nvSpPr>
          <p:cNvPr id="9" name="Kuvan paikkamerkki 2">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0" y="-1"/>
            <a:ext cx="12192000" cy="3277076"/>
          </a:xfrm>
          <a:noFill/>
        </p:spPr>
        <p:txBody>
          <a:bodyPr lIns="216000" tIns="144000" rIns="216000" anchor="t" anchorCtr="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00">
                <a:solidFill>
                  <a:srgbClr val="404040"/>
                </a:solidFill>
              </a:defRPr>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-välilehti &gt; Rajaa. </a:t>
            </a:r>
          </a:p>
        </p:txBody>
      </p:sp>
      <p:sp>
        <p:nvSpPr>
          <p:cNvPr id="5" name="Kuvaaja">
            <a:extLst>
              <a:ext uri="{FF2B5EF4-FFF2-40B4-BE49-F238E27FC236}">
                <a16:creationId xmlns:a16="http://schemas.microsoft.com/office/drawing/2014/main" id="{EEC8E8A1-88AC-FE6A-886C-8A276FBDBF26}"/>
              </a:ext>
            </a:extLst>
          </p:cNvPr>
          <p:cNvSpPr>
            <a:spLocks noGrp="1"/>
          </p:cNvSpPr>
          <p:nvPr>
            <p:ph type="body" sz="quarter" idx="22" hasCustomPrompt="1"/>
          </p:nvPr>
        </p:nvSpPr>
        <p:spPr>
          <a:xfrm>
            <a:off x="10639454" y="2871262"/>
            <a:ext cx="1435462" cy="281629"/>
          </a:xfrm>
          <a:prstGeom prst="roundRect">
            <a:avLst>
              <a:gd name="adj" fmla="val 12646"/>
            </a:avLst>
          </a:prstGeom>
          <a:solidFill>
            <a:schemeClr val="tx1"/>
          </a:solidFill>
        </p:spPr>
        <p:txBody>
          <a:bodyPr wrap="none" lIns="72000" tIns="54000" rIns="61200" bIns="54000" anchor="ctr" anchorCtr="0">
            <a:spAutoFit/>
          </a:bodyPr>
          <a:lstStyle>
            <a:lvl1pPr marL="0" indent="0" algn="r">
              <a:lnSpc>
                <a:spcPct val="90000"/>
              </a:lnSpc>
              <a:spcAft>
                <a:spcPts val="0"/>
              </a:spcAft>
              <a:buNone/>
              <a:defRPr sz="1100">
                <a:solidFill>
                  <a:schemeClr val="bg1"/>
                </a:solidFill>
              </a:defRPr>
            </a:lvl1pPr>
          </a:lstStyle>
          <a:p>
            <a:pPr lvl="0"/>
            <a:r>
              <a:rPr lang="fi-FI" dirty="0"/>
              <a:t>Kuva: Kuvaajan nimi</a:t>
            </a:r>
          </a:p>
        </p:txBody>
      </p:sp>
    </p:spTree>
    <p:extLst>
      <p:ext uri="{BB962C8B-B14F-4D97-AF65-F5344CB8AC3E}">
        <p14:creationId xmlns:p14="http://schemas.microsoft.com/office/powerpoint/2010/main" val="174135334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 Iso väliotsikko kuvan päällä">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1" y="0"/>
            <a:ext cx="12192001" cy="6858000"/>
          </a:xfrm>
        </p:spPr>
        <p:txBody>
          <a:bodyPr lIns="252000" tIns="252000" rIns="252000" bIns="252000" anchor="b" anchorCtr="0">
            <a:normAutofit/>
          </a:bodyPr>
          <a:lstStyle>
            <a:lvl1pPr marL="0" indent="0" algn="l">
              <a:lnSpc>
                <a:spcPct val="114000"/>
              </a:lnSpc>
              <a:spcAft>
                <a:spcPts val="0"/>
              </a:spcAft>
              <a:buNone/>
              <a:defRPr sz="1467"/>
            </a:lvl1pPr>
          </a:lstStyle>
          <a:p>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25,4 x 14,3 cm. Kuvasuhde 16:9.</a:t>
            </a:r>
          </a:p>
        </p:txBody>
      </p:sp>
      <p:sp>
        <p:nvSpPr>
          <p:cNvPr id="4" name="Tekstin paikkamerkki 2">
            <a:extLst>
              <a:ext uri="{FF2B5EF4-FFF2-40B4-BE49-F238E27FC236}">
                <a16:creationId xmlns:a16="http://schemas.microsoft.com/office/drawing/2014/main" id="{410E57AC-F052-4EB4-91E4-68D1C8D2F347}"/>
              </a:ext>
            </a:extLst>
          </p:cNvPr>
          <p:cNvSpPr>
            <a:spLocks noGrp="1"/>
          </p:cNvSpPr>
          <p:nvPr>
            <p:ph type="body" sz="quarter" idx="16"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2" name="Otsikko 1">
            <a:extLst>
              <a:ext uri="{FF2B5EF4-FFF2-40B4-BE49-F238E27FC236}">
                <a16:creationId xmlns:a16="http://schemas.microsoft.com/office/drawing/2014/main" id="{9C77320A-281E-4200-BCF9-5CC0B2AF28D7}"/>
              </a:ext>
            </a:extLst>
          </p:cNvPr>
          <p:cNvSpPr>
            <a:spLocks noGrp="1"/>
          </p:cNvSpPr>
          <p:nvPr>
            <p:ph type="title" hasCustomPrompt="1"/>
          </p:nvPr>
        </p:nvSpPr>
        <p:spPr>
          <a:xfrm>
            <a:off x="556590" y="614305"/>
            <a:ext cx="6116436" cy="1971126"/>
          </a:xfrm>
          <a:solidFill>
            <a:schemeClr val="tx2"/>
          </a:solidFill>
        </p:spPr>
        <p:txBody>
          <a:bodyPr wrap="square" lIns="252000" tIns="252000" rIns="72000" bIns="180000" anchor="ctr" anchorCtr="0">
            <a:spAutoFit/>
          </a:bodyPr>
          <a:lstStyle>
            <a:lvl1pPr>
              <a:lnSpc>
                <a:spcPct val="85000"/>
              </a:lnSpc>
              <a:defRPr sz="5867">
                <a:solidFill>
                  <a:schemeClr val="bg1"/>
                </a:solidFill>
              </a:defRPr>
            </a:lvl1pPr>
          </a:lstStyle>
          <a:p>
            <a:r>
              <a:rPr lang="fi-FI"/>
              <a:t>Väliotsikko kuvan päällä</a:t>
            </a:r>
          </a:p>
        </p:txBody>
      </p:sp>
    </p:spTree>
    <p:extLst>
      <p:ext uri="{BB962C8B-B14F-4D97-AF65-F5344CB8AC3E}">
        <p14:creationId xmlns:p14="http://schemas.microsoft.com/office/powerpoint/2010/main" val="6247363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ikajana">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B38B565-8F9E-DD32-00C1-5094D10F4EAE}"/>
              </a:ext>
            </a:extLst>
          </p:cNvPr>
          <p:cNvSpPr>
            <a:spLocks noGrp="1"/>
          </p:cNvSpPr>
          <p:nvPr>
            <p:ph type="title" hasCustomPrompt="1"/>
          </p:nvPr>
        </p:nvSpPr>
        <p:spPr>
          <a:xfrm>
            <a:off x="952501" y="934191"/>
            <a:ext cx="10306051" cy="713620"/>
          </a:xfrm>
        </p:spPr>
        <p:txBody>
          <a:bodyPr anchor="b" anchorCtr="0"/>
          <a:lstStyle>
            <a:lvl1pPr algn="l">
              <a:lnSpc>
                <a:spcPct val="85000"/>
              </a:lnSpc>
              <a:defRPr sz="4800" spc="-100" baseline="0">
                <a:solidFill>
                  <a:schemeClr val="bg2"/>
                </a:solidFill>
              </a:defRPr>
            </a:lvl1pPr>
          </a:lstStyle>
          <a:p>
            <a:r>
              <a:rPr lang="fi-FI" dirty="0"/>
              <a:t>Aikajana</a:t>
            </a:r>
            <a:endParaRPr lang="fi-FI" noProof="0" dirty="0"/>
          </a:p>
        </p:txBody>
      </p:sp>
      <p:sp>
        <p:nvSpPr>
          <p:cNvPr id="8" name="Text Placeholder 1">
            <a:extLst>
              <a:ext uri="{FF2B5EF4-FFF2-40B4-BE49-F238E27FC236}">
                <a16:creationId xmlns:a16="http://schemas.microsoft.com/office/drawing/2014/main" id="{4A2DFCC2-F2FB-DDB6-0E48-494730B948B3}"/>
              </a:ext>
            </a:extLst>
          </p:cNvPr>
          <p:cNvSpPr>
            <a:spLocks noGrp="1"/>
          </p:cNvSpPr>
          <p:nvPr>
            <p:ph type="body" idx="13" hasCustomPrompt="1"/>
          </p:nvPr>
        </p:nvSpPr>
        <p:spPr>
          <a:xfrm>
            <a:off x="933448" y="2173767"/>
            <a:ext cx="2303999" cy="1106967"/>
          </a:xfrm>
          <a:prstGeom prst="rect">
            <a:avLst/>
          </a:prstGeom>
        </p:spPr>
        <p:txBody>
          <a:bodyPr vert="horz" lIns="0" tIns="0" rIns="0" bIns="0" rtlCol="0" anchor="b" anchorCtr="0">
            <a:noAutofit/>
          </a:bodyPr>
          <a:lstStyle>
            <a:lvl1pPr marL="0" indent="0" algn="ctr">
              <a:lnSpc>
                <a:spcPct val="107000"/>
              </a:lnSpc>
              <a:spcAft>
                <a:spcPts val="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a:t>
            </a:r>
          </a:p>
        </p:txBody>
      </p:sp>
      <p:sp>
        <p:nvSpPr>
          <p:cNvPr id="9" name="Text Placeholder 1">
            <a:extLst>
              <a:ext uri="{FF2B5EF4-FFF2-40B4-BE49-F238E27FC236}">
                <a16:creationId xmlns:a16="http://schemas.microsoft.com/office/drawing/2014/main" id="{377C5B8A-C64D-E1EB-7677-9FD158263727}"/>
              </a:ext>
            </a:extLst>
          </p:cNvPr>
          <p:cNvSpPr>
            <a:spLocks noGrp="1"/>
          </p:cNvSpPr>
          <p:nvPr>
            <p:ph type="body" idx="14" hasCustomPrompt="1"/>
          </p:nvPr>
        </p:nvSpPr>
        <p:spPr>
          <a:xfrm>
            <a:off x="3600799" y="2173767"/>
            <a:ext cx="2303999" cy="1106967"/>
          </a:xfrm>
          <a:prstGeom prst="rect">
            <a:avLst/>
          </a:prstGeom>
        </p:spPr>
        <p:txBody>
          <a:bodyPr vert="horz" lIns="0" tIns="0" rIns="0" bIns="0" rtlCol="0" anchor="b" anchorCtr="0">
            <a:noAutofit/>
          </a:bodyPr>
          <a:lstStyle>
            <a:lvl1pPr marL="0" indent="0" algn="ctr">
              <a:lnSpc>
                <a:spcPct val="107000"/>
              </a:lnSpc>
              <a:spcAft>
                <a:spcPts val="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a:t>
            </a:r>
          </a:p>
        </p:txBody>
      </p:sp>
      <p:sp>
        <p:nvSpPr>
          <p:cNvPr id="10" name="Text Placeholder 1">
            <a:extLst>
              <a:ext uri="{FF2B5EF4-FFF2-40B4-BE49-F238E27FC236}">
                <a16:creationId xmlns:a16="http://schemas.microsoft.com/office/drawing/2014/main" id="{AAECE788-E374-B1FB-27A7-627739A3990C}"/>
              </a:ext>
            </a:extLst>
          </p:cNvPr>
          <p:cNvSpPr>
            <a:spLocks noGrp="1"/>
          </p:cNvSpPr>
          <p:nvPr>
            <p:ph type="body" idx="15" hasCustomPrompt="1"/>
          </p:nvPr>
        </p:nvSpPr>
        <p:spPr>
          <a:xfrm>
            <a:off x="6268150" y="2173767"/>
            <a:ext cx="2303999" cy="1106967"/>
          </a:xfrm>
          <a:prstGeom prst="rect">
            <a:avLst/>
          </a:prstGeom>
        </p:spPr>
        <p:txBody>
          <a:bodyPr vert="horz" lIns="0" tIns="0" rIns="0" bIns="0" rtlCol="0" anchor="b" anchorCtr="0">
            <a:noAutofit/>
          </a:bodyPr>
          <a:lstStyle>
            <a:lvl1pPr marL="0" indent="0" algn="ctr">
              <a:lnSpc>
                <a:spcPct val="107000"/>
              </a:lnSpc>
              <a:spcAft>
                <a:spcPts val="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a:t>
            </a:r>
          </a:p>
        </p:txBody>
      </p:sp>
      <p:sp>
        <p:nvSpPr>
          <p:cNvPr id="11" name="Text Placeholder 1">
            <a:extLst>
              <a:ext uri="{FF2B5EF4-FFF2-40B4-BE49-F238E27FC236}">
                <a16:creationId xmlns:a16="http://schemas.microsoft.com/office/drawing/2014/main" id="{5F264BC1-9945-2634-A6F5-1A9491B9E8A6}"/>
              </a:ext>
            </a:extLst>
          </p:cNvPr>
          <p:cNvSpPr>
            <a:spLocks noGrp="1"/>
          </p:cNvSpPr>
          <p:nvPr>
            <p:ph type="body" idx="16" hasCustomPrompt="1"/>
          </p:nvPr>
        </p:nvSpPr>
        <p:spPr>
          <a:xfrm>
            <a:off x="8935501" y="2173767"/>
            <a:ext cx="2303999" cy="1106967"/>
          </a:xfrm>
          <a:prstGeom prst="rect">
            <a:avLst/>
          </a:prstGeom>
        </p:spPr>
        <p:txBody>
          <a:bodyPr vert="horz" lIns="0" tIns="0" rIns="0" bIns="0" rtlCol="0" anchor="b" anchorCtr="0">
            <a:noAutofit/>
          </a:bodyPr>
          <a:lstStyle>
            <a:lvl1pPr marL="0" indent="0" algn="ctr">
              <a:lnSpc>
                <a:spcPct val="107000"/>
              </a:lnSpc>
              <a:spcAft>
                <a:spcPts val="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a:t>
            </a:r>
          </a:p>
        </p:txBody>
      </p:sp>
      <p:sp>
        <p:nvSpPr>
          <p:cNvPr id="4" name="Text Placeholder 1">
            <a:extLst>
              <a:ext uri="{FF2B5EF4-FFF2-40B4-BE49-F238E27FC236}">
                <a16:creationId xmlns:a16="http://schemas.microsoft.com/office/drawing/2014/main" id="{43717AC1-6E9D-77B3-EBC1-5000AA2CCAEC}"/>
              </a:ext>
            </a:extLst>
          </p:cNvPr>
          <p:cNvSpPr>
            <a:spLocks noGrp="1"/>
          </p:cNvSpPr>
          <p:nvPr>
            <p:ph type="body" idx="1" hasCustomPrompt="1"/>
          </p:nvPr>
        </p:nvSpPr>
        <p:spPr>
          <a:xfrm>
            <a:off x="952502" y="5039833"/>
            <a:ext cx="2303999" cy="1106967"/>
          </a:xfrm>
          <a:prstGeom prst="rect">
            <a:avLst/>
          </a:prstGeom>
        </p:spPr>
        <p:txBody>
          <a:bodyPr vert="horz" lIns="0" tIns="0" rIns="0" bIns="0" rtlCol="0" anchor="t" anchorCtr="0">
            <a:noAutofit/>
          </a:bodyPr>
          <a:lstStyle>
            <a:lvl1pPr marL="0" indent="0" algn="ctr">
              <a:lnSpc>
                <a:spcPct val="107000"/>
              </a:lnSpc>
              <a:spcAft>
                <a:spcPts val="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a:t>
            </a:r>
          </a:p>
        </p:txBody>
      </p:sp>
      <p:sp>
        <p:nvSpPr>
          <p:cNvPr id="5" name="Text Placeholder 1">
            <a:extLst>
              <a:ext uri="{FF2B5EF4-FFF2-40B4-BE49-F238E27FC236}">
                <a16:creationId xmlns:a16="http://schemas.microsoft.com/office/drawing/2014/main" id="{A0332319-D819-ED72-3EAC-4170892D8F84}"/>
              </a:ext>
            </a:extLst>
          </p:cNvPr>
          <p:cNvSpPr>
            <a:spLocks noGrp="1"/>
          </p:cNvSpPr>
          <p:nvPr>
            <p:ph type="body" idx="10" hasCustomPrompt="1"/>
          </p:nvPr>
        </p:nvSpPr>
        <p:spPr>
          <a:xfrm>
            <a:off x="3619853" y="5039833"/>
            <a:ext cx="2303999" cy="1106967"/>
          </a:xfrm>
          <a:prstGeom prst="rect">
            <a:avLst/>
          </a:prstGeom>
        </p:spPr>
        <p:txBody>
          <a:bodyPr vert="horz" lIns="0" tIns="0" rIns="0" bIns="0" rtlCol="0" anchor="t" anchorCtr="0">
            <a:noAutofit/>
          </a:bodyPr>
          <a:lstStyle>
            <a:lvl1pPr marL="0" indent="0" algn="ctr">
              <a:lnSpc>
                <a:spcPct val="107000"/>
              </a:lnSpc>
              <a:spcAft>
                <a:spcPts val="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a:t>
            </a:r>
          </a:p>
        </p:txBody>
      </p:sp>
      <p:sp>
        <p:nvSpPr>
          <p:cNvPr id="6" name="Text Placeholder 1">
            <a:extLst>
              <a:ext uri="{FF2B5EF4-FFF2-40B4-BE49-F238E27FC236}">
                <a16:creationId xmlns:a16="http://schemas.microsoft.com/office/drawing/2014/main" id="{92DDDBEB-5B4B-FE58-0461-C2C6200AE7C3}"/>
              </a:ext>
            </a:extLst>
          </p:cNvPr>
          <p:cNvSpPr>
            <a:spLocks noGrp="1"/>
          </p:cNvSpPr>
          <p:nvPr>
            <p:ph type="body" idx="11" hasCustomPrompt="1"/>
          </p:nvPr>
        </p:nvSpPr>
        <p:spPr>
          <a:xfrm>
            <a:off x="6287203" y="5039833"/>
            <a:ext cx="2303999" cy="1106967"/>
          </a:xfrm>
          <a:prstGeom prst="rect">
            <a:avLst/>
          </a:prstGeom>
        </p:spPr>
        <p:txBody>
          <a:bodyPr vert="horz" lIns="0" tIns="0" rIns="0" bIns="0" rtlCol="0" anchor="t" anchorCtr="0">
            <a:noAutofit/>
          </a:bodyPr>
          <a:lstStyle>
            <a:lvl1pPr marL="0" indent="0" algn="ctr">
              <a:lnSpc>
                <a:spcPct val="107000"/>
              </a:lnSpc>
              <a:spcAft>
                <a:spcPts val="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a:t>
            </a:r>
          </a:p>
        </p:txBody>
      </p:sp>
      <p:sp>
        <p:nvSpPr>
          <p:cNvPr id="7" name="Text Placeholder 1">
            <a:extLst>
              <a:ext uri="{FF2B5EF4-FFF2-40B4-BE49-F238E27FC236}">
                <a16:creationId xmlns:a16="http://schemas.microsoft.com/office/drawing/2014/main" id="{3AF46AF2-1DE8-0831-397B-2046D9539570}"/>
              </a:ext>
            </a:extLst>
          </p:cNvPr>
          <p:cNvSpPr>
            <a:spLocks noGrp="1"/>
          </p:cNvSpPr>
          <p:nvPr>
            <p:ph type="body" idx="12" hasCustomPrompt="1"/>
          </p:nvPr>
        </p:nvSpPr>
        <p:spPr>
          <a:xfrm>
            <a:off x="8954554" y="5039833"/>
            <a:ext cx="2303999" cy="1106967"/>
          </a:xfrm>
          <a:prstGeom prst="rect">
            <a:avLst/>
          </a:prstGeom>
        </p:spPr>
        <p:txBody>
          <a:bodyPr vert="horz" lIns="0" tIns="0" rIns="0" bIns="0" rtlCol="0" anchor="t" anchorCtr="0">
            <a:noAutofit/>
          </a:bodyPr>
          <a:lstStyle>
            <a:lvl1pPr marL="0" indent="0" algn="ctr">
              <a:lnSpc>
                <a:spcPct val="107000"/>
              </a:lnSpc>
              <a:spcAft>
                <a:spcPts val="0"/>
              </a:spcAft>
              <a:buClrTx/>
              <a:buSzPct val="100000"/>
              <a:buFont typeface="Arial" panose="020B0604020202020204" pitchFamily="34" charset="0"/>
              <a:buNone/>
              <a:defRPr sz="1600"/>
            </a:lvl1pPr>
            <a:lvl2pPr marL="479988" indent="-191995">
              <a:lnSpc>
                <a:spcPct val="107000"/>
              </a:lnSpc>
              <a:spcAft>
                <a:spcPts val="533"/>
              </a:spcAft>
              <a:buFont typeface="Lucida Grande"/>
              <a:buChar char="–"/>
              <a:defRPr sz="1200"/>
            </a:lvl2pPr>
            <a:lvl3pPr marL="719982" indent="-143996">
              <a:lnSpc>
                <a:spcPct val="107000"/>
              </a:lnSpc>
              <a:spcAft>
                <a:spcPts val="533"/>
              </a:spcAft>
              <a:buSzPct val="100000"/>
              <a:buFont typeface="Arial" panose="020B0604020202020204" pitchFamily="34" charset="0"/>
              <a:buChar char="•"/>
              <a:defRPr sz="933"/>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dirty="0"/>
              <a:t>Muokkaa tekstiä napsauttamalla.</a:t>
            </a:r>
          </a:p>
        </p:txBody>
      </p:sp>
    </p:spTree>
    <p:extLst>
      <p:ext uri="{BB962C8B-B14F-4D97-AF65-F5344CB8AC3E}">
        <p14:creationId xmlns:p14="http://schemas.microsoft.com/office/powerpoint/2010/main" val="39963929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aulukko">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B38B565-8F9E-DD32-00C1-5094D10F4EAE}"/>
              </a:ext>
            </a:extLst>
          </p:cNvPr>
          <p:cNvSpPr>
            <a:spLocks noGrp="1"/>
          </p:cNvSpPr>
          <p:nvPr>
            <p:ph type="title" hasCustomPrompt="1"/>
          </p:nvPr>
        </p:nvSpPr>
        <p:spPr>
          <a:xfrm>
            <a:off x="951500" y="768766"/>
            <a:ext cx="10306051" cy="713620"/>
          </a:xfrm>
        </p:spPr>
        <p:txBody>
          <a:bodyPr anchor="b" anchorCtr="0"/>
          <a:lstStyle>
            <a:lvl1pPr algn="l">
              <a:lnSpc>
                <a:spcPct val="85000"/>
              </a:lnSpc>
              <a:defRPr sz="4800" spc="-100" baseline="0">
                <a:solidFill>
                  <a:schemeClr val="bg2"/>
                </a:solidFill>
              </a:defRPr>
            </a:lvl1pPr>
          </a:lstStyle>
          <a:p>
            <a:r>
              <a:rPr lang="fi-FI" dirty="0"/>
              <a:t>Taulukko</a:t>
            </a:r>
            <a:endParaRPr lang="fi-FI" noProof="0" dirty="0"/>
          </a:p>
        </p:txBody>
      </p:sp>
      <p:sp>
        <p:nvSpPr>
          <p:cNvPr id="9" name="Taulukon paikkamerkki 8">
            <a:extLst>
              <a:ext uri="{FF2B5EF4-FFF2-40B4-BE49-F238E27FC236}">
                <a16:creationId xmlns:a16="http://schemas.microsoft.com/office/drawing/2014/main" id="{E50C6200-29D5-CBBB-D347-4AE7666FC34B}"/>
              </a:ext>
            </a:extLst>
          </p:cNvPr>
          <p:cNvSpPr>
            <a:spLocks noGrp="1"/>
          </p:cNvSpPr>
          <p:nvPr>
            <p:ph type="tbl" sz="quarter" idx="10" hasCustomPrompt="1"/>
          </p:nvPr>
        </p:nvSpPr>
        <p:spPr>
          <a:xfrm>
            <a:off x="952500" y="1854200"/>
            <a:ext cx="10306051" cy="4212167"/>
          </a:xfrm>
        </p:spPr>
        <p:txBody>
          <a:bodyPr>
            <a:normAutofit/>
          </a:bodyPr>
          <a:lstStyle>
            <a:lvl1pPr marL="0" indent="0">
              <a:buNone/>
              <a:defRPr sz="1867"/>
            </a:lvl1pPr>
          </a:lstStyle>
          <a:p>
            <a:r>
              <a:rPr lang="fi-FI" dirty="0"/>
              <a:t>Lisää taulukko kuvakkeesta.</a:t>
            </a:r>
          </a:p>
        </p:txBody>
      </p:sp>
    </p:spTree>
    <p:extLst>
      <p:ext uri="{BB962C8B-B14F-4D97-AF65-F5344CB8AC3E}">
        <p14:creationId xmlns:p14="http://schemas.microsoft.com/office/powerpoint/2010/main" val="11845670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ainaus">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 name="Otsikko"/>
          <p:cNvSpPr>
            <a:spLocks noGrp="1"/>
          </p:cNvSpPr>
          <p:nvPr>
            <p:ph type="ctrTitle" hasCustomPrompt="1"/>
          </p:nvPr>
        </p:nvSpPr>
        <p:spPr>
          <a:xfrm>
            <a:off x="1033106" y="1648047"/>
            <a:ext cx="10125789" cy="2658063"/>
          </a:xfrm>
        </p:spPr>
        <p:txBody>
          <a:bodyPr anchor="ctr" anchorCtr="0">
            <a:noAutofit/>
          </a:bodyPr>
          <a:lstStyle>
            <a:lvl1pPr algn="ctr">
              <a:lnSpc>
                <a:spcPct val="85000"/>
              </a:lnSpc>
              <a:defRPr sz="6600" spc="-100" baseline="0">
                <a:solidFill>
                  <a:schemeClr val="bg2"/>
                </a:solidFill>
              </a:defRPr>
            </a:lvl1pPr>
          </a:lstStyle>
          <a:p>
            <a:r>
              <a:rPr lang="fi-FI" dirty="0">
                <a:latin typeface="Arial" panose="020B0604020202020204" pitchFamily="34" charset="0"/>
                <a:cs typeface="Arial" panose="020B0604020202020204" pitchFamily="34" charset="0"/>
              </a:rPr>
              <a:t>“</a:t>
            </a:r>
            <a:r>
              <a:rPr lang="fi-FI" dirty="0"/>
              <a:t>Lainaus</a:t>
            </a:r>
            <a:br>
              <a:rPr lang="fi-FI" dirty="0"/>
            </a:br>
            <a:r>
              <a:rPr lang="fi-FI" dirty="0"/>
              <a:t>kahdella rivillä”</a:t>
            </a:r>
            <a:endParaRPr lang="en-US" dirty="0"/>
          </a:p>
        </p:txBody>
      </p:sp>
      <p:sp>
        <p:nvSpPr>
          <p:cNvPr id="3" name="Nimi">
            <a:extLst>
              <a:ext uri="{FF2B5EF4-FFF2-40B4-BE49-F238E27FC236}">
                <a16:creationId xmlns:a16="http://schemas.microsoft.com/office/drawing/2014/main" id="{30294658-408B-E291-CED0-2DDF1B9122F9}"/>
              </a:ext>
            </a:extLst>
          </p:cNvPr>
          <p:cNvSpPr>
            <a:spLocks noGrp="1"/>
          </p:cNvSpPr>
          <p:nvPr>
            <p:ph type="subTitle" idx="1" hasCustomPrompt="1"/>
          </p:nvPr>
        </p:nvSpPr>
        <p:spPr>
          <a:xfrm>
            <a:off x="1561674" y="4464252"/>
            <a:ext cx="9068652" cy="585081"/>
          </a:xfrm>
          <a:prstGeom prst="rect">
            <a:avLst/>
          </a:prstGeom>
        </p:spPr>
        <p:txBody>
          <a:bodyPr lIns="0" rIns="0" anchor="t" anchorCtr="0">
            <a:noAutofit/>
          </a:bodyPr>
          <a:lstStyle>
            <a:lvl1pPr marL="0" indent="0" algn="ctr">
              <a:lnSpc>
                <a:spcPct val="100000"/>
              </a:lnSpc>
              <a:spcAft>
                <a:spcPts val="0"/>
              </a:spcAft>
              <a:buNone/>
              <a:defRPr sz="3200" b="0">
                <a:solidFill>
                  <a:schemeClr val="bg2"/>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dirty="0"/>
              <a:t>Nimi, titteli</a:t>
            </a:r>
            <a:endParaRPr lang="en-US" dirty="0"/>
          </a:p>
        </p:txBody>
      </p:sp>
      <p:pic>
        <p:nvPicPr>
          <p:cNvPr id="2" name="800">
            <a:extLst>
              <a:ext uri="{FF2B5EF4-FFF2-40B4-BE49-F238E27FC236}">
                <a16:creationId xmlns:a16="http://schemas.microsoft.com/office/drawing/2014/main" id="{A2984BF8-F6C3-AA50-4CE5-445A3F5A0CA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4" name="Vaakuna">
            <a:extLst>
              <a:ext uri="{FF2B5EF4-FFF2-40B4-BE49-F238E27FC236}">
                <a16:creationId xmlns:a16="http://schemas.microsoft.com/office/drawing/2014/main" id="{91E6EF6C-FC37-7C2D-E1C8-0B7E0C35CB4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26316321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uvakollaasi 1">
    <p:bg>
      <p:bgPr>
        <a:solidFill>
          <a:schemeClr val="bg1"/>
        </a:solidFill>
        <a:effectLst/>
      </p:bgPr>
    </p:bg>
    <p:spTree>
      <p:nvGrpSpPr>
        <p:cNvPr id="1" name=""/>
        <p:cNvGrpSpPr/>
        <p:nvPr/>
      </p:nvGrpSpPr>
      <p:grpSpPr>
        <a:xfrm>
          <a:off x="0" y="0"/>
          <a:ext cx="0" cy="0"/>
          <a:chOff x="0" y="0"/>
          <a:chExt cx="0" cy="0"/>
        </a:xfrm>
      </p:grpSpPr>
      <p:sp>
        <p:nvSpPr>
          <p:cNvPr id="3" name="Otsikko">
            <a:extLst>
              <a:ext uri="{FF2B5EF4-FFF2-40B4-BE49-F238E27FC236}">
                <a16:creationId xmlns:a16="http://schemas.microsoft.com/office/drawing/2014/main" id="{C5E65881-3885-45A7-C439-DBAF00B72F3B}"/>
              </a:ext>
            </a:extLst>
          </p:cNvPr>
          <p:cNvSpPr>
            <a:spLocks noGrp="1"/>
          </p:cNvSpPr>
          <p:nvPr>
            <p:ph type="title" hasCustomPrompt="1"/>
          </p:nvPr>
        </p:nvSpPr>
        <p:spPr>
          <a:xfrm>
            <a:off x="225047" y="214852"/>
            <a:ext cx="3528000" cy="3528000"/>
          </a:xfrm>
          <a:prstGeom prst="roundRect">
            <a:avLst>
              <a:gd name="adj" fmla="val 2951"/>
            </a:avLst>
          </a:prstGeom>
          <a:solidFill>
            <a:schemeClr val="bg2"/>
          </a:solidFill>
        </p:spPr>
        <p:txBody>
          <a:bodyPr vert="horz" lIns="252000" tIns="0" rIns="180000" bIns="0" rtlCol="0" anchor="ctr" anchorCtr="0">
            <a:noAutofit/>
          </a:bodyPr>
          <a:lstStyle>
            <a:lvl1pPr algn="l">
              <a:lnSpc>
                <a:spcPct val="90000"/>
              </a:lnSpc>
              <a:defRPr sz="3500">
                <a:solidFill>
                  <a:schemeClr val="bg1"/>
                </a:solidFill>
              </a:defRPr>
            </a:lvl1pPr>
          </a:lstStyle>
          <a:p>
            <a:r>
              <a:rPr lang="fi-FI" dirty="0"/>
              <a:t>Muokkaa otsikkoa</a:t>
            </a:r>
            <a:endParaRPr lang="en-US" dirty="0"/>
          </a:p>
        </p:txBody>
      </p:sp>
      <p:sp>
        <p:nvSpPr>
          <p:cNvPr id="13" name="Tekstin paikkamerkki">
            <a:extLst>
              <a:ext uri="{FF2B5EF4-FFF2-40B4-BE49-F238E27FC236}">
                <a16:creationId xmlns:a16="http://schemas.microsoft.com/office/drawing/2014/main" id="{F2514C7E-3C97-13C3-7EC9-BABC547C7A2E}"/>
              </a:ext>
            </a:extLst>
          </p:cNvPr>
          <p:cNvSpPr>
            <a:spLocks noGrp="1"/>
          </p:cNvSpPr>
          <p:nvPr>
            <p:ph type="body" sz="quarter" idx="24" hasCustomPrompt="1"/>
          </p:nvPr>
        </p:nvSpPr>
        <p:spPr>
          <a:xfrm>
            <a:off x="225047" y="3957702"/>
            <a:ext cx="3528000" cy="2685444"/>
          </a:xfrm>
          <a:prstGeom prst="roundRect">
            <a:avLst>
              <a:gd name="adj" fmla="val 3529"/>
            </a:avLst>
          </a:prstGeom>
          <a:solidFill>
            <a:schemeClr val="bg1">
              <a:lumMod val="95000"/>
            </a:schemeClr>
          </a:solidFill>
        </p:spPr>
        <p:txBody>
          <a:bodyPr lIns="252000" rIns="144000" anchor="ctr" anchorCtr="0">
            <a:noAutofit/>
          </a:bodyPr>
          <a:lstStyle>
            <a:lvl1pPr marL="0" indent="0">
              <a:lnSpc>
                <a:spcPct val="107000"/>
              </a:lnSpc>
              <a:spcAft>
                <a:spcPts val="1000"/>
              </a:spcAft>
              <a:buNone/>
              <a:defRPr sz="1900" b="0">
                <a:solidFill>
                  <a:schemeClr val="tx1"/>
                </a:solidFill>
              </a:defRPr>
            </a:lvl1pPr>
            <a:lvl2pPr marL="455989" indent="0">
              <a:buNone/>
              <a:defRPr>
                <a:solidFill>
                  <a:schemeClr val="bg1"/>
                </a:solidFill>
              </a:defRPr>
            </a:lvl2pPr>
            <a:lvl3pPr marL="959976" indent="0">
              <a:buNone/>
              <a:defRPr>
                <a:solidFill>
                  <a:schemeClr val="bg1"/>
                </a:solidFill>
              </a:defRPr>
            </a:lvl3pPr>
            <a:lvl4pPr marL="1439964" indent="0">
              <a:buNone/>
              <a:defRPr>
                <a:solidFill>
                  <a:schemeClr val="bg1"/>
                </a:solidFill>
              </a:defRPr>
            </a:lvl4pPr>
            <a:lvl5pPr marL="1919952" indent="0">
              <a:buNone/>
              <a:defRPr>
                <a:solidFill>
                  <a:schemeClr val="bg1"/>
                </a:solidFill>
              </a:defRPr>
            </a:lvl5pPr>
          </a:lstStyle>
          <a:p>
            <a:pPr lvl="0"/>
            <a:r>
              <a:rPr lang="fi-FI" dirty="0"/>
              <a:t>Tekstinosto. Voit käyttää osassa tekstiä lihavointia elävöittämään tekstiä.</a:t>
            </a:r>
          </a:p>
        </p:txBody>
      </p:sp>
      <p:sp>
        <p:nvSpPr>
          <p:cNvPr id="6" name="Kuvan paikkamerkki">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3967897" y="214853"/>
            <a:ext cx="3463035" cy="6428296"/>
          </a:xfrm>
          <a:prstGeom prst="roundRect">
            <a:avLst>
              <a:gd name="adj" fmla="val 3290"/>
            </a:avLst>
          </a:prstGeom>
          <a:noFill/>
        </p:spPr>
        <p:txBody>
          <a:bodyPr lIns="108000" tIns="108000" rIns="72000">
            <a:normAutofit/>
          </a:bodyPr>
          <a:lstStyle>
            <a:lvl1pPr marL="0" indent="0">
              <a:buNone/>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r>
              <a:rPr lang="fi-FI" dirty="0"/>
              <a:t>Kuvan vaihtaminen: valitse kuva &gt; hiiren oikea &gt; Vaihda kuva. </a:t>
            </a:r>
            <a:br>
              <a:rPr lang="fi-FI" dirty="0"/>
            </a:br>
            <a:r>
              <a:rPr lang="fi-FI" dirty="0"/>
              <a:t>Kuvan rajauksen muuttaminen: valitse kuva &gt; Kuvan muoto -välilehti &gt; Rajaa. </a:t>
            </a:r>
          </a:p>
        </p:txBody>
      </p:sp>
      <p:sp>
        <p:nvSpPr>
          <p:cNvPr id="5" name="Kuvaaja">
            <a:extLst>
              <a:ext uri="{FF2B5EF4-FFF2-40B4-BE49-F238E27FC236}">
                <a16:creationId xmlns:a16="http://schemas.microsoft.com/office/drawing/2014/main" id="{659F8C57-D63A-DA0E-5A55-D95CAC31DB02}"/>
              </a:ext>
            </a:extLst>
          </p:cNvPr>
          <p:cNvSpPr>
            <a:spLocks noGrp="1"/>
          </p:cNvSpPr>
          <p:nvPr>
            <p:ph type="body" sz="quarter" idx="21" hasCustomPrompt="1"/>
          </p:nvPr>
        </p:nvSpPr>
        <p:spPr>
          <a:xfrm>
            <a:off x="5886289" y="6241708"/>
            <a:ext cx="1435462" cy="281629"/>
          </a:xfrm>
          <a:prstGeom prst="roundRect">
            <a:avLst>
              <a:gd name="adj" fmla="val 12646"/>
            </a:avLst>
          </a:prstGeom>
          <a:solidFill>
            <a:schemeClr val="tx1"/>
          </a:solidFill>
        </p:spPr>
        <p:txBody>
          <a:bodyPr wrap="none" lIns="72000" tIns="54000" rIns="61200" bIns="54000" anchor="ctr" anchorCtr="0">
            <a:spAutoFit/>
          </a:bodyPr>
          <a:lstStyle>
            <a:lvl1pPr marL="0" indent="0" algn="r">
              <a:lnSpc>
                <a:spcPct val="90000"/>
              </a:lnSpc>
              <a:spcAft>
                <a:spcPts val="0"/>
              </a:spcAft>
              <a:buNone/>
              <a:defRPr sz="1100">
                <a:solidFill>
                  <a:schemeClr val="bg1"/>
                </a:solidFill>
              </a:defRPr>
            </a:lvl1pPr>
          </a:lstStyle>
          <a:p>
            <a:pPr lvl="0"/>
            <a:r>
              <a:rPr lang="fi-FI" dirty="0"/>
              <a:t>Kuva: Kuvaajan nimi</a:t>
            </a:r>
          </a:p>
        </p:txBody>
      </p:sp>
      <p:sp>
        <p:nvSpPr>
          <p:cNvPr id="12" name="Tekstin paikkamerkki">
            <a:extLst>
              <a:ext uri="{FF2B5EF4-FFF2-40B4-BE49-F238E27FC236}">
                <a16:creationId xmlns:a16="http://schemas.microsoft.com/office/drawing/2014/main" id="{126A7F2C-BBED-D1DD-F39C-10AF29F7D250}"/>
              </a:ext>
            </a:extLst>
          </p:cNvPr>
          <p:cNvSpPr>
            <a:spLocks noGrp="1"/>
          </p:cNvSpPr>
          <p:nvPr>
            <p:ph type="body" sz="quarter" idx="23" hasCustomPrompt="1"/>
          </p:nvPr>
        </p:nvSpPr>
        <p:spPr>
          <a:xfrm>
            <a:off x="7637353" y="214852"/>
            <a:ext cx="4329600" cy="3528000"/>
          </a:xfrm>
          <a:prstGeom prst="roundRect">
            <a:avLst>
              <a:gd name="adj" fmla="val 3529"/>
            </a:avLst>
          </a:prstGeom>
          <a:solidFill>
            <a:schemeClr val="bg2">
              <a:lumMod val="20000"/>
              <a:lumOff val="80000"/>
            </a:schemeClr>
          </a:solidFill>
        </p:spPr>
        <p:txBody>
          <a:bodyPr lIns="252000" rIns="180000" anchor="ctr" anchorCtr="0">
            <a:noAutofit/>
          </a:bodyPr>
          <a:lstStyle>
            <a:lvl1pPr marL="0" indent="0">
              <a:lnSpc>
                <a:spcPct val="100000"/>
              </a:lnSpc>
              <a:spcAft>
                <a:spcPts val="1000"/>
              </a:spcAft>
              <a:buNone/>
              <a:defRPr b="1">
                <a:solidFill>
                  <a:schemeClr val="bg2"/>
                </a:solidFill>
              </a:defRPr>
            </a:lvl1pPr>
            <a:lvl2pPr marL="455989" indent="0">
              <a:buNone/>
              <a:defRPr>
                <a:solidFill>
                  <a:schemeClr val="bg1"/>
                </a:solidFill>
              </a:defRPr>
            </a:lvl2pPr>
            <a:lvl3pPr marL="959976" indent="0">
              <a:buNone/>
              <a:defRPr>
                <a:solidFill>
                  <a:schemeClr val="bg1"/>
                </a:solidFill>
              </a:defRPr>
            </a:lvl3pPr>
            <a:lvl4pPr marL="1439964" indent="0">
              <a:buNone/>
              <a:defRPr>
                <a:solidFill>
                  <a:schemeClr val="bg1"/>
                </a:solidFill>
              </a:defRPr>
            </a:lvl4pPr>
            <a:lvl5pPr marL="1919952" indent="0">
              <a:buNone/>
              <a:defRPr>
                <a:solidFill>
                  <a:schemeClr val="bg1"/>
                </a:solidFill>
              </a:defRPr>
            </a:lvl5pPr>
          </a:lstStyle>
          <a:p>
            <a:pPr lvl="0"/>
            <a:r>
              <a:rPr lang="fi-FI" dirty="0"/>
              <a:t>Tekstinosto. Valitse taustalaatikon väri Turun kaupungin väreistä. Huomioithan kontrastin.</a:t>
            </a:r>
          </a:p>
        </p:txBody>
      </p:sp>
      <p:sp>
        <p:nvSpPr>
          <p:cNvPr id="8" name="Kuvan paikkamerkki">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7645785" y="3957706"/>
            <a:ext cx="4331320" cy="2685441"/>
          </a:xfrm>
          <a:prstGeom prst="roundRect">
            <a:avLst>
              <a:gd name="adj" fmla="val 4135"/>
            </a:avLst>
          </a:prstGeom>
          <a:noFill/>
        </p:spPr>
        <p:txBody>
          <a:bodyPr lIns="108000" tIns="108000" rIns="180000">
            <a:normAutofit/>
          </a:bodyPr>
          <a:lstStyle>
            <a:lvl1pPr marL="0" indent="0">
              <a:buNone/>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r>
              <a:rPr lang="fi-FI" dirty="0"/>
              <a:t>Kuvan vaihtaminen: valitse kuva &gt; hiiren oikea &gt; Vaihda kuva. </a:t>
            </a:r>
            <a:br>
              <a:rPr lang="fi-FI" dirty="0"/>
            </a:br>
            <a:r>
              <a:rPr lang="fi-FI" dirty="0"/>
              <a:t>Kuvan rajauksen muuttaminen: valitse kuva &gt; Kuvan muoto -välilehti &gt; Rajaa. </a:t>
            </a:r>
          </a:p>
        </p:txBody>
      </p:sp>
      <p:sp>
        <p:nvSpPr>
          <p:cNvPr id="7" name="Kuvaaja">
            <a:extLst>
              <a:ext uri="{FF2B5EF4-FFF2-40B4-BE49-F238E27FC236}">
                <a16:creationId xmlns:a16="http://schemas.microsoft.com/office/drawing/2014/main" id="{F20DC3A8-33B9-C901-6660-31219BE65398}"/>
              </a:ext>
            </a:extLst>
          </p:cNvPr>
          <p:cNvSpPr>
            <a:spLocks noGrp="1"/>
          </p:cNvSpPr>
          <p:nvPr>
            <p:ph type="body" sz="quarter" idx="22" hasCustomPrompt="1"/>
          </p:nvPr>
        </p:nvSpPr>
        <p:spPr>
          <a:xfrm>
            <a:off x="10442121" y="6241708"/>
            <a:ext cx="1435462" cy="281629"/>
          </a:xfrm>
          <a:prstGeom prst="roundRect">
            <a:avLst>
              <a:gd name="adj" fmla="val 12646"/>
            </a:avLst>
          </a:prstGeom>
          <a:solidFill>
            <a:schemeClr val="tx1"/>
          </a:solidFill>
        </p:spPr>
        <p:txBody>
          <a:bodyPr wrap="none" lIns="72000" tIns="54000" rIns="61200" bIns="54000" anchor="ctr" anchorCtr="0">
            <a:spAutoFit/>
          </a:bodyPr>
          <a:lstStyle>
            <a:lvl1pPr marL="0" indent="0" algn="r">
              <a:lnSpc>
                <a:spcPct val="90000"/>
              </a:lnSpc>
              <a:spcAft>
                <a:spcPts val="0"/>
              </a:spcAft>
              <a:buNone/>
              <a:defRPr sz="1100">
                <a:solidFill>
                  <a:schemeClr val="bg1"/>
                </a:solidFill>
              </a:defRPr>
            </a:lvl1pPr>
          </a:lstStyle>
          <a:p>
            <a:pPr lvl="0"/>
            <a:r>
              <a:rPr lang="fi-FI" dirty="0"/>
              <a:t>Kuva: Kuvaajan nimi</a:t>
            </a:r>
          </a:p>
        </p:txBody>
      </p:sp>
    </p:spTree>
    <p:extLst>
      <p:ext uri="{BB962C8B-B14F-4D97-AF65-F5344CB8AC3E}">
        <p14:creationId xmlns:p14="http://schemas.microsoft.com/office/powerpoint/2010/main" val="10480059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uvakollaasi 2">
    <p:bg>
      <p:bgPr>
        <a:solidFill>
          <a:schemeClr val="bg1"/>
        </a:solidFill>
        <a:effectLst/>
      </p:bgPr>
    </p:bg>
    <p:spTree>
      <p:nvGrpSpPr>
        <p:cNvPr id="1" name=""/>
        <p:cNvGrpSpPr/>
        <p:nvPr/>
      </p:nvGrpSpPr>
      <p:grpSpPr>
        <a:xfrm>
          <a:off x="0" y="0"/>
          <a:ext cx="0" cy="0"/>
          <a:chOff x="0" y="0"/>
          <a:chExt cx="0" cy="0"/>
        </a:xfrm>
      </p:grpSpPr>
      <p:sp>
        <p:nvSpPr>
          <p:cNvPr id="3" name="Otsikko">
            <a:extLst>
              <a:ext uri="{FF2B5EF4-FFF2-40B4-BE49-F238E27FC236}">
                <a16:creationId xmlns:a16="http://schemas.microsoft.com/office/drawing/2014/main" id="{C5E65881-3885-45A7-C439-DBAF00B72F3B}"/>
              </a:ext>
            </a:extLst>
          </p:cNvPr>
          <p:cNvSpPr>
            <a:spLocks noGrp="1"/>
          </p:cNvSpPr>
          <p:nvPr>
            <p:ph type="title" hasCustomPrompt="1"/>
          </p:nvPr>
        </p:nvSpPr>
        <p:spPr>
          <a:xfrm>
            <a:off x="233936" y="233937"/>
            <a:ext cx="6492545" cy="1460067"/>
          </a:xfrm>
          <a:prstGeom prst="roundRect">
            <a:avLst>
              <a:gd name="adj" fmla="val 6514"/>
            </a:avLst>
          </a:prstGeom>
          <a:solidFill>
            <a:schemeClr val="bg2"/>
          </a:solidFill>
        </p:spPr>
        <p:txBody>
          <a:bodyPr vert="horz" lIns="252000" tIns="36000" rIns="144000" bIns="0" rtlCol="0" anchor="ctr" anchorCtr="0">
            <a:noAutofit/>
          </a:bodyPr>
          <a:lstStyle>
            <a:lvl1pPr>
              <a:lnSpc>
                <a:spcPct val="85000"/>
              </a:lnSpc>
              <a:defRPr sz="3700">
                <a:solidFill>
                  <a:schemeClr val="bg1"/>
                </a:solidFill>
              </a:defRPr>
            </a:lvl1pPr>
          </a:lstStyle>
          <a:p>
            <a:r>
              <a:rPr lang="fi-FI" dirty="0"/>
              <a:t>Muokkaa otsikkoa napsauttamalla</a:t>
            </a:r>
            <a:endParaRPr lang="en-US" dirty="0"/>
          </a:p>
        </p:txBody>
      </p:sp>
      <p:sp>
        <p:nvSpPr>
          <p:cNvPr id="6" name="Kuvan paikkamerkki">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233938" y="1918110"/>
            <a:ext cx="6482351" cy="2812025"/>
          </a:xfrm>
          <a:prstGeom prst="roundRect">
            <a:avLst>
              <a:gd name="adj" fmla="val 3858"/>
            </a:avLst>
          </a:prstGeom>
          <a:noFill/>
        </p:spPr>
        <p:txBody>
          <a:bodyPr lIns="108000" tIns="108000">
            <a:normAutofit/>
          </a:bodyPr>
          <a:lstStyle>
            <a:lvl1pPr marL="0" indent="0">
              <a:buNone/>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r>
              <a:rPr lang="fi-FI" dirty="0"/>
              <a:t>Kuvan vaihtaminen: valitse kuva &gt; hiiren oikea &gt; Vaihda kuva. </a:t>
            </a:r>
            <a:br>
              <a:rPr lang="fi-FI" dirty="0"/>
            </a:br>
            <a:r>
              <a:rPr lang="fi-FI" dirty="0"/>
              <a:t>Kuvan rajauksen muuttaminen: valitse kuva &gt; Kuvan muoto -välilehti &gt; Rajaa. </a:t>
            </a:r>
          </a:p>
        </p:txBody>
      </p:sp>
      <p:sp>
        <p:nvSpPr>
          <p:cNvPr id="2" name="Kuvaaja">
            <a:extLst>
              <a:ext uri="{FF2B5EF4-FFF2-40B4-BE49-F238E27FC236}">
                <a16:creationId xmlns:a16="http://schemas.microsoft.com/office/drawing/2014/main" id="{8BD14F53-2906-E7A4-FA11-792AA09FB471}"/>
              </a:ext>
            </a:extLst>
          </p:cNvPr>
          <p:cNvSpPr>
            <a:spLocks noGrp="1"/>
          </p:cNvSpPr>
          <p:nvPr>
            <p:ph type="body" sz="quarter" idx="21" hasCustomPrompt="1"/>
          </p:nvPr>
        </p:nvSpPr>
        <p:spPr>
          <a:xfrm>
            <a:off x="5170968" y="4313876"/>
            <a:ext cx="1435462" cy="281629"/>
          </a:xfrm>
          <a:prstGeom prst="roundRect">
            <a:avLst>
              <a:gd name="adj" fmla="val 12646"/>
            </a:avLst>
          </a:prstGeom>
          <a:solidFill>
            <a:schemeClr val="tx1"/>
          </a:solidFill>
        </p:spPr>
        <p:txBody>
          <a:bodyPr wrap="none" lIns="72000" tIns="54000" rIns="61200" bIns="54000" anchor="ctr" anchorCtr="0">
            <a:spAutoFit/>
          </a:bodyPr>
          <a:lstStyle>
            <a:lvl1pPr marL="0" indent="0" algn="r">
              <a:lnSpc>
                <a:spcPct val="90000"/>
              </a:lnSpc>
              <a:spcAft>
                <a:spcPts val="0"/>
              </a:spcAft>
              <a:buNone/>
              <a:defRPr sz="1100">
                <a:solidFill>
                  <a:schemeClr val="bg1"/>
                </a:solidFill>
              </a:defRPr>
            </a:lvl1pPr>
          </a:lstStyle>
          <a:p>
            <a:pPr lvl="0"/>
            <a:r>
              <a:rPr lang="fi-FI" dirty="0"/>
              <a:t>Kuva: Kuvaajan nimi</a:t>
            </a:r>
          </a:p>
        </p:txBody>
      </p:sp>
      <p:sp>
        <p:nvSpPr>
          <p:cNvPr id="7" name="Tekstin paikkamerkki">
            <a:extLst>
              <a:ext uri="{FF2B5EF4-FFF2-40B4-BE49-F238E27FC236}">
                <a16:creationId xmlns:a16="http://schemas.microsoft.com/office/drawing/2014/main" id="{D994A861-0D37-E72E-F4F1-2A394B06E6E8}"/>
              </a:ext>
            </a:extLst>
          </p:cNvPr>
          <p:cNvSpPr>
            <a:spLocks noGrp="1"/>
          </p:cNvSpPr>
          <p:nvPr>
            <p:ph type="body" sz="quarter" idx="24" hasCustomPrompt="1"/>
          </p:nvPr>
        </p:nvSpPr>
        <p:spPr>
          <a:xfrm>
            <a:off x="225046" y="4954821"/>
            <a:ext cx="6501433" cy="1669241"/>
          </a:xfrm>
          <a:prstGeom prst="roundRect">
            <a:avLst>
              <a:gd name="adj" fmla="val 3529"/>
            </a:avLst>
          </a:prstGeom>
          <a:solidFill>
            <a:schemeClr val="bg1">
              <a:lumMod val="95000"/>
            </a:schemeClr>
          </a:solidFill>
        </p:spPr>
        <p:txBody>
          <a:bodyPr lIns="252000" rIns="144000" anchor="ctr" anchorCtr="0">
            <a:noAutofit/>
          </a:bodyPr>
          <a:lstStyle>
            <a:lvl1pPr marL="0" indent="0">
              <a:lnSpc>
                <a:spcPct val="107000"/>
              </a:lnSpc>
              <a:spcAft>
                <a:spcPts val="1000"/>
              </a:spcAft>
              <a:buNone/>
              <a:defRPr sz="1900" b="0">
                <a:solidFill>
                  <a:schemeClr val="tx1"/>
                </a:solidFill>
              </a:defRPr>
            </a:lvl1pPr>
            <a:lvl2pPr marL="455989" indent="0">
              <a:buNone/>
              <a:defRPr>
                <a:solidFill>
                  <a:schemeClr val="bg1"/>
                </a:solidFill>
              </a:defRPr>
            </a:lvl2pPr>
            <a:lvl3pPr marL="959976" indent="0">
              <a:buNone/>
              <a:defRPr>
                <a:solidFill>
                  <a:schemeClr val="bg1"/>
                </a:solidFill>
              </a:defRPr>
            </a:lvl3pPr>
            <a:lvl4pPr marL="1439964" indent="0">
              <a:buNone/>
              <a:defRPr>
                <a:solidFill>
                  <a:schemeClr val="bg1"/>
                </a:solidFill>
              </a:defRPr>
            </a:lvl4pPr>
            <a:lvl5pPr marL="1919952" indent="0">
              <a:buNone/>
              <a:defRPr>
                <a:solidFill>
                  <a:schemeClr val="bg1"/>
                </a:solidFill>
              </a:defRPr>
            </a:lvl5pPr>
          </a:lstStyle>
          <a:p>
            <a:pPr lvl="0"/>
            <a:r>
              <a:rPr lang="fi-FI" dirty="0"/>
              <a:t>Tekstinosto. Voit käyttää osassa tekstiä lihavointia elävöittämään tekstiä.</a:t>
            </a:r>
          </a:p>
        </p:txBody>
      </p:sp>
      <p:sp>
        <p:nvSpPr>
          <p:cNvPr id="5" name="Tekstin paikkamerkki">
            <a:extLst>
              <a:ext uri="{FF2B5EF4-FFF2-40B4-BE49-F238E27FC236}">
                <a16:creationId xmlns:a16="http://schemas.microsoft.com/office/drawing/2014/main" id="{0C01219D-D520-54DD-855E-F72DB139B88F}"/>
              </a:ext>
            </a:extLst>
          </p:cNvPr>
          <p:cNvSpPr>
            <a:spLocks noGrp="1"/>
          </p:cNvSpPr>
          <p:nvPr>
            <p:ph type="body" sz="quarter" idx="23" hasCustomPrompt="1"/>
          </p:nvPr>
        </p:nvSpPr>
        <p:spPr>
          <a:xfrm>
            <a:off x="6965188" y="233937"/>
            <a:ext cx="4992427" cy="3585376"/>
          </a:xfrm>
          <a:prstGeom prst="roundRect">
            <a:avLst>
              <a:gd name="adj" fmla="val 2509"/>
            </a:avLst>
          </a:prstGeom>
          <a:solidFill>
            <a:schemeClr val="bg2">
              <a:lumMod val="20000"/>
              <a:lumOff val="80000"/>
            </a:schemeClr>
          </a:solidFill>
        </p:spPr>
        <p:txBody>
          <a:bodyPr lIns="252000" rIns="180000" anchor="ctr" anchorCtr="0">
            <a:noAutofit/>
          </a:bodyPr>
          <a:lstStyle>
            <a:lvl1pPr marL="0" indent="0">
              <a:lnSpc>
                <a:spcPct val="100000"/>
              </a:lnSpc>
              <a:spcAft>
                <a:spcPts val="1000"/>
              </a:spcAft>
              <a:buNone/>
              <a:defRPr b="1">
                <a:solidFill>
                  <a:schemeClr val="bg2"/>
                </a:solidFill>
              </a:defRPr>
            </a:lvl1pPr>
            <a:lvl2pPr marL="455989" indent="0">
              <a:buNone/>
              <a:defRPr>
                <a:solidFill>
                  <a:schemeClr val="bg1"/>
                </a:solidFill>
              </a:defRPr>
            </a:lvl2pPr>
            <a:lvl3pPr marL="959976" indent="0">
              <a:buNone/>
              <a:defRPr>
                <a:solidFill>
                  <a:schemeClr val="bg1"/>
                </a:solidFill>
              </a:defRPr>
            </a:lvl3pPr>
            <a:lvl4pPr marL="1439964" indent="0">
              <a:buNone/>
              <a:defRPr>
                <a:solidFill>
                  <a:schemeClr val="bg1"/>
                </a:solidFill>
              </a:defRPr>
            </a:lvl4pPr>
            <a:lvl5pPr marL="1919952" indent="0">
              <a:buNone/>
              <a:defRPr>
                <a:solidFill>
                  <a:schemeClr val="bg1"/>
                </a:solidFill>
              </a:defRPr>
            </a:lvl5pPr>
          </a:lstStyle>
          <a:p>
            <a:pPr lvl="0"/>
            <a:r>
              <a:rPr lang="fi-FI" dirty="0"/>
              <a:t>Tekstinosto. Valitse taustalaatikon väri Turun kaupungin väreistä. Huomioithan kontrastin.</a:t>
            </a:r>
          </a:p>
        </p:txBody>
      </p:sp>
      <p:sp>
        <p:nvSpPr>
          <p:cNvPr id="8" name="Kuvan paikkamerkki">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6955444" y="4053250"/>
            <a:ext cx="4992427" cy="2570812"/>
          </a:xfrm>
          <a:prstGeom prst="roundRect">
            <a:avLst>
              <a:gd name="adj" fmla="val 4135"/>
            </a:avLst>
          </a:prstGeom>
          <a:noFill/>
        </p:spPr>
        <p:txBody>
          <a:bodyPr lIns="108000" tIns="108000" rIns="72000">
            <a:normAutofit/>
          </a:bodyPr>
          <a:lstStyle>
            <a:lvl1pPr marL="0" indent="0">
              <a:buNone/>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r>
              <a:rPr lang="fi-FI" dirty="0"/>
              <a:t>Kuvan vaihtaminen: valitse kuva &gt; hiiren oikea &gt; Vaihda kuva. </a:t>
            </a:r>
            <a:br>
              <a:rPr lang="fi-FI" dirty="0"/>
            </a:br>
            <a:r>
              <a:rPr lang="fi-FI" dirty="0"/>
              <a:t>Kuvan rajauksen muuttaminen: valitse kuva &gt; Kuvan muoto -välilehti &gt; Rajaa. </a:t>
            </a:r>
          </a:p>
        </p:txBody>
      </p:sp>
      <p:sp>
        <p:nvSpPr>
          <p:cNvPr id="4" name="Kuvaaja">
            <a:extLst>
              <a:ext uri="{FF2B5EF4-FFF2-40B4-BE49-F238E27FC236}">
                <a16:creationId xmlns:a16="http://schemas.microsoft.com/office/drawing/2014/main" id="{A141EF3C-91DB-A19D-7CB5-E8AF9292828E}"/>
              </a:ext>
            </a:extLst>
          </p:cNvPr>
          <p:cNvSpPr>
            <a:spLocks noGrp="1"/>
          </p:cNvSpPr>
          <p:nvPr>
            <p:ph type="body" sz="quarter" idx="22" hasCustomPrompt="1"/>
          </p:nvPr>
        </p:nvSpPr>
        <p:spPr>
          <a:xfrm>
            <a:off x="10405281" y="6229465"/>
            <a:ext cx="1435462" cy="281629"/>
          </a:xfrm>
          <a:prstGeom prst="roundRect">
            <a:avLst>
              <a:gd name="adj" fmla="val 12646"/>
            </a:avLst>
          </a:prstGeom>
          <a:solidFill>
            <a:schemeClr val="tx1"/>
          </a:solidFill>
        </p:spPr>
        <p:txBody>
          <a:bodyPr wrap="none" lIns="72000" tIns="54000" rIns="61200" bIns="54000" anchor="ctr" anchorCtr="0">
            <a:spAutoFit/>
          </a:bodyPr>
          <a:lstStyle>
            <a:lvl1pPr marL="0" indent="0" algn="r">
              <a:lnSpc>
                <a:spcPct val="90000"/>
              </a:lnSpc>
              <a:spcAft>
                <a:spcPts val="0"/>
              </a:spcAft>
              <a:buNone/>
              <a:defRPr sz="1100">
                <a:solidFill>
                  <a:schemeClr val="bg1"/>
                </a:solidFill>
              </a:defRPr>
            </a:lvl1pPr>
          </a:lstStyle>
          <a:p>
            <a:pPr lvl="0"/>
            <a:r>
              <a:rPr lang="fi-FI" dirty="0"/>
              <a:t>Kuva: Kuvaajan nimi</a:t>
            </a:r>
          </a:p>
        </p:txBody>
      </p:sp>
    </p:spTree>
    <p:extLst>
      <p:ext uri="{BB962C8B-B14F-4D97-AF65-F5344CB8AC3E}">
        <p14:creationId xmlns:p14="http://schemas.microsoft.com/office/powerpoint/2010/main" val="25128133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uvakollaasi 3">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CCF8B37E-DA57-80ED-9D18-249867C4B966}"/>
              </a:ext>
            </a:extLst>
          </p:cNvPr>
          <p:cNvSpPr>
            <a:spLocks noGrp="1"/>
          </p:cNvSpPr>
          <p:nvPr>
            <p:ph type="title" hasCustomPrompt="1"/>
          </p:nvPr>
        </p:nvSpPr>
        <p:spPr>
          <a:xfrm>
            <a:off x="654566" y="651934"/>
            <a:ext cx="4687901" cy="1209929"/>
          </a:xfrm>
          <a:prstGeom prst="rect">
            <a:avLst/>
          </a:prstGeom>
          <a:noFill/>
        </p:spPr>
        <p:txBody>
          <a:bodyPr vert="horz" lIns="0" tIns="0" rIns="0" bIns="0" rtlCol="0" anchor="b" anchorCtr="0">
            <a:noAutofit/>
          </a:bodyPr>
          <a:lstStyle>
            <a:lvl1pPr>
              <a:lnSpc>
                <a:spcPct val="85000"/>
              </a:lnSpc>
              <a:defRPr sz="4200" spc="-100" baseline="0">
                <a:solidFill>
                  <a:schemeClr val="bg2"/>
                </a:solidFill>
              </a:defRPr>
            </a:lvl1pPr>
          </a:lstStyle>
          <a:p>
            <a:r>
              <a:rPr lang="fi-FI" dirty="0"/>
              <a:t>Muokkaa otsikkoa </a:t>
            </a:r>
            <a:br>
              <a:rPr lang="fi-FI" dirty="0"/>
            </a:br>
            <a:r>
              <a:rPr lang="fi-FI" dirty="0"/>
              <a:t>napsauttamalla</a:t>
            </a:r>
            <a:endParaRPr lang="en-US" dirty="0"/>
          </a:p>
        </p:txBody>
      </p:sp>
      <p:sp>
        <p:nvSpPr>
          <p:cNvPr id="3" name="Tekstin paikkamerkki">
            <a:extLst>
              <a:ext uri="{FF2B5EF4-FFF2-40B4-BE49-F238E27FC236}">
                <a16:creationId xmlns:a16="http://schemas.microsoft.com/office/drawing/2014/main" id="{33BDBB72-3C25-1A01-EE75-CE5511ED7CAB}"/>
              </a:ext>
            </a:extLst>
          </p:cNvPr>
          <p:cNvSpPr>
            <a:spLocks noGrp="1"/>
          </p:cNvSpPr>
          <p:nvPr>
            <p:ph type="body" idx="1" hasCustomPrompt="1"/>
          </p:nvPr>
        </p:nvSpPr>
        <p:spPr>
          <a:xfrm>
            <a:off x="654566" y="2089927"/>
            <a:ext cx="4687901" cy="4300028"/>
          </a:xfrm>
          <a:prstGeom prst="rect">
            <a:avLst/>
          </a:prstGeom>
        </p:spPr>
        <p:txBody>
          <a:bodyPr vert="horz" lIns="0" tIns="0" rIns="0" bIns="0" rtlCol="0">
            <a:noAutofit/>
          </a:bodyPr>
          <a:lstStyle>
            <a:lvl1pPr marL="239994" indent="-239994">
              <a:lnSpc>
                <a:spcPct val="107000"/>
              </a:lnSpc>
              <a:spcAft>
                <a:spcPts val="1000"/>
              </a:spcAft>
              <a:buClrTx/>
              <a:buSzPct val="100000"/>
              <a:buFont typeface="Arial" panose="020B0604020202020204" pitchFamily="34" charset="0"/>
              <a:buChar char="•"/>
              <a:defRPr sz="2100">
                <a:solidFill>
                  <a:schemeClr val="tx1"/>
                </a:solidFill>
              </a:defRPr>
            </a:lvl1pPr>
            <a:lvl2pPr marL="719965" indent="-263993">
              <a:lnSpc>
                <a:spcPct val="107000"/>
              </a:lnSpc>
              <a:spcAft>
                <a:spcPts val="1000"/>
              </a:spcAft>
              <a:buFont typeface="Lucida Grande"/>
              <a:buChar char="–"/>
              <a:defRPr sz="1900">
                <a:solidFill>
                  <a:schemeClr val="tx1"/>
                </a:solidFill>
              </a:defRPr>
            </a:lvl2pPr>
            <a:lvl3pPr marL="1151971" indent="-191995">
              <a:lnSpc>
                <a:spcPct val="107000"/>
              </a:lnSpc>
              <a:spcAft>
                <a:spcPts val="1000"/>
              </a:spcAft>
              <a:buSzPct val="100000"/>
              <a:buFont typeface="Arial" panose="020B0604020202020204" pitchFamily="34" charset="0"/>
              <a:buChar char="•"/>
              <a:defRPr sz="1500">
                <a:solidFill>
                  <a:schemeClr val="tx1"/>
                </a:solidFill>
              </a:defRPr>
            </a:lvl3pPr>
            <a:lvl4pPr marL="1631959" indent="-191995">
              <a:lnSpc>
                <a:spcPct val="107000"/>
              </a:lnSpc>
              <a:spcAft>
                <a:spcPts val="1000"/>
              </a:spcAft>
              <a:buSzPct val="100000"/>
              <a:buFont typeface="Lucida Grande"/>
              <a:buChar char="–"/>
              <a:defRPr sz="1500">
                <a:solidFill>
                  <a:schemeClr val="tx1"/>
                </a:solidFill>
              </a:defRPr>
            </a:lvl4pPr>
            <a:lvl5pPr marL="2111947" indent="-191995">
              <a:lnSpc>
                <a:spcPct val="107000"/>
              </a:lnSpc>
              <a:spcAft>
                <a:spcPts val="1000"/>
              </a:spcAft>
              <a:defRPr sz="1300">
                <a:solidFill>
                  <a:schemeClr val="tx1"/>
                </a:solidFill>
              </a:defRPr>
            </a:lvl5pPr>
          </a:lstStyle>
          <a:p>
            <a:pPr lvl="0"/>
            <a:r>
              <a:rPr lang="fi-FI" dirty="0"/>
              <a:t>Muokkaa tekstiä napsauttamalla.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9" name="Kuvan paikkamerkki 1">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5909096" y="425008"/>
            <a:ext cx="2784000" cy="2784000"/>
          </a:xfrm>
          <a:prstGeom prst="roundRect">
            <a:avLst>
              <a:gd name="adj" fmla="val 3640"/>
            </a:avLst>
          </a:prstGeom>
          <a:noFill/>
        </p:spPr>
        <p:txBody>
          <a:bodyPr lIns="144000" tIns="0" rIns="144000" anchor="ctr" anchorCtr="0">
            <a:noAutofit/>
          </a:bodyPr>
          <a:lstStyle>
            <a:lvl1pPr marL="0" marR="0" indent="0" algn="l" defTabSz="609570" rtl="0" eaLnBrk="1" fontAlgn="auto" latinLnBrk="0" hangingPunct="1">
              <a:lnSpc>
                <a:spcPct val="100000"/>
              </a:lnSpc>
              <a:spcBef>
                <a:spcPts val="0"/>
              </a:spcBef>
              <a:spcAft>
                <a:spcPts val="0"/>
              </a:spcAft>
              <a:buClrTx/>
              <a:buSzTx/>
              <a:buFont typeface="Arial"/>
              <a:buNone/>
              <a:tabLst/>
              <a:defRPr sz="1067"/>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-välilehti &gt; Rajaa. </a:t>
            </a:r>
          </a:p>
        </p:txBody>
      </p:sp>
      <p:sp>
        <p:nvSpPr>
          <p:cNvPr id="16" name="Kuvaaja">
            <a:extLst>
              <a:ext uri="{FF2B5EF4-FFF2-40B4-BE49-F238E27FC236}">
                <a16:creationId xmlns:a16="http://schemas.microsoft.com/office/drawing/2014/main" id="{0156A3BF-D29D-4E38-ED8E-346CB5386AC1}"/>
              </a:ext>
            </a:extLst>
          </p:cNvPr>
          <p:cNvSpPr>
            <a:spLocks noGrp="1"/>
          </p:cNvSpPr>
          <p:nvPr>
            <p:ph type="body" sz="quarter" idx="22" hasCustomPrompt="1"/>
          </p:nvPr>
        </p:nvSpPr>
        <p:spPr>
          <a:xfrm>
            <a:off x="5958104" y="3226336"/>
            <a:ext cx="2734992" cy="205965"/>
          </a:xfrm>
        </p:spPr>
        <p:txBody>
          <a:bodyPr lIns="0" tIns="0" rIns="0" bIns="0" anchor="b" anchorCtr="0">
            <a:noAutofit/>
          </a:bodyPr>
          <a:lstStyle>
            <a:lvl1pPr marL="0" indent="0" algn="l">
              <a:lnSpc>
                <a:spcPct val="90000"/>
              </a:lnSpc>
              <a:spcAft>
                <a:spcPts val="0"/>
              </a:spcAft>
              <a:buNone/>
              <a:defRPr sz="1100">
                <a:solidFill>
                  <a:schemeClr val="tx1"/>
                </a:solidFill>
              </a:defRPr>
            </a:lvl1pPr>
          </a:lstStyle>
          <a:p>
            <a:pPr lvl="0"/>
            <a:r>
              <a:rPr lang="fi-FI" dirty="0"/>
              <a:t>Kuva: Kuvaajan nimi </a:t>
            </a:r>
          </a:p>
        </p:txBody>
      </p:sp>
      <p:sp>
        <p:nvSpPr>
          <p:cNvPr id="7" name="Nosto 1">
            <a:extLst>
              <a:ext uri="{FF2B5EF4-FFF2-40B4-BE49-F238E27FC236}">
                <a16:creationId xmlns:a16="http://schemas.microsoft.com/office/drawing/2014/main" id="{EB53FE8C-325E-EAC9-5152-834AD113A893}"/>
              </a:ext>
            </a:extLst>
          </p:cNvPr>
          <p:cNvSpPr>
            <a:spLocks noGrp="1"/>
          </p:cNvSpPr>
          <p:nvPr>
            <p:ph type="body" sz="quarter" idx="24" hasCustomPrompt="1"/>
          </p:nvPr>
        </p:nvSpPr>
        <p:spPr>
          <a:xfrm>
            <a:off x="8975605" y="442336"/>
            <a:ext cx="2784000" cy="2784000"/>
          </a:xfrm>
          <a:prstGeom prst="roundRect">
            <a:avLst>
              <a:gd name="adj" fmla="val 3107"/>
            </a:avLst>
          </a:prstGeom>
          <a:solidFill>
            <a:schemeClr val="bg2">
              <a:lumMod val="20000"/>
              <a:lumOff val="80000"/>
            </a:schemeClr>
          </a:solidFill>
        </p:spPr>
        <p:txBody>
          <a:bodyPr lIns="108000" tIns="0" rIns="108000" bIns="0" anchor="ctr" anchorCtr="0">
            <a:noAutofit/>
          </a:bodyPr>
          <a:lstStyle>
            <a:lvl1pPr marL="0" indent="0" algn="ctr">
              <a:lnSpc>
                <a:spcPct val="100000"/>
              </a:lnSpc>
              <a:spcAft>
                <a:spcPts val="0"/>
              </a:spcAft>
              <a:buFont typeface="Arial" panose="020B0604020202020204" pitchFamily="34" charset="0"/>
              <a:buNone/>
              <a:defRPr lang="fi-FI" b="1" dirty="0">
                <a:solidFill>
                  <a:schemeClr val="bg2"/>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dirty="0"/>
              <a:t>Valitse taustalaatikon väri Turun kaupungin väreistä.</a:t>
            </a:r>
          </a:p>
        </p:txBody>
      </p:sp>
      <p:sp>
        <p:nvSpPr>
          <p:cNvPr id="4" name="Nosto 2">
            <a:extLst>
              <a:ext uri="{FF2B5EF4-FFF2-40B4-BE49-F238E27FC236}">
                <a16:creationId xmlns:a16="http://schemas.microsoft.com/office/drawing/2014/main" id="{E171F04F-B413-4546-A00A-7AFBA87BC48C}"/>
              </a:ext>
            </a:extLst>
          </p:cNvPr>
          <p:cNvSpPr>
            <a:spLocks noGrp="1"/>
          </p:cNvSpPr>
          <p:nvPr>
            <p:ph type="body" sz="quarter" idx="17" hasCustomPrompt="1"/>
          </p:nvPr>
        </p:nvSpPr>
        <p:spPr>
          <a:xfrm>
            <a:off x="5909096" y="3651395"/>
            <a:ext cx="2784000" cy="2784000"/>
          </a:xfrm>
          <a:prstGeom prst="roundRect">
            <a:avLst>
              <a:gd name="adj" fmla="val 3107"/>
            </a:avLst>
          </a:prstGeom>
          <a:solidFill>
            <a:schemeClr val="bg2"/>
          </a:solidFill>
        </p:spPr>
        <p:txBody>
          <a:bodyPr lIns="108000" tIns="0" rIns="108000" bIns="0" anchor="ctr" anchorCtr="0">
            <a:noAutofit/>
          </a:bodyPr>
          <a:lstStyle>
            <a:lvl1pPr marL="0" indent="0" algn="ctr">
              <a:lnSpc>
                <a:spcPct val="100000"/>
              </a:lnSpc>
              <a:spcAft>
                <a:spcPts val="0"/>
              </a:spcAft>
              <a:buFont typeface="Arial" panose="020B0604020202020204" pitchFamily="34" charset="0"/>
              <a:buNone/>
              <a:defRPr lang="fi-FI" b="1" dirty="0">
                <a:solidFill>
                  <a:schemeClr val="bg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dirty="0"/>
              <a:t>Lyhyt </a:t>
            </a:r>
            <a:br>
              <a:rPr lang="fi-FI" dirty="0"/>
            </a:br>
            <a:r>
              <a:rPr lang="fi-FI" dirty="0"/>
              <a:t>tekstinosto</a:t>
            </a:r>
          </a:p>
        </p:txBody>
      </p:sp>
      <p:sp>
        <p:nvSpPr>
          <p:cNvPr id="8" name="Kuvan paikkamerkki 2">
            <a:extLst>
              <a:ext uri="{FF2B5EF4-FFF2-40B4-BE49-F238E27FC236}">
                <a16:creationId xmlns:a16="http://schemas.microsoft.com/office/drawing/2014/main" id="{02547426-35ED-45F3-C717-8F8DA38CAF6F}"/>
              </a:ext>
            </a:extLst>
          </p:cNvPr>
          <p:cNvSpPr>
            <a:spLocks noGrp="1"/>
          </p:cNvSpPr>
          <p:nvPr>
            <p:ph type="pic" sz="quarter" idx="21" hasCustomPrompt="1"/>
          </p:nvPr>
        </p:nvSpPr>
        <p:spPr>
          <a:xfrm>
            <a:off x="8975605" y="3651395"/>
            <a:ext cx="2784000" cy="2784000"/>
          </a:xfrm>
          <a:prstGeom prst="roundRect">
            <a:avLst>
              <a:gd name="adj" fmla="val 3640"/>
            </a:avLst>
          </a:prstGeom>
          <a:noFill/>
        </p:spPr>
        <p:txBody>
          <a:bodyPr lIns="144000" tIns="0" rIns="144000" anchor="ctr" anchorCtr="0">
            <a:noAutofit/>
          </a:bodyPr>
          <a:lstStyle>
            <a:lvl1pPr marL="0" marR="0" indent="0" algn="l" defTabSz="609570" rtl="0" eaLnBrk="1" fontAlgn="auto" latinLnBrk="0" hangingPunct="1">
              <a:lnSpc>
                <a:spcPct val="100000"/>
              </a:lnSpc>
              <a:spcBef>
                <a:spcPts val="0"/>
              </a:spcBef>
              <a:spcAft>
                <a:spcPts val="0"/>
              </a:spcAft>
              <a:buClrTx/>
              <a:buSzTx/>
              <a:buFont typeface="Arial"/>
              <a:buNone/>
              <a:tabLst/>
              <a:defRPr sz="1067"/>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-välilehti &gt; Rajaa. </a:t>
            </a:r>
          </a:p>
        </p:txBody>
      </p:sp>
      <p:sp>
        <p:nvSpPr>
          <p:cNvPr id="14" name="Kuvaaja">
            <a:extLst>
              <a:ext uri="{FF2B5EF4-FFF2-40B4-BE49-F238E27FC236}">
                <a16:creationId xmlns:a16="http://schemas.microsoft.com/office/drawing/2014/main" id="{C3FFB981-5C4F-420D-A592-673A569A8858}"/>
              </a:ext>
            </a:extLst>
          </p:cNvPr>
          <p:cNvSpPr>
            <a:spLocks noGrp="1"/>
          </p:cNvSpPr>
          <p:nvPr>
            <p:ph type="body" sz="quarter" idx="18" hasCustomPrompt="1"/>
          </p:nvPr>
        </p:nvSpPr>
        <p:spPr>
          <a:xfrm>
            <a:off x="9024613" y="6457884"/>
            <a:ext cx="2734992" cy="205965"/>
          </a:xfrm>
        </p:spPr>
        <p:txBody>
          <a:bodyPr lIns="0" tIns="0" rIns="0" bIns="0" anchor="b" anchorCtr="0">
            <a:noAutofit/>
          </a:bodyPr>
          <a:lstStyle>
            <a:lvl1pPr marL="0" indent="0" algn="l">
              <a:lnSpc>
                <a:spcPct val="90000"/>
              </a:lnSpc>
              <a:spcAft>
                <a:spcPts val="0"/>
              </a:spcAft>
              <a:buNone/>
              <a:defRPr sz="1100">
                <a:solidFill>
                  <a:schemeClr val="tx1"/>
                </a:solidFill>
              </a:defRPr>
            </a:lvl1pPr>
          </a:lstStyle>
          <a:p>
            <a:pPr lvl="0"/>
            <a:r>
              <a:rPr lang="fi-FI" dirty="0"/>
              <a:t>Kuva: Kuvaajan nimi </a:t>
            </a:r>
          </a:p>
        </p:txBody>
      </p:sp>
    </p:spTree>
    <p:extLst>
      <p:ext uri="{BB962C8B-B14F-4D97-AF65-F5344CB8AC3E}">
        <p14:creationId xmlns:p14="http://schemas.microsoft.com/office/powerpoint/2010/main" val="6095373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uvakollaasi 4">
    <p:bg>
      <p:bgPr>
        <a:solidFill>
          <a:schemeClr val="bg2"/>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CCF8B37E-DA57-80ED-9D18-249867C4B966}"/>
              </a:ext>
            </a:extLst>
          </p:cNvPr>
          <p:cNvSpPr>
            <a:spLocks noGrp="1"/>
          </p:cNvSpPr>
          <p:nvPr>
            <p:ph type="title" hasCustomPrompt="1"/>
          </p:nvPr>
        </p:nvSpPr>
        <p:spPr>
          <a:xfrm>
            <a:off x="538246" y="848213"/>
            <a:ext cx="4188052" cy="1181513"/>
          </a:xfrm>
          <a:prstGeom prst="rect">
            <a:avLst/>
          </a:prstGeom>
          <a:noFill/>
        </p:spPr>
        <p:txBody>
          <a:bodyPr vert="horz" lIns="0" tIns="0" rIns="0" bIns="0" rtlCol="0" anchor="b" anchorCtr="0">
            <a:noAutofit/>
          </a:bodyPr>
          <a:lstStyle>
            <a:lvl1pPr>
              <a:lnSpc>
                <a:spcPct val="85000"/>
              </a:lnSpc>
              <a:defRPr sz="3700">
                <a:solidFill>
                  <a:schemeClr val="bg1"/>
                </a:solidFill>
              </a:defRPr>
            </a:lvl1pPr>
          </a:lstStyle>
          <a:p>
            <a:r>
              <a:rPr lang="fi-FI" dirty="0"/>
              <a:t>Muokkaa otsikkoa </a:t>
            </a:r>
            <a:br>
              <a:rPr lang="fi-FI" dirty="0"/>
            </a:br>
            <a:r>
              <a:rPr lang="fi-FI" dirty="0"/>
              <a:t>napsauttamalla</a:t>
            </a:r>
            <a:endParaRPr lang="en-US" dirty="0"/>
          </a:p>
        </p:txBody>
      </p:sp>
      <p:sp>
        <p:nvSpPr>
          <p:cNvPr id="3" name="Tekstin paikkamerkki">
            <a:extLst>
              <a:ext uri="{FF2B5EF4-FFF2-40B4-BE49-F238E27FC236}">
                <a16:creationId xmlns:a16="http://schemas.microsoft.com/office/drawing/2014/main" id="{33BDBB72-3C25-1A01-EE75-CE5511ED7CAB}"/>
              </a:ext>
            </a:extLst>
          </p:cNvPr>
          <p:cNvSpPr>
            <a:spLocks noGrp="1"/>
          </p:cNvSpPr>
          <p:nvPr>
            <p:ph type="body" idx="1" hasCustomPrompt="1"/>
          </p:nvPr>
        </p:nvSpPr>
        <p:spPr>
          <a:xfrm>
            <a:off x="538246" y="2361727"/>
            <a:ext cx="4188052" cy="3956691"/>
          </a:xfrm>
          <a:prstGeom prst="roundRect">
            <a:avLst>
              <a:gd name="adj" fmla="val 2694"/>
            </a:avLst>
          </a:prstGeom>
          <a:solidFill>
            <a:schemeClr val="bg1">
              <a:lumMod val="95000"/>
            </a:schemeClr>
          </a:solidFill>
        </p:spPr>
        <p:txBody>
          <a:bodyPr vert="horz" lIns="216000" tIns="0" rIns="144000" bIns="0" rtlCol="0" anchor="ctr" anchorCtr="0">
            <a:noAutofit/>
          </a:bodyPr>
          <a:lstStyle>
            <a:lvl1pPr marL="239994" indent="-239994">
              <a:lnSpc>
                <a:spcPct val="107000"/>
              </a:lnSpc>
              <a:spcAft>
                <a:spcPts val="1000"/>
              </a:spcAft>
              <a:buClrTx/>
              <a:buSzPct val="100000"/>
              <a:buFont typeface="Arial" panose="020B0604020202020204" pitchFamily="34" charset="0"/>
              <a:buChar char="•"/>
              <a:defRPr sz="2100" b="0">
                <a:solidFill>
                  <a:schemeClr val="tx1"/>
                </a:solidFill>
              </a:defRPr>
            </a:lvl1pPr>
            <a:lvl2pPr marL="719965" indent="-263993">
              <a:lnSpc>
                <a:spcPct val="107000"/>
              </a:lnSpc>
              <a:spcAft>
                <a:spcPts val="1000"/>
              </a:spcAft>
              <a:buFont typeface="Lucida Grande"/>
              <a:buChar char="–"/>
              <a:defRPr sz="1900">
                <a:solidFill>
                  <a:schemeClr val="tx1"/>
                </a:solidFill>
              </a:defRPr>
            </a:lvl2pPr>
            <a:lvl3pPr marL="1151971" indent="-191995">
              <a:lnSpc>
                <a:spcPct val="107000"/>
              </a:lnSpc>
              <a:spcAft>
                <a:spcPts val="1000"/>
              </a:spcAft>
              <a:buSzPct val="100000"/>
              <a:buFont typeface="Arial" panose="020B0604020202020204" pitchFamily="34" charset="0"/>
              <a:buChar char="•"/>
              <a:defRPr sz="1600">
                <a:solidFill>
                  <a:schemeClr val="tx1"/>
                </a:solidFill>
              </a:defRPr>
            </a:lvl3pPr>
            <a:lvl4pPr marL="1631959" indent="-191995">
              <a:lnSpc>
                <a:spcPct val="107000"/>
              </a:lnSpc>
              <a:spcAft>
                <a:spcPts val="1067"/>
              </a:spcAft>
              <a:buSzPct val="100000"/>
              <a:buFont typeface="Lucida Grande"/>
              <a:buChar char="–"/>
              <a:defRPr sz="1400">
                <a:solidFill>
                  <a:schemeClr val="tx1"/>
                </a:solidFill>
              </a:defRPr>
            </a:lvl4pPr>
            <a:lvl5pPr marL="2111947" indent="-191995">
              <a:lnSpc>
                <a:spcPct val="107000"/>
              </a:lnSpc>
              <a:spcAft>
                <a:spcPts val="1067"/>
              </a:spcAft>
              <a:defRPr sz="1200">
                <a:solidFill>
                  <a:schemeClr val="tx1"/>
                </a:solidFill>
              </a:defRPr>
            </a:lvl5pPr>
          </a:lstStyle>
          <a:p>
            <a:pPr lvl="0"/>
            <a:r>
              <a:rPr lang="fi-FI" dirty="0"/>
              <a:t>Muokkaa tekstiä napsauttamalla. </a:t>
            </a:r>
          </a:p>
          <a:p>
            <a:pPr lvl="1"/>
            <a:r>
              <a:rPr lang="fi-FI" dirty="0"/>
              <a:t>toinen taso</a:t>
            </a:r>
          </a:p>
          <a:p>
            <a:pPr lvl="2"/>
            <a:r>
              <a:rPr lang="fi-FI" dirty="0"/>
              <a:t>kolmas taso</a:t>
            </a:r>
          </a:p>
        </p:txBody>
      </p:sp>
      <p:sp>
        <p:nvSpPr>
          <p:cNvPr id="7" name="Nosto 1">
            <a:extLst>
              <a:ext uri="{FF2B5EF4-FFF2-40B4-BE49-F238E27FC236}">
                <a16:creationId xmlns:a16="http://schemas.microsoft.com/office/drawing/2014/main" id="{EB53FE8C-325E-EAC9-5152-834AD113A893}"/>
              </a:ext>
            </a:extLst>
          </p:cNvPr>
          <p:cNvSpPr>
            <a:spLocks noGrp="1"/>
          </p:cNvSpPr>
          <p:nvPr>
            <p:ph type="body" sz="quarter" idx="24" hasCustomPrompt="1"/>
          </p:nvPr>
        </p:nvSpPr>
        <p:spPr>
          <a:xfrm>
            <a:off x="5004540" y="549948"/>
            <a:ext cx="3586785" cy="3585600"/>
          </a:xfrm>
          <a:prstGeom prst="roundRect">
            <a:avLst>
              <a:gd name="adj" fmla="val 2622"/>
            </a:avLst>
          </a:prstGeom>
          <a:solidFill>
            <a:schemeClr val="bg2">
              <a:lumMod val="20000"/>
              <a:lumOff val="80000"/>
            </a:schemeClr>
          </a:solidFill>
        </p:spPr>
        <p:txBody>
          <a:bodyPr lIns="252000" tIns="0" rIns="180000" bIns="0" anchor="ctr" anchorCtr="0">
            <a:noAutofit/>
          </a:bodyPr>
          <a:lstStyle>
            <a:lvl1pPr marL="0" indent="0" algn="l">
              <a:lnSpc>
                <a:spcPct val="100000"/>
              </a:lnSpc>
              <a:spcAft>
                <a:spcPts val="800"/>
              </a:spcAft>
              <a:buFont typeface="Arial" panose="020B0604020202020204" pitchFamily="34" charset="0"/>
              <a:buNone/>
              <a:defRPr lang="fi-FI" b="1" dirty="0">
                <a:solidFill>
                  <a:schemeClr val="bg2"/>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dirty="0"/>
              <a:t>Valitse taustalaatikon väri Turun kaupungin väreistä.</a:t>
            </a:r>
          </a:p>
        </p:txBody>
      </p:sp>
      <p:sp>
        <p:nvSpPr>
          <p:cNvPr id="4" name="Nosto 2">
            <a:extLst>
              <a:ext uri="{FF2B5EF4-FFF2-40B4-BE49-F238E27FC236}">
                <a16:creationId xmlns:a16="http://schemas.microsoft.com/office/drawing/2014/main" id="{E171F04F-B413-4546-A00A-7AFBA87BC48C}"/>
              </a:ext>
            </a:extLst>
          </p:cNvPr>
          <p:cNvSpPr>
            <a:spLocks noGrp="1"/>
          </p:cNvSpPr>
          <p:nvPr>
            <p:ph type="body" sz="quarter" idx="17" hasCustomPrompt="1"/>
          </p:nvPr>
        </p:nvSpPr>
        <p:spPr>
          <a:xfrm>
            <a:off x="5004537" y="4398417"/>
            <a:ext cx="3586788" cy="1920000"/>
          </a:xfrm>
          <a:prstGeom prst="roundRect">
            <a:avLst>
              <a:gd name="adj" fmla="val 5097"/>
            </a:avLst>
          </a:prstGeom>
          <a:solidFill>
            <a:schemeClr val="bg1"/>
          </a:solidFill>
        </p:spPr>
        <p:txBody>
          <a:bodyPr lIns="252000" tIns="0" rIns="144000" bIns="0" anchor="ctr" anchorCtr="0">
            <a:noAutofit/>
          </a:bodyPr>
          <a:lstStyle>
            <a:lvl1pPr marL="0" indent="0" algn="l">
              <a:lnSpc>
                <a:spcPct val="90000"/>
              </a:lnSpc>
              <a:spcAft>
                <a:spcPts val="0"/>
              </a:spcAft>
              <a:buFont typeface="Arial" panose="020B0604020202020204" pitchFamily="34" charset="0"/>
              <a:buNone/>
              <a:defRPr lang="fi-FI" sz="3200" b="1" dirty="0">
                <a:solidFill>
                  <a:schemeClr val="bg2"/>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dirty="0"/>
              <a:t>Lyhyt tekstinosto</a:t>
            </a:r>
          </a:p>
        </p:txBody>
      </p:sp>
      <p:sp>
        <p:nvSpPr>
          <p:cNvPr id="18" name="Kuvan paikkamerkki">
            <a:extLst>
              <a:ext uri="{FF2B5EF4-FFF2-40B4-BE49-F238E27FC236}">
                <a16:creationId xmlns:a16="http://schemas.microsoft.com/office/drawing/2014/main" id="{50A2C103-14C6-2B76-AC44-03E5A034694B}"/>
              </a:ext>
            </a:extLst>
          </p:cNvPr>
          <p:cNvSpPr>
            <a:spLocks noGrp="1"/>
          </p:cNvSpPr>
          <p:nvPr>
            <p:ph type="pic" sz="quarter" idx="21" hasCustomPrompt="1"/>
          </p:nvPr>
        </p:nvSpPr>
        <p:spPr>
          <a:xfrm>
            <a:off x="8864587" y="549948"/>
            <a:ext cx="2784000" cy="5768469"/>
          </a:xfrm>
          <a:prstGeom prst="roundRect">
            <a:avLst>
              <a:gd name="adj" fmla="val 3640"/>
            </a:avLst>
          </a:prstGeom>
          <a:solidFill>
            <a:schemeClr val="bg1"/>
          </a:solidFill>
        </p:spPr>
        <p:txBody>
          <a:bodyPr lIns="144000" tIns="0" rIns="144000" anchor="ctr" anchorCtr="0">
            <a:noAutofit/>
          </a:bodyPr>
          <a:lstStyle>
            <a:lvl1pPr marL="0" marR="0" indent="0" algn="l" defTabSz="609570" rtl="0" eaLnBrk="1" fontAlgn="auto" latinLnBrk="0" hangingPunct="1">
              <a:lnSpc>
                <a:spcPct val="100000"/>
              </a:lnSpc>
              <a:spcBef>
                <a:spcPts val="0"/>
              </a:spcBef>
              <a:spcAft>
                <a:spcPts val="0"/>
              </a:spcAft>
              <a:buClrTx/>
              <a:buSzTx/>
              <a:buFont typeface="Arial"/>
              <a:buNone/>
              <a:tabLst/>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a:t>
            </a:r>
            <a:br>
              <a:rPr lang="fi-FI" dirty="0"/>
            </a:br>
            <a:r>
              <a:rPr lang="fi-FI" dirty="0"/>
              <a:t>-välilehti &gt; Rajaa. </a:t>
            </a:r>
          </a:p>
        </p:txBody>
      </p:sp>
      <p:sp>
        <p:nvSpPr>
          <p:cNvPr id="19" name="Kuvaaja">
            <a:extLst>
              <a:ext uri="{FF2B5EF4-FFF2-40B4-BE49-F238E27FC236}">
                <a16:creationId xmlns:a16="http://schemas.microsoft.com/office/drawing/2014/main" id="{ED8ECB41-8DE9-03A6-C07D-2A0DBD40F62E}"/>
              </a:ext>
            </a:extLst>
          </p:cNvPr>
          <p:cNvSpPr>
            <a:spLocks noGrp="1"/>
          </p:cNvSpPr>
          <p:nvPr>
            <p:ph type="body" sz="quarter" idx="19" hasCustomPrompt="1"/>
          </p:nvPr>
        </p:nvSpPr>
        <p:spPr>
          <a:xfrm>
            <a:off x="10125753" y="5951793"/>
            <a:ext cx="1435462" cy="276573"/>
          </a:xfrm>
          <a:prstGeom prst="roundRect">
            <a:avLst>
              <a:gd name="adj" fmla="val 10636"/>
            </a:avLst>
          </a:prstGeom>
          <a:solidFill>
            <a:schemeClr val="tx1"/>
          </a:solidFill>
        </p:spPr>
        <p:txBody>
          <a:bodyPr wrap="none" lIns="61200" tIns="54000" rIns="72000" bIns="54000" anchor="ctr" anchorCtr="0">
            <a:spAutoFit/>
          </a:bodyPr>
          <a:lstStyle>
            <a:lvl1pPr marL="0" indent="0" algn="r">
              <a:lnSpc>
                <a:spcPct val="90000"/>
              </a:lnSpc>
              <a:spcAft>
                <a:spcPts val="0"/>
              </a:spcAft>
              <a:buNone/>
              <a:defRPr lang="fi-FI" sz="1100" kern="1200" dirty="0">
                <a:solidFill>
                  <a:schemeClr val="bg1"/>
                </a:solidFill>
                <a:latin typeface="Arial"/>
                <a:ea typeface="+mn-ea"/>
                <a:cs typeface="Arial"/>
              </a:defRPr>
            </a:lvl1pPr>
          </a:lstStyle>
          <a:p>
            <a:pPr lvl="0"/>
            <a:r>
              <a:rPr lang="fi-FI" dirty="0"/>
              <a:t>Kuva: Kuvaajan nimi</a:t>
            </a:r>
          </a:p>
        </p:txBody>
      </p:sp>
    </p:spTree>
    <p:extLst>
      <p:ext uri="{BB962C8B-B14F-4D97-AF65-F5344CB8AC3E}">
        <p14:creationId xmlns:p14="http://schemas.microsoft.com/office/powerpoint/2010/main" val="9338947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uvakollaasi 5">
    <p:bg>
      <p:bgPr>
        <a:solidFill>
          <a:schemeClr val="bg1"/>
        </a:solidFill>
        <a:effectLst/>
      </p:bgPr>
    </p:bg>
    <p:spTree>
      <p:nvGrpSpPr>
        <p:cNvPr id="1" name=""/>
        <p:cNvGrpSpPr/>
        <p:nvPr/>
      </p:nvGrpSpPr>
      <p:grpSpPr>
        <a:xfrm>
          <a:off x="0" y="0"/>
          <a:ext cx="0" cy="0"/>
          <a:chOff x="0" y="0"/>
          <a:chExt cx="0" cy="0"/>
        </a:xfrm>
      </p:grpSpPr>
      <p:sp>
        <p:nvSpPr>
          <p:cNvPr id="2" name="Kuvan paikkamerkki">
            <a:extLst>
              <a:ext uri="{FF2B5EF4-FFF2-40B4-BE49-F238E27FC236}">
                <a16:creationId xmlns:a16="http://schemas.microsoft.com/office/drawing/2014/main" id="{90F0E271-CEF0-F8F2-3BE0-985DC89982D4}"/>
              </a:ext>
            </a:extLst>
          </p:cNvPr>
          <p:cNvSpPr>
            <a:spLocks noGrp="1"/>
          </p:cNvSpPr>
          <p:nvPr>
            <p:ph type="pic" sz="quarter" idx="22" hasCustomPrompt="1"/>
          </p:nvPr>
        </p:nvSpPr>
        <p:spPr>
          <a:xfrm>
            <a:off x="140263" y="151049"/>
            <a:ext cx="5813037" cy="6542400"/>
          </a:xfrm>
          <a:prstGeom prst="roundRect">
            <a:avLst>
              <a:gd name="adj" fmla="val 2066"/>
            </a:avLst>
          </a:prstGeom>
          <a:noFill/>
        </p:spPr>
        <p:txBody>
          <a:bodyPr lIns="144000" tIns="144000" rIns="108000">
            <a:normAutofit/>
          </a:bodyPr>
          <a:lstStyle>
            <a:lvl1pPr marL="0" marR="0" indent="0" algn="l" defTabSz="609570" rtl="0" eaLnBrk="1" fontAlgn="auto" latinLnBrk="0" hangingPunct="1">
              <a:lnSpc>
                <a:spcPct val="100000"/>
              </a:lnSpc>
              <a:spcBef>
                <a:spcPts val="0"/>
              </a:spcBef>
              <a:spcAft>
                <a:spcPts val="1600"/>
              </a:spcAft>
              <a:buClrTx/>
              <a:buSzTx/>
              <a:buFont typeface="Arial"/>
              <a:buNone/>
              <a:tabLst/>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r>
              <a:rPr lang="fi-FI" dirty="0"/>
              <a:t>Kuvan vaihtaminen: valitse kuva &gt; hiiren oikea &gt; Vaihda kuva. </a:t>
            </a:r>
            <a:br>
              <a:rPr lang="fi-FI" dirty="0"/>
            </a:br>
            <a:r>
              <a:rPr lang="fi-FI" dirty="0"/>
              <a:t>Kuvan rajauksen muuttaminen: valitse kuva &gt; Kuvan muoto -välilehti &gt; Rajaa. </a:t>
            </a:r>
          </a:p>
        </p:txBody>
      </p:sp>
      <p:sp>
        <p:nvSpPr>
          <p:cNvPr id="14" name="Kuvaaja">
            <a:extLst>
              <a:ext uri="{FF2B5EF4-FFF2-40B4-BE49-F238E27FC236}">
                <a16:creationId xmlns:a16="http://schemas.microsoft.com/office/drawing/2014/main" id="{FFA53543-86C7-4C7E-A6AB-7B6F2098B992}"/>
              </a:ext>
            </a:extLst>
          </p:cNvPr>
          <p:cNvSpPr>
            <a:spLocks noGrp="1"/>
          </p:cNvSpPr>
          <p:nvPr>
            <p:ph type="body" sz="quarter" idx="21" hasCustomPrompt="1"/>
          </p:nvPr>
        </p:nvSpPr>
        <p:spPr>
          <a:xfrm>
            <a:off x="244129" y="6309629"/>
            <a:ext cx="1435462" cy="281629"/>
          </a:xfrm>
          <a:prstGeom prst="roundRect">
            <a:avLst>
              <a:gd name="adj" fmla="val 12646"/>
            </a:avLst>
          </a:prstGeom>
          <a:solidFill>
            <a:schemeClr val="tx1"/>
          </a:solidFill>
        </p:spPr>
        <p:txBody>
          <a:bodyPr wrap="none" lIns="72000" tIns="54000" rIns="61200" bIns="54000" anchor="ctr" anchorCtr="0">
            <a:spAutoFit/>
          </a:bodyPr>
          <a:lstStyle>
            <a:lvl1pPr marL="0" indent="0" algn="l">
              <a:lnSpc>
                <a:spcPct val="90000"/>
              </a:lnSpc>
              <a:spcAft>
                <a:spcPts val="0"/>
              </a:spcAft>
              <a:buNone/>
              <a:defRPr sz="1100">
                <a:solidFill>
                  <a:schemeClr val="bg1"/>
                </a:solidFill>
              </a:defRPr>
            </a:lvl1pPr>
          </a:lstStyle>
          <a:p>
            <a:pPr lvl="0"/>
            <a:r>
              <a:rPr lang="fi-FI" dirty="0"/>
              <a:t>Kuva: Kuvaajan nimi</a:t>
            </a:r>
          </a:p>
        </p:txBody>
      </p:sp>
      <p:sp>
        <p:nvSpPr>
          <p:cNvPr id="6" name="Kuvan paikkamerkki">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6109261" y="151051"/>
            <a:ext cx="5918400" cy="3196800"/>
          </a:xfrm>
          <a:prstGeom prst="roundRect">
            <a:avLst>
              <a:gd name="adj" fmla="val 3391"/>
            </a:avLst>
          </a:prstGeom>
          <a:noFill/>
        </p:spPr>
        <p:txBody>
          <a:bodyPr lIns="144000" tIns="144000" rIns="108000">
            <a:normAutofit/>
          </a:bodyPr>
          <a:lstStyle>
            <a:lvl1pPr marL="0" marR="0" indent="0" algn="l" defTabSz="609570" rtl="0" eaLnBrk="1" fontAlgn="auto" latinLnBrk="0" hangingPunct="1">
              <a:lnSpc>
                <a:spcPct val="100000"/>
              </a:lnSpc>
              <a:spcBef>
                <a:spcPts val="0"/>
              </a:spcBef>
              <a:spcAft>
                <a:spcPts val="1600"/>
              </a:spcAft>
              <a:buClrTx/>
              <a:buSzTx/>
              <a:buFont typeface="Arial"/>
              <a:buNone/>
              <a:tabLst/>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r>
              <a:rPr lang="fi-FI" dirty="0"/>
              <a:t>Kuvan vaihtaminen: valitse kuva &gt; hiiren oikea &gt; Vaihda kuva. </a:t>
            </a:r>
            <a:br>
              <a:rPr lang="fi-FI" dirty="0"/>
            </a:br>
            <a:r>
              <a:rPr lang="fi-FI" dirty="0"/>
              <a:t>Kuvan rajauksen muuttaminen: valitse kuva &gt; Kuvan muoto -välilehti &gt; Rajaa. </a:t>
            </a:r>
          </a:p>
        </p:txBody>
      </p:sp>
      <p:sp>
        <p:nvSpPr>
          <p:cNvPr id="13" name="Kuvaaja">
            <a:extLst>
              <a:ext uri="{FF2B5EF4-FFF2-40B4-BE49-F238E27FC236}">
                <a16:creationId xmlns:a16="http://schemas.microsoft.com/office/drawing/2014/main" id="{D3404D98-E1C1-42E5-BFB0-40ED50A240DE}"/>
              </a:ext>
            </a:extLst>
          </p:cNvPr>
          <p:cNvSpPr>
            <a:spLocks noGrp="1"/>
          </p:cNvSpPr>
          <p:nvPr>
            <p:ph type="body" sz="quarter" idx="20" hasCustomPrompt="1"/>
          </p:nvPr>
        </p:nvSpPr>
        <p:spPr>
          <a:xfrm>
            <a:off x="10489691" y="2956075"/>
            <a:ext cx="1435462" cy="284157"/>
          </a:xfrm>
          <a:prstGeom prst="roundRect">
            <a:avLst>
              <a:gd name="adj" fmla="val 14657"/>
            </a:avLst>
          </a:prstGeom>
          <a:solidFill>
            <a:schemeClr val="tx1"/>
          </a:solidFill>
        </p:spPr>
        <p:txBody>
          <a:bodyPr vert="horz" wrap="none" lIns="72000" tIns="54000" rIns="61200" bIns="54000" rtlCol="0" anchor="ctr" anchorCtr="0">
            <a:spAutoFit/>
          </a:bodyPr>
          <a:lstStyle>
            <a:lvl1pPr marL="0" indent="0" algn="r">
              <a:buNone/>
              <a:defRPr lang="fi-FI" sz="1100" dirty="0">
                <a:solidFill>
                  <a:schemeClr val="bg1"/>
                </a:solidFill>
              </a:defRPr>
            </a:lvl1pPr>
          </a:lstStyle>
          <a:p>
            <a:pPr marL="228594" lvl="0" indent="-228594">
              <a:lnSpc>
                <a:spcPct val="90000"/>
              </a:lnSpc>
              <a:spcAft>
                <a:spcPts val="0"/>
              </a:spcAft>
            </a:pPr>
            <a:r>
              <a:rPr lang="fi-FI" dirty="0"/>
              <a:t>Kuva: Kuvaajan nimi</a:t>
            </a:r>
          </a:p>
        </p:txBody>
      </p:sp>
      <p:sp>
        <p:nvSpPr>
          <p:cNvPr id="8" name="Kuvan paikkamerkki">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6109263" y="3497416"/>
            <a:ext cx="5918400" cy="3196800"/>
          </a:xfrm>
          <a:prstGeom prst="roundRect">
            <a:avLst>
              <a:gd name="adj" fmla="val 3149"/>
            </a:avLst>
          </a:prstGeom>
          <a:noFill/>
        </p:spPr>
        <p:txBody>
          <a:bodyPr lIns="144000" tIns="144000" rIns="108000">
            <a:normAutofit/>
          </a:bodyPr>
          <a:lstStyle>
            <a:lvl1pPr marL="0" marR="0" indent="0" algn="l" defTabSz="609570" rtl="0" eaLnBrk="1" fontAlgn="auto" latinLnBrk="0" hangingPunct="1">
              <a:lnSpc>
                <a:spcPct val="100000"/>
              </a:lnSpc>
              <a:spcBef>
                <a:spcPts val="0"/>
              </a:spcBef>
              <a:spcAft>
                <a:spcPts val="1600"/>
              </a:spcAft>
              <a:buClrTx/>
              <a:buSzTx/>
              <a:buFont typeface="Arial"/>
              <a:buNone/>
              <a:tabLst/>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r>
              <a:rPr lang="fi-FI" dirty="0"/>
              <a:t>Kuvan vaihtaminen: valitse kuva &gt; hiiren oikea &gt; Vaihda kuva. </a:t>
            </a:r>
            <a:br>
              <a:rPr lang="fi-FI" dirty="0"/>
            </a:br>
            <a:r>
              <a:rPr lang="fi-FI" dirty="0"/>
              <a:t>Kuvan rajauksen muuttaminen: valitse kuva &gt; Kuvan muoto -välilehti &gt; Rajaa. </a:t>
            </a:r>
          </a:p>
        </p:txBody>
      </p:sp>
      <p:sp>
        <p:nvSpPr>
          <p:cNvPr id="12" name="Kuvaaja">
            <a:extLst>
              <a:ext uri="{FF2B5EF4-FFF2-40B4-BE49-F238E27FC236}">
                <a16:creationId xmlns:a16="http://schemas.microsoft.com/office/drawing/2014/main" id="{E85BA919-9FE2-4B09-8654-3A39277A4559}"/>
              </a:ext>
            </a:extLst>
          </p:cNvPr>
          <p:cNvSpPr>
            <a:spLocks noGrp="1"/>
          </p:cNvSpPr>
          <p:nvPr>
            <p:ph type="body" sz="quarter" idx="19" hasCustomPrompt="1"/>
          </p:nvPr>
        </p:nvSpPr>
        <p:spPr>
          <a:xfrm>
            <a:off x="10489690" y="6312158"/>
            <a:ext cx="1435462" cy="276573"/>
          </a:xfrm>
          <a:prstGeom prst="roundRect">
            <a:avLst>
              <a:gd name="adj" fmla="val 10636"/>
            </a:avLst>
          </a:prstGeom>
          <a:solidFill>
            <a:schemeClr val="tx1"/>
          </a:solidFill>
        </p:spPr>
        <p:txBody>
          <a:bodyPr wrap="none" lIns="61200" tIns="54000" rIns="72000" bIns="54000" anchor="ctr" anchorCtr="0">
            <a:spAutoFit/>
          </a:bodyPr>
          <a:lstStyle>
            <a:lvl1pPr marL="0" indent="0" algn="r">
              <a:lnSpc>
                <a:spcPct val="90000"/>
              </a:lnSpc>
              <a:spcAft>
                <a:spcPts val="0"/>
              </a:spcAft>
              <a:buNone/>
              <a:defRPr lang="fi-FI" sz="1100" kern="1200" dirty="0">
                <a:solidFill>
                  <a:schemeClr val="bg1"/>
                </a:solidFill>
                <a:latin typeface="Arial"/>
                <a:ea typeface="+mn-ea"/>
                <a:cs typeface="Arial"/>
              </a:defRPr>
            </a:lvl1pPr>
          </a:lstStyle>
          <a:p>
            <a:pPr lvl="0"/>
            <a:r>
              <a:rPr lang="fi-FI" dirty="0"/>
              <a:t>Kuva: Kuvaajan nimi</a:t>
            </a:r>
          </a:p>
        </p:txBody>
      </p:sp>
    </p:spTree>
    <p:extLst>
      <p:ext uri="{BB962C8B-B14F-4D97-AF65-F5344CB8AC3E}">
        <p14:creationId xmlns:p14="http://schemas.microsoft.com/office/powerpoint/2010/main" val="10168782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Koko dian kuva">
    <p:bg>
      <p:bgPr>
        <a:solidFill>
          <a:schemeClr val="bg1"/>
        </a:solidFill>
        <a:effectLst/>
      </p:bgPr>
    </p:bg>
    <p:spTree>
      <p:nvGrpSpPr>
        <p:cNvPr id="1" name=""/>
        <p:cNvGrpSpPr/>
        <p:nvPr/>
      </p:nvGrpSpPr>
      <p:grpSpPr>
        <a:xfrm>
          <a:off x="0" y="0"/>
          <a:ext cx="0" cy="0"/>
          <a:chOff x="0" y="0"/>
          <a:chExt cx="0" cy="0"/>
        </a:xfrm>
      </p:grpSpPr>
      <p:sp>
        <p:nvSpPr>
          <p:cNvPr id="5" name="Kuvan paikkamerkki">
            <a:extLst>
              <a:ext uri="{FF2B5EF4-FFF2-40B4-BE49-F238E27FC236}">
                <a16:creationId xmlns:a16="http://schemas.microsoft.com/office/drawing/2014/main" id="{BE391C1B-AD5B-4C2F-9881-EE44FA79B2F8}"/>
              </a:ext>
            </a:extLst>
          </p:cNvPr>
          <p:cNvSpPr>
            <a:spLocks noGrp="1"/>
          </p:cNvSpPr>
          <p:nvPr>
            <p:ph type="pic" sz="quarter" idx="13" hasCustomPrompt="1"/>
          </p:nvPr>
        </p:nvSpPr>
        <p:spPr>
          <a:xfrm>
            <a:off x="2" y="0"/>
            <a:ext cx="12192001" cy="6858000"/>
          </a:xfrm>
          <a:noFill/>
        </p:spPr>
        <p:txBody>
          <a:bodyPr lIns="252000" tIns="216000" rIns="252000" bIns="252000" anchor="t">
            <a:normAutofit/>
          </a:bodyPr>
          <a:lstStyle>
            <a:lvl1pPr marL="0" marR="0" indent="0" algn="l" defTabSz="609570" rtl="0" eaLnBrk="1" fontAlgn="auto" latinLnBrk="0" hangingPunct="1">
              <a:lnSpc>
                <a:spcPct val="114000"/>
              </a:lnSpc>
              <a:spcBef>
                <a:spcPts val="0"/>
              </a:spcBef>
              <a:spcAft>
                <a:spcPts val="0"/>
              </a:spcAft>
              <a:buClrTx/>
              <a:buSzTx/>
              <a:buFont typeface="Arial"/>
              <a:buNone/>
              <a:tabLst/>
              <a:defRPr sz="1100"/>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-välilehti &gt; Rajaa. </a:t>
            </a:r>
          </a:p>
        </p:txBody>
      </p:sp>
      <p:sp>
        <p:nvSpPr>
          <p:cNvPr id="4" name="Kuvaaja">
            <a:extLst>
              <a:ext uri="{FF2B5EF4-FFF2-40B4-BE49-F238E27FC236}">
                <a16:creationId xmlns:a16="http://schemas.microsoft.com/office/drawing/2014/main" id="{AD0C20ED-879F-4492-91EA-2218BB4422C0}"/>
              </a:ext>
            </a:extLst>
          </p:cNvPr>
          <p:cNvSpPr>
            <a:spLocks noGrp="1"/>
          </p:cNvSpPr>
          <p:nvPr>
            <p:ph type="body" sz="quarter" idx="19" hasCustomPrompt="1"/>
          </p:nvPr>
        </p:nvSpPr>
        <p:spPr>
          <a:xfrm>
            <a:off x="10539691" y="6368336"/>
            <a:ext cx="1435462" cy="284157"/>
          </a:xfrm>
          <a:prstGeom prst="roundRect">
            <a:avLst>
              <a:gd name="adj" fmla="val 14657"/>
            </a:avLst>
          </a:prstGeom>
          <a:solidFill>
            <a:schemeClr val="tx1"/>
          </a:solidFill>
        </p:spPr>
        <p:txBody>
          <a:bodyPr wrap="none" lIns="61200" tIns="54000" rIns="72000" bIns="54000" anchor="ctr" anchorCtr="0">
            <a:spAutoFit/>
          </a:bodyPr>
          <a:lstStyle>
            <a:lvl1pPr marL="0" indent="0" algn="r">
              <a:lnSpc>
                <a:spcPct val="90000"/>
              </a:lnSpc>
              <a:spcAft>
                <a:spcPts val="0"/>
              </a:spcAft>
              <a:buNone/>
              <a:defRPr sz="1100">
                <a:solidFill>
                  <a:schemeClr val="bg1"/>
                </a:solidFill>
              </a:defRPr>
            </a:lvl1pPr>
          </a:lstStyle>
          <a:p>
            <a:pPr lvl="0"/>
            <a:r>
              <a:rPr lang="fi-FI" dirty="0"/>
              <a:t>Kuva: Kuvaajan nimi</a:t>
            </a:r>
          </a:p>
        </p:txBody>
      </p:sp>
    </p:spTree>
    <p:extLst>
      <p:ext uri="{BB962C8B-B14F-4D97-AF65-F5344CB8AC3E}">
        <p14:creationId xmlns:p14="http://schemas.microsoft.com/office/powerpoint/2010/main" val="5665855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Koko dian video">
    <p:bg>
      <p:bgPr>
        <a:solidFill>
          <a:schemeClr val="bg1"/>
        </a:solidFill>
        <a:effectLst/>
      </p:bgPr>
    </p:bg>
    <p:spTree>
      <p:nvGrpSpPr>
        <p:cNvPr id="1" name=""/>
        <p:cNvGrpSpPr/>
        <p:nvPr/>
      </p:nvGrpSpPr>
      <p:grpSpPr>
        <a:xfrm>
          <a:off x="0" y="0"/>
          <a:ext cx="0" cy="0"/>
          <a:chOff x="0" y="0"/>
          <a:chExt cx="0" cy="0"/>
        </a:xfrm>
      </p:grpSpPr>
      <p:sp>
        <p:nvSpPr>
          <p:cNvPr id="3" name="Video">
            <a:extLst>
              <a:ext uri="{FF2B5EF4-FFF2-40B4-BE49-F238E27FC236}">
                <a16:creationId xmlns:a16="http://schemas.microsoft.com/office/drawing/2014/main" id="{759871C9-F8BE-DCA9-EBF1-DE04C18B8EFD}"/>
              </a:ext>
            </a:extLst>
          </p:cNvPr>
          <p:cNvSpPr>
            <a:spLocks noGrp="1"/>
          </p:cNvSpPr>
          <p:nvPr>
            <p:ph type="media" sz="quarter" idx="20" hasCustomPrompt="1"/>
          </p:nvPr>
        </p:nvSpPr>
        <p:spPr>
          <a:xfrm>
            <a:off x="0" y="0"/>
            <a:ext cx="12192000" cy="6858000"/>
          </a:xfrm>
        </p:spPr>
        <p:txBody>
          <a:bodyPr lIns="252000" tIns="252000" rIns="0">
            <a:normAutofit/>
          </a:bodyPr>
          <a:lstStyle>
            <a:lvl1pPr marL="0" indent="0">
              <a:buNone/>
              <a:defRPr sz="1100"/>
            </a:lvl1pPr>
          </a:lstStyle>
          <a:p>
            <a:r>
              <a:rPr lang="fi-FI" dirty="0"/>
              <a:t>Lisää video: paina keskellä olevaa kuvaketta. </a:t>
            </a:r>
          </a:p>
        </p:txBody>
      </p:sp>
    </p:spTree>
    <p:extLst>
      <p:ext uri="{BB962C8B-B14F-4D97-AF65-F5344CB8AC3E}">
        <p14:creationId xmlns:p14="http://schemas.microsoft.com/office/powerpoint/2010/main" val="3216852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 teksti">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904424" y="746064"/>
            <a:ext cx="10435091" cy="715331"/>
          </a:xfrm>
          <a:prstGeom prst="rect">
            <a:avLst/>
          </a:prstGeom>
        </p:spPr>
        <p:txBody>
          <a:bodyPr vert="horz" lIns="0" tIns="0" rIns="0" bIns="0" rtlCol="0" anchor="ctr" anchorCtr="0">
            <a:noAutofit/>
          </a:bodyPr>
          <a:lstStyle>
            <a:lvl1pPr>
              <a:lnSpc>
                <a:spcPct val="85000"/>
              </a:lnSpc>
              <a:defRPr sz="4800">
                <a:solidFill>
                  <a:schemeClr val="tx2"/>
                </a:solidFill>
              </a:defRPr>
            </a:lvl1pPr>
          </a:lstStyle>
          <a:p>
            <a:r>
              <a:rPr lang="fi-FI"/>
              <a:t>Muokkaa otsikkoa napsauttamalla</a:t>
            </a:r>
            <a:endParaRPr lang="en-US"/>
          </a:p>
        </p:txBody>
      </p:sp>
      <p:sp>
        <p:nvSpPr>
          <p:cNvPr id="4" name="Text Placeholder 2"/>
          <p:cNvSpPr>
            <a:spLocks noGrp="1"/>
          </p:cNvSpPr>
          <p:nvPr>
            <p:ph type="body" idx="1" hasCustomPrompt="1"/>
          </p:nvPr>
        </p:nvSpPr>
        <p:spPr>
          <a:xfrm>
            <a:off x="904423" y="1677090"/>
            <a:ext cx="10435092" cy="4217885"/>
          </a:xfrm>
          <a:prstGeom prst="rect">
            <a:avLst/>
          </a:prstGeom>
        </p:spPr>
        <p:txBody>
          <a:bodyPr vert="horz" lIns="0" tIns="45720" rIns="0" bIns="45720" rtlCol="0">
            <a:noAutofit/>
          </a:bodyPr>
          <a:lstStyle>
            <a:lvl1pPr marL="239178" indent="-239178">
              <a:lnSpc>
                <a:spcPct val="107000"/>
              </a:lnSpc>
              <a:spcAft>
                <a:spcPts val="1067"/>
              </a:spcAft>
              <a:buFont typeface="Arial"/>
              <a:buChar char="•"/>
              <a:defRPr sz="2400"/>
            </a:lvl1pPr>
            <a:lvl2pPr marL="719982" indent="-239994">
              <a:lnSpc>
                <a:spcPct val="107000"/>
              </a:lnSpc>
              <a:spcAft>
                <a:spcPts val="1067"/>
              </a:spcAft>
              <a:buFont typeface="Lucida Grande"/>
              <a:buChar char="–"/>
              <a:defRPr sz="2000"/>
            </a:lvl2pPr>
            <a:lvl3pPr marL="1199970" indent="-239994">
              <a:lnSpc>
                <a:spcPct val="107000"/>
              </a:lnSpc>
              <a:spcAft>
                <a:spcPts val="1067"/>
              </a:spcAft>
              <a:buSzPct val="60000"/>
              <a:buFont typeface="Courier New"/>
              <a:buChar char="o"/>
              <a:defRPr sz="1600"/>
            </a:lvl3pPr>
            <a:lvl4pPr marL="1679958" indent="-239994">
              <a:lnSpc>
                <a:spcPct val="107000"/>
              </a:lnSpc>
              <a:spcAft>
                <a:spcPts val="1067"/>
              </a:spcAft>
              <a:buSzPct val="100000"/>
              <a:buFont typeface="Lucida Grande"/>
              <a:buChar char="–"/>
              <a:defRPr sz="1600"/>
            </a:lvl4pPr>
            <a:lvl5pPr marL="2159946">
              <a:lnSpc>
                <a:spcPct val="107000"/>
              </a:lnSpc>
              <a:spcAft>
                <a:spcPts val="1067"/>
              </a:spcAft>
              <a:defRPr sz="1333"/>
            </a:lvl5pPr>
          </a:lstStyle>
          <a:p>
            <a:pPr lvl="0"/>
            <a:r>
              <a:rPr lang="fi-FI"/>
              <a:t>Muokkaa tekstiä napsauttamalla. Voit siirtää tekstilaatikoita ylemmäs tai alemmas otsikon pituuden ja sisältötekstin määrän mukaan. </a:t>
            </a:r>
          </a:p>
          <a:p>
            <a:pPr lvl="1"/>
            <a:r>
              <a:rPr lang="fi-FI"/>
              <a:t>toinen taso</a:t>
            </a:r>
          </a:p>
          <a:p>
            <a:pPr lvl="2"/>
            <a:r>
              <a:rPr lang="fi-FI"/>
              <a:t>kolmas taso</a:t>
            </a:r>
          </a:p>
          <a:p>
            <a:pPr lvl="3"/>
            <a:r>
              <a:rPr lang="fi-FI"/>
              <a:t>neljäs taso</a:t>
            </a:r>
          </a:p>
          <a:p>
            <a:pPr lvl="4"/>
            <a:r>
              <a:rPr lang="fi-FI"/>
              <a:t>viides taso</a:t>
            </a:r>
            <a:endParaRPr lang="en-US"/>
          </a:p>
        </p:txBody>
      </p:sp>
      <p:pic>
        <p:nvPicPr>
          <p:cNvPr id="6" name="Picture 6">
            <a:extLst>
              <a:ext uri="{FF2B5EF4-FFF2-40B4-BE49-F238E27FC236}">
                <a16:creationId xmlns:a16="http://schemas.microsoft.com/office/drawing/2014/main" id="{521A838D-1252-4382-B14F-424E055BE4F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342285" y="5894975"/>
            <a:ext cx="508503" cy="713620"/>
          </a:xfrm>
          <a:prstGeom prst="rect">
            <a:avLst/>
          </a:prstGeom>
        </p:spPr>
      </p:pic>
    </p:spTree>
    <p:extLst>
      <p:ext uri="{BB962C8B-B14F-4D97-AF65-F5344CB8AC3E}">
        <p14:creationId xmlns:p14="http://schemas.microsoft.com/office/powerpoint/2010/main" val="34192197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uva + kuvateksti">
    <p:bg>
      <p:bgPr>
        <a:solidFill>
          <a:schemeClr val="bg2"/>
        </a:solidFill>
        <a:effectLst/>
      </p:bgPr>
    </p:bg>
    <p:spTree>
      <p:nvGrpSpPr>
        <p:cNvPr id="1" name=""/>
        <p:cNvGrpSpPr/>
        <p:nvPr/>
      </p:nvGrpSpPr>
      <p:grpSpPr>
        <a:xfrm>
          <a:off x="0" y="0"/>
          <a:ext cx="0" cy="0"/>
          <a:chOff x="0" y="0"/>
          <a:chExt cx="0" cy="0"/>
        </a:xfrm>
      </p:grpSpPr>
      <p:sp>
        <p:nvSpPr>
          <p:cNvPr id="7" name="Tekstin paikkamerkki">
            <a:extLst>
              <a:ext uri="{FF2B5EF4-FFF2-40B4-BE49-F238E27FC236}">
                <a16:creationId xmlns:a16="http://schemas.microsoft.com/office/drawing/2014/main" id="{5310E2D3-C2DC-45C6-BB68-45C753318F56}"/>
              </a:ext>
            </a:extLst>
          </p:cNvPr>
          <p:cNvSpPr>
            <a:spLocks noGrp="1"/>
          </p:cNvSpPr>
          <p:nvPr>
            <p:ph type="body" sz="quarter" idx="12" hasCustomPrompt="1"/>
          </p:nvPr>
        </p:nvSpPr>
        <p:spPr>
          <a:xfrm>
            <a:off x="517897" y="5388677"/>
            <a:ext cx="10193552" cy="1469323"/>
          </a:xfrm>
          <a:noFill/>
        </p:spPr>
        <p:txBody>
          <a:bodyPr wrap="square" lIns="0" tIns="144000" rIns="0" bIns="144000" anchor="ctr" anchorCtr="0">
            <a:noAutofit/>
          </a:bodyPr>
          <a:lstStyle>
            <a:lvl1pPr marL="0" indent="0" algn="l">
              <a:lnSpc>
                <a:spcPct val="100000"/>
              </a:lnSpc>
              <a:spcAft>
                <a:spcPts val="0"/>
              </a:spcAft>
              <a:buFont typeface="Arial" panose="020B0604020202020204" pitchFamily="34" charset="0"/>
              <a:buNone/>
              <a:defRPr sz="2133" b="1">
                <a:solidFill>
                  <a:schemeClr val="bg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dirty="0"/>
              <a:t>Kuvateksti väritaustalla. </a:t>
            </a:r>
            <a:br>
              <a:rPr lang="fi-FI" dirty="0"/>
            </a:br>
            <a:r>
              <a:rPr lang="fi-FI" dirty="0"/>
              <a:t>Voit rajata kuvan korkeutta jos kuvateksti on pitkä. (Kuvan muoto &gt; Rajaa) </a:t>
            </a:r>
            <a:br>
              <a:rPr lang="fi-FI" dirty="0"/>
            </a:br>
            <a:r>
              <a:rPr lang="fi-FI" dirty="0"/>
              <a:t>Kuvatekstin oletuskorkeuteen mahtuu korkeintaan kolme riviä tekstiä.</a:t>
            </a:r>
          </a:p>
        </p:txBody>
      </p:sp>
      <p:sp>
        <p:nvSpPr>
          <p:cNvPr id="6" name="Kuvan paikkamerkki">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2" y="0"/>
            <a:ext cx="12192001" cy="5388677"/>
          </a:xfrm>
          <a:solidFill>
            <a:schemeClr val="bg1">
              <a:lumMod val="95000"/>
            </a:schemeClr>
          </a:solidFill>
        </p:spPr>
        <p:txBody>
          <a:bodyPr lIns="252000" tIns="216000" rIns="252000" bIns="252000" anchor="t">
            <a:normAutofit/>
          </a:bodyPr>
          <a:lstStyle>
            <a:lvl1pPr marL="0" marR="0" indent="0" algn="l" defTabSz="609570" rtl="0" eaLnBrk="1" fontAlgn="auto" latinLnBrk="0" hangingPunct="1">
              <a:lnSpc>
                <a:spcPct val="114000"/>
              </a:lnSpc>
              <a:spcBef>
                <a:spcPts val="0"/>
              </a:spcBef>
              <a:spcAft>
                <a:spcPts val="0"/>
              </a:spcAft>
              <a:buClrTx/>
              <a:buSzTx/>
              <a:buFont typeface="Arial"/>
              <a:buNone/>
              <a:tabLst/>
              <a:defRPr sz="1100">
                <a:solidFill>
                  <a:schemeClr val="tx1"/>
                </a:solidFill>
              </a:defRPr>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dirty="0"/>
              <a:t>Lisää kuva: valitse kuvan kehyslaatikko &gt; Lisää-välilehti &gt; Kuvat (lisää kuva omasta sijainnista ”Tämä laite” tai Microsoftin kuvapankista ”Kuvapankkikuvat”).</a:t>
            </a:r>
            <a:br>
              <a:rPr lang="fi-FI" dirty="0"/>
            </a:br>
            <a:br>
              <a:rPr lang="fi-FI" dirty="0"/>
            </a:br>
            <a:r>
              <a:rPr lang="fi-FI" dirty="0"/>
              <a:t>Kuvan vaihtaminen: valitse kuva &gt; hiiren oikea &gt; Vaihda kuva. </a:t>
            </a:r>
            <a:br>
              <a:rPr lang="fi-FI" dirty="0"/>
            </a:br>
            <a:br>
              <a:rPr lang="fi-FI" dirty="0"/>
            </a:br>
            <a:r>
              <a:rPr lang="fi-FI" dirty="0"/>
              <a:t>Kuvan rajauksen muuttaminen: valitse kuva &gt; Kuvan muoto -välilehti &gt; Rajaa. </a:t>
            </a:r>
          </a:p>
        </p:txBody>
      </p:sp>
      <p:sp>
        <p:nvSpPr>
          <p:cNvPr id="2" name="Kuvaaja">
            <a:extLst>
              <a:ext uri="{FF2B5EF4-FFF2-40B4-BE49-F238E27FC236}">
                <a16:creationId xmlns:a16="http://schemas.microsoft.com/office/drawing/2014/main" id="{C4550507-47A7-4A14-30B4-8AD8C16EFDAF}"/>
              </a:ext>
            </a:extLst>
          </p:cNvPr>
          <p:cNvSpPr>
            <a:spLocks noGrp="1"/>
          </p:cNvSpPr>
          <p:nvPr>
            <p:ph type="body" sz="quarter" idx="21" hasCustomPrompt="1"/>
          </p:nvPr>
        </p:nvSpPr>
        <p:spPr>
          <a:xfrm>
            <a:off x="10590266" y="4958372"/>
            <a:ext cx="1435462" cy="281629"/>
          </a:xfrm>
          <a:prstGeom prst="roundRect">
            <a:avLst>
              <a:gd name="adj" fmla="val 12646"/>
            </a:avLst>
          </a:prstGeom>
          <a:solidFill>
            <a:schemeClr val="tx1"/>
          </a:solidFill>
        </p:spPr>
        <p:txBody>
          <a:bodyPr wrap="none" lIns="72000" tIns="54000" rIns="61200" bIns="54000" anchor="ctr" anchorCtr="0">
            <a:spAutoFit/>
          </a:bodyPr>
          <a:lstStyle>
            <a:lvl1pPr marL="0" indent="0" algn="r">
              <a:lnSpc>
                <a:spcPct val="90000"/>
              </a:lnSpc>
              <a:spcAft>
                <a:spcPts val="0"/>
              </a:spcAft>
              <a:buNone/>
              <a:defRPr sz="1100">
                <a:solidFill>
                  <a:schemeClr val="bg1"/>
                </a:solidFill>
              </a:defRPr>
            </a:lvl1pPr>
          </a:lstStyle>
          <a:p>
            <a:pPr lvl="0"/>
            <a:r>
              <a:rPr lang="fi-FI" dirty="0"/>
              <a:t>Kuva: Kuvaajan nimi</a:t>
            </a:r>
          </a:p>
        </p:txBody>
      </p:sp>
    </p:spTree>
    <p:extLst>
      <p:ext uri="{BB962C8B-B14F-4D97-AF65-F5344CB8AC3E}">
        <p14:creationId xmlns:p14="http://schemas.microsoft.com/office/powerpoint/2010/main" val="40313914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ysymykse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 name="Otsikko"/>
          <p:cNvSpPr>
            <a:spLocks noGrp="1"/>
          </p:cNvSpPr>
          <p:nvPr>
            <p:ph type="ctrTitle" hasCustomPrompt="1"/>
          </p:nvPr>
        </p:nvSpPr>
        <p:spPr>
          <a:xfrm>
            <a:off x="703231" y="4156283"/>
            <a:ext cx="10788284" cy="1496542"/>
          </a:xfrm>
        </p:spPr>
        <p:txBody>
          <a:bodyPr anchor="t">
            <a:noAutofit/>
          </a:bodyPr>
          <a:lstStyle>
            <a:lvl1pPr algn="ctr">
              <a:lnSpc>
                <a:spcPct val="85000"/>
              </a:lnSpc>
              <a:defRPr sz="11500" spc="-300" baseline="0">
                <a:solidFill>
                  <a:schemeClr val="bg2"/>
                </a:solidFill>
              </a:defRPr>
            </a:lvl1pPr>
          </a:lstStyle>
          <a:p>
            <a:r>
              <a:rPr lang="fi-FI" noProof="0" dirty="0"/>
              <a:t>Kysymykset</a:t>
            </a:r>
          </a:p>
        </p:txBody>
      </p:sp>
      <p:grpSp>
        <p:nvGrpSpPr>
          <p:cNvPr id="2" name="Kupla 2">
            <a:extLst>
              <a:ext uri="{FF2B5EF4-FFF2-40B4-BE49-F238E27FC236}">
                <a16:creationId xmlns:a16="http://schemas.microsoft.com/office/drawing/2014/main" id="{E3940EE4-61CF-BE49-E65B-0496AE863050}"/>
              </a:ext>
              <a:ext uri="{C183D7F6-B498-43B3-948B-1728B52AA6E4}">
                <adec:decorative xmlns:adec="http://schemas.microsoft.com/office/drawing/2017/decorative" val="1"/>
              </a:ext>
            </a:extLst>
          </p:cNvPr>
          <p:cNvGrpSpPr/>
          <p:nvPr userDrawn="1"/>
        </p:nvGrpSpPr>
        <p:grpSpPr>
          <a:xfrm flipH="1">
            <a:off x="6206972" y="1036727"/>
            <a:ext cx="1999714" cy="1990991"/>
            <a:chOff x="3896726" y="1706197"/>
            <a:chExt cx="2376900" cy="2366532"/>
          </a:xfrm>
          <a:solidFill>
            <a:schemeClr val="bg2"/>
          </a:solidFill>
        </p:grpSpPr>
        <p:sp>
          <p:nvSpPr>
            <p:cNvPr id="4" name="Vapaamuotoinen: Muoto 3">
              <a:extLst>
                <a:ext uri="{FF2B5EF4-FFF2-40B4-BE49-F238E27FC236}">
                  <a16:creationId xmlns:a16="http://schemas.microsoft.com/office/drawing/2014/main" id="{07F6776C-E164-DE27-D828-B6B5BF8613A6}"/>
                </a:ext>
              </a:extLst>
            </p:cNvPr>
            <p:cNvSpPr/>
            <p:nvPr/>
          </p:nvSpPr>
          <p:spPr>
            <a:xfrm>
              <a:off x="3896726" y="1706197"/>
              <a:ext cx="2376900" cy="2366532"/>
            </a:xfrm>
            <a:custGeom>
              <a:avLst/>
              <a:gdLst>
                <a:gd name="connsiteX0" fmla="*/ 1214475 w 2376900"/>
                <a:gd name="connsiteY0" fmla="*/ 2366532 h 2366532"/>
                <a:gd name="connsiteX1" fmla="*/ 1157923 w 2376900"/>
                <a:gd name="connsiteY1" fmla="*/ 2365145 h 2366532"/>
                <a:gd name="connsiteX2" fmla="*/ 1157923 w 2376900"/>
                <a:gd name="connsiteY2" fmla="*/ 2365145 h 2366532"/>
                <a:gd name="connsiteX3" fmla="*/ 351 w 2376900"/>
                <a:gd name="connsiteY3" fmla="*/ 1130377 h 2366532"/>
                <a:gd name="connsiteX4" fmla="*/ 366721 w 2376900"/>
                <a:gd name="connsiteY4" fmla="*/ 311767 h 2366532"/>
                <a:gd name="connsiteX5" fmla="*/ 1218812 w 2376900"/>
                <a:gd name="connsiteY5" fmla="*/ 1254 h 2366532"/>
                <a:gd name="connsiteX6" fmla="*/ 2376558 w 2376900"/>
                <a:gd name="connsiteY6" fmla="*/ 1236021 h 2366532"/>
                <a:gd name="connsiteX7" fmla="*/ 2173943 w 2376900"/>
                <a:gd name="connsiteY7" fmla="*/ 1864160 h 2366532"/>
                <a:gd name="connsiteX8" fmla="*/ 2241250 w 2376900"/>
                <a:gd name="connsiteY8" fmla="*/ 2133908 h 2366532"/>
                <a:gd name="connsiteX9" fmla="*/ 2219393 w 2376900"/>
                <a:gd name="connsiteY9" fmla="*/ 2212490 h 2366532"/>
                <a:gd name="connsiteX10" fmla="*/ 2140637 w 2376900"/>
                <a:gd name="connsiteY10" fmla="*/ 2233827 h 2366532"/>
                <a:gd name="connsiteX11" fmla="*/ 1871063 w 2376900"/>
                <a:gd name="connsiteY11" fmla="*/ 2164612 h 2366532"/>
                <a:gd name="connsiteX12" fmla="*/ 1214822 w 2376900"/>
                <a:gd name="connsiteY12" fmla="*/ 2366185 h 2366532"/>
                <a:gd name="connsiteX13" fmla="*/ 1162607 w 2376900"/>
                <a:gd name="connsiteY13" fmla="*/ 165357 h 2366532"/>
                <a:gd name="connsiteX14" fmla="*/ 479304 w 2376900"/>
                <a:gd name="connsiteY14" fmla="*/ 432676 h 2366532"/>
                <a:gd name="connsiteX15" fmla="*/ 165495 w 2376900"/>
                <a:gd name="connsiteY15" fmla="*/ 1134367 h 2366532"/>
                <a:gd name="connsiteX16" fmla="*/ 1165556 w 2376900"/>
                <a:gd name="connsiteY16" fmla="*/ 2200173 h 2366532"/>
                <a:gd name="connsiteX17" fmla="*/ 1165556 w 2376900"/>
                <a:gd name="connsiteY17" fmla="*/ 2200173 h 2366532"/>
                <a:gd name="connsiteX18" fmla="*/ 1805664 w 2376900"/>
                <a:gd name="connsiteY18" fmla="*/ 2008661 h 2366532"/>
                <a:gd name="connsiteX19" fmla="*/ 1875053 w 2376900"/>
                <a:gd name="connsiteY19" fmla="*/ 1995304 h 2366532"/>
                <a:gd name="connsiteX20" fmla="*/ 2047309 w 2376900"/>
                <a:gd name="connsiteY20" fmla="*/ 2039539 h 2366532"/>
                <a:gd name="connsiteX21" fmla="*/ 2004289 w 2376900"/>
                <a:gd name="connsiteY21" fmla="*/ 1867283 h 2366532"/>
                <a:gd name="connsiteX22" fmla="*/ 2017993 w 2376900"/>
                <a:gd name="connsiteY22" fmla="*/ 1798241 h 2366532"/>
                <a:gd name="connsiteX23" fmla="*/ 2211240 w 2376900"/>
                <a:gd name="connsiteY23" fmla="*/ 1232205 h 2366532"/>
                <a:gd name="connsiteX24" fmla="*/ 1211179 w 2376900"/>
                <a:gd name="connsiteY24" fmla="*/ 166398 h 2366532"/>
                <a:gd name="connsiteX25" fmla="*/ 1162607 w 2376900"/>
                <a:gd name="connsiteY25" fmla="*/ 165357 h 236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76900" h="2366532">
                  <a:moveTo>
                    <a:pt x="1214475" y="2366532"/>
                  </a:moveTo>
                  <a:cubicBezTo>
                    <a:pt x="1195740" y="2366532"/>
                    <a:pt x="1176831" y="2366012"/>
                    <a:pt x="1157923" y="2365145"/>
                  </a:cubicBezTo>
                  <a:lnTo>
                    <a:pt x="1157923" y="2365145"/>
                  </a:lnTo>
                  <a:cubicBezTo>
                    <a:pt x="503937" y="2335134"/>
                    <a:pt x="-15435" y="1781241"/>
                    <a:pt x="351" y="1130377"/>
                  </a:cubicBezTo>
                  <a:cubicBezTo>
                    <a:pt x="7983" y="815701"/>
                    <a:pt x="138087" y="524963"/>
                    <a:pt x="366721" y="311767"/>
                  </a:cubicBezTo>
                  <a:cubicBezTo>
                    <a:pt x="597265" y="96836"/>
                    <a:pt x="899972" y="-13144"/>
                    <a:pt x="1218812" y="1254"/>
                  </a:cubicBezTo>
                  <a:cubicBezTo>
                    <a:pt x="1872797" y="31438"/>
                    <a:pt x="2392170" y="585331"/>
                    <a:pt x="2376558" y="1236021"/>
                  </a:cubicBezTo>
                  <a:cubicBezTo>
                    <a:pt x="2371006" y="1462921"/>
                    <a:pt x="2301097" y="1679240"/>
                    <a:pt x="2173943" y="1864160"/>
                  </a:cubicBezTo>
                  <a:lnTo>
                    <a:pt x="2241250" y="2133908"/>
                  </a:lnTo>
                  <a:cubicBezTo>
                    <a:pt x="2248362" y="2162183"/>
                    <a:pt x="2240036" y="2192020"/>
                    <a:pt x="2219393" y="2212490"/>
                  </a:cubicBezTo>
                  <a:cubicBezTo>
                    <a:pt x="2198750" y="2232959"/>
                    <a:pt x="2168739" y="2241113"/>
                    <a:pt x="2140637" y="2233827"/>
                  </a:cubicBezTo>
                  <a:lnTo>
                    <a:pt x="1871063" y="2164612"/>
                  </a:lnTo>
                  <a:cubicBezTo>
                    <a:pt x="1676602" y="2297144"/>
                    <a:pt x="1451436" y="2366185"/>
                    <a:pt x="1214822" y="2366185"/>
                  </a:cubicBezTo>
                  <a:close/>
                  <a:moveTo>
                    <a:pt x="1162607" y="165357"/>
                  </a:moveTo>
                  <a:cubicBezTo>
                    <a:pt x="906390" y="165357"/>
                    <a:pt x="665265" y="259379"/>
                    <a:pt x="479304" y="432676"/>
                  </a:cubicBezTo>
                  <a:cubicBezTo>
                    <a:pt x="283455" y="615168"/>
                    <a:pt x="172087" y="864446"/>
                    <a:pt x="165495" y="1134367"/>
                  </a:cubicBezTo>
                  <a:cubicBezTo>
                    <a:pt x="151964" y="1696066"/>
                    <a:pt x="600560" y="2174153"/>
                    <a:pt x="1165556" y="2200173"/>
                  </a:cubicBezTo>
                  <a:lnTo>
                    <a:pt x="1165556" y="2200173"/>
                  </a:lnTo>
                  <a:cubicBezTo>
                    <a:pt x="1398181" y="2210929"/>
                    <a:pt x="1619530" y="2144663"/>
                    <a:pt x="1805664" y="2008661"/>
                  </a:cubicBezTo>
                  <a:cubicBezTo>
                    <a:pt x="1825613" y="1994090"/>
                    <a:pt x="1851114" y="1989233"/>
                    <a:pt x="1875053" y="1995304"/>
                  </a:cubicBezTo>
                  <a:lnTo>
                    <a:pt x="2047309" y="2039539"/>
                  </a:lnTo>
                  <a:lnTo>
                    <a:pt x="2004289" y="1867283"/>
                  </a:lnTo>
                  <a:cubicBezTo>
                    <a:pt x="1998390" y="1843343"/>
                    <a:pt x="2003421" y="1818017"/>
                    <a:pt x="2017993" y="1798241"/>
                  </a:cubicBezTo>
                  <a:cubicBezTo>
                    <a:pt x="2139423" y="1633964"/>
                    <a:pt x="2206209" y="1438288"/>
                    <a:pt x="2211240" y="1232205"/>
                  </a:cubicBezTo>
                  <a:cubicBezTo>
                    <a:pt x="2224770" y="670505"/>
                    <a:pt x="1776174" y="192419"/>
                    <a:pt x="1211179" y="166398"/>
                  </a:cubicBezTo>
                  <a:cubicBezTo>
                    <a:pt x="1195046" y="165704"/>
                    <a:pt x="1178740" y="165357"/>
                    <a:pt x="1162607" y="165357"/>
                  </a:cubicBezTo>
                  <a:close/>
                </a:path>
              </a:pathLst>
            </a:custGeom>
            <a:grpFill/>
            <a:ln w="17322" cap="flat">
              <a:noFill/>
              <a:prstDash val="solid"/>
              <a:miter/>
            </a:ln>
          </p:spPr>
          <p:txBody>
            <a:bodyPr rtlCol="0" anchor="ctr"/>
            <a:lstStyle/>
            <a:p>
              <a:endParaRPr lang="fi-FI"/>
            </a:p>
          </p:txBody>
        </p:sp>
        <p:sp>
          <p:nvSpPr>
            <p:cNvPr id="5" name="Vapaamuotoinen: Muoto 4">
              <a:extLst>
                <a:ext uri="{FF2B5EF4-FFF2-40B4-BE49-F238E27FC236}">
                  <a16:creationId xmlns:a16="http://schemas.microsoft.com/office/drawing/2014/main" id="{A6C719C7-F03E-8858-0E56-46BD0AFF2C2B}"/>
                </a:ext>
              </a:extLst>
            </p:cNvPr>
            <p:cNvSpPr/>
            <p:nvPr/>
          </p:nvSpPr>
          <p:spPr>
            <a:xfrm>
              <a:off x="4371693" y="2803094"/>
              <a:ext cx="321268" cy="321268"/>
            </a:xfrm>
            <a:custGeom>
              <a:avLst/>
              <a:gdLst>
                <a:gd name="connsiteX0" fmla="*/ 160634 w 321268"/>
                <a:gd name="connsiteY0" fmla="*/ 321268 h 321268"/>
                <a:gd name="connsiteX1" fmla="*/ 321268 w 321268"/>
                <a:gd name="connsiteY1" fmla="*/ 160634 h 321268"/>
                <a:gd name="connsiteX2" fmla="*/ 160634 w 321268"/>
                <a:gd name="connsiteY2" fmla="*/ 0 h 321268"/>
                <a:gd name="connsiteX3" fmla="*/ 0 w 321268"/>
                <a:gd name="connsiteY3" fmla="*/ 160634 h 321268"/>
                <a:gd name="connsiteX4" fmla="*/ 160634 w 321268"/>
                <a:gd name="connsiteY4" fmla="*/ 321268 h 321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268" h="321268">
                  <a:moveTo>
                    <a:pt x="160634" y="321268"/>
                  </a:moveTo>
                  <a:cubicBezTo>
                    <a:pt x="249278" y="321268"/>
                    <a:pt x="321268" y="249278"/>
                    <a:pt x="321268" y="160634"/>
                  </a:cubicBezTo>
                  <a:cubicBezTo>
                    <a:pt x="321268" y="71990"/>
                    <a:pt x="249278" y="0"/>
                    <a:pt x="160634" y="0"/>
                  </a:cubicBezTo>
                  <a:cubicBezTo>
                    <a:pt x="71991" y="0"/>
                    <a:pt x="0" y="71990"/>
                    <a:pt x="0" y="160634"/>
                  </a:cubicBezTo>
                  <a:cubicBezTo>
                    <a:pt x="0" y="249278"/>
                    <a:pt x="71991" y="321268"/>
                    <a:pt x="160634" y="321268"/>
                  </a:cubicBezTo>
                </a:path>
              </a:pathLst>
            </a:custGeom>
            <a:grpFill/>
            <a:ln w="17322" cap="flat">
              <a:noFill/>
              <a:prstDash val="solid"/>
              <a:miter/>
            </a:ln>
          </p:spPr>
          <p:txBody>
            <a:bodyPr rtlCol="0" anchor="ctr"/>
            <a:lstStyle/>
            <a:p>
              <a:endParaRPr lang="fi-FI"/>
            </a:p>
          </p:txBody>
        </p:sp>
        <p:sp>
          <p:nvSpPr>
            <p:cNvPr id="6" name="Vapaamuotoinen: Muoto 5">
              <a:extLst>
                <a:ext uri="{FF2B5EF4-FFF2-40B4-BE49-F238E27FC236}">
                  <a16:creationId xmlns:a16="http://schemas.microsoft.com/office/drawing/2014/main" id="{0BE3DA1B-D30D-B2E0-B81A-A74AE121FF52}"/>
                </a:ext>
              </a:extLst>
            </p:cNvPr>
            <p:cNvSpPr/>
            <p:nvPr/>
          </p:nvSpPr>
          <p:spPr>
            <a:xfrm>
              <a:off x="4932178" y="2803094"/>
              <a:ext cx="321268" cy="321268"/>
            </a:xfrm>
            <a:custGeom>
              <a:avLst/>
              <a:gdLst>
                <a:gd name="connsiteX0" fmla="*/ 160634 w 321268"/>
                <a:gd name="connsiteY0" fmla="*/ 321268 h 321268"/>
                <a:gd name="connsiteX1" fmla="*/ 321268 w 321268"/>
                <a:gd name="connsiteY1" fmla="*/ 160634 h 321268"/>
                <a:gd name="connsiteX2" fmla="*/ 160634 w 321268"/>
                <a:gd name="connsiteY2" fmla="*/ 0 h 321268"/>
                <a:gd name="connsiteX3" fmla="*/ 0 w 321268"/>
                <a:gd name="connsiteY3" fmla="*/ 160634 h 321268"/>
                <a:gd name="connsiteX4" fmla="*/ 160634 w 321268"/>
                <a:gd name="connsiteY4" fmla="*/ 321268 h 321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268" h="321268">
                  <a:moveTo>
                    <a:pt x="160634" y="321268"/>
                  </a:moveTo>
                  <a:cubicBezTo>
                    <a:pt x="249278" y="321268"/>
                    <a:pt x="321268" y="249278"/>
                    <a:pt x="321268" y="160634"/>
                  </a:cubicBezTo>
                  <a:cubicBezTo>
                    <a:pt x="321268" y="71990"/>
                    <a:pt x="249278" y="0"/>
                    <a:pt x="160634" y="0"/>
                  </a:cubicBezTo>
                  <a:cubicBezTo>
                    <a:pt x="71991" y="0"/>
                    <a:pt x="0" y="71990"/>
                    <a:pt x="0" y="160634"/>
                  </a:cubicBezTo>
                  <a:cubicBezTo>
                    <a:pt x="0" y="249278"/>
                    <a:pt x="71991" y="321268"/>
                    <a:pt x="160634" y="321268"/>
                  </a:cubicBezTo>
                </a:path>
              </a:pathLst>
            </a:custGeom>
            <a:grpFill/>
            <a:ln w="17322" cap="flat">
              <a:noFill/>
              <a:prstDash val="solid"/>
              <a:miter/>
            </a:ln>
          </p:spPr>
          <p:txBody>
            <a:bodyPr rtlCol="0" anchor="ctr"/>
            <a:lstStyle/>
            <a:p>
              <a:endParaRPr lang="fi-FI"/>
            </a:p>
          </p:txBody>
        </p:sp>
        <p:sp>
          <p:nvSpPr>
            <p:cNvPr id="8" name="Vapaamuotoinen: Muoto 7">
              <a:extLst>
                <a:ext uri="{FF2B5EF4-FFF2-40B4-BE49-F238E27FC236}">
                  <a16:creationId xmlns:a16="http://schemas.microsoft.com/office/drawing/2014/main" id="{F1033913-5615-7BF2-75FD-F4461CD0C8AE}"/>
                </a:ext>
              </a:extLst>
            </p:cNvPr>
            <p:cNvSpPr/>
            <p:nvPr/>
          </p:nvSpPr>
          <p:spPr>
            <a:xfrm>
              <a:off x="5492490" y="2803094"/>
              <a:ext cx="321268" cy="321268"/>
            </a:xfrm>
            <a:custGeom>
              <a:avLst/>
              <a:gdLst>
                <a:gd name="connsiteX0" fmla="*/ 160634 w 321268"/>
                <a:gd name="connsiteY0" fmla="*/ 321268 h 321268"/>
                <a:gd name="connsiteX1" fmla="*/ 321269 w 321268"/>
                <a:gd name="connsiteY1" fmla="*/ 160634 h 321268"/>
                <a:gd name="connsiteX2" fmla="*/ 160634 w 321268"/>
                <a:gd name="connsiteY2" fmla="*/ 0 h 321268"/>
                <a:gd name="connsiteX3" fmla="*/ 0 w 321268"/>
                <a:gd name="connsiteY3" fmla="*/ 160634 h 321268"/>
                <a:gd name="connsiteX4" fmla="*/ 160634 w 321268"/>
                <a:gd name="connsiteY4" fmla="*/ 321268 h 321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268" h="321268">
                  <a:moveTo>
                    <a:pt x="160634" y="321268"/>
                  </a:moveTo>
                  <a:cubicBezTo>
                    <a:pt x="249278" y="321268"/>
                    <a:pt x="321269" y="249278"/>
                    <a:pt x="321269" y="160634"/>
                  </a:cubicBezTo>
                  <a:cubicBezTo>
                    <a:pt x="321269" y="71990"/>
                    <a:pt x="249278" y="0"/>
                    <a:pt x="160634" y="0"/>
                  </a:cubicBezTo>
                  <a:cubicBezTo>
                    <a:pt x="71991" y="0"/>
                    <a:pt x="0" y="71990"/>
                    <a:pt x="0" y="160634"/>
                  </a:cubicBezTo>
                  <a:cubicBezTo>
                    <a:pt x="0" y="249278"/>
                    <a:pt x="71991" y="321268"/>
                    <a:pt x="160634" y="321268"/>
                  </a:cubicBezTo>
                </a:path>
              </a:pathLst>
            </a:custGeom>
            <a:grpFill/>
            <a:ln w="17322" cap="flat">
              <a:noFill/>
              <a:prstDash val="solid"/>
              <a:miter/>
            </a:ln>
          </p:spPr>
          <p:txBody>
            <a:bodyPr rtlCol="0" anchor="ctr"/>
            <a:lstStyle/>
            <a:p>
              <a:endParaRPr lang="fi-FI"/>
            </a:p>
          </p:txBody>
        </p:sp>
      </p:grpSp>
      <p:grpSp>
        <p:nvGrpSpPr>
          <p:cNvPr id="7" name="Kupla 1">
            <a:extLst>
              <a:ext uri="{FF2B5EF4-FFF2-40B4-BE49-F238E27FC236}">
                <a16:creationId xmlns:a16="http://schemas.microsoft.com/office/drawing/2014/main" id="{3B5F8BFE-1753-B0E7-3F60-19AC52B14AA8}"/>
              </a:ext>
              <a:ext uri="{C183D7F6-B498-43B3-948B-1728B52AA6E4}">
                <adec:decorative xmlns:adec="http://schemas.microsoft.com/office/drawing/2017/decorative" val="1"/>
              </a:ext>
            </a:extLst>
          </p:cNvPr>
          <p:cNvGrpSpPr/>
          <p:nvPr/>
        </p:nvGrpSpPr>
        <p:grpSpPr>
          <a:xfrm>
            <a:off x="3985315" y="1777239"/>
            <a:ext cx="1999714" cy="1990991"/>
            <a:chOff x="3896726" y="1706197"/>
            <a:chExt cx="2376900" cy="2366532"/>
          </a:xfrm>
          <a:solidFill>
            <a:schemeClr val="bg2"/>
          </a:solidFill>
        </p:grpSpPr>
        <p:sp>
          <p:nvSpPr>
            <p:cNvPr id="9" name="Vapaamuotoinen: Muoto 8">
              <a:extLst>
                <a:ext uri="{FF2B5EF4-FFF2-40B4-BE49-F238E27FC236}">
                  <a16:creationId xmlns:a16="http://schemas.microsoft.com/office/drawing/2014/main" id="{E72302F0-025D-782B-186F-99B987B1BCB0}"/>
                </a:ext>
              </a:extLst>
            </p:cNvPr>
            <p:cNvSpPr/>
            <p:nvPr/>
          </p:nvSpPr>
          <p:spPr>
            <a:xfrm>
              <a:off x="3896726" y="1706197"/>
              <a:ext cx="2376900" cy="2366532"/>
            </a:xfrm>
            <a:custGeom>
              <a:avLst/>
              <a:gdLst>
                <a:gd name="connsiteX0" fmla="*/ 1214475 w 2376900"/>
                <a:gd name="connsiteY0" fmla="*/ 2366532 h 2366532"/>
                <a:gd name="connsiteX1" fmla="*/ 1157923 w 2376900"/>
                <a:gd name="connsiteY1" fmla="*/ 2365145 h 2366532"/>
                <a:gd name="connsiteX2" fmla="*/ 1157923 w 2376900"/>
                <a:gd name="connsiteY2" fmla="*/ 2365145 h 2366532"/>
                <a:gd name="connsiteX3" fmla="*/ 351 w 2376900"/>
                <a:gd name="connsiteY3" fmla="*/ 1130377 h 2366532"/>
                <a:gd name="connsiteX4" fmla="*/ 366721 w 2376900"/>
                <a:gd name="connsiteY4" fmla="*/ 311767 h 2366532"/>
                <a:gd name="connsiteX5" fmla="*/ 1218812 w 2376900"/>
                <a:gd name="connsiteY5" fmla="*/ 1254 h 2366532"/>
                <a:gd name="connsiteX6" fmla="*/ 2376558 w 2376900"/>
                <a:gd name="connsiteY6" fmla="*/ 1236021 h 2366532"/>
                <a:gd name="connsiteX7" fmla="*/ 2173943 w 2376900"/>
                <a:gd name="connsiteY7" fmla="*/ 1864160 h 2366532"/>
                <a:gd name="connsiteX8" fmla="*/ 2241250 w 2376900"/>
                <a:gd name="connsiteY8" fmla="*/ 2133908 h 2366532"/>
                <a:gd name="connsiteX9" fmla="*/ 2219393 w 2376900"/>
                <a:gd name="connsiteY9" fmla="*/ 2212490 h 2366532"/>
                <a:gd name="connsiteX10" fmla="*/ 2140637 w 2376900"/>
                <a:gd name="connsiteY10" fmla="*/ 2233827 h 2366532"/>
                <a:gd name="connsiteX11" fmla="*/ 1871063 w 2376900"/>
                <a:gd name="connsiteY11" fmla="*/ 2164612 h 2366532"/>
                <a:gd name="connsiteX12" fmla="*/ 1214822 w 2376900"/>
                <a:gd name="connsiteY12" fmla="*/ 2366185 h 2366532"/>
                <a:gd name="connsiteX13" fmla="*/ 1162607 w 2376900"/>
                <a:gd name="connsiteY13" fmla="*/ 165357 h 2366532"/>
                <a:gd name="connsiteX14" fmla="*/ 479304 w 2376900"/>
                <a:gd name="connsiteY14" fmla="*/ 432676 h 2366532"/>
                <a:gd name="connsiteX15" fmla="*/ 165495 w 2376900"/>
                <a:gd name="connsiteY15" fmla="*/ 1134367 h 2366532"/>
                <a:gd name="connsiteX16" fmla="*/ 1165556 w 2376900"/>
                <a:gd name="connsiteY16" fmla="*/ 2200173 h 2366532"/>
                <a:gd name="connsiteX17" fmla="*/ 1165556 w 2376900"/>
                <a:gd name="connsiteY17" fmla="*/ 2200173 h 2366532"/>
                <a:gd name="connsiteX18" fmla="*/ 1805664 w 2376900"/>
                <a:gd name="connsiteY18" fmla="*/ 2008661 h 2366532"/>
                <a:gd name="connsiteX19" fmla="*/ 1875053 w 2376900"/>
                <a:gd name="connsiteY19" fmla="*/ 1995304 h 2366532"/>
                <a:gd name="connsiteX20" fmla="*/ 2047309 w 2376900"/>
                <a:gd name="connsiteY20" fmla="*/ 2039539 h 2366532"/>
                <a:gd name="connsiteX21" fmla="*/ 2004289 w 2376900"/>
                <a:gd name="connsiteY21" fmla="*/ 1867283 h 2366532"/>
                <a:gd name="connsiteX22" fmla="*/ 2017993 w 2376900"/>
                <a:gd name="connsiteY22" fmla="*/ 1798241 h 2366532"/>
                <a:gd name="connsiteX23" fmla="*/ 2211240 w 2376900"/>
                <a:gd name="connsiteY23" fmla="*/ 1232205 h 2366532"/>
                <a:gd name="connsiteX24" fmla="*/ 1211179 w 2376900"/>
                <a:gd name="connsiteY24" fmla="*/ 166398 h 2366532"/>
                <a:gd name="connsiteX25" fmla="*/ 1162607 w 2376900"/>
                <a:gd name="connsiteY25" fmla="*/ 165357 h 236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76900" h="2366532">
                  <a:moveTo>
                    <a:pt x="1214475" y="2366532"/>
                  </a:moveTo>
                  <a:cubicBezTo>
                    <a:pt x="1195740" y="2366532"/>
                    <a:pt x="1176831" y="2366012"/>
                    <a:pt x="1157923" y="2365145"/>
                  </a:cubicBezTo>
                  <a:lnTo>
                    <a:pt x="1157923" y="2365145"/>
                  </a:lnTo>
                  <a:cubicBezTo>
                    <a:pt x="503937" y="2335134"/>
                    <a:pt x="-15435" y="1781241"/>
                    <a:pt x="351" y="1130377"/>
                  </a:cubicBezTo>
                  <a:cubicBezTo>
                    <a:pt x="7983" y="815701"/>
                    <a:pt x="138087" y="524963"/>
                    <a:pt x="366721" y="311767"/>
                  </a:cubicBezTo>
                  <a:cubicBezTo>
                    <a:pt x="597265" y="96836"/>
                    <a:pt x="899972" y="-13144"/>
                    <a:pt x="1218812" y="1254"/>
                  </a:cubicBezTo>
                  <a:cubicBezTo>
                    <a:pt x="1872797" y="31438"/>
                    <a:pt x="2392170" y="585331"/>
                    <a:pt x="2376558" y="1236021"/>
                  </a:cubicBezTo>
                  <a:cubicBezTo>
                    <a:pt x="2371006" y="1462921"/>
                    <a:pt x="2301097" y="1679240"/>
                    <a:pt x="2173943" y="1864160"/>
                  </a:cubicBezTo>
                  <a:lnTo>
                    <a:pt x="2241250" y="2133908"/>
                  </a:lnTo>
                  <a:cubicBezTo>
                    <a:pt x="2248362" y="2162183"/>
                    <a:pt x="2240036" y="2192020"/>
                    <a:pt x="2219393" y="2212490"/>
                  </a:cubicBezTo>
                  <a:cubicBezTo>
                    <a:pt x="2198750" y="2232959"/>
                    <a:pt x="2168739" y="2241113"/>
                    <a:pt x="2140637" y="2233827"/>
                  </a:cubicBezTo>
                  <a:lnTo>
                    <a:pt x="1871063" y="2164612"/>
                  </a:lnTo>
                  <a:cubicBezTo>
                    <a:pt x="1676602" y="2297144"/>
                    <a:pt x="1451436" y="2366185"/>
                    <a:pt x="1214822" y="2366185"/>
                  </a:cubicBezTo>
                  <a:close/>
                  <a:moveTo>
                    <a:pt x="1162607" y="165357"/>
                  </a:moveTo>
                  <a:cubicBezTo>
                    <a:pt x="906390" y="165357"/>
                    <a:pt x="665265" y="259379"/>
                    <a:pt x="479304" y="432676"/>
                  </a:cubicBezTo>
                  <a:cubicBezTo>
                    <a:pt x="283455" y="615168"/>
                    <a:pt x="172087" y="864446"/>
                    <a:pt x="165495" y="1134367"/>
                  </a:cubicBezTo>
                  <a:cubicBezTo>
                    <a:pt x="151964" y="1696066"/>
                    <a:pt x="600560" y="2174153"/>
                    <a:pt x="1165556" y="2200173"/>
                  </a:cubicBezTo>
                  <a:lnTo>
                    <a:pt x="1165556" y="2200173"/>
                  </a:lnTo>
                  <a:cubicBezTo>
                    <a:pt x="1398181" y="2210929"/>
                    <a:pt x="1619530" y="2144663"/>
                    <a:pt x="1805664" y="2008661"/>
                  </a:cubicBezTo>
                  <a:cubicBezTo>
                    <a:pt x="1825613" y="1994090"/>
                    <a:pt x="1851114" y="1989233"/>
                    <a:pt x="1875053" y="1995304"/>
                  </a:cubicBezTo>
                  <a:lnTo>
                    <a:pt x="2047309" y="2039539"/>
                  </a:lnTo>
                  <a:lnTo>
                    <a:pt x="2004289" y="1867283"/>
                  </a:lnTo>
                  <a:cubicBezTo>
                    <a:pt x="1998390" y="1843343"/>
                    <a:pt x="2003421" y="1818017"/>
                    <a:pt x="2017993" y="1798241"/>
                  </a:cubicBezTo>
                  <a:cubicBezTo>
                    <a:pt x="2139423" y="1633964"/>
                    <a:pt x="2206209" y="1438288"/>
                    <a:pt x="2211240" y="1232205"/>
                  </a:cubicBezTo>
                  <a:cubicBezTo>
                    <a:pt x="2224770" y="670505"/>
                    <a:pt x="1776174" y="192419"/>
                    <a:pt x="1211179" y="166398"/>
                  </a:cubicBezTo>
                  <a:cubicBezTo>
                    <a:pt x="1195046" y="165704"/>
                    <a:pt x="1178740" y="165357"/>
                    <a:pt x="1162607" y="165357"/>
                  </a:cubicBezTo>
                  <a:close/>
                </a:path>
              </a:pathLst>
            </a:custGeom>
            <a:grpFill/>
            <a:ln w="17322" cap="flat">
              <a:noFill/>
              <a:prstDash val="solid"/>
              <a:miter/>
            </a:ln>
          </p:spPr>
          <p:txBody>
            <a:bodyPr rtlCol="0" anchor="ctr"/>
            <a:lstStyle/>
            <a:p>
              <a:endParaRPr lang="fi-FI"/>
            </a:p>
          </p:txBody>
        </p:sp>
        <p:sp>
          <p:nvSpPr>
            <p:cNvPr id="11" name="Vapaamuotoinen: Muoto 10">
              <a:extLst>
                <a:ext uri="{FF2B5EF4-FFF2-40B4-BE49-F238E27FC236}">
                  <a16:creationId xmlns:a16="http://schemas.microsoft.com/office/drawing/2014/main" id="{FE31F663-529F-8C98-933D-1036199D08F0}"/>
                </a:ext>
              </a:extLst>
            </p:cNvPr>
            <p:cNvSpPr/>
            <p:nvPr/>
          </p:nvSpPr>
          <p:spPr>
            <a:xfrm>
              <a:off x="4371693" y="2803094"/>
              <a:ext cx="321268" cy="321268"/>
            </a:xfrm>
            <a:custGeom>
              <a:avLst/>
              <a:gdLst>
                <a:gd name="connsiteX0" fmla="*/ 160634 w 321268"/>
                <a:gd name="connsiteY0" fmla="*/ 321268 h 321268"/>
                <a:gd name="connsiteX1" fmla="*/ 321268 w 321268"/>
                <a:gd name="connsiteY1" fmla="*/ 160634 h 321268"/>
                <a:gd name="connsiteX2" fmla="*/ 160634 w 321268"/>
                <a:gd name="connsiteY2" fmla="*/ 0 h 321268"/>
                <a:gd name="connsiteX3" fmla="*/ 0 w 321268"/>
                <a:gd name="connsiteY3" fmla="*/ 160634 h 321268"/>
                <a:gd name="connsiteX4" fmla="*/ 160634 w 321268"/>
                <a:gd name="connsiteY4" fmla="*/ 321268 h 321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268" h="321268">
                  <a:moveTo>
                    <a:pt x="160634" y="321268"/>
                  </a:moveTo>
                  <a:cubicBezTo>
                    <a:pt x="249278" y="321268"/>
                    <a:pt x="321268" y="249278"/>
                    <a:pt x="321268" y="160634"/>
                  </a:cubicBezTo>
                  <a:cubicBezTo>
                    <a:pt x="321268" y="71990"/>
                    <a:pt x="249278" y="0"/>
                    <a:pt x="160634" y="0"/>
                  </a:cubicBezTo>
                  <a:cubicBezTo>
                    <a:pt x="71991" y="0"/>
                    <a:pt x="0" y="71990"/>
                    <a:pt x="0" y="160634"/>
                  </a:cubicBezTo>
                  <a:cubicBezTo>
                    <a:pt x="0" y="249278"/>
                    <a:pt x="71991" y="321268"/>
                    <a:pt x="160634" y="321268"/>
                  </a:cubicBezTo>
                </a:path>
              </a:pathLst>
            </a:custGeom>
            <a:grpFill/>
            <a:ln w="17322" cap="flat">
              <a:noFill/>
              <a:prstDash val="solid"/>
              <a:miter/>
            </a:ln>
          </p:spPr>
          <p:txBody>
            <a:bodyPr rtlCol="0" anchor="ctr"/>
            <a:lstStyle/>
            <a:p>
              <a:endParaRPr lang="fi-FI"/>
            </a:p>
          </p:txBody>
        </p:sp>
        <p:sp>
          <p:nvSpPr>
            <p:cNvPr id="12" name="Vapaamuotoinen: Muoto 11">
              <a:extLst>
                <a:ext uri="{FF2B5EF4-FFF2-40B4-BE49-F238E27FC236}">
                  <a16:creationId xmlns:a16="http://schemas.microsoft.com/office/drawing/2014/main" id="{53A12AA6-14FE-CF54-0F70-0E6A1F672FE1}"/>
                </a:ext>
              </a:extLst>
            </p:cNvPr>
            <p:cNvSpPr/>
            <p:nvPr/>
          </p:nvSpPr>
          <p:spPr>
            <a:xfrm>
              <a:off x="4932178" y="2803094"/>
              <a:ext cx="321268" cy="321268"/>
            </a:xfrm>
            <a:custGeom>
              <a:avLst/>
              <a:gdLst>
                <a:gd name="connsiteX0" fmla="*/ 160634 w 321268"/>
                <a:gd name="connsiteY0" fmla="*/ 321268 h 321268"/>
                <a:gd name="connsiteX1" fmla="*/ 321268 w 321268"/>
                <a:gd name="connsiteY1" fmla="*/ 160634 h 321268"/>
                <a:gd name="connsiteX2" fmla="*/ 160634 w 321268"/>
                <a:gd name="connsiteY2" fmla="*/ 0 h 321268"/>
                <a:gd name="connsiteX3" fmla="*/ 0 w 321268"/>
                <a:gd name="connsiteY3" fmla="*/ 160634 h 321268"/>
                <a:gd name="connsiteX4" fmla="*/ 160634 w 321268"/>
                <a:gd name="connsiteY4" fmla="*/ 321268 h 321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268" h="321268">
                  <a:moveTo>
                    <a:pt x="160634" y="321268"/>
                  </a:moveTo>
                  <a:cubicBezTo>
                    <a:pt x="249278" y="321268"/>
                    <a:pt x="321268" y="249278"/>
                    <a:pt x="321268" y="160634"/>
                  </a:cubicBezTo>
                  <a:cubicBezTo>
                    <a:pt x="321268" y="71990"/>
                    <a:pt x="249278" y="0"/>
                    <a:pt x="160634" y="0"/>
                  </a:cubicBezTo>
                  <a:cubicBezTo>
                    <a:pt x="71991" y="0"/>
                    <a:pt x="0" y="71990"/>
                    <a:pt x="0" y="160634"/>
                  </a:cubicBezTo>
                  <a:cubicBezTo>
                    <a:pt x="0" y="249278"/>
                    <a:pt x="71991" y="321268"/>
                    <a:pt x="160634" y="321268"/>
                  </a:cubicBezTo>
                </a:path>
              </a:pathLst>
            </a:custGeom>
            <a:grpFill/>
            <a:ln w="17322" cap="flat">
              <a:noFill/>
              <a:prstDash val="solid"/>
              <a:miter/>
            </a:ln>
          </p:spPr>
          <p:txBody>
            <a:bodyPr rtlCol="0" anchor="ctr"/>
            <a:lstStyle/>
            <a:p>
              <a:endParaRPr lang="fi-FI"/>
            </a:p>
          </p:txBody>
        </p:sp>
        <p:sp>
          <p:nvSpPr>
            <p:cNvPr id="13" name="Vapaamuotoinen: Muoto 12">
              <a:extLst>
                <a:ext uri="{FF2B5EF4-FFF2-40B4-BE49-F238E27FC236}">
                  <a16:creationId xmlns:a16="http://schemas.microsoft.com/office/drawing/2014/main" id="{4980158F-8E19-1C1A-F69A-66C773099961}"/>
                </a:ext>
              </a:extLst>
            </p:cNvPr>
            <p:cNvSpPr/>
            <p:nvPr/>
          </p:nvSpPr>
          <p:spPr>
            <a:xfrm>
              <a:off x="5492490" y="2803094"/>
              <a:ext cx="321268" cy="321268"/>
            </a:xfrm>
            <a:custGeom>
              <a:avLst/>
              <a:gdLst>
                <a:gd name="connsiteX0" fmla="*/ 160634 w 321268"/>
                <a:gd name="connsiteY0" fmla="*/ 321268 h 321268"/>
                <a:gd name="connsiteX1" fmla="*/ 321269 w 321268"/>
                <a:gd name="connsiteY1" fmla="*/ 160634 h 321268"/>
                <a:gd name="connsiteX2" fmla="*/ 160634 w 321268"/>
                <a:gd name="connsiteY2" fmla="*/ 0 h 321268"/>
                <a:gd name="connsiteX3" fmla="*/ 0 w 321268"/>
                <a:gd name="connsiteY3" fmla="*/ 160634 h 321268"/>
                <a:gd name="connsiteX4" fmla="*/ 160634 w 321268"/>
                <a:gd name="connsiteY4" fmla="*/ 321268 h 321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268" h="321268">
                  <a:moveTo>
                    <a:pt x="160634" y="321268"/>
                  </a:moveTo>
                  <a:cubicBezTo>
                    <a:pt x="249278" y="321268"/>
                    <a:pt x="321269" y="249278"/>
                    <a:pt x="321269" y="160634"/>
                  </a:cubicBezTo>
                  <a:cubicBezTo>
                    <a:pt x="321269" y="71990"/>
                    <a:pt x="249278" y="0"/>
                    <a:pt x="160634" y="0"/>
                  </a:cubicBezTo>
                  <a:cubicBezTo>
                    <a:pt x="71991" y="0"/>
                    <a:pt x="0" y="71990"/>
                    <a:pt x="0" y="160634"/>
                  </a:cubicBezTo>
                  <a:cubicBezTo>
                    <a:pt x="0" y="249278"/>
                    <a:pt x="71991" y="321268"/>
                    <a:pt x="160634" y="321268"/>
                  </a:cubicBezTo>
                </a:path>
              </a:pathLst>
            </a:custGeom>
            <a:grpFill/>
            <a:ln w="17322" cap="flat">
              <a:noFill/>
              <a:prstDash val="solid"/>
              <a:miter/>
            </a:ln>
          </p:spPr>
          <p:txBody>
            <a:bodyPr rtlCol="0" anchor="ctr"/>
            <a:lstStyle/>
            <a:p>
              <a:endParaRPr lang="fi-FI"/>
            </a:p>
          </p:txBody>
        </p:sp>
      </p:grpSp>
      <p:pic>
        <p:nvPicPr>
          <p:cNvPr id="20" name="800">
            <a:extLst>
              <a:ext uri="{FF2B5EF4-FFF2-40B4-BE49-F238E27FC236}">
                <a16:creationId xmlns:a16="http://schemas.microsoft.com/office/drawing/2014/main" id="{B2013A16-C97E-7747-61A6-3F48874831F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21" name="Vaakuna">
            <a:extLst>
              <a:ext uri="{FF2B5EF4-FFF2-40B4-BE49-F238E27FC236}">
                <a16:creationId xmlns:a16="http://schemas.microsoft.com/office/drawing/2014/main" id="{ED13FE1A-A147-1DCD-4AE4-3A6B55236B44}"/>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12554190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yt, ikuisesti, Turku.">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5" name="800-tunnus" descr="Nyt, ikuisesti, Turku.">
            <a:extLst>
              <a:ext uri="{FF2B5EF4-FFF2-40B4-BE49-F238E27FC236}">
                <a16:creationId xmlns:a16="http://schemas.microsoft.com/office/drawing/2014/main" id="{A6649893-8180-AB26-23AF-974F84D56D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5347" y="2015317"/>
            <a:ext cx="4001306" cy="2827367"/>
          </a:xfrm>
          <a:prstGeom prst="rect">
            <a:avLst/>
          </a:prstGeom>
        </p:spPr>
      </p:pic>
    </p:spTree>
    <p:extLst>
      <p:ext uri="{BB962C8B-B14F-4D97-AF65-F5344CB8AC3E}">
        <p14:creationId xmlns:p14="http://schemas.microsoft.com/office/powerpoint/2010/main" val="31516057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u, för evigt, Åbo.">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3" name="800-tunnus" descr="Nu, för evigt, Åbo.">
            <a:extLst>
              <a:ext uri="{FF2B5EF4-FFF2-40B4-BE49-F238E27FC236}">
                <a16:creationId xmlns:a16="http://schemas.microsoft.com/office/drawing/2014/main" id="{95D86AA8-06B6-2DF5-2ABF-EF54933E9B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3453" y="2011200"/>
            <a:ext cx="4003200" cy="2835600"/>
          </a:xfrm>
          <a:prstGeom prst="rect">
            <a:avLst/>
          </a:prstGeom>
        </p:spPr>
      </p:pic>
    </p:spTree>
    <p:extLst>
      <p:ext uri="{BB962C8B-B14F-4D97-AF65-F5344CB8AC3E}">
        <p14:creationId xmlns:p14="http://schemas.microsoft.com/office/powerpoint/2010/main" val="32819892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Now, forever, Turku.">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3" name="800-tunnus" descr="Now, forever, Turku.">
            <a:extLst>
              <a:ext uri="{FF2B5EF4-FFF2-40B4-BE49-F238E27FC236}">
                <a16:creationId xmlns:a16="http://schemas.microsoft.com/office/drawing/2014/main" id="{1DA41DA9-66EB-B94A-1C8B-36C0A3DF0B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3453" y="2015317"/>
            <a:ext cx="4003200" cy="2835600"/>
          </a:xfrm>
          <a:prstGeom prst="rect">
            <a:avLst/>
          </a:prstGeom>
        </p:spPr>
      </p:pic>
    </p:spTree>
    <p:extLst>
      <p:ext uri="{BB962C8B-B14F-4D97-AF65-F5344CB8AC3E}">
        <p14:creationId xmlns:p14="http://schemas.microsoft.com/office/powerpoint/2010/main" val="29169687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logan">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 name="Otsikko"/>
          <p:cNvSpPr>
            <a:spLocks noGrp="1"/>
          </p:cNvSpPr>
          <p:nvPr>
            <p:ph type="ctrTitle" hasCustomPrompt="1"/>
          </p:nvPr>
        </p:nvSpPr>
        <p:spPr>
          <a:xfrm>
            <a:off x="1033105" y="2099969"/>
            <a:ext cx="10125789" cy="2658063"/>
          </a:xfrm>
        </p:spPr>
        <p:txBody>
          <a:bodyPr anchor="ctr" anchorCtr="0">
            <a:noAutofit/>
          </a:bodyPr>
          <a:lstStyle>
            <a:lvl1pPr algn="ctr">
              <a:lnSpc>
                <a:spcPct val="80000"/>
              </a:lnSpc>
              <a:defRPr sz="9600" spc="-300" baseline="0">
                <a:solidFill>
                  <a:schemeClr val="bg2"/>
                </a:solidFill>
              </a:defRPr>
            </a:lvl1pPr>
          </a:lstStyle>
          <a:p>
            <a:r>
              <a:rPr lang="fi-FI" dirty="0"/>
              <a:t>Muokkaa slogania napsauttamalla</a:t>
            </a:r>
            <a:endParaRPr lang="en-US" dirty="0"/>
          </a:p>
        </p:txBody>
      </p:sp>
      <p:pic>
        <p:nvPicPr>
          <p:cNvPr id="2" name="800">
            <a:extLst>
              <a:ext uri="{FF2B5EF4-FFF2-40B4-BE49-F238E27FC236}">
                <a16:creationId xmlns:a16="http://schemas.microsoft.com/office/drawing/2014/main" id="{A2984BF8-F6C3-AA50-4CE5-445A3F5A0CA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4" name="Vaakuna">
            <a:extLst>
              <a:ext uri="{FF2B5EF4-FFF2-40B4-BE49-F238E27FC236}">
                <a16:creationId xmlns:a16="http://schemas.microsoft.com/office/drawing/2014/main" id="{91E6EF6C-FC37-7C2D-E1C8-0B7E0C35CB4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1543783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änään tehdään lisää historiaa.">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Slogan">
            <a:extLst>
              <a:ext uri="{FF2B5EF4-FFF2-40B4-BE49-F238E27FC236}">
                <a16:creationId xmlns:a16="http://schemas.microsoft.com/office/drawing/2014/main" id="{5560DCC2-FC5B-6968-64D5-224A3299B0EA}"/>
              </a:ext>
            </a:extLst>
          </p:cNvPr>
          <p:cNvSpPr txBox="1"/>
          <p:nvPr userDrawn="1"/>
        </p:nvSpPr>
        <p:spPr>
          <a:xfrm>
            <a:off x="1231797" y="2285782"/>
            <a:ext cx="9728409" cy="2603790"/>
          </a:xfrm>
          <a:prstGeom prst="rect">
            <a:avLst/>
          </a:prstGeom>
          <a:noFill/>
        </p:spPr>
        <p:txBody>
          <a:bodyPr wrap="square">
            <a:spAutoFit/>
          </a:bodyPr>
          <a:lstStyle/>
          <a:p>
            <a:pPr algn="ctr">
              <a:lnSpc>
                <a:spcPct val="85000"/>
              </a:lnSpc>
            </a:pPr>
            <a:r>
              <a:rPr lang="fi-FI" sz="9600" b="1" kern="1200" spc="-300" baseline="0" dirty="0">
                <a:solidFill>
                  <a:schemeClr val="bg2"/>
                </a:solidFill>
                <a:latin typeface="Arial"/>
                <a:ea typeface="+mj-ea"/>
                <a:cs typeface="Arial"/>
              </a:rPr>
              <a:t>Tänään tehdään lisää historiaa.</a:t>
            </a:r>
          </a:p>
        </p:txBody>
      </p:sp>
      <p:pic>
        <p:nvPicPr>
          <p:cNvPr id="2" name="800">
            <a:extLst>
              <a:ext uri="{FF2B5EF4-FFF2-40B4-BE49-F238E27FC236}">
                <a16:creationId xmlns:a16="http://schemas.microsoft.com/office/drawing/2014/main" id="{E26F869D-487C-802B-AC26-D2AF5E6102F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4" name="Vaakuna">
            <a:extLst>
              <a:ext uri="{FF2B5EF4-FFF2-40B4-BE49-F238E27FC236}">
                <a16:creationId xmlns:a16="http://schemas.microsoft.com/office/drawing/2014/main" id="{E043108D-F5EE-B82A-C6CC-8DA0E113B4AD}"/>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23783049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jattomasti mahdollisuuksia.">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Slogan">
            <a:extLst>
              <a:ext uri="{FF2B5EF4-FFF2-40B4-BE49-F238E27FC236}">
                <a16:creationId xmlns:a16="http://schemas.microsoft.com/office/drawing/2014/main" id="{5560DCC2-FC5B-6968-64D5-224A3299B0EA}"/>
              </a:ext>
            </a:extLst>
          </p:cNvPr>
          <p:cNvSpPr txBox="1"/>
          <p:nvPr userDrawn="1"/>
        </p:nvSpPr>
        <p:spPr>
          <a:xfrm>
            <a:off x="1231797" y="2127105"/>
            <a:ext cx="9728409" cy="2603790"/>
          </a:xfrm>
          <a:prstGeom prst="rect">
            <a:avLst/>
          </a:prstGeom>
          <a:noFill/>
        </p:spPr>
        <p:txBody>
          <a:bodyPr wrap="square">
            <a:spAutoFit/>
          </a:bodyPr>
          <a:lstStyle/>
          <a:p>
            <a:pPr algn="ctr">
              <a:lnSpc>
                <a:spcPct val="85000"/>
              </a:lnSpc>
            </a:pPr>
            <a:r>
              <a:rPr lang="fi-FI" sz="9600" b="1" kern="1200" spc="-300" baseline="0" dirty="0">
                <a:solidFill>
                  <a:schemeClr val="bg2"/>
                </a:solidFill>
                <a:latin typeface="Arial"/>
                <a:ea typeface="+mj-ea"/>
                <a:cs typeface="Arial"/>
              </a:rPr>
              <a:t>Ajattomasti mahdollisuuksia.</a:t>
            </a:r>
          </a:p>
        </p:txBody>
      </p:sp>
      <p:pic>
        <p:nvPicPr>
          <p:cNvPr id="2" name="800">
            <a:extLst>
              <a:ext uri="{FF2B5EF4-FFF2-40B4-BE49-F238E27FC236}">
                <a16:creationId xmlns:a16="http://schemas.microsoft.com/office/drawing/2014/main" id="{E26F869D-487C-802B-AC26-D2AF5E6102F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4" name="Vaakuna">
            <a:extLst>
              <a:ext uri="{FF2B5EF4-FFF2-40B4-BE49-F238E27FC236}">
                <a16:creationId xmlns:a16="http://schemas.microsoft.com/office/drawing/2014/main" id="{E043108D-F5EE-B82A-C6CC-8DA0E113B4AD}"/>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40070769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i ihan tätä päivää, vaan tulevaisuutta varten.">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Slogan">
            <a:extLst>
              <a:ext uri="{FF2B5EF4-FFF2-40B4-BE49-F238E27FC236}">
                <a16:creationId xmlns:a16="http://schemas.microsoft.com/office/drawing/2014/main" id="{5560DCC2-FC5B-6968-64D5-224A3299B0EA}"/>
              </a:ext>
            </a:extLst>
          </p:cNvPr>
          <p:cNvSpPr txBox="1"/>
          <p:nvPr userDrawn="1"/>
        </p:nvSpPr>
        <p:spPr>
          <a:xfrm>
            <a:off x="842352" y="940424"/>
            <a:ext cx="10507297" cy="5193729"/>
          </a:xfrm>
          <a:prstGeom prst="rect">
            <a:avLst/>
          </a:prstGeom>
          <a:noFill/>
        </p:spPr>
        <p:txBody>
          <a:bodyPr wrap="square">
            <a:spAutoFit/>
          </a:bodyPr>
          <a:lstStyle/>
          <a:p>
            <a:pPr algn="ctr">
              <a:lnSpc>
                <a:spcPct val="78000"/>
              </a:lnSpc>
            </a:pPr>
            <a:r>
              <a:rPr lang="fi-FI" sz="8500" b="1" kern="1200" spc="-300" baseline="0" dirty="0">
                <a:solidFill>
                  <a:schemeClr val="bg2"/>
                </a:solidFill>
                <a:latin typeface="Arial"/>
                <a:ea typeface="+mj-ea"/>
                <a:cs typeface="Arial"/>
              </a:rPr>
              <a:t>Ei ihan </a:t>
            </a:r>
            <a:br>
              <a:rPr lang="fi-FI" sz="8500" b="1" kern="1200" spc="-300" baseline="0" dirty="0">
                <a:solidFill>
                  <a:schemeClr val="bg2"/>
                </a:solidFill>
                <a:latin typeface="Arial"/>
                <a:ea typeface="+mj-ea"/>
                <a:cs typeface="Arial"/>
              </a:rPr>
            </a:br>
            <a:r>
              <a:rPr lang="fi-FI" sz="8500" b="1" kern="1200" spc="-300" baseline="0" dirty="0">
                <a:solidFill>
                  <a:schemeClr val="bg2"/>
                </a:solidFill>
                <a:latin typeface="Arial"/>
                <a:ea typeface="+mj-ea"/>
                <a:cs typeface="Arial"/>
              </a:rPr>
              <a:t>tätä päivää, </a:t>
            </a:r>
            <a:br>
              <a:rPr lang="fi-FI" sz="8500" b="1" kern="1200" spc="-300" baseline="0" dirty="0">
                <a:solidFill>
                  <a:schemeClr val="bg2"/>
                </a:solidFill>
                <a:latin typeface="Arial"/>
                <a:ea typeface="+mj-ea"/>
                <a:cs typeface="Arial"/>
              </a:rPr>
            </a:br>
            <a:r>
              <a:rPr lang="fi-FI" sz="8500" b="1" kern="1200" spc="-300" baseline="0" dirty="0">
                <a:solidFill>
                  <a:schemeClr val="bg2"/>
                </a:solidFill>
                <a:latin typeface="Arial"/>
                <a:ea typeface="+mj-ea"/>
                <a:cs typeface="Arial"/>
              </a:rPr>
              <a:t>vaan </a:t>
            </a:r>
            <a:br>
              <a:rPr lang="fi-FI" sz="8500" b="1" kern="1200" spc="-300" baseline="0" dirty="0">
                <a:solidFill>
                  <a:schemeClr val="bg2"/>
                </a:solidFill>
                <a:latin typeface="Arial"/>
                <a:ea typeface="+mj-ea"/>
                <a:cs typeface="Arial"/>
              </a:rPr>
            </a:br>
            <a:r>
              <a:rPr lang="fi-FI" sz="8500" b="1" kern="1200" spc="-300" baseline="0" dirty="0">
                <a:solidFill>
                  <a:schemeClr val="bg2"/>
                </a:solidFill>
                <a:latin typeface="Arial"/>
                <a:ea typeface="+mj-ea"/>
                <a:cs typeface="Arial"/>
              </a:rPr>
              <a:t>tulevaisuutta </a:t>
            </a:r>
            <a:br>
              <a:rPr lang="fi-FI" sz="8500" b="1" kern="1200" spc="-300" baseline="0" dirty="0">
                <a:solidFill>
                  <a:schemeClr val="bg2"/>
                </a:solidFill>
                <a:latin typeface="Arial"/>
                <a:ea typeface="+mj-ea"/>
                <a:cs typeface="Arial"/>
              </a:rPr>
            </a:br>
            <a:r>
              <a:rPr lang="fi-FI" sz="8500" b="1" kern="1200" spc="-300" baseline="0" dirty="0">
                <a:solidFill>
                  <a:schemeClr val="bg2"/>
                </a:solidFill>
                <a:latin typeface="Arial"/>
                <a:ea typeface="+mj-ea"/>
                <a:cs typeface="Arial"/>
              </a:rPr>
              <a:t>varten. </a:t>
            </a:r>
          </a:p>
        </p:txBody>
      </p:sp>
      <p:pic>
        <p:nvPicPr>
          <p:cNvPr id="2" name="800">
            <a:extLst>
              <a:ext uri="{FF2B5EF4-FFF2-40B4-BE49-F238E27FC236}">
                <a16:creationId xmlns:a16="http://schemas.microsoft.com/office/drawing/2014/main" id="{E26F869D-487C-802B-AC26-D2AF5E6102F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4" name="Vaakuna">
            <a:extLst>
              <a:ext uri="{FF2B5EF4-FFF2-40B4-BE49-F238E27FC236}">
                <a16:creationId xmlns:a16="http://schemas.microsoft.com/office/drawing/2014/main" id="{E043108D-F5EE-B82A-C6CC-8DA0E113B4AD}"/>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35995837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urussa kulttuuri kuuluu kaikille ja kauas.">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Slogan">
            <a:extLst>
              <a:ext uri="{FF2B5EF4-FFF2-40B4-BE49-F238E27FC236}">
                <a16:creationId xmlns:a16="http://schemas.microsoft.com/office/drawing/2014/main" id="{5560DCC2-FC5B-6968-64D5-224A3299B0EA}"/>
              </a:ext>
            </a:extLst>
          </p:cNvPr>
          <p:cNvSpPr txBox="1"/>
          <p:nvPr userDrawn="1"/>
        </p:nvSpPr>
        <p:spPr>
          <a:xfrm>
            <a:off x="842352" y="818784"/>
            <a:ext cx="10507297" cy="5509200"/>
          </a:xfrm>
          <a:prstGeom prst="rect">
            <a:avLst/>
          </a:prstGeom>
          <a:noFill/>
        </p:spPr>
        <p:txBody>
          <a:bodyPr wrap="square">
            <a:spAutoFit/>
          </a:bodyPr>
          <a:lstStyle/>
          <a:p>
            <a:pPr algn="ctr">
              <a:lnSpc>
                <a:spcPct val="80000"/>
              </a:lnSpc>
            </a:pPr>
            <a:r>
              <a:rPr lang="fi-FI" sz="8500" b="1" kern="1200" spc="-200" baseline="0" dirty="0">
                <a:solidFill>
                  <a:schemeClr val="bg2"/>
                </a:solidFill>
                <a:latin typeface="Arial"/>
                <a:ea typeface="+mj-ea"/>
                <a:cs typeface="Arial"/>
              </a:rPr>
              <a:t>Turussa </a:t>
            </a:r>
            <a:br>
              <a:rPr lang="fi-FI" sz="8500" b="1" kern="1200" spc="-200" baseline="0" dirty="0">
                <a:solidFill>
                  <a:schemeClr val="bg2"/>
                </a:solidFill>
                <a:latin typeface="Arial"/>
                <a:ea typeface="+mj-ea"/>
                <a:cs typeface="Arial"/>
              </a:rPr>
            </a:br>
            <a:r>
              <a:rPr lang="fi-FI" sz="8500" b="1" kern="1200" spc="-200" baseline="0" dirty="0">
                <a:solidFill>
                  <a:schemeClr val="bg2"/>
                </a:solidFill>
                <a:latin typeface="Arial"/>
                <a:ea typeface="+mj-ea"/>
                <a:cs typeface="Arial"/>
              </a:rPr>
              <a:t>kulttuuri </a:t>
            </a:r>
            <a:br>
              <a:rPr lang="fi-FI" sz="8500" b="1" kern="1200" spc="-200" baseline="0" dirty="0">
                <a:solidFill>
                  <a:schemeClr val="bg2"/>
                </a:solidFill>
                <a:latin typeface="Arial"/>
                <a:ea typeface="+mj-ea"/>
                <a:cs typeface="Arial"/>
              </a:rPr>
            </a:br>
            <a:r>
              <a:rPr lang="fi-FI" sz="8500" b="1" kern="1200" spc="-200" baseline="0" dirty="0">
                <a:solidFill>
                  <a:schemeClr val="bg2"/>
                </a:solidFill>
                <a:latin typeface="Arial"/>
                <a:ea typeface="+mj-ea"/>
                <a:cs typeface="Arial"/>
              </a:rPr>
              <a:t>kuuluu </a:t>
            </a:r>
            <a:br>
              <a:rPr lang="fi-FI" sz="8500" b="1" kern="1200" spc="-200" baseline="0" dirty="0">
                <a:solidFill>
                  <a:schemeClr val="bg2"/>
                </a:solidFill>
                <a:latin typeface="Arial"/>
                <a:ea typeface="+mj-ea"/>
                <a:cs typeface="Arial"/>
              </a:rPr>
            </a:br>
            <a:r>
              <a:rPr lang="fi-FI" sz="8500" b="1" kern="1200" spc="-200" baseline="0" dirty="0">
                <a:solidFill>
                  <a:schemeClr val="bg2"/>
                </a:solidFill>
                <a:latin typeface="Arial"/>
                <a:ea typeface="+mj-ea"/>
                <a:cs typeface="Arial"/>
              </a:rPr>
              <a:t>kaikille ja </a:t>
            </a:r>
            <a:br>
              <a:rPr lang="fi-FI" sz="8500" b="1" kern="1200" spc="-200" baseline="0" dirty="0">
                <a:solidFill>
                  <a:schemeClr val="bg2"/>
                </a:solidFill>
                <a:latin typeface="Arial"/>
                <a:ea typeface="+mj-ea"/>
                <a:cs typeface="Arial"/>
              </a:rPr>
            </a:br>
            <a:r>
              <a:rPr lang="fi-FI" sz="8500" b="1" kern="1200" spc="-200" baseline="0" dirty="0">
                <a:solidFill>
                  <a:schemeClr val="bg2"/>
                </a:solidFill>
                <a:latin typeface="Arial"/>
                <a:ea typeface="+mj-ea"/>
                <a:cs typeface="Arial"/>
              </a:rPr>
              <a:t>kauas. </a:t>
            </a:r>
          </a:p>
        </p:txBody>
      </p:sp>
      <p:pic>
        <p:nvPicPr>
          <p:cNvPr id="2" name="800">
            <a:extLst>
              <a:ext uri="{FF2B5EF4-FFF2-40B4-BE49-F238E27FC236}">
                <a16:creationId xmlns:a16="http://schemas.microsoft.com/office/drawing/2014/main" id="{E26F869D-487C-802B-AC26-D2AF5E6102F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7919" y="5997564"/>
            <a:ext cx="820529" cy="517635"/>
          </a:xfrm>
          <a:prstGeom prst="rect">
            <a:avLst/>
          </a:prstGeom>
        </p:spPr>
      </p:pic>
      <p:pic>
        <p:nvPicPr>
          <p:cNvPr id="4" name="Vaakuna">
            <a:extLst>
              <a:ext uri="{FF2B5EF4-FFF2-40B4-BE49-F238E27FC236}">
                <a16:creationId xmlns:a16="http://schemas.microsoft.com/office/drawing/2014/main" id="{E043108D-F5EE-B82A-C6CC-8DA0E113B4AD}"/>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1177138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 teksti + kuv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6952232" y="0"/>
            <a:ext cx="5239769" cy="6858000"/>
          </a:xfrm>
        </p:spPr>
        <p:txBody>
          <a:bodyPr lIns="216000" tIns="216000" rIns="180000">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333"/>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a:t>
            </a:r>
            <a:br>
              <a:rPr lang="fi-FI"/>
            </a:br>
            <a:r>
              <a:rPr lang="fi-FI"/>
              <a:t>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a:t>
            </a:r>
            <a:br>
              <a:rPr lang="fi-FI"/>
            </a:br>
            <a:r>
              <a:rPr lang="fi-FI"/>
              <a:t> </a:t>
            </a:r>
            <a:br>
              <a:rPr lang="fi-FI"/>
            </a:br>
            <a:r>
              <a:rPr lang="fi-FI"/>
              <a:t>Jos käytät </a:t>
            </a:r>
            <a:r>
              <a:rPr lang="fi-FI" err="1"/>
              <a:t>Kameleo</a:t>
            </a:r>
            <a:r>
              <a:rPr lang="fi-FI"/>
              <a:t>-järjestelmää, kuvakoko on 10,9 x 14,3 cm.</a:t>
            </a:r>
          </a:p>
        </p:txBody>
      </p:sp>
      <p:sp>
        <p:nvSpPr>
          <p:cNvPr id="8" name="Tekstin paikkamerkki 2">
            <a:extLst>
              <a:ext uri="{FF2B5EF4-FFF2-40B4-BE49-F238E27FC236}">
                <a16:creationId xmlns:a16="http://schemas.microsoft.com/office/drawing/2014/main" id="{5DBEC439-60DC-4E06-AF8F-66E0FE2BDB55}"/>
              </a:ext>
            </a:extLst>
          </p:cNvPr>
          <p:cNvSpPr>
            <a:spLocks noGrp="1"/>
          </p:cNvSpPr>
          <p:nvPr>
            <p:ph type="body" sz="quarter" idx="17" hasCustomPrompt="1"/>
          </p:nvPr>
        </p:nvSpPr>
        <p:spPr>
          <a:xfrm>
            <a:off x="10587540"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pic>
        <p:nvPicPr>
          <p:cNvPr id="11" name="Picture 6">
            <a:extLst>
              <a:ext uri="{FF2B5EF4-FFF2-40B4-BE49-F238E27FC236}">
                <a16:creationId xmlns:a16="http://schemas.microsoft.com/office/drawing/2014/main" id="{370B1FCA-6282-417C-B11A-C5C7814FE89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342285" y="5894975"/>
            <a:ext cx="508503" cy="713620"/>
          </a:xfrm>
          <a:prstGeom prst="rect">
            <a:avLst/>
          </a:prstGeom>
        </p:spPr>
      </p:pic>
    </p:spTree>
    <p:extLst>
      <p:ext uri="{BB962C8B-B14F-4D97-AF65-F5344CB8AC3E}">
        <p14:creationId xmlns:p14="http://schemas.microsoft.com/office/powerpoint/2010/main" val="36361027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e (B)oldest city in Finlan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Slogan">
            <a:extLst>
              <a:ext uri="{FF2B5EF4-FFF2-40B4-BE49-F238E27FC236}">
                <a16:creationId xmlns:a16="http://schemas.microsoft.com/office/drawing/2014/main" id="{5560DCC2-FC5B-6968-64D5-224A3299B0EA}"/>
              </a:ext>
            </a:extLst>
          </p:cNvPr>
          <p:cNvSpPr txBox="1"/>
          <p:nvPr userDrawn="1"/>
        </p:nvSpPr>
        <p:spPr>
          <a:xfrm>
            <a:off x="1231797" y="2295548"/>
            <a:ext cx="9728409" cy="2603790"/>
          </a:xfrm>
          <a:prstGeom prst="rect">
            <a:avLst/>
          </a:prstGeom>
          <a:noFill/>
        </p:spPr>
        <p:txBody>
          <a:bodyPr wrap="square">
            <a:spAutoFit/>
          </a:bodyPr>
          <a:lstStyle/>
          <a:p>
            <a:pPr algn="ctr">
              <a:lnSpc>
                <a:spcPct val="85000"/>
              </a:lnSpc>
            </a:pPr>
            <a:r>
              <a:rPr lang="en-US" sz="9600" b="1" kern="1200" spc="-300" baseline="0" dirty="0">
                <a:solidFill>
                  <a:schemeClr val="bg2"/>
                </a:solidFill>
                <a:latin typeface="Arial"/>
                <a:ea typeface="+mj-ea"/>
                <a:cs typeface="Arial"/>
              </a:rPr>
              <a:t>The      oldest </a:t>
            </a:r>
            <a:br>
              <a:rPr lang="en-US" sz="9600" b="1" kern="1200" spc="-300" baseline="0" dirty="0">
                <a:solidFill>
                  <a:schemeClr val="bg2"/>
                </a:solidFill>
                <a:latin typeface="Arial"/>
                <a:ea typeface="+mj-ea"/>
                <a:cs typeface="Arial"/>
              </a:rPr>
            </a:br>
            <a:r>
              <a:rPr lang="en-US" sz="9600" b="1" kern="1200" spc="-300" baseline="0" dirty="0">
                <a:solidFill>
                  <a:schemeClr val="bg2"/>
                </a:solidFill>
                <a:latin typeface="Arial"/>
                <a:ea typeface="+mj-ea"/>
                <a:cs typeface="Arial"/>
              </a:rPr>
              <a:t>city in Finland.</a:t>
            </a:r>
          </a:p>
        </p:txBody>
      </p:sp>
      <p:pic>
        <p:nvPicPr>
          <p:cNvPr id="3" name="Boldest-B">
            <a:extLst>
              <a:ext uri="{FF2B5EF4-FFF2-40B4-BE49-F238E27FC236}">
                <a16:creationId xmlns:a16="http://schemas.microsoft.com/office/drawing/2014/main" id="{AFA605F7-C591-840B-241E-74D0FC0FB16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42283" y="1586864"/>
            <a:ext cx="1343313" cy="2010579"/>
          </a:xfrm>
          <a:prstGeom prst="rect">
            <a:avLst/>
          </a:prstGeom>
        </p:spPr>
      </p:pic>
      <p:pic>
        <p:nvPicPr>
          <p:cNvPr id="2" name="800">
            <a:extLst>
              <a:ext uri="{FF2B5EF4-FFF2-40B4-BE49-F238E27FC236}">
                <a16:creationId xmlns:a16="http://schemas.microsoft.com/office/drawing/2014/main" id="{E26F869D-487C-802B-AC26-D2AF5E6102FC}"/>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977919" y="5997564"/>
            <a:ext cx="820529" cy="517635"/>
          </a:xfrm>
          <a:prstGeom prst="rect">
            <a:avLst/>
          </a:prstGeom>
        </p:spPr>
      </p:pic>
      <p:pic>
        <p:nvPicPr>
          <p:cNvPr id="4" name="Vaakuna">
            <a:extLst>
              <a:ext uri="{FF2B5EF4-FFF2-40B4-BE49-F238E27FC236}">
                <a16:creationId xmlns:a16="http://schemas.microsoft.com/office/drawing/2014/main" id="{E043108D-F5EE-B82A-C6CC-8DA0E113B4AD}"/>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30351642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yhjä">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500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 Iso väliotsikko kuvan päällä">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1" y="0"/>
            <a:ext cx="12192001" cy="6858000"/>
          </a:xfrm>
        </p:spPr>
        <p:txBody>
          <a:bodyPr lIns="252000" tIns="252000" rIns="252000" bIns="252000" anchor="b" anchorCtr="0">
            <a:normAutofit/>
          </a:bodyPr>
          <a:lstStyle>
            <a:lvl1pPr marL="0" indent="0" algn="l">
              <a:lnSpc>
                <a:spcPct val="114000"/>
              </a:lnSpc>
              <a:spcAft>
                <a:spcPts val="0"/>
              </a:spcAft>
              <a:buNone/>
              <a:defRPr sz="1467"/>
            </a:lvl1pPr>
          </a:lstStyle>
          <a:p>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4" name="Tekstin paikkamerkki 2">
            <a:extLst>
              <a:ext uri="{FF2B5EF4-FFF2-40B4-BE49-F238E27FC236}">
                <a16:creationId xmlns:a16="http://schemas.microsoft.com/office/drawing/2014/main" id="{410E57AC-F052-4EB4-91E4-68D1C8D2F347}"/>
              </a:ext>
            </a:extLst>
          </p:cNvPr>
          <p:cNvSpPr>
            <a:spLocks noGrp="1"/>
          </p:cNvSpPr>
          <p:nvPr>
            <p:ph type="body" sz="quarter" idx="16"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2" name="Otsikko 1">
            <a:extLst>
              <a:ext uri="{FF2B5EF4-FFF2-40B4-BE49-F238E27FC236}">
                <a16:creationId xmlns:a16="http://schemas.microsoft.com/office/drawing/2014/main" id="{9C77320A-281E-4200-BCF9-5CC0B2AF28D7}"/>
              </a:ext>
            </a:extLst>
          </p:cNvPr>
          <p:cNvSpPr>
            <a:spLocks noGrp="1"/>
          </p:cNvSpPr>
          <p:nvPr>
            <p:ph type="title" hasCustomPrompt="1"/>
          </p:nvPr>
        </p:nvSpPr>
        <p:spPr>
          <a:xfrm>
            <a:off x="556590" y="614305"/>
            <a:ext cx="6116436" cy="1971126"/>
          </a:xfrm>
          <a:solidFill>
            <a:schemeClr val="tx2"/>
          </a:solidFill>
        </p:spPr>
        <p:txBody>
          <a:bodyPr wrap="square" lIns="252000" tIns="252000" rIns="72000" bIns="180000" anchor="ctr" anchorCtr="0">
            <a:spAutoFit/>
          </a:bodyPr>
          <a:lstStyle>
            <a:lvl1pPr>
              <a:lnSpc>
                <a:spcPct val="85000"/>
              </a:lnSpc>
              <a:defRPr sz="5867">
                <a:solidFill>
                  <a:schemeClr val="bg1"/>
                </a:solidFill>
              </a:defRPr>
            </a:lvl1pPr>
          </a:lstStyle>
          <a:p>
            <a:r>
              <a:rPr lang="fi-FI"/>
              <a:t>Väliotsikko kuvan päällä</a:t>
            </a:r>
          </a:p>
        </p:txBody>
      </p:sp>
    </p:spTree>
    <p:extLst>
      <p:ext uri="{BB962C8B-B14F-4D97-AF65-F5344CB8AC3E}">
        <p14:creationId xmlns:p14="http://schemas.microsoft.com/office/powerpoint/2010/main" val="3933611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 teksti + 2 kuva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9" name="Kuvan paikkamerkki 2">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6858656" y="446781"/>
            <a:ext cx="5040000" cy="2784000"/>
          </a:xfrm>
        </p:spPr>
        <p:txBody>
          <a:bodyPr lIns="144000" tIns="0" rIns="144000" anchor="ctr" anchorCtr="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10,5 x 5,8 cm.</a:t>
            </a:r>
          </a:p>
        </p:txBody>
      </p:sp>
      <p:sp>
        <p:nvSpPr>
          <p:cNvPr id="11" name="Tekstin paikkamerkki 2">
            <a:extLst>
              <a:ext uri="{FF2B5EF4-FFF2-40B4-BE49-F238E27FC236}">
                <a16:creationId xmlns:a16="http://schemas.microsoft.com/office/drawing/2014/main" id="{9EDF4FB6-C203-4B5B-B8C6-D2C927FAEDE6}"/>
              </a:ext>
            </a:extLst>
          </p:cNvPr>
          <p:cNvSpPr>
            <a:spLocks noGrp="1"/>
          </p:cNvSpPr>
          <p:nvPr>
            <p:ph type="body" sz="quarter" idx="16" hasCustomPrompt="1"/>
          </p:nvPr>
        </p:nvSpPr>
        <p:spPr>
          <a:xfrm>
            <a:off x="9163664" y="3270046"/>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sp>
        <p:nvSpPr>
          <p:cNvPr id="12" name="Kuvan paikkamerkki 2">
            <a:extLst>
              <a:ext uri="{FF2B5EF4-FFF2-40B4-BE49-F238E27FC236}">
                <a16:creationId xmlns:a16="http://schemas.microsoft.com/office/drawing/2014/main" id="{1747F73E-808D-4F4D-B519-9D3F19B14171}"/>
              </a:ext>
            </a:extLst>
          </p:cNvPr>
          <p:cNvSpPr>
            <a:spLocks noGrp="1"/>
          </p:cNvSpPr>
          <p:nvPr>
            <p:ph type="pic" sz="quarter" idx="17" hasCustomPrompt="1"/>
          </p:nvPr>
        </p:nvSpPr>
        <p:spPr>
          <a:xfrm>
            <a:off x="6858656" y="3614597"/>
            <a:ext cx="5040000" cy="2784000"/>
          </a:xfrm>
        </p:spPr>
        <p:txBody>
          <a:bodyPr lIns="144000" tIns="0" rIns="144000" anchor="ctr" anchorCtr="0">
            <a:norm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10,5 x 5,8 cm.</a:t>
            </a:r>
          </a:p>
        </p:txBody>
      </p:sp>
      <p:sp>
        <p:nvSpPr>
          <p:cNvPr id="14" name="Tekstin paikkamerkki 2">
            <a:extLst>
              <a:ext uri="{FF2B5EF4-FFF2-40B4-BE49-F238E27FC236}">
                <a16:creationId xmlns:a16="http://schemas.microsoft.com/office/drawing/2014/main" id="{C3FFB981-5C4F-420D-A592-673A569A8858}"/>
              </a:ext>
            </a:extLst>
          </p:cNvPr>
          <p:cNvSpPr>
            <a:spLocks noGrp="1"/>
          </p:cNvSpPr>
          <p:nvPr>
            <p:ph type="body" sz="quarter" idx="18" hasCustomPrompt="1"/>
          </p:nvPr>
        </p:nvSpPr>
        <p:spPr>
          <a:xfrm>
            <a:off x="9163664" y="6437862"/>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pic>
        <p:nvPicPr>
          <p:cNvPr id="15" name="Picture 6">
            <a:extLst>
              <a:ext uri="{FF2B5EF4-FFF2-40B4-BE49-F238E27FC236}">
                <a16:creationId xmlns:a16="http://schemas.microsoft.com/office/drawing/2014/main" id="{040AB88C-9E1A-4808-AFA6-74B3C206EB0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342285" y="5894975"/>
            <a:ext cx="508503" cy="713620"/>
          </a:xfrm>
          <a:prstGeom prst="rect">
            <a:avLst/>
          </a:prstGeom>
        </p:spPr>
      </p:pic>
    </p:spTree>
    <p:extLst>
      <p:ext uri="{BB962C8B-B14F-4D97-AF65-F5344CB8AC3E}">
        <p14:creationId xmlns:p14="http://schemas.microsoft.com/office/powerpoint/2010/main" val="3320414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akollaasi (3 kuva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hasCustomPrompt="1"/>
          </p:nvPr>
        </p:nvSpPr>
        <p:spPr>
          <a:xfrm>
            <a:off x="140262" y="151051"/>
            <a:ext cx="5813037" cy="6543165"/>
          </a:xfrm>
        </p:spPr>
        <p:txBody>
          <a:bodyPr lIns="144000" tIns="144000" rIns="144000" anchor="t" anchorCtr="1">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Jos käytät </a:t>
            </a:r>
            <a:r>
              <a:rPr lang="fi-FI" err="1"/>
              <a:t>Kameleo</a:t>
            </a:r>
            <a:r>
              <a:rPr lang="fi-FI"/>
              <a:t>-järjestelmää, kuvakoko on 12 x 13,7 cm.</a:t>
            </a:r>
          </a:p>
        </p:txBody>
      </p:sp>
      <p:sp>
        <p:nvSpPr>
          <p:cNvPr id="14" name="Tekstin paikkamerkki 2">
            <a:extLst>
              <a:ext uri="{FF2B5EF4-FFF2-40B4-BE49-F238E27FC236}">
                <a16:creationId xmlns:a16="http://schemas.microsoft.com/office/drawing/2014/main" id="{FFA53543-86C7-4C7E-A6AB-7B6F2098B992}"/>
              </a:ext>
            </a:extLst>
          </p:cNvPr>
          <p:cNvSpPr>
            <a:spLocks noGrp="1"/>
          </p:cNvSpPr>
          <p:nvPr>
            <p:ph type="body" sz="quarter" idx="21" hasCustomPrompt="1"/>
          </p:nvPr>
        </p:nvSpPr>
        <p:spPr>
          <a:xfrm>
            <a:off x="266849" y="6322016"/>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sp>
        <p:nvSpPr>
          <p:cNvPr id="6" name="Kuvan paikkamerkki 8">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6109261" y="151051"/>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Jos käytät </a:t>
            </a:r>
            <a:r>
              <a:rPr lang="fi-FI" err="1"/>
              <a:t>Kameleo</a:t>
            </a:r>
            <a:r>
              <a:rPr lang="fi-FI"/>
              <a:t>-järjestelmää, kuvakoko on 12,3 x 6,7 cm.</a:t>
            </a:r>
          </a:p>
        </p:txBody>
      </p:sp>
      <p:sp>
        <p:nvSpPr>
          <p:cNvPr id="13" name="Tekstin paikkamerkki 2">
            <a:extLst>
              <a:ext uri="{FF2B5EF4-FFF2-40B4-BE49-F238E27FC236}">
                <a16:creationId xmlns:a16="http://schemas.microsoft.com/office/drawing/2014/main" id="{D3404D98-E1C1-42E5-BFB0-40ED50A240DE}"/>
              </a:ext>
            </a:extLst>
          </p:cNvPr>
          <p:cNvSpPr>
            <a:spLocks noGrp="1"/>
          </p:cNvSpPr>
          <p:nvPr>
            <p:ph type="body" sz="quarter" idx="20" hasCustomPrompt="1"/>
          </p:nvPr>
        </p:nvSpPr>
        <p:spPr>
          <a:xfrm>
            <a:off x="10536886" y="2969724"/>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8" name="Kuvan paikkamerkki 8">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6109263" y="3497416"/>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Jos käytät </a:t>
            </a:r>
            <a:r>
              <a:rPr lang="fi-FI" err="1"/>
              <a:t>Kameleo</a:t>
            </a:r>
            <a:r>
              <a:rPr lang="fi-FI"/>
              <a:t>-järjestelmää, kuvakoko on 12,3 x 6,7 cm.</a:t>
            </a:r>
          </a:p>
        </p:txBody>
      </p:sp>
      <p:sp>
        <p:nvSpPr>
          <p:cNvPr id="12" name="Tekstin paikkamerkki 2">
            <a:extLst>
              <a:ext uri="{FF2B5EF4-FFF2-40B4-BE49-F238E27FC236}">
                <a16:creationId xmlns:a16="http://schemas.microsoft.com/office/drawing/2014/main" id="{E85BA919-9FE2-4B09-8654-3A39277A4559}"/>
              </a:ext>
            </a:extLst>
          </p:cNvPr>
          <p:cNvSpPr>
            <a:spLocks noGrp="1"/>
          </p:cNvSpPr>
          <p:nvPr>
            <p:ph type="body" sz="quarter" idx="19" hasCustomPrompt="1"/>
          </p:nvPr>
        </p:nvSpPr>
        <p:spPr>
          <a:xfrm>
            <a:off x="10546720" y="632201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2131591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kuva + kuvateksti väritaustalla">
    <p:spTree>
      <p:nvGrpSpPr>
        <p:cNvPr id="1" name=""/>
        <p:cNvGrpSpPr/>
        <p:nvPr/>
      </p:nvGrpSpPr>
      <p:grpSpPr>
        <a:xfrm>
          <a:off x="0" y="0"/>
          <a:ext cx="0" cy="0"/>
          <a:chOff x="0" y="0"/>
          <a:chExt cx="0" cy="0"/>
        </a:xfrm>
      </p:grpSpPr>
      <p:sp>
        <p:nvSpPr>
          <p:cNvPr id="7" name="Tekstin paikkamerkki 2">
            <a:extLst>
              <a:ext uri="{FF2B5EF4-FFF2-40B4-BE49-F238E27FC236}">
                <a16:creationId xmlns:a16="http://schemas.microsoft.com/office/drawing/2014/main" id="{5310E2D3-C2DC-45C6-BB68-45C753318F56}"/>
              </a:ext>
            </a:extLst>
          </p:cNvPr>
          <p:cNvSpPr>
            <a:spLocks noGrp="1"/>
          </p:cNvSpPr>
          <p:nvPr>
            <p:ph type="body" sz="quarter" idx="12" hasCustomPrompt="1"/>
          </p:nvPr>
        </p:nvSpPr>
        <p:spPr>
          <a:xfrm>
            <a:off x="1528549" y="5388677"/>
            <a:ext cx="10193552" cy="1469323"/>
          </a:xfrm>
          <a:noFill/>
        </p:spPr>
        <p:txBody>
          <a:bodyPr wrap="square" lIns="0" tIns="144000" rIns="0" bIns="144000" anchor="ctr" anchorCtr="0">
            <a:noAutofit/>
          </a:bodyPr>
          <a:lstStyle>
            <a:lvl1pPr marL="0" indent="0" algn="r">
              <a:lnSpc>
                <a:spcPct val="100000"/>
              </a:lnSpc>
              <a:spcAft>
                <a:spcPts val="0"/>
              </a:spcAft>
              <a:buFont typeface="Arial" panose="020B0604020202020204" pitchFamily="34" charset="0"/>
              <a:buNone/>
              <a:defRPr sz="2133" b="1">
                <a:solidFill>
                  <a:schemeClr val="bg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a:t>Kuvateksti väritaustalla. </a:t>
            </a:r>
            <a:br>
              <a:rPr lang="fi-FI"/>
            </a:br>
            <a:r>
              <a:rPr lang="fi-FI"/>
              <a:t>Voit rajata kuvan korkeutta jos kuvateksti on pitkä. (Kuvan muotoilu &gt; Rajaa) </a:t>
            </a:r>
            <a:br>
              <a:rPr lang="fi-FI"/>
            </a:br>
            <a:r>
              <a:rPr lang="fi-FI"/>
              <a:t>Kuvatekstin oletuskorkeuteen mahtuu korkeintaan kolme riviä tekstiä.</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1" y="0"/>
            <a:ext cx="12192001" cy="5388677"/>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solidFill>
                  <a:schemeClr val="bg1"/>
                </a:solidFill>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25,4 x 11,2 cm.</a:t>
            </a:r>
          </a:p>
        </p:txBody>
      </p:sp>
      <p:sp>
        <p:nvSpPr>
          <p:cNvPr id="9" name="Tekstin paikkamerkki 2">
            <a:extLst>
              <a:ext uri="{FF2B5EF4-FFF2-40B4-BE49-F238E27FC236}">
                <a16:creationId xmlns:a16="http://schemas.microsoft.com/office/drawing/2014/main" id="{73E1C6AB-D5BB-4613-9A4D-55DA83F18F93}"/>
              </a:ext>
            </a:extLst>
          </p:cNvPr>
          <p:cNvSpPr>
            <a:spLocks noGrp="1"/>
          </p:cNvSpPr>
          <p:nvPr>
            <p:ph type="body" sz="quarter" idx="17" hasCustomPrompt="1"/>
          </p:nvPr>
        </p:nvSpPr>
        <p:spPr>
          <a:xfrm>
            <a:off x="134823" y="4981479"/>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pic>
        <p:nvPicPr>
          <p:cNvPr id="10" name="Picture 6">
            <a:extLst>
              <a:ext uri="{FF2B5EF4-FFF2-40B4-BE49-F238E27FC236}">
                <a16:creationId xmlns:a16="http://schemas.microsoft.com/office/drawing/2014/main" id="{3B4F2E11-9F53-41EC-8132-C0115ACE503D}"/>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3032"/>
          <a:stretch/>
        </p:blipFill>
        <p:spPr>
          <a:xfrm>
            <a:off x="360398" y="5671686"/>
            <a:ext cx="661095" cy="936908"/>
          </a:xfrm>
          <a:prstGeom prst="rect">
            <a:avLst/>
          </a:prstGeom>
        </p:spPr>
      </p:pic>
    </p:spTree>
    <p:extLst>
      <p:ext uri="{BB962C8B-B14F-4D97-AF65-F5344CB8AC3E}">
        <p14:creationId xmlns:p14="http://schemas.microsoft.com/office/powerpoint/2010/main" val="409569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slideLayout" Target="../slideLayouts/slideLayout61.xml"/><Relationship Id="rId21" Type="http://schemas.openxmlformats.org/officeDocument/2006/relationships/slideLayout" Target="../slideLayouts/slideLayout43.xml"/><Relationship Id="rId34" Type="http://schemas.openxmlformats.org/officeDocument/2006/relationships/slideLayout" Target="../slideLayouts/slideLayout56.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41"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40" Type="http://schemas.openxmlformats.org/officeDocument/2006/relationships/slideLayout" Target="../slideLayouts/slideLayout62.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8" Type="http://schemas.openxmlformats.org/officeDocument/2006/relationships/slideLayout" Target="../slideLayouts/slideLayout30.xml"/><Relationship Id="rId3" Type="http://schemas.openxmlformats.org/officeDocument/2006/relationships/slideLayout" Target="../slideLayouts/slideLayout25.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84917" y="1839185"/>
            <a:ext cx="8977843" cy="405579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2" name="Title Placeholder 1"/>
          <p:cNvSpPr>
            <a:spLocks noGrp="1"/>
          </p:cNvSpPr>
          <p:nvPr>
            <p:ph type="title"/>
          </p:nvPr>
        </p:nvSpPr>
        <p:spPr>
          <a:xfrm>
            <a:off x="1179880" y="515211"/>
            <a:ext cx="9882879" cy="988756"/>
          </a:xfrm>
          <a:prstGeom prst="rect">
            <a:avLst/>
          </a:prstGeom>
        </p:spPr>
        <p:txBody>
          <a:bodyPr vert="horz" wrap="square" lIns="0" tIns="0" rIns="0" bIns="0" rtlCol="0" anchor="b">
            <a:noAutofit/>
          </a:bodyPr>
          <a:lstStyle/>
          <a:p>
            <a:r>
              <a:rPr lang="fi-FI"/>
              <a:t>Muokkaa </a:t>
            </a:r>
            <a:r>
              <a:rPr lang="fi-FI" err="1"/>
              <a:t>ots</a:t>
            </a:r>
            <a:r>
              <a:rPr lang="fi-FI"/>
              <a:t>. </a:t>
            </a:r>
            <a:r>
              <a:rPr lang="fi-FI" err="1"/>
              <a:t>perustyyl</a:t>
            </a:r>
            <a:r>
              <a:rPr lang="fi-FI"/>
              <a:t>. </a:t>
            </a:r>
            <a:r>
              <a:rPr lang="fi-FI" err="1"/>
              <a:t>napsautt</a:t>
            </a:r>
            <a:r>
              <a:rPr lang="fi-FI"/>
              <a:t>.</a:t>
            </a:r>
            <a:endParaRPr lang="en-US"/>
          </a:p>
        </p:txBody>
      </p:sp>
    </p:spTree>
    <p:extLst>
      <p:ext uri="{BB962C8B-B14F-4D97-AF65-F5344CB8AC3E}">
        <p14:creationId xmlns:p14="http://schemas.microsoft.com/office/powerpoint/2010/main" val="41752518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609585" rtl="0" eaLnBrk="1" latinLnBrk="0" hangingPunct="1">
        <a:lnSpc>
          <a:spcPts val="4400"/>
        </a:lnSpc>
        <a:spcBef>
          <a:spcPct val="0"/>
        </a:spcBef>
        <a:buNone/>
        <a:defRPr sz="4267" b="1" kern="1200">
          <a:solidFill>
            <a:schemeClr val="tx1"/>
          </a:solidFill>
          <a:latin typeface="Arial"/>
          <a:ea typeface="+mj-ea"/>
          <a:cs typeface="Arial"/>
        </a:defRPr>
      </a:lvl1pPr>
    </p:titleStyle>
    <p:bodyStyle>
      <a:lvl1pPr marL="237061" indent="-237061"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1pPr>
      <a:lvl2pPr marL="767981" indent="-239994" algn="l" defTabSz="609585" rtl="0" eaLnBrk="1" latinLnBrk="0" hangingPunct="1">
        <a:lnSpc>
          <a:spcPts val="2800"/>
        </a:lnSpc>
        <a:spcBef>
          <a:spcPts val="0"/>
        </a:spcBef>
        <a:spcAft>
          <a:spcPts val="1600"/>
        </a:spcAft>
        <a:buFont typeface="Lucida Grande"/>
        <a:buChar char="–"/>
        <a:defRPr sz="2267" kern="1200">
          <a:solidFill>
            <a:schemeClr val="tx1"/>
          </a:solidFill>
          <a:latin typeface="Arial"/>
          <a:ea typeface="+mn-ea"/>
          <a:cs typeface="Arial"/>
        </a:defRPr>
      </a:lvl2pPr>
      <a:lvl3pPr marL="1247969" indent="-239994" algn="l" defTabSz="609585" rtl="0" eaLnBrk="1" latinLnBrk="0" hangingPunct="1">
        <a:lnSpc>
          <a:spcPts val="2800"/>
        </a:lnSpc>
        <a:spcBef>
          <a:spcPts val="0"/>
        </a:spcBef>
        <a:spcAft>
          <a:spcPts val="1600"/>
        </a:spcAft>
        <a:buSzPct val="60000"/>
        <a:buFont typeface="Courier New"/>
        <a:buChar char="o"/>
        <a:defRPr sz="2267" kern="1200">
          <a:solidFill>
            <a:schemeClr val="tx1"/>
          </a:solidFill>
          <a:latin typeface="Arial"/>
          <a:ea typeface="+mn-ea"/>
          <a:cs typeface="Arial"/>
        </a:defRPr>
      </a:lvl3pPr>
      <a:lvl4pPr marL="1727957" indent="-239994" algn="l" defTabSz="609585" rtl="0" eaLnBrk="1" latinLnBrk="0" hangingPunct="1">
        <a:lnSpc>
          <a:spcPts val="2800"/>
        </a:lnSpc>
        <a:spcBef>
          <a:spcPts val="0"/>
        </a:spcBef>
        <a:spcAft>
          <a:spcPts val="1600"/>
        </a:spcAft>
        <a:buSzPct val="100000"/>
        <a:buFont typeface="Lucida Grande"/>
        <a:buChar char="–"/>
        <a:defRPr sz="2267" kern="1200">
          <a:solidFill>
            <a:schemeClr val="tx1"/>
          </a:solidFill>
          <a:latin typeface="Arial"/>
          <a:ea typeface="+mn-ea"/>
          <a:cs typeface="Arial"/>
        </a:defRPr>
      </a:lvl4pPr>
      <a:lvl5pPr marL="2207945" indent="-239994"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9257" y="926337"/>
            <a:ext cx="9882879" cy="988756"/>
          </a:xfrm>
          <a:prstGeom prst="rect">
            <a:avLst/>
          </a:prstGeom>
        </p:spPr>
        <p:txBody>
          <a:bodyPr vert="horz" wrap="square" lIns="0" tIns="0" rIns="0" bIns="0" rtlCol="0" anchor="ctr" anchorCtr="0">
            <a:noAutofit/>
          </a:bodyPr>
          <a:lstStyle/>
          <a:p>
            <a:r>
              <a:rPr lang="fi-FI" dirty="0"/>
              <a:t>Muokkaa otsikkoa napsauttamalla</a:t>
            </a:r>
            <a:endParaRPr lang="en-US" dirty="0"/>
          </a:p>
        </p:txBody>
      </p:sp>
      <p:sp>
        <p:nvSpPr>
          <p:cNvPr id="3" name="Text Placeholder 2"/>
          <p:cNvSpPr>
            <a:spLocks noGrp="1"/>
          </p:cNvSpPr>
          <p:nvPr>
            <p:ph type="body" idx="1"/>
          </p:nvPr>
        </p:nvSpPr>
        <p:spPr>
          <a:xfrm>
            <a:off x="889256" y="2250311"/>
            <a:ext cx="8977843" cy="4055791"/>
          </a:xfrm>
          <a:prstGeom prst="rect">
            <a:avLst/>
          </a:prstGeom>
        </p:spPr>
        <p:txBody>
          <a:bodyPr vert="horz" lIns="0" tIns="0" rIns="0" bIns="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Tree>
    <p:extLst>
      <p:ext uri="{BB962C8B-B14F-4D97-AF65-F5344CB8AC3E}">
        <p14:creationId xmlns:p14="http://schemas.microsoft.com/office/powerpoint/2010/main" val="1511223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 id="2147483718" r:id="rId35"/>
    <p:sldLayoutId id="2147483719" r:id="rId36"/>
    <p:sldLayoutId id="2147483720" r:id="rId37"/>
    <p:sldLayoutId id="2147483721" r:id="rId38"/>
    <p:sldLayoutId id="2147483722" r:id="rId39"/>
    <p:sldLayoutId id="2147483723" r:id="rId40"/>
  </p:sldLayoutIdLst>
  <p:txStyles>
    <p:titleStyle>
      <a:lvl1pPr algn="l" defTabSz="609570" rtl="0" eaLnBrk="1" latinLnBrk="0" hangingPunct="1">
        <a:lnSpc>
          <a:spcPct val="85000"/>
        </a:lnSpc>
        <a:spcBef>
          <a:spcPct val="0"/>
        </a:spcBef>
        <a:buNone/>
        <a:defRPr sz="4800" b="1" kern="1200">
          <a:solidFill>
            <a:schemeClr val="bg2"/>
          </a:solidFill>
          <a:latin typeface="Arial"/>
          <a:ea typeface="+mj-ea"/>
          <a:cs typeface="Arial"/>
        </a:defRPr>
      </a:lvl1pPr>
    </p:titleStyle>
    <p:bodyStyle>
      <a:lvl1pPr marL="191995" indent="-287993" algn="l" defTabSz="609570" rtl="0" eaLnBrk="1" latinLnBrk="0" hangingPunct="1">
        <a:lnSpc>
          <a:spcPct val="107000"/>
        </a:lnSpc>
        <a:spcBef>
          <a:spcPts val="0"/>
        </a:spcBef>
        <a:spcAft>
          <a:spcPts val="1067"/>
        </a:spcAft>
        <a:buFont typeface="Arial"/>
        <a:buChar char="•"/>
        <a:defRPr sz="2400" kern="1200">
          <a:solidFill>
            <a:schemeClr val="tx1"/>
          </a:solidFill>
          <a:latin typeface="Arial"/>
          <a:ea typeface="+mn-ea"/>
          <a:cs typeface="Arial"/>
        </a:defRPr>
      </a:lvl1pPr>
      <a:lvl2pPr marL="719982" indent="-263993" algn="l" defTabSz="609570" rtl="0" eaLnBrk="1" latinLnBrk="0" hangingPunct="1">
        <a:lnSpc>
          <a:spcPct val="107000"/>
        </a:lnSpc>
        <a:spcBef>
          <a:spcPts val="0"/>
        </a:spcBef>
        <a:spcAft>
          <a:spcPts val="1067"/>
        </a:spcAft>
        <a:buFont typeface="Lucida Grande"/>
        <a:buChar char="–"/>
        <a:defRPr sz="2000" kern="1200">
          <a:solidFill>
            <a:schemeClr val="tx1"/>
          </a:solidFill>
          <a:latin typeface="Arial"/>
          <a:ea typeface="+mn-ea"/>
          <a:cs typeface="Arial"/>
        </a:defRPr>
      </a:lvl2pPr>
      <a:lvl3pPr marL="1151971" indent="-191995" algn="l" defTabSz="609570" rtl="0" eaLnBrk="1" latinLnBrk="0" hangingPunct="1">
        <a:lnSpc>
          <a:spcPct val="107000"/>
        </a:lnSpc>
        <a:spcBef>
          <a:spcPts val="0"/>
        </a:spcBef>
        <a:spcAft>
          <a:spcPts val="1067"/>
        </a:spcAft>
        <a:buSzPct val="100000"/>
        <a:buFont typeface="Arial" panose="020B0604020202020204" pitchFamily="34" charset="0"/>
        <a:buChar char="•"/>
        <a:defRPr sz="1600" kern="1200">
          <a:solidFill>
            <a:schemeClr val="tx1"/>
          </a:solidFill>
          <a:latin typeface="Arial"/>
          <a:ea typeface="+mn-ea"/>
          <a:cs typeface="Arial"/>
        </a:defRPr>
      </a:lvl3pPr>
      <a:lvl4pPr marL="1631959" indent="-191995" algn="l" defTabSz="609570" rtl="0" eaLnBrk="1" latinLnBrk="0" hangingPunct="1">
        <a:lnSpc>
          <a:spcPct val="107000"/>
        </a:lnSpc>
        <a:spcBef>
          <a:spcPts val="0"/>
        </a:spcBef>
        <a:spcAft>
          <a:spcPts val="1067"/>
        </a:spcAft>
        <a:buSzPct val="100000"/>
        <a:buFont typeface="Lucida Grande"/>
        <a:buChar char="–"/>
        <a:defRPr sz="1600" kern="1200">
          <a:solidFill>
            <a:schemeClr val="tx1"/>
          </a:solidFill>
          <a:latin typeface="Arial"/>
          <a:ea typeface="+mn-ea"/>
          <a:cs typeface="Arial"/>
        </a:defRPr>
      </a:lvl4pPr>
      <a:lvl5pPr marL="2111947" indent="-191995" algn="l" defTabSz="609570" rtl="0" eaLnBrk="1" latinLnBrk="0" hangingPunct="1">
        <a:lnSpc>
          <a:spcPct val="107000"/>
        </a:lnSpc>
        <a:spcBef>
          <a:spcPts val="0"/>
        </a:spcBef>
        <a:spcAft>
          <a:spcPts val="1067"/>
        </a:spcAft>
        <a:buFont typeface="Arial"/>
        <a:buChar char="–"/>
        <a:defRPr sz="1400" kern="1200">
          <a:solidFill>
            <a:schemeClr val="tx1"/>
          </a:solidFill>
          <a:latin typeface="Arial"/>
          <a:ea typeface="+mn-ea"/>
          <a:cs typeface="Arial"/>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hyperlink" Target="https://www.finlex.fi/fi/laki/ajantasa/1889/18890039001" TargetMode="External"/><Relationship Id="rId3" Type="http://schemas.openxmlformats.org/officeDocument/2006/relationships/image" Target="../media/image28.png"/><Relationship Id="rId7" Type="http://schemas.openxmlformats.org/officeDocument/2006/relationships/hyperlink" Target="https://www.nuoretjarikollisuus.fi/"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s://rikoksentorjunta.fi/etusivu" TargetMode="External"/><Relationship Id="rId5" Type="http://schemas.openxmlformats.org/officeDocument/2006/relationships/hyperlink" Target="https://www.riku.fi/" TargetMode="External"/><Relationship Id="rId4" Type="http://schemas.openxmlformats.org/officeDocument/2006/relationships/image" Target="../media/image29.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1.png"/><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1.png"/><Relationship Id="rId7" Type="http://schemas.openxmlformats.org/officeDocument/2006/relationships/diagramColors" Target="../diagrams/colors2.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32.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4.png"/><Relationship Id="rId7" Type="http://schemas.openxmlformats.org/officeDocument/2006/relationships/hyperlink" Target="https://www.is.fi/tampereen-seutu/art-2000010142382.html" TargetMode="External"/><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hyperlink" Target="https://yle.fi/a/74-20031132" TargetMode="External"/><Relationship Id="rId5" Type="http://schemas.openxmlformats.org/officeDocument/2006/relationships/hyperlink" Target="https://www.helsinginuutiset.fi/paikalliset/4608117" TargetMode="External"/><Relationship Id="rId4" Type="http://schemas.openxmlformats.org/officeDocument/2006/relationships/hyperlink" Target="https://www.hs.fi/pkseutu/art-2000010291389.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0.xml"/><Relationship Id="rId5" Type="http://schemas.openxmlformats.org/officeDocument/2006/relationships/image" Target="../media/image32.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hyperlink" Target="tel:11611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reate.kahoot.it/details/b39fa7ac-f21b-40e1-b5af-169ba2819130"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D0795E-B2F8-874D-DDE0-55D47C0267BC}"/>
              </a:ext>
            </a:extLst>
          </p:cNvPr>
          <p:cNvSpPr>
            <a:spLocks noGrp="1"/>
          </p:cNvSpPr>
          <p:nvPr>
            <p:ph type="title"/>
          </p:nvPr>
        </p:nvSpPr>
        <p:spPr>
          <a:xfrm>
            <a:off x="587704" y="422698"/>
            <a:ext cx="4188052" cy="1666387"/>
          </a:xfrm>
        </p:spPr>
        <p:txBody>
          <a:bodyPr/>
          <a:lstStyle/>
          <a:p>
            <a:r>
              <a:rPr lang="fi-FI" dirty="0"/>
              <a:t>Huomioitavaa opettajalle ennen tuntien aloitusta</a:t>
            </a:r>
          </a:p>
        </p:txBody>
      </p:sp>
      <p:sp>
        <p:nvSpPr>
          <p:cNvPr id="3" name="Tekstin paikkamerkki 2">
            <a:extLst>
              <a:ext uri="{FF2B5EF4-FFF2-40B4-BE49-F238E27FC236}">
                <a16:creationId xmlns:a16="http://schemas.microsoft.com/office/drawing/2014/main" id="{4862CB1D-A8A8-0293-666C-83101B664192}"/>
              </a:ext>
            </a:extLst>
          </p:cNvPr>
          <p:cNvSpPr>
            <a:spLocks noGrp="1"/>
          </p:cNvSpPr>
          <p:nvPr>
            <p:ph type="body" idx="1"/>
          </p:nvPr>
        </p:nvSpPr>
        <p:spPr>
          <a:xfrm>
            <a:off x="538246" y="2285999"/>
            <a:ext cx="4831196" cy="4032419"/>
          </a:xfrm>
        </p:spPr>
        <p:txBody>
          <a:bodyPr/>
          <a:lstStyle/>
          <a:p>
            <a:r>
              <a:rPr lang="fi-FI" sz="1800" dirty="0">
                <a:solidFill>
                  <a:srgbClr val="000000"/>
                </a:solidFill>
                <a:latin typeface="Arial" panose="020B0604020202020204" pitchFamily="34" charset="0"/>
              </a:rPr>
              <a:t>Tunneilla on tehtäviä (mm. </a:t>
            </a:r>
            <a:r>
              <a:rPr lang="fi-FI" sz="1800" dirty="0" err="1">
                <a:solidFill>
                  <a:srgbClr val="000000"/>
                </a:solidFill>
                <a:latin typeface="Arial" panose="020B0604020202020204" pitchFamily="34" charset="0"/>
              </a:rPr>
              <a:t>kahoot</a:t>
            </a:r>
            <a:r>
              <a:rPr lang="fi-FI" sz="1800" dirty="0">
                <a:solidFill>
                  <a:srgbClr val="000000"/>
                </a:solidFill>
                <a:latin typeface="Arial" panose="020B0604020202020204" pitchFamily="34" charset="0"/>
              </a:rPr>
              <a:t>) joiden toteuttamiseen tarvitaan </a:t>
            </a:r>
            <a:r>
              <a:rPr lang="fi-FI" sz="1800" dirty="0" err="1">
                <a:solidFill>
                  <a:srgbClr val="000000"/>
                </a:solidFill>
                <a:latin typeface="Arial" panose="020B0604020202020204" pitchFamily="34" charset="0"/>
              </a:rPr>
              <a:t>padia</a:t>
            </a:r>
            <a:r>
              <a:rPr lang="fi-FI" sz="1800" dirty="0">
                <a:solidFill>
                  <a:srgbClr val="000000"/>
                </a:solidFill>
                <a:latin typeface="Arial" panose="020B0604020202020204" pitchFamily="34" charset="0"/>
              </a:rPr>
              <a:t> tai muuta laitetta.</a:t>
            </a:r>
          </a:p>
          <a:p>
            <a:r>
              <a:rPr lang="fi-FI" sz="1800" dirty="0">
                <a:solidFill>
                  <a:srgbClr val="000000"/>
                </a:solidFill>
                <a:latin typeface="Arial" panose="020B0604020202020204" pitchFamily="34" charset="0"/>
              </a:rPr>
              <a:t>Tunnit sisältävät ryhmätehtäviä, joissa jaetaan luokka neljään pienryhmään. Tehtävät voi toteuttaa myös pari- tai yksilötehtävinä, jos tarve.</a:t>
            </a:r>
          </a:p>
          <a:p>
            <a:r>
              <a:rPr lang="fi-FI" sz="1800" b="1" dirty="0">
                <a:solidFill>
                  <a:srgbClr val="000000"/>
                </a:solidFill>
                <a:latin typeface="Arial" panose="020B0604020202020204" pitchFamily="34" charset="0"/>
              </a:rPr>
              <a:t>Jokaisen dian muistiinpanoista löytyy apua ja ohjeita dian asian esittelyyn.</a:t>
            </a:r>
          </a:p>
          <a:p>
            <a:r>
              <a:rPr lang="fi-FI" sz="1800" dirty="0">
                <a:solidFill>
                  <a:srgbClr val="000000"/>
                </a:solidFill>
                <a:latin typeface="Arial" panose="020B0604020202020204" pitchFamily="34" charset="0"/>
              </a:rPr>
              <a:t>Kaikkia tehtäviä voi soveltaa ja muuttaa omalle ryhmälle sopivaksi ja omannäköiseksi.</a:t>
            </a:r>
          </a:p>
        </p:txBody>
      </p:sp>
      <p:sp>
        <p:nvSpPr>
          <p:cNvPr id="4" name="Tekstin paikkamerkki 3">
            <a:extLst>
              <a:ext uri="{FF2B5EF4-FFF2-40B4-BE49-F238E27FC236}">
                <a16:creationId xmlns:a16="http://schemas.microsoft.com/office/drawing/2014/main" id="{D8C3EE33-FDC7-9088-CDCF-3CE18CC8F155}"/>
              </a:ext>
            </a:extLst>
          </p:cNvPr>
          <p:cNvSpPr>
            <a:spLocks noGrp="1"/>
          </p:cNvSpPr>
          <p:nvPr>
            <p:ph type="body" sz="quarter" idx="24"/>
          </p:nvPr>
        </p:nvSpPr>
        <p:spPr>
          <a:xfrm>
            <a:off x="5663758" y="549947"/>
            <a:ext cx="5702446" cy="5768471"/>
          </a:xfrm>
        </p:spPr>
        <p:txBody>
          <a:bodyPr/>
          <a:lstStyle/>
          <a:p>
            <a:r>
              <a:rPr lang="fi-FI" sz="2000" dirty="0"/>
              <a:t>Materiaali on laskettu 3x 45min mukaisesti, mutta tuntirakennetta voi muuttaa omien tarpeiden ja aikataulujen mukaisesti. </a:t>
            </a:r>
          </a:p>
          <a:p>
            <a:r>
              <a:rPr lang="fi-FI" sz="2000" dirty="0"/>
              <a:t>Esimerkiksi jos pidät kaksi ensimmäistä tuntia kerralla, ensimmäisen tunnin viimeisen tehtävän voi siirtää toisen tunnin alkuun ja jättää toisen tunnin alun kertauksen pois. </a:t>
            </a:r>
          </a:p>
          <a:p>
            <a:r>
              <a:rPr lang="fi-FI" sz="2000" dirty="0"/>
              <a:t>Samoin jos olette juuri sivunneet materiaalien asioita oppitunneilla, voitte valita toisista dioista paremmin sopivia teemoja. </a:t>
            </a:r>
          </a:p>
          <a:p>
            <a:r>
              <a:rPr lang="fi-FI" sz="2000" dirty="0"/>
              <a:t>Tärkeintä on herättää ajatuksia ja keskustelua.</a:t>
            </a:r>
          </a:p>
          <a:p>
            <a:endParaRPr lang="fi-FI" sz="2000" dirty="0"/>
          </a:p>
        </p:txBody>
      </p:sp>
    </p:spTree>
    <p:extLst>
      <p:ext uri="{BB962C8B-B14F-4D97-AF65-F5344CB8AC3E}">
        <p14:creationId xmlns:p14="http://schemas.microsoft.com/office/powerpoint/2010/main" val="223111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46BFE-CE89-5E68-CD8B-26B05834FB54}"/>
              </a:ext>
            </a:extLst>
          </p:cNvPr>
          <p:cNvSpPr>
            <a:spLocks noGrp="1"/>
          </p:cNvSpPr>
          <p:nvPr>
            <p:ph type="title"/>
          </p:nvPr>
        </p:nvSpPr>
        <p:spPr>
          <a:xfrm>
            <a:off x="890047" y="746064"/>
            <a:ext cx="10852034" cy="873481"/>
          </a:xfrm>
        </p:spPr>
        <p:txBody>
          <a:bodyPr/>
          <a:lstStyle/>
          <a:p>
            <a:r>
              <a:rPr lang="en-US" err="1"/>
              <a:t>Päihdeongelmilta</a:t>
            </a:r>
            <a:r>
              <a:rPr lang="en-US"/>
              <a:t> </a:t>
            </a:r>
            <a:r>
              <a:rPr lang="en-US" err="1"/>
              <a:t>suojaavia</a:t>
            </a:r>
            <a:r>
              <a:rPr lang="en-US"/>
              <a:t> </a:t>
            </a:r>
            <a:r>
              <a:rPr lang="en-US" err="1"/>
              <a:t>tekijöitä</a:t>
            </a:r>
          </a:p>
        </p:txBody>
      </p:sp>
      <p:sp>
        <p:nvSpPr>
          <p:cNvPr id="3" name="Text Placeholder 2">
            <a:extLst>
              <a:ext uri="{FF2B5EF4-FFF2-40B4-BE49-F238E27FC236}">
                <a16:creationId xmlns:a16="http://schemas.microsoft.com/office/drawing/2014/main" id="{F0523E38-733A-B24F-CE3B-5643033C9670}"/>
              </a:ext>
            </a:extLst>
          </p:cNvPr>
          <p:cNvSpPr>
            <a:spLocks noGrp="1"/>
          </p:cNvSpPr>
          <p:nvPr>
            <p:ph type="body" idx="1"/>
          </p:nvPr>
        </p:nvSpPr>
        <p:spPr>
          <a:xfrm>
            <a:off x="875668" y="1837980"/>
            <a:ext cx="10435092" cy="4217885"/>
          </a:xfrm>
        </p:spPr>
        <p:txBody>
          <a:bodyPr vert="horz" lIns="0" tIns="45720" rIns="0" bIns="45720" rtlCol="0" anchor="t">
            <a:noAutofit/>
          </a:bodyPr>
          <a:lstStyle/>
          <a:p>
            <a:pPr marL="238760" indent="-228600">
              <a:lnSpc>
                <a:spcPct val="90000"/>
              </a:lnSpc>
              <a:spcAft>
                <a:spcPts val="600"/>
              </a:spcAft>
              <a:buFont typeface="Arial,Sans-Serif"/>
            </a:pPr>
            <a:r>
              <a:rPr lang="en-US" err="1"/>
              <a:t>Läheiset</a:t>
            </a:r>
            <a:r>
              <a:rPr lang="en-US"/>
              <a:t> </a:t>
            </a:r>
            <a:r>
              <a:rPr lang="en-US" err="1"/>
              <a:t>välit</a:t>
            </a:r>
            <a:r>
              <a:rPr lang="en-US"/>
              <a:t> </a:t>
            </a:r>
            <a:r>
              <a:rPr lang="en-US" err="1"/>
              <a:t>perheeseen</a:t>
            </a:r>
            <a:r>
              <a:rPr lang="en-US"/>
              <a:t>/</a:t>
            </a:r>
            <a:r>
              <a:rPr lang="en-US" u="sng" err="1"/>
              <a:t>muuhun</a:t>
            </a:r>
            <a:r>
              <a:rPr lang="en-US" u="sng"/>
              <a:t> </a:t>
            </a:r>
            <a:r>
              <a:rPr lang="en-US" u="sng" err="1"/>
              <a:t>luotettavaan</a:t>
            </a:r>
            <a:r>
              <a:rPr lang="en-US" u="sng"/>
              <a:t> </a:t>
            </a:r>
            <a:r>
              <a:rPr lang="en-US" u="sng" err="1"/>
              <a:t>aikuiseen</a:t>
            </a:r>
            <a:r>
              <a:rPr lang="en-US"/>
              <a:t>. </a:t>
            </a:r>
          </a:p>
          <a:p>
            <a:pPr marL="238760" indent="-228600">
              <a:lnSpc>
                <a:spcPct val="90000"/>
              </a:lnSpc>
              <a:spcAft>
                <a:spcPts val="600"/>
              </a:spcAft>
              <a:buFont typeface="Arial,Sans-Serif"/>
            </a:pPr>
            <a:r>
              <a:rPr lang="en-US" err="1"/>
              <a:t>Terve</a:t>
            </a:r>
            <a:r>
              <a:rPr lang="en-US"/>
              <a:t> </a:t>
            </a:r>
            <a:r>
              <a:rPr lang="en-US" err="1"/>
              <a:t>itsetunto</a:t>
            </a:r>
            <a:r>
              <a:rPr lang="en-US"/>
              <a:t>, </a:t>
            </a:r>
            <a:r>
              <a:rPr lang="en-US" err="1"/>
              <a:t>myönteinen</a:t>
            </a:r>
            <a:r>
              <a:rPr lang="en-US"/>
              <a:t> </a:t>
            </a:r>
            <a:r>
              <a:rPr lang="en-US" err="1"/>
              <a:t>minäkuva</a:t>
            </a:r>
            <a:r>
              <a:rPr lang="en-US"/>
              <a:t>. </a:t>
            </a:r>
          </a:p>
          <a:p>
            <a:pPr marL="238760" indent="-228600">
              <a:lnSpc>
                <a:spcPct val="90000"/>
              </a:lnSpc>
              <a:spcAft>
                <a:spcPts val="600"/>
              </a:spcAft>
              <a:buFont typeface="Arial,Sans-Serif"/>
            </a:pPr>
            <a:r>
              <a:rPr lang="en-US" err="1"/>
              <a:t>Osallisuuden</a:t>
            </a:r>
            <a:r>
              <a:rPr lang="en-US"/>
              <a:t> </a:t>
            </a:r>
            <a:r>
              <a:rPr lang="en-US" err="1"/>
              <a:t>tunne</a:t>
            </a:r>
            <a:r>
              <a:rPr lang="en-US"/>
              <a:t> (</a:t>
            </a:r>
            <a:r>
              <a:rPr lang="en-US" err="1"/>
              <a:t>esim</a:t>
            </a:r>
            <a:r>
              <a:rPr lang="en-US"/>
              <a:t>. </a:t>
            </a:r>
            <a:r>
              <a:rPr lang="en-US" err="1"/>
              <a:t>harrastus</a:t>
            </a:r>
            <a:r>
              <a:rPr lang="en-US"/>
              <a:t>, </a:t>
            </a:r>
            <a:r>
              <a:rPr lang="en-US" err="1"/>
              <a:t>kaverit</a:t>
            </a:r>
            <a:r>
              <a:rPr lang="en-US"/>
              <a:t>, </a:t>
            </a:r>
            <a:r>
              <a:rPr lang="en-US" err="1"/>
              <a:t>koulu</a:t>
            </a:r>
            <a:r>
              <a:rPr lang="en-US"/>
              <a:t>, </a:t>
            </a:r>
            <a:r>
              <a:rPr lang="en-US" err="1"/>
              <a:t>työ</a:t>
            </a:r>
            <a:r>
              <a:rPr lang="en-US"/>
              <a:t>, </a:t>
            </a:r>
            <a:r>
              <a:rPr lang="en-US" err="1"/>
              <a:t>perhe</a:t>
            </a:r>
            <a:r>
              <a:rPr lang="en-US"/>
              <a:t>, </a:t>
            </a:r>
            <a:r>
              <a:rPr lang="en-US" err="1"/>
              <a:t>peliporukka</a:t>
            </a:r>
            <a:r>
              <a:rPr lang="en-US"/>
              <a:t>). </a:t>
            </a:r>
          </a:p>
          <a:p>
            <a:pPr marL="238760" indent="-228600">
              <a:lnSpc>
                <a:spcPct val="90000"/>
              </a:lnSpc>
              <a:spcAft>
                <a:spcPts val="600"/>
              </a:spcAft>
              <a:buFont typeface="Arial,Sans-Serif"/>
            </a:pPr>
            <a:r>
              <a:rPr lang="en-US" err="1"/>
              <a:t>Vahvat</a:t>
            </a:r>
            <a:r>
              <a:rPr lang="en-US"/>
              <a:t> </a:t>
            </a:r>
            <a:r>
              <a:rPr lang="en-US" err="1"/>
              <a:t>tunne</a:t>
            </a:r>
            <a:r>
              <a:rPr lang="en-US"/>
              <a:t>- ja </a:t>
            </a:r>
            <a:r>
              <a:rPr lang="en-US" err="1"/>
              <a:t>sosiaaliset</a:t>
            </a:r>
            <a:r>
              <a:rPr lang="en-US"/>
              <a:t> </a:t>
            </a:r>
            <a:r>
              <a:rPr lang="en-US" err="1"/>
              <a:t>taidot</a:t>
            </a:r>
            <a:r>
              <a:rPr lang="en-US"/>
              <a:t>.</a:t>
            </a:r>
          </a:p>
          <a:p>
            <a:pPr marL="238760" indent="-228600">
              <a:lnSpc>
                <a:spcPct val="90000"/>
              </a:lnSpc>
              <a:spcAft>
                <a:spcPts val="600"/>
              </a:spcAft>
              <a:buFont typeface="Arial,Sans-Serif"/>
            </a:pPr>
            <a:r>
              <a:rPr lang="en-US" err="1"/>
              <a:t>Onnistumiset</a:t>
            </a:r>
            <a:r>
              <a:rPr lang="en-US"/>
              <a:t> ja </a:t>
            </a:r>
            <a:r>
              <a:rPr lang="en-US" err="1"/>
              <a:t>positiivinen</a:t>
            </a:r>
            <a:r>
              <a:rPr lang="en-US"/>
              <a:t> </a:t>
            </a:r>
            <a:r>
              <a:rPr lang="en-US" err="1"/>
              <a:t>palaute</a:t>
            </a:r>
            <a:r>
              <a:rPr lang="en-US"/>
              <a:t>. </a:t>
            </a:r>
          </a:p>
          <a:p>
            <a:pPr marL="238760" indent="-228600">
              <a:lnSpc>
                <a:spcPct val="90000"/>
              </a:lnSpc>
              <a:spcAft>
                <a:spcPts val="600"/>
              </a:spcAft>
              <a:buFont typeface="Arial,Sans-Serif"/>
            </a:pPr>
            <a:r>
              <a:rPr lang="en-US" err="1"/>
              <a:t>Lähiyhteisön</a:t>
            </a:r>
            <a:r>
              <a:rPr lang="en-US"/>
              <a:t> </a:t>
            </a:r>
            <a:r>
              <a:rPr lang="en-US" err="1"/>
              <a:t>vastuullinen</a:t>
            </a:r>
            <a:r>
              <a:rPr lang="en-US"/>
              <a:t> </a:t>
            </a:r>
            <a:r>
              <a:rPr lang="en-US" err="1"/>
              <a:t>suhtautuminen</a:t>
            </a:r>
            <a:r>
              <a:rPr lang="en-US"/>
              <a:t> </a:t>
            </a:r>
            <a:r>
              <a:rPr lang="en-US" err="1"/>
              <a:t>päihteisiin</a:t>
            </a:r>
            <a:r>
              <a:rPr lang="en-US"/>
              <a:t>.</a:t>
            </a:r>
          </a:p>
          <a:p>
            <a:pPr marL="238760" indent="-228600">
              <a:lnSpc>
                <a:spcPct val="90000"/>
              </a:lnSpc>
              <a:spcAft>
                <a:spcPts val="600"/>
              </a:spcAft>
              <a:buFont typeface="Arial,Sans-Serif"/>
            </a:pPr>
            <a:endParaRPr lang="en-US"/>
          </a:p>
          <a:p>
            <a:pPr marL="238760" indent="-228600">
              <a:lnSpc>
                <a:spcPct val="90000"/>
              </a:lnSpc>
              <a:spcAft>
                <a:spcPts val="600"/>
              </a:spcAft>
              <a:buFont typeface="Arial,Sans-Serif"/>
            </a:pPr>
            <a:r>
              <a:rPr lang="en-US" b="1" err="1"/>
              <a:t>Yllämainittujen</a:t>
            </a:r>
            <a:r>
              <a:rPr lang="en-US" b="1"/>
              <a:t> </a:t>
            </a:r>
            <a:r>
              <a:rPr lang="en-US" b="1" err="1"/>
              <a:t>asioiden</a:t>
            </a:r>
            <a:r>
              <a:rPr lang="en-US" b="1"/>
              <a:t> </a:t>
            </a:r>
            <a:r>
              <a:rPr lang="en-US" b="1" err="1"/>
              <a:t>puute</a:t>
            </a:r>
            <a:r>
              <a:rPr lang="en-US" b="1"/>
              <a:t> </a:t>
            </a:r>
            <a:r>
              <a:rPr lang="en-US" b="1" err="1"/>
              <a:t>ei</a:t>
            </a:r>
            <a:r>
              <a:rPr lang="en-US" b="1"/>
              <a:t> </a:t>
            </a:r>
            <a:r>
              <a:rPr lang="en-US" b="1" err="1"/>
              <a:t>tarkoita</a:t>
            </a:r>
            <a:r>
              <a:rPr lang="en-US" b="1"/>
              <a:t> </a:t>
            </a:r>
            <a:r>
              <a:rPr lang="en-US" b="1" err="1"/>
              <a:t>että</a:t>
            </a:r>
            <a:r>
              <a:rPr lang="en-US" b="1"/>
              <a:t> </a:t>
            </a:r>
            <a:r>
              <a:rPr lang="en-US" b="1" err="1"/>
              <a:t>nuori</a:t>
            </a:r>
            <a:r>
              <a:rPr lang="en-US" b="1"/>
              <a:t> </a:t>
            </a:r>
            <a:r>
              <a:rPr lang="en-US" b="1" err="1"/>
              <a:t>päätyy</a:t>
            </a:r>
            <a:r>
              <a:rPr lang="en-US" b="1"/>
              <a:t> </a:t>
            </a:r>
            <a:r>
              <a:rPr lang="en-US" b="1" err="1"/>
              <a:t>päihteiden</a:t>
            </a:r>
            <a:r>
              <a:rPr lang="en-US" b="1"/>
              <a:t> </a:t>
            </a:r>
            <a:r>
              <a:rPr lang="en-US" b="1" err="1"/>
              <a:t>käyttäjäksi</a:t>
            </a:r>
            <a:r>
              <a:rPr lang="en-US" b="1"/>
              <a:t>, </a:t>
            </a:r>
            <a:r>
              <a:rPr lang="en-US" b="1" err="1"/>
              <a:t>mutta</a:t>
            </a:r>
            <a:r>
              <a:rPr lang="en-US" b="1"/>
              <a:t> </a:t>
            </a:r>
            <a:r>
              <a:rPr lang="en-US" b="1" err="1"/>
              <a:t>riski</a:t>
            </a:r>
            <a:r>
              <a:rPr lang="en-US" b="1"/>
              <a:t> on </a:t>
            </a:r>
            <a:r>
              <a:rPr lang="en-US" b="1" err="1"/>
              <a:t>suurempi</a:t>
            </a:r>
            <a:r>
              <a:rPr lang="en-US" b="1"/>
              <a:t>.</a:t>
            </a:r>
            <a:r>
              <a:rPr lang="en-US"/>
              <a:t> </a:t>
            </a:r>
          </a:p>
        </p:txBody>
      </p:sp>
    </p:spTree>
    <p:extLst>
      <p:ext uri="{BB962C8B-B14F-4D97-AF65-F5344CB8AC3E}">
        <p14:creationId xmlns:p14="http://schemas.microsoft.com/office/powerpoint/2010/main" val="1542206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718F7-906F-AFD8-022A-C9B203F5E0C2}"/>
              </a:ext>
            </a:extLst>
          </p:cNvPr>
          <p:cNvSpPr>
            <a:spLocks noGrp="1"/>
          </p:cNvSpPr>
          <p:nvPr>
            <p:ph type="ctrTitle"/>
          </p:nvPr>
        </p:nvSpPr>
        <p:spPr/>
        <p:txBody>
          <a:bodyPr/>
          <a:lstStyle/>
          <a:p>
            <a:r>
              <a:rPr lang="en-US" sz="7450" err="1"/>
              <a:t>Mikä</a:t>
            </a:r>
            <a:r>
              <a:rPr lang="en-US" sz="7450"/>
              <a:t> on </a:t>
            </a:r>
            <a:r>
              <a:rPr lang="en-US" sz="7450" err="1"/>
              <a:t>parasta</a:t>
            </a:r>
            <a:r>
              <a:rPr lang="en-US" sz="7450"/>
              <a:t> </a:t>
            </a:r>
            <a:r>
              <a:rPr lang="en-US" sz="7450" err="1"/>
              <a:t>minussa</a:t>
            </a:r>
            <a:r>
              <a:rPr lang="en-US" sz="7450"/>
              <a:t>? </a:t>
            </a:r>
            <a:br>
              <a:rPr lang="en-US" sz="7450"/>
            </a:br>
            <a:r>
              <a:rPr lang="en-US" sz="3200"/>
              <a:t>(</a:t>
            </a:r>
            <a:r>
              <a:rPr lang="en-US" sz="3200" err="1"/>
              <a:t>parasta</a:t>
            </a:r>
            <a:r>
              <a:rPr lang="en-US" sz="3200"/>
              <a:t> </a:t>
            </a:r>
            <a:r>
              <a:rPr lang="en-US" sz="3200" err="1"/>
              <a:t>minussa-harjoitus</a:t>
            </a:r>
            <a:r>
              <a:rPr lang="en-US" sz="3200"/>
              <a:t>)</a:t>
            </a:r>
          </a:p>
        </p:txBody>
      </p:sp>
    </p:spTree>
    <p:extLst>
      <p:ext uri="{BB962C8B-B14F-4D97-AF65-F5344CB8AC3E}">
        <p14:creationId xmlns:p14="http://schemas.microsoft.com/office/powerpoint/2010/main" val="1772652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descr="Kuva, joka sisältää kohteen teksti, kuvakaappaus, Fontti&#10;&#10;Kuvaus luotu automaattisesti">
            <a:extLst>
              <a:ext uri="{FF2B5EF4-FFF2-40B4-BE49-F238E27FC236}">
                <a16:creationId xmlns:a16="http://schemas.microsoft.com/office/drawing/2014/main" id="{54DA0298-8A9D-0B63-C469-F2DD5FFF9149}"/>
              </a:ext>
            </a:extLst>
          </p:cNvPr>
          <p:cNvPicPr>
            <a:picLocks noChangeAspect="1"/>
          </p:cNvPicPr>
          <p:nvPr/>
        </p:nvPicPr>
        <p:blipFill>
          <a:blip r:embed="rId3"/>
          <a:stretch>
            <a:fillRect/>
          </a:stretch>
        </p:blipFill>
        <p:spPr>
          <a:xfrm rot="-5400000">
            <a:off x="2711210" y="-1163782"/>
            <a:ext cx="6866562" cy="9199418"/>
          </a:xfrm>
          <a:prstGeom prst="rect">
            <a:avLst/>
          </a:prstGeom>
        </p:spPr>
      </p:pic>
    </p:spTree>
    <p:extLst>
      <p:ext uri="{BB962C8B-B14F-4D97-AF65-F5344CB8AC3E}">
        <p14:creationId xmlns:p14="http://schemas.microsoft.com/office/powerpoint/2010/main" val="2696304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29345-0D82-820F-B698-769BE7E02F75}"/>
              </a:ext>
            </a:extLst>
          </p:cNvPr>
          <p:cNvSpPr>
            <a:spLocks noGrp="1"/>
          </p:cNvSpPr>
          <p:nvPr>
            <p:ph type="title"/>
          </p:nvPr>
        </p:nvSpPr>
        <p:spPr>
          <a:xfrm>
            <a:off x="904424" y="746064"/>
            <a:ext cx="10708260" cy="1520463"/>
          </a:xfrm>
        </p:spPr>
        <p:txBody>
          <a:bodyPr/>
          <a:lstStyle/>
          <a:p>
            <a:r>
              <a:rPr lang="en-US" err="1"/>
              <a:t>Mistä</a:t>
            </a:r>
            <a:r>
              <a:rPr lang="en-US"/>
              <a:t> </a:t>
            </a:r>
            <a:r>
              <a:rPr lang="en-US" err="1"/>
              <a:t>saan</a:t>
            </a:r>
            <a:r>
              <a:rPr lang="en-US"/>
              <a:t> </a:t>
            </a:r>
            <a:r>
              <a:rPr lang="en-US" err="1"/>
              <a:t>apua</a:t>
            </a:r>
            <a:r>
              <a:rPr lang="en-US"/>
              <a:t> </a:t>
            </a:r>
            <a:r>
              <a:rPr lang="en-US" err="1"/>
              <a:t>omiin</a:t>
            </a:r>
            <a:r>
              <a:rPr lang="en-US"/>
              <a:t> tai </a:t>
            </a:r>
            <a:r>
              <a:rPr lang="en-US" err="1"/>
              <a:t>läheisen</a:t>
            </a:r>
            <a:r>
              <a:rPr lang="en-US"/>
              <a:t> </a:t>
            </a:r>
            <a:r>
              <a:rPr lang="en-US" err="1"/>
              <a:t>päihde</a:t>
            </a:r>
            <a:r>
              <a:rPr lang="en-US"/>
              <a:t>- tai </a:t>
            </a:r>
            <a:r>
              <a:rPr lang="en-US" err="1"/>
              <a:t>mielenterveysongelmiin</a:t>
            </a:r>
            <a:r>
              <a:rPr lang="en-US"/>
              <a:t>?</a:t>
            </a:r>
          </a:p>
        </p:txBody>
      </p:sp>
      <p:sp>
        <p:nvSpPr>
          <p:cNvPr id="3" name="Text Placeholder 2">
            <a:extLst>
              <a:ext uri="{FF2B5EF4-FFF2-40B4-BE49-F238E27FC236}">
                <a16:creationId xmlns:a16="http://schemas.microsoft.com/office/drawing/2014/main" id="{B1A141DE-AB2F-9677-3C92-412DF09E649B}"/>
              </a:ext>
            </a:extLst>
          </p:cNvPr>
          <p:cNvSpPr>
            <a:spLocks noGrp="1"/>
          </p:cNvSpPr>
          <p:nvPr>
            <p:ph type="body" idx="1"/>
          </p:nvPr>
        </p:nvSpPr>
        <p:spPr>
          <a:xfrm>
            <a:off x="904423" y="2755391"/>
            <a:ext cx="9227394" cy="3139584"/>
          </a:xfrm>
        </p:spPr>
        <p:txBody>
          <a:bodyPr vert="horz" lIns="0" tIns="45720" rIns="0" bIns="45720" rtlCol="0" anchor="t">
            <a:noAutofit/>
          </a:bodyPr>
          <a:lstStyle/>
          <a:p>
            <a:pPr marL="238760" indent="-238760"/>
            <a:r>
              <a:rPr lang="en-US" dirty="0" err="1"/>
              <a:t>Jakaannutaan</a:t>
            </a:r>
            <a:r>
              <a:rPr lang="en-US" dirty="0"/>
              <a:t> </a:t>
            </a:r>
            <a:r>
              <a:rPr lang="en-US" dirty="0" err="1"/>
              <a:t>pienryhmiin</a:t>
            </a:r>
            <a:r>
              <a:rPr lang="en-US" dirty="0"/>
              <a:t>.</a:t>
            </a:r>
          </a:p>
          <a:p>
            <a:pPr marL="238760" indent="-238760"/>
            <a:r>
              <a:rPr lang="en-US" dirty="0" err="1"/>
              <a:t>Jokaiselle</a:t>
            </a:r>
            <a:r>
              <a:rPr lang="en-US" dirty="0"/>
              <a:t> </a:t>
            </a:r>
            <a:r>
              <a:rPr lang="en-US" dirty="0" err="1"/>
              <a:t>ryhmälle</a:t>
            </a:r>
            <a:r>
              <a:rPr lang="en-US" dirty="0"/>
              <a:t> </a:t>
            </a:r>
            <a:r>
              <a:rPr lang="en-US" dirty="0" err="1"/>
              <a:t>jaetaan</a:t>
            </a:r>
            <a:r>
              <a:rPr lang="en-US" dirty="0"/>
              <a:t> </a:t>
            </a:r>
            <a:r>
              <a:rPr lang="en-US" dirty="0" err="1"/>
              <a:t>oma</a:t>
            </a:r>
            <a:r>
              <a:rPr lang="en-US" dirty="0"/>
              <a:t> A4 </a:t>
            </a:r>
            <a:r>
              <a:rPr lang="en-US" dirty="0" err="1"/>
              <a:t>eri</a:t>
            </a:r>
            <a:r>
              <a:rPr lang="en-US" dirty="0"/>
              <a:t> </a:t>
            </a:r>
            <a:r>
              <a:rPr lang="en-US" dirty="0" err="1"/>
              <a:t>aiheella</a:t>
            </a:r>
            <a:r>
              <a:rPr lang="en-US" dirty="0"/>
              <a:t>. </a:t>
            </a:r>
          </a:p>
          <a:p>
            <a:pPr marL="238760" indent="-238760"/>
            <a:r>
              <a:rPr lang="en-US" dirty="0" err="1"/>
              <a:t>Ryhmässä</a:t>
            </a:r>
            <a:r>
              <a:rPr lang="en-US" dirty="0"/>
              <a:t> </a:t>
            </a:r>
            <a:r>
              <a:rPr lang="en-US" dirty="0" err="1"/>
              <a:t>etsitte</a:t>
            </a:r>
            <a:r>
              <a:rPr lang="en-US" dirty="0"/>
              <a:t> </a:t>
            </a:r>
            <a:r>
              <a:rPr lang="en-US" dirty="0" err="1"/>
              <a:t>oman</a:t>
            </a:r>
            <a:r>
              <a:rPr lang="en-US" dirty="0"/>
              <a:t> </a:t>
            </a:r>
            <a:r>
              <a:rPr lang="en-US" dirty="0" err="1"/>
              <a:t>otsikon</a:t>
            </a:r>
            <a:r>
              <a:rPr lang="en-US" dirty="0"/>
              <a:t> alle </a:t>
            </a:r>
            <a:r>
              <a:rPr lang="en-US" dirty="0" err="1"/>
              <a:t>eri</a:t>
            </a:r>
            <a:r>
              <a:rPr lang="en-US" dirty="0"/>
              <a:t> </a:t>
            </a:r>
            <a:r>
              <a:rPr lang="en-US" dirty="0" err="1"/>
              <a:t>toimijoita</a:t>
            </a:r>
            <a:r>
              <a:rPr lang="en-US" dirty="0"/>
              <a:t>, </a:t>
            </a:r>
            <a:r>
              <a:rPr lang="en-US" dirty="0" err="1"/>
              <a:t>joilta</a:t>
            </a:r>
            <a:r>
              <a:rPr lang="en-US" dirty="0"/>
              <a:t> </a:t>
            </a:r>
            <a:r>
              <a:rPr lang="en-US" dirty="0" err="1"/>
              <a:t>voi</a:t>
            </a:r>
            <a:r>
              <a:rPr lang="en-US" dirty="0"/>
              <a:t> hakea </a:t>
            </a:r>
            <a:r>
              <a:rPr lang="en-US" dirty="0" err="1"/>
              <a:t>apua</a:t>
            </a:r>
            <a:r>
              <a:rPr lang="en-US" dirty="0"/>
              <a:t> </a:t>
            </a:r>
            <a:r>
              <a:rPr lang="en-US" dirty="0" err="1"/>
              <a:t>ongelmiin</a:t>
            </a:r>
            <a:r>
              <a:rPr lang="en-US" dirty="0"/>
              <a:t> Turun </a:t>
            </a:r>
            <a:r>
              <a:rPr lang="en-US" dirty="0" err="1"/>
              <a:t>alueelta</a:t>
            </a:r>
            <a:r>
              <a:rPr lang="en-US" dirty="0"/>
              <a:t>.</a:t>
            </a:r>
          </a:p>
          <a:p>
            <a:pPr marL="238760" indent="-238760"/>
            <a:endParaRPr lang="en-US" dirty="0"/>
          </a:p>
        </p:txBody>
      </p:sp>
    </p:spTree>
    <p:extLst>
      <p:ext uri="{BB962C8B-B14F-4D97-AF65-F5344CB8AC3E}">
        <p14:creationId xmlns:p14="http://schemas.microsoft.com/office/powerpoint/2010/main" val="2782928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descr="Osuuden lähdeluettelo.">
            <a:extLst>
              <a:ext uri="{FF2B5EF4-FFF2-40B4-BE49-F238E27FC236}">
                <a16:creationId xmlns:a16="http://schemas.microsoft.com/office/drawing/2014/main" id="{6FA07076-FA7C-418E-AC45-28069630983B}"/>
              </a:ext>
            </a:extLst>
          </p:cNvPr>
          <p:cNvSpPr>
            <a:spLocks noGrp="1"/>
          </p:cNvSpPr>
          <p:nvPr>
            <p:ph type="body" idx="1"/>
          </p:nvPr>
        </p:nvSpPr>
        <p:spPr>
          <a:xfrm>
            <a:off x="681060" y="5573114"/>
            <a:ext cx="10435091" cy="1006844"/>
          </a:xfrm>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endParaRPr lang="fi-FI"/>
          </a:p>
          <a:p>
            <a:endParaRPr lang="fi-FI"/>
          </a:p>
          <a:p>
            <a:endParaRPr lang="fi-FI"/>
          </a:p>
          <a:p>
            <a:endParaRPr lang="fi-FI"/>
          </a:p>
          <a:p>
            <a:endParaRPr lang="fi-FI"/>
          </a:p>
          <a:p>
            <a:endParaRPr lang="fi-FI"/>
          </a:p>
        </p:txBody>
      </p:sp>
      <p:pic>
        <p:nvPicPr>
          <p:cNvPr id="4" name="Google Shape;55;p13">
            <a:extLst>
              <a:ext uri="{FF2B5EF4-FFF2-40B4-BE49-F238E27FC236}">
                <a16:creationId xmlns:a16="http://schemas.microsoft.com/office/drawing/2014/main" id="{7127372D-BD3E-A4D4-29CF-C9A235E241C0}"/>
              </a:ext>
              <a:ext uri="{C183D7F6-B498-43B3-948B-1728B52AA6E4}">
                <adec:decorative xmlns:adec="http://schemas.microsoft.com/office/drawing/2017/decorative" val="1"/>
              </a:ext>
            </a:extLst>
          </p:cNvPr>
          <p:cNvPicPr preferRelativeResize="0"/>
          <p:nvPr/>
        </p:nvPicPr>
        <p:blipFill>
          <a:blip r:embed="rId3" cstate="print">
            <a:extLst>
              <a:ext uri="{28A0092B-C50C-407E-A947-70E740481C1C}">
                <a14:useLocalDpi xmlns:a14="http://schemas.microsoft.com/office/drawing/2010/main" val="0"/>
              </a:ext>
            </a:extLst>
          </a:blip>
          <a:srcRect t="12879" b="12879"/>
          <a:stretch/>
        </p:blipFill>
        <p:spPr>
          <a:xfrm>
            <a:off x="25966" y="-72901"/>
            <a:ext cx="12192005" cy="5549473"/>
          </a:xfrm>
          <a:prstGeom prst="rect">
            <a:avLst/>
          </a:prstGeom>
          <a:noFill/>
          <a:ln>
            <a:noFill/>
          </a:ln>
        </p:spPr>
      </p:pic>
      <p:sp>
        <p:nvSpPr>
          <p:cNvPr id="6" name="Otsikko 5">
            <a:extLst>
              <a:ext uri="{FF2B5EF4-FFF2-40B4-BE49-F238E27FC236}">
                <a16:creationId xmlns:a16="http://schemas.microsoft.com/office/drawing/2014/main" id="{AF5DFBB8-004B-F8DD-7994-BA6D16DEC019}"/>
              </a:ext>
            </a:extLst>
          </p:cNvPr>
          <p:cNvSpPr txBox="1">
            <a:spLocks noGrp="1"/>
          </p:cNvSpPr>
          <p:nvPr>
            <p:ph type="title" idx="4294967295"/>
          </p:nvPr>
        </p:nvSpPr>
        <p:spPr>
          <a:xfrm>
            <a:off x="3725977" y="2089971"/>
            <a:ext cx="4791983" cy="2800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fi" sz="8000" b="1" i="0" u="none" strike="noStrike" kern="1200" cap="none" spc="0" normalizeH="0" baseline="0" noProof="0" dirty="0">
                <a:ln>
                  <a:noFill/>
                </a:ln>
                <a:solidFill>
                  <a:srgbClr val="FFFFFF"/>
                </a:solidFill>
                <a:effectLst/>
                <a:uLnTx/>
                <a:uFillTx/>
                <a:latin typeface="+mn-lt"/>
                <a:ea typeface="Montserrat"/>
                <a:cs typeface="Montserrat"/>
                <a:sym typeface="Montserrat"/>
              </a:rPr>
              <a:t>Rikos</a:t>
            </a:r>
            <a:r>
              <a:rPr kumimoji="0" lang="fi" sz="8000" b="0" i="0" u="none" strike="noStrike" kern="1200" cap="none" spc="0" normalizeH="0" baseline="0" noProof="0" dirty="0">
                <a:ln>
                  <a:noFill/>
                </a:ln>
                <a:solidFill>
                  <a:srgbClr val="FFFFFF"/>
                </a:solidFill>
                <a:effectLst/>
                <a:uLnTx/>
                <a:uFillTx/>
                <a:latin typeface="+mn-lt"/>
                <a:ea typeface="Montserrat Light"/>
                <a:cs typeface="Montserrat Light"/>
                <a:sym typeface="Montserrat Light"/>
              </a:rPr>
              <a:t>(</a:t>
            </a:r>
            <a:r>
              <a:rPr kumimoji="0" lang="fi" sz="8000" b="0" i="0" u="none" strike="noStrike" kern="1200" cap="none" spc="0" normalizeH="0" baseline="0" noProof="0" dirty="0" err="1">
                <a:ln>
                  <a:noFill/>
                </a:ln>
                <a:solidFill>
                  <a:srgbClr val="FFFFFF"/>
                </a:solidFill>
                <a:effectLst/>
                <a:uLnTx/>
                <a:uFillTx/>
                <a:latin typeface="+mn-lt"/>
                <a:ea typeface="Montserrat Light"/>
                <a:cs typeface="Montserrat Light"/>
                <a:sym typeface="Montserrat Light"/>
              </a:rPr>
              <a:t>ko</a:t>
            </a:r>
            <a:r>
              <a:rPr kumimoji="0" lang="fi" sz="8000" b="0" i="0" u="none" strike="noStrike" kern="1200" cap="none" spc="0" normalizeH="0" baseline="0" noProof="0" dirty="0">
                <a:ln>
                  <a:noFill/>
                </a:ln>
                <a:solidFill>
                  <a:srgbClr val="FFFFFF"/>
                </a:solidFill>
                <a:effectLst/>
                <a:uLnTx/>
                <a:uFillTx/>
                <a:latin typeface="+mn-lt"/>
                <a:ea typeface="Montserrat Light"/>
                <a:cs typeface="Montserrat Light"/>
                <a:sym typeface="Montserrat Light"/>
              </a:rPr>
              <a:t>)</a:t>
            </a:r>
            <a:br>
              <a:rPr lang="fi" sz="5300" b="0" i="0" u="none" strike="noStrike" kern="1200" cap="none" spc="0" normalizeH="0" baseline="0" noProof="0" dirty="0">
                <a:ln>
                  <a:noFill/>
                </a:ln>
                <a:effectLst/>
                <a:uLnTx/>
                <a:uFillTx/>
                <a:latin typeface="+mj-lt"/>
                <a:ea typeface="Montserrat Light"/>
                <a:cs typeface="Montserrat Light"/>
              </a:rPr>
            </a:br>
            <a:r>
              <a:rPr lang="fi" sz="3200" b="0" dirty="0">
                <a:solidFill>
                  <a:srgbClr val="FFFFFF"/>
                </a:solidFill>
                <a:latin typeface="+mj-lt"/>
                <a:ea typeface="Montserrat Light"/>
                <a:cs typeface="Montserrat Light"/>
                <a:sym typeface="Montserrat Light"/>
              </a:rPr>
              <a:t>9-luokkien</a:t>
            </a:r>
            <a:r>
              <a:rPr kumimoji="0" lang="fi" sz="3200" b="0" i="0" u="none" strike="noStrike" kern="1200" cap="none" spc="0" normalizeH="0" baseline="0" noProof="0" dirty="0">
                <a:ln>
                  <a:noFill/>
                </a:ln>
                <a:solidFill>
                  <a:srgbClr val="FFFFFF"/>
                </a:solidFill>
                <a:effectLst/>
                <a:uLnTx/>
                <a:uFillTx/>
                <a:latin typeface="+mj-lt"/>
                <a:ea typeface="Montserrat Light"/>
                <a:cs typeface="Montserrat Light"/>
                <a:sym typeface="Montserrat Light"/>
              </a:rPr>
              <a:t> laillisuuskasvatustunti</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fi" sz="3200" b="0" i="0" u="none" strike="noStrike" kern="1200" cap="none" spc="0" normalizeH="0" baseline="0" noProof="0" dirty="0">
                <a:ln>
                  <a:noFill/>
                </a:ln>
                <a:solidFill>
                  <a:srgbClr val="FFFFFF"/>
                </a:solidFill>
                <a:effectLst/>
                <a:uLnTx/>
                <a:uFillTx/>
                <a:latin typeface="+mj-lt"/>
                <a:ea typeface="Montserrat Light"/>
                <a:cs typeface="Montserrat Light"/>
                <a:sym typeface="Montserrat Light"/>
              </a:rPr>
              <a:t>Oikeudet ja velvollisuudet</a:t>
            </a:r>
          </a:p>
        </p:txBody>
      </p:sp>
      <p:pic>
        <p:nvPicPr>
          <p:cNvPr id="7" name="Google Shape;58;p13">
            <a:extLst>
              <a:ext uri="{FF2B5EF4-FFF2-40B4-BE49-F238E27FC236}">
                <a16:creationId xmlns:a16="http://schemas.microsoft.com/office/drawing/2014/main" id="{A20BB0B0-4727-9305-7747-924253D7FE98}"/>
              </a:ext>
              <a:ext uri="{C183D7F6-B498-43B3-948B-1728B52AA6E4}">
                <adec:decorative xmlns:adec="http://schemas.microsoft.com/office/drawing/2017/decorative" val="1"/>
              </a:ext>
            </a:extLst>
          </p:cNvPr>
          <p:cNvPicPr preferRelativeResize="0"/>
          <p:nvPr/>
        </p:nvPicPr>
        <p:blipFill rotWithShape="1">
          <a:blip r:embed="rId4">
            <a:alphaModFix/>
          </a:blip>
          <a:srcRect r="43983"/>
          <a:stretch/>
        </p:blipFill>
        <p:spPr>
          <a:xfrm>
            <a:off x="9898273" y="5867898"/>
            <a:ext cx="2225193" cy="805665"/>
          </a:xfrm>
          <a:prstGeom prst="rect">
            <a:avLst/>
          </a:prstGeom>
          <a:noFill/>
          <a:ln>
            <a:noFill/>
          </a:ln>
        </p:spPr>
      </p:pic>
      <p:sp>
        <p:nvSpPr>
          <p:cNvPr id="8" name="Tekstiruutu 7">
            <a:extLst>
              <a:ext uri="{FF2B5EF4-FFF2-40B4-BE49-F238E27FC236}">
                <a16:creationId xmlns:a16="http://schemas.microsoft.com/office/drawing/2014/main" id="{5C231A8E-29F8-9016-EA6A-F8A50B210ABD}"/>
              </a:ext>
            </a:extLst>
          </p:cNvPr>
          <p:cNvSpPr txBox="1"/>
          <p:nvPr/>
        </p:nvSpPr>
        <p:spPr>
          <a:xfrm>
            <a:off x="868779" y="5542489"/>
            <a:ext cx="8568387" cy="1433790"/>
          </a:xfrm>
          <a:prstGeom prst="rect">
            <a:avLst/>
          </a:prstGeom>
          <a:noFill/>
        </p:spPr>
        <p:txBody>
          <a:bodyPr wrap="square" lIns="91440" tIns="45720" rIns="91440" bIns="45720" anchor="t">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prstClr val="black"/>
                </a:solidFill>
                <a:effectLst/>
                <a:uLnTx/>
                <a:uFillTx/>
                <a:latin typeface="Arial"/>
                <a:ea typeface="+mn-ea"/>
                <a:cs typeface="+mn-cs"/>
              </a:rPr>
              <a:t>Saara Juutinen, Alvin Koskinen, Laura Kiviranta, Paula Mäkelä ja Reetta Vainio</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Arial"/>
                <a:ea typeface="+mn-ea"/>
                <a:cs typeface="Arial"/>
              </a:rPr>
              <a:t>Lähteet:</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Arial"/>
                <a:ea typeface="+mn-ea"/>
                <a:cs typeface="Arial"/>
                <a:hlinkClick r:id="rId5"/>
              </a:rPr>
              <a:t>Etusivu - Rikosuhripäivystys (riku.fi)</a:t>
            </a:r>
            <a:endParaRPr kumimoji="0" lang="fi-FI" sz="11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Arial"/>
                <a:ea typeface="+mn-ea"/>
                <a:cs typeface="Arial"/>
                <a:hlinkClick r:id="rId6"/>
              </a:rPr>
              <a:t>https://rikoksentorjunta.fi/etusivu</a:t>
            </a:r>
            <a:endParaRPr kumimoji="0" lang="fi-FI" sz="11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Arial"/>
                <a:ea typeface="+mn-ea"/>
                <a:cs typeface="Arial"/>
                <a:hlinkClick r:id="rId7"/>
              </a:rPr>
              <a:t>https://www.nuoretjarikollisuus.fi/</a:t>
            </a:r>
            <a:endParaRPr kumimoji="0" lang="fi-FI" sz="11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Arial"/>
                <a:ea typeface="+mn-ea"/>
                <a:cs typeface="Arial"/>
                <a:hlinkClick r:id="rId8"/>
              </a:rPr>
              <a:t>Rikoslaki 39/1889 - Ajantasainen lainsäädäntö - FINLEX ®</a:t>
            </a:r>
            <a:endParaRPr kumimoji="0" lang="fi-FI" sz="11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Arial"/>
                <a:ea typeface="+mn-ea"/>
                <a:cs typeface="Arial"/>
              </a:rPr>
              <a:t>Case-tehtävä kirjasta Konstaapeli Daniel tässä, moro! (</a:t>
            </a:r>
            <a:r>
              <a:rPr kumimoji="0" lang="fi-FI" sz="1100" b="0" i="0" u="none" strike="noStrike" kern="1200" cap="none" spc="0" normalizeH="0" baseline="0" noProof="0" dirty="0" err="1">
                <a:ln>
                  <a:noFill/>
                </a:ln>
                <a:solidFill>
                  <a:srgbClr val="0A0A0A"/>
                </a:solidFill>
                <a:effectLst/>
                <a:uLnTx/>
                <a:uFillTx/>
                <a:latin typeface="Arial"/>
                <a:ea typeface="+mn-ea"/>
                <a:cs typeface="Arial"/>
              </a:rPr>
              <a:t>Kalejaiye</a:t>
            </a:r>
            <a:r>
              <a:rPr kumimoji="0" lang="fi-FI" sz="1100" b="0" i="0" u="none" strike="noStrike" kern="1200" cap="none" spc="0" normalizeH="0" baseline="0" noProof="0" dirty="0">
                <a:ln>
                  <a:noFill/>
                </a:ln>
                <a:solidFill>
                  <a:srgbClr val="0A0A0A"/>
                </a:solidFill>
                <a:effectLst/>
                <a:uLnTx/>
                <a:uFillTx/>
                <a:latin typeface="Arial"/>
                <a:ea typeface="+mn-ea"/>
                <a:cs typeface="Arial"/>
              </a:rPr>
              <a:t>, Daniel, 2022)</a:t>
            </a:r>
            <a:endParaRPr kumimoji="0" lang="fi-FI" sz="2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prstClr val="black"/>
              </a:solidFill>
              <a:effectLst/>
              <a:uLnTx/>
              <a:uFillTx/>
              <a:latin typeface="Arial"/>
              <a:ea typeface="+mn-ea"/>
              <a:cs typeface="Arial"/>
            </a:endParaRPr>
          </a:p>
        </p:txBody>
      </p:sp>
      <p:pic>
        <p:nvPicPr>
          <p:cNvPr id="9" name="Kuva 8">
            <a:extLst>
              <a:ext uri="{FF2B5EF4-FFF2-40B4-BE49-F238E27FC236}">
                <a16:creationId xmlns:a16="http://schemas.microsoft.com/office/drawing/2014/main" id="{8E355B60-C15E-2723-77B1-B1A16D5FF046}"/>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7319827" y="5370368"/>
            <a:ext cx="2340291" cy="1649905"/>
          </a:xfrm>
          <a:prstGeom prst="rect">
            <a:avLst/>
          </a:prstGeom>
        </p:spPr>
      </p:pic>
    </p:spTree>
    <p:extLst>
      <p:ext uri="{BB962C8B-B14F-4D97-AF65-F5344CB8AC3E}">
        <p14:creationId xmlns:p14="http://schemas.microsoft.com/office/powerpoint/2010/main" val="78524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879DE694-EC70-23D7-47CF-C95C0B15684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2850" y="156301"/>
            <a:ext cx="11766300" cy="1072989"/>
          </a:xfrm>
          <a:prstGeom prst="rect">
            <a:avLst/>
          </a:prstGeom>
        </p:spPr>
      </p:pic>
      <p:sp>
        <p:nvSpPr>
          <p:cNvPr id="2" name="Otsikko 1">
            <a:extLst>
              <a:ext uri="{FF2B5EF4-FFF2-40B4-BE49-F238E27FC236}">
                <a16:creationId xmlns:a16="http://schemas.microsoft.com/office/drawing/2014/main" id="{F1F316FE-3B1C-2397-7F3E-F025C7B3F9E3}"/>
              </a:ext>
            </a:extLst>
          </p:cNvPr>
          <p:cNvSpPr>
            <a:spLocks noGrp="1"/>
          </p:cNvSpPr>
          <p:nvPr>
            <p:ph type="title"/>
          </p:nvPr>
        </p:nvSpPr>
        <p:spPr>
          <a:xfrm>
            <a:off x="1118321" y="335985"/>
            <a:ext cx="10306051" cy="713620"/>
          </a:xfrm>
        </p:spPr>
        <p:txBody>
          <a:bodyPr wrap="square" anchor="b">
            <a:norm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algn="ctr"/>
            <a:r>
              <a:rPr lang="fi-FI" sz="4800">
                <a:solidFill>
                  <a:schemeClr val="bg1"/>
                </a:solidFill>
              </a:rPr>
              <a:t>Laillisuudesta</a:t>
            </a:r>
          </a:p>
        </p:txBody>
      </p:sp>
      <p:graphicFrame>
        <p:nvGraphicFramePr>
          <p:cNvPr id="5" name="Tekstin paikkamerkki 2">
            <a:extLst>
              <a:ext uri="{FF2B5EF4-FFF2-40B4-BE49-F238E27FC236}">
                <a16:creationId xmlns:a16="http://schemas.microsoft.com/office/drawing/2014/main" id="{C93994FE-E654-0827-CC3D-A252A52CA614}"/>
              </a:ext>
              <a:ext uri="{C183D7F6-B498-43B3-948B-1728B52AA6E4}">
                <adec:decorative xmlns:adec="http://schemas.microsoft.com/office/drawing/2017/decorative" val="1"/>
              </a:ext>
            </a:extLst>
          </p:cNvPr>
          <p:cNvGraphicFramePr/>
          <p:nvPr/>
        </p:nvGraphicFramePr>
        <p:xfrm>
          <a:off x="424665" y="1408974"/>
          <a:ext cx="11554485" cy="60657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Kuva 2">
            <a:extLst>
              <a:ext uri="{FF2B5EF4-FFF2-40B4-BE49-F238E27FC236}">
                <a16:creationId xmlns:a16="http://schemas.microsoft.com/office/drawing/2014/main" id="{0F4E4DB2-74F8-F5C8-FB1F-F0125AD8A418}"/>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122887" y="5848185"/>
            <a:ext cx="603556" cy="853514"/>
          </a:xfrm>
          <a:prstGeom prst="rect">
            <a:avLst/>
          </a:prstGeom>
        </p:spPr>
      </p:pic>
    </p:spTree>
    <p:extLst>
      <p:ext uri="{BB962C8B-B14F-4D97-AF65-F5344CB8AC3E}">
        <p14:creationId xmlns:p14="http://schemas.microsoft.com/office/powerpoint/2010/main" val="407392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23B5EFB0-EF38-2A03-056E-26FE9808E47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2850" y="115146"/>
            <a:ext cx="11766300" cy="1072989"/>
          </a:xfrm>
          <a:prstGeom prst="rect">
            <a:avLst/>
          </a:prstGeom>
        </p:spPr>
      </p:pic>
      <p:sp>
        <p:nvSpPr>
          <p:cNvPr id="2" name="Otsikko 1">
            <a:extLst>
              <a:ext uri="{FF2B5EF4-FFF2-40B4-BE49-F238E27FC236}">
                <a16:creationId xmlns:a16="http://schemas.microsoft.com/office/drawing/2014/main" id="{045E9697-3E85-B571-ED46-AE4BBF8C6877}"/>
              </a:ext>
            </a:extLst>
          </p:cNvPr>
          <p:cNvSpPr>
            <a:spLocks noGrp="1"/>
          </p:cNvSpPr>
          <p:nvPr>
            <p:ph type="title"/>
          </p:nvPr>
        </p:nvSpPr>
        <p:spPr>
          <a:xfrm>
            <a:off x="734304" y="382501"/>
            <a:ext cx="10435091" cy="415792"/>
          </a:xfrm>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algn="ctr"/>
            <a:r>
              <a:rPr lang="fi-FI" sz="4267">
                <a:solidFill>
                  <a:schemeClr val="bg1"/>
                </a:solidFill>
              </a:rPr>
              <a:t>Velvollisuudet ja oikeudet</a:t>
            </a:r>
          </a:p>
        </p:txBody>
      </p:sp>
      <p:graphicFrame>
        <p:nvGraphicFramePr>
          <p:cNvPr id="4" name="Kaaviokuva 3">
            <a:extLst>
              <a:ext uri="{FF2B5EF4-FFF2-40B4-BE49-F238E27FC236}">
                <a16:creationId xmlns:a16="http://schemas.microsoft.com/office/drawing/2014/main" id="{44E11669-FC1D-4CCE-0702-B4F63081629F}"/>
              </a:ext>
              <a:ext uri="{C183D7F6-B498-43B3-948B-1728B52AA6E4}">
                <adec:decorative xmlns:adec="http://schemas.microsoft.com/office/drawing/2017/decorative" val="1"/>
              </a:ext>
            </a:extLst>
          </p:cNvPr>
          <p:cNvGraphicFramePr/>
          <p:nvPr/>
        </p:nvGraphicFramePr>
        <p:xfrm>
          <a:off x="829342" y="1188135"/>
          <a:ext cx="10994064" cy="55547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Kuva 7">
            <a:extLst>
              <a:ext uri="{FF2B5EF4-FFF2-40B4-BE49-F238E27FC236}">
                <a16:creationId xmlns:a16="http://schemas.microsoft.com/office/drawing/2014/main" id="{AB69B30C-443B-7622-FC31-4227889898D8}"/>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4886104" y="1065648"/>
            <a:ext cx="2419791" cy="2419791"/>
          </a:xfrm>
          <a:prstGeom prst="rect">
            <a:avLst/>
          </a:prstGeom>
        </p:spPr>
      </p:pic>
    </p:spTree>
    <p:extLst>
      <p:ext uri="{BB962C8B-B14F-4D97-AF65-F5344CB8AC3E}">
        <p14:creationId xmlns:p14="http://schemas.microsoft.com/office/powerpoint/2010/main" val="221986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D0BFBCBF-36CF-9658-604A-E908ED2052C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2850" y="65928"/>
            <a:ext cx="11766300" cy="1072989"/>
          </a:xfrm>
          <a:prstGeom prst="rect">
            <a:avLst/>
          </a:prstGeom>
        </p:spPr>
      </p:pic>
      <p:sp>
        <p:nvSpPr>
          <p:cNvPr id="2" name="Otsikko 1">
            <a:extLst>
              <a:ext uri="{FF2B5EF4-FFF2-40B4-BE49-F238E27FC236}">
                <a16:creationId xmlns:a16="http://schemas.microsoft.com/office/drawing/2014/main" id="{AF1C2A11-7539-0EC1-DE86-62B640A72567}"/>
              </a:ext>
            </a:extLst>
          </p:cNvPr>
          <p:cNvSpPr>
            <a:spLocks noGrp="1"/>
          </p:cNvSpPr>
          <p:nvPr>
            <p:ph type="title"/>
          </p:nvPr>
        </p:nvSpPr>
        <p:spPr>
          <a:xfrm>
            <a:off x="2050020" y="328208"/>
            <a:ext cx="10435091" cy="516351"/>
          </a:xfrm>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sz="3733">
                <a:solidFill>
                  <a:schemeClr val="bg1"/>
                </a:solidFill>
              </a:rPr>
              <a:t>Nuorten yleisimpiä rikoksia</a:t>
            </a:r>
          </a:p>
        </p:txBody>
      </p:sp>
      <p:sp>
        <p:nvSpPr>
          <p:cNvPr id="3" name="Tekstin paikkamerkki 2">
            <a:extLst>
              <a:ext uri="{FF2B5EF4-FFF2-40B4-BE49-F238E27FC236}">
                <a16:creationId xmlns:a16="http://schemas.microsoft.com/office/drawing/2014/main" id="{482BFFF0-6507-76A4-119B-98CF90A69379}"/>
              </a:ext>
            </a:extLst>
          </p:cNvPr>
          <p:cNvSpPr>
            <a:spLocks noGrp="1"/>
          </p:cNvSpPr>
          <p:nvPr>
            <p:ph type="body" idx="1"/>
          </p:nvPr>
        </p:nvSpPr>
        <p:spPr>
          <a:xfrm>
            <a:off x="426241" y="1226150"/>
            <a:ext cx="6271705" cy="5798318"/>
          </a:xfrm>
        </p:spPr>
        <p:txBody>
          <a:bodyPr vert="horz" lIns="0" tIns="45720" rIns="0" bIns="45720" rtlCol="0" anchor="t">
            <a:no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indent="-239395"/>
            <a:r>
              <a:rPr lang="fi-FI" sz="1600" dirty="0"/>
              <a:t>Omaisuusrikokset</a:t>
            </a:r>
            <a:endParaRPr lang="fi-FI" dirty="0"/>
          </a:p>
          <a:p>
            <a:pPr marL="608965" lvl="1" indent="-263525"/>
            <a:r>
              <a:rPr lang="fi-FI" sz="1300" dirty="0"/>
              <a:t>näpistys, varkaus ja ryöstö </a:t>
            </a:r>
            <a:r>
              <a:rPr lang="fi-FI" sz="1300" i="1" dirty="0"/>
              <a:t>		</a:t>
            </a:r>
            <a:r>
              <a:rPr lang="fi-FI" sz="1400" b="1" i="1" dirty="0"/>
              <a:t>Sakkoa- 4 vuotta vankilaa</a:t>
            </a:r>
            <a:endParaRPr lang="fi-FI" sz="1400" dirty="0">
              <a:cs typeface="Arial"/>
            </a:endParaRPr>
          </a:p>
          <a:p>
            <a:pPr indent="-239395"/>
            <a:r>
              <a:rPr lang="fi-FI" sz="1600" dirty="0"/>
              <a:t>Erehdyttäminen</a:t>
            </a:r>
            <a:endParaRPr lang="fi-FI" sz="1600" dirty="0">
              <a:cs typeface="Arial"/>
            </a:endParaRPr>
          </a:p>
          <a:p>
            <a:pPr marL="608965" lvl="1" indent="-263525"/>
            <a:r>
              <a:rPr lang="fi-FI" sz="1300" dirty="0"/>
              <a:t>petos ja kiskonta </a:t>
            </a:r>
            <a:r>
              <a:rPr lang="fi-FI" sz="1300" i="1" dirty="0"/>
              <a:t>			</a:t>
            </a:r>
            <a:r>
              <a:rPr lang="fi-FI" sz="1400" b="1" i="1" dirty="0"/>
              <a:t>Sakkoa- 4 vuotta vankilaa</a:t>
            </a:r>
            <a:endParaRPr lang="fi-FI" sz="1400" dirty="0">
              <a:cs typeface="Arial"/>
            </a:endParaRPr>
          </a:p>
          <a:p>
            <a:pPr indent="-239395"/>
            <a:r>
              <a:rPr lang="fi-FI" sz="1600" dirty="0"/>
              <a:t>Liikennerikokset</a:t>
            </a:r>
            <a:endParaRPr lang="fi-FI" sz="1600" dirty="0">
              <a:cs typeface="Arial"/>
            </a:endParaRPr>
          </a:p>
          <a:p>
            <a:pPr marL="608965" lvl="1" indent="-263525"/>
            <a:r>
              <a:rPr lang="fi-FI" sz="1300" dirty="0"/>
              <a:t>liikenneturvallisuuden vaarantaminen</a:t>
            </a:r>
            <a:endParaRPr lang="fi-FI" sz="1300" dirty="0">
              <a:cs typeface="Arial"/>
            </a:endParaRPr>
          </a:p>
          <a:p>
            <a:pPr marL="608965" lvl="1" indent="-263525"/>
            <a:r>
              <a:rPr lang="fi-FI" sz="1300" dirty="0"/>
              <a:t>kulkuneuvon kuljettaminen oikeudetta 	</a:t>
            </a:r>
            <a:r>
              <a:rPr lang="fi-FI" sz="1400" b="1" i="1" dirty="0"/>
              <a:t>Sakkoa-2 vuotta vankilaa</a:t>
            </a:r>
            <a:endParaRPr lang="fi-FI" sz="1400" dirty="0">
              <a:cs typeface="Arial"/>
            </a:endParaRPr>
          </a:p>
          <a:p>
            <a:pPr indent="-239395"/>
            <a:r>
              <a:rPr lang="fi-FI" sz="1600" dirty="0"/>
              <a:t>Väkivalta ja pakottaminen</a:t>
            </a:r>
            <a:endParaRPr lang="fi-FI" sz="1600" dirty="0">
              <a:cs typeface="Arial"/>
            </a:endParaRPr>
          </a:p>
          <a:p>
            <a:pPr marL="608965" lvl="1" indent="-263525"/>
            <a:r>
              <a:rPr lang="fi-FI" sz="1300"/>
              <a:t>laiton uhkaus</a:t>
            </a:r>
            <a:endParaRPr lang="fi-FI" sz="1300">
              <a:cs typeface="Arial"/>
            </a:endParaRPr>
          </a:p>
          <a:p>
            <a:pPr marL="608965" lvl="1" indent="-263525"/>
            <a:r>
              <a:rPr lang="fi-FI" sz="1300" dirty="0"/>
              <a:t>pakottaminen ja pahoinpitely		</a:t>
            </a:r>
            <a:r>
              <a:rPr lang="fi-FI" sz="1400" b="1" i="1" dirty="0"/>
              <a:t>Sakkoa-10 vuotta vankilaa</a:t>
            </a:r>
            <a:endParaRPr lang="fi-FI" sz="1400" dirty="0">
              <a:cs typeface="Arial"/>
            </a:endParaRPr>
          </a:p>
          <a:p>
            <a:pPr indent="-239395"/>
            <a:r>
              <a:rPr lang="fi-FI" sz="1600" dirty="0"/>
              <a:t>Seksuaalirikokset </a:t>
            </a:r>
            <a:endParaRPr lang="fi-FI" sz="1600" dirty="0">
              <a:cs typeface="Arial"/>
            </a:endParaRPr>
          </a:p>
          <a:p>
            <a:pPr marL="608965" lvl="1" indent="-263525"/>
            <a:r>
              <a:rPr lang="fi-FI" sz="1300" dirty="0"/>
              <a:t>seksuaalissävytteinen lapsesta otetun</a:t>
            </a:r>
            <a:endParaRPr lang="fi-FI" sz="1300" dirty="0">
              <a:cs typeface="Arial"/>
            </a:endParaRPr>
          </a:p>
          <a:p>
            <a:pPr marL="345440" lvl="1" indent="0">
              <a:buNone/>
            </a:pPr>
            <a:r>
              <a:rPr lang="fi-FI" sz="1300" dirty="0"/>
              <a:t> videon tai kuvan levittäminen.		</a:t>
            </a:r>
            <a:r>
              <a:rPr lang="fi-FI" sz="1400" b="1" i="1" dirty="0"/>
              <a:t>Sakkoa-6 vuotta vankilaa</a:t>
            </a:r>
            <a:endParaRPr lang="fi-FI" sz="1400" dirty="0">
              <a:cs typeface="Arial"/>
            </a:endParaRPr>
          </a:p>
          <a:p>
            <a:pPr indent="-239395"/>
            <a:endParaRPr lang="fi-FI">
              <a:cs typeface="Arial"/>
            </a:endParaRPr>
          </a:p>
          <a:p>
            <a:pPr marL="608965" lvl="1" indent="-263525"/>
            <a:endParaRPr lang="fi-FI">
              <a:cs typeface="Arial"/>
            </a:endParaRPr>
          </a:p>
        </p:txBody>
      </p:sp>
      <p:pic>
        <p:nvPicPr>
          <p:cNvPr id="6" name="Kuva 5">
            <a:extLst>
              <a:ext uri="{FF2B5EF4-FFF2-40B4-BE49-F238E27FC236}">
                <a16:creationId xmlns:a16="http://schemas.microsoft.com/office/drawing/2014/main" id="{DBE1F2AB-5FC4-D0B4-0FEB-EF6E5556FD0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766839" y="1329705"/>
            <a:ext cx="5212311" cy="4877565"/>
          </a:xfrm>
          <a:prstGeom prst="rect">
            <a:avLst/>
          </a:prstGeom>
        </p:spPr>
      </p:pic>
      <p:sp>
        <p:nvSpPr>
          <p:cNvPr id="7" name="Tekstiruutu 6">
            <a:extLst>
              <a:ext uri="{FF2B5EF4-FFF2-40B4-BE49-F238E27FC236}">
                <a16:creationId xmlns:a16="http://schemas.microsoft.com/office/drawing/2014/main" id="{765C7BAC-3E52-EDD6-D617-068A12108EE0}"/>
              </a:ext>
            </a:extLst>
          </p:cNvPr>
          <p:cNvSpPr txBox="1"/>
          <p:nvPr/>
        </p:nvSpPr>
        <p:spPr>
          <a:xfrm>
            <a:off x="6929264" y="3284575"/>
            <a:ext cx="5118779" cy="1600439"/>
          </a:xfrm>
          <a:prstGeom prst="rect">
            <a:avLst/>
          </a:prstGeom>
          <a:noFill/>
        </p:spPr>
        <p:txBody>
          <a:bodyPr wrap="square" rtlCol="0">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2133" b="1" i="1" u="none" strike="noStrike" kern="1200" cap="none" spc="0" normalizeH="0" baseline="0" noProof="0">
                <a:ln>
                  <a:noFill/>
                </a:ln>
                <a:solidFill>
                  <a:prstClr val="white"/>
                </a:solidFill>
                <a:effectLst/>
                <a:uLnTx/>
                <a:uFillTx/>
                <a:latin typeface="Arial"/>
                <a:ea typeface="+mn-ea"/>
                <a:cs typeface="+mn-cs"/>
              </a:rPr>
              <a:t>Kaikki rumat teot eivät ole rikoksia, mutta kaikki rikokset ovat rumia tekoja.</a:t>
            </a:r>
            <a:endParaRPr kumimoji="0" lang="fi-FI" sz="2133" b="0" i="0" u="none" strike="noStrike" kern="1200" cap="none" spc="0" normalizeH="0" baseline="0" noProof="0">
              <a:ln>
                <a:noFill/>
              </a:ln>
              <a:solidFill>
                <a:prstClr val="white"/>
              </a:solidFill>
              <a:effectLst/>
              <a:uLnTx/>
              <a:uFillTx/>
              <a:latin typeface="Arial"/>
              <a:ea typeface="+mn-ea"/>
              <a:cs typeface="+mn-cs"/>
            </a:endParaRP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600" b="0" i="1" u="none" strike="noStrike" kern="1200" cap="none" spc="0" normalizeH="0" baseline="0" noProof="0">
                <a:ln>
                  <a:noFill/>
                </a:ln>
                <a:solidFill>
                  <a:prstClr val="white"/>
                </a:solidFill>
                <a:effectLst/>
                <a:uLnTx/>
                <a:uFillTx/>
                <a:latin typeface="Arial"/>
                <a:ea typeface="+mn-ea"/>
                <a:cs typeface="+mn-cs"/>
              </a:rPr>
              <a:t>Teemu Hokkanen, ylikonstaapeli</a:t>
            </a:r>
            <a:endParaRPr kumimoji="0" lang="fi-FI" sz="1600" b="0" i="0" u="none" strike="noStrike" kern="1200" cap="none" spc="0" normalizeH="0" baseline="0" noProof="0">
              <a:ln>
                <a:noFill/>
              </a:ln>
              <a:solidFill>
                <a:prstClr val="white"/>
              </a:solidFill>
              <a:effectLst/>
              <a:uLnTx/>
              <a:uFillTx/>
              <a:latin typeface="Arial"/>
              <a:ea typeface="+mn-ea"/>
              <a:cs typeface="+mn-cs"/>
            </a:endParaRP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600" b="0" i="1" u="none" strike="noStrike" kern="1200" cap="none" spc="0" normalizeH="0" baseline="0" noProof="0">
                <a:ln>
                  <a:noFill/>
                </a:ln>
                <a:solidFill>
                  <a:prstClr val="white"/>
                </a:solidFill>
                <a:effectLst/>
                <a:uLnTx/>
                <a:uFillTx/>
                <a:latin typeface="Arial"/>
                <a:ea typeface="+mn-ea"/>
                <a:cs typeface="+mn-cs"/>
              </a:rPr>
              <a:t>Helsingin poliisilaitos</a:t>
            </a:r>
            <a:endParaRPr kumimoji="0" lang="fi-FI" sz="1600" b="0" i="0" u="none" strike="noStrike" kern="1200" cap="none" spc="0" normalizeH="0" baseline="0" noProof="0">
              <a:ln>
                <a:noFill/>
              </a:ln>
              <a:solidFill>
                <a:prstClr val="white"/>
              </a:solidFill>
              <a:effectLst/>
              <a:uLnTx/>
              <a:uFillTx/>
              <a:latin typeface="Arial"/>
              <a:ea typeface="+mn-ea"/>
              <a:cs typeface="+mn-cs"/>
            </a:endParaRPr>
          </a:p>
        </p:txBody>
      </p:sp>
      <p:pic>
        <p:nvPicPr>
          <p:cNvPr id="9" name="Kuva 8">
            <a:extLst>
              <a:ext uri="{FF2B5EF4-FFF2-40B4-BE49-F238E27FC236}">
                <a16:creationId xmlns:a16="http://schemas.microsoft.com/office/drawing/2014/main" id="{58EB04C1-CAC7-EF13-2051-5A318D2531C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rot="1191814">
            <a:off x="6917609" y="1633527"/>
            <a:ext cx="3917286" cy="2263393"/>
          </a:xfrm>
          <a:prstGeom prst="rect">
            <a:avLst/>
          </a:prstGeom>
        </p:spPr>
      </p:pic>
      <p:pic>
        <p:nvPicPr>
          <p:cNvPr id="4" name="Kuva 3">
            <a:extLst>
              <a:ext uri="{FF2B5EF4-FFF2-40B4-BE49-F238E27FC236}">
                <a16:creationId xmlns:a16="http://schemas.microsoft.com/office/drawing/2014/main" id="{B7231678-2D89-9BF1-3A85-E4C31393C9F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0" y="5879007"/>
            <a:ext cx="603556" cy="853514"/>
          </a:xfrm>
          <a:prstGeom prst="rect">
            <a:avLst/>
          </a:prstGeom>
        </p:spPr>
      </p:pic>
    </p:spTree>
    <p:extLst>
      <p:ext uri="{BB962C8B-B14F-4D97-AF65-F5344CB8AC3E}">
        <p14:creationId xmlns:p14="http://schemas.microsoft.com/office/powerpoint/2010/main" val="26547040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 calcmode="lin" valueType="num">
                                      <p:cBhvr additive="base">
                                        <p:cTn id="5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 calcmode="lin" valueType="num">
                                      <p:cBhvr additive="base">
                                        <p:cTn id="6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additive="base">
                                        <p:cTn id="69" dur="500" fill="hold"/>
                                        <p:tgtEl>
                                          <p:spTgt spid="9"/>
                                        </p:tgtEl>
                                        <p:attrNameLst>
                                          <p:attrName>ppt_x</p:attrName>
                                        </p:attrNameLst>
                                      </p:cBhvr>
                                      <p:tavLst>
                                        <p:tav tm="0">
                                          <p:val>
                                            <p:strVal val="#ppt_x"/>
                                          </p:val>
                                        </p:tav>
                                        <p:tav tm="100000">
                                          <p:val>
                                            <p:strVal val="#ppt_x"/>
                                          </p:val>
                                        </p:tav>
                                      </p:tavLst>
                                    </p:anim>
                                    <p:anim calcmode="lin" valueType="num">
                                      <p:cBhvr additive="base">
                                        <p:cTn id="7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EDC90509-20BC-1804-DE35-14F73E40AF6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83492" y="104930"/>
            <a:ext cx="11766300" cy="1072989"/>
          </a:xfrm>
          <a:prstGeom prst="rect">
            <a:avLst/>
          </a:prstGeom>
        </p:spPr>
      </p:pic>
      <p:sp>
        <p:nvSpPr>
          <p:cNvPr id="2" name="Otsikko 1">
            <a:extLst>
              <a:ext uri="{FF2B5EF4-FFF2-40B4-BE49-F238E27FC236}">
                <a16:creationId xmlns:a16="http://schemas.microsoft.com/office/drawing/2014/main" id="{2782FF53-40A1-73A8-DDC5-62D8947E888C}"/>
              </a:ext>
            </a:extLst>
          </p:cNvPr>
          <p:cNvSpPr>
            <a:spLocks noGrp="1"/>
          </p:cNvSpPr>
          <p:nvPr>
            <p:ph type="title"/>
          </p:nvPr>
        </p:nvSpPr>
        <p:spPr>
          <a:xfrm>
            <a:off x="1452231" y="203398"/>
            <a:ext cx="10306051" cy="713620"/>
          </a:xfrm>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sz="4400">
                <a:solidFill>
                  <a:schemeClr val="bg1"/>
                </a:solidFill>
              </a:rPr>
              <a:t>Esimerkkejä nuorten rikoksista</a:t>
            </a:r>
          </a:p>
        </p:txBody>
      </p:sp>
      <p:sp>
        <p:nvSpPr>
          <p:cNvPr id="3" name="Tekstin paikkamerkki 2">
            <a:extLst>
              <a:ext uri="{FF2B5EF4-FFF2-40B4-BE49-F238E27FC236}">
                <a16:creationId xmlns:a16="http://schemas.microsoft.com/office/drawing/2014/main" id="{905695A8-00CA-CA01-CDB0-ECDEACD95DF5}"/>
              </a:ext>
            </a:extLst>
          </p:cNvPr>
          <p:cNvSpPr>
            <a:spLocks noGrp="1"/>
          </p:cNvSpPr>
          <p:nvPr>
            <p:ph type="body" sz="quarter" idx="59"/>
          </p:nvPr>
        </p:nvSpPr>
        <p:spPr>
          <a:xfrm>
            <a:off x="933448" y="1254188"/>
            <a:ext cx="2304000" cy="889001"/>
          </a:xfrm>
          <a:solidFill>
            <a:schemeClr val="bg2"/>
          </a:solidFill>
          <a:ln>
            <a:solidFill>
              <a:schemeClr val="tx2"/>
            </a:solidFill>
          </a:ln>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sz="2000"/>
              <a:t>Ryöstö</a:t>
            </a:r>
          </a:p>
          <a:p>
            <a:r>
              <a:rPr lang="fi-FI" sz="2000"/>
              <a:t>Maaliskuu 2024</a:t>
            </a:r>
          </a:p>
        </p:txBody>
      </p:sp>
      <p:sp>
        <p:nvSpPr>
          <p:cNvPr id="4" name="Tekstin paikkamerkki 3">
            <a:extLst>
              <a:ext uri="{FF2B5EF4-FFF2-40B4-BE49-F238E27FC236}">
                <a16:creationId xmlns:a16="http://schemas.microsoft.com/office/drawing/2014/main" id="{2A8CDC44-6E44-5A57-96CA-90B6A98F82DC}"/>
              </a:ext>
            </a:extLst>
          </p:cNvPr>
          <p:cNvSpPr>
            <a:spLocks noGrp="1"/>
          </p:cNvSpPr>
          <p:nvPr>
            <p:ph type="body" idx="1"/>
          </p:nvPr>
        </p:nvSpPr>
        <p:spPr>
          <a:xfrm>
            <a:off x="952502" y="2254983"/>
            <a:ext cx="2303999" cy="3901583"/>
          </a:xfrm>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sz="1700"/>
              <a:t>6 ihmistä ryöstää väkivallalla uhaten 16 -vuotiaalta puhelimen ja kuulokkeet. Teko kuvataan. </a:t>
            </a:r>
          </a:p>
          <a:p>
            <a:r>
              <a:rPr lang="fi-FI" sz="1700"/>
              <a:t>2 tekijöistä yli 15- vuotiaita</a:t>
            </a:r>
          </a:p>
          <a:p>
            <a:r>
              <a:rPr lang="fi-FI" sz="1700"/>
              <a:t>Tuomio 7 kuukautta ehdollista vankeutta</a:t>
            </a:r>
          </a:p>
          <a:p>
            <a:r>
              <a:rPr lang="fi-FI" sz="1700">
                <a:hlinkClick r:id="rId4"/>
              </a:rPr>
              <a:t>Teinipojat piirittivät 16-vuotiaan kerrostalon pihalla ja hakkasivat hänet - PK-seutu | HS.fi</a:t>
            </a:r>
            <a:endParaRPr lang="fi-FI" sz="1700"/>
          </a:p>
        </p:txBody>
      </p:sp>
      <p:sp>
        <p:nvSpPr>
          <p:cNvPr id="5" name="Tekstin paikkamerkki 4">
            <a:extLst>
              <a:ext uri="{FF2B5EF4-FFF2-40B4-BE49-F238E27FC236}">
                <a16:creationId xmlns:a16="http://schemas.microsoft.com/office/drawing/2014/main" id="{0D3F471D-DE27-C7A6-303A-88B533EC744F}"/>
              </a:ext>
            </a:extLst>
          </p:cNvPr>
          <p:cNvSpPr>
            <a:spLocks noGrp="1"/>
          </p:cNvSpPr>
          <p:nvPr>
            <p:ph type="body" sz="quarter" idx="60"/>
          </p:nvPr>
        </p:nvSpPr>
        <p:spPr>
          <a:xfrm>
            <a:off x="3619852" y="1254186"/>
            <a:ext cx="2304000" cy="889001"/>
          </a:xfrm>
          <a:solidFill>
            <a:schemeClr val="bg2"/>
          </a:solidFill>
          <a:ln>
            <a:solidFill>
              <a:schemeClr val="tx2"/>
            </a:solidFill>
          </a:ln>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sz="1800"/>
              <a:t>Kunnianloukkaus</a:t>
            </a:r>
          </a:p>
          <a:p>
            <a:r>
              <a:rPr lang="fi-FI" sz="1800"/>
              <a:t>2022</a:t>
            </a:r>
          </a:p>
        </p:txBody>
      </p:sp>
      <p:sp>
        <p:nvSpPr>
          <p:cNvPr id="6" name="Tekstin paikkamerkki 5">
            <a:extLst>
              <a:ext uri="{FF2B5EF4-FFF2-40B4-BE49-F238E27FC236}">
                <a16:creationId xmlns:a16="http://schemas.microsoft.com/office/drawing/2014/main" id="{60F2B7C1-D3EA-B053-8450-1AB2EEF6A83D}"/>
              </a:ext>
            </a:extLst>
          </p:cNvPr>
          <p:cNvSpPr>
            <a:spLocks noGrp="1"/>
          </p:cNvSpPr>
          <p:nvPr>
            <p:ph type="body" idx="61"/>
          </p:nvPr>
        </p:nvSpPr>
        <p:spPr>
          <a:xfrm>
            <a:off x="3619852" y="2223997"/>
            <a:ext cx="2303999" cy="4258393"/>
          </a:xfrm>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algn="l"/>
            <a:r>
              <a:rPr lang="fi-FI" sz="1300" b="0" i="0">
                <a:solidFill>
                  <a:srgbClr val="262626"/>
                </a:solidFill>
                <a:effectLst/>
                <a:latin typeface="+mj-lt"/>
              </a:rPr>
              <a:t>Nuori X julkaissut Snäpissä kuvan, jossa hänellä oli kasvoissa tunnistettava ruhje. </a:t>
            </a:r>
            <a:r>
              <a:rPr lang="fi-FI" sz="1300">
                <a:solidFill>
                  <a:srgbClr val="262626"/>
                </a:solidFill>
                <a:latin typeface="+mj-lt"/>
              </a:rPr>
              <a:t>X</a:t>
            </a:r>
            <a:r>
              <a:rPr lang="fi-FI" sz="1300" b="0" i="0">
                <a:solidFill>
                  <a:srgbClr val="262626"/>
                </a:solidFill>
                <a:effectLst/>
                <a:latin typeface="+mj-lt"/>
              </a:rPr>
              <a:t> antoi ymmärtää, että poikaystävä oli aiheuttanut ruhjeen. </a:t>
            </a:r>
          </a:p>
          <a:p>
            <a:pPr algn="l"/>
            <a:r>
              <a:rPr lang="fi-FI" sz="1300">
                <a:solidFill>
                  <a:srgbClr val="262626"/>
                </a:solidFill>
                <a:latin typeface="+mj-lt"/>
              </a:rPr>
              <a:t>Mahdollisesta pahoinpitelystä ei oltu tehty rikosilmoitusta.</a:t>
            </a:r>
          </a:p>
          <a:p>
            <a:pPr algn="l"/>
            <a:r>
              <a:rPr lang="fi-FI" sz="1300">
                <a:solidFill>
                  <a:srgbClr val="262626"/>
                </a:solidFill>
                <a:latin typeface="+mj-lt"/>
              </a:rPr>
              <a:t> </a:t>
            </a:r>
            <a:r>
              <a:rPr lang="fi-FI" sz="1300" b="1" i="0">
                <a:solidFill>
                  <a:srgbClr val="262626"/>
                </a:solidFill>
                <a:effectLst/>
                <a:latin typeface="+mj-lt"/>
              </a:rPr>
              <a:t>16-vuotiaalle</a:t>
            </a:r>
            <a:r>
              <a:rPr lang="fi-FI" sz="1300" b="0" i="0">
                <a:solidFill>
                  <a:srgbClr val="262626"/>
                </a:solidFill>
                <a:effectLst/>
                <a:latin typeface="+mj-lt"/>
              </a:rPr>
              <a:t> tuomittiin 15 päiväsakon rangaistus nuorena henkilönä tehdystä kunnianloukkauksesta.</a:t>
            </a:r>
          </a:p>
          <a:p>
            <a:pPr algn="l"/>
            <a:r>
              <a:rPr lang="fi-FI" sz="1300">
                <a:latin typeface="+mj-lt"/>
                <a:hlinkClick r:id="rId5"/>
              </a:rPr>
              <a:t>Nuori tyttö kertoi </a:t>
            </a:r>
            <a:r>
              <a:rPr lang="fi-FI" sz="1300" err="1">
                <a:latin typeface="+mj-lt"/>
                <a:hlinkClick r:id="rId5"/>
              </a:rPr>
              <a:t>Snapchatissä</a:t>
            </a:r>
            <a:r>
              <a:rPr lang="fi-FI" sz="1300">
                <a:latin typeface="+mj-lt"/>
                <a:hlinkClick r:id="rId5"/>
              </a:rPr>
              <a:t> poikaystävänsä pahoinpidelleen hänet – sai lopulta itse tuomion kunnianloukkauksesta | Paikalliset | Helsingin Uutiset</a:t>
            </a:r>
            <a:endParaRPr lang="fi-FI" sz="1300" b="0" i="0">
              <a:solidFill>
                <a:srgbClr val="262626"/>
              </a:solidFill>
              <a:effectLst/>
              <a:latin typeface="+mj-lt"/>
            </a:endParaRPr>
          </a:p>
          <a:p>
            <a:endParaRPr lang="fi-FI"/>
          </a:p>
        </p:txBody>
      </p:sp>
      <p:sp>
        <p:nvSpPr>
          <p:cNvPr id="7" name="Tekstin paikkamerkki 6">
            <a:extLst>
              <a:ext uri="{FF2B5EF4-FFF2-40B4-BE49-F238E27FC236}">
                <a16:creationId xmlns:a16="http://schemas.microsoft.com/office/drawing/2014/main" id="{03AA0CC1-3189-1E04-94BD-BC8B68DDF4B4}"/>
              </a:ext>
            </a:extLst>
          </p:cNvPr>
          <p:cNvSpPr>
            <a:spLocks noGrp="1"/>
          </p:cNvSpPr>
          <p:nvPr>
            <p:ph type="body" sz="quarter" idx="62"/>
          </p:nvPr>
        </p:nvSpPr>
        <p:spPr>
          <a:xfrm>
            <a:off x="6287201" y="1212113"/>
            <a:ext cx="2304000" cy="889001"/>
          </a:xfrm>
          <a:solidFill>
            <a:schemeClr val="bg2"/>
          </a:solidFill>
          <a:ln>
            <a:solidFill>
              <a:schemeClr val="tx2"/>
            </a:solidFill>
          </a:ln>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sz="2000"/>
              <a:t>Laiton uhkaus</a:t>
            </a:r>
          </a:p>
          <a:p>
            <a:r>
              <a:rPr lang="fi-FI" sz="2000"/>
              <a:t>Toukokuu 2023</a:t>
            </a:r>
          </a:p>
        </p:txBody>
      </p:sp>
      <p:sp>
        <p:nvSpPr>
          <p:cNvPr id="8" name="Tekstin paikkamerkki 7">
            <a:extLst>
              <a:ext uri="{FF2B5EF4-FFF2-40B4-BE49-F238E27FC236}">
                <a16:creationId xmlns:a16="http://schemas.microsoft.com/office/drawing/2014/main" id="{8BB3BFD7-46B8-6B98-F5FF-CEADDA6F0AE1}"/>
              </a:ext>
            </a:extLst>
          </p:cNvPr>
          <p:cNvSpPr>
            <a:spLocks noGrp="1"/>
          </p:cNvSpPr>
          <p:nvPr>
            <p:ph type="body" idx="63"/>
          </p:nvPr>
        </p:nvSpPr>
        <p:spPr>
          <a:xfrm>
            <a:off x="6287202" y="2254983"/>
            <a:ext cx="2303999" cy="3817437"/>
          </a:xfrm>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sz="1400"/>
              <a:t>Iso joukko nuoria kokoontui pelaamaan futista.</a:t>
            </a:r>
          </a:p>
          <a:p>
            <a:r>
              <a:rPr lang="fi-FI" sz="1400"/>
              <a:t>Tilanne kärjistyi ja tapahtumassa huudettu tappouhkauksia.</a:t>
            </a:r>
          </a:p>
          <a:p>
            <a:r>
              <a:rPr lang="fi-FI" sz="1400"/>
              <a:t>Asia eteni polisin tutkintaan epäilynä laittomasta uhkauksesta. </a:t>
            </a:r>
          </a:p>
          <a:p>
            <a:r>
              <a:rPr lang="fi-FI" sz="1400">
                <a:hlinkClick r:id="rId6"/>
              </a:rPr>
              <a:t>Yli sata nuorta kokoontui jalkapallopeliin Lappeenrannassa – poliisi tutkii, tapahtuiko siellä laiton uhkaus | Kotimaa | Yle</a:t>
            </a:r>
            <a:endParaRPr lang="fi-FI" sz="1400"/>
          </a:p>
        </p:txBody>
      </p:sp>
      <p:sp>
        <p:nvSpPr>
          <p:cNvPr id="9" name="Tekstin paikkamerkki 8">
            <a:extLst>
              <a:ext uri="{FF2B5EF4-FFF2-40B4-BE49-F238E27FC236}">
                <a16:creationId xmlns:a16="http://schemas.microsoft.com/office/drawing/2014/main" id="{126298AF-4BAE-789D-1E99-816C525845EA}"/>
              </a:ext>
            </a:extLst>
          </p:cNvPr>
          <p:cNvSpPr>
            <a:spLocks noGrp="1"/>
          </p:cNvSpPr>
          <p:nvPr>
            <p:ph type="body" sz="quarter" idx="64"/>
          </p:nvPr>
        </p:nvSpPr>
        <p:spPr>
          <a:xfrm>
            <a:off x="8954551" y="1254188"/>
            <a:ext cx="2304000" cy="889001"/>
          </a:xfrm>
          <a:solidFill>
            <a:schemeClr val="bg2"/>
          </a:solidFill>
          <a:ln>
            <a:solidFill>
              <a:schemeClr val="tx2"/>
            </a:solidFill>
          </a:ln>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sz="2000"/>
              <a:t>Pahoinpitely</a:t>
            </a:r>
          </a:p>
          <a:p>
            <a:r>
              <a:rPr lang="fi-FI" sz="2000"/>
              <a:t>Helmikuu 2023</a:t>
            </a:r>
          </a:p>
        </p:txBody>
      </p:sp>
      <p:sp>
        <p:nvSpPr>
          <p:cNvPr id="10" name="Tekstin paikkamerkki 9">
            <a:extLst>
              <a:ext uri="{FF2B5EF4-FFF2-40B4-BE49-F238E27FC236}">
                <a16:creationId xmlns:a16="http://schemas.microsoft.com/office/drawing/2014/main" id="{A30E2D31-2094-0234-83B0-FFC3CC6B1672}"/>
              </a:ext>
            </a:extLst>
          </p:cNvPr>
          <p:cNvSpPr>
            <a:spLocks noGrp="1"/>
          </p:cNvSpPr>
          <p:nvPr>
            <p:ph type="body" idx="65"/>
          </p:nvPr>
        </p:nvSpPr>
        <p:spPr>
          <a:xfrm>
            <a:off x="8954552" y="2219458"/>
            <a:ext cx="2303999" cy="3817437"/>
          </a:xfrm>
        </p:spPr>
        <p:txBody>
          <a:bodyPr vert="horz" lIns="0" tIns="45720" rIns="0" bIns="45720" rtlCol="0" anchor="t">
            <a:no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indent="-143510"/>
            <a:r>
              <a:rPr lang="fi-FI" sz="1400" dirty="0"/>
              <a:t>14-vuotiasta lyötiin kasvoihin koulun pihalla ja häneltä varastettiin lompakko</a:t>
            </a:r>
            <a:endParaRPr lang="fi-FI" sz="1400" dirty="0">
              <a:cs typeface="Arial"/>
            </a:endParaRPr>
          </a:p>
          <a:p>
            <a:pPr indent="-143510"/>
            <a:r>
              <a:rPr lang="fi-FI" sz="1400" dirty="0"/>
              <a:t>Tekijä 16- vuotias</a:t>
            </a:r>
            <a:endParaRPr lang="fi-FI" sz="1400" dirty="0">
              <a:cs typeface="Arial"/>
            </a:endParaRPr>
          </a:p>
          <a:p>
            <a:pPr indent="-143510"/>
            <a:r>
              <a:rPr lang="fi-FI" sz="1400" dirty="0"/>
              <a:t>Tuomio  pahoinpitelystä: </a:t>
            </a:r>
            <a:r>
              <a:rPr lang="fi-FI" sz="1400" b="0" i="0" dirty="0">
                <a:solidFill>
                  <a:srgbClr val="191919"/>
                </a:solidFill>
                <a:effectLst/>
                <a:latin typeface="Arial"/>
                <a:cs typeface="Arial"/>
              </a:rPr>
              <a:t>60 päiväsakkoa (=360 e). </a:t>
            </a:r>
            <a:r>
              <a:rPr lang="fi-FI" sz="1400" dirty="0">
                <a:solidFill>
                  <a:srgbClr val="191919"/>
                </a:solidFill>
                <a:latin typeface="Arial"/>
                <a:cs typeface="Arial"/>
              </a:rPr>
              <a:t>M</a:t>
            </a:r>
            <a:r>
              <a:rPr lang="fi-FI" sz="1400" b="0" i="0" dirty="0">
                <a:solidFill>
                  <a:srgbClr val="191919"/>
                </a:solidFill>
                <a:effectLst/>
                <a:latin typeface="Arial"/>
                <a:cs typeface="Arial"/>
              </a:rPr>
              <a:t>aksettava korvauksia uhrille 500 euroa. Oikeuskuluja maksettava 1000e. </a:t>
            </a:r>
          </a:p>
          <a:p>
            <a:pPr indent="-143510"/>
            <a:r>
              <a:rPr lang="fi-FI" sz="1400" dirty="0">
                <a:hlinkClick r:id="rId7"/>
              </a:rPr>
              <a:t>14-vuotias pahoinpideltiin tamperelaisen koulun pihalla kesken koulupäivän - Tampereen seutu - Ilta-Sanomat</a:t>
            </a:r>
            <a:endParaRPr lang="fi-FI" sz="1400" dirty="0">
              <a:cs typeface="Arial"/>
            </a:endParaRPr>
          </a:p>
        </p:txBody>
      </p:sp>
      <p:pic>
        <p:nvPicPr>
          <p:cNvPr id="11" name="Kuva 10">
            <a:extLst>
              <a:ext uri="{FF2B5EF4-FFF2-40B4-BE49-F238E27FC236}">
                <a16:creationId xmlns:a16="http://schemas.microsoft.com/office/drawing/2014/main" id="{27BBD6F7-3B50-38EB-3750-1EFB9E395806}"/>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8286" y="5899556"/>
            <a:ext cx="603556" cy="853514"/>
          </a:xfrm>
          <a:prstGeom prst="rect">
            <a:avLst/>
          </a:prstGeom>
        </p:spPr>
      </p:pic>
    </p:spTree>
    <p:extLst>
      <p:ext uri="{BB962C8B-B14F-4D97-AF65-F5344CB8AC3E}">
        <p14:creationId xmlns:p14="http://schemas.microsoft.com/office/powerpoint/2010/main" val="3728107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C92BC2-CD81-0031-1F18-6FC50D6ACA0C}"/>
              </a:ext>
            </a:extLst>
          </p:cNvPr>
          <p:cNvSpPr>
            <a:spLocks noGrp="1"/>
          </p:cNvSpPr>
          <p:nvPr>
            <p:ph type="title" idx="4294967295"/>
          </p:nvPr>
        </p:nvSpPr>
        <p:spPr>
          <a:xfrm>
            <a:off x="1528763" y="5387975"/>
            <a:ext cx="10193337" cy="1470025"/>
          </a:xfrm>
          <a:prstGeom prst="rect">
            <a:avLst/>
          </a:prstGeom>
          <a:noFill/>
          <a:ln>
            <a:noFill/>
            <a:prstDash/>
          </a:ln>
          <a:effectLst/>
        </p:spPr>
        <p:txBody>
          <a:bodyPr rot="0" spcFirstLastPara="0" vertOverflow="overflow" horzOverflow="overflow" vert="horz" wrap="square" lIns="0" tIns="144000" rIns="0" bIns="144000" numCol="1" spcCol="0" rtlCol="0" fromWordArt="0" anchor="ctr" anchorCtr="0" forceAA="0" compatLnSpc="1">
            <a:prstTxWarp prst="textNoShape">
              <a:avLst/>
            </a:prstTxWarp>
            <a:norm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l" defTabSz="60957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fi-FI" sz="2800" b="1" i="0" u="none" strike="noStrike" kern="1200" cap="none" spc="0" normalizeH="0" baseline="0" noProof="0">
                <a:ln>
                  <a:noFill/>
                </a:ln>
                <a:solidFill>
                  <a:schemeClr val="tx1"/>
                </a:solidFill>
                <a:effectLst/>
                <a:uLnTx/>
                <a:uFillTx/>
                <a:latin typeface="+mn-lt"/>
                <a:ea typeface="+mn-ea"/>
                <a:cs typeface="+mn-cs"/>
              </a:rPr>
              <a:t>Tehtävä: Ryhdy rikostutkijaksi</a:t>
            </a:r>
          </a:p>
        </p:txBody>
      </p:sp>
      <p:pic>
        <p:nvPicPr>
          <p:cNvPr id="5" name="Kuva 4" descr="Poliisiauto kadulla">
            <a:extLst>
              <a:ext uri="{FF2B5EF4-FFF2-40B4-BE49-F238E27FC236}">
                <a16:creationId xmlns:a16="http://schemas.microsoft.com/office/drawing/2014/main" id="{D333704D-DDDD-CD53-442D-675F2DCB99C7}"/>
              </a:ext>
            </a:extLst>
          </p:cNvPr>
          <p:cNvPicPr>
            <a:picLocks noChangeAspect="1"/>
          </p:cNvPicPr>
          <p:nvPr/>
        </p:nvPicPr>
        <p:blipFill rotWithShape="1">
          <a:blip r:embed="rId3">
            <a:extLst>
              <a:ext uri="{28A0092B-C50C-407E-A947-70E740481C1C}">
                <a14:useLocalDpi xmlns:a14="http://schemas.microsoft.com/office/drawing/2010/main" val="0"/>
              </a:ext>
            </a:extLst>
          </a:blip>
          <a:srcRect t="11986" b="21799"/>
          <a:stretch/>
        </p:blipFill>
        <p:spPr>
          <a:xfrm>
            <a:off x="2" y="11"/>
            <a:ext cx="12192001" cy="5388667"/>
          </a:xfrm>
          <a:prstGeom prst="rect">
            <a:avLst/>
          </a:prstGeom>
          <a:noFill/>
        </p:spPr>
      </p:pic>
    </p:spTree>
    <p:extLst>
      <p:ext uri="{BB962C8B-B14F-4D97-AF65-F5344CB8AC3E}">
        <p14:creationId xmlns:p14="http://schemas.microsoft.com/office/powerpoint/2010/main" val="3278584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D3A68B-2169-4940-97C5-A10F00CDEB9F}"/>
              </a:ext>
            </a:extLst>
          </p:cNvPr>
          <p:cNvSpPr>
            <a:spLocks noGrp="1"/>
          </p:cNvSpPr>
          <p:nvPr>
            <p:ph type="ctrTitle"/>
          </p:nvPr>
        </p:nvSpPr>
        <p:spPr>
          <a:xfrm>
            <a:off x="647139" y="1077005"/>
            <a:ext cx="6159076" cy="2349157"/>
          </a:xfrm>
        </p:spPr>
        <p:txBody>
          <a:bodyPr wrap="square" anchor="b">
            <a:normAutofit/>
          </a:bodyPr>
          <a:lstStyle/>
          <a:p>
            <a:r>
              <a:rPr lang="fi-FI" sz="5900"/>
              <a:t>Yleistä päihteistä</a:t>
            </a:r>
          </a:p>
        </p:txBody>
      </p:sp>
      <p:sp>
        <p:nvSpPr>
          <p:cNvPr id="3" name="Alaotsikko 2">
            <a:extLst>
              <a:ext uri="{FF2B5EF4-FFF2-40B4-BE49-F238E27FC236}">
                <a16:creationId xmlns:a16="http://schemas.microsoft.com/office/drawing/2014/main" id="{EBB4AF93-CB7D-4D7E-B004-990FB059E389}"/>
              </a:ext>
            </a:extLst>
          </p:cNvPr>
          <p:cNvSpPr>
            <a:spLocks noGrp="1"/>
          </p:cNvSpPr>
          <p:nvPr>
            <p:ph type="subTitle" idx="1"/>
          </p:nvPr>
        </p:nvSpPr>
        <p:spPr>
          <a:xfrm>
            <a:off x="647141" y="4247418"/>
            <a:ext cx="7701149" cy="1678195"/>
          </a:xfrm>
        </p:spPr>
        <p:txBody>
          <a:bodyPr anchor="t">
            <a:normAutofit lnSpcReduction="10000"/>
          </a:bodyPr>
          <a:lstStyle/>
          <a:p>
            <a:pPr>
              <a:spcAft>
                <a:spcPts val="600"/>
              </a:spcAft>
            </a:pPr>
            <a:r>
              <a:rPr lang="fi-FI" sz="2900"/>
              <a:t>9. luokka, 1. Tunti</a:t>
            </a:r>
          </a:p>
          <a:p>
            <a:r>
              <a:rPr lang="en-US" sz="1200"/>
              <a:t>Turun </a:t>
            </a:r>
            <a:r>
              <a:rPr lang="en-US" sz="1200" err="1"/>
              <a:t>kaupungin</a:t>
            </a:r>
            <a:r>
              <a:rPr lang="en-US" sz="1200"/>
              <a:t> </a:t>
            </a:r>
            <a:r>
              <a:rPr lang="en-US" sz="1200" err="1"/>
              <a:t>ehkäisevän</a:t>
            </a:r>
            <a:r>
              <a:rPr lang="en-US" sz="1200"/>
              <a:t> </a:t>
            </a:r>
            <a:r>
              <a:rPr lang="en-US" sz="1200" err="1"/>
              <a:t>päihdetyön</a:t>
            </a:r>
            <a:r>
              <a:rPr lang="en-US" sz="1200"/>
              <a:t> </a:t>
            </a:r>
            <a:r>
              <a:rPr lang="en-US" sz="1200" err="1"/>
              <a:t>Selvästi</a:t>
            </a:r>
            <a:r>
              <a:rPr lang="en-US" sz="1200"/>
              <a:t> JEES! -</a:t>
            </a:r>
            <a:r>
              <a:rPr lang="en-US" sz="1200" err="1"/>
              <a:t>projekti</a:t>
            </a:r>
            <a:r>
              <a:rPr lang="en-US" sz="1200"/>
              <a:t> 2023-2025, Sanna </a:t>
            </a:r>
            <a:r>
              <a:rPr lang="en-US" sz="1200" err="1"/>
              <a:t>Tahko</a:t>
            </a:r>
            <a:r>
              <a:rPr lang="en-US" sz="1200"/>
              <a:t> &amp; Kristiina Helenius. </a:t>
            </a:r>
            <a:endParaRPr lang="en-US"/>
          </a:p>
          <a:p>
            <a:r>
              <a:rPr lang="en-US" sz="1200" err="1"/>
              <a:t>Lähteet</a:t>
            </a:r>
            <a:r>
              <a:rPr lang="en-US" sz="1200"/>
              <a:t>: </a:t>
            </a:r>
            <a:endParaRPr lang="en-US" sz="1200">
              <a:solidFill>
                <a:srgbClr val="FFFFFF"/>
              </a:solidFill>
            </a:endParaRPr>
          </a:p>
          <a:p>
            <a:r>
              <a:rPr lang="en-US" sz="1200" err="1"/>
              <a:t>Terveyden</a:t>
            </a:r>
            <a:r>
              <a:rPr lang="en-US" sz="1200"/>
              <a:t> ja </a:t>
            </a:r>
            <a:r>
              <a:rPr lang="en-US" sz="1200" err="1"/>
              <a:t>hyvinvoinninlaitos</a:t>
            </a:r>
            <a:endParaRPr lang="en-US" sz="1200" b="0" err="1">
              <a:solidFill>
                <a:srgbClr val="000000"/>
              </a:solidFill>
            </a:endParaRPr>
          </a:p>
          <a:p>
            <a:r>
              <a:rPr lang="en-US" sz="1200" err="1"/>
              <a:t>Ehyt</a:t>
            </a:r>
            <a:r>
              <a:rPr lang="en-US" sz="1200"/>
              <a:t> </a:t>
            </a:r>
            <a:r>
              <a:rPr lang="en-US" sz="1200" err="1"/>
              <a:t>ry</a:t>
            </a:r>
            <a:endParaRPr lang="en-US" sz="1200" b="0" err="1">
              <a:solidFill>
                <a:srgbClr val="000000"/>
              </a:solidFill>
            </a:endParaRPr>
          </a:p>
          <a:p>
            <a:r>
              <a:rPr lang="en-US" sz="1200" err="1"/>
              <a:t>Mielenterveyden</a:t>
            </a:r>
            <a:r>
              <a:rPr lang="en-US" sz="1200"/>
              <a:t> </a:t>
            </a:r>
            <a:r>
              <a:rPr lang="en-US" sz="1200" err="1"/>
              <a:t>keskusliitto</a:t>
            </a:r>
            <a:endParaRPr lang="en-US" sz="1200" b="0" err="1">
              <a:solidFill>
                <a:srgbClr val="000000"/>
              </a:solidFill>
            </a:endParaRPr>
          </a:p>
          <a:p>
            <a:r>
              <a:rPr lang="en-US" sz="1200" err="1"/>
              <a:t>Päihdelinkki</a:t>
            </a:r>
            <a:endParaRPr lang="en-US" err="1"/>
          </a:p>
        </p:txBody>
      </p:sp>
    </p:spTree>
    <p:extLst>
      <p:ext uri="{BB962C8B-B14F-4D97-AF65-F5344CB8AC3E}">
        <p14:creationId xmlns:p14="http://schemas.microsoft.com/office/powerpoint/2010/main" val="2167646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FD6820-465A-F848-58BD-A4BC6A8EE74D}"/>
              </a:ext>
            </a:extLst>
          </p:cNvPr>
          <p:cNvSpPr>
            <a:spLocks noGrp="1"/>
          </p:cNvSpPr>
          <p:nvPr>
            <p:ph type="title"/>
          </p:nvPr>
        </p:nvSpPr>
        <p:spPr>
          <a:xfrm>
            <a:off x="904425" y="183296"/>
            <a:ext cx="10435091" cy="715331"/>
          </a:xfrm>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a:t>Mitä rikoksia löydät tarinasta?</a:t>
            </a:r>
          </a:p>
        </p:txBody>
      </p:sp>
      <p:sp>
        <p:nvSpPr>
          <p:cNvPr id="3" name="Tekstin paikkamerkki 2">
            <a:extLst>
              <a:ext uri="{FF2B5EF4-FFF2-40B4-BE49-F238E27FC236}">
                <a16:creationId xmlns:a16="http://schemas.microsoft.com/office/drawing/2014/main" id="{ECB640F3-05FA-6C66-6D20-F5530C33B031}"/>
              </a:ext>
            </a:extLst>
          </p:cNvPr>
          <p:cNvSpPr>
            <a:spLocks noGrp="1"/>
          </p:cNvSpPr>
          <p:nvPr>
            <p:ph type="body" idx="1"/>
          </p:nvPr>
        </p:nvSpPr>
        <p:spPr>
          <a:xfrm>
            <a:off x="904425" y="1040525"/>
            <a:ext cx="10435091" cy="5549463"/>
          </a:xfrm>
        </p:spPr>
        <p:txBody>
          <a:bodyPr vert="horz" lIns="0" tIns="45720" rIns="0" bIns="45720" rtlCol="0" anchor="t">
            <a:no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indent="0" fontAlgn="base">
              <a:buNone/>
            </a:pPr>
            <a:r>
              <a:rPr lang="fi-FI" sz="1800" i="1">
                <a:solidFill>
                  <a:srgbClr val="444444"/>
                </a:solidFill>
                <a:latin typeface="Calibri"/>
              </a:rPr>
              <a:t>Tuukka, Nico ja Toni ovat kotibileissä. Bileissä tunnelma kiristyy, jolloin Nicon ja Tonin välillä alkaa tappelu. </a:t>
            </a:r>
          </a:p>
          <a:p>
            <a:pPr marL="0" indent="0" fontAlgn="base">
              <a:buNone/>
            </a:pPr>
            <a:r>
              <a:rPr lang="fi-FI" sz="1800" i="1">
                <a:solidFill>
                  <a:srgbClr val="444444"/>
                </a:solidFill>
                <a:latin typeface="Calibri"/>
              </a:rPr>
              <a:t>Riita alkaa huutamisella ja tönimisellä, mutta etenee nopeasti. Ihmiset riitapukareiden ympärillä valitsevat puolensa ja alkavat huudella toiselle osapuolelle solvauksia. Toni huutaa Nicolle, että tämä on 3000e pystyssä ja mikäli tämä ei maksa, niin Toni hakkaa Nicon naaman uuteen uskoon. Huutamisen ja uhkailun päätteeksi Toni onnistuu lyömään Nicoa ohimoon niin kovaa, että Nico kaatuu tajuttomana maahan. Toni ottaa lompakon tämän taskusta ja samalla ilmoittaa, että tästä eteenpäin velat tuplaantuisivat joka viikko.</a:t>
            </a:r>
            <a:r>
              <a:rPr lang="fi-FI" sz="1800">
                <a:solidFill>
                  <a:srgbClr val="444444"/>
                </a:solidFill>
                <a:latin typeface="Calibri"/>
              </a:rPr>
              <a:t> </a:t>
            </a:r>
            <a:endParaRPr lang="fi-FI" b="0" i="0">
              <a:solidFill>
                <a:srgbClr val="000000"/>
              </a:solidFill>
              <a:effectLst/>
              <a:latin typeface="Calibri"/>
            </a:endParaRPr>
          </a:p>
          <a:p>
            <a:pPr marL="0" indent="0" fontAlgn="base">
              <a:buNone/>
            </a:pPr>
            <a:r>
              <a:rPr lang="fi-FI" sz="1800" i="1">
                <a:solidFill>
                  <a:srgbClr val="444444"/>
                </a:solidFill>
                <a:latin typeface="Calibri"/>
              </a:rPr>
              <a:t>Tuukka päättää hypätä suojelemaan Nicoa lisälyönneiltä. Toni katsoo Tuukkaa ihmeissään ja kysyy, mikä on tämän ”ongelma”. Tuukka ei saa sanaa suustaan, jolloin Toni ottaa Tuukan kuristusotteeseen, raahaa hänet siivouskomeroon, sulkee oven ja laittaa tuolin ovenkahvan eteen esteeksi. </a:t>
            </a:r>
            <a:r>
              <a:rPr lang="fi-FI" sz="1800">
                <a:solidFill>
                  <a:srgbClr val="444444"/>
                </a:solidFill>
                <a:latin typeface="Calibri"/>
              </a:rPr>
              <a:t> </a:t>
            </a:r>
            <a:endParaRPr lang="fi-FI" b="0" i="0">
              <a:solidFill>
                <a:srgbClr val="000000"/>
              </a:solidFill>
              <a:effectLst/>
              <a:latin typeface="Calibri"/>
            </a:endParaRPr>
          </a:p>
          <a:p>
            <a:pPr marL="0" indent="0" fontAlgn="base">
              <a:buNone/>
            </a:pPr>
            <a:r>
              <a:rPr lang="fi-FI" sz="1800" i="1">
                <a:solidFill>
                  <a:srgbClr val="444444"/>
                </a:solidFill>
                <a:latin typeface="Calibri"/>
              </a:rPr>
              <a:t>Toni katsoo bileporukkaa, joka tuijottaa häntä järkyttyneenä ja kysyy ”onko jollain vielä jotain ongelmia!?” Kukaan ei uskalla sanoa mitään ja Toni lähtee paikalta jättäen Tuukan kaappiin ja Nicon makaamaan lattialle tajuttomana.</a:t>
            </a:r>
            <a:r>
              <a:rPr lang="fi-FI" sz="1800">
                <a:solidFill>
                  <a:srgbClr val="444444"/>
                </a:solidFill>
                <a:latin typeface="Calibri"/>
              </a:rPr>
              <a:t> </a:t>
            </a:r>
            <a:endParaRPr lang="fi-FI" b="0" i="0">
              <a:solidFill>
                <a:srgbClr val="000000"/>
              </a:solidFill>
              <a:effectLst/>
              <a:latin typeface="Calibri"/>
            </a:endParaRPr>
          </a:p>
          <a:p>
            <a:pPr marL="0" indent="0">
              <a:buNone/>
            </a:pPr>
            <a:endParaRPr lang="fi-FI" sz="1600"/>
          </a:p>
        </p:txBody>
      </p:sp>
      <p:sp>
        <p:nvSpPr>
          <p:cNvPr id="4" name="Tekstiruutu 3">
            <a:extLst>
              <a:ext uri="{FF2B5EF4-FFF2-40B4-BE49-F238E27FC236}">
                <a16:creationId xmlns:a16="http://schemas.microsoft.com/office/drawing/2014/main" id="{3C5AC55B-AB2E-9F90-36ED-71344F2AC03F}"/>
              </a:ext>
            </a:extLst>
          </p:cNvPr>
          <p:cNvSpPr txBox="1"/>
          <p:nvPr/>
        </p:nvSpPr>
        <p:spPr>
          <a:xfrm>
            <a:off x="210056" y="5327386"/>
            <a:ext cx="3657600" cy="12721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867" b="1" i="0" u="none" strike="noStrike" kern="1200" cap="none" spc="0" normalizeH="0" baseline="0" noProof="0">
                <a:ln>
                  <a:noFill/>
                </a:ln>
                <a:solidFill>
                  <a:prstClr val="black"/>
                </a:solidFill>
                <a:effectLst/>
                <a:uLnTx/>
                <a:uFillTx/>
                <a:latin typeface="Arial"/>
                <a:ea typeface="+mn-ea"/>
                <a:cs typeface="+mn-cs"/>
              </a:rPr>
              <a:t>     Ryöstö </a:t>
            </a:r>
            <a:endParaRPr kumimoji="0" lang="fi-FI" sz="3200" b="0" i="0" u="none" strike="noStrike" kern="1200" cap="none" spc="0" normalizeH="0" baseline="0" noProof="0">
              <a:ln>
                <a:noFill/>
              </a:ln>
              <a:solidFill>
                <a:prstClr val="black"/>
              </a:solidFill>
              <a:effectLst/>
              <a:uLnTx/>
              <a:uFillTx/>
              <a:latin typeface="Arial"/>
              <a:ea typeface="+mn-ea"/>
              <a:cs typeface="+mn-cs"/>
            </a:endParaRPr>
          </a:p>
          <a:p>
            <a:pPr marL="380990" marR="0" lvl="0" indent="-380990" algn="l" defTabSz="609570" rtl="0" eaLnBrk="1" fontAlgn="auto" latinLnBrk="0" hangingPunct="1">
              <a:lnSpc>
                <a:spcPct val="100000"/>
              </a:lnSpc>
              <a:spcBef>
                <a:spcPts val="0"/>
              </a:spcBef>
              <a:spcAft>
                <a:spcPts val="0"/>
              </a:spcAft>
              <a:buClrTx/>
              <a:buSzTx/>
              <a:buFont typeface="Arial"/>
              <a:buChar char="•"/>
              <a:tabLst/>
              <a:defRPr/>
            </a:pPr>
            <a:r>
              <a:rPr kumimoji="0" lang="fi-FI" sz="1867" b="1" i="0" u="none" strike="noStrike" kern="1200" cap="none" spc="0" normalizeH="0" baseline="0" noProof="0">
                <a:ln>
                  <a:noFill/>
                </a:ln>
                <a:solidFill>
                  <a:prstClr val="black"/>
                </a:solidFill>
                <a:effectLst/>
                <a:uLnTx/>
                <a:uFillTx/>
                <a:latin typeface="Arial"/>
                <a:ea typeface="+mn-ea"/>
                <a:cs typeface="+mn-cs"/>
              </a:rPr>
              <a:t>Luku 31 § 1 (Toni käyttää väkivaltaa ja varastaa lompakon)</a:t>
            </a:r>
            <a:endParaRPr kumimoji="0" lang="fi-FI" sz="3200" b="0" i="0" u="none" strike="noStrike" kern="1200" cap="none" spc="0" normalizeH="0" baseline="0" noProof="0">
              <a:ln>
                <a:noFill/>
              </a:ln>
              <a:solidFill>
                <a:prstClr val="black"/>
              </a:solidFill>
              <a:effectLst/>
              <a:uLnTx/>
              <a:uFillTx/>
              <a:latin typeface="Arial"/>
              <a:ea typeface="+mn-ea"/>
              <a:cs typeface="Arial"/>
            </a:endParaRPr>
          </a:p>
        </p:txBody>
      </p:sp>
      <p:sp>
        <p:nvSpPr>
          <p:cNvPr id="5" name="Tekstiruutu 4">
            <a:extLst>
              <a:ext uri="{FF2B5EF4-FFF2-40B4-BE49-F238E27FC236}">
                <a16:creationId xmlns:a16="http://schemas.microsoft.com/office/drawing/2014/main" id="{660B22E0-AEE3-3FBB-27C8-1DE739270161}"/>
              </a:ext>
            </a:extLst>
          </p:cNvPr>
          <p:cNvSpPr txBox="1"/>
          <p:nvPr/>
        </p:nvSpPr>
        <p:spPr>
          <a:xfrm>
            <a:off x="4168370" y="5327384"/>
            <a:ext cx="3865417" cy="984885"/>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867" b="1" i="0" u="none" strike="noStrike" kern="1200" cap="none" spc="0" normalizeH="0" baseline="0" noProof="0">
                <a:ln>
                  <a:noFill/>
                </a:ln>
                <a:solidFill>
                  <a:prstClr val="black"/>
                </a:solidFill>
                <a:effectLst/>
                <a:uLnTx/>
                <a:uFillTx/>
                <a:latin typeface="Arial"/>
                <a:ea typeface="+mn-ea"/>
                <a:cs typeface="+mn-cs"/>
              </a:rPr>
              <a:t>     Vapaudenriisto </a:t>
            </a:r>
            <a:endParaRPr kumimoji="0" lang="fi-FI" sz="3200" b="0" i="0" u="none" strike="noStrike" kern="1200" cap="none" spc="0" normalizeH="0" baseline="0" noProof="0">
              <a:ln>
                <a:noFill/>
              </a:ln>
              <a:solidFill>
                <a:prstClr val="black"/>
              </a:solidFill>
              <a:effectLst/>
              <a:uLnTx/>
              <a:uFillTx/>
              <a:latin typeface="Arial"/>
              <a:ea typeface="+mn-ea"/>
              <a:cs typeface="+mn-cs"/>
            </a:endParaRPr>
          </a:p>
          <a:p>
            <a:pPr marL="380990" marR="0" lvl="0" indent="-380990" algn="l" defTabSz="609570" rtl="0" eaLnBrk="1" fontAlgn="auto" latinLnBrk="0" hangingPunct="1">
              <a:lnSpc>
                <a:spcPct val="100000"/>
              </a:lnSpc>
              <a:spcBef>
                <a:spcPts val="0"/>
              </a:spcBef>
              <a:spcAft>
                <a:spcPts val="0"/>
              </a:spcAft>
              <a:buClrTx/>
              <a:buSzTx/>
              <a:buFont typeface="Arial"/>
              <a:buChar char="•"/>
              <a:tabLst/>
              <a:defRPr/>
            </a:pPr>
            <a:r>
              <a:rPr kumimoji="0" lang="fi-FI" sz="1867" b="1" i="0" u="none" strike="noStrike" kern="1200" cap="none" spc="0" normalizeH="0" baseline="0" noProof="0">
                <a:ln>
                  <a:noFill/>
                </a:ln>
                <a:solidFill>
                  <a:prstClr val="black"/>
                </a:solidFill>
                <a:effectLst/>
                <a:uLnTx/>
                <a:uFillTx/>
                <a:latin typeface="Arial"/>
                <a:ea typeface="+mn-ea"/>
                <a:cs typeface="+mn-cs"/>
              </a:rPr>
              <a:t>Luku 25 § 1 (Toni telkeää Tuukan komeroon)</a:t>
            </a:r>
            <a:endParaRPr kumimoji="0" lang="fi-FI" sz="3200" b="0" i="0" u="none" strike="noStrike" kern="1200" cap="none" spc="0" normalizeH="0" baseline="0" noProof="0">
              <a:ln>
                <a:noFill/>
              </a:ln>
              <a:solidFill>
                <a:prstClr val="black"/>
              </a:solidFill>
              <a:effectLst/>
              <a:uLnTx/>
              <a:uFillTx/>
              <a:latin typeface="Arial"/>
              <a:ea typeface="+mn-ea"/>
              <a:cs typeface="Arial"/>
            </a:endParaRPr>
          </a:p>
        </p:txBody>
      </p:sp>
      <p:sp>
        <p:nvSpPr>
          <p:cNvPr id="6" name="Tekstiruutu 5">
            <a:extLst>
              <a:ext uri="{FF2B5EF4-FFF2-40B4-BE49-F238E27FC236}">
                <a16:creationId xmlns:a16="http://schemas.microsoft.com/office/drawing/2014/main" id="{177D1BCF-F519-12F0-3BBE-C1110EFEC45C}"/>
              </a:ext>
            </a:extLst>
          </p:cNvPr>
          <p:cNvSpPr txBox="1"/>
          <p:nvPr/>
        </p:nvSpPr>
        <p:spPr>
          <a:xfrm>
            <a:off x="8225121" y="5327386"/>
            <a:ext cx="3815937" cy="984885"/>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867" b="1" i="0" u="none" strike="noStrike" kern="1200" cap="none" spc="0" normalizeH="0" baseline="0" noProof="0">
                <a:ln>
                  <a:noFill/>
                </a:ln>
                <a:solidFill>
                  <a:prstClr val="black"/>
                </a:solidFill>
                <a:effectLst/>
                <a:uLnTx/>
                <a:uFillTx/>
                <a:latin typeface="Arial"/>
                <a:ea typeface="+mn-ea"/>
                <a:cs typeface="Segoe UI"/>
              </a:rPr>
              <a:t>Mahdollisia liitännäisrikoksia </a:t>
            </a:r>
            <a:r>
              <a:rPr kumimoji="0" lang="en-US" sz="1867" b="1" i="0" u="none" strike="noStrike" kern="1200" cap="none" spc="0" normalizeH="0" baseline="0" noProof="0">
                <a:ln>
                  <a:noFill/>
                </a:ln>
                <a:solidFill>
                  <a:prstClr val="black"/>
                </a:solidFill>
                <a:effectLst/>
                <a:uLnTx/>
                <a:uFillTx/>
                <a:latin typeface="Arial"/>
                <a:ea typeface="+mn-ea"/>
                <a:cs typeface="Segoe UI"/>
              </a:rPr>
              <a:t>​</a:t>
            </a:r>
          </a:p>
          <a:p>
            <a:pPr marL="239601" marR="0" lvl="0" indent="-239601" algn="l" defTabSz="609570" rtl="0" eaLnBrk="1" fontAlgn="auto" latinLnBrk="0" hangingPunct="1">
              <a:lnSpc>
                <a:spcPct val="100000"/>
              </a:lnSpc>
              <a:spcBef>
                <a:spcPts val="0"/>
              </a:spcBef>
              <a:spcAft>
                <a:spcPts val="0"/>
              </a:spcAft>
              <a:buClrTx/>
              <a:buSzTx/>
              <a:buFont typeface=""/>
              <a:buChar char="•"/>
              <a:tabLst/>
              <a:defRPr/>
            </a:pPr>
            <a:r>
              <a:rPr kumimoji="0" lang="fi-FI" sz="1867" b="1" i="0" u="none" strike="noStrike" kern="1200" cap="none" spc="0" normalizeH="0" baseline="0" noProof="0">
                <a:ln>
                  <a:noFill/>
                </a:ln>
                <a:solidFill>
                  <a:prstClr val="black"/>
                </a:solidFill>
                <a:effectLst/>
                <a:uLnTx/>
                <a:uFillTx/>
                <a:latin typeface="Arial"/>
                <a:ea typeface="+mn-ea"/>
                <a:cs typeface="Arial"/>
              </a:rPr>
              <a:t>Laiton uhkaus; 25 § 7 </a:t>
            </a:r>
            <a:r>
              <a:rPr kumimoji="0" lang="en-US" sz="1867" b="1" i="0" u="none" strike="noStrike" kern="1200" cap="none" spc="0" normalizeH="0" baseline="0" noProof="0">
                <a:ln>
                  <a:noFill/>
                </a:ln>
                <a:solidFill>
                  <a:prstClr val="black"/>
                </a:solidFill>
                <a:effectLst/>
                <a:uLnTx/>
                <a:uFillTx/>
                <a:latin typeface="Arial"/>
                <a:ea typeface="+mn-ea"/>
                <a:cs typeface="Arial"/>
              </a:rPr>
              <a:t>​</a:t>
            </a:r>
          </a:p>
          <a:p>
            <a:pPr marL="239601" marR="0" lvl="0" indent="-239601" algn="l" defTabSz="609570" rtl="0" eaLnBrk="1" fontAlgn="auto" latinLnBrk="0" hangingPunct="1">
              <a:lnSpc>
                <a:spcPct val="100000"/>
              </a:lnSpc>
              <a:spcBef>
                <a:spcPts val="0"/>
              </a:spcBef>
              <a:spcAft>
                <a:spcPts val="0"/>
              </a:spcAft>
              <a:buClrTx/>
              <a:buSzTx/>
              <a:buFont typeface=""/>
              <a:buChar char="•"/>
              <a:tabLst/>
              <a:defRPr/>
            </a:pPr>
            <a:r>
              <a:rPr kumimoji="0" lang="fi-FI" sz="1867" b="1" i="0" u="none" strike="noStrike" kern="1200" cap="none" spc="0" normalizeH="0" baseline="0" noProof="0">
                <a:ln>
                  <a:noFill/>
                </a:ln>
                <a:solidFill>
                  <a:prstClr val="black"/>
                </a:solidFill>
                <a:effectLst/>
                <a:uLnTx/>
                <a:uFillTx/>
                <a:latin typeface="Arial"/>
                <a:ea typeface="+mn-ea"/>
                <a:cs typeface="Arial"/>
              </a:rPr>
              <a:t>Kiskonta; Luku 36 §6</a:t>
            </a:r>
          </a:p>
        </p:txBody>
      </p:sp>
    </p:spTree>
    <p:extLst>
      <p:ext uri="{BB962C8B-B14F-4D97-AF65-F5344CB8AC3E}">
        <p14:creationId xmlns:p14="http://schemas.microsoft.com/office/powerpoint/2010/main" val="136974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F62438E9-B8F7-C36C-9296-DBAC0343FCA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2850" y="0"/>
            <a:ext cx="11766300" cy="1072989"/>
          </a:xfrm>
          <a:prstGeom prst="rect">
            <a:avLst/>
          </a:prstGeom>
        </p:spPr>
      </p:pic>
      <p:sp>
        <p:nvSpPr>
          <p:cNvPr id="23" name="Title 1">
            <a:extLst>
              <a:ext uri="{FF2B5EF4-FFF2-40B4-BE49-F238E27FC236}">
                <a16:creationId xmlns:a16="http://schemas.microsoft.com/office/drawing/2014/main" id="{54538D61-BB12-B165-B6DA-8DB0C9E16878}"/>
              </a:ext>
            </a:extLst>
          </p:cNvPr>
          <p:cNvSpPr>
            <a:spLocks noGrp="1"/>
          </p:cNvSpPr>
          <p:nvPr>
            <p:ph type="title"/>
          </p:nvPr>
        </p:nvSpPr>
        <p:spPr>
          <a:xfrm>
            <a:off x="2620940" y="-382463"/>
            <a:ext cx="9317895" cy="1219745"/>
          </a:xfrm>
        </p:spPr>
        <p:txBody>
          <a:bodyPr wrap="square" anchor="b">
            <a:norm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sz="4400" dirty="0">
                <a:solidFill>
                  <a:schemeClr val="bg1"/>
                </a:solidFill>
              </a:rPr>
              <a:t>Sosiaalinen media</a:t>
            </a:r>
            <a:endParaRPr lang="en-US" sz="4400" dirty="0">
              <a:solidFill>
                <a:schemeClr val="bg1"/>
              </a:solidFill>
            </a:endParaRPr>
          </a:p>
        </p:txBody>
      </p:sp>
      <p:sp>
        <p:nvSpPr>
          <p:cNvPr id="25" name="Subtitle 2">
            <a:extLst>
              <a:ext uri="{FF2B5EF4-FFF2-40B4-BE49-F238E27FC236}">
                <a16:creationId xmlns:a16="http://schemas.microsoft.com/office/drawing/2014/main" id="{0124BADA-9E06-22C2-D76D-6D03CA5482AA}"/>
              </a:ext>
            </a:extLst>
          </p:cNvPr>
          <p:cNvSpPr>
            <a:spLocks noGrp="1"/>
          </p:cNvSpPr>
          <p:nvPr>
            <p:ph type="body" idx="1"/>
          </p:nvPr>
        </p:nvSpPr>
        <p:spPr>
          <a:xfrm>
            <a:off x="6326372" y="1455452"/>
            <a:ext cx="5383849" cy="4922052"/>
          </a:xfrm>
        </p:spPr>
        <p:txBody>
          <a:bodyPr vert="horz" lIns="0" tIns="0" rIns="0" bIns="0" rtlCol="0" anchor="t">
            <a:normAutofit lnSpcReduction="10000"/>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indent="-239395">
              <a:lnSpc>
                <a:spcPct val="97000"/>
              </a:lnSpc>
              <a:spcAft>
                <a:spcPts val="600"/>
              </a:spcAft>
            </a:pPr>
            <a:r>
              <a:rPr lang="en-US" sz="2000" b="1" dirty="0" err="1"/>
              <a:t>Tiesitkö</a:t>
            </a:r>
            <a:r>
              <a:rPr lang="en-US" sz="2000" b="1" dirty="0"/>
              <a:t> </a:t>
            </a:r>
            <a:r>
              <a:rPr lang="en-US" sz="2000" b="1" dirty="0" err="1"/>
              <a:t>että</a:t>
            </a:r>
            <a:r>
              <a:rPr lang="en-US" sz="2000" b="1" dirty="0"/>
              <a:t>:</a:t>
            </a:r>
            <a:endParaRPr lang="fi-FI" dirty="0"/>
          </a:p>
          <a:p>
            <a:pPr marL="608965" lvl="1" indent="-263525">
              <a:lnSpc>
                <a:spcPct val="97000"/>
              </a:lnSpc>
              <a:spcAft>
                <a:spcPts val="600"/>
              </a:spcAft>
            </a:pPr>
            <a:r>
              <a:rPr lang="en-US" sz="2000" dirty="0" err="1"/>
              <a:t>alastonkuvia</a:t>
            </a:r>
            <a:r>
              <a:rPr lang="en-US" sz="2000" dirty="0"/>
              <a:t> </a:t>
            </a:r>
            <a:r>
              <a:rPr lang="en-US" sz="2000" dirty="0" err="1"/>
              <a:t>ei</a:t>
            </a:r>
            <a:r>
              <a:rPr lang="en-US" sz="2000" dirty="0"/>
              <a:t> </a:t>
            </a:r>
            <a:r>
              <a:rPr lang="en-US" sz="2000" dirty="0" err="1"/>
              <a:t>saa</a:t>
            </a:r>
            <a:r>
              <a:rPr lang="en-US" sz="2000" dirty="0"/>
              <a:t> </a:t>
            </a:r>
            <a:r>
              <a:rPr lang="en-US" sz="2000" dirty="0" err="1"/>
              <a:t>laittaa</a:t>
            </a:r>
            <a:r>
              <a:rPr lang="en-US" sz="2000" dirty="0"/>
              <a:t> </a:t>
            </a:r>
            <a:r>
              <a:rPr lang="en-US" sz="2000" dirty="0" err="1"/>
              <a:t>toiselle</a:t>
            </a:r>
            <a:r>
              <a:rPr lang="en-US" sz="2000" dirty="0"/>
              <a:t> </a:t>
            </a:r>
            <a:r>
              <a:rPr lang="en-US" sz="2000" dirty="0" err="1"/>
              <a:t>ilman</a:t>
            </a:r>
            <a:r>
              <a:rPr lang="en-US" sz="2000" dirty="0"/>
              <a:t> </a:t>
            </a:r>
            <a:r>
              <a:rPr lang="en-US" sz="2000" dirty="0" err="1"/>
              <a:t>lupaa</a:t>
            </a:r>
            <a:r>
              <a:rPr lang="en-US" sz="2000" dirty="0"/>
              <a:t>?</a:t>
            </a:r>
            <a:endParaRPr lang="en-US" sz="2000" dirty="0">
              <a:cs typeface="Arial"/>
            </a:endParaRPr>
          </a:p>
          <a:p>
            <a:pPr marL="608965" lvl="1" indent="-263525">
              <a:lnSpc>
                <a:spcPct val="97000"/>
              </a:lnSpc>
              <a:spcAft>
                <a:spcPts val="600"/>
              </a:spcAft>
            </a:pPr>
            <a:r>
              <a:rPr lang="en-US" sz="2000" dirty="0" err="1"/>
              <a:t>Alastonkuvia</a:t>
            </a:r>
            <a:r>
              <a:rPr lang="en-US" sz="2000" dirty="0"/>
              <a:t> </a:t>
            </a:r>
            <a:r>
              <a:rPr lang="en-US" sz="2000" dirty="0" err="1"/>
              <a:t>ei</a:t>
            </a:r>
            <a:r>
              <a:rPr lang="en-US" sz="2000" dirty="0"/>
              <a:t> </a:t>
            </a:r>
            <a:r>
              <a:rPr lang="en-US" sz="2000" dirty="0" err="1"/>
              <a:t>saa</a:t>
            </a:r>
            <a:r>
              <a:rPr lang="en-US" sz="2000" dirty="0"/>
              <a:t> </a:t>
            </a:r>
            <a:r>
              <a:rPr lang="en-US" sz="2000" dirty="0" err="1"/>
              <a:t>edes</a:t>
            </a:r>
            <a:r>
              <a:rPr lang="en-US" sz="2000" dirty="0"/>
              <a:t> </a:t>
            </a:r>
            <a:r>
              <a:rPr lang="en-US" sz="2000" dirty="0" err="1"/>
              <a:t>pyytää</a:t>
            </a:r>
            <a:r>
              <a:rPr lang="en-US" sz="2000" dirty="0"/>
              <a:t> alle 16-vuotiaalta?</a:t>
            </a:r>
            <a:endParaRPr lang="en-US" sz="2000" dirty="0">
              <a:cs typeface="Arial"/>
            </a:endParaRPr>
          </a:p>
          <a:p>
            <a:pPr marL="608965" lvl="1" indent="-263525">
              <a:lnSpc>
                <a:spcPct val="97000"/>
              </a:lnSpc>
              <a:spcAft>
                <a:spcPts val="600"/>
              </a:spcAft>
            </a:pPr>
            <a:r>
              <a:rPr lang="en-US" sz="2000" dirty="0" err="1"/>
              <a:t>Toisen</a:t>
            </a:r>
            <a:r>
              <a:rPr lang="en-US" sz="2000" dirty="0"/>
              <a:t> </a:t>
            </a:r>
            <a:r>
              <a:rPr lang="en-US" sz="2000" dirty="0" err="1"/>
              <a:t>lähettämien</a:t>
            </a:r>
            <a:r>
              <a:rPr lang="en-US" sz="2000" dirty="0"/>
              <a:t> </a:t>
            </a:r>
            <a:r>
              <a:rPr lang="en-US" sz="2000" dirty="0" err="1"/>
              <a:t>alastonkuvien</a:t>
            </a:r>
            <a:r>
              <a:rPr lang="en-US" sz="2000" dirty="0"/>
              <a:t> </a:t>
            </a:r>
            <a:r>
              <a:rPr lang="en-US" sz="2000" dirty="0" err="1"/>
              <a:t>jakaminen</a:t>
            </a:r>
            <a:r>
              <a:rPr lang="en-US" sz="2000" dirty="0"/>
              <a:t> </a:t>
            </a:r>
            <a:r>
              <a:rPr lang="en-US" sz="2000" dirty="0" err="1"/>
              <a:t>eteenpäin</a:t>
            </a:r>
            <a:r>
              <a:rPr lang="en-US" sz="2000" dirty="0"/>
              <a:t> ja </a:t>
            </a:r>
            <a:r>
              <a:rPr lang="en-US" sz="2000" dirty="0" err="1"/>
              <a:t>toisille</a:t>
            </a:r>
            <a:r>
              <a:rPr lang="en-US" sz="2000" dirty="0"/>
              <a:t> </a:t>
            </a:r>
            <a:r>
              <a:rPr lang="en-US" sz="2000" dirty="0" err="1"/>
              <a:t>näyttäminen</a:t>
            </a:r>
            <a:r>
              <a:rPr lang="en-US" sz="2000" dirty="0"/>
              <a:t> on </a:t>
            </a:r>
            <a:r>
              <a:rPr lang="en-US" sz="2000" dirty="0" err="1"/>
              <a:t>laitonta</a:t>
            </a:r>
            <a:r>
              <a:rPr lang="en-US" sz="2000" dirty="0"/>
              <a:t>?</a:t>
            </a:r>
            <a:endParaRPr lang="en-US" sz="2000" dirty="0">
              <a:cs typeface="Arial"/>
            </a:endParaRPr>
          </a:p>
          <a:p>
            <a:pPr marL="608965" lvl="1" indent="-263525">
              <a:lnSpc>
                <a:spcPct val="97000"/>
              </a:lnSpc>
              <a:spcAft>
                <a:spcPts val="600"/>
              </a:spcAft>
            </a:pPr>
            <a:r>
              <a:rPr lang="en-US" sz="2000" dirty="0"/>
              <a:t>Sulla </a:t>
            </a:r>
            <a:r>
              <a:rPr lang="en-US" sz="2000" dirty="0" err="1"/>
              <a:t>ei</a:t>
            </a:r>
            <a:r>
              <a:rPr lang="en-US" sz="2000" dirty="0"/>
              <a:t> </a:t>
            </a:r>
            <a:r>
              <a:rPr lang="en-US" sz="2000" dirty="0" err="1"/>
              <a:t>saa</a:t>
            </a:r>
            <a:r>
              <a:rPr lang="en-US" sz="2000" dirty="0"/>
              <a:t> olla </a:t>
            </a:r>
            <a:r>
              <a:rPr lang="en-US" sz="2000" dirty="0" err="1"/>
              <a:t>tallennettuna</a:t>
            </a:r>
            <a:r>
              <a:rPr lang="en-US" sz="2000" dirty="0"/>
              <a:t> </a:t>
            </a:r>
            <a:r>
              <a:rPr lang="en-US" sz="2000" dirty="0" err="1"/>
              <a:t>millekään</a:t>
            </a:r>
            <a:r>
              <a:rPr lang="en-US" sz="2000" dirty="0"/>
              <a:t> </a:t>
            </a:r>
            <a:r>
              <a:rPr lang="en-US" sz="2000" dirty="0" err="1"/>
              <a:t>laitteelle</a:t>
            </a:r>
            <a:r>
              <a:rPr lang="en-US" sz="2000" dirty="0"/>
              <a:t> </a:t>
            </a:r>
            <a:r>
              <a:rPr lang="en-US" sz="2000" dirty="0" err="1"/>
              <a:t>alastonkuvia</a:t>
            </a:r>
            <a:r>
              <a:rPr lang="en-US" sz="2000" dirty="0"/>
              <a:t> alle 18-vuotiaasta?</a:t>
            </a:r>
            <a:endParaRPr lang="en-US" sz="2000" dirty="0">
              <a:cs typeface="Arial"/>
            </a:endParaRPr>
          </a:p>
          <a:p>
            <a:pPr marL="608965" lvl="1" indent="-263525">
              <a:lnSpc>
                <a:spcPct val="97000"/>
              </a:lnSpc>
              <a:spcAft>
                <a:spcPts val="600"/>
              </a:spcAft>
            </a:pPr>
            <a:endParaRPr lang="en-US" sz="2000">
              <a:cs typeface="Arial"/>
            </a:endParaRPr>
          </a:p>
          <a:p>
            <a:pPr marL="608965" lvl="1" indent="-263525">
              <a:lnSpc>
                <a:spcPct val="97000"/>
              </a:lnSpc>
              <a:spcAft>
                <a:spcPts val="600"/>
              </a:spcAft>
            </a:pPr>
            <a:endParaRPr lang="en-US" sz="2000">
              <a:cs typeface="Arial"/>
            </a:endParaRPr>
          </a:p>
          <a:p>
            <a:pPr marL="684530" lvl="1" indent="-227965">
              <a:lnSpc>
                <a:spcPct val="97000"/>
              </a:lnSpc>
              <a:spcAft>
                <a:spcPts val="600"/>
              </a:spcAft>
              <a:buFont typeface="Wingdings" panose="05000000000000000000" pitchFamily="2" charset="2"/>
              <a:buChar char="è"/>
            </a:pPr>
            <a:r>
              <a:rPr lang="en-US" sz="2000" b="1" u="sng" dirty="0" err="1"/>
              <a:t>Mieti</a:t>
            </a:r>
            <a:r>
              <a:rPr lang="en-US" sz="2000" b="1" u="sng" dirty="0"/>
              <a:t> </a:t>
            </a:r>
            <a:r>
              <a:rPr lang="en-US" sz="2000" b="1" u="sng" dirty="0" err="1"/>
              <a:t>mitä</a:t>
            </a:r>
            <a:r>
              <a:rPr lang="en-US" sz="2000" b="1" u="sng" dirty="0"/>
              <a:t> </a:t>
            </a:r>
            <a:r>
              <a:rPr lang="en-US" sz="2000" b="1" u="sng" dirty="0" err="1"/>
              <a:t>jaat</a:t>
            </a:r>
            <a:r>
              <a:rPr lang="en-US" sz="2000" b="1" u="sng" dirty="0"/>
              <a:t> ja </a:t>
            </a:r>
            <a:r>
              <a:rPr lang="en-US" sz="2000" b="1" u="sng" dirty="0" err="1"/>
              <a:t>kenelle</a:t>
            </a:r>
            <a:r>
              <a:rPr lang="en-US" sz="2000" b="1" u="sng" dirty="0"/>
              <a:t> </a:t>
            </a:r>
            <a:r>
              <a:rPr lang="en-US" sz="2000" b="1" u="sng" dirty="0" err="1"/>
              <a:t>jaat</a:t>
            </a:r>
            <a:r>
              <a:rPr lang="en-US" sz="2000" b="1" u="sng" dirty="0"/>
              <a:t>!  </a:t>
            </a:r>
            <a:endParaRPr lang="en-US" sz="2000" b="1" u="sng" dirty="0">
              <a:cs typeface="Arial"/>
            </a:endParaRPr>
          </a:p>
          <a:p>
            <a:pPr marL="684530" lvl="1" indent="-227965">
              <a:lnSpc>
                <a:spcPct val="97000"/>
              </a:lnSpc>
              <a:spcAft>
                <a:spcPts val="600"/>
              </a:spcAft>
              <a:buFont typeface="Wingdings" panose="05000000000000000000" pitchFamily="2" charset="2"/>
              <a:buChar char="è"/>
            </a:pPr>
            <a:r>
              <a:rPr lang="en-US" sz="2000" b="1" u="sng" dirty="0" err="1"/>
              <a:t>Muista</a:t>
            </a:r>
            <a:r>
              <a:rPr lang="en-US" sz="2000" b="1" u="sng" dirty="0"/>
              <a:t>, </a:t>
            </a:r>
            <a:r>
              <a:rPr lang="en-US" sz="2000" b="1" u="sng" dirty="0" err="1"/>
              <a:t>että</a:t>
            </a:r>
            <a:r>
              <a:rPr lang="en-US" sz="2000" b="1" u="sng" dirty="0"/>
              <a:t> </a:t>
            </a:r>
            <a:r>
              <a:rPr lang="en-US" sz="2000" b="1" u="sng" dirty="0" err="1"/>
              <a:t>voit</a:t>
            </a:r>
            <a:r>
              <a:rPr lang="en-US" sz="2000" b="1" u="sng" dirty="0"/>
              <a:t> </a:t>
            </a:r>
            <a:r>
              <a:rPr lang="en-US" sz="2000" b="1" u="sng" dirty="0" err="1"/>
              <a:t>joutua</a:t>
            </a:r>
            <a:r>
              <a:rPr lang="en-US" sz="2000" b="1" u="sng" dirty="0"/>
              <a:t> </a:t>
            </a:r>
            <a:r>
              <a:rPr lang="en-US" sz="2000" b="1" u="sng" dirty="0" err="1"/>
              <a:t>vastuuseen</a:t>
            </a:r>
            <a:r>
              <a:rPr lang="en-US" sz="2000" b="1" u="sng" dirty="0"/>
              <a:t> </a:t>
            </a:r>
            <a:r>
              <a:rPr lang="en-US" sz="2000" b="1" u="sng" dirty="0" err="1"/>
              <a:t>siitä</a:t>
            </a:r>
            <a:r>
              <a:rPr lang="en-US" sz="2000" b="1" u="sng" dirty="0"/>
              <a:t>, </a:t>
            </a:r>
            <a:r>
              <a:rPr lang="en-US" sz="2000" b="1" u="sng" dirty="0" err="1"/>
              <a:t>mitä</a:t>
            </a:r>
            <a:r>
              <a:rPr lang="en-US" sz="2000" b="1" u="sng" dirty="0"/>
              <a:t> </a:t>
            </a:r>
            <a:r>
              <a:rPr lang="en-US" sz="2000" b="1" u="sng" dirty="0" err="1"/>
              <a:t>julkaiset</a:t>
            </a:r>
            <a:r>
              <a:rPr lang="en-US" sz="2000" b="1" u="sng" dirty="0"/>
              <a:t>!</a:t>
            </a:r>
            <a:endParaRPr lang="en-US" sz="2000" b="1" u="sng" dirty="0">
              <a:cs typeface="Arial"/>
            </a:endParaRPr>
          </a:p>
          <a:p>
            <a:pPr marL="608965" lvl="1" indent="-263525">
              <a:lnSpc>
                <a:spcPct val="97000"/>
              </a:lnSpc>
              <a:spcAft>
                <a:spcPts val="600"/>
              </a:spcAft>
            </a:pPr>
            <a:endParaRPr lang="en-US" sz="2000">
              <a:cs typeface="Arial"/>
            </a:endParaRPr>
          </a:p>
          <a:p>
            <a:pPr marL="608965" lvl="1" indent="-263525">
              <a:lnSpc>
                <a:spcPct val="97000"/>
              </a:lnSpc>
              <a:spcAft>
                <a:spcPts val="600"/>
              </a:spcAft>
            </a:pPr>
            <a:endParaRPr lang="en-US" sz="1600">
              <a:cs typeface="Arial"/>
            </a:endParaRPr>
          </a:p>
        </p:txBody>
      </p:sp>
      <p:pic>
        <p:nvPicPr>
          <p:cNvPr id="4" name="Kuva 3">
            <a:extLst>
              <a:ext uri="{FF2B5EF4-FFF2-40B4-BE49-F238E27FC236}">
                <a16:creationId xmlns:a16="http://schemas.microsoft.com/office/drawing/2014/main" id="{D9695982-AF50-B702-9EE5-98C0FD1DD673}"/>
              </a:ext>
              <a:ext uri="{C183D7F6-B498-43B3-948B-1728B52AA6E4}">
                <adec:decorative xmlns:adec="http://schemas.microsoft.com/office/drawing/2017/decorative" val="1"/>
              </a:ext>
            </a:extLst>
          </p:cNvPr>
          <p:cNvPicPr>
            <a:picLocks noChangeAspect="1"/>
          </p:cNvPicPr>
          <p:nvPr/>
        </p:nvPicPr>
        <p:blipFill rotWithShape="1">
          <a:blip r:embed="rId4"/>
          <a:srcRect l="14280" r="18959"/>
          <a:stretch/>
        </p:blipFill>
        <p:spPr>
          <a:xfrm>
            <a:off x="701777" y="1419684"/>
            <a:ext cx="5241824" cy="5240918"/>
          </a:xfrm>
          <a:prstGeom prst="rect">
            <a:avLst/>
          </a:prstGeom>
          <a:noFill/>
        </p:spPr>
      </p:pic>
      <p:pic>
        <p:nvPicPr>
          <p:cNvPr id="2" name="Kuva 1">
            <a:extLst>
              <a:ext uri="{FF2B5EF4-FFF2-40B4-BE49-F238E27FC236}">
                <a16:creationId xmlns:a16="http://schemas.microsoft.com/office/drawing/2014/main" id="{F091D87A-BAA3-5358-1A33-486CA0D7334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5807088"/>
            <a:ext cx="603556" cy="853514"/>
          </a:xfrm>
          <a:prstGeom prst="rect">
            <a:avLst/>
          </a:prstGeom>
        </p:spPr>
      </p:pic>
    </p:spTree>
    <p:extLst>
      <p:ext uri="{BB962C8B-B14F-4D97-AF65-F5344CB8AC3E}">
        <p14:creationId xmlns:p14="http://schemas.microsoft.com/office/powerpoint/2010/main" val="35534657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
                                            <p:txEl>
                                              <p:pRg st="1" end="1"/>
                                            </p:txEl>
                                          </p:spTgt>
                                        </p:tgtEl>
                                        <p:attrNameLst>
                                          <p:attrName>style.visibility</p:attrName>
                                        </p:attrNameLst>
                                      </p:cBhvr>
                                      <p:to>
                                        <p:strVal val="visible"/>
                                      </p:to>
                                    </p:set>
                                    <p:anim calcmode="lin" valueType="num">
                                      <p:cBhvr additive="base">
                                        <p:cTn id="7"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xEl>
                                              <p:pRg st="2" end="2"/>
                                            </p:txEl>
                                          </p:spTgt>
                                        </p:tgtEl>
                                        <p:attrNameLst>
                                          <p:attrName>style.visibility</p:attrName>
                                        </p:attrNameLst>
                                      </p:cBhvr>
                                      <p:to>
                                        <p:strVal val="visible"/>
                                      </p:to>
                                    </p:set>
                                    <p:anim calcmode="lin" valueType="num">
                                      <p:cBhvr additive="base">
                                        <p:cTn id="11"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
                                            <p:txEl>
                                              <p:pRg st="3" end="3"/>
                                            </p:txEl>
                                          </p:spTgt>
                                        </p:tgtEl>
                                        <p:attrNameLst>
                                          <p:attrName>style.visibility</p:attrName>
                                        </p:attrNameLst>
                                      </p:cBhvr>
                                      <p:to>
                                        <p:strVal val="visible"/>
                                      </p:to>
                                    </p:set>
                                    <p:anim calcmode="lin" valueType="num">
                                      <p:cBhvr additive="base">
                                        <p:cTn id="15"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5">
                                            <p:txEl>
                                              <p:pRg st="4" end="4"/>
                                            </p:txEl>
                                          </p:spTgt>
                                        </p:tgtEl>
                                        <p:attrNameLst>
                                          <p:attrName>style.visibility</p:attrName>
                                        </p:attrNameLst>
                                      </p:cBhvr>
                                      <p:to>
                                        <p:strVal val="visible"/>
                                      </p:to>
                                    </p:set>
                                    <p:anim calcmode="lin" valueType="num">
                                      <p:cBhvr additive="base">
                                        <p:cTn id="19" dur="500" fill="hold"/>
                                        <p:tgtEl>
                                          <p:spTgt spid="2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5">
                                            <p:txEl>
                                              <p:pRg st="7" end="7"/>
                                            </p:txEl>
                                          </p:spTgt>
                                        </p:tgtEl>
                                        <p:attrNameLst>
                                          <p:attrName>style.visibility</p:attrName>
                                        </p:attrNameLst>
                                      </p:cBhvr>
                                      <p:to>
                                        <p:strVal val="visible"/>
                                      </p:to>
                                    </p:set>
                                    <p:anim calcmode="lin" valueType="num">
                                      <p:cBhvr additive="base">
                                        <p:cTn id="23" dur="500" fill="hold"/>
                                        <p:tgtEl>
                                          <p:spTgt spid="25">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5">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5">
                                            <p:txEl>
                                              <p:pRg st="8" end="8"/>
                                            </p:txEl>
                                          </p:spTgt>
                                        </p:tgtEl>
                                        <p:attrNameLst>
                                          <p:attrName>style.visibility</p:attrName>
                                        </p:attrNameLst>
                                      </p:cBhvr>
                                      <p:to>
                                        <p:strVal val="visible"/>
                                      </p:to>
                                    </p:set>
                                    <p:anim calcmode="lin" valueType="num">
                                      <p:cBhvr additive="base">
                                        <p:cTn id="27" dur="500" fill="hold"/>
                                        <p:tgtEl>
                                          <p:spTgt spid="25">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5">
                                            <p:txEl>
                                              <p:pRg st="0" end="0"/>
                                            </p:txEl>
                                          </p:spTgt>
                                        </p:tgtEl>
                                        <p:attrNameLst>
                                          <p:attrName>style.visibility</p:attrName>
                                        </p:attrNameLst>
                                      </p:cBhvr>
                                      <p:to>
                                        <p:strVal val="visible"/>
                                      </p:to>
                                    </p:set>
                                    <p:anim calcmode="lin" valueType="num">
                                      <p:cBhvr additive="base">
                                        <p:cTn id="3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C4298B-BAE3-CE9D-489A-24B5C0B7D007}"/>
              </a:ext>
            </a:extLst>
          </p:cNvPr>
          <p:cNvSpPr>
            <a:spLocks noGrp="1"/>
          </p:cNvSpPr>
          <p:nvPr>
            <p:ph type="title"/>
          </p:nvPr>
        </p:nvSpPr>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a:solidFill>
                  <a:srgbClr val="FFFFFF"/>
                </a:solidFill>
              </a:rPr>
              <a:t>Mistä apua eri tilanteisiin?</a:t>
            </a:r>
          </a:p>
        </p:txBody>
      </p:sp>
      <p:sp>
        <p:nvSpPr>
          <p:cNvPr id="3" name="Tekstin paikkamerkki 2">
            <a:extLst>
              <a:ext uri="{FF2B5EF4-FFF2-40B4-BE49-F238E27FC236}">
                <a16:creationId xmlns:a16="http://schemas.microsoft.com/office/drawing/2014/main" id="{DD4BA08B-9D97-7823-4458-41E6D35D81F0}"/>
              </a:ext>
            </a:extLst>
          </p:cNvPr>
          <p:cNvSpPr>
            <a:spLocks noGrp="1"/>
          </p:cNvSpPr>
          <p:nvPr>
            <p:ph type="body" idx="1"/>
          </p:nvPr>
        </p:nvSpPr>
        <p:spPr/>
        <p:txBody>
          <a:bodyPr vert="horz" lIns="0" tIns="45720" rIns="0" bIns="45720" rtlCol="0" anchor="t">
            <a:no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fontAlgn="base"/>
            <a:r>
              <a:rPr lang="fi-FI" sz="1600" u="sng">
                <a:solidFill>
                  <a:schemeClr val="bg1"/>
                </a:solidFill>
                <a:latin typeface="Arial" panose="020B0604020202020204" pitchFamily="34" charset="0"/>
                <a:ea typeface="Times New Roman" panose="02020603050405020304" pitchFamily="18" charset="0"/>
              </a:rPr>
              <a:t>RIKU.FI</a:t>
            </a:r>
            <a:endParaRPr lang="fi-FI" sz="1600">
              <a:solidFill>
                <a:schemeClr val="bg1"/>
              </a:solidFill>
              <a:latin typeface="Times New Roman" panose="02020603050405020304" pitchFamily="18" charset="0"/>
              <a:ea typeface="Times New Roman" panose="02020603050405020304" pitchFamily="18" charset="0"/>
            </a:endParaRPr>
          </a:p>
          <a:p>
            <a:pPr marL="0" indent="0" fontAlgn="base">
              <a:buNone/>
            </a:pPr>
            <a:r>
              <a:rPr lang="fi-FI" sz="1600" dirty="0">
                <a:solidFill>
                  <a:schemeClr val="bg1"/>
                </a:solidFill>
                <a:latin typeface="Arial"/>
                <a:ea typeface="Times New Roman" panose="02020603050405020304" pitchFamily="18" charset="0"/>
                <a:cs typeface="Arial"/>
              </a:rPr>
              <a:t>Rikosuhripäivystys 116 006 palvelee suomeksi ma–pe kello 9–20. (maksuton + anonyymi) RIKU-Chat nettisivuilla.</a:t>
            </a:r>
          </a:p>
          <a:p>
            <a:pPr fontAlgn="base"/>
            <a:r>
              <a:rPr lang="fi-FI" sz="1600" u="sng">
                <a:solidFill>
                  <a:schemeClr val="bg1"/>
                </a:solidFill>
                <a:latin typeface="Arial" panose="020B0604020202020204" pitchFamily="34" charset="0"/>
                <a:ea typeface="Times New Roman" panose="02020603050405020304" pitchFamily="18" charset="0"/>
              </a:rPr>
              <a:t>MLL.FI</a:t>
            </a:r>
            <a:endParaRPr lang="fi-FI" sz="1600">
              <a:solidFill>
                <a:schemeClr val="bg1"/>
              </a:solidFill>
              <a:latin typeface="Times New Roman" panose="02020603050405020304" pitchFamily="18" charset="0"/>
              <a:ea typeface="Times New Roman" panose="02020603050405020304" pitchFamily="18" charset="0"/>
            </a:endParaRPr>
          </a:p>
          <a:p>
            <a:pPr marL="0" indent="0" fontAlgn="base">
              <a:buNone/>
            </a:pPr>
            <a:r>
              <a:rPr lang="fi-FI" sz="1600">
                <a:solidFill>
                  <a:schemeClr val="bg1"/>
                </a:solidFill>
                <a:latin typeface="Arial" panose="020B0604020202020204" pitchFamily="34" charset="0"/>
                <a:ea typeface="Times New Roman" panose="02020603050405020304" pitchFamily="18" charset="0"/>
              </a:rPr>
              <a:t>MLL </a:t>
            </a:r>
            <a:r>
              <a:rPr lang="fi-FI" sz="1600" b="1">
                <a:solidFill>
                  <a:schemeClr val="bg1"/>
                </a:solidFill>
                <a:latin typeface="Arial" panose="020B0604020202020204" pitchFamily="34" charset="0"/>
                <a:ea typeface="Times New Roman" panose="02020603050405020304" pitchFamily="18" charset="0"/>
              </a:rPr>
              <a:t>Lasten ja nuorten puhelin </a:t>
            </a:r>
            <a:r>
              <a:rPr lang="fi-FI" sz="1600" b="1" u="sng">
                <a:solidFill>
                  <a:schemeClr val="bg1"/>
                </a:solidFill>
                <a:latin typeface="Arial" panose="020B060402020202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116 111</a:t>
            </a:r>
            <a:r>
              <a:rPr lang="fi-FI" sz="1600" b="1">
                <a:solidFill>
                  <a:schemeClr val="bg1"/>
                </a:solidFill>
                <a:latin typeface="Arial" panose="020B0604020202020204" pitchFamily="34" charset="0"/>
                <a:ea typeface="Times New Roman" panose="02020603050405020304" pitchFamily="18" charset="0"/>
              </a:rPr>
              <a:t> </a:t>
            </a:r>
            <a:r>
              <a:rPr lang="fi-FI" sz="1600">
                <a:solidFill>
                  <a:schemeClr val="bg1"/>
                </a:solidFill>
                <a:latin typeface="Arial" panose="020B0604020202020204" pitchFamily="34" charset="0"/>
                <a:ea typeface="Times New Roman" panose="02020603050405020304" pitchFamily="18" charset="0"/>
              </a:rPr>
              <a:t>maanantaista perjantaihin kello 14–20, lauantaisin ja sunnuntaisin kello 17–20 (maksuton + anonyymi)</a:t>
            </a:r>
            <a:endParaRPr lang="fi-FI" sz="1600">
              <a:solidFill>
                <a:schemeClr val="bg1"/>
              </a:solidFill>
              <a:latin typeface="Times New Roman" panose="02020603050405020304" pitchFamily="18" charset="0"/>
              <a:ea typeface="Times New Roman" panose="02020603050405020304" pitchFamily="18" charset="0"/>
            </a:endParaRPr>
          </a:p>
          <a:p>
            <a:pPr fontAlgn="base"/>
            <a:r>
              <a:rPr lang="fi-FI" sz="1600" u="sng">
                <a:solidFill>
                  <a:schemeClr val="bg1"/>
                </a:solidFill>
                <a:latin typeface="Arial" panose="020B0604020202020204" pitchFamily="34" charset="0"/>
                <a:ea typeface="Times New Roman" panose="02020603050405020304" pitchFamily="18" charset="0"/>
              </a:rPr>
              <a:t>Ehyt.fi</a:t>
            </a:r>
            <a:endParaRPr lang="fi-FI" sz="1600">
              <a:solidFill>
                <a:schemeClr val="bg1"/>
              </a:solidFill>
              <a:latin typeface="Times New Roman" panose="02020603050405020304" pitchFamily="18" charset="0"/>
              <a:ea typeface="Times New Roman" panose="02020603050405020304" pitchFamily="18" charset="0"/>
            </a:endParaRPr>
          </a:p>
          <a:p>
            <a:pPr marL="0" indent="0" fontAlgn="base">
              <a:buNone/>
            </a:pPr>
            <a:r>
              <a:rPr lang="fi-FI" sz="1600">
                <a:solidFill>
                  <a:schemeClr val="bg1"/>
                </a:solidFill>
                <a:latin typeface="Arial" panose="020B0604020202020204" pitchFamily="34" charset="0"/>
                <a:ea typeface="Times New Roman" panose="02020603050405020304" pitchFamily="18" charset="0"/>
              </a:rPr>
              <a:t>EHYT ry:n päihdeneuvonta Puhelinnumero: 0800 900 45​</a:t>
            </a:r>
            <a:r>
              <a:rPr lang="fi-FI" sz="1600">
                <a:solidFill>
                  <a:schemeClr val="bg1"/>
                </a:solidFill>
                <a:latin typeface="Times New Roman" panose="02020603050405020304" pitchFamily="18" charset="0"/>
                <a:ea typeface="Times New Roman" panose="02020603050405020304" pitchFamily="18" charset="0"/>
              </a:rPr>
              <a:t> </a:t>
            </a:r>
            <a:r>
              <a:rPr lang="fi-FI" sz="1600">
                <a:solidFill>
                  <a:schemeClr val="bg1"/>
                </a:solidFill>
                <a:latin typeface="Arial" panose="020B0604020202020204" pitchFamily="34" charset="0"/>
                <a:ea typeface="Times New Roman" panose="02020603050405020304" pitchFamily="18" charset="0"/>
              </a:rPr>
              <a:t>(maksuton + anonyymi + aina voi soittaa)</a:t>
            </a:r>
            <a:endParaRPr lang="fi-FI" sz="1600">
              <a:solidFill>
                <a:schemeClr val="bg1"/>
              </a:solidFill>
              <a:latin typeface="Times New Roman" panose="02020603050405020304" pitchFamily="18" charset="0"/>
              <a:ea typeface="Times New Roman" panose="02020603050405020304" pitchFamily="18" charset="0"/>
            </a:endParaRPr>
          </a:p>
          <a:p>
            <a:pPr marL="0" indent="0" fontAlgn="base">
              <a:buNone/>
            </a:pPr>
            <a:r>
              <a:rPr lang="fi-FI" sz="1600">
                <a:solidFill>
                  <a:schemeClr val="bg1"/>
                </a:solidFill>
                <a:latin typeface="Arial" panose="020B0604020202020204" pitchFamily="34" charset="0"/>
                <a:ea typeface="Calibri" panose="020F0502020204030204" pitchFamily="34" charset="0"/>
              </a:rPr>
              <a:t>112-Sovellus (palveluneuvonta, tiedonhaku)</a:t>
            </a:r>
            <a:endParaRPr lang="fi-FI" sz="1600">
              <a:solidFill>
                <a:schemeClr val="bg1"/>
              </a:solidFill>
            </a:endParaRPr>
          </a:p>
          <a:p>
            <a:pPr marL="0" indent="0" fontAlgn="base">
              <a:buNone/>
            </a:pPr>
            <a:endParaRPr lang="fi-FI" sz="160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05400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32DF969-4EE8-6896-7645-CAA8B2E3F9D3}"/>
              </a:ext>
            </a:extLst>
          </p:cNvPr>
          <p:cNvGraphicFramePr>
            <a:graphicFrameLocks noGrp="1"/>
          </p:cNvGraphicFramePr>
          <p:nvPr/>
        </p:nvGraphicFramePr>
        <p:xfrm>
          <a:off x="647700" y="533400"/>
          <a:ext cx="10801548" cy="6028093"/>
        </p:xfrm>
        <a:graphic>
          <a:graphicData uri="http://schemas.openxmlformats.org/drawingml/2006/table">
            <a:tbl>
              <a:tblPr firstRow="1" bandRow="1">
                <a:tableStyleId>{5C22544A-7EE6-4342-B048-85BDC9FD1C3A}</a:tableStyleId>
              </a:tblPr>
              <a:tblGrid>
                <a:gridCol w="1219143">
                  <a:extLst>
                    <a:ext uri="{9D8B030D-6E8A-4147-A177-3AD203B41FA5}">
                      <a16:colId xmlns:a16="http://schemas.microsoft.com/office/drawing/2014/main" val="3614142682"/>
                    </a:ext>
                  </a:extLst>
                </a:gridCol>
                <a:gridCol w="4651995">
                  <a:extLst>
                    <a:ext uri="{9D8B030D-6E8A-4147-A177-3AD203B41FA5}">
                      <a16:colId xmlns:a16="http://schemas.microsoft.com/office/drawing/2014/main" val="928330980"/>
                    </a:ext>
                  </a:extLst>
                </a:gridCol>
                <a:gridCol w="2438286">
                  <a:extLst>
                    <a:ext uri="{9D8B030D-6E8A-4147-A177-3AD203B41FA5}">
                      <a16:colId xmlns:a16="http://schemas.microsoft.com/office/drawing/2014/main" val="2973324346"/>
                    </a:ext>
                  </a:extLst>
                </a:gridCol>
                <a:gridCol w="2492124">
                  <a:extLst>
                    <a:ext uri="{9D8B030D-6E8A-4147-A177-3AD203B41FA5}">
                      <a16:colId xmlns:a16="http://schemas.microsoft.com/office/drawing/2014/main" val="3050124613"/>
                    </a:ext>
                  </a:extLst>
                </a:gridCol>
              </a:tblGrid>
              <a:tr h="1084618">
                <a:tc>
                  <a:txBody>
                    <a:bodyPr/>
                    <a:lstStyle/>
                    <a:p>
                      <a:endParaRPr lang="en-US"/>
                    </a:p>
                  </a:txBody>
                  <a:tcPr/>
                </a:tc>
                <a:tc>
                  <a:txBody>
                    <a:bodyPr/>
                    <a:lstStyle/>
                    <a:p>
                      <a:r>
                        <a:rPr lang="en-US" sz="2000" err="1"/>
                        <a:t>Lailliset</a:t>
                      </a:r>
                      <a:r>
                        <a:rPr lang="en-US" sz="2000"/>
                        <a:t> </a:t>
                      </a:r>
                      <a:r>
                        <a:rPr lang="en-US" sz="2000" err="1"/>
                        <a:t>päihteet</a:t>
                      </a:r>
                    </a:p>
                  </a:txBody>
                  <a:tcPr/>
                </a:tc>
                <a:tc>
                  <a:txBody>
                    <a:bodyPr/>
                    <a:lstStyle/>
                    <a:p>
                      <a:r>
                        <a:rPr lang="en-US" sz="2000" err="1"/>
                        <a:t>Laittomat</a:t>
                      </a:r>
                      <a:r>
                        <a:rPr lang="en-US" sz="2000"/>
                        <a:t> </a:t>
                      </a:r>
                      <a:r>
                        <a:rPr lang="en-US" sz="2000" err="1"/>
                        <a:t>päihteet</a:t>
                      </a:r>
                    </a:p>
                  </a:txBody>
                  <a:tcPr/>
                </a:tc>
                <a:tc>
                  <a:txBody>
                    <a:bodyPr/>
                    <a:lstStyle/>
                    <a:p>
                      <a:pPr lvl="0">
                        <a:buNone/>
                      </a:pPr>
                      <a:r>
                        <a:rPr lang="en-US" sz="2000"/>
                        <a:t>Muut </a:t>
                      </a:r>
                      <a:r>
                        <a:rPr lang="en-US" sz="2000" err="1"/>
                        <a:t>haitalliset</a:t>
                      </a:r>
                      <a:r>
                        <a:rPr lang="en-US" sz="2000"/>
                        <a:t> </a:t>
                      </a:r>
                      <a:r>
                        <a:rPr lang="en-US" sz="2000" err="1"/>
                        <a:t>aineet</a:t>
                      </a:r>
                      <a:r>
                        <a:rPr lang="en-US" sz="2000"/>
                        <a:t>/</a:t>
                      </a:r>
                      <a:endParaRPr lang="fi-FI"/>
                    </a:p>
                    <a:p>
                      <a:pPr lvl="0">
                        <a:buNone/>
                      </a:pPr>
                      <a:r>
                        <a:rPr lang="en-US" sz="2000" err="1"/>
                        <a:t>yhdistelmät</a:t>
                      </a:r>
                    </a:p>
                  </a:txBody>
                  <a:tcPr/>
                </a:tc>
                <a:extLst>
                  <a:ext uri="{0D108BD9-81ED-4DB2-BD59-A6C34878D82A}">
                    <a16:rowId xmlns:a16="http://schemas.microsoft.com/office/drawing/2014/main" val="1013036390"/>
                  </a:ext>
                </a:extLst>
              </a:tr>
              <a:tr h="685800">
                <a:tc>
                  <a:txBody>
                    <a:bodyPr/>
                    <a:lstStyle/>
                    <a:p>
                      <a:pPr lvl="0">
                        <a:buNone/>
                      </a:pPr>
                      <a:r>
                        <a:rPr lang="en-US" sz="2000"/>
                        <a:t>Alle 18v. </a:t>
                      </a:r>
                    </a:p>
                  </a:txBody>
                  <a:tcPr/>
                </a:tc>
                <a:tc>
                  <a:txBody>
                    <a:bodyPr/>
                    <a:lstStyle/>
                    <a:p>
                      <a:pPr lvl="0" algn="ctr">
                        <a:buNone/>
                      </a:pPr>
                      <a:r>
                        <a:rPr lang="en-US" sz="2000" b="1"/>
                        <a:t>X</a:t>
                      </a:r>
                    </a:p>
                  </a:txBody>
                  <a:tcPr/>
                </a:tc>
                <a:tc>
                  <a:txBody>
                    <a:bodyPr/>
                    <a:lstStyle/>
                    <a:p>
                      <a:pPr lvl="0" algn="ctr">
                        <a:buNone/>
                      </a:pPr>
                      <a:r>
                        <a:rPr lang="en-US" sz="2000" b="1"/>
                        <a:t>X</a:t>
                      </a:r>
                    </a:p>
                  </a:txBody>
                  <a:tcPr/>
                </a:tc>
                <a:tc>
                  <a:txBody>
                    <a:bodyPr/>
                    <a:lstStyle/>
                    <a:p>
                      <a:pPr lvl="0" algn="ctr">
                        <a:buNone/>
                      </a:pPr>
                      <a:r>
                        <a:rPr lang="en-US" sz="2000" b="1"/>
                        <a:t>X</a:t>
                      </a:r>
                    </a:p>
                  </a:txBody>
                  <a:tcPr/>
                </a:tc>
                <a:extLst>
                  <a:ext uri="{0D108BD9-81ED-4DB2-BD59-A6C34878D82A}">
                    <a16:rowId xmlns:a16="http://schemas.microsoft.com/office/drawing/2014/main" val="4277004442"/>
                  </a:ext>
                </a:extLst>
              </a:tr>
              <a:tr h="3343275">
                <a:tc>
                  <a:txBody>
                    <a:bodyPr/>
                    <a:lstStyle/>
                    <a:p>
                      <a:r>
                        <a:rPr lang="en-US"/>
                        <a:t>K-18</a:t>
                      </a:r>
                    </a:p>
                  </a:txBody>
                  <a:tcPr/>
                </a:tc>
                <a:tc>
                  <a:txBody>
                    <a:bodyPr/>
                    <a:lstStyle/>
                    <a:p>
                      <a:r>
                        <a:rPr lang="en-US" sz="2000" err="1"/>
                        <a:t>Tupakka</a:t>
                      </a:r>
                      <a:r>
                        <a:rPr lang="en-US" sz="2000"/>
                        <a:t>, </a:t>
                      </a:r>
                      <a:r>
                        <a:rPr lang="en-US" sz="2000" err="1"/>
                        <a:t>miedot</a:t>
                      </a:r>
                      <a:r>
                        <a:rPr lang="en-US" sz="2000"/>
                        <a:t> </a:t>
                      </a:r>
                      <a:r>
                        <a:rPr lang="en-US" sz="2000" err="1"/>
                        <a:t>alkoholijuomat</a:t>
                      </a:r>
                      <a:r>
                        <a:rPr lang="en-US" sz="2000"/>
                        <a:t> (</a:t>
                      </a:r>
                      <a:r>
                        <a:rPr lang="en-US" sz="2000" err="1"/>
                        <a:t>alkoholia</a:t>
                      </a:r>
                      <a:r>
                        <a:rPr lang="en-US" sz="2000"/>
                        <a:t> 1,2-22%).</a:t>
                      </a:r>
                    </a:p>
                    <a:p>
                      <a:pPr lvl="0">
                        <a:buNone/>
                      </a:pPr>
                      <a:r>
                        <a:rPr lang="en-US" sz="2000" err="1"/>
                        <a:t>Nikotiinipussit</a:t>
                      </a:r>
                      <a:r>
                        <a:rPr lang="en-US" sz="2000"/>
                        <a:t>.</a:t>
                      </a:r>
                    </a:p>
                    <a:p>
                      <a:pPr lvl="0">
                        <a:buNone/>
                      </a:pPr>
                      <a:r>
                        <a:rPr lang="en-US" sz="2000" err="1"/>
                        <a:t>Sähkötupakka</a:t>
                      </a:r>
                      <a:r>
                        <a:rPr lang="en-US" sz="2000"/>
                        <a:t> (</a:t>
                      </a:r>
                      <a:r>
                        <a:rPr lang="en-US" sz="2000" err="1"/>
                        <a:t>katukaupan</a:t>
                      </a:r>
                      <a:r>
                        <a:rPr lang="en-US" sz="2000"/>
                        <a:t> </a:t>
                      </a:r>
                      <a:r>
                        <a:rPr lang="en-US" sz="2000" err="1"/>
                        <a:t>tuotteet</a:t>
                      </a:r>
                      <a:r>
                        <a:rPr lang="en-US" sz="2000"/>
                        <a:t> </a:t>
                      </a:r>
                      <a:r>
                        <a:rPr lang="en-US" sz="2000" err="1"/>
                        <a:t>laittomia</a:t>
                      </a:r>
                      <a:r>
                        <a:rPr lang="en-US" sz="2000"/>
                        <a:t>).</a:t>
                      </a:r>
                    </a:p>
                    <a:p>
                      <a:pPr lvl="0">
                        <a:buNone/>
                      </a:pPr>
                      <a:r>
                        <a:rPr lang="en-US" sz="2000" err="1"/>
                        <a:t>Nuuska</a:t>
                      </a:r>
                      <a:endParaRPr lang="en-US" sz="2000"/>
                    </a:p>
                    <a:p>
                      <a:pPr lvl="0">
                        <a:buNone/>
                      </a:pPr>
                      <a:r>
                        <a:rPr lang="en-US" sz="2000"/>
                        <a:t>(</a:t>
                      </a:r>
                      <a:r>
                        <a:rPr lang="en-US" sz="2000" err="1"/>
                        <a:t>myynti</a:t>
                      </a:r>
                      <a:r>
                        <a:rPr lang="en-US" sz="2000"/>
                        <a:t> ja </a:t>
                      </a:r>
                      <a:r>
                        <a:rPr lang="en-US" sz="2000" err="1"/>
                        <a:t>osto</a:t>
                      </a:r>
                      <a:r>
                        <a:rPr lang="en-US" sz="2000"/>
                        <a:t> </a:t>
                      </a:r>
                      <a:r>
                        <a:rPr lang="en-US" sz="2000" err="1"/>
                        <a:t>laitonta</a:t>
                      </a:r>
                      <a:r>
                        <a:rPr lang="en-US" sz="2000"/>
                        <a:t> </a:t>
                      </a:r>
                      <a:r>
                        <a:rPr lang="en-US" sz="2000" err="1"/>
                        <a:t>Suomessa</a:t>
                      </a:r>
                      <a:r>
                        <a:rPr lang="en-US" sz="2000"/>
                        <a:t>.)</a:t>
                      </a:r>
                    </a:p>
                  </a:txBody>
                  <a:tcPr/>
                </a:tc>
                <a:tc>
                  <a:txBody>
                    <a:bodyPr/>
                    <a:lstStyle/>
                    <a:p>
                      <a:r>
                        <a:rPr lang="en-US" sz="2000" err="1"/>
                        <a:t>Huumeet</a:t>
                      </a:r>
                      <a:r>
                        <a:rPr lang="en-US" sz="2000"/>
                        <a:t>, </a:t>
                      </a:r>
                      <a:r>
                        <a:rPr lang="en-US" sz="2000" err="1"/>
                        <a:t>esim</a:t>
                      </a:r>
                      <a:r>
                        <a:rPr lang="en-US" sz="2000"/>
                        <a:t>. </a:t>
                      </a:r>
                      <a:r>
                        <a:rPr lang="en-US" sz="2000" err="1"/>
                        <a:t>kannabis</a:t>
                      </a:r>
                      <a:r>
                        <a:rPr lang="en-US" sz="2000"/>
                        <a:t>, </a:t>
                      </a:r>
                      <a:r>
                        <a:rPr lang="en-US" sz="2000" err="1"/>
                        <a:t>kokaiini</a:t>
                      </a:r>
                      <a:r>
                        <a:rPr lang="en-US" sz="2000"/>
                        <a:t>, </a:t>
                      </a:r>
                      <a:r>
                        <a:rPr lang="en-US" sz="2000" err="1"/>
                        <a:t>ekstaasi</a:t>
                      </a:r>
                      <a:r>
                        <a:rPr lang="en-US" sz="2000"/>
                        <a:t>, </a:t>
                      </a:r>
                      <a:r>
                        <a:rPr lang="en-US" sz="2000" err="1"/>
                        <a:t>heroiini</a:t>
                      </a:r>
                      <a:r>
                        <a:rPr lang="en-US" sz="2000"/>
                        <a:t>.</a:t>
                      </a:r>
                    </a:p>
                    <a:p>
                      <a:pPr lvl="0">
                        <a:buNone/>
                      </a:pPr>
                      <a:r>
                        <a:rPr lang="en-US" sz="2000" err="1"/>
                        <a:t>Nikotiinituotteet</a:t>
                      </a:r>
                      <a:r>
                        <a:rPr lang="en-US" sz="2000"/>
                        <a:t>, </a:t>
                      </a:r>
                      <a:r>
                        <a:rPr lang="en-US" sz="2000" err="1"/>
                        <a:t>joissa</a:t>
                      </a:r>
                      <a:r>
                        <a:rPr lang="en-US" sz="2000"/>
                        <a:t> </a:t>
                      </a:r>
                      <a:r>
                        <a:rPr lang="en-US" sz="2000" err="1"/>
                        <a:t>nikotiinia</a:t>
                      </a:r>
                      <a:r>
                        <a:rPr lang="en-US" sz="2000"/>
                        <a:t> </a:t>
                      </a:r>
                      <a:r>
                        <a:rPr lang="en-US" sz="2000" err="1"/>
                        <a:t>yli</a:t>
                      </a:r>
                      <a:r>
                        <a:rPr lang="en-US" sz="2000"/>
                        <a:t> 20mg (</a:t>
                      </a:r>
                      <a:r>
                        <a:rPr lang="en-US" sz="2000" err="1"/>
                        <a:t>esim</a:t>
                      </a:r>
                      <a:r>
                        <a:rPr lang="en-US" sz="2000"/>
                        <a:t>. </a:t>
                      </a:r>
                      <a:r>
                        <a:rPr lang="en-US" sz="2000" err="1"/>
                        <a:t>tietyt</a:t>
                      </a:r>
                      <a:r>
                        <a:rPr lang="en-US" sz="2000"/>
                        <a:t> </a:t>
                      </a:r>
                      <a:r>
                        <a:rPr lang="en-US" sz="2000" err="1"/>
                        <a:t>sähkötupakat</a:t>
                      </a:r>
                      <a:r>
                        <a:rPr lang="en-US" sz="2000"/>
                        <a:t>).</a:t>
                      </a:r>
                    </a:p>
                    <a:p>
                      <a:pPr lvl="0">
                        <a:buNone/>
                      </a:pPr>
                      <a:endParaRPr lang="en-US"/>
                    </a:p>
                    <a:p>
                      <a:pPr lvl="0">
                        <a:buNone/>
                      </a:pPr>
                      <a:r>
                        <a:rPr lang="en-US" sz="1400" b="1" err="1"/>
                        <a:t>Suomessa</a:t>
                      </a:r>
                      <a:r>
                        <a:rPr lang="en-US" sz="1400" b="1"/>
                        <a:t> </a:t>
                      </a:r>
                      <a:r>
                        <a:rPr lang="en-US" sz="1400" b="1" err="1"/>
                        <a:t>laittomia</a:t>
                      </a:r>
                      <a:r>
                        <a:rPr lang="en-US" sz="1400" b="1"/>
                        <a:t> </a:t>
                      </a:r>
                    </a:p>
                    <a:p>
                      <a:pPr lvl="0">
                        <a:buNone/>
                      </a:pPr>
                      <a:r>
                        <a:rPr lang="en-US" sz="1400" b="1" err="1"/>
                        <a:t>kaikenikäisille</a:t>
                      </a:r>
                      <a:r>
                        <a:rPr lang="en-US" sz="1400" b="1"/>
                        <a:t>!</a:t>
                      </a:r>
                      <a:endParaRPr lang="en-US" sz="1400"/>
                    </a:p>
                  </a:txBody>
                  <a:tcPr/>
                </a:tc>
                <a:tc>
                  <a:txBody>
                    <a:bodyPr/>
                    <a:lstStyle/>
                    <a:p>
                      <a:pPr lvl="0">
                        <a:buNone/>
                      </a:pPr>
                      <a:r>
                        <a:rPr lang="en-US" sz="2000" b="0" err="1"/>
                        <a:t>Lääkkeiden</a:t>
                      </a:r>
                      <a:r>
                        <a:rPr lang="en-US" sz="2000" b="0"/>
                        <a:t> </a:t>
                      </a:r>
                    </a:p>
                    <a:p>
                      <a:pPr lvl="0">
                        <a:buNone/>
                      </a:pPr>
                      <a:r>
                        <a:rPr lang="en-US" sz="2000" b="0" err="1"/>
                        <a:t>väärinkäyttö</a:t>
                      </a:r>
                      <a:r>
                        <a:rPr lang="en-US" sz="2000" b="0"/>
                        <a:t>. </a:t>
                      </a:r>
                      <a:endParaRPr lang="fi-FI" sz="2000"/>
                    </a:p>
                    <a:p>
                      <a:pPr lvl="0">
                        <a:buNone/>
                      </a:pPr>
                      <a:r>
                        <a:rPr lang="en-US" sz="2000" b="0" err="1"/>
                        <a:t>Sekakäyttö</a:t>
                      </a:r>
                      <a:r>
                        <a:rPr lang="en-US" sz="2000" b="0"/>
                        <a:t>.</a:t>
                      </a:r>
                    </a:p>
                    <a:p>
                      <a:pPr lvl="0">
                        <a:buNone/>
                      </a:pPr>
                      <a:r>
                        <a:rPr lang="en-US" sz="2000" b="0" err="1"/>
                        <a:t>Kaikki</a:t>
                      </a:r>
                      <a:r>
                        <a:rPr lang="en-US" sz="2000" b="0"/>
                        <a:t> </a:t>
                      </a:r>
                      <a:r>
                        <a:rPr lang="en-US" sz="2000" b="0" err="1"/>
                        <a:t>päihtymiskäytössä</a:t>
                      </a:r>
                      <a:r>
                        <a:rPr lang="en-US" sz="2000" b="0"/>
                        <a:t> </a:t>
                      </a:r>
                      <a:r>
                        <a:rPr lang="en-US" sz="2000" b="0" err="1"/>
                        <a:t>käytetyt</a:t>
                      </a:r>
                      <a:r>
                        <a:rPr lang="en-US" sz="2000" b="0"/>
                        <a:t> </a:t>
                      </a:r>
                      <a:r>
                        <a:rPr lang="en-US" sz="2000" b="0" err="1"/>
                        <a:t>kemikaalit</a:t>
                      </a:r>
                      <a:r>
                        <a:rPr lang="en-US" sz="2000" b="0"/>
                        <a:t>.</a:t>
                      </a:r>
                    </a:p>
                  </a:txBody>
                  <a:tcPr/>
                </a:tc>
                <a:extLst>
                  <a:ext uri="{0D108BD9-81ED-4DB2-BD59-A6C34878D82A}">
                    <a16:rowId xmlns:a16="http://schemas.microsoft.com/office/drawing/2014/main" val="1279153625"/>
                  </a:ext>
                </a:extLst>
              </a:tr>
              <a:tr h="914400">
                <a:tc>
                  <a:txBody>
                    <a:bodyPr/>
                    <a:lstStyle/>
                    <a:p>
                      <a:r>
                        <a:rPr lang="en-US"/>
                        <a:t>K-20</a:t>
                      </a:r>
                    </a:p>
                  </a:txBody>
                  <a:tcPr/>
                </a:tc>
                <a:tc>
                  <a:txBody>
                    <a:bodyPr/>
                    <a:lstStyle/>
                    <a:p>
                      <a:r>
                        <a:rPr lang="en-US" sz="2000" err="1"/>
                        <a:t>Väkevät</a:t>
                      </a:r>
                      <a:r>
                        <a:rPr lang="en-US" sz="2000"/>
                        <a:t> </a:t>
                      </a:r>
                      <a:r>
                        <a:rPr lang="en-US" sz="2000" err="1"/>
                        <a:t>alkoholijuomat</a:t>
                      </a:r>
                      <a:r>
                        <a:rPr lang="en-US" sz="2000"/>
                        <a:t>, </a:t>
                      </a:r>
                      <a:r>
                        <a:rPr lang="en-US" sz="2000" err="1"/>
                        <a:t>esim</a:t>
                      </a:r>
                      <a:r>
                        <a:rPr lang="en-US" sz="2000"/>
                        <a:t>. vodka, </a:t>
                      </a:r>
                      <a:r>
                        <a:rPr lang="en-US" sz="2000" err="1"/>
                        <a:t>kaikki</a:t>
                      </a:r>
                      <a:r>
                        <a:rPr lang="en-US" sz="2000"/>
                        <a:t> </a:t>
                      </a:r>
                      <a:r>
                        <a:rPr lang="en-US" sz="2000" err="1"/>
                        <a:t>jossa</a:t>
                      </a:r>
                      <a:r>
                        <a:rPr lang="en-US" sz="2000"/>
                        <a:t> </a:t>
                      </a:r>
                      <a:r>
                        <a:rPr lang="en-US" sz="2000" err="1"/>
                        <a:t>alkoholia</a:t>
                      </a:r>
                      <a:r>
                        <a:rPr lang="en-US" sz="2000"/>
                        <a:t> </a:t>
                      </a:r>
                      <a:r>
                        <a:rPr lang="en-US" sz="2000" err="1"/>
                        <a:t>yli</a:t>
                      </a:r>
                      <a:r>
                        <a:rPr lang="en-US" sz="2000"/>
                        <a:t> 22%</a:t>
                      </a:r>
                    </a:p>
                  </a:txBody>
                  <a:tcPr/>
                </a:tc>
                <a:tc>
                  <a:txBody>
                    <a:bodyPr/>
                    <a:lstStyle/>
                    <a:p>
                      <a:endParaRPr lang="en-US"/>
                    </a:p>
                  </a:txBody>
                  <a:tcPr/>
                </a:tc>
                <a:tc>
                  <a:txBody>
                    <a:bodyPr/>
                    <a:lstStyle/>
                    <a:p>
                      <a:pPr lvl="0">
                        <a:buNone/>
                      </a:pPr>
                      <a:endParaRPr lang="en-US"/>
                    </a:p>
                  </a:txBody>
                  <a:tcPr/>
                </a:tc>
                <a:extLst>
                  <a:ext uri="{0D108BD9-81ED-4DB2-BD59-A6C34878D82A}">
                    <a16:rowId xmlns:a16="http://schemas.microsoft.com/office/drawing/2014/main" val="838656994"/>
                  </a:ext>
                </a:extLst>
              </a:tr>
            </a:tbl>
          </a:graphicData>
        </a:graphic>
      </p:graphicFrame>
      <p:sp>
        <p:nvSpPr>
          <p:cNvPr id="2" name="Otsikko 1">
            <a:extLst>
              <a:ext uri="{FF2B5EF4-FFF2-40B4-BE49-F238E27FC236}">
                <a16:creationId xmlns:a16="http://schemas.microsoft.com/office/drawing/2014/main" id="{23076D90-5B16-F32B-D39A-A5087E884404}"/>
              </a:ext>
            </a:extLst>
          </p:cNvPr>
          <p:cNvSpPr>
            <a:spLocks noGrp="1"/>
          </p:cNvSpPr>
          <p:nvPr>
            <p:ph type="ctrTitle"/>
          </p:nvPr>
        </p:nvSpPr>
        <p:spPr>
          <a:xfrm>
            <a:off x="647139" y="6858000"/>
            <a:ext cx="6159076" cy="2349157"/>
          </a:xfrm>
        </p:spPr>
        <p:txBody>
          <a:bodyPr vert="horz" wrap="square" lIns="0" tIns="0" rIns="0" bIns="0" rtlCol="0" anchor="t" anchorCtr="0">
            <a:noAutofit/>
          </a:bodyPr>
          <a:lstStyle/>
          <a:p>
            <a:r>
              <a:rPr lang="fi-FI"/>
              <a:t>Päihdetaulukko</a:t>
            </a:r>
          </a:p>
        </p:txBody>
      </p:sp>
    </p:spTree>
    <p:extLst>
      <p:ext uri="{BB962C8B-B14F-4D97-AF65-F5344CB8AC3E}">
        <p14:creationId xmlns:p14="http://schemas.microsoft.com/office/powerpoint/2010/main" val="1926579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2584-2ED8-43AF-AE15-4C6251365022}"/>
              </a:ext>
            </a:extLst>
          </p:cNvPr>
          <p:cNvSpPr>
            <a:spLocks noGrp="1"/>
          </p:cNvSpPr>
          <p:nvPr>
            <p:ph type="title"/>
          </p:nvPr>
        </p:nvSpPr>
        <p:spPr>
          <a:xfrm>
            <a:off x="1037062" y="409576"/>
            <a:ext cx="10435091" cy="942974"/>
          </a:xfrm>
        </p:spPr>
        <p:txBody>
          <a:bodyPr/>
          <a:lstStyle/>
          <a:p>
            <a:r>
              <a:rPr lang="fi-FI"/>
              <a:t>Päihdefaktat</a:t>
            </a:r>
            <a:endParaRPr lang="en-US"/>
          </a:p>
        </p:txBody>
      </p:sp>
      <p:sp>
        <p:nvSpPr>
          <p:cNvPr id="3" name="Text Placeholder 2">
            <a:extLst>
              <a:ext uri="{FF2B5EF4-FFF2-40B4-BE49-F238E27FC236}">
                <a16:creationId xmlns:a16="http://schemas.microsoft.com/office/drawing/2014/main" id="{4D3C7F67-F13E-4271-8834-399815C7EFCB}"/>
              </a:ext>
            </a:extLst>
          </p:cNvPr>
          <p:cNvSpPr>
            <a:spLocks noGrp="1"/>
          </p:cNvSpPr>
          <p:nvPr>
            <p:ph type="body" idx="1"/>
          </p:nvPr>
        </p:nvSpPr>
        <p:spPr>
          <a:xfrm>
            <a:off x="1037062" y="1352550"/>
            <a:ext cx="10276483" cy="5017588"/>
          </a:xfrm>
        </p:spPr>
        <p:txBody>
          <a:bodyPr vert="horz" lIns="0" tIns="45720" rIns="0" bIns="45720" numCol="1" rtlCol="0" anchor="t">
            <a:noAutofit/>
          </a:bodyPr>
          <a:lstStyle/>
          <a:p>
            <a:pPr marL="456565" indent="-456565">
              <a:buFont typeface="+mj-lt"/>
              <a:buAutoNum type="arabicPeriod"/>
            </a:pPr>
            <a:endParaRPr lang="fi-FI" dirty="0"/>
          </a:p>
          <a:p>
            <a:pPr marL="238760" indent="-238760"/>
            <a:r>
              <a:rPr lang="fi-FI" dirty="0">
                <a:hlinkClick r:id="rId3"/>
              </a:rPr>
              <a:t>Päihdetieto 9. luokkalaisille - </a:t>
            </a:r>
            <a:r>
              <a:rPr lang="fi-FI" dirty="0" err="1">
                <a:hlinkClick r:id="rId3"/>
              </a:rPr>
              <a:t>Details</a:t>
            </a:r>
            <a:r>
              <a:rPr lang="fi-FI" dirty="0">
                <a:hlinkClick r:id="rId3"/>
              </a:rPr>
              <a:t> - </a:t>
            </a:r>
            <a:r>
              <a:rPr lang="fi-FI" dirty="0" err="1">
                <a:hlinkClick r:id="rId3"/>
              </a:rPr>
              <a:t>Kahoot</a:t>
            </a:r>
            <a:r>
              <a:rPr lang="fi-FI" dirty="0">
                <a:hlinkClick r:id="rId3"/>
              </a:rPr>
              <a:t>!</a:t>
            </a:r>
            <a:endParaRPr lang="fi-FI" dirty="0"/>
          </a:p>
          <a:p>
            <a:pPr marL="238760" indent="-238760"/>
            <a:endParaRPr lang="fi-FI" dirty="0"/>
          </a:p>
          <a:p>
            <a:pPr marL="238760" indent="-238760"/>
            <a:r>
              <a:rPr lang="fi-FI" dirty="0"/>
              <a:t>Kirjaudu peliin OMALLA etunimellä. </a:t>
            </a:r>
          </a:p>
        </p:txBody>
      </p:sp>
    </p:spTree>
    <p:extLst>
      <p:ext uri="{BB962C8B-B14F-4D97-AF65-F5344CB8AC3E}">
        <p14:creationId xmlns:p14="http://schemas.microsoft.com/office/powerpoint/2010/main" val="2267684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2584-2ED8-43AF-AE15-4C6251365022}"/>
              </a:ext>
            </a:extLst>
          </p:cNvPr>
          <p:cNvSpPr>
            <a:spLocks noGrp="1"/>
          </p:cNvSpPr>
          <p:nvPr>
            <p:ph type="title"/>
          </p:nvPr>
        </p:nvSpPr>
        <p:spPr>
          <a:xfrm>
            <a:off x="1037062" y="409576"/>
            <a:ext cx="10435091" cy="942974"/>
          </a:xfrm>
        </p:spPr>
        <p:txBody>
          <a:bodyPr/>
          <a:lstStyle/>
          <a:p>
            <a:r>
              <a:rPr lang="fi-FI"/>
              <a:t>World cafe -harjoitus</a:t>
            </a:r>
            <a:endParaRPr lang="en-US"/>
          </a:p>
        </p:txBody>
      </p:sp>
      <p:sp>
        <p:nvSpPr>
          <p:cNvPr id="3" name="Text Placeholder 2">
            <a:extLst>
              <a:ext uri="{FF2B5EF4-FFF2-40B4-BE49-F238E27FC236}">
                <a16:creationId xmlns:a16="http://schemas.microsoft.com/office/drawing/2014/main" id="{4D3C7F67-F13E-4271-8834-399815C7EFCB}"/>
              </a:ext>
            </a:extLst>
          </p:cNvPr>
          <p:cNvSpPr>
            <a:spLocks noGrp="1"/>
          </p:cNvSpPr>
          <p:nvPr>
            <p:ph type="body" idx="1"/>
          </p:nvPr>
        </p:nvSpPr>
        <p:spPr>
          <a:xfrm>
            <a:off x="1037062" y="1352550"/>
            <a:ext cx="10276483" cy="5017588"/>
          </a:xfrm>
        </p:spPr>
        <p:txBody>
          <a:bodyPr vert="horz" lIns="0" tIns="45720" rIns="0" bIns="45720" numCol="1" rtlCol="0" anchor="t">
            <a:noAutofit/>
          </a:bodyPr>
          <a:lstStyle/>
          <a:p>
            <a:pPr marL="238760" indent="-238760"/>
            <a:r>
              <a:rPr lang="fi-FI"/>
              <a:t>Jakaudutaan 4. ryhmään.</a:t>
            </a:r>
            <a:endParaRPr lang="en-US"/>
          </a:p>
          <a:p>
            <a:pPr marL="238760" indent="-238760"/>
            <a:r>
              <a:rPr lang="fi-FI"/>
              <a:t>Jokaiselle ryhmälle jaetaan paperi, johon on kirjoitettu päihdeteemainen kysymys. Aikaa vastata on 3-4 minuuttia. Ajan loppuessa kysymykset siirretään seuraavalle ryhmälle. Jokainen ryhmä vastaa jokaiseen kysymykseen.</a:t>
            </a:r>
          </a:p>
          <a:p>
            <a:pPr marL="238760" indent="-238760"/>
            <a:r>
              <a:rPr lang="fi-FI"/>
              <a:t>Tarkoituksena on kirjoittaa paperiin ryhmän mielipiteitä kysymyksestä, tietoa ei tarvitse etsiä.</a:t>
            </a:r>
          </a:p>
          <a:p>
            <a:pPr marL="238760" indent="-238760"/>
            <a:r>
              <a:rPr lang="fi-FI"/>
              <a:t>Ryhmien vastattua kaikkiin kysymyksiin, ryhmät esittelevät tuotokset luokalle. Keskustellaan vastauksista yhdessä.</a:t>
            </a:r>
          </a:p>
          <a:p>
            <a:pPr marL="238760" indent="-238760"/>
            <a:r>
              <a:rPr lang="fi-FI"/>
              <a:t>Julisteet voi jättää halutessaan esim. luokan seinälle muistuttamaan aiheesta.</a:t>
            </a:r>
          </a:p>
          <a:p>
            <a:pPr marL="238760" indent="-238760"/>
            <a:endParaRPr lang="fi-FI"/>
          </a:p>
          <a:p>
            <a:pPr marL="456565" indent="-456565">
              <a:buFont typeface="+mj-lt"/>
              <a:buAutoNum type="arabicPeriod"/>
            </a:pPr>
            <a:endParaRPr lang="fi-FI"/>
          </a:p>
          <a:p>
            <a:pPr marL="456565" indent="-456565">
              <a:buFont typeface="+mj-lt"/>
              <a:buAutoNum type="arabicPeriod"/>
            </a:pPr>
            <a:endParaRPr lang="fi-FI"/>
          </a:p>
        </p:txBody>
      </p:sp>
    </p:spTree>
    <p:extLst>
      <p:ext uri="{BB962C8B-B14F-4D97-AF65-F5344CB8AC3E}">
        <p14:creationId xmlns:p14="http://schemas.microsoft.com/office/powerpoint/2010/main" val="2930628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D3A68B-2169-4940-97C5-A10F00CDEB9F}"/>
              </a:ext>
            </a:extLst>
          </p:cNvPr>
          <p:cNvSpPr>
            <a:spLocks noGrp="1"/>
          </p:cNvSpPr>
          <p:nvPr>
            <p:ph type="ctrTitle"/>
          </p:nvPr>
        </p:nvSpPr>
        <p:spPr>
          <a:xfrm>
            <a:off x="647139" y="2633662"/>
            <a:ext cx="6159076" cy="2349157"/>
          </a:xfrm>
        </p:spPr>
        <p:txBody>
          <a:bodyPr wrap="square" anchor="b">
            <a:normAutofit/>
          </a:bodyPr>
          <a:lstStyle/>
          <a:p>
            <a:r>
              <a:rPr lang="fi-FI" sz="5900"/>
              <a:t>Riippuvuus ja itsetuntemus</a:t>
            </a:r>
          </a:p>
        </p:txBody>
      </p:sp>
      <p:sp>
        <p:nvSpPr>
          <p:cNvPr id="3" name="Alaotsikko 2">
            <a:extLst>
              <a:ext uri="{FF2B5EF4-FFF2-40B4-BE49-F238E27FC236}">
                <a16:creationId xmlns:a16="http://schemas.microsoft.com/office/drawing/2014/main" id="{EBB4AF93-CB7D-4D7E-B004-990FB059E389}"/>
              </a:ext>
            </a:extLst>
          </p:cNvPr>
          <p:cNvSpPr>
            <a:spLocks noGrp="1"/>
          </p:cNvSpPr>
          <p:nvPr>
            <p:ph type="subTitle" idx="1"/>
          </p:nvPr>
        </p:nvSpPr>
        <p:spPr>
          <a:xfrm>
            <a:off x="647141" y="5023384"/>
            <a:ext cx="6975504" cy="1825256"/>
          </a:xfrm>
        </p:spPr>
        <p:txBody>
          <a:bodyPr anchor="t">
            <a:normAutofit/>
          </a:bodyPr>
          <a:lstStyle/>
          <a:p>
            <a:pPr>
              <a:spcAft>
                <a:spcPts val="600"/>
              </a:spcAft>
            </a:pPr>
            <a:r>
              <a:rPr lang="fi-FI" sz="2900"/>
              <a:t>9. luokka, 2. Tunti</a:t>
            </a:r>
          </a:p>
          <a:p>
            <a:r>
              <a:rPr lang="en-US" sz="1200"/>
              <a:t>Turun kaupungin ehkäisevän päihdetyön Selvästi JEES! -projekti 2023-2025, Sanna Tahko &amp; Kristiina Helenius. </a:t>
            </a:r>
            <a:endParaRPr lang="en-US"/>
          </a:p>
          <a:p>
            <a:r>
              <a:rPr lang="en-US" sz="1200" err="1"/>
              <a:t>Lähteet</a:t>
            </a:r>
            <a:r>
              <a:rPr lang="en-US" sz="1200"/>
              <a:t>: </a:t>
            </a:r>
            <a:endParaRPr lang="en-US" sz="1200" b="0">
              <a:solidFill>
                <a:srgbClr val="000000"/>
              </a:solidFill>
            </a:endParaRPr>
          </a:p>
          <a:p>
            <a:r>
              <a:rPr lang="en-US" sz="1200" err="1"/>
              <a:t>Terveyden</a:t>
            </a:r>
            <a:r>
              <a:rPr lang="en-US" sz="1200"/>
              <a:t> ja </a:t>
            </a:r>
            <a:r>
              <a:rPr lang="en-US" sz="1200" err="1"/>
              <a:t>hyvinvoinninlaitos</a:t>
            </a:r>
            <a:endParaRPr lang="en-US" sz="1200" b="0" err="1">
              <a:solidFill>
                <a:srgbClr val="000000"/>
              </a:solidFill>
            </a:endParaRPr>
          </a:p>
          <a:p>
            <a:r>
              <a:rPr lang="en-US" sz="1200" err="1"/>
              <a:t>Ehyt</a:t>
            </a:r>
            <a:r>
              <a:rPr lang="en-US" sz="1200"/>
              <a:t> </a:t>
            </a:r>
            <a:r>
              <a:rPr lang="en-US" sz="1200" err="1"/>
              <a:t>ry</a:t>
            </a:r>
            <a:endParaRPr lang="en-US" sz="1200" b="0" err="1">
              <a:solidFill>
                <a:srgbClr val="000000"/>
              </a:solidFill>
            </a:endParaRPr>
          </a:p>
          <a:p>
            <a:r>
              <a:rPr lang="en-US" sz="1200" err="1"/>
              <a:t>Mielenterveyden</a:t>
            </a:r>
            <a:r>
              <a:rPr lang="en-US" sz="1200"/>
              <a:t> </a:t>
            </a:r>
            <a:r>
              <a:rPr lang="en-US" sz="1200" err="1"/>
              <a:t>keskusliitto</a:t>
            </a:r>
            <a:endParaRPr lang="en-US" sz="1200" b="0" err="1">
              <a:solidFill>
                <a:srgbClr val="000000"/>
              </a:solidFill>
            </a:endParaRPr>
          </a:p>
          <a:p>
            <a:r>
              <a:rPr lang="en-US" sz="1200" err="1"/>
              <a:t>Päihdelinkki</a:t>
            </a:r>
            <a:endParaRPr lang="fi-FI" err="1"/>
          </a:p>
        </p:txBody>
      </p:sp>
    </p:spTree>
    <p:extLst>
      <p:ext uri="{BB962C8B-B14F-4D97-AF65-F5344CB8AC3E}">
        <p14:creationId xmlns:p14="http://schemas.microsoft.com/office/powerpoint/2010/main" val="1138203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2EC82-48A0-978E-3D64-BC4CA6788530}"/>
              </a:ext>
            </a:extLst>
          </p:cNvPr>
          <p:cNvSpPr>
            <a:spLocks noGrp="1"/>
          </p:cNvSpPr>
          <p:nvPr>
            <p:ph type="ctrTitle"/>
          </p:nvPr>
        </p:nvSpPr>
        <p:spPr>
          <a:xfrm>
            <a:off x="647139" y="2633662"/>
            <a:ext cx="6159076" cy="2349157"/>
          </a:xfrm>
        </p:spPr>
        <p:txBody>
          <a:bodyPr wrap="square" anchor="b">
            <a:normAutofit/>
          </a:bodyPr>
          <a:lstStyle/>
          <a:p>
            <a:r>
              <a:rPr lang="en-US" err="1"/>
              <a:t>Tämän</a:t>
            </a:r>
            <a:r>
              <a:rPr lang="en-US"/>
              <a:t> </a:t>
            </a:r>
            <a:r>
              <a:rPr lang="en-US" err="1"/>
              <a:t>päivän</a:t>
            </a:r>
            <a:r>
              <a:rPr lang="en-US"/>
              <a:t> </a:t>
            </a:r>
            <a:r>
              <a:rPr lang="en-US" err="1"/>
              <a:t>fiilis</a:t>
            </a:r>
            <a:r>
              <a:rPr lang="en-US"/>
              <a:t>?</a:t>
            </a:r>
          </a:p>
        </p:txBody>
      </p:sp>
      <p:pic>
        <p:nvPicPr>
          <p:cNvPr id="4" name="Picture 3">
            <a:extLst>
              <a:ext uri="{FF2B5EF4-FFF2-40B4-BE49-F238E27FC236}">
                <a16:creationId xmlns:a16="http://schemas.microsoft.com/office/drawing/2014/main" id="{BD71B639-3B29-B44A-08AC-F34A376A3D79}"/>
              </a:ext>
              <a:ext uri="{C183D7F6-B498-43B3-948B-1728B52AA6E4}">
                <adec:decorative xmlns:adec="http://schemas.microsoft.com/office/drawing/2017/decorative" val="1"/>
              </a:ext>
            </a:extLst>
          </p:cNvPr>
          <p:cNvPicPr>
            <a:picLocks noChangeAspect="1"/>
          </p:cNvPicPr>
          <p:nvPr/>
        </p:nvPicPr>
        <p:blipFill rotWithShape="1">
          <a:blip r:embed="rId3"/>
          <a:srcRect l="-1028" r="750"/>
          <a:stretch/>
        </p:blipFill>
        <p:spPr>
          <a:xfrm>
            <a:off x="7329912" y="0"/>
            <a:ext cx="4831135" cy="6858000"/>
          </a:xfrm>
          <a:prstGeom prst="rect">
            <a:avLst/>
          </a:prstGeom>
          <a:noFill/>
        </p:spPr>
      </p:pic>
    </p:spTree>
    <p:extLst>
      <p:ext uri="{BB962C8B-B14F-4D97-AF65-F5344CB8AC3E}">
        <p14:creationId xmlns:p14="http://schemas.microsoft.com/office/powerpoint/2010/main" val="627607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03281-67B3-F319-6BF1-3B4B72CB2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250A33-BA1C-B61C-97EC-7DEDC33FC4CB}"/>
              </a:ext>
            </a:extLst>
          </p:cNvPr>
          <p:cNvSpPr>
            <a:spLocks noGrp="1"/>
          </p:cNvSpPr>
          <p:nvPr>
            <p:ph type="title"/>
          </p:nvPr>
        </p:nvSpPr>
        <p:spPr>
          <a:xfrm>
            <a:off x="1037062" y="409576"/>
            <a:ext cx="10435091" cy="942974"/>
          </a:xfrm>
        </p:spPr>
        <p:txBody>
          <a:bodyPr/>
          <a:lstStyle/>
          <a:p>
            <a:r>
              <a:rPr lang="fi-FI"/>
              <a:t>Riippuvuus</a:t>
            </a:r>
            <a:endParaRPr lang="en-US"/>
          </a:p>
        </p:txBody>
      </p:sp>
      <p:sp>
        <p:nvSpPr>
          <p:cNvPr id="3" name="Text Placeholder 2">
            <a:extLst>
              <a:ext uri="{FF2B5EF4-FFF2-40B4-BE49-F238E27FC236}">
                <a16:creationId xmlns:a16="http://schemas.microsoft.com/office/drawing/2014/main" id="{CA738D41-D818-99A2-757F-A900A8C6E25E}"/>
              </a:ext>
            </a:extLst>
          </p:cNvPr>
          <p:cNvSpPr>
            <a:spLocks noGrp="1"/>
          </p:cNvSpPr>
          <p:nvPr>
            <p:ph type="body" idx="1"/>
          </p:nvPr>
        </p:nvSpPr>
        <p:spPr>
          <a:xfrm>
            <a:off x="1037062" y="1352550"/>
            <a:ext cx="6409191" cy="5017588"/>
          </a:xfrm>
        </p:spPr>
        <p:txBody>
          <a:bodyPr vert="horz" lIns="0" tIns="45720" rIns="0" bIns="45720" numCol="1" rtlCol="0" anchor="t">
            <a:noAutofit/>
          </a:bodyPr>
          <a:lstStyle/>
          <a:p>
            <a:pPr marL="238760" indent="-238760"/>
            <a:r>
              <a:rPr lang="fi-FI"/>
              <a:t>Mitä riippuvuus on?</a:t>
            </a:r>
            <a:endParaRPr lang="en-US"/>
          </a:p>
          <a:p>
            <a:pPr marL="238760" indent="-238760">
              <a:buFont typeface="+mj-lt"/>
              <a:buChar char="•"/>
            </a:pPr>
            <a:r>
              <a:rPr lang="fi-FI"/>
              <a:t>Mistä voi tulla riippuvaiseksi?</a:t>
            </a:r>
          </a:p>
          <a:p>
            <a:pPr marL="238760" indent="-238760">
              <a:buFont typeface="+mj-lt"/>
              <a:buChar char="•"/>
            </a:pPr>
            <a:r>
              <a:rPr lang="fi-FI" b="1"/>
              <a:t>Miten fiilis vaikuttaa ihmisten päihteiden käyttöön?</a:t>
            </a:r>
          </a:p>
          <a:p>
            <a:pPr marL="238760" indent="-238760"/>
            <a:endParaRPr lang="fi-FI"/>
          </a:p>
          <a:p>
            <a:pPr marL="238760" indent="-238760">
              <a:buFont typeface="+mj-lt"/>
              <a:buChar char="•"/>
            </a:pPr>
            <a:endParaRPr lang="fi-FI"/>
          </a:p>
          <a:p>
            <a:pPr marL="238760" indent="-238760"/>
            <a:endParaRPr lang="fi-FI"/>
          </a:p>
          <a:p>
            <a:pPr marL="238760" indent="-238760">
              <a:buFont typeface="+mj-lt"/>
              <a:buChar char="•"/>
            </a:pPr>
            <a:endParaRPr lang="fi-FI"/>
          </a:p>
          <a:p>
            <a:pPr marL="456565" indent="-456565">
              <a:buFont typeface="+mj-lt"/>
              <a:buAutoNum type="arabicPeriod"/>
            </a:pPr>
            <a:endParaRPr lang="fi-FI"/>
          </a:p>
          <a:p>
            <a:pPr marL="456565" indent="-456565">
              <a:buFont typeface="+mj-lt"/>
              <a:buAutoNum type="arabicPeriod"/>
            </a:pPr>
            <a:endParaRPr lang="fi-FI"/>
          </a:p>
        </p:txBody>
      </p:sp>
      <p:pic>
        <p:nvPicPr>
          <p:cNvPr id="4" name="Picture 3">
            <a:extLst>
              <a:ext uri="{FF2B5EF4-FFF2-40B4-BE49-F238E27FC236}">
                <a16:creationId xmlns:a16="http://schemas.microsoft.com/office/drawing/2014/main" id="{B3DEF891-DD37-C78C-9E0B-E735BF2EB6E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13896" y="3083"/>
            <a:ext cx="4883889" cy="6846064"/>
          </a:xfrm>
          <a:prstGeom prst="rect">
            <a:avLst/>
          </a:prstGeom>
        </p:spPr>
      </p:pic>
    </p:spTree>
    <p:extLst>
      <p:ext uri="{BB962C8B-B14F-4D97-AF65-F5344CB8AC3E}">
        <p14:creationId xmlns:p14="http://schemas.microsoft.com/office/powerpoint/2010/main" val="1286739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125954-A153-3D9D-8F0F-DBCE95627930}"/>
              </a:ext>
            </a:extLst>
          </p:cNvPr>
          <p:cNvSpPr>
            <a:spLocks noGrp="1"/>
          </p:cNvSpPr>
          <p:nvPr>
            <p:ph type="title"/>
          </p:nvPr>
        </p:nvSpPr>
        <p:spPr/>
        <p:txBody>
          <a:bodyPr/>
          <a:lstStyle/>
          <a:p>
            <a:r>
              <a:rPr lang="fi-FI" sz="4250">
                <a:solidFill>
                  <a:schemeClr val="bg1"/>
                </a:solidFill>
              </a:rPr>
              <a:t>Riippuvuus</a:t>
            </a:r>
          </a:p>
        </p:txBody>
      </p:sp>
      <p:sp>
        <p:nvSpPr>
          <p:cNvPr id="3" name="Tekstiruutu 2">
            <a:extLst>
              <a:ext uri="{FF2B5EF4-FFF2-40B4-BE49-F238E27FC236}">
                <a16:creationId xmlns:a16="http://schemas.microsoft.com/office/drawing/2014/main" id="{D1C9597D-70C0-6AFA-E93B-FE5C455409DA}"/>
              </a:ext>
            </a:extLst>
          </p:cNvPr>
          <p:cNvSpPr txBox="1"/>
          <p:nvPr/>
        </p:nvSpPr>
        <p:spPr>
          <a:xfrm>
            <a:off x="838200" y="1837509"/>
            <a:ext cx="9138920" cy="4401205"/>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000" b="0" i="0" u="none" strike="noStrike" kern="1200" cap="none" spc="0" normalizeH="0" baseline="0" noProof="0">
                <a:ln>
                  <a:noFill/>
                </a:ln>
                <a:solidFill>
                  <a:prstClr val="white"/>
                </a:solidFill>
                <a:effectLst/>
                <a:uLnTx/>
                <a:uFillTx/>
                <a:latin typeface="Arial"/>
                <a:ea typeface="+mn-ea"/>
                <a:cs typeface="+mn-cs"/>
              </a:rPr>
              <a:t>Pakonomainen tarve johonkin aineeseen tai toimintaan​.</a:t>
            </a:r>
            <a:endParaRPr kumimoji="0" lang="fi-FI" sz="2000" b="0" i="0" u="none" strike="noStrike" kern="1200" cap="none" spc="0" normalizeH="0" baseline="0" noProof="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a:ln>
                <a:noFill/>
              </a:ln>
              <a:solidFill>
                <a:prstClr val="white"/>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000" b="0" i="0" u="none" strike="noStrike" kern="1200" cap="none" spc="0" normalizeH="0" baseline="0" noProof="0">
                <a:ln>
                  <a:noFill/>
                </a:ln>
                <a:solidFill>
                  <a:prstClr val="white"/>
                </a:solidFill>
                <a:effectLst/>
                <a:uLnTx/>
                <a:uFillTx/>
                <a:latin typeface="Arial"/>
                <a:ea typeface="+mn-ea"/>
                <a:cs typeface="+mn-cs"/>
              </a:rPr>
              <a:t>Psyykkinen tai fyysinen tila tuottaa hetkellisesti mielihyvää, jonka jälkeen tulee vieroitusoireet.</a:t>
            </a:r>
            <a:endParaRPr kumimoji="0" lang="fi-FI" sz="2000" b="0" i="0" u="none" strike="noStrike" kern="1200" cap="none" spc="0" normalizeH="0" baseline="0" noProof="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a:ln>
                <a:noFill/>
              </a:ln>
              <a:solidFill>
                <a:prstClr val="white"/>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800" b="0" i="0" u="none" strike="noStrike" kern="1200" cap="none" spc="0" normalizeH="0" baseline="0" noProof="0">
                <a:ln>
                  <a:noFill/>
                </a:ln>
                <a:solidFill>
                  <a:prstClr val="white"/>
                </a:solidFill>
                <a:effectLst/>
                <a:uLnTx/>
                <a:uFillTx/>
                <a:latin typeface="Arial"/>
                <a:ea typeface="+mn-ea"/>
                <a:cs typeface="+mn-cs"/>
              </a:rPr>
              <a:t>Kuinka helposti jää riippuvaiseksi: Siihen vaikuttaa mm. perintötekijät, lapsuuden ja nuoruuden kokemukset, stressi ja kriisitilanteet elämässä.</a:t>
            </a:r>
            <a:endParaRPr kumimoji="0" lang="fi-FI" sz="1800" b="0" i="0" u="none" strike="noStrike" kern="1200" cap="none" spc="0" normalizeH="0" baseline="0" noProof="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a:ln>
                <a:noFill/>
              </a:ln>
              <a:solidFill>
                <a:prstClr val="white"/>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000" b="0" i="0" u="none" strike="noStrike" kern="1200" cap="none" spc="0" normalizeH="0" baseline="0" noProof="0">
                <a:ln>
                  <a:noFill/>
                </a:ln>
                <a:solidFill>
                  <a:prstClr val="white"/>
                </a:solidFill>
                <a:effectLst/>
                <a:uLnTx/>
                <a:uFillTx/>
                <a:latin typeface="Arial"/>
                <a:ea typeface="+mn-ea"/>
                <a:cs typeface="+mn-cs"/>
              </a:rPr>
              <a:t>Riippuvuus on sairaus!​</a:t>
            </a:r>
            <a:endParaRPr kumimoji="0" lang="fi-FI" sz="2000" b="0" i="0" u="none" strike="noStrike" kern="1200" cap="none" spc="0" normalizeH="0" baseline="0" noProof="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a:ln>
                <a:noFill/>
              </a:ln>
              <a:solidFill>
                <a:prstClr val="white"/>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000" b="0" i="0" u="none" strike="noStrike" kern="1200" cap="none" spc="0" normalizeH="0" baseline="0" noProof="0">
                <a:ln>
                  <a:noFill/>
                </a:ln>
                <a:solidFill>
                  <a:prstClr val="white"/>
                </a:solidFill>
                <a:effectLst/>
                <a:uLnTx/>
                <a:uFillTx/>
                <a:latin typeface="Arial"/>
                <a:ea typeface="+mn-ea"/>
                <a:cs typeface="+mn-cs"/>
              </a:rPr>
              <a:t>Riippuvainen ihminen ei aina itse tunnista tai myönnä riippuvuuttaan.​</a:t>
            </a:r>
            <a:endParaRPr kumimoji="0" lang="fi-FI" sz="2000" b="0" i="0" u="none" strike="noStrike" kern="1200" cap="none" spc="0" normalizeH="0" baseline="0" noProof="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a:ln>
                <a:noFill/>
              </a:ln>
              <a:solidFill>
                <a:prstClr val="white"/>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000" b="0" i="0" u="none" strike="noStrike" kern="1200" cap="none" spc="0" normalizeH="0" baseline="0" noProof="0">
                <a:ln>
                  <a:noFill/>
                </a:ln>
                <a:solidFill>
                  <a:prstClr val="white"/>
                </a:solidFill>
                <a:effectLst/>
                <a:uLnTx/>
                <a:uFillTx/>
                <a:latin typeface="Arial"/>
                <a:ea typeface="+mn-ea"/>
                <a:cs typeface="+mn-cs"/>
              </a:rPr>
              <a:t>Riippuvuuksien haittoja voivat olla esim. terveydelliset haitat, ihmissuhteet kärsivät, taloudelliset haitat (esim. päihteiden hankkiminen, rahapelaaminen)</a:t>
            </a:r>
            <a:endParaRPr kumimoji="0" lang="fi-FI" sz="2000" b="0" i="0" u="none" strike="noStrike" kern="1200" cap="none" spc="0" normalizeH="0" baseline="0" noProof="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1846092983"/>
      </p:ext>
    </p:extLst>
  </p:cSld>
  <p:clrMapOvr>
    <a:masterClrMapping/>
  </p:clrMapOvr>
</p:sld>
</file>

<file path=ppt/theme/theme1.xml><?xml version="1.0" encoding="utf-8"?>
<a:theme xmlns:a="http://schemas.openxmlformats.org/drawingml/2006/main" name="Turun kaupunki perustyyli">
  <a:themeElements>
    <a:clrScheme name="Turun kaupunki">
      <a:dk1>
        <a:sysClr val="windowText" lastClr="000000"/>
      </a:dk1>
      <a:lt1>
        <a:sysClr val="window" lastClr="FFFFFF"/>
      </a:lt1>
      <a:dk2>
        <a:srgbClr val="0062AE"/>
      </a:dk2>
      <a:lt2>
        <a:srgbClr val="CDCBBD"/>
      </a:lt2>
      <a:accent1>
        <a:srgbClr val="009BD8"/>
      </a:accent1>
      <a:accent2>
        <a:srgbClr val="CE4B16"/>
      </a:accent2>
      <a:accent3>
        <a:srgbClr val="00855F"/>
      </a:accent3>
      <a:accent4>
        <a:srgbClr val="E50064"/>
      </a:accent4>
      <a:accent5>
        <a:srgbClr val="3CA29A"/>
      </a:accent5>
      <a:accent6>
        <a:srgbClr val="FFD239"/>
      </a:accent6>
      <a:hlink>
        <a:srgbClr val="0062AE"/>
      </a:hlink>
      <a:folHlink>
        <a:srgbClr val="535353"/>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URUN_PPT_POHJA_16-9_FI_2021" id="{878F35D0-A915-4E86-A00B-D55362D94209}" vid="{3DC63F2B-1DDA-49AA-A6C0-C83102638902}"/>
    </a:ext>
  </a:extLst>
</a:theme>
</file>

<file path=ppt/theme/theme2.xml><?xml version="1.0" encoding="utf-8"?>
<a:theme xmlns:a="http://schemas.openxmlformats.org/drawingml/2006/main" name="1_Turun kaupunki perustyyli">
  <a:themeElements>
    <a:clrScheme name="Turun kaupunki uusi">
      <a:dk1>
        <a:srgbClr val="222435"/>
      </a:dk1>
      <a:lt1>
        <a:sysClr val="window" lastClr="FFFFFF"/>
      </a:lt1>
      <a:dk2>
        <a:srgbClr val="0062AE"/>
      </a:dk2>
      <a:lt2>
        <a:srgbClr val="4E56B1"/>
      </a:lt2>
      <a:accent1>
        <a:srgbClr val="00855F"/>
      </a:accent1>
      <a:accent2>
        <a:srgbClr val="4BA432"/>
      </a:accent2>
      <a:accent3>
        <a:srgbClr val="3CA29A"/>
      </a:accent3>
      <a:accent4>
        <a:srgbClr val="E50064"/>
      </a:accent4>
      <a:accent5>
        <a:srgbClr val="CE4B16"/>
      </a:accent5>
      <a:accent6>
        <a:srgbClr val="FFD239"/>
      </a:accent6>
      <a:hlink>
        <a:srgbClr val="4E56B1"/>
      </a:hlink>
      <a:folHlink>
        <a:srgbClr val="535353"/>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urku PowerPoint-pohja  -  Vain luku" id="{C7AB521B-0B18-460A-8C0F-BFDFB3349C1D}" vid="{AB13D4DD-8159-4E13-B491-08233FE12BAC}"/>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e70ee2f-dab2-4529-9dbb-dd8518a87fcf">
      <Terms xmlns="http://schemas.microsoft.com/office/infopath/2007/PartnerControls"/>
    </lcf76f155ced4ddcb4097134ff3c332f>
    <TaxCatchAll xmlns="d3a7fb74-fcaf-47fd-b1e3-0541edb53a7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E6017AFD2ACF40873DEFE162957BE8" ma:contentTypeVersion="13" ma:contentTypeDescription="Create a new document." ma:contentTypeScope="" ma:versionID="004e8652ff7795fe09235c09efcbc080">
  <xsd:schema xmlns:xsd="http://www.w3.org/2001/XMLSchema" xmlns:xs="http://www.w3.org/2001/XMLSchema" xmlns:p="http://schemas.microsoft.com/office/2006/metadata/properties" xmlns:ns2="de70ee2f-dab2-4529-9dbb-dd8518a87fcf" xmlns:ns3="d3a7fb74-fcaf-47fd-b1e3-0541edb53a79" targetNamespace="http://schemas.microsoft.com/office/2006/metadata/properties" ma:root="true" ma:fieldsID="c357ba81f4a81dc7e545089f21b20dd4" ns2:_="" ns3:_="">
    <xsd:import namespace="de70ee2f-dab2-4529-9dbb-dd8518a87fcf"/>
    <xsd:import namespace="d3a7fb74-fcaf-47fd-b1e3-0541edb53a7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70ee2f-dab2-4529-9dbb-dd8518a87f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5fb9b281-25f8-4ed3-b6e8-f02703d6e012"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a7fb74-fcaf-47fd-b1e3-0541edb53a7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4c2bb4e-cc01-490f-9c16-3977c191af56}" ma:internalName="TaxCatchAll" ma:showField="CatchAllData" ma:web="d3a7fb74-fcaf-47fd-b1e3-0541edb53a79">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AF13AF-E141-465C-A4CA-7989E9ADE93E}">
  <ds:schemaRefs>
    <ds:schemaRef ds:uri="http://schemas.microsoft.com/office/2006/metadata/properties"/>
    <ds:schemaRef ds:uri="http://schemas.microsoft.com/office/infopath/2007/PartnerControls"/>
    <ds:schemaRef ds:uri="de70ee2f-dab2-4529-9dbb-dd8518a87fcf"/>
    <ds:schemaRef ds:uri="d3a7fb74-fcaf-47fd-b1e3-0541edb53a79"/>
  </ds:schemaRefs>
</ds:datastoreItem>
</file>

<file path=customXml/itemProps2.xml><?xml version="1.0" encoding="utf-8"?>
<ds:datastoreItem xmlns:ds="http://schemas.openxmlformats.org/officeDocument/2006/customXml" ds:itemID="{0B9D0D3F-D372-46D5-BD57-5ABEA90C58CB}">
  <ds:schemaRefs>
    <ds:schemaRef ds:uri="http://schemas.microsoft.com/sharepoint/v3/contenttype/forms"/>
  </ds:schemaRefs>
</ds:datastoreItem>
</file>

<file path=customXml/itemProps3.xml><?xml version="1.0" encoding="utf-8"?>
<ds:datastoreItem xmlns:ds="http://schemas.openxmlformats.org/officeDocument/2006/customXml" ds:itemID="{59931786-CF03-4A89-AD5A-CA1CEF0D7B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70ee2f-dab2-4529-9dbb-dd8518a87fcf"/>
    <ds:schemaRef ds:uri="d3a7fb74-fcaf-47fd-b1e3-0541edb53a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43034</TotalTime>
  <Words>3342</Words>
  <Application>Microsoft Office PowerPoint</Application>
  <PresentationFormat>Laajakuva</PresentationFormat>
  <Paragraphs>349</Paragraphs>
  <Slides>22</Slides>
  <Notes>21</Notes>
  <HiddenSlides>0</HiddenSlides>
  <MMClips>0</MMClips>
  <ScaleCrop>false</ScaleCrop>
  <HeadingPairs>
    <vt:vector size="6" baseType="variant">
      <vt:variant>
        <vt:lpstr>Käytetyt fontit</vt:lpstr>
      </vt:variant>
      <vt:variant>
        <vt:i4>9</vt:i4>
      </vt:variant>
      <vt:variant>
        <vt:lpstr>Teema</vt:lpstr>
      </vt:variant>
      <vt:variant>
        <vt:i4>2</vt:i4>
      </vt:variant>
      <vt:variant>
        <vt:lpstr>Dian otsikot</vt:lpstr>
      </vt:variant>
      <vt:variant>
        <vt:i4>22</vt:i4>
      </vt:variant>
    </vt:vector>
  </HeadingPairs>
  <TitlesOfParts>
    <vt:vector size="33" baseType="lpstr">
      <vt:lpstr>Aptos</vt:lpstr>
      <vt:lpstr>Arial</vt:lpstr>
      <vt:lpstr>Arial,Sans-Serif</vt:lpstr>
      <vt:lpstr>Calibri</vt:lpstr>
      <vt:lpstr>Courier New</vt:lpstr>
      <vt:lpstr>Lucida Grande</vt:lpstr>
      <vt:lpstr>Noto Sans</vt:lpstr>
      <vt:lpstr>Times New Roman</vt:lpstr>
      <vt:lpstr>Wingdings</vt:lpstr>
      <vt:lpstr>Turun kaupunki perustyyli</vt:lpstr>
      <vt:lpstr>1_Turun kaupunki perustyyli</vt:lpstr>
      <vt:lpstr>Huomioitavaa opettajalle ennen tuntien aloitusta</vt:lpstr>
      <vt:lpstr>Yleistä päihteistä</vt:lpstr>
      <vt:lpstr>Päihdetaulukko</vt:lpstr>
      <vt:lpstr>Päihdefaktat</vt:lpstr>
      <vt:lpstr>World cafe -harjoitus</vt:lpstr>
      <vt:lpstr>Riippuvuus ja itsetuntemus</vt:lpstr>
      <vt:lpstr>Tämän päivän fiilis?</vt:lpstr>
      <vt:lpstr>Riippuvuus</vt:lpstr>
      <vt:lpstr>Riippuvuus</vt:lpstr>
      <vt:lpstr>Päihdeongelmilta suojaavia tekijöitä</vt:lpstr>
      <vt:lpstr>Mikä on parasta minussa?  (parasta minussa-harjoitus)</vt:lpstr>
      <vt:lpstr>PowerPoint-esitys</vt:lpstr>
      <vt:lpstr>Mistä saan apua omiin tai läheisen päihde- tai mielenterveysongelmiin?</vt:lpstr>
      <vt:lpstr>Rikos(ko) 9-luokkien laillisuuskasvatustunti Oikeudet ja velvollisuudet</vt:lpstr>
      <vt:lpstr>Laillisuudesta</vt:lpstr>
      <vt:lpstr>Velvollisuudet ja oikeudet</vt:lpstr>
      <vt:lpstr>Nuorten yleisimpiä rikoksia</vt:lpstr>
      <vt:lpstr>Esimerkkejä nuorten rikoksista</vt:lpstr>
      <vt:lpstr>Tehtävä: Ryhdy rikostutkijaksi</vt:lpstr>
      <vt:lpstr>Mitä rikoksia löydät tarinasta?</vt:lpstr>
      <vt:lpstr>Sosiaalinen media</vt:lpstr>
      <vt:lpstr>Mistä apua eri tilanteisiin?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Yleistä päihteistä</dc:title>
  <dc:creator>Tahko Sanna</dc:creator>
  <cp:lastModifiedBy>Helenius Kristiina</cp:lastModifiedBy>
  <cp:revision>7</cp:revision>
  <dcterms:created xsi:type="dcterms:W3CDTF">2025-01-10T07:14:19Z</dcterms:created>
  <dcterms:modified xsi:type="dcterms:W3CDTF">2025-10-08T08:49:54Z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0x01010096E6017AFD2ACF40873DEFE162957BE8</vt:lpwstr>
  </property>
  <property fmtid="{D5CDD505-2E9C-101B-9397-08002B2CF9AE}" pid="3" name="MediaServiceImageTags">
    <vt:lpwstr/>
  </property>
</Properties>
</file>